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44.xml" Type="http://schemas.openxmlformats.org/officeDocument/2006/relationships/slide" Id="rId4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Had problems for decades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Goal - build a reliable robust network - commercial, medical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Research community - solved most of these, little adoption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requires all ISPs to adopt them to have any effect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lang="en">
                <a:solidFill>
                  <a:schemeClr val="dk1"/>
                </a:solidFill>
              </a:rPr>
              <a:t>3000 Transit AS’s - Internet more dense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ISPs know how to make reliable internal networks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Software (computers) can process packets at line-rate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PC era is over - mobile, wearables, home devices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Datacenters - cloud computing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The Web</a:t>
            </a:r>
          </a:p>
          <a:p>
            <a:pPr rtl="0" lvl="0">
              <a:spcBef>
                <a:spcPts val="60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Datacenter at Amazon - how many times were there outages to portions of the Internet?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Data from LIFEGUARD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Probability density function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First hump is route convergence - what BGP does to you - even if there’s a physical link, all ISPs working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Route tables are still in flux</a:t>
            </a:r>
          </a:p>
          <a:p>
            <a:pPr rtl="0" lvl="0" indent="457200">
              <a:spcBef>
                <a:spcPts val="0"/>
              </a:spcBef>
              <a:buNone/>
            </a:pPr>
            <a:r>
              <a:rPr lang="en"/>
              <a:t>30% of packet loss on Internet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When I send data from point A-B, traverses a number of AS’s - traceroute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No control over the route you take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ISP (Comcast) has no way of guaranteeing any level of end-to-end service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Source routing of reliable hops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NaaS - allows incremental deployment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Multipath routing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Miro, multi-homing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Detour routing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Detour, RON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buFont typeface="Ubuntu"/>
              <a:defRPr sz="4800">
                <a:latin typeface="Ubuntu"/>
                <a:ea typeface="Ubuntu"/>
                <a:cs typeface="Ubuntu"/>
                <a:sym typeface="Ubuntu"/>
              </a:defRPr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har char="●"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1.pn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pn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pn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pn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pn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5.pn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Resilient Networks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CSE561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18479"/>
            <a:ext cy="5143500" cx="790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569519"/>
            <a:ext cy="5143500" cx="800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60431"/>
            <a:ext cy="5143500" cx="662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62075"/>
            <a:ext cy="5143499" cx="701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87562"/>
            <a:ext cy="5143499" cx="696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983605"/>
            <a:ext cy="5143500" cx="717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52602"/>
            <a:ext cy="5143500" cx="663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914771"/>
            <a:ext cy="5143499" cx="73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218058"/>
            <a:ext cy="5143500" cx="6707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812" x="390525"/>
            <a:ext cy="5095875" cx="83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Internet Has Issues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Avoidable outages and poor performance due to: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Pathological routing policies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Route convergence delays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Misconfigured ISPs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Prefix hijacking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Malicious route injection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Router software and firmware bugs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Distributed denial of service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NaaS @HotInterconnects 2013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362823"/>
            <a:ext cy="5143500" cx="841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13171"/>
            <a:ext cy="5143500" cx="691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10479"/>
            <a:ext cy="5143499" cx="692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01786"/>
            <a:ext cy="5143499" cx="694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36838"/>
            <a:ext cy="5143500" cx="707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128196"/>
            <a:ext cy="5143499" cx="6887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 What’s Different Now?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Internet Today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99122" x="913325"/>
            <a:ext cy="3926725" cx="68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>
            <p:ph idx="1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NaaS @HotInterconnects 2013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Modern Internet Failures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1069937"/>
            <a:ext cy="4033099" cx="63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idx="1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NaaS @HotInterconnects 2013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CoDeeN (2003)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63812" x="1954125"/>
            <a:ext cy="4198374" cx="539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3500" x="218399"/>
            <a:ext cy="4641400" cx="87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idx="1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NaaS @HotInterconnects 2013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CoralCDN (2004)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13050" x="1356817"/>
            <a:ext cy="3984874" cx="606927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>
            <p:ph idx="1" type="body"/>
          </p:nvPr>
        </p:nvSpPr>
        <p:spPr>
          <a:xfrm>
            <a:off y="4696225" x="7232400"/>
            <a:ext cy="401700" cx="1911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Coral @NSDI 2004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1014919"/>
            <a:ext cy="5143499" cx="711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Flash Proxies (2012)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67500" x="805625"/>
            <a:ext cy="4190999" cx="6779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uProxy - Social Proxies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22937" x="457200"/>
            <a:ext cy="4080124" cx="818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LIFEGUARD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73875" x="1635499"/>
            <a:ext cy="4169624" cx="59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>
            <p:ph idx="2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LIFEGUARD @SIGCOMM 2012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802560"/>
            <a:ext cy="5143500" cx="753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5975" x="170725"/>
            <a:ext cy="4019550" cx="86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05715"/>
            <a:ext cy="5143499" cx="773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965539"/>
            <a:ext cy="5143500" cx="721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647379"/>
            <a:ext cy="5143499" cx="784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 Now What?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Measure failures on the Internet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46666"/>
              <a:buFont typeface="Courier New"/>
              <a:buChar char="o"/>
            </a:pPr>
            <a:r>
              <a:rPr lang="en"/>
              <a:t>Feamster et al. (2003), Hubble (2008), iSpy (2008)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Try to route around failures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46666"/>
              <a:buFont typeface="Courier New"/>
              <a:buChar char="o"/>
            </a:pPr>
            <a:r>
              <a:rPr lang="en"/>
              <a:t>Detour (1998), RON (2001), Tor (2006), uProxy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46666"/>
              <a:buFont typeface="Calibri"/>
              <a:buChar char="●"/>
            </a:pPr>
            <a:r>
              <a:rPr lang="en"/>
              <a:t>Try to repair failures on the Internet</a:t>
            </a:r>
          </a:p>
          <a:p>
            <a:pPr rtl="0" lvl="1" indent="-317500" marL="914400">
              <a:spcBef>
                <a:spcPts val="0"/>
              </a:spcBef>
              <a:buClr>
                <a:schemeClr val="dk1"/>
              </a:buClr>
              <a:buSzPct val="46666"/>
              <a:buFont typeface="Courier New"/>
              <a:buChar char="o"/>
            </a:pPr>
            <a:r>
              <a:rPr lang="en"/>
              <a:t>Miro (2006), LIFEGUARD (2012)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2" name="Shape 2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78558"/>
            <a:ext cy="5143499" cx="758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9" name="Shape 2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545349"/>
            <a:ext cy="5143500" cx="805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Arrow (2014)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200150" x="457200"/>
            <a:ext cy="3725699" cx="2516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Construct a network where ISPs only promise what they can directly deliver through their own network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12600" x="2973600"/>
            <a:ext cy="4300800" cx="60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550878"/>
            <a:ext cy="5143500" cx="804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0" name="Shape 3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800386"/>
            <a:ext cy="5143499" cx="75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How Do We Route Around Failures?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879524"/>
            <a:ext cy="3793499" cx="71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idx="1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NaaS @HotInterconnects 2013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Case for Detour Routing (1998)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4" x="1253199"/>
            <a:ext cy="3663424" cx="64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idx="1" type="body"/>
          </p:nvPr>
        </p:nvSpPr>
        <p:spPr>
          <a:xfrm>
            <a:off y="4716900" x="6333900"/>
            <a:ext cy="426599" cx="281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NaaS @HotInterconnects 2013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Resilient Overlay Networks (2001)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716900" x="7435500"/>
            <a:ext cy="426599" cx="170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400" lang="en"/>
              <a:t>RON @SOSP 2001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063375" x="1136400"/>
            <a:ext cy="4133025" cx="653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827659"/>
            <a:ext cy="5143499" cx="748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34642"/>
            <a:ext cy="5143499" cx="76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