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29" r:id="rId3"/>
    <p:sldId id="430" r:id="rId4"/>
    <p:sldId id="394" r:id="rId5"/>
    <p:sldId id="395" r:id="rId6"/>
    <p:sldId id="397" r:id="rId7"/>
    <p:sldId id="398" r:id="rId8"/>
    <p:sldId id="421" r:id="rId9"/>
    <p:sldId id="399" r:id="rId10"/>
    <p:sldId id="400" r:id="rId11"/>
    <p:sldId id="396" r:id="rId12"/>
    <p:sldId id="402" r:id="rId13"/>
    <p:sldId id="401" r:id="rId14"/>
    <p:sldId id="403" r:id="rId15"/>
    <p:sldId id="404" r:id="rId16"/>
    <p:sldId id="405" r:id="rId17"/>
    <p:sldId id="406" r:id="rId18"/>
    <p:sldId id="428" r:id="rId19"/>
    <p:sldId id="390" r:id="rId20"/>
    <p:sldId id="384" r:id="rId21"/>
    <p:sldId id="385" r:id="rId22"/>
    <p:sldId id="340" r:id="rId23"/>
    <p:sldId id="341" r:id="rId24"/>
    <p:sldId id="342" r:id="rId25"/>
    <p:sldId id="290" r:id="rId26"/>
    <p:sldId id="291" r:id="rId27"/>
    <p:sldId id="353" r:id="rId28"/>
    <p:sldId id="422" r:id="rId29"/>
    <p:sldId id="431" r:id="rId30"/>
    <p:sldId id="347" r:id="rId31"/>
    <p:sldId id="260" r:id="rId32"/>
    <p:sldId id="261" r:id="rId33"/>
    <p:sldId id="262" r:id="rId34"/>
    <p:sldId id="263" r:id="rId35"/>
    <p:sldId id="264" r:id="rId36"/>
    <p:sldId id="432" r:id="rId37"/>
    <p:sldId id="343" r:id="rId38"/>
    <p:sldId id="344" r:id="rId39"/>
    <p:sldId id="423" r:id="rId40"/>
    <p:sldId id="424" r:id="rId41"/>
    <p:sldId id="433" r:id="rId42"/>
    <p:sldId id="425" r:id="rId43"/>
    <p:sldId id="426" r:id="rId44"/>
    <p:sldId id="42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5" d="100"/>
          <a:sy n="85" d="100"/>
        </p:scale>
        <p:origin x="59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03-01T18:07:54.739"/>
    </inkml:context>
    <inkml:brush xml:id="br0">
      <inkml:brushProperty name="width" value="0.05292" units="cm"/>
      <inkml:brushProperty name="height" value="0.05292" units="cm"/>
      <inkml:brushProperty name="color" value="#FF0000"/>
    </inkml:brush>
  </inkml:definitions>
  <inkml:trace contextRef="#ctx0" brushRef="#br0">6062 8692 1470 0,'-12'2'0'0,"12"-2"70"0,-25 3 1 16,-25 2-71-16,-9-2 0 0,-4-3 114 0,-3 0 2 15,-1 0-116-15,-1-5 0 0,-5 0 91 0,-7 2 1 16,-5-3-92-16,-7 1 0 0,-7 0 26 0,-3 1 1 16,-3 0-27-16,-3 1 0 0,-6 3 24 0,-2 2 2 15,-2 3-26-15,2-4 0 0,-2 6 33 0,-3-3-1 16,4 6-32-16,-1 1 0 0,5-2 37 0,-6 6 0 0,9-3-37 15,4 1 0-15,3-2 35 0,6-1 0 0,6-3-35 16,6 1 0-16,10 0 23 0,8 0 2 0,5-6-25 16,8-2 0-16,5-2 45 0,9-3 1 0,6-1-46 15,7 1 0-15,13-3 42 0,3-3 0 0,11-1-42 16,8-3 0-16,4 0 32 0,9-1-1 0,8-5-31 16,8-4 0-16,-37 25-1967 0</inkml:trace>
  <inkml:trace contextRef="#ctx0" brushRef="#br0" timeOffset="5005.065">18218 8480 1105 0,'0'0'0'0,"0"0"0"15,14-5 0-15,-14 5 87 0,29-3 2 0,-11 3-89 16,1-3 0-16,-3 1 127 0,3-1 0 0,1 0-127 0,0 1 0 16,-3-4 77-16,1 0 1 0,1-2-78 0,-5 3 0 0,2 2 31 15,0-2 1-15,-3 2-32 0,1-2 0 0,0-1 21 16,-1 0 0-16,2 2-21 0,0 0 0 0,3 1 13 16,1-1 2-16,-5 3-15 0,2-2 0 0,-3 1 11 15,3 2 1-15,-3 0-12 0,1 2 0 0,1-2 6 16,-3 0 2-16,3 0-8 0,4 0 0 0,2 0 7 15,-1 3 1-15,6-3-8 0,-6 0 0 0,3 0 6 0,1 5 2 16,3-5-8-16,3 3 0 0,2-2 9 0,3 4 0 16,3 1-9-16,4 2 0 0,2-3 15 0,4 3-1 15,5 0-14-15,3 0 0 0,4 0 26 0,4 0 0 16,3 1-26-16,1-1 0 0,4 0 34 0,3 0 0 0,0-2-34 16,3 2 0-16,0-2 46 0,0 2 2 0,2-3-48 15,0 3 0-15,2-3 55 0,3 3 0 0,-4-5-55 16,2 2 0-16,0-1 55 0,0 3 0 0,0-1-55 15,0-1 0-15,-2-2 51 0,2 0 1 0,-2 0-52 16,2 2 0-16,-7-3 45 0,3 1 0 0,-13 0-45 16,1-3 0-16,-8-3 37 0,-3 0 1 0,-3-4-38 15,-5-1 0-15,-7 0 30 0,-4-4 0 0,-4 1-30 16,-3-5 0-16,-4 0 23 0,-5 0 0 0,-4 2-23 16,-2-7 0-16,-15 21-2059 0</inkml:trace>
  <inkml:trace contextRef="#ctx0" brushRef="#br0" timeOffset="5517.228">24930 8643 1897 0,'0'0'0'0,"0"0"0"0,32 3 0 16,1 2 37-16,10 0 0 0,5 0-37 15,1 1 0-15,6 2 80 0,2 1 0 0,7 1-80 0,3 1 0 16,6 0 94-16,7 2 1 0,6-4-95 0,8 4 0 16,6-1 35-16,7 3 0 0,5-3-35 0,-1-4 0 15,2-3 21-15,5 0 2 0,-8-2-23 0,-9-1 0 0,-7-2 41 16,-3-2 2-16,-9-3-43 0,-5-3 0 16,-9-4 58-16,-2-1 2 0,-10-3-60 0,-4-3 0 0,-9-3 55 15,-6-2 0-15,-2-4-55 0,-2-1 0 0,-33 29-2061 16</inkml:trace>
  <inkml:trace contextRef="#ctx0" brushRef="#br0" timeOffset="11237.698">5987 8406 515 0,'0'0'0'0,"0"0"68"0,0 0 2 15,0 0-70-15,27-16 0 0,-27 16 91 0,24-11 1 16,-24 11-92-16,28-5 0 0,-10 2 95 0,-1 1 0 16,-1 2-95-16,0-3 0 0,-6 0 23 0,-2 1-1 15,0-1-22-15,-5 2 0 0,2-1 34 0,-1 0 1 16,0 2-35-16,-4-3 0 0,1 2 36 0,2 1 1 16,-3 1-37-16,0 2 0 0,0-3 24 0,0 2 1 15,0 1-25-15,0 2 0 0,-3 6 22 0,2 0 2 0,-3 6-24 16,1 4 0-16,2 0 20 0,-4 2 1 0,-3 0-21 15,-3-4 0-15,-4-2 20 0,0-1-1 0,-6 0-19 16,-3-4 0-16,-3 4 31 0,-7 2 2 0,-2-3-33 16,-7-2 0-16,-7-2 48 0,-4-3 0 0,-5-2-48 15,-3 1 0-15,-2 1 69 0,-3-4 0 0,0 4-69 16,-6-3 0-16,-4 3 72 0,-5 0 1 0,-8 0-73 16,-4 0 0-16,-6 0 64 0,-5 1 1 0,-5-3-65 15,-7-1 0-15,-4-5 64 0,0-3 0 0,0 1-64 16,0-1 0-16,3-1 76 0,0 0 1 0,2 0-77 15,-1-3 0-15,4 1 72 0,3 0 1 0,5 1-73 0,4-5 0 16,11 1 61-16,2 3 0 0,8-2-61 0,8 0 0 16,10-3 57-16,3 1 1 0,10-1-58 0,3 2 0 15,9 1 59-15,7-5 0 0,12-3-59 0,7-3 0 0,11-3 49 16,11-7 1-16,10-5-50 0,4-6 0 0,-25 40-2131 16</inkml:trace>
  <inkml:trace contextRef="#ctx0" brushRef="#br0" timeOffset="13164.555">17871 8208 1394 0,'0'0'0'0,"0"0"103"15,6 1 0-15,24 10-103 0,4 4 0 0,-1-3 148 16,1 1 0-16,-1 3-148 0,2-4 0 0,7 4 110 15,1 0 0-15,1 0-110 0,2-2 0 0,-2-1 26 16,2 0 1-16,3 1-27 0,4-2 0 0,3-2 31 16,2 3 1-16,5-2-32 0,-1 0 0 0,5-5 28 15,1 2 0-15,2-2-28 0,2 1 0 0,3-1 27 0,2-4 0 16,1 1-27-16,0 2 0 0,1-2 30 0,3 0 0 16,4 2-30-16,1-2 0 0,3 2 29 0,-3-1 0 15,7 3-29-15,2-1 0 0,3 2 24 0,-2 0 0 16,7 1-24-16,1 1 0 0,3 2 23 0,2 1 2 15,5 0-25-15,3 3 0 0,-2-2 21 0,5 0 2 16,4 4-23-16,2 1 0 0,-1 1 20 0,3 1 1 0,5-5-21 16,0-2 0-16,0-3 17 0,0-3 1 0,0 0-18 15,0 1 0-15,0 2 15 0,-1-3 0 0,3 0-15 16,1-2 0-16,2 1 15 0,-2-1 1 0,1 0-16 16,1 2 0-16,1-3 13 0,2 3 0 0,0-3-13 15,-2 1 0-15,-1 0 15 0,-2 1 0 0,0-2-15 16,0-1 0-16,-1 1 11 0,-2-2 0 0,-2 0-11 15,-1-1 0-15,-4 1 10 0,-1 0 1 0,-10-1-11 16,1-2 0-16,-4 0 18 0,-3 3 0 0,-5-3-18 16,-3 2 0-16,-2-2 21 0,-1 0 0 0,-8 0-21 15,-3 1 0-15,-7 1 23 0,-4 1 2 0,-7-6-25 0,-5 1 0 16,-4 2 20-16,-4 0 0 0,-4-1-20 0,-7-4 0 16,-8 0 20-16,-5 0 0 0,-4 1-20 0,-6-3 0 0,-6-1 14 15,-3-1 1-15,-9-5-15 0,-6-1 0 16,1 15-2304-16</inkml:trace>
  <inkml:trace contextRef="#ctx0" brushRef="#br0" timeOffset="14474.432">18084 8941 1871 0,'0'0'0'0,"0"0"0"0,-21-16 0 0,1 0-1 0,-6-4 1 15,1-4 0-15,-2-2 0 0,3-5-2 0,1-4 0 16,3-1 2-16,-1-1 0 0,3-4 50 0,1 0 2 15,4-4-52-15,0-4 0 0,4-1 29 0,2-1 1 16,-1-3-30-16,0-1 0 0,0 4 25 0,2-1 1 16,-5-2-26-16,1-1 0 0,-2-2 67 0,-4-2 2 0,3 7-69 15,3 1 0-15,2 4 64 0,0 2 1 0,2 3-65 16,1-3 0-16,4 4 69 0,-2-3 1 0,3 4-70 16,3-1 0-16,-2 3 59 0,2 2 2 0,2 2-61 15,2 1 0-15,2 6 56 0,-1 5 0 0,5-2-56 16,0 4 0-16,1 1 47 0,5 1 1 0,-3 2-48 15,2 4 0-15,-1-1 35 0,2 0 1 0,4 1-36 16,5 1 0-16,1-2 29 0,4 0 1 0,7 1-30 16,5 4 0-16,3 0 21 0,6 3 1 0,3 2-22 15,5-3 0-15,2-1 16 0,6-1 0 0,0 2-16 0,5 1 0 16,7 2 11-16,2 2 0 0,9-4-11 0,2-2 0 16,6 6 10-16,2-4 0 0,7 2-10 0,2-5 0 15,3 0 9-15,4-1 1 0,4 1-10 0,4 0 0 0,6 0 12 16,1 0-1-16,3-2-11 0,4 1 0 0,3 3 9 15,1-2 0-15,5-3-9 0,4 1 0 0,6-4 10 16,-1 1 1-16,-3 1-11 0,-1-1 0 0,-5-5 10 16,-2 3 1-16,3-1-11 0,1 0 0 0,4 0 8 15,2 0 1-15,-5 2-9 0,-3 1 0 0,-2 2 7 0,-1 0 0 16,-2 5-7-16,4-2 0 0,4 8 5 0,0 0 1 16,-1 2-6-16,-1 4 0 0,1 0 4 0,-2 5 1 15,3 2-5-15,1 3 0 0,4 0 3 0,1-1 2 16,-7 1-5-16,-4-1 0 0,-6-3 2 0,-7-1 0 15,1 0-2-15,-2 2 0 0,-5-5 1 0,0 0 1 16,-2 3-2-16,1 0 0 0,-1 0 1 0,-1 2 0 16,-3-4-1-16,-3 2 0 0,-4-1 0 0,0 1 1 0,-4-2-1 15,-7 3 0-15,-5-1 0 0,-1 1 1 0,-8 1-1 16,-3 3 0-16,-7 0 0 0,-3 4 1 0,-4 1-1 16,-6-1 0-16,-4-2 0 0,-5 2 1 0,0 1-1 15,-2-2 0-15,-1 1 0 0,-2 3 1 0,-3 0-1 16,-1 1 0-16,-6 0 0 0,-2 1 2 0,-3 4-2 15,0 1 0-15,-3 5 0 0,1-1 0 0,-4 6 0 16,-1-4 0-16,-3 2 0 0,-3 4 0 0,-3-1 0 16,1 2 0-16,-1-2 0 0,-3 0 0 0,-2 5 0 15,-2 1 0-15,-2 2 0 0,-3 8 0 0,1-6 0 0,-3-2 0 16,-1-1-2-16,0-4 2 0,2 3 0 0,-1 1 0 16,1 4-2-16,-1-1 1 0,1-2 1 0,-4-5 0 15,-1-4-3-15,-2-4 0 0,-4 2 3 0,-3-1 0 16,-2-1-3-16,-2 2 0 0,-3-1 3 0,-5-4 0 15,-3-2-4-15,-2-2 1 0,-6-1 3 0,-6-5 0 0,-6-3-3 16,-5-1-1-16,-3-1 4 0,0-3 0 0,-4 0-3 16,-7 2 1-16,-4-1 2 0,-5-2 0 0,-6 0-3 15,-7 1 1-15,-9-1 2 0,-8 0 0 0,-10 0-2 16,-3 1 0-16,-8-4 2 0,-3-2 0 0,-7-2-1 16,-6-3-1-16,-6 1 2 0,-8 1 0 0,-4 2-1 0,-4 2 0 15,-3-2 1-15,3-5 0 0,-2 2-1 0,2-5 1 16,0 4 0-16,-1 0 0 0,1 0-1 0,0 1 1 15,9-2 0-15,4 0 0 0,7 2-1 0,6-5 1 16,5 0 0-16,3 2 0 0,4 1-1 0,6 0 1 16,1 2 0-16,8-2 0 0,5 2-1 0,2 0-1 0,12-1 2 15,5 3 0-15,79-7-2383 0</inkml:trace>
  <inkml:trace contextRef="#ctx0" brushRef="#br0" timeOffset="15423.828">23049 8244 1054 0,'0'0'0'0,"0"0"0"16,8 8 0-16,-8-8 109 0,18 16 1 0,-18-16-110 15,20 19 0-15,-20-19 96 0,18 22-1 0,-18-22-95 16,17 24 0-16,-17-24 61 0,10 20 0 0,-10-20-61 16,0 21 0-16,0-21 34 0,-2 24 0 0,2-24-34 15,-12 27 0-15,0-12 23 0,-2 4 2 0,-7-6-25 16,-7 3 0-16,-12-3 28 0,-8 2 1 0,-5-2-29 16,-4-5 0-16,-8 0 32 0,-4-3-1 0,-1-4-31 0,-2 2 0 15,1 1 49-15,-8-4 2 0,5 1-51 0,0-1 0 16,1-1 60-16,-2 1 2 0,2-5-62 0,6 2 0 15,0-7 52-15,1 1-1 0,6-2-51 0,2 0 0 16,4-2 58-16,3-1-1 0,3-4-57 0,9 1 0 0,5 1 51 16,4-5 1-16,8 2-52 0,7 4 0 0,4 0 52 15,6 3 0-15,8 1-52 0,4-1 0 0,6 1 42 16,6 0 1-16,9 5-43 0,9 1 0 0,11 4 39 16,9-3 0-16,9 8-39 0,7 0 0 0,10 4 34 15,8 2 1-15,7 1-35 0,9-2 0 0,8-1 31 16,6-1 0-16,-1 5-31 0,-2 6 0 0,-2 5 33 0,-1 3 0 15,-10-1-33-15,-6-1 0 0,-13 0 30 0,-5-1 0 16,-11 0-30-16,-8-4 0 0,-11-2 26 0,-6-1 1 16,-7 0-27-16,-7-4 0 0,-14-4 23 0,-7-3 2 15,-10-2-25-15,-10-6 0 0,-7-2 17 0,-9-6 0 16,-11 2-17-16,-9-4 0 0,-14-3 12 0,-12-4 0 0,-6 1-12 16,-2 1 0-16,-12-2 9 0,-10-7 2 0,-4 1-11 15,3 4 0-15,-1 2 7 0,2 1 2 0,5-2-9 16,6 0 0-16,7 2 7 0,4 2 0 0,13 0-7 15,6 4 0-15,12 2 5 0,4-2 1 0,9 0-6 16,6 6 0-16,10 0 6 0,9 6 0 0,5-3-6 16,3 4 0-16,3 4 7 0,3-4 1 0,6 8-8 15,7 1 0-15,10 10 9 0,4 6 1 0,4-1-10 16,2 3 0-16,3 2 11 0,2 1 2 0,-3-2-13 16,-6-3 0-16,-6-4 10 0,-6-5 0 0,-9-3-10 0,-11-6 0 15,-12-3 8-15,-11-8 1 0,-2-7-9 0,-5-6 0 16,30 17-2413-16</inkml:trace>
  <inkml:trace contextRef="#ctx0" brushRef="#br0" timeOffset="30195.564">5932 8567 1293 0,'0'0'0'0,"0"0"74"0,5 0 2 15,19 8-76-15,-6-2 0 0,-10-4 128 0,-4 1 1 16,0-3-129-16,-3 2 0 0,2-1 87 0,-3 1 2 16,0 1-89-16,0-1 0 0,-3 1 30 0,2 0 0 15,-7 2-30-15,-8 3 0 0,-10 0 25 0,-3-1 1 0,-4 1-26 16,-4-3 0-16,-3 0 23 0,-6-2 2 0,-3 2-25 15,-2-4 0-15,-7 3 19 0,-5-1 0 0,-3 1-19 16,-2 1 0-16,-2 2 16 0,-2-3 1 0,-3-2-17 16,-5 1 0-16,-3 2 23 0,-9 1 1 0,0-1-24 15,-4 3 0-15,-1 0 30 0,-4 0 1 0,-2-2-31 16,-1 0 0-16,-1-1 39 0,0 0 1 0,0 1-40 16,4 0 0-16,-2 2 46 0,2 0 1 0,1-1-47 15,4-1 0-15,4 0 48 0,4-1-1 0,3-2-47 16,6-1 0-16,9 1 42 0,-2-1 1 0,10-2-43 15,3 0 0-15,5 0 37 0,7-2 0 0,6 2-37 16,3-5 0-16,9 0 29 0,3 2 1 0,9-1-30 16,6 2 0-16,3 0 29 0,11 2 0 0,5-4-29 0,2 0 0 15,9 0 27-15,0-3 0 0,8-2-27 0,6-2 0 16,6-2 23-16,7-1 2 0,3 3-25 0,7-2 0 0,1 5 25 16,2 0 0-16,4 0-25 0,0 0 0 0,4 1 23 15,3 2-1-15,5-3-22 0,-3 3 0 0,3 5 19 16,1-3 0-16,4 3-19 0,-2 3 0 0,2-3 18 15,0 3 1-15,7 2-19 0,1-3 0 0,0 1 16 16,1-2 0-16,-1 1-16 0,-1 3 0 0,1-4 11 16,0 2 1-16,4 1-12 0,-1 0 0 0,-2 1 11 0,2 0 0 15,-3 1-11-15,-2-3 0 0,0 2 8 0,-3-5 1 16,-7 5-9-16,-1-2 0 0,-3 3 6 0,-2 2 1 16,-6 0-7-16,-7 0 0 0,-6 0 6 0,-5 0-1 15,-9 0-5-15,-7 0 0 0,-9 0 5 0,-12 1-1 16,-2 2-4-16,-7-3 0 0,-3 0 4 0,-2-2 0 0,-11 1-4 15,-6-2 0-15,-10 2 3 0,-7 1 1 0,-2 0-4 16,-8-3 0-16,-6 3 2 0,-4-5 1 0,-4 2-3 16,-9-4 0-16,-8 3 3 0,-7-1-1 0,-9 2-2 15,-4-2 0-15,-6 1 2 0,-7-2 0 0,-3 4-2 16,-2-1 0-16,-3-3 2 0,-4 1 0 0,4 2-2 16,3 1 0-16,-1-3 1 0,1 3 1 0,0 2-2 15,5 0 0-15,4 3 1 0,1-3 2 0,8 0-3 16,4-1 0-16,8-1 0 0,7 0 1 0,6 1-1 15,10-3 0-15,9-1 0 0,2-1 1 0,4 1-1 16,7-3 0-16,7 0 0 0,5-3 1 0,6 1-1 0,4 2 0 16,5-3 0-16,3 2 1 0,2-2-1 0,5 3 0 15,3-5 0-15,3 2 1 0,0-2-1 0,-3 2 0 16,1 3 0-16,2-3 1 0,0 1-1 0,0-1 0 16,0-2 0-16,2 0 1 0,1 2-1 0,0-2 0 15,2-1 1-15,-4 1 1 0,3 1-2 0,-1 0 0 0,1 1 2 16,-4 2 0-16,5-3-2 0,-2 3 0 0,-3 1 2 15,2-3 2-15,1 1-4 0,-3 1 0 0,3-1 2 16,2 2 1-16,-5-3-3 0,2 1 0 0,1 1 3 16,-3-1 0-16,3 2-3 0,-3-3 0 0,2 3 2 15,1 0 0-15,-3 0-2 0,0 0 0 0,0 0 3 0,0 0-1 16,-3 0-2-16,1 0 0 0,2 0 2 0,-3 0 0 16,0-2-2-16,-2-1 0 0,-3-5 2 0,-2 3 0 15,-2-2-2-15,1 2 0 0,1-3 1 0,2-3 1 16,3 3-2-16,0 2 0 0,2 2 0 0,3 0 1 0,0 0-1 15,0 1 0-15,0 0 0 0,0 0 0 0,0-3 0 16,0-2 0-16,0 8-2437 0</inkml:trace>
  <inkml:trace contextRef="#ctx0" brushRef="#br0" timeOffset="30429.338">2126 8542 1243 0,'0'0'0'0,"-3"-2"0"0,3 1 0 16,0-1 63-16,-2 2 0 0,2 0-63 0,-3 0 0 16,3 0 58-16,-1-5 1 0,-3 2-59 0,4 0 0 15,5 1 8-15,-2-2 0 0,5 0-8 0,-1 1 0 16,7-1 27-16,0-3 0 0,2 2-27 0,-3 4 0 0,0-2 0 15,0 1 0-15,-2 2 0 0,-2 2 0 0,4 1-9 16,-2-2 0-16,-1 3 9 0,3 0 0 0,-13-4-1155 16</inkml:trace>
  <inkml:trace contextRef="#ctx0" brushRef="#br0" timeOffset="31121.025">1662 8358 1532 0,'0'0'0'0,"8"3"0"16,0 2 0-16,5 3-3 0,5 3 0 0,2 2 3 0,4-1 0 16,2 1-21-16,2 0 2 0,6-1 19 0,1 1 0 15,3 0 17-15,7 1 0 0,1-6-17 0,8 1 0 16,5 2 14-16,3-3-1 0,1-3-13 0,4-3 0 15,-4-1 15-15,4 1-1 0,3-2-14 0,-1-2 0 0,4-1 87 16,-1-2-1-16,-5 1-86 0,-5 0 0 0,-3-3 94 16,-5-1 2-16,-3 0-96 0,-9 3 0 0,-12-3 86 15,-5 3 0-15,-9 2-86 0,-12-2 0 0,-12-1 73 0,-8 1 0 16,-13 1-73-16,-6-1 0 0,-15 0 67 0,-13 2 0 16,-4 0-67-16,-8 0 0 0,-8 1 55 0,-9-3 1 15,-6 4-56-15,-5 2 0 0,-9 4 47 0,-3 3 0 16,2 0-47-16,5 0 0 0,-1 1 32 0,1 2 0 15,11-1-32-15,9-2 0 0,13 0 35 0,8 0 1 16,16-1-36-16,5-3 0 0,14 0 29 0,12-4 0 0,10 2-29 16,12 1 0-16,13-6 25 0,9 1 1 0,11-1-26 15,15-2 0-15,17-1 24 0,17-2 2 0,7-3-26 16,11 0 0-16,22-8 25 0,10-2 1 0,5-1-26 16,-5-1 0-16,3-3 31 0,-6-1 2 0,-15 10-33 15,-12 1 0-15,-20 7 36 0,-9 2 1 0,-21 6-37 16,-8-3 0-16,-15 4 31 0,-14 0 1 0,-14 4-32 15,-12 0 0-15,-20 0 26 0,-9 3 1 0,-11 0-27 16,-6-1 0-16,-12-4 22 0,-12 1-1 0,-4 5-21 16,-5 0 0-16,-9 4 15 0,-7-1 0 0,-1 4-15 15,2 1 0-15,-3-1 12 0,3 1-1 0,9 2-11 0,11-1 0 16,8 2 8-16,8 2 1 0,16-10-9 16,9-5 0-16,42-6-2482 0</inkml:trace>
  <inkml:trace contextRef="#ctx0" brushRef="#br0" timeOffset="32098.931">15975 8575 2009 0,'0'0'0'0,"0"0"117"15,-6-2 1-15,-19-10-118 0,7 4 0 0,5 5 185 16,5 0 1-16,4 1-186 0,0 2 0 0,4 0 109 16,0 0 1-16,5 0-110 0,6 0 0 0,10 0 29 0,4 2 1 15,9 1-30-15,7 5 0 0,18 0 26 0,8 4 2 16,5-1-28-16,6 2 0 0,8 1 18 0,8 0 0 15,10 2-18-15,7 5 0 0,9 4 15 0,1 4 0 16,-5-6-15-16,-2 3 0 0,-8-1 11 0,-2 0 0 0,-13-4-11 16,-7-2 0-16,-12-8 10 0,-5 2 0 0,-14-1-10 15,-9-4 0-15,-12 0 8 0,-11 0 0 0,-8-3-8 16,-9-2 0-16,-7-3 8 0,-6 0 0 0,-9-3-8 16,-11-3 0-16,-9-4 6 0,-8-3 1 0,-7-6-7 15,-6 2 0-15,-8-8 6 0,-4-2-1 0,-9 1-5 16,-5-2 0-16,-10-2 5 0,-12-2-1 0,0 4-4 15,-1 2 0-15,-5 3 4 0,-5-3 0 0,9 4-4 16,14 5 0-16,7-2 8 0,4 1 0 0,13 6-8 16,5-1 0-16,11 0 10 0,4 5 1 0,10-3-11 15,11 3 0-15,14 7 13 0,11 1 0 0,14 1-13 16,12 3 0-16,13 0 15 0,12 4-1 0,5 2-14 16,9 4 0-16,14 0 14 0,7 5-1 0,5 2-13 0,18 3 0 15,10-1 15-15,14 4-1 0,-2 0-14 0,-5 3 0 16,0 3 12-16,2 5 0 0,-4 0-12 0,-9-6 0 15,-9 1 9-15,-2-1 0 0,-13-2-9 0,-7-5 0 0,-12-2 7 16,-6-3 0-16,-13-2-7 0,-8-9 0 0,-10 2 6 16,-11-3 0-16,-13-6-6 0,-7-2 0 0,-14-2 4 15,-8-6 1-15,-11-1-5 0,-7-2 0 0,-15-5 4 16,-10-2 2-16,-7-4-6 0,-7 2 0 0,-14-3 5 16,-12-2 1-16,-8-2-6 0,-8-3 0 0,-7 0 6 0,-5-2 0 15,0 4-6-15,5 4 0 0,3 0 7 0,-3 5 0 16,11 5-7-16,9-2 0 0,4 0 5 0,10 7 1 15,15-2-6-15,8 1 0 0,18 4 4 0,5 1 2 16,10 1-6-16,6 0 0 0,14 1 2 0,9 2 2 16,10 1-4-16,2 3 0 0,9 2 2 0,5 2 0 0,9-5-2 15,9 1 0-15,-34-3-2574 0</inkml:trace>
  <inkml:trace contextRef="#ctx0" brushRef="#br0" timeOffset="47716.692">9605 14568 1407 0,'0'0'0'0,"0"0"61"0,0 0 1 16,0 0-62-16,-16-21 0 0,16 21 124 0,-10-11-1 16,10 11-123-16,-3-5 0 0,3 5 102 0,-5-1 1 15,5 1-103-15,-3 1 0 0,3-1 24 0,-5 3 1 16,5-3-25-16,-5 7 0 0,5-7 29 0,-12 9 1 0,12-9-30 15,-19 19 0-15,19-19 30 0,-31 29 1 0,14-15-31 16,-2 0 0-16,-4-1 23 0,-4 1 1 0,0 0-24 16,-6 1 0-16,-4-1 21 0,-1-3 2 0,-4 5-23 15,-4 1 0-15,-3 4 20 0,-2 1 1 0,-7 2-21 16,3 0 0-16,-8-1 29 0,-4 3 2 0,0-4-31 16,1-3 0-16,-6-3 32 0,-6-1 1 0,-4 1-33 15,-5-1 0-15,-9-4 31 0,-7 3 2 0,-7-1-33 16,-4-4 0-16,-7-3 32 0,-5-1 2 0,-8-2-34 15,1 0 0-15,-1 1 40 0,-11 0 2 0,1-2-42 16,-1 0 0-16,2-1 36 0,-7 1 0 0,-2-1-36 0,-1 1 0 16,5-4 32-16,-2 1 2 0,4 1-34 15,4 1 0-15,5-1 30 0,6 0 2 0,0 0-32 0,2 0 0 16,3-1 23-16,-3-1 1 0,3 2-24 0,2-1 0 16,3-1 21-16,0 0 0 0,0-2-21 0,3 0 0 0,5 1 21 15,-1 0-1-15,9 0-20 0,5 0 0 0,4-2 21 16,5-1 0-16,10-1-21 0,6 3 0 0,8-1 21 15,5-1 0-15,3-1-21 0,-3 2 0 0,-2-1 17 16,-1 0 1-16,3-1-18 0,1 0 0 0,4-1 17 16,2 0 0-16,1 0-17 0,3 0 0 0,0 0 14 0,2 0-1 15,6-1-13-15,3-3 0 0,40 12-2348 0</inkml:trace>
  <inkml:trace contextRef="#ctx0" brushRef="#br0" timeOffset="59731.262">10266 14805 1859 0,'0'0'0'0,"0"0"0"0,0 0 0 0,0 0 64 16,0 0 1-16,0 0-65 0,0 3 0 0,0-3 106 15,-3 7 0-15,3-7-106 0,0 22 0 0,0-2 67 16,0 4 2-16,3-2-69 0,5-1 0 0,0-2 30 16,5-2 2-16,0 1-32 0,1-1 0 0,2 2 15 0,1 2 1 15,3-1-16-15,0-2 0 0,3 2 9 0,0 3 0 16,3-1-9-16,-5 0 0 0,-1 0 6 0,1 2-1 16,0 0-5-16,0-2 0 0,1-5 4 0,-1-1 0 15,-1 0-4-15,6 1 0 0,-2-1 2 0,-2-3 2 16,4-1-4-16,5 1 0 0,3 0 11 0,1-1 1 15,2 3-12-15,-1-1 0 0,4 0 24 0,2 0 1 0,2 1-25 16,-2-1 0-16,4 2 28 0,5 0 0 0,-5-1-28 16,4 1 0-16,-4-2 31 0,-3 1 2 0,6-3-33 15,1-1 0-15,4-1 31 0,2-2 0 0,-2-2-31 16,-3 2 0-16,-2-2 33 0,1 1 0 0,1-2-33 16,3-2 0-16,2-2 30 0,4 1 1 0,-1-1-31 15,-3-1 0-15,1-3 26 0,-3 0 1 0,1 0-27 16,-1-2 0-16,5-1 24 0,0-2 0 0,0-2-24 15,-2-1 0-15,2-1 19 0,-3-1 0 0,4 0-19 16,-1 2 0-16,2-1 16 0,0-1 1 0,-1 0-17 0,1 1 0 16,6-3 13-16,-4 0 2 0,0-1-15 0,-3 0 0 15,1 0 12-15,-2 0 1 0,0-1-13 0,4-1 0 16,4 1 11-16,0 0 0 0,-1 2-11 0,1-1 0 16,-4 1 9-16,3-1 0 0,1-2-9 0,-5-1 0 0,2-3 9 15,-1 0 0-15,4 1-9 0,3 2 0 0,2 0 7 16,3 2 1-16,-5 1-8 0,2 0 0 0,-2 1 5 15,0 0 1-15,0 1-6 0,0 0 0 0,2 1 3 16,0 0 2-16,0 1-5 0,1 1 0 0,-3-4 1 16,7 0 1-16,-3-1-2 0,0 2 0 0,1-1 1 0,0 1 0 15,-2-2-1-15,0 0 0 0,-1 2 0 0,-2-2 0 16,0 0 0-16,0 2 0 0,2-2 0 0,1 1 0 16,1 2 0-16,-3 2 0 0,0 1 0 0,2 2 0 15,0 2 0-15,-1 3 0 0,0 1-1 0,-1 2 1 16,3 2 0-16,-3 1 0 0,4 2-2 0,0 1 1 15,-1 4 1-15,-1 1 0 0,0 5-2 0,0-2 0 16,2 3 2-16,-1 1 0 0,1-1-2 0,0 0 1 0,-2 1 1 16,0 1 0-16,0 1-2 0,-1 3 0 0,0-3 2 15,3 1 0-15,0-2-4 0,-4 0 2 0,4 0 2 16,-3 1 0-16,3 3-3 0,3-1 0 0,0 0 3 16,-4 0 0-16,-6-1-3 0,-1-1 1 0,-2-2 2 15,-1-4 0-15,-2-3-2 0,-4-2-1 0,1-2 3 16,0-4 0-16,-5-3-2 0,2-3 0 0,-4-2 2 15,-1-1 0-15,-3-2-2 0,-3-2 0 0,1-2 2 16,3-3 0-16,-2 0-1 0,0-4 0 0,1 1 1 16,-2 2 0-16,2 2-1 0,0 0 1 0,3 1 0 0,3 0 0 15,-1 2-1-15,1-3 1 0,0 3 0 0,0 0 0 16,2 1 0-16,0 3 0 0,3 0 0 0,3 2 0 16,5 1 0-16,2 2 0 0,1 2 0 0,1 2 0 15,3 1 0-15,-1 0 0 0,0 2 0 0,4 1 0 0,3 0 0 16,2 1 0-16,6-1 0 0,-5 0 0 0,1-1 0 15,1-2 0-15,-2 1 0 0,-2 0 0 0,2-1 0 16,0 1 0-16,0-3 0 0,1-1 0 0,4 0 0 16,1-1 0-16,4-1 0 0,1 0 0 0,-2 1 0 15,1-1 1-15,1 1-1 0,1-1 0 0,1 1 0 0,3 1 1 16,3 1-1-16,0 2 0 0,3 4 1 0,3 1 0 16,1-1-1-16,2 5 0 0,2-1 0 0,1 0 2 15,-8 0-2-15,0 0 0 0,-3-2 0 0,-6 1 1 16,-11-4-1-16,-4-3 0 0,-9-4 0 0,-6-4 1 15,-3-1-1-15,-5-2 0 0,-4-2 0 0,-2-1 1 16,-4-5-1-16,-4-1 0 0,-8-4 0 0,-5-1 0 0,-7-2 0 16,-6 1 0-16,-8-6 2 0,-4-1 0 0,-6-2-2 15,-1 1 0-15,-3-2 5 0,-2-4 0 0,1 4-5 16,0 4 0-16,4 29-2363 0</inkml:trace>
  <inkml:trace contextRef="#ctx0" brushRef="#br0" timeOffset="65722.623">23124 14656 1897 0,'0'0'0'16,"0"0"0"-16,5-3 0 0,-5 3 90 0,6-3 1 15,-6 3-91-15,5-2 0 0,-5 2 134 0,1 2 2 16,-1-2-136-16,7 3 0 0,-7-3 71 0,6 5 1 15,-6-5-72-15,13 8 0 0,-13-8 32 0,19 17 1 0,-19-17-33 16,14 24 0-16,-14-24 18 0,10 22 1 0,-10-22-19 16,10 29 0-16,-6-13 12 0,1-1 1 0,-2 1-13 15,1 2 0-15,-3-4 9 0,1 2 1 0,-2-2-10 16,-2-1 0-16,-1-2 6 0,0-2 2 0,-4-1-8 16,-2 2 0-16,-4 1 8 0,-1 0 1 0,-4-2-9 15,-1-2 0-15,-3-3 10 0,-4 3 0 0,-2-1-10 16,-4-1 0-16,-5-4 11 0,-3 1 2 0,2 0-13 15,-4-1 0-15,1 1 16 0,0-1-1 0,-1-1-15 16,-1-1 0-16,0-2 22 0,0-1-1 0,-2 3-21 0,-1-6 0 16,-2 1 21-16,1-2 2 0,0 0-23 0,3 2 0 15,-1-2 20-15,0-1 1 0,4-1-21 0,1 1 0 16,2 2 28-16,1-2 0 0,4 1-28 0,2 0 0 16,4 2 34-16,5-1 0 0,1 2-34 0,2 1 0 15,2-1 32-15,2 0 1 0,6 0-33 0,1 2 0 0,3 2 28 16,5-1 1-16,-3 1-29 0,3 1 0 0,0 0 30 15,0 0 1-15,0 0-31 0,0 0 0 0,3 0 28 16,0 0 1-16,4 0-29 0,1 0 0 0,4 0 28 16,4 1 1-16,-1-1-29 0,1 0 0 0,-2 0 25 15,0 0 1-15,-1 2-26 0,3-1 0 0,-3 1 22 16,-2-1 0-16,3 1-22 0,2 1 0 0,3 0 16 0,2 4 1 16,0-1-17-16,-2 2 0 0,2 1 12 0,2 3 1 15,1 0-13-15,0-4 0 0,0 2 9 0,0-1 0 16,3 1-9-16,-1-1 0 0,2 1 6 0,1-1 2 15,1 1-8-15,2-1 0 0,2-1 6 0,1-3-1 0,1 1-5 16,3 0 0-16,-4 1 4 0,1-2-1 0,1-2-3 16,-2 0 0-16,-1 0 2 0,-1-1 2 0,-1-4-4 15,-2 0 0-15,0-1 2 0,-1-1 0 0,1-4-2 16,1 1 0-16,-1 1 2 0,0-2 2 0,-1-1-4 16,-2-3 0-16,-3 1 2 0,0-1 0 0,0-3-2 15,-2 1 0-15,-1 2 4 0,-2-1-1 0,0 0-3 16,0 2 0-16,-3 2 2 0,-1 2 2 0,-3 3-4 15,1-1 0-15,-2 2 3 0,0 1 2 0,0 0-5 16,-6 1 0-16,0 1 3 0,-2 1 0 0,0-1-3 16,-1 2 0-16,1-2 3 0,-3 0 0 0,0 2-3 15,0-1 0-15,0 1 2 0,0-1 1 0,0 3-3 0,-5 0 0 16,-1 4 2-16,-2 3 0 0,-3 4-2 0,-2-1 0 16,2 0 0-16,-2 0 1 0,2-1-1 0,3-4 0 15,3-4 0-15,4-2 1 0,-1-1-1 0,-1 0 0 16,1-1 0-16,1 1 0 0,1-1 0 0,-3-1 0 0,1 0 0 15,-1 0 0-15,3-6 0 0,5-10 0 0,-5 16-2670 16</inkml:trace>
  <inkml:trace contextRef="#ctx0" brushRef="#br0" timeOffset="66152.977">23865 14954 1859 0,'0'0'0'0,"-3"-2"0"0,0-1 0 15,-4 0 56-15,-2 2 1 0,1-1-57 0,1 0 0 0,4 1 110 16,2 1 1-16,-1 0-111 0,0 1 0 0,1 1 82 15,1 0 1-15,3-1-83 0,7 4 0 0,6 3 33 16,6 1-1-16,2 1-32 0,1-4 0 0,2 2 20 16,2 2 0-16,0-3-20 0,-1 0 0 0,1-2 13 15,1-1 1-15,1-1-14 0,-3-1 0 0,1-2 9 16,0 0 1-16,-2-2-10 0,-2-2 0 0,-2-6 28 0,-1 1 0 16,-3-2-28-16,-1 1 0 0,-4-1 49 0,-1 0 2 15,-2 1-51-15,0 3 0 0,-1 0 37 0,-2 2 1 16,4-1-38-16,3-3 0 0,-15 9-2056 0</inkml:trace>
  <inkml:trace contextRef="#ctx0" brushRef="#br0" timeOffset="83229.433">24676 15030 878 0,'0'-2'0'16,"0"2"15"-16,0-4 0 0,0-25-15 0,0 7 0 15,0 6 13-15,2 7 0 0,0 1-13 0,-1 0 0 16,1 0 0-16,1 2 0 0,2 1 0 0,0 0 0 0,-1 0 8 15,1 2 0-15,1 3-8 0,1 0 0 0,-1 2 0 16,2 3 0-16,3 2 0 0,-3 3 0 0,2-1-1 16,-1 3 0-16,-2-1 1 0,-2-2 0 0,-2-4-1 15,-3-2 0-15,0 2 1 0,-2-2 0 0,1 3-2 16,-3-1 2-16,-2 0 0 0,-4 3 0 0,-2 1 21 0,-4 1-1 16,-2-1-20-16,1 1 0 0,-4 2 67 0,-1-1 2 15,-1 2-69-15,-1 1 0 0,1 2 81 0,-3 3 1 16,-1-1-82-16,-2-1 0 0,-3 2 97 0,-1 2-1 15,-4-4-96-15,-1-1 0 0,-5-5 82 0,-3-2 0 16,-4-1-82-16,-2-3 0 0,-6-2 91 0,-4 0 0 0,-5-3-91 16,0 0 0-16,-4-1 84 0,-4-2 2 0,0-2-86 15,-2-1 0-15,1-2 68 0,-2-2 2 0,0 1-70 16,-1 1 0-16,0 0 66 0,-3 0 1 0,4-2-67 16,2-1 0-16,-2 0 56 0,3 0 0 0,2 0-56 15,1 3 0-15,2 0 43 0,3 0 1 0,1 0-44 16,6 1 0-16,4-1 36 0,5 0 1 0,0 0-37 15,0-2 0-15,0-1 48 0,0 0 1 0,3 0-49 16,4-2 0-16,5-1 51 0,3-3 0 0,1 2-51 16,0 3 0-16,1-6 61 0,2 3 1 0,3 0-62 15,4 1 0-15,7 1 47 0,1 1 0 0,4 2-47 16,4 4 0-16,4 3 46 0,3 1 0 0,-1 1-46 0,3-1 0 16,3 2 38-16,-1 0 1 0,-1 0-39 0,-1 0 0 15,0 0 34-15,0 0 0 0,0 0-34 0,0 0 0 16,0 0 28-16,0 0 0 0,0 0-28 0,2 0 0 0,1 0 23 15,2 0 2-15,-5 0-25 0,2 0 0 0,-1 0 19 16,1 0 1-16,-1 0-20 0,1 0 0 0,0 0 14 16,-2 0 0-16,-2 0-14 0,0 0 0 0,1 0 11 15,-1 0 0-15,1 0-11 0,-1 0 0 0,2 0 7 0,-3 2-1 16,1-1-6-16,1 1 0 0,-1-1 4 0,0 1 0 16,2 1-4-16,4 2 0 0,4 3 2 0,3 3 1 15,9 1-3-15,1 1 0 0,8 1 1 0,6 2 1 16,2 0-2-16,-1-2 0 0,-1-1 1 0,0 3 0 15,2 0-1-15,6-1 0 0,5 1 1 0,4 2 0 16,1-1-1-16,-2 2 0 0,2 0 2 0,1 2 0 0,5-1-2 16,0 1 0-16,5-1 1 0,2 3 1 0,1-1-2 15,-4-3 0-15,-1 0 1 0,-2 0 2 0,1-2-3 16,1-3 0-16,2-1 1 0,3 0 1 0,-2-2-2 16,0-3 0-16,2-2 1 0,4-1 0 0,-6-4-1 15,-5-1 0-15,-4 0 1 0,-3 0 2 0,-2-3-3 16,0-1 0-16,1-3 2 0,1-1 0 0,-5 0-2 15,-4 0 0-15,0 1 2 0,-5-3 1 0,0 1-3 16,-3-3 0-16,1 1 2 0,0-1 0 0,-4-1-2 16,-3 2 0-16,2 1 2 0,-3 1 0 0,1-1-2 15,-1 3 0-15,-4 2 2 0,-2 2-1 0,-3 3-1 16,1 1 0-16,-2 1 1 0,0 1 0 0,1-3-1 0,0-3 0 16,-20 3-2593-16</inkml:trace>
  <inkml:trace contextRef="#ctx0" brushRef="#br0" timeOffset="84422.663">10300 14759 2009 0,'0'0'0'0,"0"0"90"0,0 0 1 15,0 0-91-15,-13 3 0 0,13-3 140 0,-3 4 1 16,3-4-141-16,-4 4 0 0,4-4 81 0,-1 7 3 15,1-7-84-15,8 17 0 0,1 1 31 0,4 2 1 16,6 1-32-16,-1-2 0 0,6-2 20 0,1-1-1 16,2 0-19-16,2 0 0 0,3-1 14 0,0 0 1 0,4-1-15 15,6-1 0-15,3 1 10 0,6 0 1 0,3 0-11 16,5 1 0-16,4 0 15 0,4 3 0 0,5-2-15 16,1-4 0-16,2-2 21 0,5-2 0 0,5-2-21 15,2 0 0-15,4-1 18 0,3-3 1 0,5-2-19 16,1 0 0-16,-2-3 24 0,5-2 0 0,2-1-24 15,-1-2 0-15,1-3 25 0,-4-2 1 0,-1 0-26 16,0-1 0-16,-4-2 31 0,1-1 1 0,-1 1-32 16,-4 2 0-16,4-1 33 0,-4 4 1 0,-2-5-34 15,0-1 0-15,-2-2 31 0,0 0 2 0,-1 3-33 16,-4-1 0-16,-1 3 32 0,-3-1 2 0,-5 3-34 16,-3-1 0-16,-4 0 32 0,-6 2-1 0,-1 0-31 0,-1 0 0 15,-9-2 27-15,-2 1 0 0,-7 1-27 0,-4 1 0 16,-7 2 26-16,-6 0 1 0,-10 0-27 0,-7 0 0 15,-11-1 19-15,-8-2 0 0,-6 0-19 0,-4-2 0 16,22 13-2599-16</inkml:trace>
  <inkml:trace contextRef="#ctx0" brushRef="#br0" timeOffset="86120.762">21536 15070 1482 0,'5'0'0'0,"-5"0"117"0,13 0-1 0,27 1-116 16,1 1 0-16,-6-2 179 0,-1 0-1 0,-1 1-178 15,2 1 0-15,4 1 133 0,0 0 0 0,3 0-133 16,-1 2 0-16,1 0 23 0,-1 0-1 0,9-1-22 0,2 1 0 15,7 0 37-15,3 1 1 0,4 1-38 0,1-1 0 16,-4-1 33-16,4-2-1 0,5 0-32 0,0 0 0 16,1 0 27-16,4 2 0 0,1 0-27 0,-3 0 0 0,4-1 27 15,-1 1 1-15,-1-2-28 0,3-1 0 0,-5-2 27 16,-1-2 0-16,0-2-27 0,-3-1 0 16,0-2 29-16,-1 0 2 0,-3-1-31 0,0 0 0 0,-2 0 25 15,-1 0 2-15,-1 0-27 0,1 2 0 0,2-1 28 16,1 3 1-16,-10-1-29 0,0 0 0 0,-4 2 23 0,-8 0 0 15,2 0-23-15,0 1 0 0,-4 2 22 0,-2 2-1 16,-6-2-21-16,-5 0 0 0,-7 1 20 0,-7 1 1 16,-7-4-21-16,-2 1 0 0,-7-3 14 0,-5 0 2 15,-8-1-16-15,-8 0 0 0,-11 0 11 0,-9-4 0 16,-2-1-11-16,-6 1 0 0,-6-2 8 0,0-2 1 16,-8 2-9-16,-4-2 0 0,-4 1 5 0,-7-1 0 0,-4 0-5 15,-5 2 0-15,-4-1 2 0,-2-1 1 0,-5 3-3 16,0 3 0-16,1 0 0 0,-2 4 1 0,2 1-1 15,1 2 0-15,2 2 0 0,-1 0 0 0,6-1 0 16,2 1 0-16,6-1 0 0,5 3 0 0,6-3 0 16,4 1 0-16,6-1 0 0,4 1 0 0,2-1 0 15,1 1 0-15,7 1 0 0,3-3 0 0,8-3 0 16,4 1 0-16,9 1 0 0,6-1 1 0,7 1-1 16,1-1 0-16,8 1 4 0,3 1 2 0,8 0-6 15,7-2 0-15,9-3 8 0,6 0 1 0,7 2-9 0,3 2 0 16,8-1 13-16,3 1 2 0,7 1-15 0,6 0 0 15,4 1 13-15,8 1 2 0,2 2-15 0,5 3 0 16,8 4 12-16,3 2 2 0,0 1-14 0,-3-2 0 16,-3-2 13-16,-2-1 2 0,-1 1-15 0,-7-2 0 15,-2 0 12-15,-5-3 2 0,0-1-14 0,-1-1 0 0,-4-1 12 16,-2 1 0-16,0 0-12 0,-1 1 0 0,0-1 12 16,-2 0-1-16,-5 2-11 0,-2-1 0 0,-4 1 10 15,-4 0 1-15,-3 0-11 0,-4 1 0 0,-6 2 11 16,1 1 2-16,-12-4-13 0,-4 0 0 0,-8-2 9 15,-8-1 1-15,-9-2-10 0,-2 0 0 0,-7 0 8 0,-4-2-1 16,-7-1-7-16,-10-2 0 0,-10-3 7 0,-10 0 0 16,-2 0-7-16,-6-1 0 0,-5-2 4 0,-3-2 2 15,-4 2-6-15,-1 3 0 0,-1-1 5 0,-5-1-1 16,-2 2-4-16,1 0 0 0,-4 0 1 0,0 2 1 16,0 1-2-16,-1 1 0 0,-6-1 0 0,-1 0 1 15,3 0-1-15,0-1 0 0,2-2 0 0,3-1 2 0,3-1-2 16,5 1 0-16,5-3 0 0,1 1 1 0,8 0-1 15,5 0 0-15,7-1 0 0,4-1 1 0,6 2-1 16,9 0 0-16,4 1 2 0,7 1 0 0,8 2-2 16,4 3 0-16,10 2 3 0,5 2 0 0,6 3-3 15,6 2 0-15,7 4 3 0,7 3 2 0,4 0-5 16,9 2 0-16,12 2 4 0,10 0 2 0,0 2-6 16,5-1 0-16,0 0 6 0,4 1-1 0,3-2-5 15,2-1 0-15,3 1 7 0,3 0 0 0,-3 0-7 16,1-2 0-16,-2 2 5 0,-1 0 1 0,0 0-6 15,-1 0 0-15,-2-1 5 0,-2 3 2 0,-5-1-7 0,-6 1 0 16,-3-1 5-16,-1 0 0 0,-6-1-5 0,1-1 0 16,-3-4 6-16,-4 0-1 0,-6 0-5 0,-4-2 0 15,-9-1 6-15,-6-1 1 0,-5-3-7 0,-8 3 0 0,-5-6 8 16,-6-1 0-16,-4-1-8 0,-6 1 0 16,-4-5 13-16,-5 2 2 0,-10-2-15 0,-11-3 0 0,-17-3 18 15,-15 0 0-15,-5-2-18 0,-1-3 0 0,-5-1 19 16,-4-2 0-16,-4 2-19 0,-1 1 0 0,-6 1 19 15,1 3 1-15,3-1-20 0,0 2 0 0,2 0 15 16,1 1-1-16,1 3-14 0,4-1 0 0,3 3 11 0,2 2 1 16,5 3-12-16,1 3 0 0,3 2 7 0,2 1 2 15,5 3-9-15,2 4 0 0,1 3 7 0,3 3 0 16,7-8-7-16,9-6 0 0,43-5-2813 0</inkml:trace>
  <inkml:trace contextRef="#ctx0" brushRef="#br0" timeOffset="93201.028">5786 8839 1017 0,'0'0'0'16,"0"0"0"-16,13-7 0 0,-13 7 44 0,20-13 1 15,-20 13-45-15,31-11 0 0,-31 11 102 0,28-13 0 16,-12 8-102-16,2 1 0 0,-1 0 108 0,4 0 1 16,0-1-109-16,-5 3 0 0,-2 1 19 0,2 1 1 15,0 1-20-15,-2 1 0 0,1 3 35 0,2-4 1 0,-4 2-36 16,3 1 0-16,-4 0 47 0,-4 0 1 0,2 0-48 15,-5-1 0-15,-2-1 34 0,2 1-1 0,-5-3-33 16,3 2 0-16,-3 1 39 0,0-3 0 0,0 2-39 16,-3 1 0-16,-2 0 40 0,-3 0 2 0,-5-1-42 15,-7-2 0-15,-9-2 45 0,-5-1 1 0,-1 0-46 16,-5 0 0-16,-3 1 49 0,-3-3 0 0,-3-3-49 16,-2 0 0-16,-7 2 49 0,-1 0-1 0,-4-1-48 15,-7 1 0-15,-5 3 62 0,-5-3 1 0,-5 1-63 16,-7-2 0-16,-8-2 58 0,-4-1 1 0,-1 3-59 15,0 2 0-15,-4-2 61 0,4 6 1 0,-3-4-62 16,4 2 0-16,-1 0 58 0,0 1 0 0,4-4-58 0,2 0 0 16,7-2 60-16,0 0 1 0,1-3-61 0,6 3 0 15,2 3 46-15,4 0 0 0,4 0-46 0,3 2 0 0,5 0 41 16,3 2 1-16,7-4-42 0,1 3 0 0,7 1 35 16,4 1 1-16,10 1-36 0,2 1 0 0,7-1 32 15,5 3 0-15,9-3-32 0,0-1 0 0,8 0 27 16,0 3 0-16,8-3-27 0,-1 0 0 0,-2 0 22 15,3 0-1-15,8 2-21 0,9-1 0 0,14 4 19 0,10-3 1 16,1 1-20-16,3 0 0 0,6-3 16 0,0 0 1 16,8 0-17-16,0 0 0 0,7-3 14 0,1 0 1 15,5 1-15-15,-1-3 0 0,8 2 12 0,1 0 2 16,9-2-14-16,-1 1 0 0,7 0 11 0,1 3 1 16,6-1-12-16,-1 1 0 0,3 1 9 0,2-3 0 15,-1 3-9-15,-3 3 0 0,0-2 9 0,-1 2 0 16,-5 2-9-16,-7 2 0 0,-2-3 7 0,-4-1 1 0,-7 4-8 15,-8-1 0-15,-5 2 5 0,-5-2 2 0,-3 2-7 16,-5-1 0-16,-5 1 5 0,-6-4 0 0,-6 1-5 16,-7 0 0-16,-9-2 4 0,-5 0 0 0,-11-3-4 15,-4 5 0-15,-6-5 3 0,-4 1 1 0,-10-1-4 16,-8-1 0-16,-15-4 2 0,-7-3 1 0,-7 2-3 16,-11 1 0-16,-8 0 3 0,-11 1-1 0,-6-1-2 15,-10 2 0-15,-11-2 1 0,-2 2 1 0,-5 3-2 16,-7-3 0-16,1 1 1 0,0 2 0 0,0-3-1 15,0 3 0-15,5 3 0 0,1-3 2 0,6 2-2 16,-3-2 0-16,4-2 0 0,0 2 1 0,13-3-1 0,7 1 0 16,5 1 0-16,9-1 1 0,4 2-1 0,8 0 0 15,8 0 0-15,2 0 1 0,1-3-1 0,6-2 0 16,12 0 0-16,5 2 0 0,4 0 0 0,8 2 0 0,12 1 0 16,2 0 0-16,10-4 0 0,2 3 0 15,3-2 1-15,2-1 1 0,14 1-2 0,4 2 0 0,19-4 3 16,8 2 0-16,8-2-3 0,3 0 0 0,9 2 2 15,3 0 2-15,7 0-4 0,3 1 0 0,4 2 2 16,8-3 1-16,9 1-3 0,-1 2 0 0,5 0 2 16,1 2 1-16,-1 1-3 0,0-3 0 0,0 2 2 0,-1-1 0 15,-2 1-2-15,-2 1 0 0,-3-1 2 0,-1 1 1 16,-4 0-3-16,-6 0 0 0,0 2 1 0,-1 0 1 16,-14-1-2-16,-4 1 0 0,-8-2 1 0,-3 1 1 15,-7 0-2-15,-6 1 0 0,-12 0 1 0,-3 1 1 0,-10-4-2 16,-9 4 0-16,-5-1 1 0,-12 0 0 0,-4-1-1 15,-4 3 0-15,-6-3 1 0,-2 4 0 16,-13-5-1-16,-6-1 0 0,-17-2 0 0,-10 0 1 0,-7 0-1 16,-11 0 0-16,-11-2 0 0,-6-1 0 0,-14-1 0 15,-7-1 0-15,-11 2 0 0,-7-1 0 0,-4 3 0 16,4 1 0-16,-1 1 0 0,-6 3 0 0,9-3 0 16,5 2 0-16,8 1 0 0,3 0 0 0,6-2 0 15,12 1 0-15,4 0 0 0,7-3 0 0,14 0 0 16,5 0 0-16,14 0 0 0,10-3 0 0,4 3 0 15,6 0 0-15,13 3 0 0,8-3 0 0,7-3 0 16,8-2 0-16,0 5-2671 0</inkml:trace>
  <inkml:trace contextRef="#ctx0" brushRef="#br0" timeOffset="94802.323">5209 8787 1117 0,'0'0'0'0,"0"0"0"0,17 5 0 16,-1 1 247-16,2-1 1 0,3 0-248 0,-6 0 0 16,-2-2 100-16,-5 0 0 0,5-3-100 0,-4 3 0 15,3-1 82-15,-3-2 1 0,-1 3-83 0,0-2 0 16,0 3 39-16,2 0 1 0,-6 1-40 0,3 1 0 0,-2-2 30 15,-4 0-1-15,2 1-29 0,1-5 0 0,-4 2 19 16,0 1 0-16,-4 0-19 0,0 0 0 0,-4 2 20 16,-2-2 0-16,-14 2-20 0,-6-8 0 0,-15-1 22 15,-6 0 0-15,-8-1-22 0,-6-3 0 0,-4 3 23 16,-10-3 0-16,-4 2-23 0,-2 1 0 0,-9 1 27 0,-3-1 1 16,-7 2-28-16,-1 3 0 0,-5 3 30 0,-3 2 1 15,2-1-31-15,1 1 0 0,-2 1 32 0,2-1 1 16,2 5-33-16,-1-1 0 0,6 4 37 0,2-1 1 15,12-2-38-15,-2 1 0 0,11-3 40 0,4-3 2 16,6-2-42-16,6-2 0 0,7-2 39 0,1-2 0 0,6-2-39 16,6 2 0-16,14 0 39 0,4 1-1 0,10-3-38 15,3 2 0-15,9-5 37 0,4 3 0 0,12-1-37 16,4 0 0-16,15-2 40 0,5-3 1 0,7 3-41 16,7 3 0-16,9 0 29 0,8 2 0 0,3 0-29 15,9 1 0-15,11-1 28 0,9 2 0 0,14-1-28 16,5 2 0-16,11 2 25 0,6-1 0 0,5 2-25 15,-4-3 0-15,1 2 21 0,5 0 1 0,-3-1-22 16,-6 2 0-16,-3 1 18 0,-1 0 1 0,-8 1-19 16,-6-2 0-16,-4 4 16 0,-3 0 0 0,-13 0-16 15,-9-2 0-15,-10-2 11 0,-6 1 1 0,-11-2-12 16,-5 0 0-16,-11-6 10 0,-3 0 2 0,-13 1-12 0,-8 3 0 16,-12-5 9-16,-9 5 1 0,-15-7-10 0,-7 0 0 15,-13-3 8-15,-11-1-1 0,-9-2-7 0,-15 1 0 0,-12-1 8 16,-12 0 0-16,-17-3-8 0,-7-1 0 0,-7 1 7 15,-15 0 0-15,0 4-7 0,-3 1 0 0,2 6 4 16,-4 0 1-16,5 5-5 0,4 0 0 0,8 2 3 16,5 2 0-16,8 3-3 0,4-2 0 0,13 6 3 15,4-3-1-15,19-2-2 0,7 0 0 0,16-4 1 0,11-1 1 16,6 1-2-16,12 1 0 0,9-1 1 0,14-2 0 16,12 0-1-16,11 3 0 0,9-3 2 0,10-5-1 15,14 2-1-15,5 1 0 0,16 2 1 0,9 0 0 16,7 0-1-16,10 2 0 0,12 0 1 0,8-1 1 15,6 1-2-15,6 1 0 0,2-3 2 0,5 3 1 16,-6 2-3-16,0-2 0 0,-3 2 2 0,-2-1 1 0,-8 4-3 16,-3 0 0-16,-8 0 3 0,-3 0 0 0,-15 0-3 15,-12-2 0-15,-10 1 2 0,-9 1 2 0,-12-2-4 16,-7 0 0-16,-12-6 2 0,-11 2 0 0,-13 1-2 16,-7-3 0-16,-12-5 2 0,-12 2 1 0,-9 0-3 15,-12-2 0-15,-15-4 2 0,-7 1 0 0,-12-3-2 16,-8 1 0-16,-15-4 1 0,-15 0 1 0,-8 1-2 15,-8 4 0-15,-8 2 2 0,0-1 0 0,4 5-2 16,4 3 0-16,-3 3 0 0,0 2 1 0,15-2-1 16,8 0 0-16,5 2 0 0,9 0 1 0,15-2-1 15,15 2 0-15,11-4 0 0,10 3 1 0,11-1-1 16,9-2 0-16,11-1 1 0,14 0 1 0,8-1-2 0,12 1 0 16,10-3 4-16,9 1-1 0,6 0-3 0,9 2 0 15,9 4 6-15,5-1-1 0,6 1-5 0,0 1 0 16,3 0 6-16,2 1 0 0,0-1-6 0,-5 3 0 0,-3 0 4 15,-3 0 2-15,-5-7-6 0,-2-2 0 0,-57 1-2579 16</inkml:trace>
  <inkml:trace contextRef="#ctx0" brushRef="#br0" timeOffset="119756.812">5188 8700 853 0,'0'0'0'16,"0"0"0"-16,5-6 0 0,-5 6 78 0,11-5-1 15,-11 5-77-15,13-3 0 0,-13 3 165 0,9 1 0 16,-9-1-165-16,13 5 0 0,-13-5 123 0,24 2 0 0,-24-2-123 16,21 3 0-16,-21-3 25 0,12 3 1 0,-12-3-26 15,5 8 0-15,-5-8 40 0,0 13 1 0,0-13-41 16,-13 20 0-16,13-20 59 0,-33 22-1 0,12-10-58 15,-4-5 0-15,-9 1 38 0,-4 2 0 0,-7-2-38 16,-1-2 0-16,-8-1 36 0,-8 3 0 0,-5-3-36 16,-2 2 0-16,-4 1 35 0,-3 0 1 0,-4-1-36 15,-8-1 0-15,-4 2 47 0,-4-5 1 0,-7-1-48 16,1-2 0-16,-4-4 51 0,0-2 0 0,0 0-51 0,1 1 0 16,0-3 50-16,1 0 0 0,4-3-50 0,7 2 0 15,6-1 49-15,7-1-1 0,5 0-48 16,3 1 0-16,7-1 46 0,6 2 0 0,3-2-46 0,2-2 0 15,10 0 36-15,8 2 0 0,8 2-36 0,2-4 0 16,7 5 35-16,10-3-1 0,4 2-34 0,5 1 0 16,8 3 32-16,5-3 0 0,4 5-32 0,5-2 0 0,7 0 36 15,5 2 0-15,-1 0-36 0,0 2 0 0,1-3 25 16,-1 3-1-16,-4-6-24 0,-8-2 0 16,-21 9-2149-16</inkml:trace>
  <inkml:trace contextRef="#ctx0" brushRef="#br0" timeOffset="129248.952">22776 14696 1444 0,'0'0'0'0,"0"0"73"15,0 0 0-15,0 0-73 0,-1-6 0 0,1 6 122 16,0-4 0-16,0 4-122 0,0-3 0 0,0 3 92 15,1 2 1-15,-1-2-93 0,12 5 0 0,-12-5 27 16,14 15 0-16,-14-15-27 0,19 34 0 0,-9-14 26 16,1 4 1-16,-2-2-27 0,-4-3 0 0,-3-3 27 15,-4-3 0-15,-1-2-27 0,0 0 0 0,-2 0 21 0,0-2 2 16,-3 1-23-16,-1 1 0 0,-4 2 22 0,-3-1 2 16,-2-1-24-16,3-1 0 0,-3-2 21 0,2 0 1 15,-3 0-22-15,-3-2 0 0,-4 0 23 0,-1-2-1 16,0-1-22-16,-3 3 0 0,3 0 24 0,-1 1 1 15,0-3-25-15,-3 0 0 0,0-4 24 0,-4-2 2 16,-1-1-26-16,1 0 0 0,-3-2 26 0,0-3 0 0,0-1-26 16,-1-1 0-16,0-3 31 0,-1-1 2 0,1-3-33 15,4-4 0-15,4-1 33 0,-1-3 1 0,1-1-34 16,3 1 0-16,1-2 38 0,-1-1 0 0,3-4-38 16,3 5 0-16,3 3 35 0,3 2 0 0,1-2-35 15,2-1 0-15,2-4 31 0,2-1 2 0,1-1-33 16,1-3 0-16,1-4 27 0,0-3 1 0,-1 2-28 15,1 2 0-15,0 4 27 0,-2 0 0 0,1-2-27 16,1-3 0-16,-1-2 21 0,4-1 0 0,-3 0-21 16,0 0 0-16,1-3 19 0,2-2 2 0,-2 5-21 0,3 1 0 15,4 2 16-15,3 3 1 0,-4-1-17 16,2-2 0-16,2 0 13 0,1 1-1 0,2-2-12 0,2 4 0 16,1 0 11-16,2 0 0 0,1 4-11 0,2 2 0 15,-3 2 9-15,3 2 0 0,3 1-9 0,2 0 0 16,3 1 7-16,1-1 0 0,1 2-7 0,-1 1 0 0,1 4 5 15,-1 2 1-15,4 1-6 0,3 1 0 0,-2 1 5 16,3 1-1-16,4 3-4 0,-2 3 0 0,3 2 3 16,2 3 2-16,2 3-5 0,-6 2 0 0,1 4 3 15,-2 2 1-15,2 2-4 0,1 1 0 0,0 2 2 16,1-2 1-16,-1 5-3 0,-2-1 0 0,1 4 1 0,-2 2 1 16,-1-1-2-16,-6 3 0 0,-1-1 0 0,-3 0 1 15,0 2-1-15,2 5 0 0,-2 3 0 0,3 1 0 16,-2 2 0-16,-1 0 0 0,-3 3 0 0,-2 2 0 15,3-2 0-15,4-1 0 0,-2-4-1 0,3-1 1 0,-3 5 0 16,-2 1 0-16,-3 5-2 0,-1 3 2 16,-4-2 0-16,2-1 0 0,2-3-1 0,1 0 0 0,-3 0 1 15,-4-1 0-15,-2 1-1 0,-1 0 0 0,-1 0 1 16,-3-2 0-16,-2-2-1 0,1-2 0 0,-4-1 1 16,0 1 0-16,-4-6-3 0,0 1 2 0,-1 1 1 15,0 4 0-15,0 2-2 0,1 2 1 0,-3-4 1 16,1-4 0-16,-2-3-2 0,0-3 1 0,0-3 1 15,-2-4 0-15,1 1-2 0,-1-2 2 0,2-2 0 16,-5-1 0-16,2-2 0 0,-1-1 0 0,-4-3 0 16,-5-3 0-16,-3-2 0 0,-3-2 0 0,-3-4 0 15,-2-2 0-15,-3-1 3 0,-4 0-1 0,0-4-2 0,-1-2 0 16,0-1 8-16,2-1 1 0,-1 0-9 0,-2 3 0 16,-4 1 13-16,-1 2 2 0,3-4-15 0,5-4 0 15,38 14-2421-15</inkml:trace>
  <inkml:trace contextRef="#ctx0" brushRef="#br0" timeOffset="137308.243">17843 8317 1909 0,'-1'0'0'0,"1"0"78"15,-5-3-1-15,-22-13-77 0,5 3 0 0,4 5 134 16,4 4 1-16,3 0-135 0,3 3 0 0,8 1 74 16,0-3 1-16,0 1-75 0,1 2 0 0,1 0 30 15,-1 0 2-15,4 5-32 0,6 4 0 0,5 6 17 0,3 7 1 16,5 2-18-16,-3-1 0 0,5 3 13 0,-1-1-1 15,4 2-12-15,1-3 0 0,7 1 7 0,-2 0 1 16,5-1-8-16,-1-2 0 0,4-1 5 0,5 1 1 16,2-1-6-16,-4-1 0 0,3-2 6 0,2 5-1 15,-1-2-5-15,2 3 0 0,4-2 8 0,2 2 1 0,2-1-9 16,1-2 0-16,4-4 12 0,2 2 1 0,1-1-13 16,1-2 0-16,0-4 27 0,1 1 0 0,-2-2-27 15,2-2 0-15,0-1 56 0,2-1 0 0,-3-3-56 16,1 0 0-16,2-3 63 0,-1 2-1 0,-2-3-62 15,-1 0 0-15,-1-3 61 0,-1-2 1 0,-1-1-62 16,0-2 0-16,1 2 50 0,1-2 1 0,-2-5-51 16,-3 1 0-16,-3-4 40 0,-1 0 2 0,-3-5-42 15,0 1 0-15,-4-4 31 0,-2-1 1 0,-1-2-32 16,-2-2 0-16,-1 1 23 0,-2-1 1 0,-2 4-24 16,2 0 0-16,-3 4 19 0,1 0 0 0,-1-2-19 15,-1 2 0-15,-1-3 14 0,0 1 2 0,0 0-16 0,2 4 0 16,2 2 14-16,1 1-1 0,3 7-13 0,0 1 0 15,3 5 10-15,4 6 1 0,1-2-11 0,2 6 0 16,3-3 7-16,3 1 0 0,-3 6-7 0,0 4 0 16,3 4 4-16,-1 1 2 0,1-2-6 0,3 1 0 0,-3-4 3 15,4 3 2-15,1-2-5 0,-2-1 0 0,-3-2 2 16,-1-2 0-16,-2 2-2 0,-3 0 0 0,-4-7 3 16,-2 0-1-16,-3-3-2 0,0-1 0 0,-4-2 1 15,-2-3 1-15,-1-2-2 0,-3 0 0 0,-1-4 1 16,-1 1 1-16,-1 0-2 0,-1-6 0 0,-4-1 2 15,1 0-1-15,2-1-1 0,0 3 0 0,0-4 1 0,1 1 0 16,6 0-1-16,0 0 0 0,6 4 1 0,1 0 0 16,4 3-1-16,1 1 0 0,3 3 1 0,3 2 0 15,2 3-1-15,2 5 0 0,1 3 0 0,2 4 2 16,1 3-2-16,2 2 0 0,3-1 0 0,5 1 1 16,0 2-1-16,0 2 0 0,1-4 0 0,3 4 0 0,3 3 0 15,1-4 0-15,2 4 0 0,-4 5 0 0,5-4 0 16,0 3 0-16,2-4 0 0,-2 1 0 0,0-1 0 15,0-3 0-15,-1-1-1 0,1-4 1 0,1-3 0 16,-2 0 0-16,1-6 0 0,0-2 0 0,2-2 0 16,-1-1 0-16,2-2 0 0,2 0 0 0,2-2 0 15,-1 2 0-15,-1-4 0 0,-2 0 0 0,-1-2 0 16,-4 5 0-16,-5-4 0 0,-5 0 0 0,-3-3 0 16,-4-1 0-16,-4-2 0 0,-1-1 0 0,-3-3 0 15,-3-1 0-15,-3-2 0 0,-4-1 0 0,-3-3 0 0,-2-2 0 16,-8-1 0-16,-2-3 0 0,-7-1 0 15,-7 2 0-15,-7 0 0 0,-6 4 0 0,-7-6 0 0,-5-3 0 16,-5-1-2-16,-4 0 2 0,4-7 0 0,4-1 0 16,6 41-2673-16</inkml:trace>
  <inkml:trace contextRef="#ctx0" brushRef="#br0" timeOffset="165139.943">4359 8822 1632 0,'0'0'0'0,"0"0"46"0,0 0 0 0,0 0-46 15,-20-11 0-15,20 11 92 0,-29-13 0 0,29 13-92 16,-30-8 0-16,10 2 62 0,0 4 1 0,-3-2-63 15,-2 1 0-15,-9 1 29 0,-5 0 1 0,0 1-30 16,-4 1 0-16,-1 1 16 0,-3 3 0 0,-4-1-16 16,0 1 0-16,-6 4 9 0,0 0 0 0,-4 0-9 0,-1-3 0 15,0 0 6-15,-7 1 1 0,-4 0-7 0,1 1 0 16,0-3 5-16,-6-2 0 0,-3-2-5 0,-2 0 0 16,-4-2 5-16,-1-2 0 0,-9-4-5 0,-4 0 0 15,-2-5 5-15,-7-1-1 0,1-5-4 0,1-2 0 0,-5-2 4 16,4-6 0-16,4 4-4 0,6 3 0 0,10 4 4 15,1-2-1-15,4 1-3 0,1-2 0 0,5 0 2 16,1-1 2-16,3 0-4 0,3 0 0 0,8-2 3 16,4 0 0-16,1 2-3 0,7-5 0 0,2 2 5 15,6 0 0-15,5-2-5 0,1 0 0 0,8-2 6 0,4 1 1 16,4-1-7-16,3 2 0 0,6-1 8 0,4-1 1 16,3-1-9-16,7-1 0 0,6-3 13 0,4-2 2 15,7 3-15-15,1-2 0 0,7 0 13 0,3 0 2 16,3 2-15-16,6 0 0 0,5 0 20 0,3-1 0 15,0 3-20-15,3-3 0 0,2 3 20 0,-1-1 1 0,8 4-21 16,0-1 0-16,3 4 21 0,2 1 1 0,3 2-22 16,3 1 0-16,0 2 19 0,2 2 0 0,0-1-19 15,8 3 0-15,-1-1 16 0,9 0 1 0,-4-2-17 16,2 3 0-16,2-3 12 0,5 2 1 0,-1 1-13 16,-1-6 0-16,-2 2 12 0,2-2 1 0,1-1-13 15,-4-2 0-15,5 1 12 0,-4-1 0 0,6 2-12 16,-2 3 0-16,2 3 9 0,4 3 1 0,-1 4-10 15,2-2 0-15,-3 3 9 0,2 0 0 0,6 2-9 16,-1-1 0-16,1 1 7 0,3 0 1 0,2 1-8 16,2 0 0-16,1 2 5 0,0 0 2 0,0 1-7 15,1 2 0-15,2 2 3 0,-6 1 2 0,3-3-5 0,0 0 0 16,-1-5 2-16,1 2 1 0,-3 0-3 0,2 1 0 16,1 2 3-16,0-3-1 0,0 0-2 0,0-2 0 15,0-1 2-15,4 0 0 0,-1 1-2 0,2 0 0 16,3 2 3-16,0 0 0 0,5 1-3 0,-3-1 0 0,1 1 2 15,-3 1 1-15,5 1-3 0,-1 0 0 0,-3 1 2 16,3 1 0-16,-3 1-2 0,3-3 0 0,-3 5 2 16,3-2 2-16,-4 2-4 0,5-5 0 0,3 1 2 15,-3 3 1-15,3-1-3 0,2 0 0 0,1-2 3 16,2 3-1-16,-8-4-2 0,3 0 0 0,-2 0 2 16,-2-5 1-16,4 2-3 0,-3-2 0 0,3 2 3 0,-2 0 0 15,2-2-3-15,-3 0 0 0,-1 0 2 0,-1 2 2 16,2-5-4-16,0 0 0 0,1 0 3 0,1-1 1 15,-5 1-4-15,1-5 0 0,-1 2 4 0,1-1 0 16,-1-1-4-16,1-1 0 0,0-1 5 0,2-4-1 0,0 2-4 16,3-2 0-16,2 2 6 0,0-1 0 0,3 2-6 15,-1 1 0-15,3 2 5 0,3 0 2 0,-1 2-7 16,-1 0 0-16,-1 2 7 0,1-1-1 0,-3-1-6 16,1 0 0-16,1 1 7 0,-1-2 0 0,2 1-7 15,0 3 0-15,2-2 5 0,0 2 2 0,-2-3-7 16,3 2 0-16,2-2 5 0,0-2 0 0,3 2-5 15,3 1 0-15,3 1 6 0,2 1-1 0,-1 0-5 16,-1 0 0-16,2 3 5 0,-1 2-1 0,5-2-4 16,3 2 0-16,2-1 4 0,-1-3 0 0,5 6-4 15,2-3 0-15,-4 3 5 0,1-1-1 0,3 2-4 16,-6 2 0-16,3-1 4 0,2 3 0 0,-5-8-4 16,3 3 0-16,-1-1 3 0,-2 1 1 0,1 1-4 0,0-3 0 15,-4 1 3-15,3 2 1 0,-2-3-4 0,-1-2 0 16,1-1 2-16,-1 1 1 0,-3 0-3 0,2 0 0 0,0 2 1 15,-2 0 2-15,2 2-3 0,0-3 0 0,-1 4 1 16,0 4 0-16,2-4-1 0,0 1 0 0,2 1 1 16,0-1 0-16,-3 2-1 0,-5-1 0 0,-5 1 1 15,1 0 0-15,-3-1-1 0,-2-2 0 0,-4 0 1 16,-1-2 1-16,-2 2-2 0,-3-3 0 0,-1 3 0 16,5-3 1-16,-3 3-1 0,-1 3 0 0,-2 2 0 0,2 1 1 15,-3 4-1-15,-1-5 0 0,0 1 0 0,-1 2 1 16,0 1-1-16,-2-1 0 0,2 5 0 0,1 3 1 15,-5-4-1-15,0 4 0 0,-4-3 0 0,-3 0 1 16,0 2-1-16,-2-2 0 0,0 0 0 0,-1-2 1 16,-5 1-1-16,-3 1 0 0,-3-2 0 0,-1-1 1 0,1 1-1 15,-2 3 0-15,-2 5 0 0,1 2 2 0,-1 2-2 16,0 0 0-16,1 5 0 0,-1 4 0 0,-1-4 0 16,0 2 0-16,-2 0 0 0,0 4 0 0,-3-6 0 15,-3 5 0-15,-3-3 0 0,-2 2 0 0,-1 5 0 16,-3 1 0-16,-5 4-2 0,-1 4 2 0,-4-5 0 15,0-1 0-15,-5-5-2 0,-2 0 1 0,-3 1 1 16,-4-3 0-16,-3-1-3 0,0 1 0 0,-6 2 3 16,-1 5 0-16,-7-1-3 0,-1 2 0 0,-3 0 3 15,-2-3 0-15,-5-4-4 0,-3-6 1 0,-3 4 3 16,-2 1 0-16,-1 7-5 0,-3-4 1 0,-4 1 4 0,-3-4 0 16,-4 2-5-16,-4-1 2 0,-5-2 3 15,-4-3 0-15,-7-4-3 0,-4-3-1 0,-6-3 4 0,-2-1 0 16,-6-3-5-16,-2 1 0 0,-4-3 5 0,-1 3 0 15,-3 0-4-15,-6-1-1 0,0 3 5 0,-3-2 0 0,-2-1-5 16,-4 4 0-16,-2 0 5 0,-1-3 0 0,-4-3-5 16,-6 3-1-16,1 0 6 0,-4-2 0 0,-3 0-7 15,-5 0 2-15,-6-1 5 0,-3-2 0 0,-5-3-6 16,-3 0 0-16,-4-3 6 0,-4 3 0 0,-2-4-6 0,-3 1 0 16,-1-2 6-16,-6 0 0 0,-1-3-6 15,-1 2 2-15,-2 0 4 0,-5-1 0 0,2 2-5 0,-2-3 1 16,1 2 4-16,1 1 0 0,0-3-4 0,-1 3 0 15,-1 2 4-15,-1-2 0 0,-2 2-3 0,0 0-1 16,-2-2 4-16,-1 2 0 0,-4-4-3 0,1 2 1 16,-1 1 2-16,-1-3 0 0,-3-1-2 0,1 0-1 15,-6-1 3-15,-3 1 0 0,-7-5-2 0,-1 2 0 16,0-5 2-16,0 3 0 0,1-3-1 0,-1 0 0 0,-3 0 1 16,-6 3 0-16,0 1-2 0,-3 1 1 0,1-4 1 15,-2 2 0-15,-2-1-1 0,1 0 1 0,-1 1 0 16,1 2 0-16,-4 0-1 0,5 1 1 0,-1 2 0 15,-3-3 0-15,1 3 0 0,-1 3 0 0,-3-6 0 16,3 1 0-16,-4 2 0 0,-5 0 0 0,-1 0 0 16,-2-4 0-16,0 0 0 0,-2-2 0 0,2 1 0 15,2 1 0-15,-2-1 0 0,2-3 0 0,-2 3 0 16,-3 2 0-16,-2-2 0 0,2 2 0 0,0 0 0 16,-5 1 0-16,2-2 0 0,0 0 0 0,1 1 0 0,-1 3 0 15,1 3 0-15,-3-1 1 0,5 0-1 0,0-1 0 16,0 2 1-16,-3-3 0 0,1 0-1 0,-3-4 0 15,2 0 2-15,0 0-1 0,1 1-1 0,-1-2 0 16,1 2 1-16,2-1 1 0,0-2-2 0,-3 0 0 0,3-2 1 16,-2-2 0-16,2 4-1 0,-3 1 0 0,1 4 1 15,2-4 1-15,1-1-2 0,1 1 0 0,3 0 1 16,3-3 0-16,-1 2-1 0,-2 1 0 0,3 0 1 16,0 2 0-16,0-2-1 0,-7 2 0 0,2-1 1 15,1-1 0-15,-5 0-1 0,5 2 0 0,-3-2 5 0,2 0 0 16,0 2-5-16,7 3 0 0,-2-3 12 0,4 3 0 15,-1 3-12-15,-1-3 0 0,1 0 15 0,-3 0 0 16,6 3-15-16,5 2 0 0,7 0 15 0,-3 0 1 16,8 3-16-16,-3 3 0 0,7 1 13 0,5 4 0 15,6-2-13-15,4 2 0 0,-3 3 11 0,6-1 0 0,1 1-11 16,-5 0 0-16,7-2 9 0,1 0 1 0,-1-1-10 16,1-3 0-16,1-4 8 0,0-1 0 0,1-1-8 15,5-1 0-15,6 0 5 0,0-1 2 0,5 3-7 16,5 0 0-16,108-8-2194 0</inkml:trace>
  <inkml:trace contextRef="#ctx0" brushRef="#br0" timeOffset="170733.574">31329 4645 1934 0,'0'0'0'15,"0"0"0"-15,-13 11 0 0,13-11 94 0,-28 26 1 16,10-10-95-16,-1 4 0 0,-3 1 97 0,-1 2 2 0,1 3-99 16,0 4 0-16,1 5 55 0,0 1 0 15,1 5-55-15,-3 0 0 0,1 4 33 0,1 1 0 0,-3 3-33 16,-1 0 0-16,-1-3 10 0,-1 1 2 16,-1 2-12-16,-3-4 0 0,-2 1 6 0,-2 0 2 0,-2-2-8 15,-1 3 0-15,-2-1 6 0,-1 0-1 0,1 2-5 16,0-6 0-16,0 3 10 0,2-1 2 0,-2 0-12 15,-1 2 0-15,-1 3 14 0,-1 4 2 0,0-4-16 16,-2-5 0-16,-1-1 21 0,0 0 2 0,0-2-23 16,-2 2 0-16,0 1 24 0,0 0 2 0,2-3-26 15,-3-1 0-15,-1-4 24 0,-1-2-1 0,0-4-23 16,0 1 0-16,0-2 27 0,0-1 0 0,0 1-27 16,-1 4 0-16,1-1 31 0,0 3-1 0,0-1-30 0,1 0 0 15,2-3 29-15,2 3 0 0,2-4-29 0,-1 1 0 16,-1-2 26-16,1-1 1 0,4 2-27 0,-1 2 0 15,2 0 26-15,4-4 1 0,1 2-27 0,-4-1 0 0,0-4 23 16,-3 2 1-16,4-6-24 0,3-4 0 0,3 2 21 16,2-6 2-16,1-2-23 0,2-2 0 0,3-6 18 15,2 2 0-15,-1-5-18 0,-1 0 0 0,-1 0 13 16,1-3 0-16,2-2-13 0,1-4 0 0,0-2 12 0,2 0 0 16,2-4-12-16,1-4 0 0,1-3 10 15,2-5 1-15,2-1-11 0,0-2 0 0,-2-2 14 16,1 0 0-16,2 2-14 0,2-3 0 0,2 1 15 0,-1 1 1 15,3-4-16-15,-1-1 0 0,2-6 20 0,1 3 1 16,2-2-21-16,-2 1 0 0,1 2 23 0,-1-3 0 16,1 4-23-16,1 4 0 0,1 0 25 0,1 9 1 0,-1-4-26 15,-1 2 0-15,2 3 22 0,0 2 2 0,-2 2-24 16,1 5 0-16,1 4 21 0,1 4 1 0,-1 6-22 16,-2-3 0-16,0 3 18 0,-2 3 0 0,-3 3-18 15,-3 9 0-15,-3 7 14 0,-3 5-1 0,1 1-13 16,2 2 0-16,1-1 10 0,1 2 1 0,-4 3-11 15,-1 5 0-15,-1 4 7 0,1 6 1 0,-2-1-8 16,0 1 0-16,0-5 5 0,0-1 0 0,3-1-5 16,2 4 0-16,3-1 3 0,2 1 0 0,3-2-3 15,3-3 0-15,1-5 1 0,4 1 1 0,3-4-2 16,0-3 0-16,2-1 1 0,2-2 1 0,4-4-2 16,2 0 0-16,3-3 0 0,4-1 1 0,4-1-1 15,1-3 0-15,4 1 0 0,2-3 1 0,4-5-1 0,1 0 0 16,6-4 0-16,4 0 1 0,-3-3-1 0,-4-1 0 15,-4-1 0-15,-3-3 1 0,-1 0-1 0,1-4 0 0,1 0 1 16,0-5 1-16,1 2-2 0,-3 2 0 0,1 1 6 16,0 1 0-16,-4-1-6 0,1 2 0 0,-2-2 10 15,-2 2 1-15,2-2-11 0,0-2 0 0,-32 10-2745 16</inkml:trace>
  <inkml:trace contextRef="#ctx0" brushRef="#br0" timeOffset="186854.408">22557 1381 1720 0,'0'0'0'0,"0"0"151"15,0 0 1-15,0 0-152 0,-15-32 0 0,14 11 79 0,2-2 2 16,6-1-81-16,1 3 0 0,4 7 35 0,4 0 1 15,8 0-36-15,6-1 0 0,4 1 21 0,6 1 2 16,3-2-23-16,1 2 0 0,4-1 30 0,2 4 1 0,-1 2-31 16,0 8 0-16,-1 5 39 0,0 3 0 0,-2 8-39 15,-4 4 0-15,-1 4 39 0,1 6 0 0,-1 5-39 16,0 3 0-16,1 3 36 0,1 3 0 0,-8 6-36 16,-1 3 0-16,-3 8 33 0,-5 0-1 0,-5 1-32 15,-4-2 0-15,-4-3 23 0,-2 2-1 0,-11-2-22 16,-5-3 0-16,-7-2 16 0,-4 0 0 0,-10-1-16 15,-3-4 0-15,-9-6 12 0,-3-3 1 0,-6-3-13 16,-4-9 0-16,-6-3 9 0,-3-5 2 0,-4-7-11 16,2-6 0-16,-4-10 7 0,1-6 1 0,0-7-8 15,1-2 0-15,3-9 6 0,1-7 1 0,-1-4-7 0,4 2 0 16,6-1 6-16,-2-2 2 0,7-5-8 0,4-2 0 16,6-1 17-16,4-5 0 0,6 0-17 0,7 5 0 15,8 8 21-15,8 5 1 0,6-4-22 0,8 2 0 0,8 2 26 16,4-5 1-16,12 1-27 0,5 7 0 0,9 1 31 15,8 4 0-15,4 5-31 0,1 3 0 0,7 4 36 16,1 5 1-16,0 1-37 0,-2 2 0 0,3-3 30 16,-1 2 2-16,-2-4-32 0,-2 1 0 0,-66 12-2358 15</inkml:trace>
  <inkml:trace contextRef="#ctx0" brushRef="#br0" timeOffset="187578.491">29034 1240 2407 0,'3'-18'0'0,"4"-2"90"0,1-1 1 16,14-28-91-16,5 2 0 0,3 9 40 0,4 1-1 16,1 9-39-16,-2 2 0 0,1 6 34 0,1 4 0 15,1 8-34-15,3 3 0 0,-1 7 8 0,0 9 0 16,2 6-8-16,3 12 0 0,2 7 5 0,1 9-1 15,0 4-4-15,-1 8 0 0,-1 1 2 0,1 7 2 16,-5 3-4-16,0 10 0 0,-5 4 2 0,-3 4 0 0,-5-4-2 16,-5 3 0-16,-4-2 1 0,-6-2 2 0,-4-4-3 15,-4 1 0-15,-8-5 1 0,-4-4 1 0,-6-7-2 16,-5-3 0-16,-7-4 1 0,-4-1 1 0,-5-10-2 16,-6-3 0-16,-7-8 1 0,-5-4 1 0,-6-13-2 15,-5-4 0-15,-4-8 1 0,-4-8 1 0,-1-8-2 16,0-4 0-16,-2-8 1 0,0-4 1 0,1-6-2 15,3-7 0-15,1-8 3 0,3-3-1 0,6-2-2 16,5-3 0-16,7-1 4 0,1-7 1 0,8 0-5 16,5-5 0-16,10 2 6 0,6-3 1 0,7 3-7 15,9 1 0-15,10 7 8 0,5-2 0 0,11 5-8 16,5-3 0-16,9 6 8 0,6 0 1 0,3 2-9 0,-1 6 0 16,3 2 6-16,1 8 1 0,-1 2-7 0,-3 3 0 15,-6 5 10-15,-2 6 0 0,-5 4-10 0,-3 8 0 16,-9 8 9-16,-2 8 0 0,-2-3-9 0,-2 1 0 15,-14-6-2176-15</inkml:trace>
  <inkml:trace contextRef="#ctx0" brushRef="#br0" timeOffset="188393.989">22368 2489 2086 0,'0'0'0'15,"0"0"0"-15,-12 20 0 0,-1 1 12 0,-3 6 0 16,2 3-12-16,-1 6 0 0,1 1 38 0,1 7 1 16,-3 2-39-16,2-5 0 0,1-1 48 0,2-4 1 0,3-2-49 15,3 2 0-15,0-1 27 0,4 0 0 16,1 1-27-16,0 2 0 0,-2 6 17 0,2 1 1 0,8-3-18 16,0-2 0-16,7-4 12 0,2-2 2 0,4-3-14 15,0 3 0-15,-1-1 19 0,1 0 1 0,5-6-20 16,2-5 0-16,4-3 21 0,3-6 2 0,3-8-23 15,2-5 0-15,-2-10 27 0,6-1 0 0,-3-10-27 16,-1-2 0-16,-2-7 46 0,-4-7 1 0,1-4-47 16,-2-3 0-16,1-5 47 0,-1-8 1 0,-4 0-48 15,-7 0 0-15,-4-5 47 0,-6 2 2 0,-5-2-49 16,-4 3 0-16,-5-1 40 0,-3 3 0 0,-2 3-40 16,-3 5 0-16,-1 8 32 0,0 2 0 0,-5 5-32 0,1 6 0 15,-1-1 27-15,0 6 0 0,2 5-27 0,1 2 0 16,2 7 20-16,2 1 2 0,1 8-22 0,0 5 0 15,0 7 14-15,1 7 1 0,6 2-15 0,-1 7 0 16,2 10 11-16,2 4 0 0,6 7-11 0,-2 3 0 16,5 10 7-16,5 7 0 0,0-1-7 0,3 2 0 0,4-3 3 15,2-3 2-15,2 3-5 0,2-7 0 0,3-8 2 16,1-6 1-16,4-6-3 0,1-2 0 0,2-2 1 16,3 1 2-16,5-9-3 0,1 1 0 0,4-4 0 0,1-4 1 15,0-9-1-15,-1-4 0 0,-53-8-2358 0</inkml:trace>
  <inkml:trace contextRef="#ctx0" brushRef="#br0" timeOffset="189064.657">28290 2726 1947 0,'0'0'0'0,"0"0"0"0,3 16 0 0,0 3 15 0,0 2 1 15,4 4-16-15,2-1 0 0,4 1 30 0,1 4 1 16,2-1-31-16,0 1 0 0,0 1 68 0,-2 1 0 16,2 1-68-16,0 6 0 0,0 2 30 0,0 2 0 15,0 3-30-15,2-1 0 0,1-6 19 0,0 2 1 16,0-2-20-16,-1 6 0 0,-1 4 32 0,1 1 0 0,-1-3-32 16,-1-2 0-16,0-3 80 0,-2 0-1 15,1-9-79-15,-2 1 0 0,-4-3 79 0,-1-3 0 0,2 2-79 16,1-1 0-16,-2 1 60 0,2-1 2 0,1-6-62 15,-3-1 0-15,-2-7 50 0,-1-4 2 0,-1-2-52 16,0-5 0-16,-1-3 39 0,-1-3 2 0,1-1-41 16,0 3 0-16,4-6 30 0,0 1 1 0,2-10-31 15,1 0 0-15,3-4 26 0,1-5 1 0,-1-4-27 16,0 1 0-16,1-1 25 0,1 2 1 0,1 2-26 16,1-4 0-16,-2-4 28 0,0 0 0 0,0-7-28 15,0 2 0-15,0-6 30 0,-1-5 2 0,1 1-32 0,0 6 0 16,0-3 26-16,0 6 2 0,-1-4-28 0,-3-6 0 15,-2 0 25-15,-2-4 0 0,-2 8-25 16,1 2 0-16,-1 10 17 0,-1 2 1 0,3 5-18 0,1 0 0 16,-9 26-2536-16</inkml:trace>
  <inkml:trace contextRef="#ctx0" brushRef="#br0" timeOffset="193545.361">22509 1827 1670 0,'-13'-8'0'0,"13"8"189"0,-10-9 0 15,-12-15-189-15,8 8 0 0,9 8 131 0,7 7 0 0,10 2-131 16,6 2 0-16,11 2 23 0,4 3-1 0,2 5-22 16,3 6 0-16,5 1 16 0,2 9-1 0,3-1-15 15,3 2 0-15,5-1 11 0,1 3-1 0,0 1-10 16,2-2 0-16,-3 0 5 0,0-3 1 0,-4 1-6 16,1-4 0-16,-2-1 3 0,-6-4 2 0,-2-1-5 15,-10-1 0-15,-4 2 3 0,-5-4 0 0,-7-3-3 16,-5-5 0-16,-8-8 5 0,-5 0 1 0,-7-8-6 15,-5-5 0-15,-5-3 7 0,-9-4 2 0,-3-6-9 16,-5 3 0-16,-10-3 10 0,-6-2 2 0,-3-4-12 16,-2-1 0-16,1-4 14 0,-6-4 2 0,0 0-16 15,1 5 0-15,-2-1 19 0,3 4 0 0,3 0-19 16,2 4 0-16,4 5 17 0,3 4 1 0,7-1-18 0,0 5 0 16,10 4 19-16,6 4 1 0,6 3-20 0,5 2 0 15,9 3 17-15,5 3 1 0,9 2-18 0,7 3 0 0,10 4 15 16,7 4 0-16,6 0-15 0,6 6 0 0,10 5 15 15,4 2 1-15,4 1-16 0,0 1 0 16,3 3 15-16,1-1 1 0,-6 3-16 0,-4-2 0 0,-9-3 13 16,-4-5 2-16,-7-3-15 0,-6-2 0 0,-8-5 15 15,-7-4 0-15,-5 0-15 0,-4-8 0 0,-8-2 18 0,-8-4 0 16,-5-6-18-16,-6-4 0 0,-8-4 18 0,-7-5 0 16,-6-2-18-16,-3-6 0 0,-6-9 16 0,-9-2 1 15,-1 2-17-15,-1-1 0 0,-4 1 15 0,-1-2 2 16,-2 2-17-16,3 5 0 0,0 1 13 0,2 4 0 15,8-1-13-15,6 4 0 0,10-3 11 0,8 4 1 16,7 3-12-16,7 5 0 0,8 4 10 0,7 4 1 16,7 3-11-16,5 7 0 0,9 4 11 0,5 3 1 0,8 7-12 15,7 0 0-15,10 9 12 0,6-1-1 0,1 5-11 16,2-4 0-16,-3 4 11 0,3-4 0 0,0 3-11 16,-2 1 0-16,0 3 9 0,-1-4 0 0,-3 1-9 15,-5-6 0-15,-9 3 7 0,-4-6 1 0,-6-4-8 16,-7-3 0-16,-7-1 5 0,-7-4 1 0,-5-5-6 15,-5-1 0-15,-2-4 5 0,-4-5-1 0,-10-6-4 16,-6-3 0-16,-11-8 3 0,-8-9 2 0,-6 5-5 16,-2-1 0-16,-7 1 4 0,-2-1 1 0,4-3-5 15,-1-1 0-15,4 0 3 0,2-4 2 0,6 4-5 16,4 5 0-16,7-4 4 0,6 4 1 0,5 5-5 0,6 0 0 16,11 7 3-16,1 0 2 0,10 6-5 0,4 6 0 15,7 4 3-15,5 1 0 0,6 7-3 0,5 8 0 0,8 5 3 16,6 2 0-16,5 6-3 0,3-1 0 0,7 2 2 15,4-1 2-15,-3 3-4 0,0-4 0 0,-3-3 2 16,-3-4 0-16,-2 0-2 0,-4-1 0 0,-4-4 2 16,-6 0 0-16,-5-7-2 0,-8-1 0 0,-8-5 2 15,-6 1 0-15,-10-8-2 0,-3 0 0 0,-8-4 1 16,-3-3 1-16,-7-5-2 0,-3 2 0 0,-12-7 1 0,-4-3 0 16,-4-4-1-16,-4-1 0 0,-3-7 2 0,-1-2-1 15,1-2-1-15,-6 2 0 0,0-1 1 0,-2 2 1 16,5 1-2-16,5 6 0 0,6 1 1 0,0 6 1 15,10 2-2-15,4 4 0 0,7 2 2 0,7 6 0 16,5 6-2-16,1 1 0 0,7 2 1 0,4 2 1 16,9 6-2-16,6 3 0 0,10 3 1 0,8 10 0 0,7-1-1 15,3 1 0-15,7 1 0 0,4 4 2 0,0-1-2 16,-1 1 0-16,-4 4 0 0,2-1 1 0,-5 1-1 16,-5-8 0-16,-5 1 0 0,-4-2 1 0,-7-9-1 15,-4 1 0-15,-5-6 0 0,-4-2 0 0,-6-5 0 16,-3 2 0-16,-6-5 0 0,-4 0 0 0,-6-4 0 15,-5 0 0-15,-4-9 0 0,-5 0 0 0,-6-6 0 16,-3-1 0-16,-8-6 0 0,-4-2 0 0,-4-2 0 16,0-2 0-16,-1 0 0 0,2-1 0 0,-2 5 0 15,2 4 0-15,3 7 0 0,2 1 0 0,7 3 0 16,9 2 0-16,7 9 0 0,7 2 1 0,11 2-1 0,5 4 0 16,11 4 0-16,8 2 1 0,4 7-1 0,11 7 0 15,7 10 0-15,8 5 1 0,5 4-1 0,0-4 0 16,5 0 0-16,1 3 1 0,-3-2-1 0,-8 2 0 15,-4-6 0-15,-5 1 1 0,-10-5-1 0,-8-6 0 16,-13-4 0-16,-11-7 2 0,-9-6-2 0,-9-6 0 0,-8-8 0 16,-9-6 0-16,-7-4 0 0,-7-8 0 0,-14-2 0 15,-9-3 0-15,-1-2 0 0,-2-1 0 0,1 5 0 16,-4 1 0-16,-2 2 0 0,1-3 0 0,2 4 0 16,4 2 0-16,10 3 0 0,5 2 0 0,14 8 0 15,9 2 0-15,11 8 0 0,10 3 0 0,13 7 0 0,9 1 0 16,11 8 0-16,12 1 0 0,10 7 0 0,11 1 0 15,2 5 0-15,5 3 0 0,5 4 0 0,3 2 0 16,-4-1 0-16,-4-5 0 0,-5 1 0 0,-4-9 0 16,-6 2 0-16,-5-7 0 0,-12 1 0 0,-6-4 0 0,-8-4 0 15,-6-6 0-15,-10-2 0 0,-7-3 0 0,-7-7 0 16,-7-3 0-16,-8-8 0 0,-6-2 0 0,-3-1 0 16,-3-5 0-16,-10-1 0 0,-7-2 0 0,-1 2 0 15,-4-1 0-15,-3-1 0 0,-1-1 0 0,-3 4 0 16,2 3 0-16,-2 0 0 0,6 1 0 0,6-4 0 15,11-2 0-15,47 18-2432 0</inkml:trace>
  <inkml:trace contextRef="#ctx0" brushRef="#br0" timeOffset="194579.967">23481 2080 1661 0,'-10'4'0'0,"10"-4"89"0,-8 4 1 0,-22 12-90 16,11-3 0-16,9-8 68 0,6-2 2 0,4-6-70 16,0 3 0-16,0 0 29 0,-2 0 1 0,0 0-30 15,2 0 0-15,-3 0 18 0,2-2 1 0,-1-1-19 0,1-2 0 16,-1-3 16-16,0 3 1 0,1-1-17 0,1 1 0 15,0 1 28-15,0 0 0 0,0-3-28 0,1 2 0 16,4-3 52-16,1 3 0 0,4-3-52 0,3-4 0 0,3 0 60 16,3 3 1-16,2 1-61 0,1 0 0 15,-1 3 51-15,-1-1 1 0,6 1-52 0,1-6 0 0,3-1 49 16,1-1 1-16,-3-3-50 0,2 2 0 0,2-5 42 16,-1-2 2-16,1 1-44 0,1 4 0 0,2-2 43 15,0 6 0-15,3 1-43 0,2-5 0 0,3 0 37 16,3 2 0-16,2 3-37 0,0-2 0 0,2 0 33 0,-1 2 1 15,4 2-34-15,-1 1 0 0,2 0 30 0,2 3 0 16,3-3-30-16,0 3 0 0,0-2 24 0,2-1-1 16,2 0-23-16,1 0 0 0,1 0 22 0,2 0-1 15,0-2-21-15,-1-1 0 0,1 3 18 0,0 4 0 16,0-4-18-16,-1 0 0 0,1 0 17 0,4-2 1 0,0 3-18 16,3 2 0-16,2-3 14 0,1 2 2 0,-2 1-16 15,-2 0 0-15,-3 2 13 0,0 1 1 0,0-1-14 16,-1 3 0-16,1 3 10 0,0-1 0 0,-1 1-10 15,-1-6 0-15,-1 1 9 0,3-1 1 0,-3-2-10 16,0 5 0-16,-2-3 9 0,-1 3 0 0,-2-3-9 16,-3 1 0-16,-1 2 8 0,-4-3 0 0,0 3-8 15,0-3 0-15,0 2 8 0,1 1 0 0,-4-4-8 16,-2 4 0-16,-1-1 7 0,-4 1 1 0,1-3-8 16,0-1 0-16,-2 0 6 0,1-1 1 0,-1 0-7 0,0 2 0 15,1 3 5-15,-1 3 1 0,-4-3-6 0,0 0 0 16,-4 0 4-16,-2 0 1 0,-1 0-5 15,2-3 0-15,2 0 3 0,1 1 2 0,-2-1-5 0,-2 3 0 16,-1 0 3-16,-1 0 0 0,-3 0-3 0,-1-3 0 16,-1 1 4-16,-2-1-1 0,1 0-3 0,1 3 0 15,1 3 4-15,2-3-1 0,-2 3-3 0,-3-3 0 0,-2 2 2 16,-1 1 1-16,-2-3-3 0,-2 3 0 0,-2-6 4 16,-3 3-1-16,1-3-3 0,-2 3 0 0,-1 0 4 15,-2 0-1-15,-2 0-3 0,-1 0 0 0,-2 0 2 16,0 0 2-16,0 0-4 0,-1 0 0 0,1 0 2 15,0-2 0-15,-1-1-2 0,0 3 0 0,-1 0 2 0,1 0 1 16,-1 0-3-16,-1 3 0 0,0 2 1 0,-1 0 0 16,1-2-1-16,3-8 0 0,-3 5-2537 0</inkml:trace>
  <inkml:trace contextRef="#ctx0" brushRef="#br0" timeOffset="203975.816">2741 11620 1281 0,'0'0'0'0,"0"0"79"16,0 0-1-16,0 0-78 0,-3 0 0 0,3 0 167 15,0 0 2-15,0 0-169 0,0 0 0 0,0 0 139 16,0 0 1-16,0 0-140 0,0 0 0 0,0 0 19 16,0 4 0-16,0-4-19 0,0 2 0 0,0-2 42 15,7 8-1-15,-7-8-41 0,0 11 0 0,0-11 52 0,-8 6 1 16,8-6-53-16,-18 7 0 0,18-7 41 0,-32 4 2 16,12-4-43-16,-1-1 0 0,-1-2 35 0,-2 0 1 15,-2 1-36-15,1 0 0 0,-1 1 40 0,1-1 1 16,-2 1-41-16,4-1 0 0,-2-4 39 0,1 1 0 15,1 0-39-15,3 0 0 0,7 1 37 0,2 1 1 0,1-4-38 16,7 6 0-16,3 1 40 0,0-4 2 0,3 3-42 16,2-1 0-16,-2 1 38 0,2-1 1 0,8 1-39 15,4 1 0-15,12 1 44 0,4 1 1 0,1-2-45 16,-4 0 0-16,2 0 38 0,2 0 0 0,-4 3-38 16,-1 2 0-16,-4-2 34 0,4 3 1 0,-4 0-35 15,-1 2 0-15,-2 0 28 0,2 0 1 0,-6 0-29 16,-1 2 0-16,-1-2 21 0,-6-2 2 0,1 0-23 15,-1-3 0-15,-4-1 16 0,-4 1-1 0,1-3-15 16,-3 2 0-16,0-1 14 0,0 1-1 0,-3-1-13 16,-5-1 0-16,-2 0 11 0,-3 0 2 0,-7-1-13 15,-9-4 0-15,-5-3 9 0,-4 0 0 0,0 4-9 16,1-3 0-16,1 2 6 0,2 1 2 0,4 1-8 0,0-1 0 16,1 1 6-16,0 0 1 0,4 0-7 0,4 1 0 15,3 2 3-15,3 2 0 0,2-2-3 0,5 0 0 0,5 3 3 16,6-3 0-16,-3 0-3 0,0 0 0 0,0 0 1 15,0 0 1-15,8 2-2 0,5-1 0 0,12 2 1 16,4 1 1-16,-1-3-2 0,0 1 0 0,3-2 1 16,0-2 0-16,-3-1-1 0,6 0 0 0,-1 1 1 15,1 1 1-15,-1-1-2 0,-2 2 0 0,0-3 2 0,3 1 1 16,-4 2-3-16,-1 0 0 0,0 2 3 0,1 1 2 16,-5-6-5-16,-1 1 0 0,-3 2 6 0,-7-1 1 15,-3 1-7-15,-3 0 0 0,-6 0 9 0,-4 0 0 16,-1 0-9-16,-2 0 0 0,1 0 8 0,-4 0 0 15,-5 0-8-15,-11-2 0 0,-9-1 6 0,-6-2 1 0,-2 0-7 16,4 2 0-16,2 0 5 0,2-2-1 0,-1 1-4 16,-4 0 0-16,1 3 1 0,-1 1 1 0,1-2-2 15,4-1 0-15,3 0 2 0,1-5-1 0,8-3-1 16,4 3 0-16,9 0 1 0,3 0 0 0,7 2-1 16,4-2 0-16,0 3 1 0,5 4 0 0,7-1-1 15,3-1 0-15,7 0 1 0,6 0 0 0,-1 1-1 16,1 0 0-16,-4 2 2 0,-1 4-1 0,-4-1-1 15,-4 0 0-15,-5 0 2 0,-7 0 0 0,-1 2-2 16,-3-3 0-16,-2 1 1 0,-3 0 2 0,-4 0-3 16,0 0 0-16,-5 0 1 0,1 1 1 0,-8-4-2 0,-2-4 0 15,-2 1 1-15,-9 0 0 0,4-3-1 16,4-5 0-16,21 11-2567 0</inkml:trace>
  <inkml:trace contextRef="#ctx0" brushRef="#br0" timeOffset="209159.186">16865 11860 1293 0,'0'0'0'0,"0"0"0"15,6 0 0-15,-6 0 54 0,10 0 0 0,-10 0-54 16,8 0 0-16,-8 0 91 0,0-4 1 0,0 4-92 15,-3-7 0-15,3 7 67 0,-5-6 1 0,5 6-68 16,-13-14 0-16,13 14 28 0,-26-32 1 0,12 16-29 16,3 7 0-16,0 1 19 0,3 0 1 0,1 5-20 0,3 1 0 15,1-3 22-15,-1 4 0 0,3-1-22 0,-4 2 0 16,2-3 34-16,0 3 0 0,-1 0-34 0,0 0 0 16,-1 3 54-16,2-3 0 0,1 2-54 0,2 1 0 15,0 0 69-15,0 0 0 0,3 4-69 0,7 4 0 0,6-2 60 16,4 4-1-16,6 0-59 0,3-2 0 0,6 1 50 15,1 3 0-15,3-3-50 0,-3 1 0 0,-1-4 34 16,2 4-1-16,-7-2-33 0,-1-3 0 0,-5 0 27 16,-3-3 1-16,-7-1-28 0,-3 0 0 0,-9-3 21 15,-4-1 0-15,-3 0-21 0,-1 2 0 0,-4-2 17 0,-2 0 1 16,-6 0-18-16,-3 0 0 0,-6-3 14 0,-3-2 1 16,-2-3-15-16,5 5 0 0,-3 0 12 0,1 1 1 15,0 0-13-15,1 2 0 0,-1 0 13 0,0 2 0 16,-3-4-13-16,-1-1 0 0,-4-2 13 0,-7-1-1 15,9-3-12-15,9-4 0 0,26 13-2023 0</inkml:trace>
  <inkml:trace contextRef="#ctx0" brushRef="#br0" timeOffset="-162944.161">10269 14862 1972 0,'0'0'0'16,"0"0"0"-16,11 8 0 0,-11-8 69 0,21 18-1 0,-21-18-68 16,29 23 0-16,-29-23 119 0,29 27 0 0,-12-14-119 15,7-2 0-15,2 0 72 0,4 0 1 0,2 0-73 16,1 3 0-16,-3 2 31 0,2 0 2 0,3 2-33 16,7-1 0-16,-1 0 16 0,1 1 0 0,9-1-16 15,6 1 0-15,7 1 12 0,3 0-1 0,5-2-11 16,2-3 0-16,6-1 8 0,5-2 0 0,9-1-8 15,6 1 0-15,5-5 5 0,4 2 2 0,4-3-7 16,0-2 0-16,3-3 4 0,5 0 2 0,-1-2-6 16,-4-3 0-16,1 1 15 0,-3-1 0 0,3-1-15 0,-1-4 0 15,1-1 27-15,-8 0 0 0,3-2-27 0,-4-1 0 16,-2-3 33-16,-6-1-1 0,-12 1-32 0,-4-1 0 16,-6 3 42-16,-6-1 0 0,-5 0-42 0,-8 2 0 0,-3-1 48 15,-2 1 0-15,-5 0-48 0,-2 3 0 0,-9 1 44 16,-5 2-1-16,-4 2-43 0,-5 0 0 0,-5-1 37 15,-5 1 2-15,-1 1-39 0,-7 4 0 0,1-1 24 16,-7 2 2-16,0-1-26 0,0-3 0 0,0 4-2394 0</inkml:trace>
  <inkml:trace contextRef="#ctx0" brushRef="#br0" timeOffset="-160917.06">22947 14930 2086 0,'0'0'0'0,"0"0"71"0,0 0 2 0,0 0-73 15,11 11 0-15,-11-11 134 0,8 15-1 0,-8-15-133 16,-3 19 0-16,3-19 86 0,-16 20-1 0,-2-9-85 16,-4-1 0-16,-11-2 31 0,-9-2 2 0,-6-1-33 15,-4-2 0-15,-12-1 19 0,-8-2 0 0,-1 0-19 16,-2 1 0-16,-1 1 15 0,-2-1 0 0,-2 2-15 15,3 1 0-15,2-3 13 0,4 2-1 0,1-1-12 16,3 0 0-16,4-1 15 0,4 1 0 0,5-1-15 16,5 1 0-16,7-2 21 0,9 0 0 0,6-2-21 15,5 1 0-15,7-2 20 0,6-1 2 0,5-4-22 16,8 2 0-16,2-2 20 0,8-3 1 0,6 0-21 0,8-2 0 16,14-1 20-16,10-3 0 0,7 1-20 15,3 2 0-15,12 3 20 0,4-1-1 0,6 3-19 0,6-1 0 16,12 1 23-16,4-1 1 0,1 4-24 0,-6 1 0 15,-4 2 27-15,-2 3 1 0,-12-1-28 0,-13-1 0 0,-14 0 20 16,-8 1 1-16,-8 1-21 0,-10 1 0 0,-12 1 15 16,-10 1 1-16,-12 0-16 0,-7 1 0 0,-9-1 9 15,-8 1 1-15,-5 0-10 0,-8-4 0 0,-12 0 5 16,-8 0 1-16,-4 0-6 0,-5-2 0 0,-7-1 3 16,-4 0 2-16,0 1-5 0,-4 1 0 0,2-1 3 15,-4 0 0-15,6 1-3 0,2-1 0 0,9 1 4 0,2-1 0 16,6-1-4-16,4 0 0 0,9 0 11 0,6-1 1 15,8 0-12-15,8-3 0 0,9-1 14 0,9 0 1 16,5 2-15-16,8 1 0 0,5 1 14 0,4 0 1 16,9 3-15-16,10-1 0 0,13-1 11 0,10 0 2 0,4 3-13 15,7 3 0-15,-66-3-2543 0</inkml:trace>
  <inkml:trace contextRef="#ctx0" brushRef="#br0" timeOffset="-160492.178">23731 14720 1670 0,'0'0'0'0,"0"0"0"0,0-3 0 0,0 3 91 15,0-4 1-15,0 4-92 0,0-3 0 0,0 3 125 16,0-3 1-16,0 3-126 0,2 2 0 0,-2-2 67 16,8 4 1-16,-8-4-68 0,24 27 0 0,-4-1 35 0,3 4 1 15,2-2-36-15,2-1 0 0,0-2 20 0,-1-1 0 16,3-2-20-16,-1 2 0 0,3 3 18 0,2 0 0 15,2-2-18-15,2-1 0 0,4 0 27 0,4 1 0 16,-2-1-27-16,-3 0 0 0,1-1 34 0,1 1 0 16,-3-6-34-16,0-6 0 0,-3-5 60 0,1-6 2 15,-4-6-62-15,-4-6 0 0,-2-6 73 0,-3-5 0 0,-3 0-73 16,0-1 0-16,-2-2 65 0,-2-2 1 16,1 0-66-16,-2 5 0 0,-16 22-2181 0</inkml:trace>
  <inkml:trace contextRef="#ctx0" brushRef="#br0" timeOffset="-155361.899">14369 14796 1444 0,'0'0'0'0,"0"0"68"0,0 0 2 15,0 0-70-15,21 11 0 0,-21-11 118 0,6 5 1 16,-6-5-119-16,0 7 0 0,0-7 81 0,-2 13 3 16,2-13-84-16,-6 22 0 0,1-6 29 0,0 3 1 0,-4 0-30 15,-2 0 0-15,-2-1 22 0,0-3 1 0,-8 3-23 16,-1-2 0-16,-2 1 19 0,-6 2 1 0,-4-2-20 16,-7-1 0-16,-8-3 14 0,-2 0 0 0,-12-2-14 15,-2-2 0-15,-7-2 10 0,-3-1 2 0,-6 0-12 16,-7 1 0-16,-6-4 10 0,-3-2 0 0,-8-4-10 15,-8-3 0-15,-8-4 17 0,-4-4-1 0,-2-2-16 16,-5-1 0-16,1-1 41 0,-3-4-1 0,5 2-40 16,3 2 0-16,2 4 56 0,3 0 0 0,7 1-56 15,4 4 0-15,10 1 54 0,4 0 1 0,12 1-55 0,6 3 0 16,9-1 60-16,4 2-1 0,14 1-59 16,0 2 0-16,11 5 61 0,10 0 1 0,7 1-62 15,9 0 0-15,12 2 49 0,10 2 1 0,15-12-50 0,15-9 0 16,-38 11-2155-16</inkml:trace>
  <inkml:trace contextRef="#ctx0" brushRef="#br0" timeOffset="-131761.011">8224 11596 1557 0,'0'0'0'0,"0"0"69"16,0 0-1-16,0 0-68 0,-6-22 0 0,6 22 129 15,-2-7 1-15,2 7-130 0,-4-3 0 0,4 3 81 16,0 0 0-16,0 0-81 0,0 0 0 0,0 0 31 0,0 0 2 16,0 0-33-16,0 3 0 0,0-3 21 0,-4 2 0 15,4-2-21-15,-3 8 0 0,3-8 21 0,-5 16 0 16,5-16-21-16,-9 28 0 0,1-9 15 0,-5 2 0 15,2-1-15-15,1 1 0 0,-2 0 15 0,-1-1 1 16,0 1-16-16,-3-2 0 0,-1-2 15 0,-4-6 1 0,0 0-16 16,-4 4 0-16,-4 0 18 0,-4 3 1 0,-1-1-19 15,-2 2 0-15,0-1 24 0,-5 2-1 0,0-1-23 16,-6-1 0-16,-2-3 23 0,-7-2-1 0,-1 3-22 16,-2-3 0-16,-3-1 27 0,-2 3 0 0,2-1-27 15,-8 0 0-15,-5 3 30 0,-7-1 0 0,0 0-30 16,-6-2 0-16,-5-1 30 0,-2 1-1 0,-6 1-29 15,-4 0 0-15,-3 1 26 0,-5-3 1 0,-4 3-27 16,-1 0 0-16,-3-1 20 0,-5 3 1 0,0-4-21 16,-3 2 0-16,0-3 19 0,-2 1 1 0,-6-2-20 15,-1 1 0-15,-4-2 18 0,-2 2 1 0,-1-5-19 0,2 0 0 16,1 0 18-16,-3 0 1 0,3-1-19 0,3 3 0 16,-4-7 21-16,1 2 0 0,4-2-21 0,-3-1 0 15,6-2 27-15,1 0 1 0,0-2-28 0,8-3 0 16,2-1 25-16,-1-5 0 0,8 1-25 0,0-4 0 15,4 0 24-15,3-2 1 0,2-3-25 0,7 2 0 0,4-4 19 16,1-3 1-16,12 4-20 0,1 2 0 0,5-1 18 16,6 2 1-16,8-2-19 0,-1-2 0 0,6-1 13 15,0 2 2-15,5-3-15 0,3 3 0 0,5 1 12 16,1 0 1-16,4 1-13 0,2 3 0 0,6-4 11 0,-1 1 0 16,4 2-11-16,6 0 0 0,7 2 10 0,1 0 0 15,6 3-10-15,2 3 0 0,3 5 8 0,2 3 1 16,3 0-9-16,0 0 0 0,0 0 7 0,3-5 0 15,5 2-7-15,5 3 0 0,5-3 6 0,4 1 1 16,7 1-7-16,4 1 0 0,9 3 6 0,2 1-1 16,4 4-5-16,1 2 0 0,2 1 5 0,4 2 0 0,-1-2-5 15,-3-2 0-15,1-1 3 0,3-2 0 0,-4 2-3 16,3 2 0-16,-3 1 1 0,3 2 0 0,-3-1-1 16,2 1 0-16,1 0 0 0,-3-2 0 0,3 0 0 15,5 1 0-15,5 1 0 0,3-3 0 0,3 1 0 16,0 0 0-16,6 1 0 0,-1 1 0 0,5-2 0 15,0 2 0-15,-1 0 0 0,8-1 0 0,-3-4 0 16,-1 3 0-16,1 0 0 0,-1 2 0 0,2 1 0 16,4-3 0-16,5 0 0 0,-2-1 0 0,4 1 0 15,-3 2 0-15,2 1 0 0,-2 0 0 0,-1 0 0 16,1-4 0-16,-1-2 0 0,-1 0 1 0,1-2-1 16,4-1 0-16,1-4 0 0,-1 1 2 0,1-4-2 0,2 1 0 15,1-4 0-15,-3-1 1 0,1-1-1 0,0 1 0 16,3-2 2-16,-5-3 0 0,4-2-2 0,-3 1 0 15,-1-3 2-15,1 0 1 0,-5-1-3 0,1-3 0 16,-2 1 2-16,0 1 0 0,1 1-2 0,-3-1 0 0,2 1 2 16,-3 2 1-16,-4-2-3 0,1 2 0 0,-2-7 2 15,-5 2 0-15,-5-2-2 0,2-1 0 0,0-2 4 16,-3 1-1-16,1-1-3 0,-1-1 0 0,-5-4 3 0,0 1 1 16,0 2-4-16,-5-1 0 0,-3 5 2 15,0-1 1-15,0 2-3 0,-2 0 0 0,-1 1 2 0,1-1 2 16,-6 1-4-16,-1-1 0 0,-4-1 2 0,0 0 0 15,-5 1-2-15,-2-3 0 0,-3 2 3 0,-1-2-1 16,-3 4-2-16,-1-1 0 0,-3 7 1 0,-5 3 1 16,-3 0-2-16,1 0 0 0,0 1 1 0,-5-1 2 0,-2 2-3 15,-1 1 0-15,-2 1 1 0,-6 6 1 0,-1-2-2 16,0 1 0-16,-1 1 1 0,-3 1 0 0,-3 0-1 16,3 0 0-16,-4 0 0 0,3 1 1 0,-4 4-1 15,-9-2 0-15,-5 5 0 0,-10 3 1 0,3-1-1 16,-2 1 0-16,-3 0 0 0,3 1 2 0,-6 4-2 15,1 2 0-15,-7 1 0 0,0 1 1 0,-1 4-1 16,-6-3 0-16,-2 1 0 0,-2 0 0 0,-3 0 0 16,-3 0 0-16,-6 0 0 0,-4 2 0 0,-1-3 0 15,-4-1 0-15,-1 1 0 0,-7-1 0 0,-1 4 0 16,-7 1 0-16,2 4 0 0,-2-1 0 0,-6 1 0 16,-1-1 0-16,-6 1-1 0,1-1 1 0,-4 1 0 0,-1-5 0 15,-6 1-2-15,-4-4 1 0,-2-1 1 0,0 2 0 16,-5-1-1-16,-2 1 0 0,-2-4 1 0,-3-1 0 15,-2-1-1-15,-6 3 0 0,2-5 1 0,1 2 0 16,0 0-1-16,2 0 0 0,-2-4 1 0,-2-1 0 0,-1-6-2 16,-1 0 1-16,4-4 1 0,0-1 0 0,5-3-1 15,3-2 0-15,0-2 1 0,5-3 0 0,0-3-1 16,4-1 0-16,-1-2 1 0,7 2 0 0,6 0-1 16,-1-2 1-16,6-1 0 0,4 1 0 0,12-5 0 15,1-1 0-15,3 0 0 0,9 0 0 0,4 3 0 0,4-2 0 16,6-3 0-16,3 1 0 0,6-3 0 0,7 1 0 15,7 0 0-15,1-1 0 0,7-1 0 0,5 0 0 16,1 5 0-16,2 0 0 0,2 5 0 0,5 1 1 16,2 0-1-16,-7-1 0 0,16 17-2524 0</inkml:trace>
  <inkml:trace contextRef="#ctx0" brushRef="#br0" timeOffset="-127834.281">9025 11800 1332 0,'0'-3'0'0,"0"3"3"0,0-3 1 0,-8-19-4 16,0-2 0-16,1 8 2 0,-1 3-1 0,3 2-1 16,2 0 0-16,-2 2 0 0,2 2 0 0,0 3 0 15,2-3 0-15,1-1 0 0,-4 1 0 0,3-1 0 16,-2 1 0-16,-2 1 0 0,-3 1 0 0,3 0 0 16,-3 1 0-16,-3 1 0 0,1-4 0 0,-1 2 0 15,-2 1 0-15,1-1 0 0,-1 0 0 0,0 2 0 16,0 3 0-16,4 0 0 0,-2 0 0 0,1 2 0 15,-1-1 0-15,-2 4 0 0,0-2 1 0,1 0-1 16,1-1 0-16,4 3 8 0,-1-4-1 0,3 2-7 16,-1 2 0-16,0 1 26 0,2 1 1 0,0-1-27 15,1 2 0-15,-1-3 41 0,3 1-1 0,-2 4-40 0,3-2 0 16,3 1 45-16,-2 2 1 0,6 2-46 0,-1 3 0 16,5-2 54-16,-1 3 0 0,6 1-54 0,1-2 0 0,2-1 54 15,4 0 0-15,1 0-54 0,-4 1 0 0,6 2 47 16,-1 1 0-16,4 1-47 0,1 1 0 0,7-1 39 15,-2 1 0-15,5 1-39 0,1 0 0 0,2-1 30 16,4-1 2-16,2-2-32 0,-3 1 0 0,4 1 23 16,1-5 1-16,3 1-24 0,0 3 0 0,2-5 28 0,3 3 1 15,1 1-29-15,1 2 0 0,-1-2 28 0,4 1 0 16,0 1-28-16,3 2 0 0,3 2 37 0,-3 1 0 16,3 2-37-16,2-4 0 0,3-3 37 0,-2 1 2 15,2-2-39-15,0-2 0 0,3-1 31 0,-1-2 0 16,5-1-31-16,-2 1 0 0,-5-1 39 0,0-2 0 0,1 0-39 15,1 2 0-15,1-4 35 0,-3 2-1 0,1-1-34 16,3-1 0-16,2 1 32 0,0-6 0 0,-1 1-32 16,1 0 0-16,0 1 27 0,1 2 1 0,-3-5-28 15,-1 2 0-15,-1-5 24 0,-2 2 1 0,1-1-25 16,3 1 0-16,3-1 19 0,0 1 0 0,1 0-19 16,-1-1 0-16,1 1 16 0,2-1 0 0,-4-1-16 15,5 0 0-15,2 2 16 0,-1-2 1 0,1-2-17 16,-2 1 0-16,0-2 16 0,-3-2 0 0,3 0-16 15,5 0 0-15,-2-1 15 0,5-2 0 0,-1-1-15 16,-6 1 0-16,1-2 11 0,0 1 0 0,-1-1-11 0,1 1 0 16,-2-1 10-16,0-1 1 0,2 0-11 0,4 0 0 15,1 0 14-15,2 0-1 0,6-2-13 0,-1 2 0 16,4 0 17-16,3 1 0 0,-1-4-17 0,1 2 0 16,5-1 20-16,-2-1 0 0,3-2-20 0,0 0 0 15,3-1 21-15,1-1-1 0,-1 1-20 0,2 1 0 0,0 2 20 16,2-1 0-16,-2 3-20 0,3 2 0 0,0 2 17 15,-3 0 0-15,3 0-17 0,0 1 0 0,0-1 17 16,4 0 0-16,0 0-17 0,1 0 0 0,2 0 12 16,1 2 1-16,-2-5-13 0,-1 1 0 0,-3-1 10 15,1 0 1-15,2-2-11 0,-4 1 0 0,-1-1 7 0,-3-3 1 16,-2-3-8-16,0 0 0 0,-3-2 6 0,-4 1 1 16,1-5-7-16,-2 1 0 0,-3 0 4 0,1-1 2 15,-3-2-6-15,-6-2 0 0,-1-1 3 0,-4 2 2 16,-4-1-5-16,-2-2 0 0,-1-1 3 0,-6 0 0 15,-4 1-3-15,-6 2 0 0,-5-4 3 0,-4 0 0 16,-6 1-3-16,1 3 0 0,-3 1 2 0,-1-1 0 0,-3 3-2 16,-3 0 0-16,-7 2 3 0,-3 4 0 0,-3-1-3 15,-2 1 0-15,-4-1 2 0,-3 1 2 0,-2 2-4 16,-2-1 0-16,-3 2 5 0,-1 1 1 0,-4 0-6 16,-3 2 0-16,-5 1 5 0,-3 2 1 0,-2 0-6 15,2 5 0-15,0 4 5 0,0 2 0 0,-1-6-5 16,-1-9 0-16,2 15-2498 0</inkml:trace>
  <inkml:trace contextRef="#ctx0" brushRef="#br0" timeOffset="-119711.157">18068 8361 1733 0,'3'0'0'0,"-3"0"56"16,2 0 1-16,25 3-57 0,0 4 0 0,-3-1 104 16,0 0 1-16,3 6-105 0,2-1 0 0,4 6 71 0,1 0 0 15,2 2-71-15,3 2 0 0,0-4 29 0,3 4 1 16,3-2-30-16,1 2 0 0,3-4 18 15,4 4 0-15,4-1-18 0,4 1 0 0,2-2 14 0,4 1 0 16,4 4-14-16,0-3 0 0,6 2 10 0,2 3 0 16,12 2-10-16,7-4 0 0,5 1 8 0,4-2 0 15,6-1-8-15,5-3 0 0,6-3 6 0,2-4 0 16,5 2-6-16,0-1 0 0,-1-3 8 0,1-2 0 0,6-2-8 16,3-1 0-16,4-1 8 0,2 1 0 0,4-2-8 15,-3 0 0-15,3 2 10 0,0-3 0 0,-1-1-10 16,-2-1 0-16,3-3 10 0,0-2 0 0,1-2-10 15,4 2 0-15,1 2 18 0,2-2 0 0,0 2-18 16,-4-2 0-16,2-1 21 0,2 4 1 0,-3-3-22 16,-2 2 0-16,-2 0 23 0,-1 1 2 0,-7-2-25 15,-4 2 0-15,-3 0 25 0,-7 2 1 0,-2-4-26 16,-1 1 0-16,-5-4 23 0,-3 2 1 0,-6 1-24 16,-7-1 0-16,-9-1 27 0,-4-2 0 0,-8-2-27 15,-2-1 0-15,-9-2 21 0,-3-1 1 0,-9-2-22 0,-5 1 0 16,-10-3 16-16,-6-1 1 0,-5 2-17 0,-7-4 0 15,-28 21-2097-15</inkml:trace>
  <inkml:trace contextRef="#ctx0" brushRef="#br0" timeOffset="-118570.175">8777 11658 1947 0,'0'-2'0'0,"0"2"70"0,0-3 2 0,-4-19-72 16,-1 4 0-16,5 9 109 0,0 4 0 0,0 2-109 15,5 3 0-15,3-3 65 0,1 1 0 16,7 1-65-16,2 1 0 0,7 1 31 0,7 1 2 0,-2 3-33 16,-1 6 0-16,0 0 13 0,1 3 2 0,3 3-15 15,1 2 0-15,4 2 7 0,4 0-1 0,1 1-6 16,5 1 0-16,3 4 5 0,3 2-1 0,5-1-4 16,0 4 0-16,6 1 4 0,4 4-1 0,1-1-3 15,5 0 0-15,-1-1 2 0,6 0 1 0,1-2-3 16,2 1 0-16,0-6 1 0,2-3 1 0,4 7-2 15,5-3 0-15,-2 1 1 0,4 0 0 0,4 0-1 0,1 0 0 16,1 0 2-16,3 0 2 0,3-1-4 0,-1-6 0 0,2 0 3 16,1-4 1-16,-2 1-4 0,5-2 0 0,-3 1 5 15,-1-5 1-15,4 2-6 0,3-1 0 0,-3 1 6 16,4 0 1-16,4 5-7 0,0-1 0 0,-3 1 6 16,3 3 1-16,0-4-7 0,-3 1 0 0,3-1 7 15,-1-4 1-15,2 0-8 0,0 1 0 0,3-5 8 16,1 0 1-16,0-1-9 0,2-1 0 0,-1-2 7 15,6 0 0-15,-4-4-7 0,5-2 0 0,4-4 13 0,-4-2 2 16,0-3-15-16,-3-1 0 0,-2-4 20 0,-3-1 0 16,3-3-20-16,2-1 0 0,1-5 21 0,2-4 1 15,0-1-22-15,-4 0 0 0,3 1 21 0,-3-3 0 16,1 2-21-16,1 2 0 0,-6 1 23 0,0 2-1 0,0 0-22 16,0 1 0-16,-2-3 19 0,1 4 0 0,-4-6-19 15,-2 0 0-15,1-5 16 0,-1 0 1 0,1-1-17 16,-5 0 0-16,-1 1 13 0,0 2 2 0,-4-2-15 15,1 2 0-15,-4 1 10 0,1 2 1 0,-4-2-11 16,0-2 0-16,1-2 10 0,-5-4 0 0,-1 2-10 16,-2 0 0-16,-3 0 12 0,-3 4-1 0,-3 2-11 15,-4 1 0-15,-3 6 15 0,-1 4-1 0,-5-2-14 16,-5 0 0-16,-3 0 16 0,-3-2 0 0,-3 1-16 16,-4-1 0-16,-3 1 12 0,-3-3 1 0,-5 4-13 15,-1 0 0-15,-2 2 10 0,-2 1 1 0,-2 3-11 16,-1-1 0-16,-1 5 7 0,-4 1 1 0,1-5-8 15,-6-3 0-15,-28 16-2361 0</inkml:trace>
</inkml:ink>
</file>

<file path=ppt/ink/ink2.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03-01T18:13:32.053"/>
    </inkml:context>
    <inkml:brush xml:id="br0">
      <inkml:brushProperty name="width" value="0.05292" units="cm"/>
      <inkml:brushProperty name="height" value="0.05292" units="cm"/>
      <inkml:brushProperty name="color" value="#FF0000"/>
    </inkml:brush>
  </inkml:definitions>
  <inkml:trace contextRef="#ctx0" brushRef="#br0">13389 8152 1532 0,'0'0'0'0,"0"0"48"0,0 0-1 0,0 0-47 16,6 5 0-16,-6-5 98 0,5 2 2 0,-5-2-100 16,8 3 0-16,-8-3 96 0,4 3 0 0,-4-3-96 15,16 5 0-15,-16-5 22 0,26 11-1 0,-9-6-21 16,4-1 0-16,3-4 27 0,3 0 1 0,5 3-28 0,-2-1 0 16,7 1 35-16,4 0-1 0,-1 2-34 0,5-3 0 15,4-1 30-15,5 1-1 0,1 1-29 0,0 2 0 0,8-2 21 16,-1 3 2-16,0 1-23 0,2 1 0 0,-1-4 24 15,3-4 1-15,-6 2-25 0,3 1 0 0,-4 0 25 16,-1-3-1-16,-3 2-24 0,-3-1 0 0,-10 1 37 16,-2-2 0-16,-7-3-37 0,-1 1 0 0,-8-3 38 15,-2 2 1-15,-6-6-39 0,-6-1 0 0,-10 1 34 16,-5-4 2-16,-8 2-36 0,-3-2 0 0,-5-4 30 0,-4 1-1 16,-4-3-29-16,-4 2 0 0,-2-4 28 0,-2 2 0 15,0 0-28-15,-1 0 0 0,1 2 25 0,2 1-1 16,4 0-24-16,-1 3 0 0,3 1 19 0,2 4 1 15,8 0-20-15,0 0 0 0,9 8 17 0,1 0 0 16,5 0-17-16,6 3 0 0,6 2 12 0,3 0 1 16,10 6-13-16,7-2 0 0,12 7 9 0,10 5 1 0,4-1-10 15,2 4 0-15,4-2 7 0,4 5 0 0,-5-2-7 16,-6 2 0-16,-6 0 5 0,-2 2-1 0,-12-1-4 16,-7 4 0-16,-10-2 4 0,-7 5-1 0,-9-5-3 15,-7 2 0-15,-3-4 2 0,-6-3 2 0,-6-1-4 16,-2 0 0-16,-8-7 2 0,-3 1 0 0,-3-4-2 15,-2-1 0-15,-3-2 3 0,-8 0-1 0,3 3-2 16,2-4 0-16,-1 1 1 0,1-2 0 0,5-1-1 16,6-5 0-16,35-3-2202 0</inkml:trace>
  <inkml:trace contextRef="#ctx0" brushRef="#br0" timeOffset="520.943">13588 9411 1897 0,'0'0'0'15,"0"-3"0"-15,1 1 0 0,1 1 10 0,0-1 1 16,4 2-11-16,7 0 0 0,9 0 0 0,7 0 0 16,4 0 0-16,1 2 0 0,4-1 2 0,3 1 0 15,1 1-2-15,4-1 0 0,3 4 25 0,4-1-1 0,3 3-24 16,0-4 0-16,6 1 20 0,0 1 2 0,2-1-22 16,-1-2 0-16,3 2 19 0,2-5 1 0,-2 0-20 15,-7 0 0-15,-10 0 50 0,-1 0 2 0,-7-6-52 16,-2-1 0-16,-8 1 56 0,-5 1 0 0,-5 1-56 15,-5-4 0-15,-7-3 50 0,-7 1 0 0,-7 1-50 16,-3-2 0-16,-6-2 38 0,-4-1 2 0,-1-1-40 16,-3 0 0-16,-4-3 30 0,-1-1 0 0,0 2-30 15,-2 1 0-15,2 0 25 0,2 3 1 0,2 1-26 16,3 4 0-16,4 3 18 0,3 3 0 0,5 2-18 16,3 4 0-16,5-1 16 0,3 0 1 0,10 6-17 0,8 7 0 15,8 5 13-15,9 4-1 0,5 2-12 0,1 0 0 16,6 0 11-16,6-2 0 0,-7 2-11 0,-6 2 0 15,-5 1 9-15,-1 1 0 0,-13-2-9 0,-7-4 0 0,-9-3 7 16,-8-1 1-16,-8-4-8 0,-11-2 0 0,-8-4 6 16,-6-3-1-16,-7-2-5 0,-8 0 0 0,-9 2 4 15,-7-3-1-15,-3 0-3 0,0-2 0 0,67-3-2042 16</inkml:trace>
  <inkml:trace contextRef="#ctx0" brushRef="#br0" timeOffset="1102.818">13755 10725 1960 0,'0'0'0'0,"0"0"0"16,-17-3 0-16,-4 3 16 0,-5-3 1 0,6 1-17 15,-1 1 0-15,8-1 53 0,0-1 2 0,5 1-55 16,5 1 0-16,6-1 42 0,-1 2-1 0,6 2-41 16,8 1 0-16,6 0 32 0,10 2 0 0,2 1-32 0,2 0 0 15,7 2 21-15,7 3-1 0,1-3-20 0,3-1 0 16,2-1 23-16,4 2 1 0,1-3-24 0,-1-1 0 15,-1 0 32-15,0-4 2 0,-3 0-34 0,-3 0 0 0,-5 0 32 16,-4 0 0-16,-2-4-32 0,-4 4 0 0,-8-1 28 16,-3-1 1-16,-8-1-29 0,-3 0 0 0,-8-5 27 15,-6 2 1-15,-7-2-28 0,-4-5 0 0,-7-4 29 16,-5-4 2-16,-5 1-31 0,-2 1 0 0,-7 0 26 16,-4 1 1-16,0 1-27 0,0-1 0 0,-2 2 21 0,3 4 0 15,-1-4-21-15,6 3 0 0,4 2 17 16,-1 3 1-16,6 2-18 0,6 3 0 0,10 0 15 0,2 6-1 15,9 0-14-15,5 3 0 0,8 2 12 0,5 3 2 16,6 2-14-16,6 3 0 0,9 1 10 0,4 2 0 16,4 3-10-16,-1 4 0 0,2 2 8 0,3 2 0 15,-8 0-8-15,-4-1 0 0,-9-2 4 0,-9-2 2 16,-9-4-6-16,-12-4 0 0,-11-3 3 0,-15-3 2 0,-10-4-5 16,-10-4 0-16,-16-3 3 0,-10 0 1 0,-4 0-4 15,-3 0 0-15,-4-2 1 0,-5 1 1 0,3-2-2 16,2 3 0-16,80 0-2166 0</inkml:trace>
  <inkml:trace contextRef="#ctx0" brushRef="#br0" timeOffset="1712.544">13664 12413 1695 0,'0'0'0'16,"0"0"0"-16,-6-6 0 0,6 6 3 15,-11-7 1-15,11 7-4 0,-13-6 0 0,13 6 7 0,-13-5-1 16,13 5-6-16,-9-5 0 0,9 5 43 0,-8-8 1 16,8 8-44-16,0-7 0 0,0 7 21 0,0-19 0 15,0 19-21-15,12-26 0 0,-12 26 16 0,26-25 0 0,-10 14-16 16,3 1 0-16,5-1 31 0,1 3 2 0,4 2-33 16,5 1 0-16,2 0 36 0,3 2 1 0,4 2-37 15,4-1 0-15,9 2 31 0,2-3 2 0,1 1-33 16,1 2 0-16,-1 0 42 0,2 2 2 0,-2-2-44 15,-2 0 0-15,-1 0 40 0,-2 0 2 0,-5-2-42 16,-6-1 0-16,-6 0 49 0,-10 1 2 0,-6-2-51 16,-5-4 0-16,-8-3 48 0,-7 0 0 0,-5-2-48 15,-6 2 0-15,-3-2 37 0,-7-1 0 0,-1-2-37 16,-8-1 0-16,-1-2 27 0,-7-2 1 0,-1 2-28 16,-3 2 0-16,-4 1 21 0,-3 2 0 0,2-1-21 15,4 1 0-15,4 0 17 0,0 0 0 0,9 3-17 16,5 3 0-16,10 3 13 0,6 2 2 0,8 6-15 15,6-2 0-15,9 6 12 0,5-2 0 0,11 4-12 0,7 5 0 16,11 7 12-16,10 1 0 0,4 2-12 0,-1 0 0 16,3-1 10-16,2 1 1 0,-2-2-11 0,-3-1 0 0,-3-2 10 15,-4-2 2-15,-9 4-12 0,-8 1 0 0,-9 0 10 16,-8 0 0-16,-12 0-10 0,-6 1 0 0,-14-1 11 16,-6 0 0-16,-9-5-11 0,-7-2 0 0,-14-3 9 15,-5-4 1-15,-7 0-10 0,-3-2 0 0,-5-2 8 0,-5-1 0 16,-1 2-8-16,-1-1 0 0,74-4-2132 0</inkml:trace>
  <inkml:trace contextRef="#ctx0" brushRef="#br0" timeOffset="2254.908">13596 13621 2161 0,'0'0'0'0,"0"0"0"15,13-3 0-15,-13 3 1 0,25-7 0 0,-4 6-1 0,4 2 0 16,7 6-4-16,6-1-1 0,5 4 5 0,7 2 0 15,4-1 8-15,3 4 1 0,7-3-9 0,-3 1 0 16,-1 0 25-16,2-2-1 0,2-2-24 0,-2-1 0 16,-3 0 23-16,2 0-1 0,-4-3-22 0,-4-2 0 0,-7-3 23 15,-6 0 0-15,-7-3-23 0,-1-2 0 0,-9-3 22 16,-6-1 0-16,-3-4-22 0,-7-6 0 0,-6-3 15 16,-4-2 0-16,-5-1-15 0,-4-2 0 0,-6 0 12 15,-6-3-1-15,-1 1-11 0,-4 2 0 0,-1 2 8 16,-2 1 1-16,0 4-9 0,3 1 0 0,-3 1 6 0,2 2 1 15,5 2-7-15,4 1 0 0,5 4 6 0,3-2-1 16,5 5-5-16,3 1 0 0,7 3 6 0,1 2-1 16,10 5-5-16,8 3 0 0,12 3 12 0,9 2 0 15,1 4-12-15,1 2 0 0,6 3 16 0,1 2 1 16,-2 3-17-16,0 3 0 0,-1 2 20 0,2 2 1 16,-9 1-21-16,-3-3 0 0,-9 0 20 0,-7-2 2 0,-4-2-22 15,-7-1 0-15,-11-3 20 0,-5-4 1 0,-12-2-21 16,-7-4 0-16,-10-4 15 0,-10-2 0 0,-4-5-15 15,-5-2 0-15,-6-1 12 0,-4 0-1 0,-4 0-11 16,-5 0 0-16,-3-1 3 0,-3-4 2 0,1 3-5 16,-2 2 0-16,79 0-2027 0</inkml:trace>
  <inkml:trace contextRef="#ctx0" brushRef="#br0" timeOffset="2784.349">13315 14563 2248 0,'0'0'0'0,"0"0"0"0,31 8 0 0,0-2 4 15,9 2 0-15,5 3-4 0,6 2 0 0,6 1 5 0,5 2 0 16,5 3-5-16,5 0 0 0,0 0 32 16,8 0 0-16,-4 0-32 0,4 2 0 0,-2 1 27 0,0 0 0 15,-5-3-27-15,-3-3 0 0,-7-4 8 0,-3-1 0 16,-4-4-8-16,-5-1 0 0,-8-3 4 0,-6-3 1 16,-7-3-5-16,-6-3 0 0,-10-5 2 0,-6-2 1 0,-10-4-3 15,-5-2 0-15,-14-5 0 0,-5-5 0 0,-2 1 0 16,-4 1 0-16,-3 0-5 0,-8 0 0 0,-2 3 5 15,-1-1 0-15,-4-2-6 0,-1 2-1 0,0-1 7 16,10 4 0-16,4 3-7 0,7 3 0 0,6 4 7 16,7 1 0-16,5 6-5 0,8 3-1 0,2 2 6 15,7 4 0-15,3 0 0 0,1 3 0 0,10 4 0 16,7 5 0-16,14 6 4 0,9 8-1 0,5-2-3 16,4 1 0-16,1-1 20 0,0 1 0 0,-2 1-20 15,-1 3 0-15,-4 4 36 0,-1 1 1 0,-7-5-37 16,-8-2 0-16,-9-5 44 0,-8-2 0 0,-11-4-44 0,-12-4 0 15,-12-5 41-15,-13-5 2 0,-5-4-43 16,-4-4 0-16,-8-2 33 0,-8-4 0 0,-5-2-33 0,-3-1 0 16,-10-3 28-16,-1 0 0 0,-1-1-28 0,4 3 0 15,-2-3 19-15,-1 1 0 0,13 0-19 0,5 0 0 0,55 14-2114 16</inkml:trace>
</inkml:ink>
</file>

<file path=ppt/ink/ink3.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1-03-01T18:14:22.710"/>
    </inkml:context>
    <inkml:brush xml:id="br0">
      <inkml:brushProperty name="width" value="0.05292" units="cm"/>
      <inkml:brushProperty name="height" value="0.05292" units="cm"/>
      <inkml:brushProperty name="color" value="#FF0000"/>
    </inkml:brush>
  </inkml:definitions>
  <inkml:trace contextRef="#ctx0" brushRef="#br0">25838 9546 1356 0,'5'-7'0'0,"-5"7"75"15,14-14 1-15,20-15-76 0,1 1 0 0,-2 7 137 16,-2 1-1-16,1 4-136 0,1-3 0 0,4 2 77 16,1-1-1-16,2 2-76 0,0 1 0 0,1-6 36 0,4 0 0 15,3 1-36-15,-1-1 0 0,3-1 21 0,1 1 1 16,0-1-22-16,3 2 0 0,0-4 17 0,2 2 1 16,0 3-18-16,0 6 0 0,-1 2 15 0,0 6 1 15,0 2-16-15,1 2 0 0,0 2 11 0,0 2 0 0,-2 5-11 16,-2 0 0-16,1 5 9 0,-2-1 0 0,-2 4-9 15,-2 5 0-15,-4-4 7 0,-2 4 0 0,-3 1-7 16,-1 0 0-16,-2 2 5 0,-5-3 1 0,1 2-6 16,-4 1 0-16,-5 1 4 0,-1-4 1 0,-4 4-5 15,-2 4 0-15,-4 2 7 0,-3 0 0 0,-3 5-7 16,-2 3 0-16,-3 7 9 0,-2 7 1 0,-3-4-10 16,-1 5 0-16,-2 3 12 0,-1 1 0 0,-4 1-12 15,-3-1 0-15,-3 4 13 0,-4-2 1 0,1 2-14 16,0-5 0-16,-1-5 15 0,4 2 0 0,0 0-15 15,0-2 0-15,0 0 14 0,0 2 0 0,-2-3-14 0,0 3 0 16,-1 0 13-16,-2-1 0 0,0-2-13 16,-1 0 0-16,-1-4 11 0,-1 1 2 0,0 2-13 0,2 1 0 15,1 3 21-15,1 0 0 0,1 0-21 0,0-4 0 16,3-1 33-16,1-1-1 0,1 2-32 0,-1 1 0 16,2 6 39-16,2 2 0 0,1-1-39 0,0 1 0 0,0-2 39 15,1-3 0-15,2 1-39 0,2 7 0 0,3 0 35 16,2 2 1-16,3-3-36 0,0-1 0 0,3 0 33 15,4-3-1-15,2-2-32 0,1-1 0 0,1-2 25 16,2-1 0-16,1-2-25 0,0 2 0 0,1-2 23 16,-1-2 2-16,4-1-25 0,2 2 0 0,4-4 22 0,2 1 1 15,3-4-23-15,-1-3 0 0,2-7 18 0,2-2 1 16,2-1-19-16,1 1 0 0,0-1 18 0,0 2 0 16,-1-3-18-16,-3-1 0 0,0-3 14 0,-3-2 2 15,-1 0-16-15,2-4 0 0,0-1 16 0,0-3-1 16,1-1-15-16,3-1 0 0,2-3 18 0,2 0 1 0,-4-2-19 15,-2-1 0-15,-4-3 16 0,-3-2 1 0,0 0-17 16,-2-2 0-16,-1 1 17 0,-1-3 0 0,0 0-17 16,-3-1 0-16,-1-1 14 0,-2-2 2 0,-1 0-16 15,0 1 0-15,-2 1 14 0,-1 1 2 0,-1 1-16 16,-1 0 0-16,0 3 14 0,0-4 0 0,-2 4-14 16,-1-1 0-16,0 2 10 0,0 2 2 0,1 1-12 15,1 3 0-15,-1 4 10 0,0 2 0 0,2 6-10 16,3 2 0-16,2 6 8 0,0 2-1 0,-5 4-7 15,-2 3 0-15,-1 3 7 0,-2 1 0 0,0 2-7 16,2 0 0-16,3 5 3 0,0 2 2 0,-1 3-5 0,-1 2 0 16,0 4 3-16,1 4 1 0,1 2-4 0,1 0 0 15,1 1 1-15,-1-1 1 0,-1 3-2 0,-1 1 0 16,-3 2 1-16,0 3 0 0,-3-1-1 0,-1-1 0 16,-3-7 0-16,-2 2 1 0,-1 0-1 0,-2-2 0 0,0-1 0 15,0-2 0-15,0 3 0 0,-2 1 0 0,1-1 0 16,-1 0 0-16,1-1 0 0,-2-3 0 0,-4-4 0 15,-1-1 0-15,2 1 0 0,1 2 0 16,2 2 0-16,0 0 0 0,0-4 0 0,0-4 0 0,1-4 0 0,2-3 0 16,0 1 0-16,-1-1 0 0,-1 2 0 0,2-2 0 15,3 1 0-15,0-6 0 0,1-4 0 0,-1-2 0 16,3 2 0-16,4 3 0 0,3 0 0 0,1 2 0 16,0-2 0-16,1 1 0 0,2 1 0 0,2-2 0 15,4-2 0-15,1-1 0 0,3 0 0 0,2 0 0 16,-2 0 0-16,0 1 0 0,-2 2 0 0,1 3 0 15,-2 0 0-15,-2 1 0 0,-1-3 0 0,-2 1 0 0,0 2 0 16,0 4 0-16,-1 2 0 0,0 4 0 0,-4 2 0 16,-1 0 0-16,-2 0 0 0,-2-1 0 0,-1 4 0 15,-1 0 0-15,-2 4 0 0,-2 2 1 0,-3-1-1 16,-2-1 0-16,-2 0 0 0,-3 0 2 0,-4 1-2 16,-2 0 0-16,-4-2 0 0,-4 0 1 0,-3-1-1 15,-1 1 0-15,-2-1 0 0,-3-4 1 0,-4-8-1 16,-2-5 0-16,-6-9 0 0,-2-6 0 0,-3-5 0 15,1 3 0-15,-2 1 0 0,-3 1 0 0,-1-2 0 16,-1-1 0-16,1-2 0 0,-2 0 0 0,-1 2 0 16,1 3 0-16,0 0 0 0,0 1 0 0,-3-1 0 0,-2 0 0 15,-5-2 0-15,-3 2 0 0,75-27-2509 0</inkml:trace>
  <inkml:trace contextRef="#ctx0" brushRef="#br0" timeOffset="-67062.521">3645 12414 1332 0,'0'0'0'0,"0"0"38"0,0 0 0 0,0 0-38 16,5-4 0-16,-5 4 84 0,3-3 0 0,-3 3-84 15,3-4 0-15,-3 4 92 0,5-4 0 0,-5 4-92 16,2-10 0-16,-2 10 19 0,3-5 1 0,-3 5-20 0,3-4 0 15,-3 4 29-15,5-4 0 0,-5 4-29 0,3 2 0 16,-3-2 39-16,5 6 0 0,-5-6-39 0,5 11 0 16,-5-11 29-16,3 24 1 0,-3-24-30 0,-8 27 0 15,0-11 29-15,-5 0 0 0,-3-4-29 0,-6-2 0 0,-10-4 34 16,-3-1 0-16,-7-3-34 0,-7 1 0 0,-10 0 37 16,-8-1 2-16,-3-1-39 0,-6-1 0 0,-7 2 37 15,-5-1 1-15,-9 2-38 0,-4 1 0 0,-2-1 44 16,-7 2 0-16,1-1-44 0,4 1 0 0,2 0 49 15,2 1 0-15,6-3-49 0,2 2 0 0,1-5 44 16,4 0 0-16,5-3-44 0,3 1 0 0,5-1 37 0,4-2 1 16,4 1-38-16,3-1 0 0,5-1 33 0,2-2 1 15,6-2-34-15,4-1 0 0,11-5 23 0,6 0-1 16,9 1-22-16,5-1 0 0,11-2 16 0,7-2-1 16,10 2-15-16,9-1 0 0,-21 19-2073 0</inkml:trace>
  <inkml:trace contextRef="#ctx0" brushRef="#br0" timeOffset="-65236.822">5347 12201 1784 0,'0'0'0'16,"0"0"0"-16,0-5 0 0,0 5 5 0,0-6 2 15,0 6-7-15,-4-7 0 0,4 7 0 0,-4-6 0 0,4 6 0 16,-1-6 0-16,1 6 62 0,0-10 0 0,0 10-62 16,-3-9 0-16,3 9 31 0,0-4 0 0,0 4-31 15,-3-1 0-15,3 1 24 0,0 0 1 0,0 0-25 16,6 8 0-16,-6-8 52 0,21 19 2 0,-7-3-54 16,7 4 0-16,7 4 53 0,3 4 0 0,2 3-53 15,4 0 0-15,1 2 50 0,3 2 2 0,-2-1-52 16,2-3 0-16,-3-2 41 0,4-2 2 0,2-4-43 15,0 3 0-15,-3-3 39 0,5 0 1 0,-4-6-40 16,-1-1 0-16,-6-3 33 0,2-4 2 0,-7-3-35 16,-1-1 0-16,-9-2 31 0,-4-1 1 0,-1-5-32 15,-4-4 0-15,2-2 45 0,-5-5 0 0,0-2-45 0,-7 0 0 16,2 0 46-16,-3 0 0 0,5-1-46 0,-2-2 0 16,7-2 39-16,1 1 0 0,2-1-39 0,1 4 0 15,7 1 35-15,3 0 1 0,-2 3-36 0,5 5 0 0,0 4 24 16,5 2-1-16,2 4-23 0,-1 2 0 0,5 4 16 15,4 3 1-15,1 1-17 0,1 0 0 0,0 2 11 16,5 2 1-16,-3-1-12 0,-4-3 0 0,-1-2 8 16,0 1 1-16,-2 1-9 0,-6 1 0 0,1-2 3 0,-4 0 2 15,-1 0-5-15,-1-1 0 0,-2-2 2 0,-4-2 1 16,2-1-3-16,-2 0 0 0,-1-2 3 0,0-3-1 16,-2 0-2-16,-2-2 0 0,-1-1 2 0,-3-2 0 15,2 2-2-15,-1-3 0 0,3-1 3 0,-1 0 0 16,3-1-3-16,2-5 0 0,0 0 2 0,0-1 1 15,3 0-3-15,4 1 0 0,-1 2 2 0,5-5 1 16,2 4-3-16,-1-1 0 0,1-1 2 0,1-1 2 0,5 4-4 16,-2 3 0-16,8 4 2 0,0 0 1 0,4 3-3 15,-4 1 0-15,5 3 3 0,-2 2-1 0,5 1-2 16,1 0 0-16,0 2 2 0,4-1 0 0,-1 1-2 16,-4 1 0-16,-3 1 1 0,-5-1 2 0,-1 1-3 15,1 1 0-15,-5-2 2 0,-2-1 0 0,-1 0-2 16,-1-2 0-16,-2-1 2 0,-2 0 1 0,-1 1-3 15,-2-1 0-15,-1 0 2 0,-3 1 0 0,-3-4-2 16,3-2 0-16,-5 0 1 0,-1-2 2 0,0 2-3 16,-1 0 0-16,-7 0 1 0,1 0 1 0,0-3-2 0,0 1 0 15,-1 1 1-15,0-1 1 0,0 2-2 0,1-3 0 16,0 3 1-16,3 0 1 0,3 0-2 0,2-2 0 16,3-1 1-16,-2 0 0 0,5 0-1 0,6 1 0 15,1 1 1-15,4 1 0 0,4 1-1 0,4 1 0 16,5 1 1-16,3 0 0 0,0 0-1 0,4 2 0 0,1 0 1 15,-1 1 1-15,1 2-2 0,4 2 0 0,-4-2 0 16,0-2 1-16,3 2-1 0,-3 1 0 0,-4-1 0 16,3 2 1-16,-1-2-1 0,-4-4 0 0,-1 0 0 15,3-3 0-15,0 2 0 0,8 2 0 0,4-2 0 16,7 0 0-16,1-3 0 0,2-3 0 0,-77 3-2393 0</inkml:trace>
  <inkml:trace contextRef="#ctx0" brushRef="#br0" timeOffset="-63851.669">17217 12326 1620 0,'0'0'0'0,"0"0"0"16,3 3 0-16,-3-3 2 0,3 6 0 0,-3-6-2 0,4 13 0 16,-4-13 3-16,0 25-1 0,0-25-2 0,0 30 0 15,0-30 57-15,0 30 0 0,0-30-57 0,8 24 0 16,-8-24 30-16,0 16-1 0,0-16-29 0,0 17 0 15,0-17 21-15,4 10 2 0,-4-10-23 0,21 16 0 0,-21-16 46 16,30 24 0-16,-9-13-46 0,3 3 0 0,6-1 49 16,4-1 0-16,2 1-49 0,-2-2 0 0,-1-5 49 15,2-1 0-15,4 0-49 0,2 3 0 0,1 0 40 16,2 0 2-16,-2-1-42 0,-3 0 0 0,0-1 53 16,-3-4-1-16,1-4-52 0,-3-1 0 0,-4-2 53 0,2-3 1 15,-4-1-54-15,3-2 0 0,2 0 46 0,-3 1 0 16,1-4-46-16,-1 0 0 0,0-4 39 0,-4 2 0 15,2 1-39-15,0-1 0 0,3 0 26 0,-2-2 0 16,-2-2-26-16,0 2 0 0,0 1 17 0,0 0 1 16,1 2-18-16,-1 4 0 0,0 3 10 0,0 4 1 0,3 0-11 15,-1 3 0-15,-2 1 5 0,2 1 0 0,1 1-5 16,3 1 0-16,4 2 1 0,0 1 2 0,1 2-3 16,3 0 0-16,-1 0 0 0,2 2 1 0,-2-1-1 15,-1-1 0-15,1-3 0 0,-2-1 0 0,1 1 0 16,-3 0 0-16,1-2 0 0,-2-1 0 0,2-1 0 15,-4 2 0-15,2-1 0 0,-1-2 0 0,-1 0 0 16,-1 0 0-16,2-2-1 0,-4-1 1 0,3 0 0 16,4 2 0-16,-2-1 0 0,2 2 0 0,-1-3 0 15,-1 3 0-15,2 3 0 0,-3-3 0 0,1 2 0 16,0-1 0-16,0-1 0 0,0 0 0 0,-2-1 0 0,1-1 0 16,-1-4 0-16,2-1 0 0,-1 1 0 0,-1 1 0 15,1 0 0-15,-4 1 1 0,4 1-1 0,2-1 0 16,-1 1 0-16,2 2 1 0,1-1-1 0,4 2 0 0,2 2 0 15,7 2 0-15,-3 4 0 0,0 3 0 16,0 0 0-16,-1 4 0 0,4 1 0 0,0-5 0 0,0 0 0 16,7 3 0-16,-7-6 0 0,-2 1 0 0,-7-1 0 15,-4 0 0-15,0 0 0 0,-1 0 0 0,0-3 0 16,-2 1 0-16,0-1 0 0,0 0 0 0,0-5-1 0,1 0 1 16,-5 0 0-16,-1-4 0 0,-1 1-1 0,-2-3 1 15,0-2 0-15,0 0 0 0,0 0-1 16,2 0 1-16,3 4 0 0,0-6 0 0,1 2-2 0,4-1 2 15,-1 2 0-15,-1 3 0 0,0-1-1 0,-1 0 1 16,3 0 0-16,-1 1 0 0,1-6-1 0,4 2 1 0,2 5 0 16,0-3 0-16,0 2-1 0,2 3 1 15,3-1 0-15,3 1 0 0,3-1 0 0,0-1 0 0,2 1 0 16,3 2 0-16,2 0 0 0,1 0 0 0,3 2 0 16,2 0 0-16,3-1 0 0,4 1 0 0,-1-1 0 15,-1 1 0-15,-2-2-1 0,1 0 0 0,3 1 1 16,1 1 0-16,1 1-2 0,1 2 0 0,-2 0 2 15,-1 1 0-15,1 4-3 0,-1-3 0 0,-3 0 3 16,0-1 0-16,-3-1-5 0,-1-2 2 0,-3 0 3 16,-2 2 0-16,-6-2-5 0,-2-3 1 0,-1-3 4 15,-2-3 0-15,-8-4-5 0,0-3 2 0,-4-1 3 16,-2 0 0-16,-37 14-2009 0</inkml:trace>
  <inkml:trace contextRef="#ctx0" brushRef="#br0" timeOffset="-60765.124">12069 13635 489 0,'0'0'0'0,"0"0"0"15,9-17 0-15,3 1 101 0,0-5 0 0,-2 4-101 16,-4 1 0-16,-4 3 37 0,-2 2 0 0,-5 0-37 16,-3 0 0-16,-3 0 0 0,-3 0 0 0,-2-2 0 0,-2-1 0 15,18 14-575-15</inkml:trace>
  <inkml:trace contextRef="#ctx0" brushRef="#br0" timeOffset="-59853.869">11680 12774 1080 0,'0'0'0'15,"-5"-2"0"-15,2-1 0 0,-2 0 9 0,-3 1 0 16,0 1-9-16,0 1 0 0,3 0 24 0,1 1 0 16,4-1-24-16,-3 0 0 0,1 0 45 0,0 0 0 15,1-1-45-15,1-4 0 0,0-1 25 0,0-1 0 16,0-1-25-16,1-3 0 0,6-3 16 0,-3-2 2 15,4 2-18-15,-3 3 0 0,0 3 32 0,3 2-1 0,3-1-31 16,3-1 0-16,6-3 43 0,-3-1 1 0,7 1-44 16,3 3 0-16,7 1 42 0,2 3 1 0,6 0-43 15,-1 3 0-15,5 1 59 0,1 5 2 0,0-4-61 16,3 6 0-16,1-3 78 0,3 4 2 0,3 0-80 16,2-5 0-16,0 2 72 0,4 1 0 0,-1 1-72 15,0-6 0-15,2 1 51 0,-2-1 2 0,0 3-53 16,5-4 0-16,1 0 45 0,3 0 1 0,0-4-46 15,-1 3 0-15,2-1 47 0,3 1 1 0,0-2-48 0,3-2 0 16,3 0 39-16,4 0 0 0,-2 2-39 16,1-2 0-16,-4 4 34 0,0 1 0 0,2 0-34 0,1 0 0 15,2-2 28-15,2 1 2 0,-5-1-30 0,-1 2 0 16,-1-2 21-16,-1 1 1 0,-2-2-22 0,1-4 0 16,-5-1 18-16,2-1 0 0,-5 1-18 0,0 3 0 0,-1 2 13 15,-2-3 0-15,3 3-13 0,-1-1 0 0,6 1 11 16,3 0 2-16,1 2-13 0,-1 1 0 0,7 0 15 15,1 1 2-15,0 2-17 0,-1 0 0 0,-1 2 15 16,2 0 0-16,-5 3-15 0,1 1 0 0,-1 2 16 16,-1 1 0-16,-1 0-16 0,-2 2 0 0,-4 1 17 0,-3 1 0 15,0 4-17-15,2 1 0 0,-5 7 14 0,2 1 2 16,-2 2-16-16,-2 1 0 0,-5 3 13 0,1-5 1 16,-8 5-14-16,-6-2 0 0,-11-1 10 0,-5-1 1 15,-11 4-11-15,-6 2 0 0,-9 1 9 0,-5 3 1 16,-13-2-10-16,-6-2 0 0,-8-1 8 0,-7 1 0 15,-6-4-8-15,-4-3 0 0,-9-5 6 0,-6-1 0 0,-3-3-6 16,-2-1 0-16,-7 1 5 0,-4 1 0 0,0 0-5 16,-5 3 0-16,-8 2 5 0,1 3-1 0,-3-1-4 15,0-1 0-15,-3-1 4 0,-1 2-1 0,-5-5-3 16,-1-2 0-16,-4-2 2 0,-3-1 2 0,-6-3-4 16,-1-2 0-16,-8-2 2 0,-4-3 1 0,-1-4-3 15,-4-2 0-15,-3-3 3 0,-3-2 0 0,-3-2-3 16,-2-1 0-16,-3-1 2 0,2-2 1 0,4-2-3 15,0 1 0-15,4-1 4 0,1 1-1 0,5-2-3 16,1-2 0-16,4 0 4 0,1-1-1 0,7-2-3 16,0-1 0-16,1-2 2 0,-1-2 2 0,7-3-4 0,4-3 0 15,6-3 3-15,2 0 0 0,4 0-3 0,6-1 0 16,4 0 4-16,0 1 0 0,11 0-4 0,12 0 0 16,7-3 4-16,7-2 0 0,9-4-4 0,7-6 0 15,9-1 4-15,7-4 1 0,12 2-5 0,9 4 0 0,13 3 3 16,8 1 2-16,8 0-5 0,7 1 0 0,10-2 4 15,6-4 1-15,5 7-5 0,6 5 0 0,5 8 4 16,7 4 2-16,8 2-6 0,1 5 0 0,-2 3 4 16,6 3 1-16,-2 3-5 0,-5 4 0 0,-1 1 4 15,-4 3 1-15,2 2-5 0,-11 1 0 0,6 3 2 0,-3 2 1 16,-4-1-3-16,-6-1 0 0,-67-9-2252 0</inkml:trace>
  <inkml:trace contextRef="#ctx0" brushRef="#br0" timeOffset="-58911.552">11860 14188 1306 0,'0'0'0'0,"0"0"0"0,8-13 0 0,-8 13 105 15,14-25 2-15,-1 9-107 0,3 0 0 0,8 2 103 16,1-4 1-16,6 3-104 0,2 0 0 0,7 1 66 16,3 1-1-16,2-2-65 0,1-3 0 0,0-1 30 15,0-5 1-15,2 4-31 0,2 2 0 0,1-1 17 0,1 2 1 16,2-2-18-16,1 0 0 0,4 0 11 0,3 0 2 16,1-2-13-16,4 1 0 0,0 2 9 0,0-2 0 15,3-1-9-15,4 1 0 0,1-1 38 0,3 1 1 16,6-3-39-16,4 1 0 0,1 3 56 0,7 0 0 15,-1 2-56-15,1 1 0 0,0 2 55 0,-1 1 1 16,3 2-56-16,-4 0 0 0,0 1 50 0,0 1-1 0,0 1-49 16,-2 0 0-16,-3 2 36 0,2 1 1 0,0 0-37 15,2 2 0-15,-1 3 27 0,0 2 0 0,-2-1-27 16,-1 2 0-16,2 2 20 0,0 3 0 0,4 0-20 16,-2 1 0-16,2 3 15 0,1 0 0 0,-4 6-15 15,1 1 0-15,-5 3 10 0,-4 2 1 0,-1-1-11 16,-3 6 0-16,-2-1 8 0,-2-1 0 0,-6 0-8 15,-3-2 0-15,-3-1 4 0,-8 0 2 0,0-3-6 16,-4 2 0-16,1 1 3 0,-7 1 2 0,-3 1-5 16,-5 1 0-16,-6 0 2 0,-8 4 0 0,-2-2-2 15,-7-2 0-15,-6 3 1 0,-2 0 1 0,-7-2-2 0,-5 1 0 16,-5-1 1-16,-2 1 1 0,-4-1-2 0,-5 1 0 16,-8 1 0-16,-1 3 1 0,-8 0-1 0,1 1 0 15,-9 0 0-15,-5 1 0 0,-3-2 0 0,-4 1 0 16,-1-1 0-16,-4-1 0 0,-4-2 0 0,-4-2 0 15,-13 4 0-15,-5 0 0 0,-9-1 0 0,-4-1 0 0,-6-1 0 16,-5-2 1-16,-7-4-1 0,-2-2 0 0,-7-4 1 16,-4-2 1-16,-1-3-2 0,-1 1 0 0,-4-2 2 0,-1 0 1 15,0-1-3-15,-1-2 0 0,1-2 3 16,-2 0 0-16,2 1-3 0,1 1 0 0,-2-1 5 0,0 1-1 16,6 0-4-16,1 0 0 0,3-1 5 0,5-1 1 15,-3-1-6-15,3-4 0 0,5-1 4 0,3 0 2 16,2-1-6-16,0-4 0 0,6-1 5 0,3-2 1 15,6-5-6-15,3-1 0 0,7-4 5 0,0-2 1 16,14-6-6-16,6-1 0 0,12-3 11 0,4-1 1 0,9-4-12 16,6-3 0-16,12-3 8 0,5-2 3 15,14-1-11-15,9 1 0 0,13-1 15 0,6-1 1 0,13 1-16 16,3-2 0-16,12-2 19 0,8-1 0 0,8 3-19 16,1-1 0-16,9 0 19 0,9-3 1 0,4 1-20 15,3 2 0-15,2-1 20 0,3 1 0 0,5 10-20 16,1 6 0-16,4 9 14 0,6 4 2 0,3 10-16 15,3 5 0-15,7 9 11 0,1 6 0 0,2-1-11 16,-3 0 0-16,-123-11-2225 0</inkml:trace>
  <inkml:trace contextRef="#ctx0" brushRef="#br0" timeOffset="-12767.278">16704 18428 1835 0,'0'0'0'15,"0"0"98"-15,0 0 0 0,0 0-98 0,-7-7 0 16,7 7 59-16,-6-3 2 0,6 3-61 0,-16-3 0 0,16 3 31 16,-24-6 1-16,24 6-32 0,-21-8 0 0,21 8 13 15,-14-18 2-15,14 18-15 0,-11-12 0 0,11 12 9 16,-2-3 1-16,2 3-10 0,-4 0 0 0,4 0 6 15,-2 0 2-15,2 0-8 0,-5 3 0 0,5-3 7 16,-8 5 0-16,8-5-7 0,-27 6 0 0,6-1 8 16,-2-1 1-16,0 0-9 0,-2-4 0 0,1-2 10 0,0-1 0 15,-2 1-10-15,1 4 0 0,-4 3 16 0,-1 1 0 16,0 2-16-16,-2 1 0 0,1 2 18 0,-2 0 0 16,0-4-18-16,-4-4 0 0,-5-1 26 0,-1-2 0 15,0 1-26-15,-1 5 0 0,-2 4 27 0,-1 3 0 16,1-4-27-16,0 1 0 0,-8-2 28 0,-4-2 0 0,-1-1-28 15,0-1 0-15,-6-2 25 0,0 0 0 0,-2 2-25 16,0 3 0-16,-2 2 23 0,-2 2-1 0,-4 0-22 16,-2-1 0-16,-3-2 24 0,-4-2-1 0,-2-1-23 15,-2-4 0-15,-1-4 24 0,-2-2 1 0,-1 1-25 16,-1 1 0-16,2-1 22 0,2 1 1 0,1 2-23 16,1 1 0-16,2 3 19 0,-1 2 0 0,2-4-19 15,1-2 0-15,3-6 13 0,4 1 2 0,-2 4-15 16,1 4 0-16,2 4 10 0,-3 4 1 0,5-2-11 15,6-2 0-15,-3 0 9 0,3 1 1 0,3-4-10 16,2-3 0-16,3-2 8 0,6-3 0 0,2 1-8 0,0-1 0 16,0 0 7-16,2 0 0 0,4-1-7 0,4 0 0 15,2 1 6-15,4 2 1 0,2-2-7 0,1-1 0 16,2-2 4-16,1 0 2 0,4 2-6 0,-1-1 0 16,1 3 7-16,4-1-1 0,0 2-6 0,5-2 0 15,0 0 7-15,7 2 1 0,-4-3-8 0,2-4 0 16,1-4 8-16,-1-2 0 0,5 3-8 0,-1 9 0 0,3 4 11 15,2 4 0-15,0 1-11 0,1 0 0 0,-2-2 15 16,1-3 0-16,2 0-15 0,-3 0 0 0,3-2 17 16,-3-1 0-16,3-3-17 0,0-4 0 0,0-5 20 0,0-4 0 15,0 1-20-15,0 4 0 0,0 1 23 0,0 4-1 16,0 1-22-16,0 2 0 0,0-1 22 0,0 2-1 16,0-2-21-16,0-5 0 0,3-2 18 0,0 0 1 15,-1-3-19-15,1-4 0 0,-3-4 16 0,1-4-1 16,3 2-15-16,0 0 0 0,3 2 14 0,-1 1-1 15,0-1-13-15,1-2 0 0,-1-2 10 0,-1-2 2 16,0 1-12-16,-2 1 0 0,-1 1 8 0,-2-1 1 0,0-2-9 16,-2-4 0-16,2-6 7 0,-3-4 1 0,-2-2-8 15,0-1 0-15,-3 1 6 0,-3-2 1 0,1 0-7 16,1 3 0-16,1-2 5 0,5 1 1 0,-2-2-6 16,-3-2 0-16,3-3 4 0,-1-1 1 0,1 2-5 15,0 1 0-15,1 0 4 0,-1 1 1 0,-2-3-5 16,1 1 0-16,0-1 3 0,1-5 2 0,-5-3-5 15,2-1 0-15,0-2 3 0,0-3 1 0,-1 2-4 16,2-1 0-16,1 2 4 0,0 0 0 0,1-1-4 16,-3-1 0-16,3-2 5 0,-3-3-1 0,3 1-4 0,2 0 0 15,2-2 5-15,1-3-1 0,-4 2-4 0,4 1 0 16,0 2 5-16,0 2 0 0,4-3-5 0,-4-3 0 16,1 1 5-16,2-1-1 0,1-1-4 0,0-3 0 0,-2-2 5 15,3-2 0-15,1 0-5 0,-4 1 0 16,1 0 5-16,0-1-1 0,-1 2-4 0,1-7 0 0,0 1 4 15,2 1 0-15,-4-6-4 0,3 2 0 0,-4-2 4 16,1 2-1-16,2 3-3 0,1 0 0 0,0 1 2 0,0 1 2 16,0-1-4-16,0 3 0 0,0-3 2 15,-2 1 0-15,1-3-2 0,0 3 0 0,2-2 2 16,-3 0 1-16,1 0-3 0,-3 1 0 0,-3-1 1 16,1 0 1-16,4 0-2 0,1 1 0 0,-3 1 1 0,3-4 0 15,-3 4-1-15,2 1 0 0,-2 0 0 0,-2 3 1 16,4 2-1-16,1 3 0 0,-3 0 0 0,0 2 1 15,1-1-1-15,-1-1 0 0,-1 0 0 0,1-1 2 0,-3 2-2 16,3 2 0-16,3 1 0 0,-3 2 0 0,1-1 0 16,3-1 0-16,0 1 0 0,1 2 0 0,-3 5 0 15,-1 6 0-15,-1 1 0 0,-3 6 0 0,2 0 0 16,1-1 0-16,0-2 0 0,0-3 0 0,0 2 0 16,0 6 0-16,0 6 0 0,0 5 0 0,1 2 0 15,1 2 0-15,-1 1-2 0,3 1 2 0,-3 1 0 16,5 1 0-16,-1-4-1 0,-2 4 1 0,4 0 0 15,4 3 0-15,-1 5-1 0,1-2 0 0,1 4 1 16,-2 2 0-16,3-1-1 0,3 4 0 0,0 2 1 16,1 0 0-16,4 1-2 0,0 1 0 0,4 1 2 15,-1-3 0-15,3-2-2 0,0 2 1 0,0 2 1 16,2 1 0-16,4 2-2 0,1 0 1 0,-1 1 1 0,4-1 0 16,1 0-1-16,4-2-1 0,1 2 2 0,1-3 0 0,-2 3-2 15,1 2 1-15,3-4 1 0,4-2 0 0,1-2-2 16,3-2 0-16,3 0 2 0,2 3 0 0,-3-3-5 15,1 4 1-15,2-1 4 0,3 0 0 0,5 1-6 16,-3 1 0-16,1 3 6 0,1-3 0 0,-1 1-6 16,2-3-1-16,-3 6 7 0,1-1 0 0,2-2-7 15,2 4 1-15,1-2 6 0,-3 0 0 0,0 2-8 16,0-2 1-16,-4 0 7 0,3 1 0 0,-4 1-11 0,2 3-1 16,-2-3 12-16,0 1 0 0,2 0-13 0,-4 2 1 15,2 1 12-15,1-2 0 0,0 0-14 0,3 1 2 16,-7-1 12-16,-2-1 0 0,-3 0-15 0,-3 2 2 15,-1-3 13-15,-2 1 0 0,-4 0-11 0,2 0-1 16,-4-3 12-16,-1 5 0 0,2 0-11 0,-1 1 1 0,-1 2 10 16,-1 2 0-16,0 1-10 0,0 0 0 0,0 2 10 15,-5 0 0-15,0 1-8 0,-2 1 0 0,-1-1 8 16,0 2 0-16,-7-3-7 0,-1 2 1 0,-1 1 6 16,-3 0 0-16,1 0-6 0,0 0 2 0,-5 2 4 15,1-1 0-15,-2 1-5 0,1 1 1 0,-1 0 4 16,-3 0 0-16,0 2-4 0,0-2 1 0,-1 0 3 15,-2 0 0-15,2 1-4 0,-3 0 2 0,2 0 2 16,-2 4 0-16,0 5-3 0,0 1 1 0,-5 5 2 16,3 3 0-16,1 5-3 0,-1-1 1 0,1 3 2 15,-1-2 0-15,2-5-3 0,0-2 1 0,0 4 2 16,-3 0 0-16,1 6-4 0,-1-2 2 0,0 5 2 0,-5-1 0 16,1 2-2-16,-1 3-1 0,-1-2 3 0,1-4 0 15,-4 1-2-15,4 1 0 0,0 0 2 0,-1 3 0 16,1 5-2-16,0 1 1 0,0 0 1 0,-3-1 0 0,1 2-3 15,-1 0 2-15,3 1 1 0,0 5 0 0,0 0-2 16,1 5 1-16,1-2 1 0,0 3 0 0,1 0-1 16,2 4 1-16,-4-4 0 0,2 2 0 0,2 2-1 15,0 1 1-15,1 1 0 0,4 3 0 0,1 1-2 0,-3 3 2 16,2 0 0-16,1 1 0 0,0-1-1 0,0-1 1 16,0 1 0-16,0 0 0 0,0-7-1 0,-1 2 1 15,-2-1 0-15,0 1 0 0,-3 1-1 0,-2 0 0 16,0 0 1-16,-1 0 0 0,1 1-2 0,-3 0 1 15,0 0 1-15,0-2 0 0,0 0-3 0,0 1 2 16,0 1 1-16,3-1 0 0,2 0-2 0,-4 2 1 0,4 2 1 16,3 2 0-16,3 1-1 0,-1 2 0 15,1 2 1-15,-1-2 0 0,1 0-1 0,2-2-1 0,-4 2 2 16,2 0 0-16,2-1-1 0,-3 1 0 0,2-3 1 16,3-2 0-16,2-2-1 0,-2-1 0 0,-1-2 1 15,-1 4 0-15,-4-1-1 0,1 2 0 0,-1 0 1 16,1-2 0-16,-1 2-1 0,3 0 1 0,-4-1 0 15,0-4 0-15,1-3-2 0,-1 2 2 0,-2-1 0 16,2 0 0-16,4-3-1 0,-4-3 1 0,1 4 0 16,2 1 0-16,-3 2 0 0,2 1 0 0,-1-3 0 0,3 0 0 15,-4-1 0-15,0-3 0 0,-1 0 0 16,0-2 0-16,-1-5 0 0,1 0 0 0,-1 1 0 0,-1 2 0 16,0 2 0-16,-2 0 0 0,2-2 0 0,-5-1 0 15,1-6 0-15,-1 0 0 0,-1 0 0 0,-4 3 0 16,0-1 0-16,2 4 0 0,-4-2 0 0,3-2 0 0,-1-3 0 15,0-2 0-15,2-3 0 0,1 5 0 0,-3 2-1 16,2 0 1-16,3-2 0 0,0-3 0 0,0-1-1 16,2-4 1-16,-1 2 0 0,4 2 0 0,0 1-1 15,0 0 1-15,1-5 0 0,-1-4 0 0,0-7-1 16,-5-5 1-16,3-2 0 0,2 2 0 0,1 2 0 0,0 0 0 16,-4 0 0-16,1 2 0 0,2 1 0 0,1 2 0 15,1-3 0-15,-4-4 0 0,0-1 0 0,2-3 0 16,-3 0 0-16,1 3 0 0,0 1 0 0,2 2 0 15,-4-1 0-15,2-2 0 0,2-2 0 0,0-1 0 16,1-2 0-16,-6-1 0 0,2-2 0 0,0-2 0 16,-2 2 0-16,-2 3 0 0,0 0 0 0,-2 0 0 15,-3 1 0-15,-1-3 0 0,-1-4 0 0,-2-2 0 0,-2-3 0 16,0-1 0-16,0-4 0 0,1-1 1 0,-1 0-1 16,-2 1 0-16,0 0 0 0,-1 1 1 0,0-3-1 15,-2 0 0-15,1-3 1 0,-4 1 0 0,0 1-1 16,-3 0 0-16,2 3 1 0,-7 2 2 0,1-1-3 15,-3-4 0-15,1-2 1 0,-2 1 1 0,-1-2-2 16,-2 0 0-16,-2 2 1 0,-8-1 1 0,2-1-2 16,-3 0 0-16,-5 0 3 0,-3 0-1 0,0-1-2 15,-1-4 0-15,-2-1 3 0,-4-2 1 0,4 0-4 0,-2 0 0 16,5 0 4-16,0 0 1 0,-2 0-5 0,2 0 0 16,1 0 4-16,2 0 1 0,0 5-5 0,-1 5 0 15,1 4 3-15,-2 5 1 0,2 0-4 0,2 0 0 16,2 0 4-16,1 0-1 0,0-1-3 0,0-2 0 15,-1-2 2-15,1-1 1 0,0-2-3 0,0-1 0 0,0-2 1 16,-1-2 1-16,7-11-2 0,9-6 0 0,31 19-2394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56B6693-78A5-4757-8FD6-4AC11781F7CC}"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954C5-BABC-4D71-94A7-317C64EAAD9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95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E56B6693-78A5-4757-8FD6-4AC11781F7CC}" type="datetimeFigureOut">
              <a:rPr lang="en-US" smtClean="0"/>
              <a:t>3/2/2021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4F954C5-BABC-4D71-94A7-317C64EAAD9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25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E56B6693-78A5-4757-8FD6-4AC11781F7CC}" type="datetimeFigureOut">
              <a:rPr lang="en-US" smtClean="0"/>
              <a:t>3/2/2021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4F954C5-BABC-4D71-94A7-317C64EAAD9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570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48365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6B6693-78A5-4757-8FD6-4AC11781F7CC}"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954C5-BABC-4D71-94A7-317C64EAAD9C}" type="slidenum">
              <a:rPr lang="en-US" smtClean="0"/>
              <a:t>‹#›</a:t>
            </a:fld>
            <a:endParaRPr lang="en-US"/>
          </a:p>
        </p:txBody>
      </p:sp>
    </p:spTree>
    <p:extLst>
      <p:ext uri="{BB962C8B-B14F-4D97-AF65-F5344CB8AC3E}">
        <p14:creationId xmlns:p14="http://schemas.microsoft.com/office/powerpoint/2010/main" val="3577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56B6693-78A5-4757-8FD6-4AC11781F7CC}" type="datetimeFigureOut">
              <a:rPr lang="en-US" smtClean="0"/>
              <a:t>3/2/2021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4F954C5-BABC-4D71-94A7-317C64EAAD9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3205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E56B6693-78A5-4757-8FD6-4AC11781F7CC}"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954C5-BABC-4D71-94A7-317C64EAAD9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220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6B6693-78A5-4757-8FD6-4AC11781F7CC}"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954C5-BABC-4D71-94A7-317C64EAAD9C}" type="slidenum">
              <a:rPr lang="en-US" smtClean="0"/>
              <a:t>‹#›</a:t>
            </a:fld>
            <a:endParaRPr lang="en-US"/>
          </a:p>
        </p:txBody>
      </p:sp>
    </p:spTree>
    <p:extLst>
      <p:ext uri="{BB962C8B-B14F-4D97-AF65-F5344CB8AC3E}">
        <p14:creationId xmlns:p14="http://schemas.microsoft.com/office/powerpoint/2010/main" val="37355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6B6693-78A5-4757-8FD6-4AC11781F7CC}"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954C5-BABC-4D71-94A7-317C64EAAD9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2392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B6693-78A5-4757-8FD6-4AC11781F7CC}"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954C5-BABC-4D71-94A7-317C64EAAD9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8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B6693-78A5-4757-8FD6-4AC11781F7CC}"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954C5-BABC-4D71-94A7-317C64EAAD9C}" type="slidenum">
              <a:rPr lang="en-US" smtClean="0"/>
              <a:t>‹#›</a:t>
            </a:fld>
            <a:endParaRPr lang="en-US"/>
          </a:p>
        </p:txBody>
      </p:sp>
    </p:spTree>
    <p:extLst>
      <p:ext uri="{BB962C8B-B14F-4D97-AF65-F5344CB8AC3E}">
        <p14:creationId xmlns:p14="http://schemas.microsoft.com/office/powerpoint/2010/main" val="174211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6B6693-78A5-4757-8FD6-4AC11781F7CC}"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954C5-BABC-4D71-94A7-317C64EAAD9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86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56B6693-78A5-4757-8FD6-4AC11781F7CC}" type="datetimeFigureOut">
              <a:rPr lang="en-US" smtClean="0"/>
              <a:t>3/2/2021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4F954C5-BABC-4D71-94A7-317C64EAAD9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24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dstem.org/us/courses/3119/discussion/28981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BDB0-7B8D-45FD-9128-14A091E7556A}"/>
              </a:ext>
            </a:extLst>
          </p:cNvPr>
          <p:cNvSpPr>
            <a:spLocks noGrp="1"/>
          </p:cNvSpPr>
          <p:nvPr>
            <p:ph type="ctrTitle"/>
          </p:nvPr>
        </p:nvSpPr>
        <p:spPr/>
        <p:txBody>
          <a:bodyPr/>
          <a:lstStyle/>
          <a:p>
            <a:r>
              <a:rPr lang="en-US" dirty="0"/>
              <a:t>Wrapping Up Reductions</a:t>
            </a:r>
          </a:p>
        </p:txBody>
      </p:sp>
      <p:sp>
        <p:nvSpPr>
          <p:cNvPr id="3" name="Subtitle 2">
            <a:extLst>
              <a:ext uri="{FF2B5EF4-FFF2-40B4-BE49-F238E27FC236}">
                <a16:creationId xmlns:a16="http://schemas.microsoft.com/office/drawing/2014/main" id="{24A7AEC0-063D-4573-9BD6-5A4FD8CB5B3B}"/>
              </a:ext>
            </a:extLst>
          </p:cNvPr>
          <p:cNvSpPr>
            <a:spLocks noGrp="1"/>
          </p:cNvSpPr>
          <p:nvPr>
            <p:ph type="subTitle" idx="1"/>
          </p:nvPr>
        </p:nvSpPr>
        <p:spPr/>
        <p:txBody>
          <a:bodyPr/>
          <a:lstStyle/>
          <a:p>
            <a:r>
              <a:rPr lang="en-US" dirty="0"/>
              <a:t>CSE 417 Winter 21</a:t>
            </a:r>
          </a:p>
          <a:p>
            <a:r>
              <a:rPr lang="en-US" dirty="0"/>
              <a:t>Lecture 24</a:t>
            </a:r>
          </a:p>
        </p:txBody>
      </p:sp>
    </p:spTree>
    <p:extLst>
      <p:ext uri="{BB962C8B-B14F-4D97-AF65-F5344CB8AC3E}">
        <p14:creationId xmlns:p14="http://schemas.microsoft.com/office/powerpoint/2010/main" val="35690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5B9-20CB-4240-9F3F-B54682B8C572}"/>
              </a:ext>
            </a:extLst>
          </p:cNvPr>
          <p:cNvSpPr>
            <a:spLocks noGrp="1"/>
          </p:cNvSpPr>
          <p:nvPr>
            <p:ph type="title"/>
          </p:nvPr>
        </p:nvSpPr>
        <p:spPr/>
        <p:txBody>
          <a:bodyPr/>
          <a:lstStyle/>
          <a:p>
            <a:r>
              <a:rPr lang="en-US" dirty="0"/>
              <a:t>Consistency Constraints</a:t>
            </a:r>
          </a:p>
        </p:txBody>
      </p:sp>
      <p:sp>
        <p:nvSpPr>
          <p:cNvPr id="3" name="Content Placeholder 2">
            <a:extLst>
              <a:ext uri="{FF2B5EF4-FFF2-40B4-BE49-F238E27FC236}">
                <a16:creationId xmlns:a16="http://schemas.microsoft.com/office/drawing/2014/main" id="{244162AF-4C48-4E54-8214-3CBDA0D6C33D}"/>
              </a:ext>
            </a:extLst>
          </p:cNvPr>
          <p:cNvSpPr>
            <a:spLocks noGrp="1"/>
          </p:cNvSpPr>
          <p:nvPr>
            <p:ph idx="1"/>
          </p:nvPr>
        </p:nvSpPr>
        <p:spPr/>
        <p:txBody>
          <a:bodyPr/>
          <a:lstStyle/>
          <a:p>
            <a:r>
              <a:rPr lang="en-US" dirty="0"/>
              <a:t>Reductions often need extra constraints/structures.</a:t>
            </a:r>
          </a:p>
          <a:p>
            <a:r>
              <a:rPr lang="en-US" dirty="0"/>
              <a:t>When you say “I want this variable to mean X” you really need to force the variable to mean X.</a:t>
            </a:r>
          </a:p>
          <a:p>
            <a:endParaRPr lang="en-US" dirty="0"/>
          </a:p>
          <a:p>
            <a:r>
              <a:rPr lang="en-US" dirty="0"/>
              <a:t>So if you want a coloring, you need to make sure even “well, yeah of course that’s what I meant” requirements are explicit. </a:t>
            </a:r>
          </a:p>
          <a:p>
            <a:endParaRPr lang="en-US" dirty="0"/>
          </a:p>
          <a:p>
            <a:r>
              <a:rPr lang="en-US" dirty="0"/>
              <a:t>What are we missing? Every vertex needs exactly one color.</a:t>
            </a:r>
          </a:p>
        </p:txBody>
      </p:sp>
    </p:spTree>
    <p:extLst>
      <p:ext uri="{BB962C8B-B14F-4D97-AF65-F5344CB8AC3E}">
        <p14:creationId xmlns:p14="http://schemas.microsoft.com/office/powerpoint/2010/main" val="36875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More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nvPr>
            </p:nvGraphicFramePr>
            <p:xfrm>
              <a:off x="688678" y="1911019"/>
              <a:ext cx="11358778" cy="3838642"/>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37084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20286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79687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smtClean="0">
                                  <a:latin typeface="Cambria Math" panose="02040503050406030204" pitchFamily="18" charset="0"/>
                                </a:rPr>
                                <m:t>𝑢</m:t>
                              </m:r>
                            </m:oMath>
                          </a14:m>
                          <a:r>
                            <a:rPr lang="en-US" sz="2400" dirty="0"/>
                            <a:t> gets a</a:t>
                          </a:r>
                          <a:r>
                            <a:rPr lang="en-US" sz="2400" baseline="0" dirty="0"/>
                            <a:t> color!</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a:t>
                          </a:r>
                          <a:r>
                            <a:rPr lang="en-US" sz="2400" baseline="0" dirty="0"/>
                            <a:t> </a:t>
                          </a:r>
                          <a14:m>
                            <m:oMath xmlns:m="http://schemas.openxmlformats.org/officeDocument/2006/math">
                              <m:sSub>
                                <m:sSubPr>
                                  <m:ctrlPr>
                                    <a:rPr lang="en-US" sz="2400" i="1" baseline="0" smtClean="0">
                                      <a:latin typeface="Cambria Math" panose="02040503050406030204" pitchFamily="18" charset="0"/>
                                    </a:rPr>
                                  </m:ctrlPr>
                                </m:sSubPr>
                                <m:e>
                                  <m:r>
                                    <a:rPr lang="en-US" sz="2400" baseline="0" smtClean="0">
                                      <a:latin typeface="Cambria Math" panose="02040503050406030204" pitchFamily="18" charset="0"/>
                                    </a:rPr>
                                    <m:t>𝑥</m:t>
                                  </m:r>
                                </m:e>
                                <m:sub>
                                  <m:r>
                                    <a:rPr lang="en-US" sz="2400" baseline="0" smtClean="0">
                                      <a:latin typeface="Cambria Math" panose="02040503050406030204" pitchFamily="18" charset="0"/>
                                    </a:rPr>
                                    <m:t>𝑢</m:t>
                                  </m:r>
                                  <m:r>
                                    <a:rPr lang="en-US" sz="2400" baseline="0" smtClean="0">
                                      <a:latin typeface="Cambria Math" panose="02040503050406030204" pitchFamily="18" charset="0"/>
                                    </a:rPr>
                                    <m:t>,</m:t>
                                  </m:r>
                                  <m:r>
                                    <a:rPr lang="en-US" sz="2400" baseline="0" smtClean="0">
                                      <a:latin typeface="Cambria Math" panose="02040503050406030204" pitchFamily="18" charset="0"/>
                                    </a:rPr>
                                    <m:t>𝑏</m:t>
                                  </m:r>
                                </m:sub>
                              </m:sSub>
                              <m:r>
                                <a:rPr lang="en-US" sz="2400" baseline="0" smtClean="0">
                                  <a:latin typeface="Cambria Math" panose="02040503050406030204" pitchFamily="18" charset="0"/>
                                </a:rPr>
                                <m:t>==</m:t>
                              </m:r>
                              <m:r>
                                <a:rPr lang="en-US" sz="2400" baseline="0" smtClean="0">
                                  <a:latin typeface="Cambria Math" panose="02040503050406030204" pitchFamily="18"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621177661"/>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63087"/>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45720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473266">
                    <a:tc>
                      <a:txBody>
                        <a:bodyPr/>
                        <a:lstStyle/>
                        <a:p>
                          <a:endParaRPr lang="en-US"/>
                        </a:p>
                      </a:txBody>
                      <a:tcPr>
                        <a:blipFill>
                          <a:blip r:embed="rId2"/>
                          <a:stretch>
                            <a:fillRect l="-130" t="-106410" r="-143677" b="-641026"/>
                          </a:stretch>
                        </a:blipFill>
                      </a:tcPr>
                    </a:tc>
                    <a:tc>
                      <a:txBody>
                        <a:bodyPr/>
                        <a:lstStyle/>
                        <a:p>
                          <a:endParaRPr lang="en-US"/>
                        </a:p>
                      </a:txBody>
                      <a:tcPr>
                        <a:blipFill>
                          <a:blip r:embed="rId2"/>
                          <a:stretch>
                            <a:fillRect l="-69945" t="-106410" r="-364" b="-641026"/>
                          </a:stretch>
                        </a:blipFill>
                      </a:tcPr>
                    </a:tc>
                    <a:extLst>
                      <a:ext uri="{0D108BD9-81ED-4DB2-BD59-A6C34878D82A}">
                        <a16:rowId xmlns:a16="http://schemas.microsoft.com/office/drawing/2014/main" val="2989585035"/>
                      </a:ext>
                    </a:extLst>
                  </a:tr>
                  <a:tr h="491871">
                    <a:tc>
                      <a:txBody>
                        <a:bodyPr/>
                        <a:lstStyle/>
                        <a:p>
                          <a:endParaRPr lang="en-US"/>
                        </a:p>
                      </a:txBody>
                      <a:tcPr>
                        <a:blipFill>
                          <a:blip r:embed="rId2"/>
                          <a:stretch>
                            <a:fillRect l="-130" t="-198765" r="-143677" b="-517284"/>
                          </a:stretch>
                        </a:blipFill>
                      </a:tcPr>
                    </a:tc>
                    <a:tc>
                      <a:txBody>
                        <a:bodyPr/>
                        <a:lstStyle/>
                        <a:p>
                          <a:endParaRPr lang="en-US"/>
                        </a:p>
                      </a:txBody>
                      <a:tcPr>
                        <a:blipFill>
                          <a:blip r:embed="rId2"/>
                          <a:stretch>
                            <a:fillRect l="-69945" t="-198765" r="-364" b="-517284"/>
                          </a:stretch>
                        </a:blipFill>
                      </a:tcPr>
                    </a:tc>
                    <a:extLst>
                      <a:ext uri="{0D108BD9-81ED-4DB2-BD59-A6C34878D82A}">
                        <a16:rowId xmlns:a16="http://schemas.microsoft.com/office/drawing/2014/main" val="3122762175"/>
                      </a:ext>
                    </a:extLst>
                  </a:tr>
                  <a:tr h="473266">
                    <a:tc>
                      <a:txBody>
                        <a:bodyPr/>
                        <a:lstStyle/>
                        <a:p>
                          <a:endParaRPr lang="en-US"/>
                        </a:p>
                      </a:txBody>
                      <a:tcPr>
                        <a:blipFill>
                          <a:blip r:embed="rId2"/>
                          <a:stretch>
                            <a:fillRect l="-130" t="-310256" r="-143677" b="-437179"/>
                          </a:stretch>
                        </a:blipFill>
                      </a:tcPr>
                    </a:tc>
                    <a:tc>
                      <a:txBody>
                        <a:bodyPr/>
                        <a:lstStyle/>
                        <a:p>
                          <a:endParaRPr lang="en-US"/>
                        </a:p>
                      </a:txBody>
                      <a:tcPr>
                        <a:blipFill>
                          <a:blip r:embed="rId2"/>
                          <a:stretch>
                            <a:fillRect l="-69945" t="-310256" r="-364" b="-437179"/>
                          </a:stretch>
                        </a:blipFill>
                      </a:tcPr>
                    </a:tc>
                    <a:extLst>
                      <a:ext uri="{0D108BD9-81ED-4DB2-BD59-A6C34878D82A}">
                        <a16:rowId xmlns:a16="http://schemas.microsoft.com/office/drawing/2014/main" val="1968665760"/>
                      </a:ext>
                    </a:extLst>
                  </a:tr>
                  <a:tr h="491871">
                    <a:tc>
                      <a:txBody>
                        <a:bodyPr/>
                        <a:lstStyle/>
                        <a:p>
                          <a:endParaRPr lang="en-US"/>
                        </a:p>
                      </a:txBody>
                      <a:tcPr>
                        <a:blipFill>
                          <a:blip r:embed="rId2"/>
                          <a:stretch>
                            <a:fillRect l="-130" t="-400000" r="-143677" b="-326250"/>
                          </a:stretch>
                        </a:blipFill>
                      </a:tcPr>
                    </a:tc>
                    <a:tc>
                      <a:txBody>
                        <a:bodyPr/>
                        <a:lstStyle/>
                        <a:p>
                          <a:endParaRPr lang="en-US"/>
                        </a:p>
                      </a:txBody>
                      <a:tcPr>
                        <a:blipFill>
                          <a:blip r:embed="rId2"/>
                          <a:stretch>
                            <a:fillRect l="-69945" t="-400000" r="-364" b="-326250"/>
                          </a:stretch>
                        </a:blipFill>
                      </a:tcPr>
                    </a:tc>
                    <a:extLst>
                      <a:ext uri="{0D108BD9-81ED-4DB2-BD59-A6C34878D82A}">
                        <a16:rowId xmlns:a16="http://schemas.microsoft.com/office/drawing/2014/main" val="3024052586"/>
                      </a:ext>
                    </a:extLst>
                  </a:tr>
                  <a:tr h="491871">
                    <a:tc>
                      <a:txBody>
                        <a:bodyPr/>
                        <a:lstStyle/>
                        <a:p>
                          <a:endParaRPr lang="en-US"/>
                        </a:p>
                      </a:txBody>
                      <a:tcPr>
                        <a:blipFill>
                          <a:blip r:embed="rId2"/>
                          <a:stretch>
                            <a:fillRect l="-130" t="-493827" r="-143677" b="-222222"/>
                          </a:stretch>
                        </a:blipFill>
                      </a:tcPr>
                    </a:tc>
                    <a:tc>
                      <a:txBody>
                        <a:bodyPr/>
                        <a:lstStyle/>
                        <a:p>
                          <a:endParaRPr lang="en-US"/>
                        </a:p>
                      </a:txBody>
                      <a:tcPr>
                        <a:blipFill>
                          <a:blip r:embed="rId2"/>
                          <a:stretch>
                            <a:fillRect l="-69945" t="-493827" r="-364" b="-222222"/>
                          </a:stretch>
                        </a:blipFill>
                      </a:tcPr>
                    </a:tc>
                    <a:extLst>
                      <a:ext uri="{0D108BD9-81ED-4DB2-BD59-A6C34878D82A}">
                        <a16:rowId xmlns:a16="http://schemas.microsoft.com/office/drawing/2014/main" val="620286432"/>
                      </a:ext>
                    </a:extLst>
                  </a:tr>
                  <a:tr h="491871">
                    <a:tc>
                      <a:txBody>
                        <a:bodyPr/>
                        <a:lstStyle/>
                        <a:p>
                          <a:endParaRPr lang="en-US"/>
                        </a:p>
                      </a:txBody>
                      <a:tcPr>
                        <a:blipFill>
                          <a:blip r:embed="rId2"/>
                          <a:stretch>
                            <a:fillRect l="-130" t="-593827" r="-143677" b="-122222"/>
                          </a:stretch>
                        </a:blipFill>
                      </a:tcPr>
                    </a:tc>
                    <a:tc>
                      <a:txBody>
                        <a:bodyPr/>
                        <a:lstStyle/>
                        <a:p>
                          <a:endParaRPr lang="en-US"/>
                        </a:p>
                      </a:txBody>
                      <a:tcPr>
                        <a:blipFill>
                          <a:blip r:embed="rId2"/>
                          <a:stretch>
                            <a:fillRect l="-69945" t="-593827" r="-364" b="-122222"/>
                          </a:stretch>
                        </a:blipFill>
                      </a:tcPr>
                    </a:tc>
                    <a:extLst>
                      <a:ext uri="{0D108BD9-81ED-4DB2-BD59-A6C34878D82A}">
                        <a16:rowId xmlns:a16="http://schemas.microsoft.com/office/drawing/2014/main" val="796876694"/>
                      </a:ext>
                    </a:extLst>
                  </a:tr>
                  <a:tr h="491871">
                    <a:tc>
                      <a:txBody>
                        <a:bodyPr/>
                        <a:lstStyle/>
                        <a:p>
                          <a:endParaRPr lang="en-US"/>
                        </a:p>
                      </a:txBody>
                      <a:tcPr>
                        <a:blipFill>
                          <a:blip r:embed="rId2"/>
                          <a:stretch>
                            <a:fillRect l="-130" t="-693827" r="-143677" b="-22222"/>
                          </a:stretch>
                        </a:blipFill>
                      </a:tcPr>
                    </a:tc>
                    <a:tc>
                      <a:txBody>
                        <a:bodyPr/>
                        <a:lstStyle/>
                        <a:p>
                          <a:endParaRPr lang="en-US"/>
                        </a:p>
                      </a:txBody>
                      <a:tcPr>
                        <a:blipFill>
                          <a:blip r:embed="rId2"/>
                          <a:stretch>
                            <a:fillRect l="-69945" t="-693827" r="-364" b="-22222"/>
                          </a:stretch>
                        </a:blipFill>
                      </a:tcPr>
                    </a:tc>
                    <a:extLst>
                      <a:ext uri="{0D108BD9-81ED-4DB2-BD59-A6C34878D82A}">
                        <a16:rowId xmlns:a16="http://schemas.microsoft.com/office/drawing/2014/main" val="2621177661"/>
                      </a:ext>
                    </a:extLst>
                  </a:tr>
                </a:tbl>
              </a:graphicData>
            </a:graphic>
          </p:graphicFrame>
        </mc:Fallback>
      </mc:AlternateContent>
    </p:spTree>
    <p:extLst>
      <p:ext uri="{BB962C8B-B14F-4D97-AF65-F5344CB8AC3E}">
        <p14:creationId xmlns:p14="http://schemas.microsoft.com/office/powerpoint/2010/main" val="40584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9EA5A9-0B3E-4915-8FF9-1B6BC85DEC60}"/>
                  </a:ext>
                </a:extLst>
              </p:cNvPr>
              <p:cNvSpPr>
                <a:spLocks noGrp="1"/>
              </p:cNvSpPr>
              <p:nvPr>
                <p:ph type="title"/>
              </p:nvPr>
            </p:nvSpPr>
            <p:spPr/>
            <p:txBody>
              <a:bodyPr/>
              <a:lstStyle/>
              <a:p>
                <a:r>
                  <a:rPr lang="en-US" dirty="0"/>
                  <a:t>From </a:t>
                </a:r>
                <a14:m>
                  <m:oMath xmlns:m="http://schemas.openxmlformats.org/officeDocument/2006/math">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3</m:t>
                    </m:r>
                  </m:oMath>
                </a14:m>
                <a:r>
                  <a:rPr lang="en-US" dirty="0"/>
                  <a:t>.</a:t>
                </a:r>
              </a:p>
            </p:txBody>
          </p:sp>
        </mc:Choice>
        <mc:Fallback xmlns="">
          <p:sp>
            <p:nvSpPr>
              <p:cNvPr id="2" name="Title 1">
                <a:extLst>
                  <a:ext uri="{FF2B5EF4-FFF2-40B4-BE49-F238E27FC236}">
                    <a16:creationId xmlns:a16="http://schemas.microsoft.com/office/drawing/2014/main" id="{3F9EA5A9-0B3E-4915-8FF9-1B6BC85DEC6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F48356-B815-4141-87DA-85D1BCED5EC2}"/>
                  </a:ext>
                </a:extLst>
              </p:cNvPr>
              <p:cNvSpPr>
                <a:spLocks noGrp="1"/>
              </p:cNvSpPr>
              <p:nvPr>
                <p:ph idx="1"/>
              </p:nvPr>
            </p:nvSpPr>
            <p:spPr/>
            <p:txBody>
              <a:bodyPr>
                <a:normAutofit lnSpcReduction="10000"/>
              </a:bodyPr>
              <a:lstStyle/>
              <a:p>
                <a:r>
                  <a:rPr lang="en-US" dirty="0"/>
                  <a:t>Hang on! Is this allowed in </a:t>
                </a:r>
                <a14:m>
                  <m:oMath xmlns:m="http://schemas.openxmlformats.org/officeDocument/2006/math">
                    <m:r>
                      <a:rPr lang="en-US" b="0" i="1" smtClean="0">
                        <a:latin typeface="Cambria Math" panose="02040503050406030204" pitchFamily="18" charset="0"/>
                      </a:rPr>
                      <m:t>3</m:t>
                    </m:r>
                  </m:oMath>
                </a14:m>
                <a:r>
                  <a:rPr lang="en-US" dirty="0"/>
                  <a:t>-SAT?</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endParaRPr lang="en-US" dirty="0"/>
              </a:p>
              <a:p>
                <a:r>
                  <a:rPr lang="en-US" dirty="0"/>
                  <a:t>The definition said 3 items each…</a:t>
                </a:r>
              </a:p>
              <a:p>
                <a:endParaRPr lang="en-US" dirty="0"/>
              </a:p>
              <a:p>
                <a:r>
                  <a:rPr lang="en-US" dirty="0"/>
                  <a:t>A trick to fix it. Make two copies, or in a dummy variable </a:t>
                </a:r>
                <a14:m>
                  <m:oMath xmlns:m="http://schemas.openxmlformats.org/officeDocument/2006/math">
                    <m:r>
                      <a:rPr lang="en-US" b="0" i="1" smtClean="0">
                        <a:latin typeface="Cambria Math" panose="02040503050406030204" pitchFamily="18" charset="0"/>
                      </a:rPr>
                      <m:t>𝑑</m:t>
                    </m:r>
                  </m:oMath>
                </a14:m>
                <a:r>
                  <a:rPr lang="en-US" dirty="0"/>
                  <a:t> being True in one and false in the other.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𝑇𝑟𝑢𝑒</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𝐹𝑎𝑙𝑠𝑒</m:t>
                    </m:r>
                  </m:oMath>
                </a14:m>
                <a:endParaRPr lang="en-US" dirty="0"/>
              </a:p>
              <a:p>
                <a14:m>
                  <m:oMath xmlns:m="http://schemas.openxmlformats.org/officeDocument/2006/math">
                    <m:r>
                      <a:rPr lang="en-US" b="0" i="1" smtClean="0">
                        <a:latin typeface="Cambria Math" panose="02040503050406030204" pitchFamily="18" charset="0"/>
                      </a:rPr>
                      <m:t>𝑑</m:t>
                    </m:r>
                  </m:oMath>
                </a14:m>
                <a:r>
                  <a:rPr lang="en-US" dirty="0"/>
                  <a:t> will make one of the two true. The other copy is satisfied if and only if the original one was.</a:t>
                </a:r>
              </a:p>
            </p:txBody>
          </p:sp>
        </mc:Choice>
        <mc:Fallback xmlns="">
          <p:sp>
            <p:nvSpPr>
              <p:cNvPr id="3" name="Content Placeholder 2">
                <a:extLst>
                  <a:ext uri="{FF2B5EF4-FFF2-40B4-BE49-F238E27FC236}">
                    <a16:creationId xmlns:a16="http://schemas.microsoft.com/office/drawing/2014/main" id="{CBF48356-B815-4141-87DA-85D1BCED5EC2}"/>
                  </a:ext>
                </a:extLst>
              </p:cNvPr>
              <p:cNvSpPr>
                <a:spLocks noGrp="1" noRot="1" noChangeAspect="1" noMove="1" noResize="1" noEditPoints="1" noAdjustHandles="1" noChangeArrowheads="1" noChangeShapeType="1" noTextEdit="1"/>
              </p:cNvSpPr>
              <p:nvPr>
                <p:ph idx="1"/>
              </p:nvPr>
            </p:nvSpPr>
            <p:spPr>
              <a:blipFill>
                <a:blip r:embed="rId3"/>
                <a:stretch>
                  <a:fillRect l="-708" t="-3019" r="-1634" b="-2390"/>
                </a:stretch>
              </a:blipFill>
            </p:spPr>
            <p:txBody>
              <a:bodyPr/>
              <a:lstStyle/>
              <a:p>
                <a:r>
                  <a:rPr lang="en-US">
                    <a:noFill/>
                  </a:rPr>
                  <a:t> </a:t>
                </a:r>
              </a:p>
            </p:txBody>
          </p:sp>
        </mc:Fallback>
      </mc:AlternateContent>
    </p:spTree>
    <p:extLst>
      <p:ext uri="{BB962C8B-B14F-4D97-AF65-F5344CB8AC3E}">
        <p14:creationId xmlns:p14="http://schemas.microsoft.com/office/powerpoint/2010/main" val="1929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B-B10E-407D-A0E7-23F10946FB91}"/>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C891F9-3201-4710-B1E1-FE6C714C0C4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we make the following 3-SAT instance</a:t>
                </a:r>
              </a:p>
              <a:p>
                <a:endParaRPr lang="en-US" dirty="0"/>
              </a:p>
              <a:p>
                <a:r>
                  <a:rPr lang="en-US" dirty="0"/>
                  <a:t>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 </m:t>
                    </m:r>
                  </m:oMath>
                </a14:m>
                <a:r>
                  <a:rPr lang="en-US" dirty="0"/>
                  <a:t>for each vertex </a:t>
                </a:r>
                <a14:m>
                  <m:oMath xmlns:m="http://schemas.openxmlformats.org/officeDocument/2006/math">
                    <m:r>
                      <a:rPr lang="en-US" b="0" i="1" smtClean="0">
                        <a:latin typeface="Cambria Math" panose="02040503050406030204" pitchFamily="18" charset="0"/>
                      </a:rPr>
                      <m:t>𝑢</m:t>
                    </m:r>
                  </m:oMath>
                </a14:m>
                <a:endParaRPr lang="en-US" dirty="0"/>
              </a:p>
              <a:p>
                <a:r>
                  <a:rPr lang="en-US" dirty="0"/>
                  <a:t>Constraints: As described on the last few slides.</a:t>
                </a:r>
              </a:p>
              <a:p>
                <a:endParaRPr lang="en-US" dirty="0"/>
              </a:p>
              <a:p>
                <a:r>
                  <a:rPr lang="en-US" dirty="0"/>
                  <a:t>Run a 3SATSolver. </a:t>
                </a:r>
              </a:p>
              <a:p>
                <a:endParaRPr lang="en-US" dirty="0"/>
              </a:p>
              <a:p>
                <a:r>
                  <a:rPr lang="en-US" dirty="0"/>
                  <a:t>Return whatever it returns.</a:t>
                </a:r>
              </a:p>
            </p:txBody>
          </p:sp>
        </mc:Choice>
        <mc:Fallback xmlns="">
          <p:sp>
            <p:nvSpPr>
              <p:cNvPr id="3" name="Content Placeholder 2">
                <a:extLst>
                  <a:ext uri="{FF2B5EF4-FFF2-40B4-BE49-F238E27FC236}">
                    <a16:creationId xmlns:a16="http://schemas.microsoft.com/office/drawing/2014/main" id="{F9C891F9-3201-4710-B1E1-FE6C714C0C4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26508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500C-59A2-4660-95D5-8EA84DE68091}"/>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21BD4-0440-4246-AE3F-DD098AE44E36}"/>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𝑛</m:t>
                    </m:r>
                  </m:oMath>
                </a14:m>
                <a:r>
                  <a:rPr lang="en-US" dirty="0"/>
                  <a:t> variables and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𝑚</m:t>
                    </m:r>
                    <m:r>
                      <a:rPr lang="en-US" b="0" i="1" smtClean="0">
                        <a:latin typeface="Cambria Math" panose="02040503050406030204" pitchFamily="18" charset="0"/>
                      </a:rPr>
                      <m:t>+13</m:t>
                    </m:r>
                    <m:r>
                      <a:rPr lang="en-US" b="0" i="1" smtClean="0">
                        <a:latin typeface="Cambria Math" panose="02040503050406030204" pitchFamily="18" charset="0"/>
                      </a:rPr>
                      <m:t>𝑛</m:t>
                    </m:r>
                  </m:oMath>
                </a14:m>
                <a:r>
                  <a:rPr lang="en-US" dirty="0"/>
                  <a:t> constraints.</a:t>
                </a:r>
              </a:p>
              <a:p>
                <a:r>
                  <a:rPr lang="en-US" dirty="0"/>
                  <a:t>Making them is mechanical, definitely polynomial time.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D421BD4-0440-4246-AE3F-DD098AE44E3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09890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Our correctness proofs are usually:</a:t>
                </a:r>
              </a:p>
              <a:p>
                <a:r>
                  <a:rPr lang="en-US" dirty="0"/>
                  <a:t>Certificate for </a:t>
                </a:r>
                <a14:m>
                  <m:oMath xmlns:m="http://schemas.openxmlformats.org/officeDocument/2006/math">
                    <m:r>
                      <a:rPr lang="en-US" b="0" i="1" smtClean="0">
                        <a:latin typeface="Cambria Math" panose="02040503050406030204" pitchFamily="18" charset="0"/>
                      </a:rPr>
                      <m:t>3</m:t>
                    </m:r>
                  </m:oMath>
                </a14:m>
                <a:r>
                  <a:rPr lang="en-US" dirty="0"/>
                  <a:t>-coloring becomes a certificate for </a:t>
                </a:r>
                <a14:m>
                  <m:oMath xmlns:m="http://schemas.openxmlformats.org/officeDocument/2006/math">
                    <m:r>
                      <a:rPr lang="en-US" b="0" i="1" smtClean="0">
                        <a:latin typeface="Cambria Math" panose="02040503050406030204" pitchFamily="18" charset="0"/>
                      </a:rPr>
                      <m:t>3</m:t>
                    </m:r>
                  </m:oMath>
                </a14:m>
                <a:r>
                  <a:rPr lang="en-US" dirty="0"/>
                  <a:t>-SAT</a:t>
                </a:r>
              </a:p>
              <a:p>
                <a:r>
                  <a:rPr lang="en-US" dirty="0"/>
                  <a:t>The only certificates for </a:t>
                </a:r>
                <a14:m>
                  <m:oMath xmlns:m="http://schemas.openxmlformats.org/officeDocument/2006/math">
                    <m:r>
                      <a:rPr lang="en-US" b="0" i="1" smtClean="0">
                        <a:latin typeface="Cambria Math" panose="02040503050406030204" pitchFamily="18" charset="0"/>
                      </a:rPr>
                      <m:t>3</m:t>
                    </m:r>
                  </m:oMath>
                </a14:m>
                <a:r>
                  <a:rPr lang="en-US" dirty="0"/>
                  <a:t>-SAT come from certificates for </a:t>
                </a:r>
                <a14:m>
                  <m:oMath xmlns:m="http://schemas.openxmlformats.org/officeDocument/2006/math">
                    <m:r>
                      <a:rPr lang="en-US" b="0" i="1" smtClean="0">
                        <a:latin typeface="Cambria Math" panose="02040503050406030204" pitchFamily="18" charset="0"/>
                      </a:rPr>
                      <m:t>3</m:t>
                    </m:r>
                  </m:oMath>
                </a14:m>
                <a:r>
                  <a:rPr lang="en-US" dirty="0"/>
                  <a:t>-coloring</a:t>
                </a:r>
              </a:p>
              <a:p>
                <a:endParaRPr lang="en-US" dirty="0"/>
              </a:p>
              <a:p>
                <a:r>
                  <a:rPr lang="en-US" dirty="0"/>
                  <a:t>Let’s start with</a:t>
                </a:r>
              </a:p>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endParaRPr lang="en-US" dirty="0"/>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51470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𝐺</m:t>
                    </m:r>
                  </m:oMath>
                </a14:m>
                <a:r>
                  <a:rPr lang="en-US" dirty="0">
                    <a:solidFill>
                      <a:schemeClr val="accent2"/>
                    </a:solidFill>
                  </a:rPr>
                  <a:t> is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-colorable, then there is a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From any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set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to be true if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is red and false otherwise.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green and false otherwise.</a:t>
                </a:r>
              </a:p>
              <a:p>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r>
                          <a:rPr lang="en-US" i="1">
                            <a:solidFill>
                              <a:schemeClr val="accent2"/>
                            </a:solidFill>
                            <a:latin typeface="Cambria Math" panose="02040503050406030204" pitchFamily="18" charset="0"/>
                          </a:rPr>
                          <m:t>𝑢</m:t>
                        </m:r>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blue and false otherwise.</a:t>
                </a:r>
              </a:p>
              <a:p>
                <a:endParaRPr lang="en-US" dirty="0">
                  <a:solidFill>
                    <a:schemeClr val="accent2"/>
                  </a:solidFill>
                </a:endParaRPr>
              </a:p>
              <a:p>
                <a:r>
                  <a:rPr lang="en-US" dirty="0">
                    <a:solidFill>
                      <a:schemeClr val="accent2"/>
                    </a:solidFill>
                  </a:rPr>
                  <a:t>The constraints are satisfied (for the reasons listed on the prior slides)</a:t>
                </a:r>
              </a:p>
              <a:p>
                <a:r>
                  <a:rPr lang="en-US" dirty="0">
                    <a:solidFill>
                      <a:schemeClr val="accent2"/>
                    </a:solidFill>
                  </a:rPr>
                  <a:t>So the 3-SAT algorithm must say the constraints are satisfiable, and the reduction returns true!</a:t>
                </a:r>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215358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a:p>
                <a:r>
                  <a:rPr lang="en-US" dirty="0">
                    <a:solidFill>
                      <a:schemeClr val="accent2"/>
                    </a:solidFill>
                  </a:rPr>
                  <a:t>If the reduction returns YES, then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algorithm returned YES, so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instance had a satisfying assignment.</a:t>
                </a:r>
              </a:p>
              <a:p>
                <a:r>
                  <a:rPr lang="en-US" dirty="0">
                    <a:solidFill>
                      <a:schemeClr val="accent2"/>
                    </a:solidFill>
                  </a:rPr>
                  <a:t>We can convert the variables to a coloring:</a:t>
                </a:r>
              </a:p>
              <a:p>
                <a:r>
                  <a:rPr lang="en-US" dirty="0">
                    <a:solidFill>
                      <a:schemeClr val="accent2"/>
                    </a:solidFill>
                  </a:rPr>
                  <a:t>For every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exactly one of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is true. We have a constraint requiring at least one, and constraints preventing more than one variable for the same vertex being true. </a:t>
                </a:r>
              </a:p>
              <a:p>
                <a:r>
                  <a:rPr lang="en-US" dirty="0">
                    <a:solidFill>
                      <a:schemeClr val="accent2"/>
                    </a:solidFill>
                  </a:rPr>
                  <a:t>Color the vertices the associated colors. Since every vertex is colored, at least one of the constraints is active for each edge, so we have a valid coloring.</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9296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83D9-EB4A-4075-BA0C-50BAEB9DF1CF}"/>
              </a:ext>
            </a:extLst>
          </p:cNvPr>
          <p:cNvSpPr>
            <a:spLocks noGrp="1"/>
          </p:cNvSpPr>
          <p:nvPr>
            <p:ph type="title"/>
          </p:nvPr>
        </p:nvSpPr>
        <p:spPr/>
        <p:txBody>
          <a:bodyPr/>
          <a:lstStyle/>
          <a:p>
            <a:r>
              <a:rPr lang="en-US" dirty="0"/>
              <a:t>Two Last Thoughts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B22C12-4F68-46E7-AF2C-4BF233377CC9}"/>
                  </a:ext>
                </a:extLst>
              </p:cNvPr>
              <p:cNvSpPr>
                <a:spLocks noGrp="1"/>
              </p:cNvSpPr>
              <p:nvPr>
                <p:ph idx="1"/>
              </p:nvPr>
            </p:nvSpPr>
            <p:spPr/>
            <p:txBody>
              <a:bodyPr/>
              <a:lstStyle/>
              <a:p>
                <a:r>
                  <a:rPr lang="en-US" dirty="0"/>
                  <a:t>I didn’t care at all about the efficiency of our reductions (other than them being polynomial time).</a:t>
                </a:r>
              </a:p>
              <a:p>
                <a:r>
                  <a:rPr lang="en-US" dirty="0"/>
                  <a:t>Why?</a:t>
                </a:r>
              </a:p>
              <a:p>
                <a:endParaRPr lang="en-US" dirty="0"/>
              </a:p>
              <a:p>
                <a:r>
                  <a:rPr lang="en-US" dirty="0"/>
                  <a:t>Well if it’s worse than polynomial it doesn’t count! (Goal is to get a polynomial-time algorithm for problem </a:t>
                </a:r>
                <a14:m>
                  <m:oMath xmlns:m="http://schemas.openxmlformats.org/officeDocument/2006/math">
                    <m:r>
                      <a:rPr lang="en-US" b="0" i="1" smtClean="0">
                        <a:latin typeface="Cambria Math" panose="02040503050406030204" pitchFamily="18" charset="0"/>
                      </a:rPr>
                      <m:t>𝐴</m:t>
                    </m:r>
                  </m:oMath>
                </a14:m>
                <a:r>
                  <a:rPr lang="en-US" dirty="0"/>
                  <a:t>, if we write one for problem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a:t>
                </a:r>
              </a:p>
              <a:p>
                <a:r>
                  <a:rPr lang="en-US" dirty="0"/>
                  <a:t>But…do we expect to ever run these reductions?</a:t>
                </a:r>
              </a:p>
              <a:p>
                <a:r>
                  <a:rPr lang="en-US" dirty="0"/>
                  <a:t>Not really!...If we ever find an efficient </a:t>
                </a:r>
                <a14:m>
                  <m:oMath xmlns:m="http://schemas.openxmlformats.org/officeDocument/2006/math">
                    <m:r>
                      <a:rPr lang="en-US" b="0" i="1" smtClean="0">
                        <a:latin typeface="Cambria Math" panose="02040503050406030204" pitchFamily="18" charset="0"/>
                      </a:rPr>
                      <m:t>3</m:t>
                    </m:r>
                  </m:oMath>
                </a14:m>
                <a:r>
                  <a:rPr lang="en-US" dirty="0"/>
                  <a:t>-SAT algorithm we can always go back and make them efficient.</a:t>
                </a:r>
              </a:p>
            </p:txBody>
          </p:sp>
        </mc:Choice>
        <mc:Fallback>
          <p:sp>
            <p:nvSpPr>
              <p:cNvPr id="3" name="Content Placeholder 2">
                <a:extLst>
                  <a:ext uri="{FF2B5EF4-FFF2-40B4-BE49-F238E27FC236}">
                    <a16:creationId xmlns:a16="http://schemas.microsoft.com/office/drawing/2014/main" id="{D0B22C12-4F68-46E7-AF2C-4BF233377CC9}"/>
                  </a:ext>
                </a:extLst>
              </p:cNvPr>
              <p:cNvSpPr>
                <a:spLocks noGrp="1" noRot="1" noChangeAspect="1" noMove="1" noResize="1" noEditPoints="1" noAdjustHandles="1" noChangeArrowheads="1" noChangeShapeType="1" noTextEdit="1"/>
              </p:cNvSpPr>
              <p:nvPr>
                <p:ph idx="1"/>
              </p:nvPr>
            </p:nvSpPr>
            <p:spPr>
              <a:blipFill>
                <a:blip r:embed="rId2"/>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161186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A3A-2E32-42C1-86BD-8842B3767FA2}"/>
              </a:ext>
            </a:extLst>
          </p:cNvPr>
          <p:cNvSpPr>
            <a:spLocks noGrp="1"/>
          </p:cNvSpPr>
          <p:nvPr>
            <p:ph type="title"/>
          </p:nvPr>
        </p:nvSpPr>
        <p:spPr/>
        <p:txBody>
          <a:bodyPr/>
          <a:lstStyle/>
          <a:p>
            <a:r>
              <a:rPr lang="en-US" dirty="0"/>
              <a:t>Two Last Thoughts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157C17-A45D-461E-B1D6-1CEEEBAA3863}"/>
                  </a:ext>
                </a:extLst>
              </p:cNvPr>
              <p:cNvSpPr>
                <a:spLocks noGrp="1"/>
              </p:cNvSpPr>
              <p:nvPr>
                <p:ph idx="1"/>
              </p:nvPr>
            </p:nvSpPr>
            <p:spPr/>
            <p:txBody>
              <a:bodyPr>
                <a:normAutofit/>
              </a:bodyPr>
              <a:lstStyle/>
              <a:p>
                <a:r>
                  <a:rPr lang="en-US" dirty="0"/>
                  <a:t>Vertex Cover is NP-complete (you can do a reduction from independent set. It’s good practice!)</a:t>
                </a:r>
                <a:br>
                  <a:rPr lang="en-US" dirty="0"/>
                </a:br>
                <a:br>
                  <a:rPr lang="en-US" dirty="0"/>
                </a:br>
                <a:r>
                  <a:rPr lang="en-US" dirty="0"/>
                  <a:t>But we wrote a polynomial time algorithm for vertex cover didn’t we? We wrote two– a DP one and an LP one. What’s going on? </a:t>
                </a:r>
              </a:p>
              <a:p>
                <a:endParaRPr lang="en-US" dirty="0"/>
              </a:p>
              <a:p>
                <a:r>
                  <a:rPr lang="en-US" dirty="0"/>
                  <a:t>The algorithms we saw only handled special cases – Vertex cover on trees or vertex cover on bipartite graphs. We didn’t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We carved off part of the problem that was easy and solved that (solved only the “easy” instances).</a:t>
                </a:r>
              </a:p>
            </p:txBody>
          </p:sp>
        </mc:Choice>
        <mc:Fallback>
          <p:sp>
            <p:nvSpPr>
              <p:cNvPr id="3" name="Content Placeholder 2">
                <a:extLst>
                  <a:ext uri="{FF2B5EF4-FFF2-40B4-BE49-F238E27FC236}">
                    <a16:creationId xmlns:a16="http://schemas.microsoft.com/office/drawing/2014/main" id="{85157C17-A45D-461E-B1D6-1CEEEBAA3863}"/>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692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8536-3C65-482D-9883-78E208712E3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E0FAACD8-4B23-4A35-A02E-4AD73E2229AE}"/>
              </a:ext>
            </a:extLst>
          </p:cNvPr>
          <p:cNvSpPr>
            <a:spLocks noGrp="1"/>
          </p:cNvSpPr>
          <p:nvPr>
            <p:ph idx="1"/>
          </p:nvPr>
        </p:nvSpPr>
        <p:spPr/>
        <p:txBody>
          <a:bodyPr/>
          <a:lstStyle/>
          <a:p>
            <a:r>
              <a:rPr lang="en-US" dirty="0"/>
              <a:t>We’re (probably) going to get through the content I’ve planned a lecture-or-two before the end of the quarter.</a:t>
            </a:r>
          </a:p>
          <a:p>
            <a:r>
              <a:rPr lang="en-US" dirty="0"/>
              <a:t>I’ve listed a couple of possible topics on </a:t>
            </a:r>
            <a:r>
              <a:rPr lang="en-US" dirty="0">
                <a:hlinkClick r:id="rId2"/>
              </a:rPr>
              <a:t>this Ed thread</a:t>
            </a:r>
            <a:endParaRPr lang="en-US" dirty="0"/>
          </a:p>
          <a:p>
            <a:r>
              <a:rPr lang="en-US" dirty="0"/>
              <a:t>“Heart” the ones you like. </a:t>
            </a:r>
          </a:p>
        </p:txBody>
      </p:sp>
    </p:spTree>
    <p:extLst>
      <p:ext uri="{BB962C8B-B14F-4D97-AF65-F5344CB8AC3E}">
        <p14:creationId xmlns:p14="http://schemas.microsoft.com/office/powerpoint/2010/main" val="1002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15927-4768-4F37-8172-B466C7602F35}"/>
              </a:ext>
            </a:extLst>
          </p:cNvPr>
          <p:cNvSpPr>
            <a:spLocks noGrp="1"/>
          </p:cNvSpPr>
          <p:nvPr>
            <p:ph type="title"/>
          </p:nvPr>
        </p:nvSpPr>
        <p:spPr/>
        <p:txBody>
          <a:bodyPr/>
          <a:lstStyle/>
          <a:p>
            <a:r>
              <a:rPr lang="en-US" dirty="0"/>
              <a:t>Why are P and NP interesting?</a:t>
            </a:r>
          </a:p>
        </p:txBody>
      </p:sp>
      <p:sp>
        <p:nvSpPr>
          <p:cNvPr id="5" name="Text Placeholder 4">
            <a:extLst>
              <a:ext uri="{FF2B5EF4-FFF2-40B4-BE49-F238E27FC236}">
                <a16:creationId xmlns:a16="http://schemas.microsoft.com/office/drawing/2014/main" id="{435439E0-02DC-45A2-8CB9-ECB74E3C3D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031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B6B27-6BA0-49FE-BC4B-6946F6C6A18C}"/>
              </a:ext>
            </a:extLst>
          </p:cNvPr>
          <p:cNvSpPr>
            <a:spLocks noGrp="1"/>
          </p:cNvSpPr>
          <p:nvPr>
            <p:ph type="title"/>
          </p:nvPr>
        </p:nvSpPr>
        <p:spPr/>
        <p:txBody>
          <a:bodyPr/>
          <a:lstStyle/>
          <a:p>
            <a:r>
              <a:rPr lang="en-US" dirty="0"/>
              <a:t>Why do we care?</a:t>
            </a:r>
          </a:p>
        </p:txBody>
      </p:sp>
      <p:sp>
        <p:nvSpPr>
          <p:cNvPr id="5" name="Content Placeholder 4">
            <a:extLst>
              <a:ext uri="{FF2B5EF4-FFF2-40B4-BE49-F238E27FC236}">
                <a16:creationId xmlns:a16="http://schemas.microsoft.com/office/drawing/2014/main" id="{0E609834-97E5-45D3-B3D0-0BF3B9AA6E06}"/>
              </a:ext>
            </a:extLst>
          </p:cNvPr>
          <p:cNvSpPr>
            <a:spLocks noGrp="1"/>
          </p:cNvSpPr>
          <p:nvPr>
            <p:ph idx="1"/>
          </p:nvPr>
        </p:nvSpPr>
        <p:spPr/>
        <p:txBody>
          <a:bodyPr>
            <a:normAutofit/>
          </a:bodyPr>
          <a:lstStyle/>
          <a:p>
            <a:r>
              <a:rPr lang="en-US" dirty="0"/>
              <a:t>We’ve seen a few NP-complete problems.</a:t>
            </a:r>
          </a:p>
          <a:p>
            <a:r>
              <a:rPr lang="en-US" dirty="0"/>
              <a:t>3-SAT, 3-coloring, Hamiltonian Path/Cycle, Independent Set.</a:t>
            </a:r>
          </a:p>
          <a:p>
            <a:endParaRPr lang="en-US" dirty="0"/>
          </a:p>
          <a:p>
            <a:r>
              <a:rPr lang="en-US" dirty="0"/>
              <a:t>But why should we care about those few?</a:t>
            </a:r>
          </a:p>
          <a:p>
            <a:endParaRPr lang="en-US" dirty="0"/>
          </a:p>
          <a:p>
            <a:r>
              <a:rPr lang="en-US" dirty="0"/>
              <a:t>Just memorize them and avoid them, right?</a:t>
            </a:r>
          </a:p>
          <a:p>
            <a:endParaRPr lang="en-US" dirty="0"/>
          </a:p>
          <a:p>
            <a:r>
              <a:rPr lang="en-US" dirty="0"/>
              <a:t>It’s more than just a few…</a:t>
            </a:r>
          </a:p>
        </p:txBody>
      </p:sp>
    </p:spTree>
    <p:extLst>
      <p:ext uri="{BB962C8B-B14F-4D97-AF65-F5344CB8AC3E}">
        <p14:creationId xmlns:p14="http://schemas.microsoft.com/office/powerpoint/2010/main" val="32230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660" y="1907517"/>
            <a:ext cx="5091215" cy="2039242"/>
          </a:xfrm>
          <a:prstGeom prst="rect">
            <a:avLst/>
          </a:prstGeom>
        </p:spPr>
      </p:pic>
      <p:sp>
        <p:nvSpPr>
          <p:cNvPr id="2" name="Title 1"/>
          <p:cNvSpPr>
            <a:spLocks noGrp="1"/>
          </p:cNvSpPr>
          <p:nvPr>
            <p:ph type="title"/>
          </p:nvPr>
        </p:nvSpPr>
        <p:spPr/>
        <p:txBody>
          <a:bodyPr/>
          <a:lstStyle/>
          <a:p>
            <a:r>
              <a:rPr lang="en-US" dirty="0"/>
              <a:t>NP-Complete Problems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7517"/>
            <a:ext cx="3941179" cy="49596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179" y="1907517"/>
            <a:ext cx="3977311" cy="4959627"/>
          </a:xfrm>
          <a:prstGeom prst="rect">
            <a:avLst/>
          </a:prstGeom>
        </p:spPr>
      </p:pic>
      <p:sp>
        <p:nvSpPr>
          <p:cNvPr id="11" name="Content Placeholder 2"/>
          <p:cNvSpPr>
            <a:spLocks noGrp="1"/>
          </p:cNvSpPr>
          <p:nvPr>
            <p:ph idx="1"/>
          </p:nvPr>
        </p:nvSpPr>
        <p:spPr>
          <a:xfrm>
            <a:off x="575240" y="1344169"/>
            <a:ext cx="11187258" cy="491552"/>
          </a:xfrm>
        </p:spPr>
        <p:txBody>
          <a:bodyPr>
            <a:noAutofit/>
          </a:bodyPr>
          <a:lstStyle/>
          <a:p>
            <a:r>
              <a:rPr lang="en-US" sz="2800" dirty="0"/>
              <a:t>But Wait! There’s more!</a:t>
            </a:r>
          </a:p>
        </p:txBody>
      </p:sp>
      <p:sp>
        <p:nvSpPr>
          <p:cNvPr id="12" name="Rectangle 11"/>
          <p:cNvSpPr/>
          <p:nvPr/>
        </p:nvSpPr>
        <p:spPr>
          <a:xfrm>
            <a:off x="7929301" y="4088891"/>
            <a:ext cx="4092293" cy="195309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lot of problems are NP-complete</a:t>
            </a:r>
          </a:p>
        </p:txBody>
      </p:sp>
      <p:sp>
        <p:nvSpPr>
          <p:cNvPr id="13" name="Rectangle 12"/>
          <p:cNvSpPr/>
          <p:nvPr/>
        </p:nvSpPr>
        <p:spPr>
          <a:xfrm>
            <a:off x="7929301" y="4088891"/>
            <a:ext cx="4085915" cy="5757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Karp’s Theorem (1972)</a:t>
            </a:r>
          </a:p>
        </p:txBody>
      </p:sp>
    </p:spTree>
    <p:extLst>
      <p:ext uri="{BB962C8B-B14F-4D97-AF65-F5344CB8AC3E}">
        <p14:creationId xmlns:p14="http://schemas.microsoft.com/office/powerpoint/2010/main" val="1433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7" name="Content Placeholder 2"/>
          <p:cNvSpPr>
            <a:spLocks noGrp="1"/>
          </p:cNvSpPr>
          <p:nvPr>
            <p:ph idx="1"/>
          </p:nvPr>
        </p:nvSpPr>
        <p:spPr>
          <a:xfrm>
            <a:off x="370390" y="1463857"/>
            <a:ext cx="6898511" cy="4845504"/>
          </a:xfrm>
        </p:spPr>
        <p:txBody>
          <a:bodyPr>
            <a:noAutofit/>
          </a:bodyPr>
          <a:lstStyle/>
          <a:p>
            <a:r>
              <a:rPr lang="en-US" sz="2800" dirty="0"/>
              <a:t>But Wait! There’s more!</a:t>
            </a:r>
          </a:p>
          <a:p>
            <a:pPr marL="0" indent="0">
              <a:buNone/>
            </a:pPr>
            <a:r>
              <a:rPr lang="en-US" sz="2800" dirty="0"/>
              <a:t> By 1979, at least 300 problems had been proven NP-complete.</a:t>
            </a:r>
            <a:br>
              <a:rPr lang="en-US" sz="2800" dirty="0"/>
            </a:br>
            <a:endParaRPr lang="en-US" sz="2800" dirty="0"/>
          </a:p>
          <a:p>
            <a:pPr marL="0" indent="0">
              <a:buNone/>
            </a:pPr>
            <a:r>
              <a:rPr lang="en-US" sz="2800" dirty="0" err="1"/>
              <a:t>Garey</a:t>
            </a:r>
            <a:r>
              <a:rPr lang="en-US" sz="2800" dirty="0"/>
              <a:t> and Johnson put a list of all the NP-complete problems they could find in this textbook.</a:t>
            </a:r>
          </a:p>
          <a:p>
            <a:pPr marL="0" indent="0">
              <a:buNone/>
            </a:pPr>
            <a:r>
              <a:rPr lang="en-US" sz="2800" dirty="0"/>
              <a:t>Took almost 100 pages to just list them all.</a:t>
            </a:r>
          </a:p>
          <a:p>
            <a:pPr marL="0" indent="0">
              <a:buNone/>
            </a:pPr>
            <a:endParaRPr lang="en-US" sz="2800" dirty="0"/>
          </a:p>
          <a:p>
            <a:pPr marL="0" indent="0">
              <a:buNone/>
            </a:pPr>
            <a:r>
              <a:rPr lang="en-US" sz="2800" dirty="0"/>
              <a:t>No one has made </a:t>
            </a:r>
            <a:r>
              <a:rPr lang="en-US" sz="2600" dirty="0"/>
              <a:t>a comprehensive list since.</a:t>
            </a:r>
            <a:endParaRPr lang="en-US" dirty="0"/>
          </a:p>
        </p:txBody>
      </p:sp>
      <p:pic>
        <p:nvPicPr>
          <p:cNvPr id="1026" name="Picture 2" descr="Image result for garey johnson computers and intrac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7628"/>
          <a:stretch/>
        </p:blipFill>
        <p:spPr bwMode="auto">
          <a:xfrm>
            <a:off x="7268901" y="601884"/>
            <a:ext cx="49231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2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3" name="Content Placeholder 2"/>
          <p:cNvSpPr>
            <a:spLocks noGrp="1"/>
          </p:cNvSpPr>
          <p:nvPr>
            <p:ph idx="1"/>
          </p:nvPr>
        </p:nvSpPr>
        <p:spPr>
          <a:xfrm>
            <a:off x="372045" y="1463857"/>
            <a:ext cx="11187258" cy="4845504"/>
          </a:xfrm>
        </p:spPr>
        <p:txBody>
          <a:bodyPr>
            <a:normAutofit/>
          </a:bodyPr>
          <a:lstStyle/>
          <a:p>
            <a:r>
              <a:rPr lang="en-US" sz="2800" dirty="0"/>
              <a:t>But Wait! There’s more!</a:t>
            </a:r>
          </a:p>
          <a:p>
            <a:endParaRPr lang="en-US" sz="2800" dirty="0"/>
          </a:p>
          <a:p>
            <a:r>
              <a:rPr lang="en-US" sz="2800" dirty="0"/>
              <a:t>In December 2018, mathematicians and computer scientists put papers on the </a:t>
            </a:r>
            <a:r>
              <a:rPr lang="en-US" sz="2800" dirty="0" err="1"/>
              <a:t>arXiv</a:t>
            </a:r>
            <a:r>
              <a:rPr lang="en-US" sz="2800" dirty="0"/>
              <a:t> claiming to show (at least) 25 more problems are NP-complete.</a:t>
            </a:r>
          </a:p>
          <a:p>
            <a:pPr marL="0" indent="0">
              <a:buNone/>
            </a:pPr>
            <a:endParaRPr lang="en-US" sz="2800" dirty="0"/>
          </a:p>
          <a:p>
            <a:r>
              <a:rPr lang="en-US" sz="2800" dirty="0"/>
              <a:t>There are literally thousands of NP-complete problems known. </a:t>
            </a:r>
          </a:p>
        </p:txBody>
      </p:sp>
    </p:spTree>
    <p:extLst>
      <p:ext uri="{BB962C8B-B14F-4D97-AF65-F5344CB8AC3E}">
        <p14:creationId xmlns:p14="http://schemas.microsoft.com/office/powerpoint/2010/main" val="34930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4DBAE-131C-46C6-8321-D2FE1A178B9D}"/>
              </a:ext>
            </a:extLst>
          </p:cNvPr>
          <p:cNvSpPr>
            <a:spLocks noGrp="1"/>
          </p:cNvSpPr>
          <p:nvPr>
            <p:ph type="title"/>
          </p:nvPr>
        </p:nvSpPr>
        <p:spPr/>
        <p:txBody>
          <a:bodyPr/>
          <a:lstStyle/>
          <a:p>
            <a:r>
              <a:rPr lang="en-US" dirty="0"/>
              <a:t>Why Should you care?</a:t>
            </a:r>
          </a:p>
        </p:txBody>
      </p:sp>
      <p:sp>
        <p:nvSpPr>
          <p:cNvPr id="5" name="Text Placeholder 4">
            <a:extLst>
              <a:ext uri="{FF2B5EF4-FFF2-40B4-BE49-F238E27FC236}">
                <a16:creationId xmlns:a16="http://schemas.microsoft.com/office/drawing/2014/main" id="{EC159042-9024-4BEC-9746-C56C91F5E2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547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977-BC79-463A-82F1-057DB8686CED}"/>
              </a:ext>
            </a:extLst>
          </p:cNvPr>
          <p:cNvSpPr>
            <a:spLocks noGrp="1"/>
          </p:cNvSpPr>
          <p:nvPr>
            <p:ph type="title"/>
          </p:nvPr>
        </p:nvSpPr>
        <p:spPr/>
        <p:txBody>
          <a:bodyPr/>
          <a:lstStyle/>
          <a:p>
            <a:r>
              <a:rPr lang="en-US" dirty="0"/>
              <a:t>Logistics for the final</a:t>
            </a:r>
          </a:p>
        </p:txBody>
      </p:sp>
      <p:sp>
        <p:nvSpPr>
          <p:cNvPr id="3" name="Content Placeholder 2">
            <a:extLst>
              <a:ext uri="{FF2B5EF4-FFF2-40B4-BE49-F238E27FC236}">
                <a16:creationId xmlns:a16="http://schemas.microsoft.com/office/drawing/2014/main" id="{C3075939-5305-43A6-8BCF-04FCEC04DBDA}"/>
              </a:ext>
            </a:extLst>
          </p:cNvPr>
          <p:cNvSpPr>
            <a:spLocks noGrp="1"/>
          </p:cNvSpPr>
          <p:nvPr>
            <p:ph idx="1"/>
          </p:nvPr>
        </p:nvSpPr>
        <p:spPr/>
        <p:txBody>
          <a:bodyPr>
            <a:normAutofit lnSpcReduction="10000"/>
          </a:bodyPr>
          <a:lstStyle/>
          <a:p>
            <a:r>
              <a:rPr lang="en-US" dirty="0"/>
              <a:t>Going up on the webpage soon (hopefully tonight)</a:t>
            </a:r>
          </a:p>
          <a:p>
            <a:r>
              <a:rPr lang="en-US" dirty="0"/>
              <a:t>Along with practice material</a:t>
            </a:r>
          </a:p>
          <a:p>
            <a:endParaRPr lang="en-US" dirty="0"/>
          </a:p>
          <a:p>
            <a:r>
              <a:rPr lang="en-US" dirty="0"/>
              <a:t>Big thing you need to know: </a:t>
            </a:r>
          </a:p>
          <a:p>
            <a:r>
              <a:rPr lang="en-US" dirty="0"/>
              <a:t>Planning to release final 11:59 PM Sunday of finals week, due 11:59 PM Wednesday of Finals week</a:t>
            </a:r>
          </a:p>
          <a:p>
            <a:r>
              <a:rPr lang="en-US" dirty="0"/>
              <a:t>You’d have the full 3 days to work if you want to (but goal when writing it will be something that could be done in a “normal” 2 hour exam)</a:t>
            </a:r>
          </a:p>
          <a:p>
            <a:r>
              <a:rPr lang="en-US" dirty="0"/>
              <a:t>If you have some reason that you really need to offset that by a day, let me know as soon as possible (email or private Ed post).</a:t>
            </a:r>
          </a:p>
        </p:txBody>
      </p:sp>
    </p:spTree>
    <p:extLst>
      <p:ext uri="{BB962C8B-B14F-4D97-AF65-F5344CB8AC3E}">
        <p14:creationId xmlns:p14="http://schemas.microsoft.com/office/powerpoint/2010/main" val="892793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b="0" i="1" smtClean="0">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b="0" i="1" smtClean="0">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 Turing Award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30</a:t>
            </a:fld>
            <a:endParaRPr lang="en-US"/>
          </a:p>
        </p:txBody>
      </p:sp>
    </p:spTree>
    <p:extLst>
      <p:ext uri="{BB962C8B-B14F-4D97-AF65-F5344CB8AC3E}">
        <p14:creationId xmlns:p14="http://schemas.microsoft.com/office/powerpoint/2010/main" val="4007822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i="1">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i="1">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t>
                </a:r>
                <a:r>
                  <a:rPr lang="en-US" sz="2800" strike="sngStrike" dirty="0"/>
                  <a:t>a Turing Award </a:t>
                </a:r>
                <a:r>
                  <a:rPr lang="en-US" sz="2800" dirty="0"/>
                  <a:t>the Turing Award renamed after you.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31</a:t>
            </a:fld>
            <a:endParaRPr lang="en-US"/>
          </a:p>
        </p:txBody>
      </p:sp>
    </p:spTree>
    <p:extLst>
      <p:ext uri="{BB962C8B-B14F-4D97-AF65-F5344CB8AC3E}">
        <p14:creationId xmlns:p14="http://schemas.microsoft.com/office/powerpoint/2010/main" val="316988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a:xfrm>
            <a:off x="575240" y="1463856"/>
            <a:ext cx="11187258" cy="5203161"/>
          </a:xfrm>
        </p:spPr>
        <p:txBody>
          <a:bodyPr>
            <a:normAutofit/>
          </a:bodyPr>
          <a:lstStyle/>
          <a:p>
            <a:r>
              <a:rPr lang="en-US" sz="2800" dirty="0"/>
              <a:t>Suppose P=NP. </a:t>
            </a:r>
          </a:p>
          <a:p>
            <a:r>
              <a:rPr lang="en-US" sz="2800" dirty="0"/>
              <a:t>Specifically that we found a genuinely in-practice efficient algorithm for an NP-complete problem. What would you do?</a:t>
            </a:r>
          </a:p>
          <a:p>
            <a:pPr lvl="1"/>
            <a:r>
              <a:rPr lang="en-US" sz="2800" dirty="0"/>
              <a:t>$1,000,000 from the Clay Math Institute obviously, but what’s next?</a:t>
            </a:r>
          </a:p>
          <a:p>
            <a:pPr lvl="1"/>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32</a:t>
            </a:fld>
            <a:endParaRPr lang="en-US"/>
          </a:p>
        </p:txBody>
      </p:sp>
    </p:spTree>
    <p:extLst>
      <p:ext uri="{BB962C8B-B14F-4D97-AF65-F5344CB8AC3E}">
        <p14:creationId xmlns:p14="http://schemas.microsoft.com/office/powerpoint/2010/main" val="3173341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p:txBody>
          <a:bodyPr>
            <a:noAutofit/>
          </a:bodyPr>
          <a:lstStyle/>
          <a:p>
            <a:r>
              <a:rPr lang="en-US" sz="2800" dirty="0"/>
              <a:t>We found a genuinely in-practice efficient algorithm for an NP-complete problem. What would you do?</a:t>
            </a:r>
          </a:p>
          <a:p>
            <a:pPr lvl="1"/>
            <a:r>
              <a:rPr lang="en-US" sz="2800" dirty="0"/>
              <a:t>Another $5,000,000 from the Clay Math Institute</a:t>
            </a:r>
          </a:p>
          <a:p>
            <a:pPr lvl="1"/>
            <a:r>
              <a:rPr lang="en-US" sz="2800" dirty="0"/>
              <a:t>Put mathematicians out of work?</a:t>
            </a:r>
          </a:p>
          <a:p>
            <a:pPr lvl="1"/>
            <a:r>
              <a:rPr lang="en-US" sz="2800" dirty="0"/>
              <a:t>Decrypt (essentially) all current internet communication. See your ethics project.</a:t>
            </a:r>
          </a:p>
          <a:p>
            <a:pPr marL="128016" lvl="1" indent="0">
              <a:buNone/>
            </a:pPr>
            <a:endParaRPr lang="en-US" sz="2800" dirty="0"/>
          </a:p>
          <a:p>
            <a:pPr marL="128016" lvl="1" indent="0">
              <a:buNone/>
            </a:pPr>
            <a:r>
              <a:rPr lang="en-US" sz="2800" dirty="0"/>
              <a:t>A world where P=NP is a very </a:t>
            </a:r>
            <a:r>
              <a:rPr lang="en-US" sz="2800" dirty="0" err="1"/>
              <a:t>very</a:t>
            </a:r>
            <a:r>
              <a:rPr lang="en-US" sz="2800" dirty="0"/>
              <a:t> different place from the world we live in now.</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33</a:t>
            </a:fld>
            <a:endParaRPr lang="en-US"/>
          </a:p>
        </p:txBody>
      </p:sp>
    </p:spTree>
    <p:extLst>
      <p:ext uri="{BB962C8B-B14F-4D97-AF65-F5344CB8AC3E}">
        <p14:creationId xmlns:p14="http://schemas.microsoft.com/office/powerpoint/2010/main" val="37836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already expect P</a:t>
                </a:r>
                <a14:m>
                  <m:oMath xmlns:m="http://schemas.openxmlformats.org/officeDocument/2006/math">
                    <m:r>
                      <a:rPr lang="en-US" sz="2800" b="0" i="1" smtClean="0">
                        <a:latin typeface="Cambria Math" panose="02040503050406030204" pitchFamily="18" charset="0"/>
                      </a:rPr>
                      <m:t>≠</m:t>
                    </m:r>
                  </m:oMath>
                </a14:m>
                <a:r>
                  <a:rPr lang="en-US" sz="2800" dirty="0"/>
                  <a:t>NP. Why should you care when we finally prove it?</a:t>
                </a:r>
              </a:p>
              <a:p>
                <a:r>
                  <a:rPr lang="en-US" sz="2800" dirty="0"/>
                  <a:t>P</a:t>
                </a:r>
                <a14:m>
                  <m:oMath xmlns:m="http://schemas.openxmlformats.org/officeDocument/2006/math">
                    <m:r>
                      <a:rPr lang="en-US" sz="2800" b="0" i="1" smtClean="0">
                        <a:latin typeface="Cambria Math" panose="02040503050406030204" pitchFamily="18" charset="0"/>
                      </a:rPr>
                      <m:t>≠</m:t>
                    </m:r>
                  </m:oMath>
                </a14:m>
                <a:r>
                  <a:rPr lang="en-US" sz="2800" dirty="0"/>
                  <a:t>NP says something fundamental about the universe.</a:t>
                </a:r>
              </a:p>
              <a:p>
                <a:r>
                  <a:rPr lang="en-US" sz="2800" dirty="0"/>
                  <a:t>For some questions there is not a clever way to find the right answer</a:t>
                </a:r>
              </a:p>
              <a:p>
                <a:pPr lvl="1"/>
                <a:r>
                  <a:rPr lang="en-US" sz="2800" dirty="0"/>
                  <a:t>Even though you’ll know it when you see it.</a:t>
                </a:r>
              </a:p>
              <a:p>
                <a:r>
                  <a:rPr lang="en-US" sz="2800" dirty="0"/>
                  <a:t>There is actually a way to obscure information, so it cannot be found quickly no matter how clever you are.</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r="-10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34</a:t>
            </a:fld>
            <a:endParaRPr lang="en-US"/>
          </a:p>
        </p:txBody>
      </p:sp>
    </p:spTree>
    <p:extLst>
      <p:ext uri="{BB962C8B-B14F-4D97-AF65-F5344CB8AC3E}">
        <p14:creationId xmlns:p14="http://schemas.microsoft.com/office/powerpoint/2010/main" val="36429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To prove P</a:t>
                </a:r>
                <a14:m>
                  <m:oMath xmlns:m="http://schemas.openxmlformats.org/officeDocument/2006/math">
                    <m:r>
                      <a:rPr lang="en-US" sz="2800" b="0" i="1" smtClean="0">
                        <a:latin typeface="Cambria Math" panose="02040503050406030204" pitchFamily="18" charset="0"/>
                      </a:rPr>
                      <m:t>≠</m:t>
                    </m:r>
                  </m:oMath>
                </a14:m>
                <a:r>
                  <a:rPr lang="en-US" sz="2800" dirty="0"/>
                  <a:t>NP we need to better understand the differences between problems. </a:t>
                </a:r>
              </a:p>
              <a:p>
                <a:pPr lvl="1"/>
                <a:r>
                  <a:rPr lang="en-US" sz="2800" dirty="0"/>
                  <a:t>Why do some problems allow easy solutions and others don’t?</a:t>
                </a:r>
              </a:p>
              <a:p>
                <a:pPr lvl="1"/>
                <a:r>
                  <a:rPr lang="en-US" sz="2800" dirty="0"/>
                  <a:t>What is the structure of these problems?</a:t>
                </a:r>
              </a:p>
              <a:p>
                <a:r>
                  <a:rPr lang="en-US" sz="2800" dirty="0"/>
                  <a:t>We don’t care about P vs NP just because it has a huge effect about what the world looks like.</a:t>
                </a:r>
              </a:p>
              <a:p>
                <a:r>
                  <a:rPr lang="en-US" sz="2800" dirty="0"/>
                  <a:t>We will learn a lot about computation along the way.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35</a:t>
            </a:fld>
            <a:endParaRPr lang="en-US"/>
          </a:p>
        </p:txBody>
      </p:sp>
    </p:spTree>
    <p:extLst>
      <p:ext uri="{BB962C8B-B14F-4D97-AF65-F5344CB8AC3E}">
        <p14:creationId xmlns:p14="http://schemas.microsoft.com/office/powerpoint/2010/main" val="22629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Dealing With NP-hardness</a:t>
            </a:r>
          </a:p>
        </p:txBody>
      </p:sp>
      <p:sp>
        <p:nvSpPr>
          <p:cNvPr id="5" name="Text Placeholder 4">
            <a:extLst>
              <a:ext uri="{FF2B5EF4-FFF2-40B4-BE49-F238E27FC236}">
                <a16:creationId xmlns:a16="http://schemas.microsoft.com/office/drawing/2014/main" id="{67A0D7B2-E6D6-4CEE-808C-E60D656DF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2286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2040749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89C86756-06D7-4BA7-A507-7A857CC6110B}"/>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38</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15768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206533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lstStyle/>
              <a:p>
                <a:r>
                  <a:rPr lang="en-US" dirty="0"/>
                  <a:t>Variables: is this vertex red? Blue? Green? (can’t have just one variable, let’s just have three).</a:t>
                </a:r>
              </a:p>
              <a:p>
                <a:endParaRPr lang="en-US" dirty="0"/>
              </a:p>
              <a:p>
                <a:r>
                  <a:rPr lang="en-US" dirty="0"/>
                  <a:t>Constraints?</a:t>
                </a:r>
              </a:p>
              <a:p>
                <a:r>
                  <a:rPr lang="en-US" dirty="0"/>
                  <a:t>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different colors.</a:t>
                </a:r>
              </a:p>
              <a:p>
                <a14:m>
                  <m:oMath xmlns:m="http://schemas.openxmlformats.org/officeDocument/2006/math">
                    <m:r>
                      <a:rPr lang="en-US" b="0" i="1" smtClean="0">
                        <a:latin typeface="Cambria Math" panose="02040503050406030204" pitchFamily="18" charset="0"/>
                      </a:rPr>
                      <m:t>𝑢</m:t>
                    </m:r>
                  </m:oMath>
                </a14:m>
                <a:r>
                  <a:rPr lang="en-US" dirty="0"/>
                  <a:t> gets exactly one color. </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1790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91459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0853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oMath>
                </a14:m>
                <a:r>
                  <a:rPr lang="en-US" dirty="0"/>
                  <a:t>…</a:t>
                </a:r>
                <a:r>
                  <a:rPr lang="en-US" dirty="0" err="1"/>
                  <a:t>wellllll</a:t>
                </a:r>
                <a:r>
                  <a:rPr lang="en-US" dirty="0"/>
                  <a:t>, maybe not</a:t>
                </a:r>
              </a:p>
            </p:txBody>
          </p:sp>
        </mc:Choice>
        <mc:Fallback>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4196019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146883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Two good options:</a:t>
            </a:r>
          </a:p>
          <a:p>
            <a:endParaRPr lang="en-US" dirty="0"/>
          </a:p>
          <a:p>
            <a:r>
              <a:rPr lang="en-US" dirty="0"/>
              <a:t>Exponential algorithms that aren’t-as-slow-as-others</a:t>
            </a:r>
          </a:p>
          <a:p>
            <a:pPr lvl="1"/>
            <a:r>
              <a:rPr lang="en-US" dirty="0"/>
              <a:t>Give you an exact answer; won’t take polynomial time but will be guaranteed take you less time than brute force.</a:t>
            </a:r>
          </a:p>
          <a:p>
            <a:r>
              <a:rPr lang="en-US" dirty="0"/>
              <a:t>Approximation algorithms</a:t>
            </a:r>
          </a:p>
          <a:p>
            <a:pPr lvl="1"/>
            <a:r>
              <a:rPr lang="en-US" dirty="0"/>
              <a:t>Don’t give you the best answer, but guarantees a reasonable amount of time, and a guaranteed-pretty-good-answer.</a:t>
            </a:r>
          </a:p>
          <a:p>
            <a:pPr lvl="1"/>
            <a:endParaRPr lang="en-US" dirty="0"/>
          </a:p>
          <a:p>
            <a:pPr lvl="1"/>
            <a:r>
              <a:rPr lang="en-US" dirty="0"/>
              <a:t>We’ll learn about these next time!</a:t>
            </a:r>
          </a:p>
        </p:txBody>
      </p:sp>
    </p:spTree>
    <p:extLst>
      <p:ext uri="{BB962C8B-B14F-4D97-AF65-F5344CB8AC3E}">
        <p14:creationId xmlns:p14="http://schemas.microsoft.com/office/powerpoint/2010/main" val="2391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normAutofit/>
              </a:bodyPr>
              <a:lstStyle/>
              <a:p>
                <a:r>
                  <a:rPr lang="en-US" dirty="0"/>
                  <a:t>Variables: is this vertex red? Blue? Green? (can’t have just one variable, let’s just have three).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endParaRPr lang="en-US" dirty="0"/>
              </a:p>
              <a:p>
                <a:r>
                  <a:rPr lang="en-US" dirty="0"/>
                  <a:t>Constraints?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oMath>
                </a14:m>
                <a:r>
                  <a:rPr lang="en-US" dirty="0">
                    <a:solidFill>
                      <a:schemeClr val="accent2"/>
                    </a:solidFill>
                  </a:rPr>
                  <a:t> is an edge, then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and </a:t>
                </a:r>
                <a14:m>
                  <m:oMath xmlns:m="http://schemas.openxmlformats.org/officeDocument/2006/math">
                    <m:r>
                      <a:rPr lang="en-US" b="0" i="1" smtClean="0">
                        <a:solidFill>
                          <a:schemeClr val="accent2"/>
                        </a:solidFill>
                        <a:latin typeface="Cambria Math" panose="02040503050406030204" pitchFamily="18" charset="0"/>
                      </a:rPr>
                      <m:t>𝑣</m:t>
                    </m:r>
                  </m:oMath>
                </a14:m>
                <a:r>
                  <a:rPr lang="en-US" dirty="0">
                    <a:solidFill>
                      <a:schemeClr val="accent2"/>
                    </a:solidFill>
                  </a:rPr>
                  <a:t> are different colors.</a:t>
                </a:r>
              </a:p>
              <a:p>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gets exactly one color. </a:t>
                </a:r>
                <a:endParaRPr lang="en-US" dirty="0"/>
              </a:p>
              <a:p>
                <a:r>
                  <a:rPr lang="en-US" dirty="0"/>
                  <a:t>These are going to take a bit of work:</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6333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40A-A2B9-4002-BC37-81342D7217D0}"/>
              </a:ext>
            </a:extLst>
          </p:cNvPr>
          <p:cNvSpPr>
            <a:spLocks noGrp="1"/>
          </p:cNvSpPr>
          <p:nvPr>
            <p:ph type="title"/>
          </p:nvPr>
        </p:nvSpPr>
        <p:spPr/>
        <p:txBody>
          <a:bodyPr/>
          <a:lstStyle/>
          <a:p>
            <a:r>
              <a:rPr lang="en-US" dirty="0"/>
              <a:t>Edge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63E509-32DE-42C8-AF39-687010EBEF43}"/>
                  </a:ext>
                </a:extLst>
              </p:cNvPr>
              <p:cNvSpPr>
                <a:spLocks noGrp="1"/>
              </p:cNvSpPr>
              <p:nvPr>
                <p:ph idx="1"/>
              </p:nvPr>
            </p:nvSpPr>
            <p:spPr/>
            <p:txBody>
              <a:bodyPr/>
              <a:lstStyle/>
              <a:p>
                <a:r>
                  <a:rPr lang="en-US" dirty="0"/>
                  <a:t>We need to make sure the edges are different colors.</a:t>
                </a:r>
              </a:p>
              <a:p>
                <a:r>
                  <a:rPr lang="en-US" dirty="0"/>
                  <a:t>As an example</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is red,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𝑣</m:t>
                    </m:r>
                  </m:oMath>
                </a14:m>
                <a:r>
                  <a:rPr lang="en-US" dirty="0"/>
                  <a:t> is blue OR </a:t>
                </a:r>
                <a14:m>
                  <m:oMath xmlns:m="http://schemas.openxmlformats.org/officeDocument/2006/math">
                    <m:r>
                      <a:rPr lang="en-US" b="0" i="1" smtClean="0">
                        <a:latin typeface="Cambria Math" panose="02040503050406030204" pitchFamily="18" charset="0"/>
                      </a:rPr>
                      <m:t>𝑣</m:t>
                    </m:r>
                  </m:oMath>
                </a14:m>
                <a:r>
                  <a:rPr lang="en-US" dirty="0"/>
                  <a:t> is green.</a:t>
                </a:r>
              </a:p>
              <a:p>
                <a:endParaRPr lang="en-US" b="0" i="1" dirty="0">
                  <a:latin typeface="Cambria Math" panose="02040503050406030204" pitchFamily="18" charset="0"/>
                </a:endParaRP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𝐹𝑎𝑙𝑠𝑒</m:t>
                    </m:r>
                    <m:r>
                      <a:rPr lang="en-US" b="0" i="1" smtClean="0">
                        <a:solidFill>
                          <a:schemeClr val="accent2"/>
                        </a:solidFill>
                        <a:latin typeface="Cambria Math" panose="02040503050406030204" pitchFamily="18" charset="0"/>
                      </a:rPr>
                      <m:t> </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p>
              <a:p>
                <a:endParaRPr lang="en-US" dirty="0">
                  <a:solidFill>
                    <a:schemeClr val="accent2"/>
                  </a:solidFill>
                </a:endParaRPr>
              </a:p>
              <a:p>
                <a:r>
                  <a:rPr lang="en-US" dirty="0"/>
                  <a:t>Law of implication: “if </a:t>
                </a:r>
                <a14:m>
                  <m:oMath xmlns:m="http://schemas.openxmlformats.org/officeDocument/2006/math">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𝑞</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4D63E509-32DE-42C8-AF39-687010EBEF4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185DDBF-F1C1-4E6F-A6DB-77F3D46077E9}"/>
                  </a:ext>
                </a:extLst>
              </p14:cNvPr>
              <p14:cNvContentPartPr/>
              <p14:nvPr/>
            </p14:nvContentPartPr>
            <p14:xfrm>
              <a:off x="226080" y="326520"/>
              <a:ext cx="11052720" cy="5309640"/>
            </p14:xfrm>
          </p:contentPart>
        </mc:Choice>
        <mc:Fallback>
          <p:pic>
            <p:nvPicPr>
              <p:cNvPr id="4" name="Ink 3">
                <a:extLst>
                  <a:ext uri="{FF2B5EF4-FFF2-40B4-BE49-F238E27FC236}">
                    <a16:creationId xmlns:a16="http://schemas.microsoft.com/office/drawing/2014/main" id="{D185DDBF-F1C1-4E6F-A6DB-77F3D46077E9}"/>
                  </a:ext>
                </a:extLst>
              </p:cNvPr>
              <p:cNvPicPr/>
              <p:nvPr/>
            </p:nvPicPr>
            <p:blipFill>
              <a:blip r:embed="rId4"/>
              <a:stretch>
                <a:fillRect/>
              </a:stretch>
            </p:blipFill>
            <p:spPr>
              <a:xfrm>
                <a:off x="216720" y="317160"/>
                <a:ext cx="11071440" cy="5328360"/>
              </a:xfrm>
              <a:prstGeom prst="rect">
                <a:avLst/>
              </a:prstGeom>
            </p:spPr>
          </p:pic>
        </mc:Fallback>
      </mc:AlternateContent>
    </p:spTree>
    <p:extLst>
      <p:ext uri="{BB962C8B-B14F-4D97-AF65-F5344CB8AC3E}">
        <p14:creationId xmlns:p14="http://schemas.microsoft.com/office/powerpoint/2010/main" val="400844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Edge Constraints</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All combinations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370840">
                    <a:tc>
                      <a:txBody>
                        <a:bodyPr/>
                        <a:lstStyle/>
                        <a:p>
                          <a:r>
                            <a:rPr lang="en-US" sz="24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𝒖</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𝒗</m:t>
                              </m:r>
                              <m:r>
                                <a:rPr lang="en-US" sz="2400" b="1"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𝑢</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3392701871"/>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457200">
                    <a:tc>
                      <a:txBody>
                        <a:bodyPr/>
                        <a:lstStyle/>
                        <a:p>
                          <a:endParaRPr lang="en-US"/>
                        </a:p>
                      </a:txBody>
                      <a:tcPr>
                        <a:blipFill>
                          <a:blip r:embed="rId2"/>
                          <a:stretch>
                            <a:fillRect l="-120" t="-9333" r="-126826" b="-665333"/>
                          </a:stretch>
                        </a:blipFill>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86982">
                    <a:tc>
                      <a:txBody>
                        <a:bodyPr/>
                        <a:lstStyle/>
                        <a:p>
                          <a:endParaRPr lang="en-US"/>
                        </a:p>
                      </a:txBody>
                      <a:tcPr>
                        <a:blipFill>
                          <a:blip r:embed="rId2"/>
                          <a:stretch>
                            <a:fillRect l="-120" t="-102500" r="-126826" b="-523750"/>
                          </a:stretch>
                        </a:blipFill>
                      </a:tcPr>
                    </a:tc>
                    <a:tc>
                      <a:txBody>
                        <a:bodyPr/>
                        <a:lstStyle/>
                        <a:p>
                          <a:endParaRPr lang="en-US"/>
                        </a:p>
                      </a:txBody>
                      <a:tcPr>
                        <a:blipFill>
                          <a:blip r:embed="rId2"/>
                          <a:stretch>
                            <a:fillRect l="-79242" t="-102500" r="-379" b="-523750"/>
                          </a:stretch>
                        </a:blipFill>
                      </a:tcPr>
                    </a:tc>
                    <a:extLst>
                      <a:ext uri="{0D108BD9-81ED-4DB2-BD59-A6C34878D82A}">
                        <a16:rowId xmlns:a16="http://schemas.microsoft.com/office/drawing/2014/main" val="2989585035"/>
                      </a:ext>
                    </a:extLst>
                  </a:tr>
                  <a:tr h="486982">
                    <a:tc>
                      <a:txBody>
                        <a:bodyPr/>
                        <a:lstStyle/>
                        <a:p>
                          <a:endParaRPr lang="en-US"/>
                        </a:p>
                      </a:txBody>
                      <a:tcPr>
                        <a:blipFill>
                          <a:blip r:embed="rId2"/>
                          <a:stretch>
                            <a:fillRect l="-120" t="-202500" r="-126826" b="-423750"/>
                          </a:stretch>
                        </a:blipFill>
                      </a:tcPr>
                    </a:tc>
                    <a:tc>
                      <a:txBody>
                        <a:bodyPr/>
                        <a:lstStyle/>
                        <a:p>
                          <a:endParaRPr lang="en-US"/>
                        </a:p>
                      </a:txBody>
                      <a:tcPr>
                        <a:blipFill>
                          <a:blip r:embed="rId2"/>
                          <a:stretch>
                            <a:fillRect l="-79242" t="-202500" r="-379" b="-423750"/>
                          </a:stretch>
                        </a:blipFill>
                      </a:tcPr>
                    </a:tc>
                    <a:extLst>
                      <a:ext uri="{0D108BD9-81ED-4DB2-BD59-A6C34878D82A}">
                        <a16:rowId xmlns:a16="http://schemas.microsoft.com/office/drawing/2014/main" val="3122762175"/>
                      </a:ext>
                    </a:extLst>
                  </a:tr>
                  <a:tr h="486982">
                    <a:tc>
                      <a:txBody>
                        <a:bodyPr/>
                        <a:lstStyle/>
                        <a:p>
                          <a:endParaRPr lang="en-US"/>
                        </a:p>
                      </a:txBody>
                      <a:tcPr>
                        <a:blipFill>
                          <a:blip r:embed="rId2"/>
                          <a:stretch>
                            <a:fillRect l="-120" t="-302500" r="-126826" b="-323750"/>
                          </a:stretch>
                        </a:blipFill>
                      </a:tcPr>
                    </a:tc>
                    <a:tc>
                      <a:txBody>
                        <a:bodyPr/>
                        <a:lstStyle/>
                        <a:p>
                          <a:endParaRPr lang="en-US"/>
                        </a:p>
                      </a:txBody>
                      <a:tcPr>
                        <a:blipFill>
                          <a:blip r:embed="rId2"/>
                          <a:stretch>
                            <a:fillRect l="-79242" t="-302500" r="-379" b="-323750"/>
                          </a:stretch>
                        </a:blipFill>
                      </a:tcPr>
                    </a:tc>
                    <a:extLst>
                      <a:ext uri="{0D108BD9-81ED-4DB2-BD59-A6C34878D82A}">
                        <a16:rowId xmlns:a16="http://schemas.microsoft.com/office/drawing/2014/main" val="1968665760"/>
                      </a:ext>
                    </a:extLst>
                  </a:tr>
                  <a:tr h="486982">
                    <a:tc>
                      <a:txBody>
                        <a:bodyPr/>
                        <a:lstStyle/>
                        <a:p>
                          <a:endParaRPr lang="en-US"/>
                        </a:p>
                      </a:txBody>
                      <a:tcPr>
                        <a:blipFill>
                          <a:blip r:embed="rId2"/>
                          <a:stretch>
                            <a:fillRect l="-120" t="-402500" r="-126826" b="-223750"/>
                          </a:stretch>
                        </a:blipFill>
                      </a:tcPr>
                    </a:tc>
                    <a:tc>
                      <a:txBody>
                        <a:bodyPr/>
                        <a:lstStyle/>
                        <a:p>
                          <a:endParaRPr lang="en-US"/>
                        </a:p>
                      </a:txBody>
                      <a:tcPr>
                        <a:blipFill>
                          <a:blip r:embed="rId2"/>
                          <a:stretch>
                            <a:fillRect l="-79242" t="-402500" r="-379" b="-223750"/>
                          </a:stretch>
                        </a:blipFill>
                      </a:tcPr>
                    </a:tc>
                    <a:extLst>
                      <a:ext uri="{0D108BD9-81ED-4DB2-BD59-A6C34878D82A}">
                        <a16:rowId xmlns:a16="http://schemas.microsoft.com/office/drawing/2014/main" val="3024052586"/>
                      </a:ext>
                    </a:extLst>
                  </a:tr>
                  <a:tr h="486982">
                    <a:tc>
                      <a:txBody>
                        <a:bodyPr/>
                        <a:lstStyle/>
                        <a:p>
                          <a:endParaRPr lang="en-US"/>
                        </a:p>
                      </a:txBody>
                      <a:tcPr>
                        <a:blipFill>
                          <a:blip r:embed="rId2"/>
                          <a:stretch>
                            <a:fillRect l="-120" t="-502500" r="-126826" b="-123750"/>
                          </a:stretch>
                        </a:blipFill>
                      </a:tcPr>
                    </a:tc>
                    <a:tc>
                      <a:txBody>
                        <a:bodyPr/>
                        <a:lstStyle/>
                        <a:p>
                          <a:endParaRPr lang="en-US"/>
                        </a:p>
                      </a:txBody>
                      <a:tcPr>
                        <a:blipFill>
                          <a:blip r:embed="rId2"/>
                          <a:stretch>
                            <a:fillRect l="-79242" t="-502500" r="-379" b="-123750"/>
                          </a:stretch>
                        </a:blipFill>
                      </a:tcPr>
                    </a:tc>
                    <a:extLst>
                      <a:ext uri="{0D108BD9-81ED-4DB2-BD59-A6C34878D82A}">
                        <a16:rowId xmlns:a16="http://schemas.microsoft.com/office/drawing/2014/main" val="1481723040"/>
                      </a:ext>
                    </a:extLst>
                  </a:tr>
                  <a:tr h="486982">
                    <a:tc>
                      <a:txBody>
                        <a:bodyPr/>
                        <a:lstStyle/>
                        <a:p>
                          <a:endParaRPr lang="en-US"/>
                        </a:p>
                      </a:txBody>
                      <a:tcPr>
                        <a:blipFill>
                          <a:blip r:embed="rId2"/>
                          <a:stretch>
                            <a:fillRect l="-120" t="-602500" r="-126826" b="-23750"/>
                          </a:stretch>
                        </a:blipFill>
                      </a:tcPr>
                    </a:tc>
                    <a:tc>
                      <a:txBody>
                        <a:bodyPr/>
                        <a:lstStyle/>
                        <a:p>
                          <a:endParaRPr lang="en-US"/>
                        </a:p>
                      </a:txBody>
                      <a:tcPr>
                        <a:blipFill>
                          <a:blip r:embed="rId2"/>
                          <a:stretch>
                            <a:fillRect l="-79242" t="-602500" r="-379" b="-23750"/>
                          </a:stretch>
                        </a:blipFill>
                      </a:tcPr>
                    </a:tc>
                    <a:extLst>
                      <a:ext uri="{0D108BD9-81ED-4DB2-BD59-A6C34878D82A}">
                        <a16:rowId xmlns:a16="http://schemas.microsoft.com/office/drawing/2014/main" val="1432921544"/>
                      </a:ext>
                    </a:extLst>
                  </a:tr>
                </a:tbl>
              </a:graphicData>
            </a:graphic>
          </p:graphicFrame>
        </mc:Fallback>
      </mc:AlternateContent>
      <p:sp>
        <p:nvSpPr>
          <p:cNvPr id="5" name="Content Placeholder 2">
            <a:extLst>
              <a:ext uri="{FF2B5EF4-FFF2-40B4-BE49-F238E27FC236}">
                <a16:creationId xmlns:a16="http://schemas.microsoft.com/office/drawing/2014/main" id="{F37BE6FC-53DE-4BFA-B340-B88B31D76BAB}"/>
              </a:ext>
            </a:extLst>
          </p:cNvPr>
          <p:cNvSpPr txBox="1">
            <a:spLocks/>
          </p:cNvSpPr>
          <p:nvPr/>
        </p:nvSpPr>
        <p:spPr>
          <a:xfrm>
            <a:off x="245096" y="5929654"/>
            <a:ext cx="11187258" cy="55819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Some of these aren’t strictly necessary (are implied by the others) but better safe than sorry.</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ECCA26D8-D48B-4C7D-93B6-89397E5329E4}"/>
                  </a:ext>
                </a:extLst>
              </p14:cNvPr>
              <p14:cNvContentPartPr/>
              <p14:nvPr/>
            </p14:nvContentPartPr>
            <p14:xfrm>
              <a:off x="4793400" y="2857320"/>
              <a:ext cx="637200" cy="2522520"/>
            </p14:xfrm>
          </p:contentPart>
        </mc:Choice>
        <mc:Fallback>
          <p:pic>
            <p:nvPicPr>
              <p:cNvPr id="6" name="Ink 5">
                <a:extLst>
                  <a:ext uri="{FF2B5EF4-FFF2-40B4-BE49-F238E27FC236}">
                    <a16:creationId xmlns:a16="http://schemas.microsoft.com/office/drawing/2014/main" id="{ECCA26D8-D48B-4C7D-93B6-89397E5329E4}"/>
                  </a:ext>
                </a:extLst>
              </p:cNvPr>
              <p:cNvPicPr/>
              <p:nvPr/>
            </p:nvPicPr>
            <p:blipFill>
              <a:blip r:embed="rId4"/>
              <a:stretch>
                <a:fillRect/>
              </a:stretch>
            </p:blipFill>
            <p:spPr>
              <a:xfrm>
                <a:off x="4784040" y="2847960"/>
                <a:ext cx="655920" cy="2541240"/>
              </a:xfrm>
              <a:prstGeom prst="rect">
                <a:avLst/>
              </a:prstGeom>
            </p:spPr>
          </p:pic>
        </mc:Fallback>
      </mc:AlternateContent>
    </p:spTree>
    <p:extLst>
      <p:ext uri="{BB962C8B-B14F-4D97-AF65-F5344CB8AC3E}">
        <p14:creationId xmlns:p14="http://schemas.microsoft.com/office/powerpoint/2010/main" val="351013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a:xfrm>
            <a:off x="575239" y="263276"/>
            <a:ext cx="7425761" cy="1014667"/>
          </a:xfrm>
        </p:spPr>
        <p:txBody>
          <a:bodyPr>
            <a:normAutofit fontScale="90000"/>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a:xfrm>
            <a:off x="213346" y="2092507"/>
            <a:ext cx="9927660" cy="1457143"/>
          </a:xfrm>
        </p:spPr>
        <p:txBody>
          <a:bodyPr>
            <a:normAutofit lnSpcReduction="10000"/>
          </a:bodyPr>
          <a:lstStyle/>
          <a:p>
            <a:r>
              <a:rPr lang="en-US" sz="2400" dirty="0"/>
              <a:t>Suppose we used those constraints, ran the 3-SAT solver on these constraints, and just return what it says.</a:t>
            </a:r>
          </a:p>
          <a:p>
            <a:r>
              <a:rPr lang="en-US" sz="2400" dirty="0"/>
              <a:t>Are we done? If this reduction is correct, explain to each other why!</a:t>
            </a:r>
            <a:br>
              <a:rPr lang="en-US" sz="2400" dirty="0"/>
            </a:br>
            <a:r>
              <a:rPr lang="en-US" sz="2400" dirty="0"/>
              <a:t>If it’s not correct explain why not.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70840">
                    <a:tc>
                      <a:txBody>
                        <a:bodyPr/>
                        <a:lstStyle/>
                        <a:p>
                          <a:r>
                            <a:rPr lang="en-US" sz="20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𝒖</m:t>
                              </m:r>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𝒗</m:t>
                              </m:r>
                              <m:r>
                                <a:rPr lang="en-US" sz="2000" b="1"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a:txBody>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rPr>
                                <m:t>𝑢</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ext uri="{D42A27DB-BD31-4B8C-83A1-F6EECF244321}">
                    <p14:modId xmlns:p14="http://schemas.microsoft.com/office/powerpoint/2010/main" val="3973126891"/>
                  </p:ext>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96240">
                    <a:tc>
                      <a:txBody>
                        <a:bodyPr/>
                        <a:lstStyle/>
                        <a:p>
                          <a:endParaRPr lang="en-US"/>
                        </a:p>
                      </a:txBody>
                      <a:tcPr>
                        <a:blipFill>
                          <a:blip r:embed="rId2"/>
                          <a:stretch>
                            <a:fillRect l="-147" t="-6154" r="-126951" b="-661538"/>
                          </a:stretch>
                        </a:blipFill>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20942">
                    <a:tc>
                      <a:txBody>
                        <a:bodyPr/>
                        <a:lstStyle/>
                        <a:p>
                          <a:endParaRPr lang="en-US"/>
                        </a:p>
                      </a:txBody>
                      <a:tcPr>
                        <a:blipFill>
                          <a:blip r:embed="rId2"/>
                          <a:stretch>
                            <a:fillRect l="-147" t="-100000" r="-126951" b="-523188"/>
                          </a:stretch>
                        </a:blipFill>
                      </a:tcPr>
                    </a:tc>
                    <a:tc>
                      <a:txBody>
                        <a:bodyPr/>
                        <a:lstStyle/>
                        <a:p>
                          <a:endParaRPr lang="en-US"/>
                        </a:p>
                      </a:txBody>
                      <a:tcPr>
                        <a:blipFill>
                          <a:blip r:embed="rId2"/>
                          <a:stretch>
                            <a:fillRect l="-79254" t="-100000" r="-466" b="-523188"/>
                          </a:stretch>
                        </a:blipFill>
                      </a:tcPr>
                    </a:tc>
                    <a:extLst>
                      <a:ext uri="{0D108BD9-81ED-4DB2-BD59-A6C34878D82A}">
                        <a16:rowId xmlns:a16="http://schemas.microsoft.com/office/drawing/2014/main" val="2989585035"/>
                      </a:ext>
                    </a:extLst>
                  </a:tr>
                  <a:tr h="420942">
                    <a:tc>
                      <a:txBody>
                        <a:bodyPr/>
                        <a:lstStyle/>
                        <a:p>
                          <a:endParaRPr lang="en-US"/>
                        </a:p>
                      </a:txBody>
                      <a:tcPr>
                        <a:blipFill>
                          <a:blip r:embed="rId2"/>
                          <a:stretch>
                            <a:fillRect l="-147" t="-200000" r="-126951" b="-423188"/>
                          </a:stretch>
                        </a:blipFill>
                      </a:tcPr>
                    </a:tc>
                    <a:tc>
                      <a:txBody>
                        <a:bodyPr/>
                        <a:lstStyle/>
                        <a:p>
                          <a:endParaRPr lang="en-US"/>
                        </a:p>
                      </a:txBody>
                      <a:tcPr>
                        <a:blipFill>
                          <a:blip r:embed="rId2"/>
                          <a:stretch>
                            <a:fillRect l="-79254" t="-200000" r="-466" b="-423188"/>
                          </a:stretch>
                        </a:blipFill>
                      </a:tcPr>
                    </a:tc>
                    <a:extLst>
                      <a:ext uri="{0D108BD9-81ED-4DB2-BD59-A6C34878D82A}">
                        <a16:rowId xmlns:a16="http://schemas.microsoft.com/office/drawing/2014/main" val="3122762175"/>
                      </a:ext>
                    </a:extLst>
                  </a:tr>
                  <a:tr h="420942">
                    <a:tc>
                      <a:txBody>
                        <a:bodyPr/>
                        <a:lstStyle/>
                        <a:p>
                          <a:endParaRPr lang="en-US"/>
                        </a:p>
                      </a:txBody>
                      <a:tcPr>
                        <a:blipFill>
                          <a:blip r:embed="rId2"/>
                          <a:stretch>
                            <a:fillRect l="-147" t="-295714" r="-126951" b="-317143"/>
                          </a:stretch>
                        </a:blipFill>
                      </a:tcPr>
                    </a:tc>
                    <a:tc>
                      <a:txBody>
                        <a:bodyPr/>
                        <a:lstStyle/>
                        <a:p>
                          <a:endParaRPr lang="en-US"/>
                        </a:p>
                      </a:txBody>
                      <a:tcPr>
                        <a:blipFill>
                          <a:blip r:embed="rId2"/>
                          <a:stretch>
                            <a:fillRect l="-79254" t="-295714" r="-466" b="-317143"/>
                          </a:stretch>
                        </a:blipFill>
                      </a:tcPr>
                    </a:tc>
                    <a:extLst>
                      <a:ext uri="{0D108BD9-81ED-4DB2-BD59-A6C34878D82A}">
                        <a16:rowId xmlns:a16="http://schemas.microsoft.com/office/drawing/2014/main" val="1968665760"/>
                      </a:ext>
                    </a:extLst>
                  </a:tr>
                  <a:tr h="420942">
                    <a:tc>
                      <a:txBody>
                        <a:bodyPr/>
                        <a:lstStyle/>
                        <a:p>
                          <a:endParaRPr lang="en-US"/>
                        </a:p>
                      </a:txBody>
                      <a:tcPr>
                        <a:blipFill>
                          <a:blip r:embed="rId2"/>
                          <a:stretch>
                            <a:fillRect l="-147" t="-401449" r="-126951" b="-221739"/>
                          </a:stretch>
                        </a:blipFill>
                      </a:tcPr>
                    </a:tc>
                    <a:tc>
                      <a:txBody>
                        <a:bodyPr/>
                        <a:lstStyle/>
                        <a:p>
                          <a:endParaRPr lang="en-US"/>
                        </a:p>
                      </a:txBody>
                      <a:tcPr>
                        <a:blipFill>
                          <a:blip r:embed="rId2"/>
                          <a:stretch>
                            <a:fillRect l="-79254" t="-401449" r="-466" b="-221739"/>
                          </a:stretch>
                        </a:blipFill>
                      </a:tcPr>
                    </a:tc>
                    <a:extLst>
                      <a:ext uri="{0D108BD9-81ED-4DB2-BD59-A6C34878D82A}">
                        <a16:rowId xmlns:a16="http://schemas.microsoft.com/office/drawing/2014/main" val="3024052586"/>
                      </a:ext>
                    </a:extLst>
                  </a:tr>
                  <a:tr h="420942">
                    <a:tc>
                      <a:txBody>
                        <a:bodyPr/>
                        <a:lstStyle/>
                        <a:p>
                          <a:endParaRPr lang="en-US"/>
                        </a:p>
                      </a:txBody>
                      <a:tcPr>
                        <a:blipFill>
                          <a:blip r:embed="rId2"/>
                          <a:stretch>
                            <a:fillRect l="-147" t="-501449" r="-126951" b="-121739"/>
                          </a:stretch>
                        </a:blipFill>
                      </a:tcPr>
                    </a:tc>
                    <a:tc>
                      <a:txBody>
                        <a:bodyPr/>
                        <a:lstStyle/>
                        <a:p>
                          <a:endParaRPr lang="en-US"/>
                        </a:p>
                      </a:txBody>
                      <a:tcPr>
                        <a:blipFill>
                          <a:blip r:embed="rId2"/>
                          <a:stretch>
                            <a:fillRect l="-79254" t="-501449" r="-466" b="-121739"/>
                          </a:stretch>
                        </a:blipFill>
                      </a:tcPr>
                    </a:tc>
                    <a:extLst>
                      <a:ext uri="{0D108BD9-81ED-4DB2-BD59-A6C34878D82A}">
                        <a16:rowId xmlns:a16="http://schemas.microsoft.com/office/drawing/2014/main" val="1481723040"/>
                      </a:ext>
                    </a:extLst>
                  </a:tr>
                  <a:tr h="420942">
                    <a:tc>
                      <a:txBody>
                        <a:bodyPr/>
                        <a:lstStyle/>
                        <a:p>
                          <a:endParaRPr lang="en-US"/>
                        </a:p>
                      </a:txBody>
                      <a:tcPr>
                        <a:blipFill>
                          <a:blip r:embed="rId2"/>
                          <a:stretch>
                            <a:fillRect l="-147" t="-601449" r="-126951" b="-21739"/>
                          </a:stretch>
                        </a:blipFill>
                      </a:tcPr>
                    </a:tc>
                    <a:tc>
                      <a:txBody>
                        <a:bodyPr/>
                        <a:lstStyle/>
                        <a:p>
                          <a:endParaRPr lang="en-US"/>
                        </a:p>
                      </a:txBody>
                      <a:tcPr>
                        <a:blipFill>
                          <a:blip r:embed="rId2"/>
                          <a:stretch>
                            <a:fillRect l="-79254" t="-601449" r="-466" b="-21739"/>
                          </a:stretch>
                        </a:blipFill>
                      </a:tcPr>
                    </a:tc>
                    <a:extLst>
                      <a:ext uri="{0D108BD9-81ED-4DB2-BD59-A6C34878D82A}">
                        <a16:rowId xmlns:a16="http://schemas.microsoft.com/office/drawing/2014/main" val="1432921544"/>
                      </a:ext>
                    </a:extLst>
                  </a:tr>
                </a:tbl>
              </a:graphicData>
            </a:graphic>
          </p:graphicFrame>
        </mc:Fallback>
      </mc:AlternateContent>
      <p:sp>
        <p:nvSpPr>
          <p:cNvPr id="5" name="Rounded Rectangle 4">
            <a:extLst>
              <a:ext uri="{FF2B5EF4-FFF2-40B4-BE49-F238E27FC236}">
                <a16:creationId xmlns:a16="http://schemas.microsoft.com/office/drawing/2014/main" id="{E4921DF6-5A22-4AB1-A2B2-33C1AB0EFC60}"/>
              </a:ext>
            </a:extLst>
          </p:cNvPr>
          <p:cNvSpPr/>
          <p:nvPr/>
        </p:nvSpPr>
        <p:spPr>
          <a:xfrm>
            <a:off x="8148025" y="156984"/>
            <a:ext cx="3985962"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r>
              <a:rPr lang="en-US" sz="2400" dirty="0"/>
              <a:t>Go to pollev.com</a:t>
            </a:r>
            <a:r>
              <a:rPr lang="en-US" sz="2400"/>
              <a:t>/cse417 </a:t>
            </a:r>
            <a:r>
              <a:rPr lang="en-US" sz="2400" dirty="0"/>
              <a:t>and login with your UW identity</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6DFB253-EE3D-45B5-8953-2EEFC13F4993}"/>
                  </a:ext>
                </a:extLst>
              </p14:cNvPr>
              <p14:cNvContentPartPr/>
              <p14:nvPr/>
            </p14:nvContentPartPr>
            <p14:xfrm>
              <a:off x="382680" y="3161520"/>
              <a:ext cx="9876960" cy="3646080"/>
            </p14:xfrm>
          </p:contentPart>
        </mc:Choice>
        <mc:Fallback>
          <p:pic>
            <p:nvPicPr>
              <p:cNvPr id="6" name="Ink 5">
                <a:extLst>
                  <a:ext uri="{FF2B5EF4-FFF2-40B4-BE49-F238E27FC236}">
                    <a16:creationId xmlns:a16="http://schemas.microsoft.com/office/drawing/2014/main" id="{06DFB253-EE3D-45B5-8953-2EEFC13F4993}"/>
                  </a:ext>
                </a:extLst>
              </p:cNvPr>
              <p:cNvPicPr/>
              <p:nvPr/>
            </p:nvPicPr>
            <p:blipFill>
              <a:blip r:embed="rId4"/>
              <a:stretch>
                <a:fillRect/>
              </a:stretch>
            </p:blipFill>
            <p:spPr>
              <a:xfrm>
                <a:off x="373320" y="3152160"/>
                <a:ext cx="9895680" cy="3664800"/>
              </a:xfrm>
              <a:prstGeom prst="rect">
                <a:avLst/>
              </a:prstGeom>
            </p:spPr>
          </p:pic>
        </mc:Fallback>
      </mc:AlternateContent>
    </p:spTree>
    <p:extLst>
      <p:ext uri="{BB962C8B-B14F-4D97-AF65-F5344CB8AC3E}">
        <p14:creationId xmlns:p14="http://schemas.microsoft.com/office/powerpoint/2010/main" val="196139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p:txBody>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p:txBody>
          <a:bodyPr/>
          <a:lstStyle/>
          <a:p>
            <a:r>
              <a:rPr lang="en-US" dirty="0"/>
              <a:t>Suppose we used those constraints, ran the 3-SAT solver on what we got.</a:t>
            </a:r>
          </a:p>
          <a:p>
            <a:endParaRPr lang="en-US" dirty="0"/>
          </a:p>
          <a:p>
            <a:r>
              <a:rPr lang="en-US" dirty="0"/>
              <a:t>If the graph is 3-colorable, then the 3-SAT instance has a solution (pick your favorite coloring and set the variables to match that coloring). </a:t>
            </a:r>
          </a:p>
          <a:p>
            <a:r>
              <a:rPr lang="en-US" dirty="0"/>
              <a:t>If the graph is not 3-colorable</a:t>
            </a:r>
          </a:p>
          <a:p>
            <a:r>
              <a:rPr lang="en-US" dirty="0"/>
              <a:t>The 3-SAT solver will still say there’s a solution for this instance. Just set every variable to false!</a:t>
            </a:r>
          </a:p>
        </p:txBody>
      </p:sp>
    </p:spTree>
    <p:extLst>
      <p:ext uri="{BB962C8B-B14F-4D97-AF65-F5344CB8AC3E}">
        <p14:creationId xmlns:p14="http://schemas.microsoft.com/office/powerpoint/2010/main" val="29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2809</TotalTime>
  <Words>3381</Words>
  <Application>Microsoft Office PowerPoint</Application>
  <PresentationFormat>Widescreen</PresentationFormat>
  <Paragraphs>339</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Cambria Math</vt:lpstr>
      <vt:lpstr>Segoe UI</vt:lpstr>
      <vt:lpstr>Segoe UI Light</vt:lpstr>
      <vt:lpstr>Segoe UI Semibold</vt:lpstr>
      <vt:lpstr>Segoe UI Semilight</vt:lpstr>
      <vt:lpstr>Tw Cen MT</vt:lpstr>
      <vt:lpstr>Wingdings 3</vt:lpstr>
      <vt:lpstr>Integral</vt:lpstr>
      <vt:lpstr>Wrapping Up Reductions</vt:lpstr>
      <vt:lpstr>Announcements</vt:lpstr>
      <vt:lpstr>Logistics for the final</vt:lpstr>
      <vt:lpstr>3-Coloring ≤ 3-SAT</vt:lpstr>
      <vt:lpstr>3-Coloring ≤ 3-SAT</vt:lpstr>
      <vt:lpstr>Edge Requirements</vt:lpstr>
      <vt:lpstr>Edge Constraints</vt:lpstr>
      <vt:lpstr>Are those constraints enough?</vt:lpstr>
      <vt:lpstr>Are those constraints enough?</vt:lpstr>
      <vt:lpstr>Consistency Constraints</vt:lpstr>
      <vt:lpstr>Consistency</vt:lpstr>
      <vt:lpstr>From 2 to 3.</vt:lpstr>
      <vt:lpstr>Reduction</vt:lpstr>
      <vt:lpstr>Running Time?</vt:lpstr>
      <vt:lpstr>Correctness</vt:lpstr>
      <vt:lpstr>Correctness</vt:lpstr>
      <vt:lpstr>Correctness</vt:lpstr>
      <vt:lpstr>Two Last Thoughts</vt:lpstr>
      <vt:lpstr>Two Last Thoughts</vt:lpstr>
      <vt:lpstr>Why are P and NP interesting?</vt:lpstr>
      <vt:lpstr>Why do we care?</vt:lpstr>
      <vt:lpstr>NP-Complete Problems</vt:lpstr>
      <vt:lpstr>NP-Complete Problems</vt:lpstr>
      <vt:lpstr>NP-Complete Problems</vt:lpstr>
      <vt:lpstr>Examples</vt:lpstr>
      <vt:lpstr>Examples</vt:lpstr>
      <vt:lpstr>Examples</vt:lpstr>
      <vt:lpstr>Dealing with NP-hardness</vt:lpstr>
      <vt:lpstr>Why Should you care?</vt:lpstr>
      <vt:lpstr>Why should you care about P vs. NP</vt:lpstr>
      <vt:lpstr>Why should you care about P vs. NP</vt:lpstr>
      <vt:lpstr>Why Should You Care if P=NP?</vt:lpstr>
      <vt:lpstr>Why Should You Care if P=NP?</vt:lpstr>
      <vt:lpstr>Why Should You Care if P≠NP?</vt:lpstr>
      <vt:lpstr>Why Should You Care if P≠NP?</vt:lpstr>
      <vt:lpstr>Dealing With NP-hardness</vt:lpstr>
      <vt:lpstr>Dealing with NP-hardness</vt:lpstr>
      <vt:lpstr>Dealing with NP-completeness</vt:lpstr>
      <vt:lpstr>Step 1: Make sure your problem is really NP-hard</vt:lpstr>
      <vt:lpstr>Step 2: It still looks hard</vt:lpstr>
      <vt:lpstr>Step 3: ???</vt:lpstr>
      <vt:lpstr>Step 3…wellllll, maybe not</vt:lpstr>
      <vt:lpstr>Step 4 – Permanent Solutions</vt:lpstr>
      <vt:lpstr>Step 4 – Permanent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20</cp:revision>
  <dcterms:created xsi:type="dcterms:W3CDTF">2021-02-28T01:25:42Z</dcterms:created>
  <dcterms:modified xsi:type="dcterms:W3CDTF">2021-03-03T15:30:41Z</dcterms:modified>
</cp:coreProperties>
</file>