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7" r:id="rId2"/>
    <p:sldId id="261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68"/>
    <p:restoredTop sz="79823"/>
  </p:normalViewPr>
  <p:slideViewPr>
    <p:cSldViewPr snapToGrid="0" snapToObjects="1">
      <p:cViewPr varScale="1">
        <p:scale>
          <a:sx n="82" d="100"/>
          <a:sy n="82" d="100"/>
        </p:scale>
        <p:origin x="176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C5EC3-FB33-1F45-8A45-ECF21B0D1921}" type="datetimeFigureOut">
              <a:rPr lang="en-US" smtClean="0"/>
              <a:t>4/6/17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244EC-DBCA-5244-995A-B804B03B0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F1982-51AF-4F83-8E1D-B84496D45F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2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51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only way to construct values of the </a:t>
            </a:r>
            <a:r>
              <a:rPr lang="en-US" dirty="0" err="1" smtClean="0"/>
              <a:t>datatype</a:t>
            </a:r>
            <a:r>
              <a:rPr lang="en-US" dirty="0" smtClean="0"/>
              <a:t> is with the constructors</a:t>
            </a:r>
          </a:p>
          <a:p>
            <a:endParaRPr lang="en-US" dirty="0" smtClean="0"/>
          </a:p>
          <a:p>
            <a:r>
              <a:rPr lang="en-US" dirty="0" smtClean="0"/>
              <a:t>Types are interchangeable</a:t>
            </a:r>
            <a:r>
              <a:rPr lang="en-US" baseline="0" dirty="0" smtClean="0"/>
              <a:t> in EVERY way.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Write the date order example.</a:t>
            </a:r>
          </a:p>
          <a:p>
            <a:r>
              <a:rPr lang="en-US" baseline="0" dirty="0" smtClean="0"/>
              <a:t>REPL will print date or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* </a:t>
            </a:r>
            <a:r>
              <a:rPr lang="en-US" baseline="0" dirty="0" err="1" smtClean="0"/>
              <a:t>int</a:t>
            </a:r>
            <a:endParaRPr lang="en-US" baseline="0" dirty="0" smtClean="0"/>
          </a:p>
          <a:p>
            <a:r>
              <a:rPr lang="en-US" baseline="0" dirty="0" smtClean="0"/>
              <a:t>Will print whatever it figures out first.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5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45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have our list appends function, it has type:</a:t>
            </a:r>
          </a:p>
          <a:p>
            <a:r>
              <a:rPr lang="en-US" dirty="0" smtClean="0"/>
              <a:t>‘a list * ‘a list -&gt; ‘a list</a:t>
            </a:r>
          </a:p>
          <a:p>
            <a:endParaRPr lang="en-US" dirty="0" smtClean="0"/>
          </a:p>
          <a:p>
            <a:r>
              <a:rPr lang="en-US" dirty="0" smtClean="0"/>
              <a:t>We can replace every instance ‘a with </a:t>
            </a:r>
            <a:r>
              <a:rPr lang="en-US" b="1" dirty="0" smtClean="0"/>
              <a:t>the same thing</a:t>
            </a:r>
            <a:r>
              <a:rPr lang="en-US" b="0" dirty="0" smtClean="0"/>
              <a:t>.</a:t>
            </a:r>
            <a:r>
              <a:rPr lang="en-US" b="0" baseline="0" dirty="0" smtClean="0"/>
              <a:t> We cannot decide to replace the first ‘a with </a:t>
            </a:r>
            <a:r>
              <a:rPr lang="en-US" b="0" baseline="0" dirty="0" err="1" smtClean="0"/>
              <a:t>int</a:t>
            </a:r>
            <a:r>
              <a:rPr lang="en-US" b="0" baseline="0" dirty="0" smtClean="0"/>
              <a:t> and the second with string.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92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Do this in the REPL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What</a:t>
            </a:r>
            <a:r>
              <a:rPr lang="en-US" baseline="0" dirty="0" smtClean="0"/>
              <a:t> types do we see?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How are these types </a:t>
            </a:r>
            <a:r>
              <a:rPr lang="en-US" baseline="0" smtClean="0"/>
              <a:t>different from the general types we have seen in the past?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20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</a:t>
            </a:r>
            <a:r>
              <a:rPr lang="en-US" baseline="0" dirty="0" smtClean="0"/>
              <a:t> everything is an equality type (real is not)</a:t>
            </a:r>
          </a:p>
          <a:p>
            <a:endParaRPr lang="en-US" baseline="0" dirty="0" smtClean="0"/>
          </a:p>
          <a:p>
            <a:r>
              <a:rPr lang="en-US" baseline="0" dirty="0" smtClean="0"/>
              <a:t>Tuples / record / lists are equality types if and only if the components are equality types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0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This is equivalent to the if/then/else version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In fact</a:t>
            </a:r>
            <a:r>
              <a:rPr lang="en-US" baseline="0" dirty="0" smtClean="0"/>
              <a:t>, this is how if/then/else is implemented inside SML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Which looks nicer?</a:t>
            </a:r>
            <a:r>
              <a:rPr lang="en-US" baseline="0" dirty="0" smtClean="0"/>
              <a:t> We use “if/then/else” because it’s </a:t>
            </a:r>
            <a:r>
              <a:rPr lang="en-US" baseline="0" dirty="0" err="1" smtClean="0"/>
              <a:t>kinda</a:t>
            </a:r>
            <a:r>
              <a:rPr lang="en-US" baseline="0" dirty="0" smtClean="0"/>
              <a:t> nice (sugar!!) but it’s not actually necessary given case expressions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13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7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9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5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4/6/17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4/6/17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5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4/6/17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0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3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18B-217B-124C-B2BA-F417C2B39B8C}" type="datetimeFigureOut">
              <a:rPr lang="en-US" smtClean="0"/>
              <a:t>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9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BF18B-217B-124C-B2BA-F417C2B39B8C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89629"/>
            <a:ext cx="7772400" cy="2387600"/>
          </a:xfrm>
        </p:spPr>
        <p:txBody>
          <a:bodyPr>
            <a:normAutofit/>
          </a:bodyPr>
          <a:lstStyle/>
          <a:p>
            <a:r>
              <a:rPr lang="en-US" dirty="0"/>
              <a:t>CSE 341</a:t>
            </a:r>
            <a:br>
              <a:rPr lang="en-US" dirty="0"/>
            </a:br>
            <a:r>
              <a:rPr lang="en-US" dirty="0"/>
              <a:t>Section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20574"/>
            <a:ext cx="6858000" cy="1655762"/>
          </a:xfrm>
        </p:spPr>
        <p:txBody>
          <a:bodyPr/>
          <a:lstStyle/>
          <a:p>
            <a:r>
              <a:rPr lang="en-US" dirty="0" smtClean="0"/>
              <a:t>Nick Mooney</a:t>
            </a:r>
            <a:endParaRPr lang="en-US" dirty="0"/>
          </a:p>
          <a:p>
            <a:r>
              <a:rPr lang="en-US" dirty="0" smtClean="0"/>
              <a:t>Spring 2017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943602"/>
            <a:ext cx="8354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Adapted from slides by </a:t>
            </a:r>
            <a:r>
              <a:rPr lang="en-US" sz="1400" dirty="0" smtClean="0"/>
              <a:t>Nicholas Shahan, Patrick Larson, </a:t>
            </a:r>
            <a:r>
              <a:rPr lang="en-US" sz="1400" dirty="0"/>
              <a:t>and Dan Grossman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518859"/>
            <a:ext cx="5669280" cy="6035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518859"/>
            <a:ext cx="5669280" cy="60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4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Equality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44799"/>
            <a:ext cx="7886700" cy="6807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</a:t>
            </a:r>
            <a:r>
              <a:rPr lang="en-US"/>
              <a:t>a </a:t>
            </a:r>
            <a:r>
              <a:rPr lang="en-US" smtClean="0"/>
              <a:t>list contains </a:t>
            </a:r>
            <a:r>
              <a:rPr lang="en-US" dirty="0"/>
              <a:t>function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0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Equality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double quoted variable arises </a:t>
            </a:r>
            <a:r>
              <a:rPr lang="en-US" dirty="0"/>
              <a:t>from use of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dirty="0" smtClean="0"/>
              <a:t> operator</a:t>
            </a:r>
            <a:endParaRPr lang="en-US" dirty="0"/>
          </a:p>
          <a:p>
            <a:pPr lvl="1"/>
            <a:r>
              <a:rPr lang="en-US" dirty="0"/>
              <a:t>We can </a:t>
            </a:r>
            <a:r>
              <a:rPr lang="en-US" dirty="0" smtClean="0"/>
              <a:t>use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dirty="0"/>
              <a:t> </a:t>
            </a:r>
            <a:r>
              <a:rPr lang="en-US" dirty="0" smtClean="0"/>
              <a:t>on most types like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bool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en-US" dirty="0" smtClean="0"/>
              <a:t>, tuples (that contain only “equality types”)</a:t>
            </a:r>
          </a:p>
          <a:p>
            <a:pPr lvl="1"/>
            <a:r>
              <a:rPr lang="en-US" dirty="0" smtClean="0"/>
              <a:t>Functions and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real</a:t>
            </a:r>
            <a:r>
              <a:rPr lang="en-US" dirty="0" smtClean="0"/>
              <a:t> are not ”equality types”</a:t>
            </a:r>
          </a:p>
          <a:p>
            <a:r>
              <a:rPr lang="en-US" dirty="0" smtClean="0"/>
              <a:t>Generality </a:t>
            </a:r>
            <a:r>
              <a:rPr lang="en-US" dirty="0"/>
              <a:t>rules work the same, except substitution must be some type which can be compared with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=</a:t>
            </a:r>
          </a:p>
          <a:p>
            <a:r>
              <a:rPr lang="en-US" dirty="0" smtClean="0">
                <a:solidFill>
                  <a:srgbClr val="FF0000"/>
                </a:solidFill>
                <a:ea typeface="Courier New" charset="0"/>
                <a:cs typeface="Courier New" charset="0"/>
              </a:rPr>
              <a:t>You can ignore warnings about “calling </a:t>
            </a:r>
            <a:r>
              <a:rPr lang="en-US" dirty="0" err="1" smtClean="0">
                <a:solidFill>
                  <a:srgbClr val="FF0000"/>
                </a:solidFill>
                <a:ea typeface="Courier New" charset="0"/>
                <a:cs typeface="Courier New" charset="0"/>
              </a:rPr>
              <a:t>polyEqual</a:t>
            </a:r>
            <a:r>
              <a:rPr lang="en-US" dirty="0" smtClean="0">
                <a:solidFill>
                  <a:srgbClr val="FF0000"/>
                </a:solidFill>
                <a:ea typeface="Courier New" charset="0"/>
                <a:cs typeface="Courier New" charset="0"/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84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If-then-else is implemented as syntactic sugar for a case statement</a:t>
            </a:r>
          </a:p>
        </p:txBody>
      </p:sp>
    </p:spTree>
    <p:extLst>
      <p:ext uri="{BB962C8B-B14F-4D97-AF65-F5344CB8AC3E}">
        <p14:creationId xmlns:p14="http://schemas.microsoft.com/office/powerpoint/2010/main" val="116855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If-then-else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just covered case statements</a:t>
            </a:r>
          </a:p>
          <a:p>
            <a:r>
              <a:rPr lang="en-US" dirty="0" smtClean="0"/>
              <a:t>How could we implement if-then-else?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61167" y="3082779"/>
            <a:ext cx="6326956" cy="101566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case x of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  true =&gt; “apple”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| false =&gt; “banana”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1167" y="4629871"/>
            <a:ext cx="6326956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f x then “apple” else “banana”</a:t>
            </a:r>
          </a:p>
        </p:txBody>
      </p:sp>
    </p:spTree>
    <p:extLst>
      <p:ext uri="{BB962C8B-B14F-4D97-AF65-F5344CB8AC3E}">
        <p14:creationId xmlns:p14="http://schemas.microsoft.com/office/powerpoint/2010/main" val="123349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Adventures in pattern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Shape example</a:t>
            </a:r>
          </a:p>
          <a:p>
            <a:r>
              <a:rPr lang="en-US" dirty="0" smtClean="0"/>
              <a:t>Function-pattern syntax if we get to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3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synonyms</a:t>
            </a:r>
          </a:p>
          <a:p>
            <a:r>
              <a:rPr lang="en-US" dirty="0" smtClean="0"/>
              <a:t>Polymorphism and type generality</a:t>
            </a:r>
          </a:p>
          <a:p>
            <a:r>
              <a:rPr lang="en-US" dirty="0" smtClean="0"/>
              <a:t>Equality types</a:t>
            </a:r>
          </a:p>
          <a:p>
            <a:r>
              <a:rPr lang="en-US" dirty="0" smtClean="0"/>
              <a:t>Some sugar!</a:t>
            </a:r>
          </a:p>
          <a:p>
            <a:pPr lvl="1"/>
            <a:r>
              <a:rPr lang="en-US" dirty="0" smtClean="0"/>
              <a:t>Do we really need “if/then/else”?</a:t>
            </a:r>
          </a:p>
        </p:txBody>
      </p:sp>
    </p:spTree>
    <p:extLst>
      <p:ext uri="{BB962C8B-B14F-4D97-AF65-F5344CB8AC3E}">
        <p14:creationId xmlns:p14="http://schemas.microsoft.com/office/powerpoint/2010/main" val="17219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Synonyms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187575"/>
          </a:xfrm>
        </p:spPr>
        <p:txBody>
          <a:bodyPr/>
          <a:lstStyle/>
          <a:p>
            <a:r>
              <a:rPr lang="en-US" dirty="0" smtClean="0"/>
              <a:t>What does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 *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 *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/>
              <a:t>represent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In HW1 we </a:t>
            </a:r>
            <a:r>
              <a:rPr lang="en-US" dirty="0" smtClean="0"/>
              <a:t>called </a:t>
            </a:r>
            <a:r>
              <a:rPr lang="en-US" dirty="0"/>
              <a:t>it a </a:t>
            </a:r>
            <a:r>
              <a:rPr lang="en-US" dirty="0" smtClean="0"/>
              <a:t>date</a:t>
            </a:r>
          </a:p>
          <a:p>
            <a:r>
              <a:rPr lang="en-US" dirty="0" smtClean="0"/>
              <a:t>Wouldn’t it be nice to reflect this representation in the source code itself?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8650" y="4554974"/>
            <a:ext cx="5984331" cy="52322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type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date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sz="28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endParaRPr lang="en-US" sz="28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type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vs </a:t>
            </a:r>
            <a:r>
              <a:rPr lang="en-US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datatype</a:t>
            </a:r>
            <a:endParaRPr lang="en-US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202055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datatype</a:t>
            </a:r>
            <a:r>
              <a:rPr lang="en-US" dirty="0" smtClean="0"/>
              <a:t> </a:t>
            </a:r>
            <a:r>
              <a:rPr lang="en-US" dirty="0"/>
              <a:t>introduces a new type </a:t>
            </a:r>
            <a:r>
              <a:rPr lang="en-US" dirty="0" smtClean="0"/>
              <a:t>name, distinct </a:t>
            </a:r>
            <a:r>
              <a:rPr lang="en-US" dirty="0"/>
              <a:t>from all existing </a:t>
            </a:r>
            <a:r>
              <a:rPr lang="en-US" dirty="0" smtClean="0"/>
              <a:t>types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4396105"/>
            <a:ext cx="7886700" cy="1202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type</a:t>
            </a:r>
            <a:r>
              <a:rPr lang="en-US" dirty="0" smtClean="0">
                <a:cs typeface="Courier"/>
              </a:rPr>
              <a:t> is just another name</a:t>
            </a: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49960" y="2938145"/>
            <a:ext cx="7467600" cy="990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err="1" smtClean="0">
                <a:solidFill>
                  <a:srgbClr val="0070C0"/>
                </a:solidFill>
                <a:latin typeface="Courier New" pitchFamily="49" charset="0"/>
              </a:rPr>
              <a:t>datatype</a:t>
            </a:r>
            <a:r>
              <a:rPr lang="en-US" sz="2000" b="1" kern="0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suit </a:t>
            </a:r>
            <a:r>
              <a:rPr lang="en-US" sz="2000" b="1" kern="0" dirty="0" smtClean="0">
                <a:solidFill>
                  <a:srgbClr val="00B050"/>
                </a:solidFill>
                <a:latin typeface="Courier New" pitchFamily="49" charset="0"/>
              </a:rPr>
              <a:t>=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Club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Diamond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Heart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Spade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 err="1">
                <a:solidFill>
                  <a:srgbClr val="0070C0"/>
                </a:solidFill>
                <a:latin typeface="Courier New" pitchFamily="49" charset="0"/>
              </a:rPr>
              <a:t>datatype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rank </a:t>
            </a:r>
            <a:r>
              <a:rPr lang="en-US" sz="2000" b="1" kern="0" dirty="0" smtClean="0">
                <a:solidFill>
                  <a:srgbClr val="00B050"/>
                </a:solidFill>
                <a:latin typeface="Courier New" pitchFamily="49" charset="0"/>
              </a:rPr>
              <a:t>=</a:t>
            </a:r>
            <a:r>
              <a:rPr lang="en-US" sz="2000" b="1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Jack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Queen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>
                <a:solidFill>
                  <a:srgbClr val="7030A0"/>
                </a:solidFill>
                <a:latin typeface="Courier New" pitchFamily="49" charset="0"/>
              </a:rPr>
              <a:t>King</a:t>
            </a:r>
            <a:r>
              <a:rPr lang="en-US" sz="2000" b="1" kern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smtClean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>
                <a:solidFill>
                  <a:srgbClr val="7030A0"/>
                </a:solidFill>
                <a:latin typeface="Courier New" pitchFamily="49" charset="0"/>
              </a:rPr>
              <a:t>Ace</a:t>
            </a:r>
            <a:r>
              <a:rPr lang="en-US" sz="2000" b="1" kern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en-US" sz="2000" b="1" kern="0" smtClean="0">
                <a:solidFill>
                  <a:schemeClr val="accent2"/>
                </a:solidFill>
                <a:latin typeface="Courier New" pitchFamily="49" charset="0"/>
              </a:rPr>
              <a:t>		  </a:t>
            </a:r>
            <a:r>
              <a:rPr lang="en-US" sz="2000" b="1" kern="0" smtClean="0">
                <a:solidFill>
                  <a:srgbClr val="00B050"/>
                </a:solidFill>
                <a:latin typeface="Courier New" pitchFamily="49" charset="0"/>
              </a:rPr>
              <a:t>|</a:t>
            </a:r>
            <a:r>
              <a:rPr lang="en-US" sz="2000" b="1" kern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7030A0"/>
                </a:solidFill>
                <a:latin typeface="Courier New" pitchFamily="49" charset="0"/>
              </a:rPr>
              <a:t>Num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of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endParaRPr lang="en-US" sz="2000" b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9960" y="5112504"/>
            <a:ext cx="3724096" cy="36933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</a:pP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type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card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=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suit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00B050"/>
                </a:solidFill>
                <a:latin typeface="Courier New" pitchFamily="49" charset="0"/>
              </a:rPr>
              <a:t>*</a:t>
            </a: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rank</a:t>
            </a:r>
            <a:endParaRPr lang="en-US" sz="2000" b="1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19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</a:t>
            </a:r>
            <a:r>
              <a:rPr lang="en-US" dirty="0" smtClean="0"/>
              <a:t>Synonyms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Why? </a:t>
            </a:r>
          </a:p>
          <a:p>
            <a:r>
              <a:rPr lang="en-US" dirty="0" smtClean="0"/>
              <a:t>For </a:t>
            </a:r>
            <a:r>
              <a:rPr lang="en-US" dirty="0"/>
              <a:t>now, just for </a:t>
            </a:r>
            <a:r>
              <a:rPr lang="en-US" dirty="0" smtClean="0"/>
              <a:t>convenience</a:t>
            </a:r>
          </a:p>
          <a:p>
            <a:r>
              <a:rPr lang="en-US" dirty="0" smtClean="0"/>
              <a:t>It </a:t>
            </a:r>
            <a:r>
              <a:rPr lang="en-US" dirty="0"/>
              <a:t>doesn’t let us do anything </a:t>
            </a:r>
            <a:r>
              <a:rPr lang="en-US" dirty="0" smtClean="0"/>
              <a:t>new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Later in the course we will see another use related to modularity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46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Generality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73705"/>
            <a:ext cx="7886700" cy="7143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function that appends two string lists…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5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Generality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661403"/>
          </a:xfrm>
        </p:spPr>
        <p:txBody>
          <a:bodyPr>
            <a:normAutofit/>
          </a:bodyPr>
          <a:lstStyle/>
          <a:p>
            <a:r>
              <a:rPr lang="en-US" dirty="0"/>
              <a:t>We </a:t>
            </a:r>
            <a:r>
              <a:rPr lang="en-US" dirty="0" smtClean="0"/>
              <a:t>would expect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3290" y="2487028"/>
            <a:ext cx="747903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string list * string list -&gt; string list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923290" y="3820925"/>
            <a:ext cx="4493538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‘a list * ‘a list -&gt; ‘a list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8650" y="3159522"/>
            <a:ext cx="7886700" cy="661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Courier"/>
              </a:rPr>
              <a:t>But the type checker found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4629785"/>
            <a:ext cx="7886700" cy="661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Why is this OK?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6692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General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661403"/>
          </a:xfrm>
        </p:spPr>
        <p:txBody>
          <a:bodyPr>
            <a:normAutofit/>
          </a:bodyPr>
          <a:lstStyle/>
          <a:p>
            <a:r>
              <a:rPr lang="en-US" dirty="0" smtClean="0"/>
              <a:t>The type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61167" y="2487028"/>
            <a:ext cx="6326956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‘a list * ‘a list -&gt; ‘a list</a:t>
            </a:r>
          </a:p>
        </p:txBody>
      </p:sp>
      <p:sp>
        <p:nvSpPr>
          <p:cNvPr id="6" name="Rectangle 5"/>
          <p:cNvSpPr/>
          <p:nvPr/>
        </p:nvSpPr>
        <p:spPr>
          <a:xfrm>
            <a:off x="1357173" y="3626589"/>
            <a:ext cx="633095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smtClean="0">
                <a:latin typeface="Courier New" charset="0"/>
                <a:ea typeface="Courier New" charset="0"/>
                <a:cs typeface="Courier New" charset="0"/>
              </a:rPr>
              <a:t>string list * string list -&gt; string list</a:t>
            </a:r>
            <a:endParaRPr lang="en-US" sz="2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8650" y="2965186"/>
            <a:ext cx="7886700" cy="661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cs typeface="Courier"/>
              </a:rPr>
              <a:t>   is </a:t>
            </a:r>
            <a:r>
              <a:rPr lang="en-US" u="sng" dirty="0" smtClean="0">
                <a:cs typeface="Courier"/>
              </a:rPr>
              <a:t>more general</a:t>
            </a:r>
            <a:r>
              <a:rPr lang="en-US" dirty="0" smtClean="0">
                <a:cs typeface="Courier"/>
              </a:rPr>
              <a:t> than the type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4057179"/>
            <a:ext cx="7886700" cy="661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and “can be used” as </a:t>
            </a:r>
            <a:r>
              <a:rPr lang="en-US" u="sng" dirty="0" smtClean="0"/>
              <a:t>any less general </a:t>
            </a:r>
            <a:r>
              <a:rPr lang="en-US" dirty="0" smtClean="0"/>
              <a:t>type, such as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57173" y="4718582"/>
            <a:ext cx="633095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 * 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 -&gt; 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</a:t>
            </a:r>
            <a:endParaRPr lang="en-US" sz="20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28650" y="5280025"/>
            <a:ext cx="7886700" cy="661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But it is </a:t>
            </a:r>
            <a:r>
              <a:rPr lang="en-US" u="sng" dirty="0" smtClean="0"/>
              <a:t>not</a:t>
            </a:r>
            <a:r>
              <a:rPr lang="en-US" dirty="0" smtClean="0"/>
              <a:t> more general than the type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7173" y="5941428"/>
            <a:ext cx="633095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 * string list -&gt; 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list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136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Type Generality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“more general” rule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 </a:t>
            </a:r>
            <a:r>
              <a:rPr lang="en-US" dirty="0"/>
              <a:t>type </a:t>
            </a:r>
            <a:r>
              <a:rPr lang="en-US" i="1" dirty="0"/>
              <a:t>t1</a:t>
            </a:r>
            <a:r>
              <a:rPr lang="en-US" dirty="0"/>
              <a:t> </a:t>
            </a:r>
            <a:r>
              <a:rPr lang="en-US" dirty="0" smtClean="0"/>
              <a:t>is more general than </a:t>
            </a:r>
            <a:r>
              <a:rPr lang="en-US" dirty="0"/>
              <a:t>the type </a:t>
            </a:r>
            <a:r>
              <a:rPr lang="en-US" i="1" dirty="0"/>
              <a:t>t2</a:t>
            </a:r>
            <a:r>
              <a:rPr lang="en-US" dirty="0"/>
              <a:t> if 	you can take </a:t>
            </a:r>
            <a:r>
              <a:rPr lang="en-US" i="1" dirty="0" smtClean="0"/>
              <a:t>t1</a:t>
            </a:r>
            <a:r>
              <a:rPr lang="en-US" dirty="0" smtClean="0"/>
              <a:t>, replace its type variables 	</a:t>
            </a:r>
            <a:r>
              <a:rPr lang="en-US" b="1" dirty="0" smtClean="0"/>
              <a:t>consistently</a:t>
            </a:r>
            <a:r>
              <a:rPr lang="en-US" dirty="0" smtClean="0"/>
              <a:t>, </a:t>
            </a:r>
            <a:r>
              <a:rPr lang="en-US" dirty="0"/>
              <a:t>and get </a:t>
            </a:r>
            <a:r>
              <a:rPr lang="en-US" i="1" dirty="0" smtClean="0"/>
              <a:t>t2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What does </a:t>
            </a:r>
            <a:r>
              <a:rPr lang="en-US" b="1" dirty="0" smtClean="0"/>
              <a:t>consistently</a:t>
            </a:r>
            <a:r>
              <a:rPr lang="en-US" dirty="0" smtClean="0"/>
              <a:t> mean?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32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2130</TotalTime>
  <Words>562</Words>
  <Application>Microsoft Macintosh PowerPoint</Application>
  <PresentationFormat>On-screen Show (4:3)</PresentationFormat>
  <Paragraphs>99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Courier</vt:lpstr>
      <vt:lpstr>Courier New</vt:lpstr>
      <vt:lpstr>Office Theme</vt:lpstr>
      <vt:lpstr>CSE 341 Section 2</vt:lpstr>
      <vt:lpstr>Today’s Agenda</vt:lpstr>
      <vt:lpstr>Type Synonyms</vt:lpstr>
      <vt:lpstr>type vs datatype</vt:lpstr>
      <vt:lpstr>Type Synonyms</vt:lpstr>
      <vt:lpstr>Type Generality</vt:lpstr>
      <vt:lpstr>Type Generality</vt:lpstr>
      <vt:lpstr>More General Types</vt:lpstr>
      <vt:lpstr>The Type Generality Rule</vt:lpstr>
      <vt:lpstr>Equality Types</vt:lpstr>
      <vt:lpstr>Equality Types</vt:lpstr>
      <vt:lpstr>Syntactic Sugar</vt:lpstr>
      <vt:lpstr>If-then-else</vt:lpstr>
      <vt:lpstr>Adventures in pattern matching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 Section 1</dc:title>
  <dc:creator>Nicholas Shahan</dc:creator>
  <cp:lastModifiedBy>Nicholas J. Mooney</cp:lastModifiedBy>
  <cp:revision>44</cp:revision>
  <dcterms:created xsi:type="dcterms:W3CDTF">2016-04-06T21:37:56Z</dcterms:created>
  <dcterms:modified xsi:type="dcterms:W3CDTF">2017-04-07T01:45:12Z</dcterms:modified>
</cp:coreProperties>
</file>