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5/17/2012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5/17/2012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Locking in Java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</a:t>
            </a:r>
            <a:r>
              <a:rPr lang="en-US" dirty="0" err="1" smtClean="0"/>
              <a:t>ReentrantLock</a:t>
            </a:r>
            <a:r>
              <a:rPr lang="en-US" dirty="0" smtClean="0"/>
              <a:t>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Autofit/>
          </a:bodyPr>
          <a:lstStyle/>
          <a:p>
            <a:pPr lvl="1">
              <a:spcBef>
                <a:spcPts val="0"/>
              </a:spcBef>
              <a:buNone/>
            </a:pPr>
            <a:r>
              <a:rPr lang="en-US" sz="24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ReentrantLock</a:t>
            </a:r>
            <a:r>
              <a:rPr lang="en-US" sz="24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lck</a:t>
            </a:r>
            <a:r>
              <a:rPr lang="en-US" sz="24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sz="2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ReentrantLock</a:t>
            </a:r>
            <a:r>
              <a:rPr lang="en-US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();</a:t>
            </a:r>
            <a:endParaRPr lang="en-US" sz="24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lvl="1">
              <a:spcBef>
                <a:spcPts val="0"/>
              </a:spcBef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void withdraw(long amt) throws Exception</a:t>
            </a:r>
          </a:p>
          <a:p>
            <a:pPr lvl="1">
              <a:spcBef>
                <a:spcPts val="0"/>
              </a:spcBef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lvl="2">
              <a:spcBef>
                <a:spcPts val="0"/>
              </a:spcBef>
              <a:buNone/>
            </a:pPr>
            <a:r>
              <a:rPr lang="en-US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lck.lock</a:t>
            </a: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lvl="2">
              <a:spcBef>
                <a:spcPts val="0"/>
              </a:spcBef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try</a:t>
            </a:r>
          </a:p>
          <a:p>
            <a:pPr lvl="2">
              <a:spcBef>
                <a:spcPts val="0"/>
              </a:spcBef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{ do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stuff…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lvl="2">
              <a:spcBef>
                <a:spcPts val="0"/>
              </a:spcBef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finally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{ </a:t>
            </a:r>
            <a:r>
              <a:rPr lang="en-US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lck.unlock</a:t>
            </a: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();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lvl="1">
              <a:spcBef>
                <a:spcPts val="0"/>
              </a:spcBef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spcBef>
                <a:spcPts val="0"/>
              </a:spcBef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void deposit(long amt)</a:t>
            </a:r>
          </a:p>
          <a:p>
            <a:pPr lvl="1">
              <a:spcBef>
                <a:spcPts val="0"/>
              </a:spcBef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lvl="2">
              <a:spcBef>
                <a:spcPts val="0"/>
              </a:spcBef>
              <a:buNone/>
            </a:pPr>
            <a:r>
              <a:rPr lang="en-US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lck.lock</a:t>
            </a: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lvl="2">
              <a:spcBef>
                <a:spcPts val="0"/>
              </a:spcBef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balance=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balance+amt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lvl="2">
              <a:spcBef>
                <a:spcPts val="0"/>
              </a:spcBef>
              <a:buNone/>
            </a:pPr>
            <a:r>
              <a:rPr lang="en-US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lck.unlock</a:t>
            </a: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lvl="1">
              <a:spcBef>
                <a:spcPts val="0"/>
              </a:spcBef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spcBef>
                <a:spcPts val="0"/>
              </a:spcBef>
              <a:buNone/>
            </a:pP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5715000" y="4038600"/>
            <a:ext cx="2971800" cy="120032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Why the ‘finally’ block for withdraw and not deposit?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Java’s </a:t>
            </a:r>
            <a:r>
              <a:rPr lang="en-US" i="1" dirty="0" smtClean="0"/>
              <a:t>synchronized</a:t>
            </a:r>
            <a:r>
              <a:rPr lang="en-US" dirty="0" smtClean="0"/>
              <a:t>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spcBef>
                <a:spcPts val="0"/>
              </a:spcBef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withdraw(long amt) throws Exception</a:t>
            </a:r>
          </a:p>
          <a:p>
            <a:pPr lvl="1">
              <a:spcBef>
                <a:spcPts val="0"/>
              </a:spcBef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lvl="1">
              <a:spcBef>
                <a:spcPts val="0"/>
              </a:spcBef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synchronized(this)</a:t>
            </a:r>
            <a:endParaRPr lang="en-US" sz="2400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lvl="2">
              <a:spcBef>
                <a:spcPts val="0"/>
              </a:spcBef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{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do stuff… }</a:t>
            </a:r>
          </a:p>
          <a:p>
            <a:pPr lvl="1">
              <a:spcBef>
                <a:spcPts val="0"/>
              </a:spcBef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spcBef>
                <a:spcPts val="0"/>
              </a:spcBef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void deposit(long amt)</a:t>
            </a:r>
          </a:p>
          <a:p>
            <a:pPr lvl="1">
              <a:spcBef>
                <a:spcPts val="0"/>
              </a:spcBef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lvl="1">
              <a:spcBef>
                <a:spcPts val="0"/>
              </a:spcBef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synchronized(this)</a:t>
            </a:r>
          </a:p>
          <a:p>
            <a:pPr lvl="2">
              <a:spcBef>
                <a:spcPts val="0"/>
              </a:spcBef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{ balance=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balance+amt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 }</a:t>
            </a:r>
          </a:p>
          <a:p>
            <a:pPr lvl="1">
              <a:spcBef>
                <a:spcPts val="0"/>
              </a:spcBef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0"/>
              </a:spcBef>
              <a:buNone/>
            </a:pPr>
            <a:endParaRPr lang="en-US" sz="2400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486400" y="2514600"/>
            <a:ext cx="3429000" cy="230832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The block of code covered by ‘synchronized’ will lock on the object passed in; almost always ‘this’ for convenience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685800" y="5486400"/>
            <a:ext cx="8001000" cy="120032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With ‘synchronized’ we are guaranteed that leaving that block of code will release the lock, even if the code throws an exception or returns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26</TotalTime>
  <Words>116</Words>
  <Application>Microsoft Office PowerPoint</Application>
  <PresentationFormat>On-screen Show (4:3)</PresentationFormat>
  <Paragraphs>30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Flow</vt:lpstr>
      <vt:lpstr>Locking in Java</vt:lpstr>
      <vt:lpstr>The ReentrantLock class</vt:lpstr>
      <vt:lpstr>Java’s synchronized statement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Locking in Java</dc:title>
  <dc:creator>x</dc:creator>
  <cp:lastModifiedBy>x</cp:lastModifiedBy>
  <cp:revision>38</cp:revision>
  <dcterms:created xsi:type="dcterms:W3CDTF">2006-08-16T00:00:00Z</dcterms:created>
  <dcterms:modified xsi:type="dcterms:W3CDTF">2012-05-17T18:10:01Z</dcterms:modified>
</cp:coreProperties>
</file>