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37"/>
  </p:handoutMasterIdLst>
  <p:sldIdLst>
    <p:sldId id="256" r:id="rId2"/>
    <p:sldId id="586" r:id="rId3"/>
    <p:sldId id="259" r:id="rId4"/>
    <p:sldId id="260" r:id="rId5"/>
    <p:sldId id="261" r:id="rId6"/>
    <p:sldId id="262" r:id="rId7"/>
    <p:sldId id="264" r:id="rId8"/>
    <p:sldId id="315" r:id="rId9"/>
    <p:sldId id="316" r:id="rId10"/>
    <p:sldId id="317" r:id="rId11"/>
    <p:sldId id="318" r:id="rId12"/>
    <p:sldId id="319" r:id="rId13"/>
    <p:sldId id="581" r:id="rId14"/>
    <p:sldId id="585" r:id="rId15"/>
    <p:sldId id="263" r:id="rId16"/>
    <p:sldId id="320" r:id="rId17"/>
    <p:sldId id="321" r:id="rId18"/>
    <p:sldId id="322" r:id="rId19"/>
    <p:sldId id="582" r:id="rId20"/>
    <p:sldId id="327" r:id="rId21"/>
    <p:sldId id="328" r:id="rId22"/>
    <p:sldId id="329" r:id="rId23"/>
    <p:sldId id="330" r:id="rId24"/>
    <p:sldId id="583" r:id="rId25"/>
    <p:sldId id="584" r:id="rId26"/>
    <p:sldId id="323" r:id="rId27"/>
    <p:sldId id="324" r:id="rId28"/>
    <p:sldId id="331" r:id="rId29"/>
    <p:sldId id="333" r:id="rId30"/>
    <p:sldId id="332" r:id="rId31"/>
    <p:sldId id="334" r:id="rId32"/>
    <p:sldId id="335" r:id="rId33"/>
    <p:sldId id="336" r:id="rId34"/>
    <p:sldId id="337" r:id="rId35"/>
    <p:sldId id="33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5EC1-367E-4EC5-9EBD-2F1CBC33458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EDCF2-7C5E-4B50-B2D6-AEE7522A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05:44:52.3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17518 3782 1507 0,'0'0'0'0,"0"0"38"16,0 0 1-16,0 0-39 0,10-14 0 0,-10 14 111 16,16-20 0-16,-2 5-111 0,5-4 0 0,12 2 106 15,2-10-1-15,8 2-105 0,-1-1 0 0,8-1 22 16,2-1-1-16,2-2-21 0,2-2 0 0,4-1 30 15,1 0 2-15,3-4-32 0,-2 4 0 0,6 1 40 0,-2-1 0 16,2-3-40-16,5-5 0 0,-3-7 33 0,5-3-1 16,-2 4-32-16,-3 4 0 0,-1 4 26 0,-2 1 1 15,-1 1-27-15,-3 4 0 0,-1 1 34 0,-1 1 1 16,-5 0-35-16,1-2 0 0,-4 2 31 0,-2-3 2 16,-3 3-33-16,0 7 0 0,-4 2 27 0,-2 6 1 15,-4 3-28-15,1 2 0 0,-37 11-1882 0</inkml:trace>
  <inkml:trace contextRef="#ctx0" brushRef="#br0" timeOffset="2734.727">21167 1814 979 0,'0'0'0'0,"0"0"0"16,0 0 0-16,0 0-4 0,0 0 0 0,0 0 4 16,0 0 0-16,1 0-52 0,2 0-1 0,2 0 53 15,2-4 0-15,-7 4-650 0</inkml:trace>
  <inkml:trace contextRef="#ctx0" brushRef="#br0" timeOffset="5917.81">19860 2508 1130 0,'0'0'0'0,"0"0"33"0,0 0 2 0,0 0-35 15,-5-11 0-15,5 11 101 0,-2-5 0 0,2 5-101 16,-8-3 0-16,8 3 93 0,-6-3 0 0,6 3-93 16,-6-2 0-16,6 2 24 0,-7 0 1 0,7 0-25 15,-6 8 0-15,6-8 30 0,-11 17 0 0,11-17-30 16,-8 34 0-16,6-11 39 0,2 3 1 0,0 2-40 16,0 1 0-16,3 2 29 0,0 3 0 0,1-1-29 15,-1-1 0-15,2-4 27 0,-1-4 0 0,1-4-27 16,2 1 0-16,-6-4 26 0,2-1 0 0,1-5-26 15,0 2 0-15,-2-5 33 0,1-3 2 0,0-1-35 0,-1 0 0 16,1-3 24-16,0 2 0 0,2 1-24 0,-3 0 0 16,-2-4-1542-16</inkml:trace>
  <inkml:trace contextRef="#ctx0" brushRef="#br0" timeOffset="6449.226">19448 2562 916 0,'0'0'0'16,"-1"-3"0"-16,-1 1 0 0,1-1 3 0,-4 0-1 15,2 1-2-15,0-1 0 0,1-2 2 0,2 2 0 0,-3 0-2 16,1 1 0-16,1-3 1 0,-1 2 1 0,0 0-2 15,1-2 0-15,1-3 1 0,0-1 1 0,0-2-2 16,1-2 0-16,4-6 1 0,2 2 0 0,-1-4-1 16,0 5 0-16,2 1 1 0,3 0 0 0,2 1-1 15,0 1 0-15,0 1 2 0,3-1 0 0,0 0-2 16,3 2 0-16,1 2 36 0,4 1 1 0,-3 0-37 16,0 0 0-16,-1 0 100 0,0 3-1 0,0 1-99 15,4 1 0-15,2-2 107 0,-2 2 1 0,1-1-108 16,-4 4 0-16,0 4 82 0,-1-1 1 0,1 2-83 15,0 2 0-15,-1 6 59 0,1 3 2 0,1 0-61 0,-1 1 0 16,-3 1 40-16,1 1 2 0,-2-4-42 0,-1 6 0 16,0-4 31-16,-1 2 1 0,-3-1-32 0,1-2 0 15,-3-1 20-15,-2 3 1 0,-2-2-21 0,-1-4 0 16,-5 1 15-16,0 0-1 0,0-2-14 0,-5-2 0 0,2-1 10 16,-2-1 2-16,-1 0-12 0,-2 0 0 0,-3 1 11 15,-2 3 0-15,-2-6-11 0,-2-1 0 0,-2 3 12 16,0-3 1-16,-2 0-13 0,-1-3 0 0,3-2 11 15,-1-3 1-15,3 4-12 0,3-3 0 0,1 3 15 16,5 0 1-16,0-1-16 0,0-3 0 0,5 1 20 0,1 2 1 16,-3 1-21-16,2-3 0 0,0 3 16 0,1-5 1 15,-1 2-17-15,3 1 0 0,0 2-1593 0</inkml:trace>
  <inkml:trace contextRef="#ctx0" brushRef="#br0" timeOffset="7016.442">20464 2399 1646 0,'0'0'0'0,"-3"0"0"0,-1-5 0 16,0 2 0-16,-3 0 0 0,-2 1 0 0,-2-1 0 15,-5 3-1-15,0-2 1 0,-2-1 0 0,1 3 0 16,1 0 19-16,-5 3 1 0,0-1-20 0,2 1 0 0,2 2 12 16,1-2 1-16,1-2-13 0,-4 6 0 0,5-2 11 15,-2-1 0-15,3 1-11 0,2 3 0 0,5 3 30 16,-1-1 2-16,4 1-32 0,1-3 0 0,2-4 37 15,2 1 0-15,1 1-37 0,0-1 0 0,1 3 35 16,0-3 1-16,7 3-36 0,7 1 0 0,3 2 30 0,1 2 0 16,2-2-30-16,-3-6 0 0,-1 0 26 0,0-5 0 15,-1-2-26-15,1-1 0 0,-4-2 22 0,2-3 1 16,-4 2-23-16,2 1 0 0,0 0 18 0,0 1 1 16,-2-3-19-16,-1-2 0 0,-2 1 13 0,-4-3 2 15,1 1-15-15,-2 2 0 0,-4 0 10 0,-1 4 1 16,1-4-11-16,-1 3 0 0,-1-3 8 0,-1 3 0 0,-1-3-8 15,1 2 0-15,-1 1 9 0,2 1 0 0,-3-1-9 16,1-2 0-16,1 3 9 0,-1 1 0 0,2 1-9 16,-3 2 0-16,1-3 10 0,1 3 1 0,-1 0-11 15,2 0 0-15,0 0 9 0,0 3 0 0,0-3-9 16,2 5 0-16,4-2 9 0,-1 5 0 0,3 1-9 16,0 2 0-16,1-1 7 0,2-2 0 0,-3-3-7 15,2 1 0-15,0-5 6 0,-2 3 1 0,-1-4-7 16,1 1 0-16,0-1 4 0,0-1 2 0,0-3-6 15,0 3 0-15,-8 1-1746 0</inkml:trace>
  <inkml:trace contextRef="#ctx0" brushRef="#br0" timeOffset="7350.153">20671 2293 1318 0,'0'0'0'0,"0"0"0"0,0 0 0 0,0 0 2 15,0 0 1-15,0 0-3 0,2 4 0 0,2 4-6 16,0 3 1-16,2 2 5 0,-1 3 0 0,-1 4 12 15,3 1 0-15,1 0-12 0,0-4 0 0,-2-1 15 16,1-5 0-16,-1 2-15 0,0-1 0 0,-1 1 15 0,0-5 0 16,-2 0-15-16,-1 0 0 0,-1-4 33 0,1 0 2 15,-1-4-35-15,1 1 0 0,-2 2 57 0,0 0 0 16,0-3-57-16,0 2 0 0,0-2 71 0,0 0 0 16,0 0-71-16,0-2 0 0,0-1 64 0,0-1 1 15,2-4-65-15,2-3 0 0,3-7 56 0,-1-6 1 16,1 1-57-16,-3 5 0 0,3 1 47 0,-1 3 0 0,0 1-47 15,1 3 0-15,1-1 42 0,1-1 1 0,1 4-43 16,-1-2 0-16,-1 2 42 0,2 0 1 0,0 1-43 16,2 2 0-16,3 2 43 0,1-2-1 0,1 2-42 15,1-2 0-15,-1 0 41 0,2-3-1 0,0 5-40 16,-1 0 0-16,-2 3 27 0,0 3 0 0,-2 0-27 16,-1-1 0-16,-13-2-1835 0</inkml:trace>
  <inkml:trace contextRef="#ctx0" brushRef="#br0" timeOffset="7539.835">21293 2293 1658 0,'0'0'0'0,"0"0"0"0,0 0 0 16,0 3 23-16,0 2 0 0,0 2-23 0,0 6 0 16,1 3 44-16,2 6 1 0,1-3-45 0,-3-2 0 0,1-1 54 15,-2-3-1-15,-2 3-53 0,2-5 0 0,2-6 29 16,-1-1 0-16,-1 0-29 0,-1 0 0 0,-1-1 18 15,1 2 1-15,1-2-19 0,0-3 0 0,0 0 9 16,-4 2 1-16,3 1-10 0,-1-3 0 0,2 0-1512 16</inkml:trace>
  <inkml:trace contextRef="#ctx0" brushRef="#br0" timeOffset="7883.78">21355 1754 878 0,'0'0'0'0,"0"0"0"16,0 0 0-16,0 0-2 0,0 0 1 0,0 0 1 16,1 0 0-16,3 0 0 0,-1 3 0 0,1 1 0 15,1 0 0-15,5 6 0 0,1 6 0 0,2 0 0 16,-2 4 0-16,-2 1 0 0,1-1 0 0,1 4 0 15,-4 0 0-15,-1-2 0 0,-1 2 0 0,0 1 0 16,-1 2 0-16,3-2 0 0,-4 1 0 0,2 2 0 16,-1 1 0-16,1-1 29 0,0 4 0 0,0-4-29 15,1 2 0-15,-3 2 106 0,2-3-1 0,0-4-105 0,0 2 0 16,-2-7 127-16,0-2 1 0,0-1-128 0,-1-3 0 16,3-1 99-16,-5-5-1 0,1 0-98 0,1-3 0 15,-1-5 77-15,1 1-1 0,0 2-76 0,-2-3 0 16,0 0 52-16,0 0 0 0,0 0-52 0,0 0 0 0,0 0-1390 15</inkml:trace>
  <inkml:trace contextRef="#ctx0" brushRef="#br0" timeOffset="8115.902">21721 2141 1494 0,'0'0'0'15,"2"0"0"-15,0-4 0 0,-1 4 16 0,-1-3 1 16,0 2-17-16,-1 1 0 0,-1-3 41 0,0 3 2 15,-4 0-43-15,-7 0 0 0,-6 0 48 0,-5 0 0 16,0 0-48-16,-3 0 0 0,0 0 25 0,-5 0 1 0,4 0-26 16,-1 0 0-16,-1 0 16 0,-1 3 1 0,4-3-17 15,3 4 0-15,4 0 20 0,-1 4 0 0,5-4-20 16,3 1 0-16,5-2 19 0,2-3 0 0,3 2-19 16,-2 1 0-16,5-3 15 0,0 0 0 0,0 0-15 15,0 3 0-15,0-3-1425 0</inkml:trace>
  <inkml:trace contextRef="#ctx0" brushRef="#br0" timeOffset="8666.337">21791 2101 1306 0,'0'0'0'0,"2"3"0"0,1-3 0 16,4 5 0-16,-1-2 1 0,0 2-1 0,-1 3 0 15,-2 1 36-15,-1 6 1 0,0-1-37 0,-1 2 0 16,-1 3 65-16,0-2 0 0,-1 7-65 0,-3-2 0 0,0 5 33 15,-3-2-1-15,2 1-32 0,2 0 0 0,5 0 23 16,-1-6 0-16,3 1-23 0,0-2 0 0,3-2 34 16,-1-4-1-16,-1 0-33 0,0-2 0 0,-1-7 41 15,0 1 0-15,0-2-41 0,3 1 0 0,-1-4 36 16,1 0 1-16,-3 0-37 0,4-4 0 0,2 0 34 0,1-4 1 16,2 0-35-16,-5-5 0 0,0 0 40 0,0-2 2 15,1-1-42-15,-2-2 0 0,-1-2 45 0,-1-1 1 16,0-2-46-16,-1-1 0 0,3-2 46 0,1 3 0 15,-2 2-46-15,0 1 0 0,-4 4 42 0,1 3 1 16,0 2-43-16,-3 6 0 0,2 4 34 0,-2 1-1 0,0 1-33 16,0-1 0-16,0 3 34 0,0-3 0 0,0 10-34 15,0 9 0-15,3 9 30 0,0 9 1 0,2 1-31 16,-2-2 0-16,-1 1 26 0,0-1 1 0,-2-3-27 16,-4 4 0-16,0-4 21 0,-3 0 1 0,1 4-22 15,-4-4 0-15,-2 6 14 0,-3-1 2 0,1-3-16 16,-1-2 0-16,3-7 11 0,-1-6 0 0,0-1-11 15,2-6 0-15,2-5 8 0,-1-3 1 0,4-2-9 16,-2-3 0-16,4 0 7 0,3-3 0 0,-1-2-7 16,1 2 0-16,1-7 4 0,0-1 2 0,1-6-6 15,2-2 0-15,4-7 5 0,1-2 1 0,1-1-6 16,-2 1 0-16,2-1 7 0,1 1 1 0,-1 4-8 0,1 2 0 16,1 1 9-16,0 2 0 0,0 2-9 0,2 1 0 15,2 4 16-15,0-1 2 0,-2 2-18 0,0 0 0 16,3 4 27-16,0-1 0 0,0 1-27 0,0 3 0 0,1 1 32 15,1 2-1-15,-1 1-31 0,1-4 0 0,-1 3 22 16,2-2 2-16,-1 0-24 0,-4 3 0 0,-14 0-2167 16</inkml:trace>
  <inkml:trace contextRef="#ctx0" brushRef="#br0" timeOffset="8800.106">22461 2505 1972 0,'0'0'0'15,"-2"3"0"-15,2-3 0 0,0 0 17 0,0 1 0 16,-3-1-17-16,2 4 0 0,-1-4 2 0,-1 1 2 0,1 2-4 16,2-3 0-16,0 0-1510 0</inkml:trace>
  <inkml:trace contextRef="#ctx0" brushRef="#br0" timeOffset="12599.045">770 915 1115 0,'-3'5'0'16,"3"-5"83"-16,-5 8 0 0,-3 20-83 0,0-2 0 0,3-6 90 16,2-1 1-16,1-1-91 0,-1-3 0 0,0 1 20 15,1 2 1-15,2-2-21 0,2 1 0 0,1 2 31 16,-3-5 0-16,5 2-31 0,-2-3 0 0,5 3 40 15,-2-5 1-15,2-2-41 0,0-1 0 0,-4 0 38 16,4-8 1-16,-2 3-39 0,5 2 0 0,-1 3 30 0,2-3 1 16,3-1-31-16,-6-1 0 0,4-3 26 0,3 0-1 15,-3 0-25-15,0 0 0 0,-1 0 21 0,1-4-1 16,0-4-20-16,0 0 0 0,-2 0 17 0,1-2-1 16,-2-5-16-16,1-1 0 0,2 0 13 0,-4-1-1 15,-1-4-12-15,4 0 0 0,-3-2 13 0,-1-6 0 0,2 4-13 16,-2 1 0-16,0 0 11 0,0 2 2 0,0 0-13 15,-4 5 0-15,0-1 14 0,-4 2 2 0,-4 5-16 16,4-1 0-16,-4 2 16 0,0-1-1 0,0 3-15 16,0 3 0-16,3 1 24 0,-2 0 1 0,-2 1-25 15,2 2 0-15,3 1 25 0,-2 0 1 0,-1 0-26 16,0 1 0-16,1 2 27 0,-1 2 0 0,1 3-27 16,2 3 0-16,2 10 27 0,1-1 0 0,-1 2-27 15,4 2 0-15,0 0 27 0,2 1 0 0,0 4-27 16,0 2 0-16,0 3 24 0,2 2 1 0,-2 1-25 15,0-4 0-15,0 3 23 0,0-3-1 0,-3 1-22 0,3 2 0 16,-4-4 18-16,-1 1 1 0,-1 3-19 0,1-2 0 16,-3 2 13-16,0 2 1 0,-3-3-14 0,1-5 0 15,-4-6 12-15,1 0 1 0,-4-7-13 0,1 0 0 16,-3-2 10-16,1-3 1 0,-1-4-11 0,-3-3 0 0,-2-2 8 16,-2-3 1-16,2-3-9 0,3 0 0 0,1-2 7 15,-1-4 0-15,0-6-7 0,2 1 0 0,1-5 7 16,2 2 0-16,4-7-7 0,1 0 0 0,6 2 8 15,-2-5 1-15,6 2-9 0,-3-4 0 0,6-2 10 16,1 0 1-16,2 8-11 0,4-3 0 0,-1 6 12 16,2 4 1-16,-1 0-13 0,3-1 0 0,-6 4 12 0,2-1 0 15,0 4-12-15,1-2 0 0,-1 1 16 0,0 3 0 16,-1-2-16-16,1 4 0 0,1 1 12 0,-1 0 0 16,2 5-12-16,-3-3 0 0,-15 3-2025 0</inkml:trace>
  <inkml:trace contextRef="#ctx0" brushRef="#br0" timeOffset="13449.765">1369 948 1226 0,'0'0'0'0,"0"0"83"0,0 0 0 0,-3-3-83 16,3-2 0-16,0 1 72 0,0 1 1 0,0-1-73 0,0 3 0 16,3-2 26-16,2-2 0 0,0 2-26 0,3-7 0 15,3 2 22-15,2 0 2 0,3 4-24 0,-2 0 0 16,5 1 20-16,-1 3 0 0,-3 0-20 0,0 0 0 16,1 3 28-16,1-3 1 0,-1 5-29 0,-3-2 0 15,3 5 27-15,-3 2 0 0,-1 1-27 0,-2-2 0 0,-2 2 25 16,0 2-1-16,-3-2-24 0,-2-1 0 0,-3 1 34 15,0 1 0-15,-3 1-34 0,-2 0 0 0,-3 3 31 16,-5 4 2-16,0-4-33 0,1 0 0 0,-1-7 27 16,0 2 1-16,-3-3-28 0,-4-1 0 0,-1-1 27 15,-2-1 1-15,3-2-28 0,-4-1 0 0,-2 1 23 0,4-3 2 16,1 0-25-16,1-3 0 0,4 1 19 0,3-1 1 16,0-5-20-16,5 0 0 0,3-5 18 0,2 1 1 15,3-1-19-15,3-3 0 0,2-1 16 0,3-2 0 16,5-2-16-16,0 5 0 0,3-1 18 0,4 4 1 0,1-1-19 15,-2 0 0-15,5-1 15 0,0 1 2 0,-2 2-17 16,-1-3 0-16,-3 3 13 0,1-1-1 0,-5 0-12 16,2-3 0-16,0 1 9 0,-7-1 1 0,4 2-10 15,0 2 0-15,-13 12-1761 0</inkml:trace>
  <inkml:trace contextRef="#ctx0" brushRef="#br0" timeOffset="13849.275">1701 674 1499 0,'-2'5'0'0,"-1"3"54"0,1 0 1 0,-9 30-55 16,-2 2 0-16,5-7 30 0,4-5 1 0,-1-2-31 0,5-3 0 15,0 1 37-15,0 2 2 0,0-3-39 0,0 3 0 16,5-1 22-16,-2 2 0 0,2-5-22 0,-1 2 0 16,4-4 16-16,0-1 1 0,0-1-17 0,2-2 0 15,-1-4 31-15,3 1 2 0,0-5-33 0,-2 0 0 0,1-3 43 16,-3-2 0-16,2-6-43 0,1 1 0 0,-2-4 43 15,-1 1 0-15,5-8-43 0,0 1 0 0,0-7 41 16,2 1 1-16,-2-6-42 0,-3 1 0 0,1-3 36 16,-3 1-1-16,-3-4-35 0,3 6 0 0,-4-3 32 15,4 6 0-15,-3-4-32 0,-2 3 0 0,-3 1 27 0,-3-1 0 16,2 1-27-16,-3-1 0 0,0 5 24 0,-4 0 1 16,3 4-25-16,2 1 0 0,3 6 21 0,-4 3 1 15,3 2-22-15,-2 2 0 0,3-2 21 0,-2 3-1 16,-1 5-20-16,-2 5 0 0,2 4 17 0,-5 10 0 15,6-2-17-15,2-1 0 0,2 1 13 0,1 4 0 16,2-4-13-16,-2 4 0 0,2-5 12 0,-2-1-1 0,2 3-11 16,0-3 0-16,3 3 9 0,0-3 0 0,1-2-9 15,2-4 0-15,-4-5 6 0,1-3 2 0,3-3-8 16,-3-4 0-16,1-2 5 0,-1 0-1 0,0-5-4 16,2 2 0-16,-10 3-1941 0</inkml:trace>
  <inkml:trace contextRef="#ctx0" brushRef="#br0" timeOffset="14516.154">2453 850 1526 0,'-2'0'0'0,"-1"0"102"0,3 0 0 16,-17-11-102-16,1 2 0 0,8 2 68 0,0 6 1 15,3-2-69-15,2 3 0 0,3 0 31 0,0 0 2 16,0 3-33-16,0-2 0 0,0 2 22 0,0 2 2 15,3 6-24-15,5 2 0 0,0 8 30 0,2-1 0 16,2 1-30-16,-1 2 0 0,2-2 35 0,0-4 1 0,-4 4-36 16,3 3 0-16,-3-4 37 0,-1 4 0 0,3-3-37 15,-1-5 0-15,-2-4 32 0,0-2-1 0,1 1-31 16,-4-6 0-16,-2-2 29 0,2-3 0 0,-2 0-29 16,-1-5 0-16,4 2 25 0,-1-2 1 0,3-3-26 15,-3-5 0-15,3-6 20 0,1-1 0 0,3-1-20 16,-5 4 0-16,-2 4 17 0,0-3 1 0,0 5-18 15,1 2 0-15,-4 1 15 0,1 5-1 0,-1 1-14 16,4-1 0-16,0 0 15 0,2 3-1 0,3-2-14 16,-1 2 0-16,6 2 14 0,0 1-1 0,1 2-13 15,-1 3 0-15,-3 0 10 0,1-1 2 0,2 1-12 16,-3 2 0-16,3 1 8 0,0-3 0 0,-2 1-8 0,2 2 0 16,-3 2 7-16,-3-3 0 0,1-2-7 0,-2-2 0 15,-2-6 4-15,-2 0 2 0,-1 0-6 0,-1-3 0 16,-3-2 7-16,2-3 0 0,1 0-7 0,-3-5 0 0,0 1 6 15,0-4 2-15,-3 0-8 0,1 0 0 0,-1 0 8 16,-1 2 0-16,-1-2-8 0,2 4 0 0,-2-3 8 16,0 6 0-16,2 1-8 0,3 0 0 0,0 0 9 15,0 3 1-15,0 1-10 0,0 1 0 0,0-2 11 16,0 0 1-16,0-1-12 0,0 1 0 0,0 0 14 0,0 2-1 16,0-2-13-16,0 1 0 0,5 0 11 0,3 0 1 15,-4 0-12-15,1 4 0 0,1-3 9 0,-1 2 0 16,0 1-9-16,0-3 0 0,-5 3-2061 0</inkml:trace>
  <inkml:trace contextRef="#ctx0" brushRef="#br0" timeOffset="14765.916">3122 781 1703 0,'8'0'0'0,"0"-4"43"0,0 4-1 0,31-8-42 16,-6 4 0-16,-12 4 19 0,-4 3 0 0,-1 2-19 16,-3 3 0-16,3 4 23 0,-2 4-1 0,2-3-22 15,-3-4 0-15,0 2 14 0,-5 2 0 0,0-2-14 16,-4-1 0-16,-4-3 10 0,-4 1 2 0,-1 2-12 15,-2 1 0-15,1-3 26 0,-5 1-1 0,1-1-25 16,-6 0 0-16,-1-5 36 0,-4 2 0 0,0 0-36 16,4-2 0-16,-2-3 38 0,-2 0 0 0,4 0-38 15,1 0 0-15,3-3 36 0,-5-2 0 0,6-3-36 16,4 0 0-16,3 4 29 0,2-1 2 0,3-3-31 16,0 0 0-16,0-5 22 0,3 2 1 0,5-1-23 0,1-1 0 15,4 0 15-15,3 2 2 0,0-2-17 0,-2 1 0 16,-1-1 11-16,3 2 2 0,-3 2-13 0,3-3 0 0,-16 12-1765 15</inkml:trace>
  <inkml:trace contextRef="#ctx0" brushRef="#br0" timeOffset="15349.19">3419 795 1600 0,'0'6'0'0,"0"2"38"0,0 0 0 15,3 25-38-15,2-4 0 0,-5-12 28 0,1-4 1 16,3-2-29-16,-1 2 0 0,2-2 32 0,3-2 0 15,-4 4-32-15,4-2 0 0,0-2 19 0,2 2 2 16,1-6-21-16,-1 0 0 0,-2-2 14 0,-1 0 1 16,1-3-15-16,2 0 0 0,-2 0 27 0,0 0 0 0,2-3-27 15,2-2 0-15,4-3 35 0,0-3 3 0,-3 2-38 16,0 1 0-16,-5-5 41 0,1 2 1 0,-4 2-42 16,1-2 0-16,-4-2 40 0,1 0 1 0,-1 2-41 15,1 2 0-15,-3 1 43 0,3-3 0 0,-3 3-43 16,2 3 0-16,1 0 33 0,-3 5 1 0,0-3-34 15,0 3 0-15,0-1 28 0,0 1 0 0,0 0-28 16,0 0 0-16,0 0 24 0,0 0 0 0,0 0-24 16,0 1 0-16,0-1 17 0,0 3 1 0,0 5-18 15,5 0 0-15,-2 5 13 0,-2 3-1 0,3-2-12 16,-1 0 0-16,2-8 9 0,-1 1 1 0,1-2-10 0,2-1 0 16,-3 3 7-16,1-6 1 0,0-1-8 0,3 0 0 15,-3 0 5-15,3 0 1 0,0 0-6 0,4-5 0 16,1-2 3-16,3-5 1 0,0 0-4 0,-3-1 0 15,-4-3 2-15,-1 2 0 0,0-5-2 0,0 2 0 0,2-4 0 16,-5-3 0-16,1 1 0 0,-1 0 0 0,3-4-7 16,-4-1 2-16,1 3 5 0,-2-1 0 0,-3 3-23 15,0 2 1-15,-3 2 22 0,-2 2 0 0,1 4-33 16,-8 2 2-16,5 6 31 0,2-3 0 0,0 5-34 16,2 1 2-16,1 2 32 0,2-3 0 0,-3 3-24 0,3 0 2 15,0 0 22-15,0 3 0 0,0-1-17 0,0 1 1 16,0 10 16-16,3 3 0 0,2 7-6 0,0 11 1 15,3-3 5-15,0-1 0 0,0 2 0 0,1 1 0 16,2 1 0-16,-4-3 0 0,-1-2 1 0,-1-1 1 16,0-6-2-16,-1 1 0 0,0-6 6 0,-4 0 1 15,-4-2-7-15,8-6 0 0,-4-1 9 0,4-3 1 0,0-2-10 16,-4-3 0-16,0 3 9 0,1-1 0 0,2-2-9 16,-3 3 0-16,0-3-1731 0</inkml:trace>
  <inkml:trace contextRef="#ctx0" brushRef="#br0" timeOffset="15816.614">4171 879 1513 0,'0'0'0'0,"2"-3"54"0,1 3 1 0,13-13-55 15,-3 5 0-15,-9 5 26 0,0 1 0 0,-4 2-26 16,0 0 0-16,-4 0 27 0,4 0 1 0,-4 0-28 0,-3 5 0 16,-2-2 17-16,-4 7-1 0,-5-2-16 0,2-1 0 15,-1 6 13-15,1-2-1 0,0-1-12 0,3 1 0 16,4-2 27-16,1-1 1 0,3-5-28 0,2 2 0 15,3 0 41-15,-3 1 0 0,3-1-41 0,0 0 0 16,0-2 40-16,0-3 2 0,3 0-42 0,5 1 0 0,0 3 37 16,5-4 1-16,-1 0-38 0,6 0 0 0,-1-5 27 15,4-3 1-15,-2 0-28 0,-4 0 0 0,0-5 26 16,-3 1 1-16,0-4-27 0,-2 3 0 0,1-3 20 16,-1-1 1-16,1-7-21 0,-2-1 0 0,-1-4 19 0,0-2 2 15,-3-2-21-15,-2 1 0 0,-6-1 15 0,-2-1 2 16,-3 3-17-16,-3 2 0 0,2 4 15 0,-3 1-1 15,0 4-14-15,-3-1 0 0,-1 5 15 0,-4 3 1 16,2 1-16-16,5-1 0 0,1 5 13 0,1 5 1 16,1 3-14-16,2 0 0 0,5 0 12 0,3 3 0 0,0 5-12 15,0 2 0-15,0 1 15 0,0 6 1 0,3 2-16 16,2 2 0-16,4 9 13 0,2-2 2 0,2 4-15 16,-5 4 0-16,2 7 14 0,-2 5 2 0,3-4-16 15,-2-3 0-15,4 0 13 0,0-4 2 0,0-4-15 16,-2-1 0-16,-2-4 10 0,-1-3 1 0,0-4-11 15,-4 0 0-15,0-4 8 0,-4-1 1 0,5-5-9 16,-2-3 0-16,-1-3 7 0,1-5 0 0,2 0-7 16,-2 0 0-16,-1 0 5 0,1-4 1 0,0 0-6 15,-1-1 0-15,-2 5-1946 0</inkml:trace>
  <inkml:trace contextRef="#ctx0" brushRef="#br0" timeOffset="16499.163">4721 928 1611 0,'3'0'0'0,"0"0"20"0,2 0 0 0,24 5-20 15,-7-5 0-15,-6 0 0 0,-6 0 1 0,1-5-1 0,-3 2 0 16,5-5 42-16,-1 3 0 0,1-3-42 0,0 0 0 15,-5 0 26-15,1-1 3 0,-2-2-29 0,-2 1 0 16,-1 4 22-16,-7 1 2 0,2 0-24 0,-4-3 0 0,-3-3 56 16,-5 2 0-16,0 1-56 0,-3-3 0 0,-1 1 58 15,-4 2 2-15,0 0-60 0,1 7 0 0,1 2 61 16,1 3 2-16,0 4-63 0,1-1 0 0,-4 3 52 16,0 1 1-16,6 2-53 0,-1-1 0 0,6 4 41 15,-1 2 1-15,6-3-42 0,4 3 0 0,2-2 31 16,2 0 2-16,2-1-33 0,3 3 0 0,5-2 23 0,0-4 2 15,2 1-25-15,0 1 0 0,4-1 17 0,2 4-1 16,-1-4-16-16,0-2 0 0,0-3 13 0,1 0-1 16,0-8-12-16,-1 0 0 0,-2-3 10 0,1-2 1 15,2-3-11-15,0-3 0 0,-1 1 8 0,-2-5 0 16,2 2-8-16,-2 0 0 0,0-3 7 0,-3 4 0 0,1-4-7 16,2 3 0-16,-1-3 3 0,-1-3 0 0,0 5-3 15,-1-2 0-15,-15 16-1956 0</inkml:trace>
  <inkml:trace contextRef="#ctx0" brushRef="#br0" timeOffset="16696.283">5155 728 1674 0,'0'0'0'0,"0"0"38"0,0 0 0 0,1 5-38 16,2-2 0-16,1 5 9 0,0-3 1 0,6 8-10 15,1-1 0-15,5 4 35 0,2 3 1 0,-1-2-36 16,1-1 0-16,1 0 21 0,-2 2 2 0,-1-3-23 0,2 1 0 15,-1 2 16-15,-1-3 2 0,0 1-18 0,2 0 0 16,-6-3 48-16,1-1 0 0,-2 1-48 0,-1-5 0 16,-2 0 55-16,-5-3 0 0,2-2-55 0,-5-3 0 0,3 0 46 15,-1 0 0-15,-2 0-46 0,0 0 0 0,0 0-1663 16</inkml:trace>
  <inkml:trace contextRef="#ctx0" brushRef="#br0" timeOffset="16892.123">5451 754 1780 0,'-3'0'0'0,"3"0"64"0,-5 0 1 15,-20 3-65-15,-1 2 0 0,-3 2 26 0,4 1 0 16,4 3-26-16,0 2 0 0,1 5 40 0,4 2 1 16,0-1-41-16,3-1 0 0,4 1 26 0,1-2 0 0,3 4-26 15,-3-6 0-15,3 3 17 0,-3-2 3 0,3-1-20 16,2-2 0-16,3 0 31 0,0-2 2 0,0 2-33 15,5-4 0-15,-5-9-1647 0</inkml:trace>
  <inkml:trace contextRef="#ctx0" brushRef="#br0" timeOffset="17149.389">5566 765 1398 0,'3'0'0'16,"-3"3"13"-16,3-2 2 0,7 25-15 0,1 5 0 16,-5-2 2-16,1 3 0 0,-1-2-2 0,0 3 0 15,-1 2 8-15,3 3 0 0,-3-5-8 0,-2 2 0 0,2-2 6 16,-3 0-1-16,1-1-5 0,-3-3 0 0,3-1 6 16,-3-3-1-16,1-1-5 0,3-2 0 0,-4-3 20 15,3 2-1-15,-3-8-19 0,-3-2 0 0,3-7 31 16,-4-4 0-16,4 0-31 0,0-3 0 0,-1-2 36 15,1 2 0-15,-3-5-36 0,-2-4 0 0,5 12-1232 0</inkml:trace>
  <inkml:trace contextRef="#ctx0" brushRef="#br0" timeOffset="17357.241">5598 850 1497 0,'4'-24'0'0,"0"1"30"0,0 1 1 0,6-28-31 15,1 11 0-15,2 14 4 0,-4 12-1 0,4 5-3 16,3 5 0-16,-3 6 28 0,3 2 1 0,-3 3-29 15,3 4 0-15,4 1 26 0,-2 6 0 0,-2-2-26 16,-7 4 0-16,-4 3 21 0,-2-4 0 0,-3 4-21 16,0-3 0-16,-5-1 53 0,-2-2 1 0,-1-3-54 15,-5 1 0-15,0 0 63 0,-3-3 0 0,3-1-63 16,-3-4 0-16,2 0 48 0,1-3 1 0,-3-2-49 16,4-1 0-16,4-4 32 0,3-1 0 0,2 3-32 15,-2-5 0-15,5 5-1583 0</inkml:trace>
  <inkml:trace contextRef="#ctx0" brushRef="#br0" timeOffset="18032.526">5958 819 1785 0,'3'0'0'0,"2"0"37"15,-4 0 1-15,23-5-38 0,-6 2 0 0,-7-5 36 0,-6 3 0 16,-2 0-36-16,-1 0 0 0,1-2 46 0,-3-1 0 16,-3 0-46-16,1-3 0 0,-4 1 26 0,1-6 0 15,-5 4-26-15,2 4 0 0,-3 0 19 0,-2 0 1 16,4 0-20-16,-2 6 0 0,1-1 28 0,2 3 1 16,-1 3-29-16,-3-1 0 0,4-2 30 0,1 3 2 15,0 2-32-15,-1 3 0 0,5 0 32 0,-2 0 2 0,0 4-34 16,2 1 0-16,3-2 26 0,3 5 1 0,2-3-27 15,0 1 0-15,3 2 18 0,5-4 1 0,-1 3-19 16,4-6 0-16,-1 2 14 0,4-3 2 0,-5-3-16 16,2 3 0-16,0-7 12 0,0 2 2 0,-2 1-14 15,2-3 0-15,0-1 10 0,2 3 0 0,-2-3-10 16,-4-3 0-16,3 2 8 0,1-3 0 0,-3 1-8 16,-1 2 0-16,-1-6 5 0,2 3 2 0,-5-1-7 15,-1 0 0-15,0-1 1 0,0 4 1 0,-1-4-2 16,1 1 0-16,-3-3 0 0,1 3 0 0,-2 1 0 0,2-4 0 15,-2 3-2-15,2-3 0 0,-3 2 2 0,1 1 0 16,0-4-12-16,-1 1 0 0,1-3 12 0,-3 3 0 16,0 0-25-16,0 1-1 0,0-1 26 0,0 1 0 15,0 3-33-15,0 0 1 0,-3 0 32 0,1 0 0 16,2 4-36-16,-3-3 0 0,3 1 36 0,0 2 0 0,0-3-30 16,-3 3-1-16,1 0 31 0,2 0 0 0,-3 0-21 15,1 3 1-15,2-3 20 0,-3 5 0 0,-5-1-16 16,0 4 1-16,-1 5 15 0,1 0 0 0,3 6-3 15,-1-2 1-15,1 2 2 0,3-1 0 0,-4-3 0 16,1-2 1-16,3 3-1 0,2-3 0 0,0-9 9 0,0 4 0 16,0-5-9-16,5 5 0 0,3 0 22 0,-3 0 1 15,3-2-23-15,5 2 0 0,4 0 27 0,7 3 1 16,-3-3-28-16,1-3 0 0,2 0 26 0,-2-2 1 16,2 0-27-16,-6-1 0 0,-1-4 25 0,-1-1 2 15,-3-2-27-15,3-3 0 0,1 2 18 0,1 1 1 0,-2-4-19 16,0-6 0-16,0 1 14 0,1-5-1 0,-1 2-13 15,-3-7 0-15,-13 24-1824 0</inkml:trace>
  <inkml:trace contextRef="#ctx0" brushRef="#br0" timeOffset="18232.842">6540 356 1770 0,'-5'-3'0'0,"0"3"55"0,-1-2 0 0,-20-4-55 16,9 6 0-16,9 8 29 0,3 3 2 0,5 5-31 15,0 1 0-15,5 4 45 0,3 7 0 0,-4 1-45 0,1-1 0 16,2 1 24-16,-3 4 2 0,1-1-26 0,-2 1 0 16,2 4 18-16,-2-1 1 0,2-3-19 0,-3 0 0 15,1-4 37-15,0-4 0 0,2-1-37 0,-4 0 0 16,3-7 41-16,-4-1 0 0,0-3-41 0,3-2 0 0,-3-3 28 16,-3-7 0-16,3 2-28 0,0-3 0 0,0 0-1747 15</inkml:trace>
  <inkml:trace contextRef="#ctx0" brushRef="#br0" timeOffset="18408.38">6674 537 1756 0,'-4'0'0'0,"3"0"39"0,1 0 1 15,-26-5-40-15,-6 0 0 0,2 2 23 0,-3 0-1 0,-1 3-22 16,5 3 0-16,4 0 20 0,4-1 2 0,-1 6-22 15,-2 0 0-15,-1 3 3 0,-1 1 2 0,2 1-5 16,2 3 0-16,22-16-1448 0</inkml:trace>
  <inkml:trace contextRef="#ctx0" brushRef="#br0" timeOffset="19149.864">1352 1563 1105 0,'0'0'0'0,"0"0"0"0,4 0 0 0,-4 0 38 16,5 0 1-16,-5 0-39 0,3 3 0 0,-3-3 96 15,2 3-1-15,-2-3-95 0,3 8 0 0,-3-8 95 16,5 13 2-16,-5-13-97 0,11 28 0 0,-3-7 21 16,-3 4 2-16,4 0-23 0,3 2 0 0,0-1 31 15,1-3 1-15,0 6-32 0,-4-1 0 0,-1 1 50 0,0 4 2 16,0-4-52-16,0-1 0 0,2-3 52 0,-2 2 2 16,-3-6-54-16,3 0 0 0,-5-1 52 0,1-2 1 15,-4-6-53-15,4 2 0 0,-3-4 46 0,-1-2 0 16,0-3-46-16,0-1 0 0,0 0 31 0,-1-1 2 15,-3-3-33-15,4 1 0 0,0-1-1606 0</inkml:trace>
  <inkml:trace contextRef="#ctx0" brushRef="#br0" timeOffset="19382.186">1763 1761 1532 0,'0'0'0'0,"0"0"0"15,0 0 0-15,0 0 14 0,-2 0-1 0,-1 1-13 16,-5 2 0-16,-5 2 27 0,-3 3 0 0,-6 0-27 16,-2 1 0-16,-5 3 71 0,-4-5 0 0,-2 6-71 15,1 0 0-15,-2-1 31 0,1 4 0 0,1 0-31 0,2 0 0 16,7-7 21-16,4 3 0 0,4-5-21 0,1 1 0 16,6-3 65-16,2 3 1 0,5-6-66 0,-2 1 0 15,2-3 42-15,3 0 0 0,0 0-42 0,0 0 0 16,0 0-1556-16</inkml:trace>
  <inkml:trace contextRef="#ctx0" brushRef="#br0" timeOffset="20332.675">1745 1545 1470 0,'0'0'0'16,"2"8"0"-16,4 5 0 0,4 7 1 0,-2 4 0 15,1 0-1-15,3-2 0 0,-5 5 36 0,6-2 1 0,0-1-37 16,0 1 0-16,-1 4 57 0,1-4 1 0,0 4-58 16,-2-2 0-16,-6 0 28 0,0 1 2 0,-2-4-30 15,-2-4 0-15,6-4 20 0,-2 0 0 0,-1-6-20 16,-4 1 0-16,0-7 28 0,0 0 1 0,0-4-29 16,-3 1 0-16,3-1 39 0,0 0 1 0,0-1-40 15,-1-3 0-15,1-5 40 0,0 1 1 0,0-8-41 16,0 0 0-16,1-4 32 0,6-4 2 0,-3 2-34 15,1 3 0-15,0 3 28 0,1 2 0 0,4 3-28 16,-2-2 0-16,1 5 21 0,-1 0 2 0,0 7-23 16,-3-3 0-16,3 1 14 0,0 2 2 0,0 1-16 15,5 1 0-15,0 2 12 0,-1 2 2 0,-1 3-14 0,-1-3 0 16,3 3 11-16,-2-3 1 0,-1 1-12 0,1 2 0 16,-5 1 9-16,2 2 0 0,0-3-9 0,-5-3 0 15,2 0 9-15,0-5 0 0,-2 3-9 0,2-3 0 16,-5 0 7-16,3 0 1 0,-2 0-8 0,-1 0 0 0,4 0 7 15,0 0 0-15,0-8-7 0,0 0 0 0,4-3 6 16,2-3 1-16,1 0-7 0,-3-1 0 0,-2 4 4 16,2-1 2-16,0 4-6 0,-4 0 0 0,0 0 4 15,-4 6 2-15,0-1-6 0,0 3 0 0,0-3 6 16,0 1-1-16,0 2-5 0,0-3 0 0,0 3 8 0,0-3 0 16,-3 3-8-16,2 3 0 0,1-3 9 0,-4 3 1 15,0-1-10-15,-4 4 0 0,3-1 11 0,-3 3 2 16,3 1-13-16,-1 2 0 0,4 2 13 0,2-2 2 15,0-1-15-15,0 1 0 0,5-2 12 0,-2-1 1 16,2 0-13-16,3 0 0 0,5 0 15 0,-1 0 0 0,1-3-15 16,-3-1 0-16,1-4 12 0,-3 0 1 0,1 0-13 15,-1 0 0-15,0 0 13 0,0-4-1 0,2-1-12 16,-5-6 0-16,1-2 11 0,2-3 1 0,-3 4-12 16,-4-1 0-16,3 5 10 0,-4 0 1 0,-4 3-11 15,3 2 0-15,1-2 10 0,-3 1 0 0,3-3-10 16,-2 6 0-16,2-2 8 0,0-2 1 0,-3 2-9 15,3 3 0-15,-3-5 8 0,1 2 1 0,2 1-9 16,-3 2 0-16,3-3 6 0,-3 3 1 0,1 0-7 16,2 0 0-16,0 3 7 0,0-3 0 0,0 2-7 15,0 4 0-15,2-1 5 0,4 4 1 0,4 2-6 0,-2 5 0 16,4-3 4-16,1 3 2 0,3-4-6 0,-3-4 0 16,-5 0 3-16,1-6 2 0,2 1-5 0,2-3 0 15,2-3 2-15,0 1 0 0,-2-4-2 0,3-2 0 0,-3-5 1 16,3 1 1-16,-3-6-2 0,-4 6 0 0,2-4 0 15,-3 3 1-15,-1-3-1 0,1 0 0 0,0 1 0 16,0-1 1-16,0-2-1 0,1-2 0 0,-1-4 0 16,-3-1 1-16,1 1-1 0,-4 0 0 0,1 7 0 15,-3-4 1-15,-3 5-1 0,-2-1 0 0,2 4 0 16,-2-1 0-16,2 5 0 0,1 4 0 0,2 2 0 0,-3 3 1 16,3 0-1-16,-2 0 0 0,-1 4 1 0,3 0 0 15,-3 3-1-15,2 9 0 0,1 6 2 0,-4 10 0 16,3-3-2-16,1 1 0 0,0-3 3 0,0-2 2 15,0 0-5-15,0 2 0 0,0-1 4 0,0-3 2 16,1 3-6-16,3 2 0 0,-4-3 4 0,1 2 1 0,2-1-5 16,0-6 0-16,-1-4 3 0,1 0 2 0,2-3-5 15,-5-4 0-15,3-3 3 0,2-6 0 0,-2 0-3 16,-1 0 0-16,-2 0-2051 0</inkml:trace>
  <inkml:trace contextRef="#ctx0" brushRef="#br0" timeOffset="20495.38">2863 1672 1646 0,'0'0'0'0,"-4"0"0"16,3 0 0-16,1 0 11 0,-3 0 1 0,-5 0-12 15,-5 3 0-15,-5-1 24 0,-7 1 1 0,-4 2-25 16,4-2 0-16,-4 5 50 0,-1-4 2 0,1 4-52 0,4-3 0 16,-1 3 26-16,2-5-1 0,3 5-25 0,5-3 0 15,7 3 17-15,1 1 1 0,3 2-18 0,0-3 0 16,5-8-1431-16</inkml:trace>
  <inkml:trace contextRef="#ctx0" brushRef="#br0" timeOffset="20720.6708">3288 1732 1595 0,'0'0'0'16,"2"8"0"-16,1-2 0 0,5 10 34 0,-3 3 0 16,-1-1-34-16,0 2 0 0,-3 4 69 0,2-3 1 0,-3-1-70 15,5-2 0-15,-5-4 27 0,3-5 0 0,-3-1-27 16,2-5 0-16,-2-1 32 0,0-2 2 0,0 0-34 16,0 0 0-16,0 0-1442 0</inkml:trace>
  <inkml:trace contextRef="#ctx0" brushRef="#br0" timeOffset="21048.6097">3671 1577 1407 0,'0'0'0'0,"8"-8"0"16,3-8 0-16,3-9 14 0,7-7 2 0,0 1-16 0,-9 5 0 16,1 6 48-16,-2-1 2 0,-3 4-50 0,-1 1 0 15,-4 0 92-15,-3 5 0 0,-5 1-92 0,2-1 0 16,-2 3 31-16,0 4 2 0,-3-1-33 0,0 0 0 15,-1-1 27-15,-4 1 0 0,2 2-27 0,1 1 0 0,-1 2 43 16,2 2 2-16,1 4-45 0,-5 2 0 0,2 5 44 16,1 3 1-16,-1 1-45 0,5 4 0 0,-2 10 49 15,-4 3 1-15,8 2-50 0,-1 2 0 0,2 2 44 16,3-2 1-16,0-2-45 0,0 0 0 0,3 1 32 16,-1-4 0-16,4 3-32 0,-1 1 0 0,-1 1 24 0,0 1 1 15,0-2-25-15,1-4 0 0,3-4 18 0,0-4 1 16,0-4-19-16,2-2 0 0,-6-5 13 0,3-3 1 15,-1-6-14-15,1 1 0 0,1-4 10 0,-7-2 0 16,2 0-10-16,2-5 0 0,-5 5-1800 0</inkml:trace>
  <inkml:trace contextRef="#ctx0" brushRef="#br0" timeOffset="21216.256">3875 1721 1632 0,'0'0'0'0,"0"0"0"16,0 0 0-16,0 0 25 0,0 0 0 0,0 0-25 16,-3 0 0-16,1 0 48 0,-1 0 1 0,-2 0-49 15,-8 0 0-15,-3 0 50 0,-6 0-1 0,-2 0-49 16,3 0 0-16,4 0 21 0,-4 0 2 0,-3-3-23 16,2-2 0-16,22 5-1442 0</inkml:trace>
  <inkml:trace contextRef="#ctx0" brushRef="#br0" timeOffset="21381.238">3282 1533 1683 0,'0'0'0'0,"-2"-4"0"0,2 3 0 0,-3-5 35 15,1 1 0-15,-1-3-35 0,3 3 0 0,-3-3 46 16,1 0 1-16,2-1-47 0,2 1 0 0,1 0 80 16,2 0 2-16,-2 0-82 0,5 3 0 0,-1-3 32 15,1 4 0-15,3-4-32 0,-2 5 0 0,2-5 20 0,2 3 1 16,0 2-21-16,-5 1 0 0,-8 2-1586 0</inkml:trace>
  <inkml:trace contextRef="#ctx0" brushRef="#br0" timeOffset="22221.1889">4820 1354 1344 0,'0'0'0'0,"-3"3"0"0,1 2 0 0,2 3 46 15,-3 3 0-15,3 6-46 0,-3 7 0 0,1 9 86 0,-1 8 1 16,3 0-87-16,0-1 0 0,0-7 98 0,0 4 2 15,-2 1-100-15,-1-5 0 0,3-1 18 0,-5-1 1 16,5-2-19-16,-3 4 0 0,0-3 30 0,1 2 0 16,-1-1-30-16,2-5 0 0,-3-3 37 0,1 0 0 15,2-3-37-15,1-4 0 0,-4-5 37 0,4-6 0 16,-1 0-37-16,1-2 0 0,0-3 31 0,0 0 2 0,0 0-33 16,0 0 0-16,0 0-1588 0</inkml:trace>
  <inkml:trace contextRef="#ctx0" brushRef="#br0" timeOffset="22462.278">4967 1683 1658 0,'0'0'0'0,"0"0"0"16,0 0 0-16,0 0 10 0,0 0 0 0,0 0-10 15,-4 2 0-15,3-2 16 0,-6 3 0 0,-2-3-16 0,-9 1 0 16,-6 3 101-16,-4-1 0 0,1-2-101 0,-2 2 0 15,0-3 39-15,4-3 1 0,-1 3-40 0,1 3 0 16,1-3 27-16,3 4 1 0,4-4-28 0,1 1 0 0,6 2 62 16,2 1 1-16,3-3-63 0,2 2 0 0,3-3 43 15,-3 2-1-15,3 1-42 0,0 0 0 0,0-3 28 16,0 2 1-16,3 4-29 0,5 4 0 0,-8-10-1736 16</inkml:trace>
  <inkml:trace contextRef="#ctx0" brushRef="#br0" timeOffset="22749.183">4916 1954 1470 0,'0'0'0'16,"6"3"0"-16,5-3 0 0,5 5 6 0,2-2 1 16,2 2-7-16,1-5 0 0,-4 0 10 0,-1 0 1 15,2-5-11-15,-1 2 0 0,-1-5 43 0,0 0 0 16,-3-2-43-16,0 2 0 0,-4-3 21 0,-1 2 0 0,0-5-21 16,-4-1 0-16,-4 3 15 0,0-4 1 0,0 3-16 15,-4-1 0-15,0 4 58 0,-4 3 1 0,-2 2-59 16,-1-2 0-16,-7 3 77 0,2-1-1 0,-1 2-76 15,-2 1 0-15,0 2 77 0,0-3 1 0,1 6-78 16,2 2 0-16,2 4 64 0,-5 6 1 0,4-3-65 16,4 6 0-16,2-2 50 0,2 4 2 0,2-2-52 15,4 1 0-15,1 1 40 0,0-4 1 0,5 1-41 16,-1-1 0-16,4 0 28 0,0-3 1 0,0-5-29 16,5 0 0-16,-3 0 19 0,1-4 1 0,1 1-20 15,1 0 0-15,5-2 14 0,-1 0-1 0,4-3-13 16,3-3 0-16,-24 3-1893 0</inkml:trace>
  <inkml:trace contextRef="#ctx0" brushRef="#br0" timeOffset="23199.263">5378 1811 1444 0,'0'0'0'0,"-2"-1"0"0,2-2 0 0,0-1 19 16,0 3 0-16,-3-2-19 0,3-2 0 0,0 5 37 16,0-3 1-16,0 3-38 0,-2-2 0 0,2-1 58 15,-3 3 2-15,0 0-60 0,-2 0 0 0,-4 3 27 16,-3-1 1-16,-5 2-28 0,-1 4 0 0,-1 7 18 15,-3-3 0-15,1 6-18 0,2-2 0 0,5-1 31 0,1 3 2 16,0-2-33-16,5-1 0 0,0-2 40 0,4 3 1 16,0-3-41-16,4-4 0 0,4-3 43 0,-3-1 2 15,2 3-45-15,1 0 0 0,0 0 50 0,4 0-1 16,5-2-49-16,0 2 0 0,8 0 40 0,-1-5 2 16,1 2-42-16,-4-2 0 0,1-3 35 0,1-3 1 15,-5-2-36-15,2-3 0 0,0 0 28 0,-3-4 1 0,-3-1-29 16,1-3 0-16,-5-4 25 0,2-1 0 0,0 0-25 15,-5-2 0-15,2-1 19 0,-5 2 2 0,0-2-21 16,0 3 0-16,-5 1 14 0,2 4 1 0,2 3-15 16,-3 1 0-16,0 4 10 0,0 5 1 0,4-2-11 15,-3 5 0-15,2 0 7 0,1 0 0 0,-4 0-7 16,3 0 0-16,1 0 3 0,0 3 1 0,0-1-4 16,0-2 0-16,0 3 3 0,0-2-1 0,1 6-2 15,4 2 0-15,3 7 0 0,0 0 1 0,0 4-1 16,0-2 0-16,2 1 0 0,1 1 0 0,-3-4 0 15,-2 2 0-15,2-6-1 0,0 4 0 0,0-3 1 0,0-2 0 16,2-3-4-16,1-2 1 0,-3 1 3 0,-4-6 0 16,1 2-3-16,0-3-1 0,1 3 4 0,-1-3 0 15,3-3-4-15,2 0-1 0,-5 2 5 0,1-3 0 16,-6 4-1838-16</inkml:trace>
  <inkml:trace contextRef="#ctx0" brushRef="#br0" timeOffset="23782.184">5641 1791 1532 0,'0'0'0'0,"0"0"0"0,0 0 0 0,0 0 23 16,0 0-1-16,0 0-22 0,0 3 0 0,0 5 25 0,3 0 1 16,2 9-26-16,-2 4 0 0,2-1 81 0,3 4 1 15,0 0-82-15,-4-4 0 0,1-5 33 0,0 0 2 16,1-2-35-16,-1-2 0 0,0-3 22 0,-5 0 1 16,3-6-23-16,-3 1 0 0,2 2 51 0,1 1 2 15,-3-5-53-15,1-1 0 0,3 0 57 0,-4 4 1 0,0-4-58 16,0 1 0-16,0 2 57 0,0-3 0 0,0-3-57 15,0 2 0-15,0 1 50 0,3-4 0 0,2 0-50 16,-1-4 0-16,1-5 37 0,2 0 0 0,-3-6-37 16,1 2 0-16,-2-4 29 0,2 1 2 0,-2 4-31 15,-1 0 0-15,1 0 20 0,2 4 0 0,-2 2-20 16,-1 2 0-16,1 0 13 0,2 5 2 0,-2 2-15 16,-2-3 0-16,6 4 10 0,-2-3 0 0,2 2-10 15,-2 1 0-15,3 1 8 0,0 2 0 0,2 1-8 16,3 0 0-16,-1 4 4 0,-1 2 1 0,2-2-5 0,2 3 0 15,0 1 2-15,-3 4 2 0,0-3-4 0,-2-5 0 16,-2 0 1-16,-5-3 1 0,2-1-2 0,-4-1 0 16,3 2 1-16,-4 0 0 0,3-2-1 0,-3-3 0 15,1 3 0-15,3-1 1 0,-4-2-1 0,1 3 0 16,2-3 0-16,-3 2 1 0,0-2-1 0,0-2 0 16,0 2 0-16,0-3 0 0,0 3 0 0,0-5 0 0,0 2 1 15,0-5 1-15,4-5-2 0,0-2 0 0,-4-8 1 16,4 0 1-16,0 2-2 0,1 5 0 0,0 0 3 15,3 7 2-15,0-4-5 0,0 5 0 0,0 0 5 16,1 5 2-16,-1-2-7 0,5 1 0 0,0 1 7 0,0-1 1 16,-1 3-8-16,-1 1 0 0,2 1 8 0,-5 3-1 15,2 0-7-15,-2 4 0 0,0 3 8 0,0-3 0 16,-2 5-8-16,0 3 0 0,2 4 10 0,-3 1 0 16,0 1-10-16,-5-1 0 0,0-2 10 0,-5-4 1 15,0-2-11-15,-1 5 0 0,1-3 11 0,-3 1 1 16,3 0-12-16,-4-6 0 0,1 1 9 0,-3-7 1 0,1 0-10 15,-3-3 0-15,13-1-2065 0</inkml:trace>
  <inkml:trace contextRef="#ctx0" brushRef="#br0" timeOffset="24699.205">1478 2812 1658 0,'0'0'0'0,"0"0"0"0,-4-5 0 0,4 5 7 15,-4-5 1-15,4 5-8 0,-8-8 0 0,8 8 33 16,-23-15 1-16,7 10-34 0,0 2 0 0,-1 0 34 15,-1 1-1-15,-2 2-33 0,-4 2 0 0,-2 1 23 16,-2 1-1-16,2 4-22 0,1 3 0 0,-1 2 15 0,2 0 1 16,3 3-16-16,4-4 0 0,4-1 52 0,2-1 1 15,5 1-53-15,-1 2 0 0,6-4 68 0,1 2 2 16,0-1-70-16,4 4 0 0,1 3 61 0,3-1 0 16,5 0-61-16,3-3 0 0,1-1 52 0,7-2 1 15,-1 1-53-15,0 0 0 0,-2-5 37 0,2 1 1 16,0-3-38-16,-2-4 0 0,1-3 32 0,-1-1 1 0,0-4-33 15,-4-2 0-15,3-1 25 0,0-2-1 0,-2 1-24 16,-5 1 0-16,-1-2 19 0,-1-4 1 0,-4-2-20 16,1 1 0-16,-5-2 13 0,-3-4 2 0,0 3-15 15,-3 4 0-15,-2 6 12 0,0-2 0 0,-3 5-12 16,3 0 0-16,-1 5 10 0,5 1 2 0,-3-1-12 16,4 3 0-16,-4-1 7 0,4 1 2 0,0 1-9 15,0-1 0-15,0 3 7 0,0-1 1 0,0 4-8 16,4 2 0-16,7 5 7 0,-1 3-1 0,6-4-6 15,5 1 0-15,1 0 6 0,7 3 0 0,-1-4-6 16,3-1 0-16,-3-1 4 0,1 1 2 0,5-2-6 16,-4-1 0-16,3-3 3 0,-4-2 2 0,0 0-5 0,-2-3 0 15,-3 2 0-15,1-2 1 0,-4-2-1 0,0-1 0 16,-21 3-2048-16</inkml:trace>
  <inkml:trace contextRef="#ctx0" brushRef="#br0" timeOffset="25515.925">2311 2456 1646 0,'0'0'0'15,"3"1"0"-15,-3 2 0 0,3-3 10 0,-1 4 0 0,1 3-10 16,2 8 0-16,3 8 27 0,0 3 0 0,2 2-27 16,-2 4 0-16,-1 4 50 0,1 2 2 0,0 2-52 15,-1-4 0-15,1-6 22 0,0 2 2 0,0-3-24 16,0-4 0-16,1-1 16 0,-4-1-1 0,1-2-15 16,-1-4 0-16,0 2 58 0,0-1 0 0,1-2-58 15,-4-7 0-15,-2 2 67 0,0-3 1 0,0-3-68 16,0-2 0-16,0-3 64 0,0 0 1 0,0-3-65 15,0-2 0-15,-2-6 57 0,-1 2 0 0,3-7-57 16,-3-3 0-16,1-3 44 0,2-5 0 0,0 1-44 16,2 6 0-16,6-1 33 0,0 4 1 0,0 1-34 15,1 0 0-15,2 0 25 0,-3 0-1 0,5 2-24 0,0 3 0 16,0 3 19-16,4-1 1 0,-1 2-20 0,-3 6 0 16,0 1 17-16,-1 5 1 0,-1-2-18 0,-1 6 0 15,3-1 14-15,0 3-1 0,-2 2-13 0,-2 0 0 0,-1-1 12 16,0-1 0-16,0 2-12 0,-6 0 0 0,-2-1 9 15,-2-4 1-15,-4 0-10 0,-1 2 0 0,-1 1 10 16,-3 1 1-16,-1-4-11 0,2 0 0 0,-3 0 8 16,2 2 1-16,2-4-9 0,1-1 0 0,3-4 8 15,2 2 1-15,-2 1-9 0,2-4 0 0,1 0 7 0,2 0-1 16,0 0-6-16,0 0 0 0,0 0 6 0,0 0 0 16,2 0-6-16,1-7 0 0,5 1 4 0,-3 0 2 15,4 1-6-15,7 0 0 0,5-3 2 0,3 3 0 16,-2-1-2-16,-4 5 0 0,-3-3 1 0,1 4 1 15,-3 4-2-15,0-4 0 0,0-4 0 0,-5 4 0 0,4-3 0 16,4 2 0-16,2-4-4 0,4-3 1 0,2 0 3 16,-6 0 0-16,1 0-9 0,-5 0 0 0,2-1 9 15,-3-2 0-15,0-2-9 0,-2-3 0 0,1 4 9 16,-4-1 0-16,-3 5-8 0,-5 0 0 0,2 3 8 16,-2 2 0-16,0-2-7 0,-2 2 1 0,2-2 6 15,-3 5 0-15,-2-3-3 0,0 2 1 0,-3 2 2 16,0 2 0-16,-4 2-1 0,-6 3 1 0,2 0 0 15,0 2 0-15,4 4 0 0,-4-2 0 0,1 4 0 16,4-3 0-16,3 3 0 0,3-4 1 0,4-2-1 16,-2 1 0-16,3-3 1 0,3 0 2 0,-2 1-3 15,4-1 0-15,3 3 2 0,0 4 1 0,3-4-3 0,-1-2 0 16,6-1 2-16,-2-2 2 0,2-1-4 0,0 0 0 16,2-8 2-16,-3 1 1 0,1-1-3 0,-1-2 0 15,4-3 2-15,-2 0 0 0,1 1-2 0,-2-1 0 0,0-2 1 16,-2-1 0-16,2-2-1 0,0 1 0 0,-16 12-2091 15</inkml:trace>
  <inkml:trace contextRef="#ctx0" brushRef="#br0" timeOffset="26116.1708">3381 2647 1620 0,'0'0'0'0,"1"0"0"0,2 0 0 0,2 0 21 16,3 0 1-16,-3 0-22 0,-2 0 0 0,0 0 28 0,-1 0 1 16,-2 2-29-16,-2 1 0 0,-1 2 56 0,0 6 0 15,-2 1-56-15,-8 9 0 0,-3 0 33 0,-1 4 0 16,-1-1-33-16,2-5 0 0,1-2 22 0,-3 1 0 15,5-4-22-15,0-2 0 0,1 1 30 0,4-5 2 16,0 0-32-16,3 0 0 0,2-3 52 0,3-1 1 0,0 0-53 16,0 0 0-16,0 1 59 0,0 1 0 0,0-1-59 15,3-3 0-15,2 1 58 0,3-3 2 0,0 3-60 16,1-1 0-16,2-2 46 0,2-2 0 0,0-1-46 16,-3 0 0-16,1 1 38 0,1-3 0 0,-4-6-38 15,2 3 0-15,1-4 31 0,-5-1-1 0,2 0-30 16,0 2 0-16,0-1 22 0,-4-1 2 0,0 5-24 15,1-3 0-15,-2 3 20 0,2 2 1 0,-5-2-21 16,3 5 0-16,-1 3 19 0,-2-4 0 0,3 3-19 16,-3 1 0-16,2 0 16 0,-2 0 1 0,0 0-17 15,0 5 0-15,3-2 15 0,0 5-1 0,-1 1-14 0,1 4 0 16,2 6 11-16,-2 3 1 0,-2-1-12 0,3-6 0 16,0-2 10-16,0-2 0 0,-3-3-10 0,2-3 0 15,1-2 8-15,-4-3 0 0,4 0-8 0,1 0 0 16,0 0 6-16,3 0 1 0,-3-3-7 0,3-7 0 0,3-4 6 15,1 0-1-15,1-5-5 0,-5-2 0 0,2-2 5 16,-2 0-1-16,0 0-4 0,-4-3 0 0,4 3 4 16,-3-3-1-16,3-1-3 0,-3 2 0 0,3 1 3 15,3-1 2-15,-4 4-5 0,0 1 0 0,1-1 3 16,-3 5 1-16,2 0-4 0,-3 1 0 0,-4 2 3 0,0 3 0 16,-3 4-3-16,3 5 0 0,0-3 4 0,0 4 0 15,0 0-4-15,0 0 0 0,0 0 4 0,0 0-1 16,0 4-3-16,0 3 0 0,-1 6 2 0,-3 8 1 15,4 2-3-15,0 3 0 0,0 2 3 0,0 6 0 16,0-1-3-16,0 2 0 0,4-1 3 0,-3 1 1 0,2 2-4 16,-3-4 0-16,2-5 2 0,1-2 1 0,0-2-3 15,2-4 0-15,0-4 3 0,-2-7 0 0,2-1-3 16,-5 0 0-16,3-5 2 0,-1-3 1 0,-2 0-3 16,3 0 0-16,-3 0 2 0,1 0 0 0,3-3-2 15,4-5 0-15,-8 8-2202 0</inkml:trace>
  <inkml:trace contextRef="#ctx0" brushRef="#br0" timeOffset="26275.663">3903 2647 1834 0,'0'0'0'0,"0"-3"0"16,5 3 0-16,-2-5 23 0,-1 2-1 0,1 2-22 15,-3-3 0-15,0 4 88 0,0 0-1 0,0 0-87 16,-3 0 0-16,-5 4 71 0,-2-3 0 0,-6 2-71 0,-6 5 0 16,-10 2 28-16,-3 2 1 0,2 3-29 0,4-6 0 15,4 2 18-15,1-3 1 0,1-2-19 0,4 6 0 16,5-5 16-16,3-2 0 0,3 0-16 0,3 1 0 15,0-4 34-15,5 1 0 0,0-3-34 0,0 3 0 0,0-3-1793 16</inkml:trace>
  <inkml:trace contextRef="#ctx0" brushRef="#br0" timeOffset="26665.303">4031 2745 1583 0,'0'0'0'15,"6"0"0"-15,4-3 0 0,1 3 36 0,7-3 0 16,-6 1-36-16,1 2 0 0,-8-3 55 0,-2 3 0 15,0 0-55-15,-1 0 0 0,-2 3 73 0,0-3 1 16,0 2-74-16,-2 1 0 0,-1 0 30 0,0 2 1 0,-5 3-31 16,-6 5 0-16,-6-2 20 0,-2 3-1 0,-2 0-19 15,7-4 0-15,-1-5 30 0,2 1 1 0,3-5-31 16,5 3 0-16,-1 0 32 0,1 1 0 0,0-2-32 16,3-3 0-16,2 0 35 0,-2 0 0 0,0 0-35 15,5 3 0-15,0-3 29 0,0 0 1 0,0 0-30 16,0 0 0-16,0 0 26 0,5 0 0 0,3 2-26 15,5 1 0-15,4-3 20 0,7 3 1 0,-3 2-21 16,0-2 0-16,-7-1 17 0,2 1 0 0,-3 2-17 16,0 0 0-16,-1 1 12 0,-1 3 1 0,-1-1-13 15,1 0 0-15,-4 0 12 0,-1-3 2 0,-1 0-14 0,0 1 0 16,-5 3 13-16,3 3 2 0,-6-3-15 0,-2 4 0 16,-3 3 19-16,-2-5 0 0,-4 3-19 0,1 2 0 15,-1 3 19-15,-5-2 1 0,1-1-20 0,-3-3 0 16,4-2 21-16,-4-3 2 0,4-4-23 0,-3 1 0 15,3-2 21-15,-4-3 1 0,4 0-22 0,4-3 0 16,5-2 15-16,0 1 1 0,3-4-16 0,2 0 0 0,3 8-2001 16</inkml:trace>
  <inkml:trace contextRef="#ctx0" brushRef="#br0" timeOffset="27015.738">4727 2334 1632 0,'0'0'0'0,"0"-3"0"16,0 1 0-16,0 2 74 0,0-3 0 0,-3 3-74 15,3 3 0-15,0-1 119 0,0 4 1 0,-3 3-120 16,3 10 0-16,0 4 94 0,0 3 0 0,0 3-94 16,0 1 0-16,0 2 26 0,0-4-1 0,-2 2-25 15,2 5 0-15,-3 6 25 0,2 0 1 0,-3 1-26 16,0 2 0-16,-1-3 24 0,-3-4 0 0,2-4-24 16,1-5 0-16,3-4 22 0,-1-3-1 0,3-4-21 15,-5-1 0-15,2 0 20 0,1-8 1 0,-1 1-21 0,3-1 0 16,0-8 16-16,0 0 0 0,0 0-16 0,5-5 0 15,-5 5-1855-15</inkml:trace>
  <inkml:trace contextRef="#ctx0" brushRef="#br0" timeOffset="28048.474">4933 2620 1670 0,'0'0'0'0,"0"0"0"0,0 0 0 0,0 0 13 15,0 0-1-15,0 0-12 0,-3 0 0 0,1 3 7 0,-4-3 1 16,-7 4-8-16,-4-3 0 0,-9 2 87 0,-4 2 2 15,-2-2-89-15,2-1 0 0,1 1 37 0,-1-3 0 16,3 5-37-16,4 3 0 0,6 3 26 0,1-2 0 16,3 2-26-16,2-6 0 0,1 0 88 0,6 1 1 15,-3-4-89-15,2 1 0 0,1-3 74 0,0 3 1 0,3-1-75 16,1 2 0-16,0 3 44 0,0-2 0 0,0 2-44 16,0 1 0-16,8 0 29 0,-2 2 0 0,5 1-29 15,-3 2 0-15,5-1 10 0,0-1 1 0,3 2-11 16,1-5 0-16,4-3 0 0,0 3 1 0,-1-4-1 15,-2 4 0-15,3-3-9 0,-4 3 1 0,4-3 8 16,3 1 0-16,-3-4-22 0,1 1 1 0,2-3 21 16,-3-3 0-16,1-2-21 0,2 0 0 0,-4-3 21 15,1 3 0-15,-2-3-16 0,2-3 0 0,-2 2 16 16,-1 1 0-16,-2-3-7 0,-4 1 0 0,1-1 7 16,-5 2 0-16,-6 1-1 0,-2 5 1 0,0-2 0 0,-2 0 0 15,2-1 2-15,-3 4 1 0,0-1-3 0,-2-2 0 16,0 2 15-16,-4-5 2 0,-3 4-17 0,0 0 0 15,-1 3 33-15,-5-2-1 0,2-1-32 0,1 4 0 0,5 4 42 16,-1 0-1-16,6 3-41 0,-3-3 0 16,3 4 37-16,0-3 2 0,2 3-39 0,3 5 0 0,3-2 37 15,-1 3 0-15,4 0-37 0,1 4 0 0,4-6 30 16,2 4 0-16,-1 0-30 0,0-3 0 0,0-4 26 16,3 2 0-16,1 0-26 0,0 2 0 0,1-5 18 15,1 1 0-15,1-4-18 0,-2 2 0 0,-1-6 12 0,2 2 2 16,-2-3-14-16,-2 3 0 0,2-3 3 0,0-3 0 15,2 0-3-15,-6 2 0 0,1-3 0 0,-2 0 0 16,2 0 0-16,-5-3 0 0,-2 2-14 0,1-3-1 16,1 3 15-16,-2-3 0 0,5-3-58 0,2 2 1 15,-4-2 57-15,-2 3 0 0,-2 3-85 0,-5 0 2 0,1 0 83 16,2-1 0-16,-3 1-55 0,0 2 0 0,0 2 55 16,-3-4 0-16,2 2-34 0,-4-2-1 0,-2-1 35 15,1 1 0-15,-5 0-23 0,1 0 2 0,-6 2 21 16,0 3 0-16,-1 0-6 0,-4 3 2 0,1 2 4 15,2 3 0-15,-1 5 0 0,5-4 0 0,1 2 0 16,2 2 0-16,1-2 8 0,2 2 0 0,3-1-8 16,2 1 0-16,-2 0 21 0,5-1 1 0,2 3-22 15,1-3 0-15,2 1 31 0,3 0-1 0,-3-6-30 16,1 5 0-16,0-3 37 0,2-1 0 0,4 0-37 16,0 0 0-16,-2-3 40 0,3-2 2 0,3-3-42 15,-4 0 0-15,1 0 36 0,0 0 0 0,-2-3-36 16,2-2 0-16,-5-6 36 0,1 1 0 0,2-1-36 0,-4-2 0 15,4-4 23-15,-3 1 2 0,0-3-25 0,-2 5 0 16,1-5 17-16,-3 2 1 0,1 1-18 0,0 3 0 16,-2-3 12-16,0 4 0 0,2 0-12 0,-5 5 0 0,2 2 7 15,-2 2 1-15,0 1-8 0,0 2 0 0,0-5 2 16,0 2 0-16,0 3-2 0,0-3 0 0,0 1 0 16,0 2 0-16,0 0 0 0,0 0 0 0,0 0-1 15,0 0 0-15,0 0 1 0,0 2 0 0,0 1-7 16,0-3 1-16,0 3 6 0,-2 2 0 0,2 3-13 0,0 5 1 15,0-1 12-15,0 1 0 0,0 3-16 0,0-4 1 16,0 1 15-16,2-2 0 0,4-1-14 0,4 1 2 16,-6-3 12-16,3 1 0 0,-2-1-10 0,-1 0 0 15,0 0 10-15,0-5 0 0,4 2-5 0,0 0 2 16,-1 1 3-16,1-1 0 0,0-4-1 0,3 6 1 16,-2-6 0-16,-1 2 0 0,-3-3 1 0,0 4 0 0,1-4-1 15,-1 1 0-15,0 2 4 0,-2-3 2 0,-1 0-6 16,1 0 0-16,2 0 12 0,-5 0 1 0,3-3-13 15,1-2 0-15,-4-3 11 0,4 4 1 0,-4-7-12 16,1-2 0-16,-1-4 9 0,-1-2 1 0,1 1-10 16,-4 2 0-16,4 16-2121 0</inkml:trace>
  <inkml:trace contextRef="#ctx0" brushRef="#br0" timeOffset="28565.93">5610 2747 1595 0,'0'0'0'0,"0"3"0"15,5-3 0-15,-2 0 18 0,-3 0 0 0,5 3-18 0,-2 2 0 16,-1 0 30-16,3 3 2 0,3 3-32 0,0 3 0 15,3 5 62-15,-2-3-1 0,-4 1-61 0,0 4 0 16,-2-2 27-16,0-2 1 0,-3-1-28 0,5-3 0 16,-2-4 18-16,2-1 0 0,0 3-18 0,-2-3 0 0,-1 0 38 15,1 0 2-15,2 2-40 0,-5-6 0 0,3 3 52 16,-3-3 2-16,0-4-54 0,0 4 0 0,0-4 64 16,0 0 0-16,0 0-64 0,0-4 0 0,0 0 70 15,0 0-1-15,0 0-69 0,0-12 0 0,0-5 63 16,0 1 0-16,0-4-63 0,5 7 0 0,-2 1 51 0,-3 0 0 15,0 3-51-15,1 1 0 0,3 0 37 0,-4 5 1 16,1 2-38-16,2 0 0 0,1 0 24 0,0 5 1 16,-2-3-25-16,1 3 0 0,0-3 16 0,2 3 1 15,-2 3-17-15,4-3 0 0,1 3 10 0,3-1 0 16,-3 1-10-16,-3 2 0 0,2-2 6 0,-2 5 1 0,0-3-7 16,0-1 0-16,-2 0 4 0,0-3 1 0,-1 2-5 15,1-3 0-15,-3 3 2 0,2-3 0 0,1 2-2 16,-3-2 0-16,0 0 3 0,0 0-1 0,0 0-2 15,0 0 0-15,5 0 1 0,3-2 1 0,-1-1-2 16,1-1 0-16,5-1 0 0,0-2 1 0,3 6-1 16,-2-2 0-16,2 3 0 0,2 0 1 0,-2 3-1 15,0 2 0-15,-4-1 0 0,-2 4 1 0,1 0-1 16,-1 0 0-16,-2 0 0 0,-4 0 2 0,1-3-2 16,2-1 0-16,-3 4 0 0,0 0 1 0,-4 0-1 15,1-3 0-15,2 3 2 0,-3-3 0 0,2 1-2 0,-2-4 0 16,0 1 5-16,-2-3-1 0,2 4-4 0,-3-4 0 15,2 0 7-15,1 0 0 0,-4 4-7 0,4-4 0 16,-3-4 8-16,2 1-1 0,1 2-7 0,-4-4 0 16,4 2 7-16,-3-2 1 0,3-3-8 0,3-5 0 0,-3 13-2146 15</inkml:trace>
  <inkml:trace contextRef="#ctx0" brushRef="#br0" timeOffset="29049.113">6422 2427 1695 0,'0'0'0'16,"0"3"0"-16,1-3 0 0,3 0-1 0,-4 2 1 16,3 1 0-16,-2 2 0 0,2 3-4 0,2 0 0 15,-2 7 4-15,-1 3 0 0,1 6 28 0,0 1 1 0,2 3-29 16,-3 1 0-16,4-1 19 0,-1 1 2 0,-3 3-21 15,1-2 0-15,-3-2 18 0,-3 4 0 0,1-4-18 16,2 1 0-16,-3-1 61 0,1-5 2 0,2 0-63 16,-3-5 0-16,3-2 87 0,0-4-1 0,0-4-86 15,-3-2 0-15,3-4 81 0,0 1 1 0,0-3-82 16,0 0 0-16,0 0 66 0,0 0 0 0,0 0-66 16,-2-5 0-16,2-2 52 0,-3-5 0 0,3 0-52 15,3-6 0-15,2-4 37 0,3 0 2 0,0-2-39 16,0 4 0-16,1 2 23 0,1 2 2 0,1 4-25 15,5 1 0-15,-2-2 16 0,6 5 0 0,-3 0-16 0,4 3 0 16,-4 2 12-16,4 3 0 0,-3 3-12 0,1 2 0 16,-5 3 7-16,2 3 1 0,0-1-8 0,1 2 0 15,-1 4 5-15,-3 0 1 0,0 0-6 0,-3-2 0 16,-3 2 3-16,1 0 2 0,-4 0-5 0,-4-4 0 0,-4-1 4 16,1 2 1-16,-3 0-5 0,-2-4 0 0,-8 5 4 15,-2-1 2-15,2-3-6 0,-4-2 0 0,-1-4 4 16,-1 3 1-16,-2-3-5 0,2 0 0 0,-2-8 4 15,3 4 2-15,0-3-6 0,-1 2 0 0,1 1 4 0,-3-4 1 16,2 1-5-16,1 2 0 0,21 1-2083 0</inkml:trace>
  <inkml:trace contextRef="#ctx0" brushRef="#br0" timeOffset="30049.771">1232 3922 1609 0,'0'-11'0'16,"0"11"158"-16,0-10 0 0,-5-18-158 0,-3 7 0 0,0 10 106 16,-1 9 0-16,-4 2-106 0,-3 5 0 0,-1 0 23 15,-9 6 0-15,5-1-23 0,-3 1 0 0,2 1 18 16,-2 4 1-16,2 2-19 0,-2-1 0 0,6 2 23 15,3-2 0-15,-1 2-23 0,6 2 0 0,2-4 21 16,3 2 0-16,5 2-21 0,0-5 0 0,5 1 31 0,3-1 2 16,2 0-33-16,1-2 0 0,5 2 33 0,-2 0 2 15,5 0-35-15,-1-4 0 0,2-1 29 0,1 2 1 16,0 0-30-16,-4-5 0 0,4-4 25 0,-3 0 2 16,2 0-27-16,-4-4 0 0,0-3 23 0,-1-2 0 15,-4 1-23-15,-2 0 0 0,-6-3 18 0,2-1 1 16,-5-2-19-16,3-1 0 0,-1-2 16 0,-2-4 0 0,-2 1-16 15,-1 0 0-15,-2-4 16 0,-2-1-1 0,-5 5-15 16,3 0 0-16,1 7 16 0,-2 1 1 0,2 0-17 16,3 3 0-16,2 2 14 0,3 0 1 0,-3 1-15 15,2 2 0-15,1-3 15 0,0 3 0 0,0 0-15 16,4 3 0-16,-1-3 16 0,-1 2 0 0,6 4-16 16,5 2 0-16,4 5 15 0,7 3 2 0,-3-2-17 15,0 2 0-15,-4 0 15 0,1-5 1 0,-2 1-16 16,0 1 0-16,0 0 11 0,-4-2 0 0,1-2-11 15,1-1 0-15,-2-3 9 0,-3 1 0 0,-1-1-9 16,0 0 0-16,0-5 7 0,0 0 1 0,-3 0-8 0,3 0 0 16,-8 0-2206-16</inkml:trace>
  <inkml:trace contextRef="#ctx0" brushRef="#br0" timeOffset="30388.194">1599 4134 1861 0,'1'2'0'0,"2"4"51"16,2-1 0-16,19 23-51 0,-6 1 0 0,-2-6 13 16,-7 0-1-16,2-3-12 0,-3-1 0 0,-1 2 49 0,1-4 1 15,0-1-50-15,0-7 0 0,0-1 28 0,-4-1 1 16,1-6-29-16,-2 2 0 0,-3-3 21 0,2 0 2 16,1 0-23-16,-3-3 0 0,3-1 45 0,-3-1 1 15,5-6-46-15,-2-2 0 0,2-8 52 0,3-4 1 16,-3 5-53-16,0-1 0 0,-2 5 34 0,2 3 1 0,-1 2-35 15,1 2 0-15,1 6 23 0,-1-2 1 0,3 2-24 16,2 0 0-16,3 1 15 0,-1-4 2 0,4 4-17 16,2 2 0-16,1 0 12 0,-2 5-1 0,4 3-11 15,-3 0 0-15,-2 1 9 0,1 5 1 0,-1-4-10 16,0 1 0-16,-3-1 8 0,-4-3 0 0,4 5-8 16,-5-5 0-16,-3 3 10 0,-2 1 1 0,-1-6-11 15,1 0 0-15,-3-2 9 0,3 1 0 0,-3 0-9 16,0-3 0-16,0 2 8 0,0-3 0 0,2 0-8 15,1 0 0-15,-3 0-1985 0</inkml:trace>
  <inkml:trace contextRef="#ctx0" brushRef="#br0" timeOffset="30815.828">2247 4212 1769 0,'4'0'0'16,"-3"-4"28"-16,-1 4 1 0,11-15-29 0,-6 5 0 0,-3 7 52 15,-4-2 0-15,-1 5-52 0,-5 0 0 0,2 0 32 16,-6 2 1-16,0 1-33 0,-1 0 0 0,0 5 20 15,0 0 0-15,2-2-20 0,3 2 0 0,3-2 15 16,4-1 0-16,-2 3-15 0,-2 8 0 0,5-2 32 16,0 5 0-16,0-1-32 0,5-3 0 0,-1-2 49 15,4 0-1-15,4-2-48 0,-3-6 0 0,1-1 36 0,4 0 0 16,0-4-36-16,2 0 0 0,2 0 30 0,1 0 1 16,-1-4-31-16,-1-4 0 0,-4-1 23 0,-2-7 0 15,-1 0-23-15,-2-1 0 0,-4-4 21 0,-1 1 0 16,-1-6-21-16,1 3 0 0,-3-1 17 0,-3-1 0 0,1-4-17 15,-2 1 0-15,-4-1 14 0,-5 1 1 0,2-4-15 16,-2 2 0-16,0 1 12 0,1-4 2 0,-1 5-14 16,0 4 0-16,0 3 11 0,1 2 1 0,0 7-12 15,3 2 0-15,1 7 9 0,3 0 1 0,2 3-10 16,3 0 0-16,0 3 7 0,0-3 1 0,5 8-8 16,6 8 0-16,2 4 7 0,7 9 0 0,1-1-7 15,0 5 0-15,-4-1 7 0,4 3 1 0,0 0-8 16,-1-2 0-16,1 3 8 0,0-2 0 0,-4 2-8 15,1 1 0-15,-2-1 9 0,0-1 1 0,-2 0-10 16,-3-7 0-16,2 1 8 0,-5-7 0 0,2-3-8 16,2-2 0-16,0-4 6 0,0-2 1 0,1-6-7 0,-3-1 0 15,-10-4-2015-15</inkml:trace>
  <inkml:trace contextRef="#ctx0" brushRef="#br0" timeOffset="31216.361">3275 3627 1394 0,'0'0'0'0,"0"0"0"16,0 0 0-16,0 0 50 0,0 2-1 0,-3 1-49 15,3 5 0-15,-3 5 91 0,1 2 0 0,2 6-91 16,-3 0 0-16,3 7 81 0,0 1 1 0,0-1-82 15,-3 2 0-15,3 2 23 0,-2 0 2 0,2-2-25 16,-3 1 0-16,-1 3 23 0,0-3 2 0,3-1-25 16,-4-1 0-16,-1-4 18 0,1-1 1 0,0 0-19 0,0 1 0 15,-1-1 23-15,1-1-1 0,3-2-22 0,2 1 0 16,0 2 24-16,0-3 0 0,2-1-24 0,-2-1 0 16,0-19-1548-16</inkml:trace>
  <inkml:trace contextRef="#ctx0" brushRef="#br0" timeOffset="31454.622">3381 3909 1758 0,'0'0'0'15,"-8"2"0"-15,-4 1 0 0,-5-3 27 0,-9 3 1 16,1-3-28-16,-1 2 0 0,-2 1 48 0,-1-2 0 15,0 6-48-15,7-3 0 0,1 0 75 0,1 0 0 16,2 4-75-16,5-3 0 0,-1 3 29 0,1 1 1 0,4-1-30 16,1-1 0-16,3-3 19 0,5-4 0 0,-3 2-19 15,1 1 0-15,2 0 21 0,-3 2-1 0,3-2-20 16,0 5 0-16,0-8-1649 0</inkml:trace>
  <inkml:trace contextRef="#ctx0" brushRef="#br0" timeOffset="31798.687">3427 4265 1683 0,'0'0'0'0,"5"0"0"0,6 4 0 16,2-4 7-16,4 1-1 0,1-1-6 0,-6-1 0 16,-1-3 15-16,-3 0 1 0,-3-3-16 0,0 3 0 15,-5 2 80-15,3-1 1 0,-3-2-81 0,-3-3 0 16,3 2 34-16,-5-1 1 0,0 0-35 0,-6-5 0 0,-1 0 23 15,-9-1 2-15,3 5-25 0,-2 0 0 0,2-1 46 16,-3 2 1-16,5 6-47 0,-1-2 0 0,4 0 53 16,0 3 1-16,2 3-54 0,2-3 0 0,1 3 55 15,0-2 0-15,5 3-55 0,1-1 0 0,-1 2 48 16,0 2 0-16,3 1-48 0,0 2 0 0,3 1 39 0,0 2 2 16,6 4-41-16,-1 2 0 0,5-2 28 0,3 7 1 15,-2-3-29-15,2-5 0 0,0-4 19 0,2 1 0 16,3-5-19-16,-1 0 0 0,1 0 14 0,5-4-1 15,-3 0-13-15,3-4 0 0,-1 0 8 0,1 0 1 16,-1 0-9-16,1 0 0 0,-26 0-1973 0</inkml:trace>
  <inkml:trace contextRef="#ctx0" brushRef="#br0" timeOffset="32232.308">3959 4183 1344 0,'0'0'0'0,"3"-3"0"15,-3 0 0-15,2-2 14 0,1 0 2 0,-3-3-16 16,0 4 0-16,-3 0 30 0,1 1 1 0,2 2-31 15,-3-4 0-15,2 2 60 0,-3 3 1 0,-4-3-61 16,-4 1 0-16,-6 2 28 0,-7-3 1 0,4 3-29 16,-3 3 0-16,2 2 19 0,1 3 0 0,0 0-19 15,1-1 0-15,4 6 37 0,-2 0 0 0,2-2-37 16,3 2 0-16,1 1 51 0,4 0 1 0,0 0-52 0,3 1 0 16,0 2 75-16,0-1 0 0,5-4-75 0,0 0 0 15,5 0 85-15,0-2 2 0,3 1-87 0,1 1 0 16,4-2 65-16,3 1 1 0,2 0-66 0,1-6 0 15,-2 3 53-15,7-3-1 0,-3-1-52 0,-4-1 0 0,-1-3 39 16,-3-4-1-16,2 1-38 0,0-1 0 0,-2 0 27 16,-2-1 1-16,-1-3-28 0,-1 0 0 0,-1-5 18 15,0-2 1-15,-4-1-19 0,-3-2 0 0,2 2 12 16,-3-4 2-16,0 2-14 0,-3 4 0 0,2 2 7 0,1 2 1 16,0-1-8-16,0 6 0 0,0 0 5 0,-4-1-1 15,4 5-4-15,-1-3 0 0,-2 4 2 0,3-3 2 16,0 2-4-16,-4 1 0 0,4 0 2 0,0 1 0 15,0 2-2-15,0-3 0 0,0 4 0 0,4-3 1 16,0 5-1-16,1 7 0 0,6 8 0 0,2-1 0 0,0 1 0 16,0-5 0-16,-2-4 0 0,-2-4 0 0,4 0 0 15,-5-3 0-15,0 0 0 0,0-2 0 0,-3-3 0 16,3 1 0-16,-3-1 0 0,3 0 0 0,-4 0 0 16,4-1 0-16,-8 1-1962 0</inkml:trace>
  <inkml:trace contextRef="#ctx0" brushRef="#br0" timeOffset="32748.871">4240 4175 1520 0,'0'0'0'0,"3"0"0"16,0 0 0-16,-1 0 1 0,1 2 1 0,-2 1-2 15,3-3 0-15,-1 3 48 0,2-1 0 0,-2 4-48 16,2 2 0-16,3 1 85 0,-2 2 2 0,0 7-87 0,2-1 0 16,-3 7 37-16,3 1 1 0,-3-1-38 0,0 0 0 15,-1 0 26-15,3-4-1 0,-2-6-25 0,-4 2 0 16,2 0 40-16,-3-5-1 0,3 2-39 0,-3-5 0 0,0-3 47 15,0-2 1-15,0-3-48 0,0 1 0 0,-3-1 60 16,3 0-1-16,-3 0-59 0,2-1 0 0,1-2 59 16,-4-2 0-16,4-3-59 0,-1-5 0 0,-2-3 49 15,3-7 1-15,0 5-50 0,0-1 0 0,4 3 40 16,0 2 1-16,3 0-41 0,-2 1 0 0,-3 4 28 16,1 1 1-16,2 0-29 0,3 3 0 0,0-1 19 0,0 1 1 15,1 2-20-15,2 3 0 0,2 3 14 0,3 2-1 16,-1 3-13-16,0 3 0 0,1-2 10 0,2 6 0 15,-5-1-10-15,-1-2 0 0,1 0 7 0,-2-5 1 16,-1-2-8-16,-5 0 0 0,-2-2 5 0,0 0 2 16,-1-3-7-16,-2 5 0 0,3-5 5 0,-3 0-1 15,1 0-4-15,3 0 0 0,-4 0 4 0,0 0 0 0,0 0-4 16,0-5 0-16,0-3 3 0,0-3 1 0,0-1-4 16,0-6 0-16,0-2 2 0,0-9 1 0,0 5-3 15,0 4 0-15,0 2 3 0,3 7-1 0,2-1-2 16,-1 4 0-16,0 0 2 0,-3 5 0 0,6-2-2 15,-3 0 0-15,4-3 3 0,2 3 0 0,-2 2-3 16,5 0 0-16,-1 2 2 0,1-3 0 0,-2 4-2 16,4 4 0-16,0 3 3 0,3 1-1 0,-2 5-2 15,0 0 0-15,-3-1 2 0,-5-1 2 0,1 2-4 16,-1 3 0-16,0-2 2 0,0 5 1 0,-3-3-3 16,0-2 0-16,-2-3 2 0,-3-1 1 0,-3-4-3 0,3-1 0 15,3-2 2-15,-3-1 0 0,0 1-2 0,0-3 0 16,0 0-2064-16</inkml:trace>
  <inkml:trace contextRef="#ctx0" brushRef="#br0" timeOffset="36739.458">5411 3705 878 0,'0'0'0'16,"0"0"0"-16,7-3 0 0,-7 3-25 0,4-5 1 15,-4 5 24-15,8 0 0 0,-8 0-623 0</inkml:trace>
  <inkml:trace contextRef="#ctx0" brushRef="#br0" timeOffset="36882.704">5477 3740 1093 0,'0'0'0'15,"0"0"0"-15,4 6 0 0,-4-6 102 0,8 13 1 0,-8-13-103 16,5 33 0-16,-2-9 193 0,2 4 0 0,-2 5-193 16,-1 1 0-16,3 2 140 0,1 4 2 0,2-2-142 15,-3-5 0-15,0-1 21 0,-2-1 1 0,1-5-22 16,1-3 0-16,0 0 44 0,-2-4 1 0,-3 1-45 16,0-4 0-16,0-2 53 0,-5 0 1 0,5-1-54 15,-3-5 0-15,3-8 57 0,0 0 1 0,0-3-58 16,0-2 0-16,0 5-1740 0</inkml:trace>
  <inkml:trace contextRef="#ctx0" brushRef="#br0" timeOffset="37232.048">5598 4048 1821 0,'0'0'0'0,"1"-3"0"0,2 2 0 0,1-7 57 15,0 0 1-15,1 0-58 0,6-5 0 0,2 1 67 16,1 1 0-16,6-2-67 0,0 5 0 0,3 0 87 16,1 0 1-16,1 5-88 0,-4 1 0 0,-1 2 38 15,1 0 1-15,2 2-39 0,-3 4 0 0,1 4 24 16,0 2 0-16,-1 3-24 0,-2 2 0 0,-1 1 20 0,-1 4 1 16,-3-2-21-16,-2-2 0 0,-4 2 19 0,-1-1 0 15,-6-1-19-15,0 2 0 0,-3 1 24 0,-5 3-1 16,0-4-23-16,-2 1 0 0,-2-1 25 0,-4 4 0 15,-2-8-25-15,-3-2 0 0,-4-3 22 0,-7-6 2 16,2-2-24-16,-1-3 0 0,0-3 21 0,0-2 2 0,-1-6-23 16,5-1 0-16,3-6 17 0,2-1 3 0,1 2-20 15,1 1 0-15,1 3 15 0,1 1 1 0,5-1-16 16,4 5 0-16,-2 0 11 0,3 0 2 0,3 3-13 16,0 2 0-16,5 3-2047 0</inkml:trace>
  <inkml:trace contextRef="#ctx0" brushRef="#br0" timeOffset="38181.896">1058 4677 1899 0,'-3'0'0'0,"3"0"36"16,-3 0 1-16,-15-3-37 0,10 3 0 0,4 0 8 15,0 3 0-15,4 5-8 0,4 6 0 0,-3 7 26 16,2 3 1-16,2-1-27 0,3-1 0 0,0 2 15 16,0 0 1-16,0 0-16 0,-3 1 0 0,0-4 14 0,-2-1-1 15,2 1-13-15,-1 2 0 0,3-2 49 0,-2 3 1 16,-1-4-50-16,-4 3 0 0,4 0 57 0,-4 1 1 15,0-7-58-15,-4 2 0 0,4-6 51 0,-3 0 1 16,2-5-52-16,1 0 0 0,0-7 46 0,-4 2 1 16,4-3-47-16,-4 4 0 0,0-4 38 0,4 0 0 0,-4 0-38 15,-1-4 0-15,-3 0 30 0,0-4 1 0,0-3-31 16,0 1 0-16,3-6 22 0,0-1 2 0,1 3-24 16,4-1 0-16,0-4 20 0,0 2 1 0,4 3-21 15,4 1 0-15,2 4 19 0,1 4 0 0,2-3-19 16,0 5 0-16,-4-2 16 0,2-1 1 0,2 4-17 15,3-1 0-15,2 1 14 0,-1 2 1 0,-1 5-15 16,2-2 0-16,-2 7 11 0,1 1 0 0,-1-2-11 16,2 2 0-16,-6 2 8 0,1 0 1 0,-2 3-9 15,-3-4 0-15,-3 4 6 0,0 0 0 0,-2 1-6 16,-2-4 0-16,-1 0 4 0,-1-2 1 0,-2 1-5 0,1-2 0 16,-6 1 2-16,0 0 0 0,0-6-2 0,-5 0 0 15,1-2 2-15,-1-2 0 0,0-1-2 0,0 0 0 16,-2 0 2-16,-6-1 0 0,3-4-2 0,5-1 0 15,-2-2 2-15,2-2 0 0,0 2-2 0,5 0 0 0,5 4 3 16,3 0-1-16,0 0-2 0,0-1 0 0,0-3 1 16,0 5 1-16,0-2-2 0,0-1 0 0,0 6-2188 15</inkml:trace>
  <inkml:trace contextRef="#ctx0" brushRef="#br0" timeOffset="38481.615">1470 5082 1834 0,'0'0'0'15,"4"-4"0"-15,4-1 0 0,5-3 18 0,3 0 0 16,2-3-18-16,-6 1 0 0,4-2 36 0,2-3 1 16,-7 1-37-16,2 3 0 0,-4 3 88 0,2-1 0 0,-3 1-88 15,-3 0 0-15,0 3 34 0,-5 2 0 0,3 0-34 16,-1 1 0-16,-2-1 21 0,0 3 1 0,-2-3-22 16,-1 1 0-16,3 2 37 0,-3 0 0 0,-2 2-37 15,-5 1 0-15,-2 2 40 0,-8 3 0 0,3 0-40 16,-4 3 0-16,1-2 39 0,-1 4 1 0,3 0-40 15,2 1 0-15,4-2 39 0,2 3 0 0,7 1-39 16,-2 3 0-16,10-4 34 0,0 3 1 0,6-2-35 16,-2 1 0-16,7 2 23 0,-3-3 1 0,3 1-24 15,-2-4 0-15,7-2 16 0,3-1 0 0,-3-3-16 16,-1 1 0-16,3-4 10 0,1 0 1 0,-4-4-11 16,3-3 0-16,-3 2 5 0,4-3 2 0,-3 0-7 0,-3 0 0 15,-18 4-2042-15</inkml:trace>
  <inkml:trace contextRef="#ctx0" brushRef="#br0" timeOffset="39082.208">1954 4994 1620 0,'0'0'0'0,"0"0"0"0,0 0 0 0,0 0 35 16,0 0 1-16,-3 0-36 0,3 0 0 0,-5 1 62 16,0 1 2-16,-3 3-64 0,-4 1 0 0,-9 2 94 15,0-2 0-15,0 2-94 0,6 0 0 0,2 0 36 0,0 0 1 16,5 0-37-16,3-8 0 0,2 3 22 0,3-3 1 15,0 1-23-15,-2 3 0 0,2-1 43 0,0 2 1 16,2-4-44-16,1 5 0 0,5 2 41 0,0 0 0 16,2 2-41-16,6-2 0 0,1 0 44 0,1 0 0 15,1-1-44-15,-5-2 0 0,2-3 38 0,-5-4 0 0,2 2-38 16,-3-3 0-16,-6 1 34 0,3-1-1 0,-2-1-33 16,-1-4 0-16,1 0 31 0,3-3 0 0,0 1-31 15,0-1 0-15,-3 3 21 0,-2 0 1 0,2 2-22 16,-5 3 0-16,3-2 17 0,-1 5 0 0,-2-3-17 15,0 3 0-15,0-3 13 0,0 1-1 0,0 2-12 16,0-3 0-16,0 1 9 0,0 2 1 0,0 2-10 16,0 1 0-16,0-3 7 0,-2 2 1 0,-1 1-8 15,3 5 0-15,0 3 5 0,0 6 1 0,0-1-6 16,0-3 0-16,8-4 5 0,0 2-1 0,1-3-4 16,-1-3 0-16,0-2 2 0,0 2 2 0,-1-5-4 0,1 0 0 15,3-5 1-15,-3 0 1 0,4-3-2 0,1-7 0 16,5-4 0-16,2-4 1 0,-2 0-1 0,-2-1 0 15,0 3 0-15,-3 4 0 0,-1-4 0 0,1 1 0 0,0-1 0 16,0 1 0-16,-2-4 0 0,-2-1 0 0,-1-2 0 16,0-2 0-16,0 1 0 0,-3 2 0 0,-3 1 0 15,1-3 0-15,-3 7 0 0,0 2 0 0,0 9 0 16,-5 7 0-16,5-1 0 0,0 4 0 0,0-4 0 16,0 4 0-16,-3 4 0 0,3 0 0 0,-2 4 0 15,-1 2 0-15,3 6 0 0,-3 7 0 0,1 6 1 16,2 1 0-16,0 1-1 0,0 1 0 0,-3-7 3 0,3 4-1 15,0-5-2-15,0 1 0 0,3-4 3 0,-3-1 1 16,2 4-4-16,-2-2 0 0,0 5 3 0,0 2 0 16,3-7-3-16,0-3 0 0,2-2 3 0,0-3 0 15,-2-1-3-15,-1-5 0 0,1-6 2 0,-3-4 2 16,3 2-4-16,-1-3 0 0,-2 3-2088 0</inkml:trace>
  <inkml:trace contextRef="#ctx0" brushRef="#br0" timeOffset="39276.2917">2427 4894 1784 0,'0'0'0'0,"-3"0"0"15,2 0 0-15,-4 0 33 0,-3 0 2 0,0 1-35 16,-8 3 0-16,-2-4 60 0,-5 3 0 0,0 2-60 16,-1-2 0-16,-1 1 45 0,-1 4 1 0,1-3-46 15,4-2 0-15,4 2 42 0,1-2-1 0,5-1-41 0,4 1 0 16,4 0 25-16,3 2 0 0,5-5-25 0,-5 1 0 15,3 3 22-15,-3-4 1 0,5 3-23 0,4-2 0 16,-9-1-1682-16</inkml:trace>
  <inkml:trace contextRef="#ctx0" brushRef="#br0" timeOffset="39648.562">2587 4959 1583 0,'0'0'0'0,"0"0"0"0,0-3 0 0,0 3 11 16,0-4 0-16,0 3-11 0,0 1 0 0,0-3 23 0,0 3-1 15,-2 3-22-15,-1-3 0 0,0 1 93 0,1 3 1 16,-6-4-94-16,-8 3 0 0,-4 2 38 0,-6-2 0 16,1-2-38-16,7 2 0 0,2-1 26 0,5-2-1 15,5 0-25-15,-1 0 0 0,6 0 60 0,1 3-1 16,0-3-59-16,0 3 0 0,0-3 65 0,0 2 1 0,4 1-66 16,0-3 0-16,0 3 57 0,4 2 1 0,5-2-58 15,2 4 0-15,4-1 50 0,1 2 0 0,1-2-50 16,-7 5 0-16,2-3 43 0,-3 2 0 0,0 1-43 15,0 1 0-15,-2 1 31 0,3 0-1 0,-1 1-30 16,-2-1 0-16,-1-1 22 0,-2 4 2 0,0-3-24 16,-5-1 0-16,-2 0 18 0,-2-3 0 0,-2 2-18 15,-2-1 0-15,-3 1 15 0,0 1 0 0,-5-4-15 16,0 0 0-16,-4-3 15 0,1-2 1 0,-2 2-16 16,6-5 0-16,-1 0 13 0,-2 0 1 0,6-5-14 15,-1 2 0-15,2-5 10 0,0 0 1 0,5-1-11 0,-2 1 0 16,1-5 8-16,4-1 1 0,1 0-9 0,7-5 0 15,-8 19-2089-15</inkml:trace>
  <inkml:trace contextRef="#ctx0" brushRef="#br0" timeOffset="39982.2869">3507 4620 1897 0,'0'0'0'16,"-5"0"0"-16,-3 2 0 0,0 1 2 0,-2 0 1 0,-1 2-3 15,-2 7 0-15,5 4 9 0,0 0 1 0,4 5-10 16,0 4 0-16,3-1 75 0,1 1 1 0,0 3-76 15,0 4 0-15,0-3 33 0,0 1-1 0,0 1-32 16,5-2 0-16,-2-1 24 0,5 1-1 0,-3 1-23 16,-4 2 0-16,2-2 40 0,-3 1 0 0,-3-2-40 15,3-4 0-15,0-4 44 0,-1-2 1 0,1-3-45 16,0-7 0-16,0 2 38 0,0-6 1 0,0 0-39 16,0-2 0-16,0-3 27 0,0 0 0 0,0 0-27 15,4-8 0-15,-4 8-1864 0</inkml:trace>
  <inkml:trace contextRef="#ctx0" brushRef="#br0" timeOffset="40222.17">3690 4881 1646 0,'0'0'0'0,"0"0"0"0,0 0 0 0,0 0 2 16,0 0 0-16,0 0-2 0,0 0 0 0,0 0-1 15,-3 0 1-15,-2 0 0 0,-6 5 0 0,-7-2 90 16,-7 2 0-16,-1 0-90 0,-3-2 0 0,-4-3 42 0,-4 1 2 15,2 3-44-15,3-1 0 0,2-2 33 0,1 2 0 16,4 1-33-16,1 0 0 0,6 1 129 0,1-2 0 16,1 2-129-16,3-2 0 0,5-3 89 0,-1 0 0 15,6 2-89-15,-2-2 0 0,5 0 84 0,0 3 0 16,0-3-84-16,0 0 0 0,0 0 47 0,0 2 0 16,0-1-47-16,5 1 0 0,-5-2-2010 0</inkml:trace>
  <inkml:trace contextRef="#ctx0" brushRef="#br0" timeOffset="40581.67">3581 5139 1683 0,'0'0'0'0,"0"3"0"15,5-3 0-15,0 0 12 0,3 0 2 0,-3 2-14 16,3 1 0-16,3-3 25 0,2-3 2 0,1 1-27 16,2-1 0-16,0-5 100 0,-2 0 0 0,2-1-100 15,0-4 0-15,0 2 38 0,-3-1 0 0,1-4-38 16,-3 3 0-16,-1 0 26 0,-2 5 0 0,-5 1-26 0,2 2 0 15,-5 2 52-15,0-2 0 0,0 2-52 0,0 3 0 16,-3-3 52-16,1 1 1 0,2 2-53 0,-3-3 0 16,-2 1 50-16,0 1 1 0,-3 1-51 0,-4 1 0 15,-8 4 45-15,3 0 1 0,-1 3-46 0,2 0 0 16,4 4 38-16,-1 4 0 0,2 0-38 0,1 1 0 0,5 2 39 16,-3 0 2-16,4 0-41 0,0-1 0 0,4-4 34 15,0-1 1-15,4-1-35 0,0-2 0 0,1 1 29 16,3-6 1-16,-3 1-30 0,3 0 0 0,5 2 20 15,3 0 0-15,0-3-20 0,-2-2 0 0,5-6 15 0,-1 1-1 16,2-2-14-16,1 0 0 0,0 0 10 0,-4-3 1 16,4 1-11-16,-4 0 0 0,4 1 6 0,-3-3 1 15,1-3-7-15,-6 1 0 0,-13 10-2158 0</inkml:trace>
  <inkml:trace contextRef="#ctx0" brushRef="#br0" timeOffset="41031.896">4063 5036 1608 0,'0'0'0'0,"0"0"0"16,0-3 0-16,0-2 12 0,0 5 0 0,0-3-12 15,0 2 0-15,0-1 3 0,-3 1-1 0,1 1-2 16,-6 1 0-16,-3 1 30 0,-3-1 0 0,-7 2-30 16,2 2 0-16,-2 3 36 0,3 2 1 0,-2 1-37 15,2 1 0-15,2 4 25 0,3 2 1 0,1-4-26 16,2-1 0-16,-1-1 44 0,6-4 0 0,0 0-44 16,5 0 0-16,0 0 64 0,0 1 0 0,0-1-64 15,8 0 0-15,2 5 78 0,0-2-1 0,5 2-77 16,1-5 0-16,5 1 68 0,0 2 0 0,0-5-68 15,1 1 0-15,-6-7 54 0,1 0 1 0,-1 0-55 0,2 0 0 16,-5 0 46-16,3-3 0 0,-7-1-46 0,-1 0 0 16,-3-1 40-16,-2-3 2 0,0-5-42 0,2 1 0 15,-2-9 38-15,-1 1 0 0,-2-1-38 0,0 0 0 0,-2 2 30 16,-6 2 2-16,2-4-32 0,-1 6 0 0,1 2 23 16,1 2 2-16,1 3-25 0,-1 3 0 0,2 0 16 15,-1 2 1-15,3 0-17 0,1 1 0 0,-3 2 12 16,1-3 0-16,2 3-12 0,-3 0 0 0,3 0 7 15,0 0 1-15,0 0-8 0,0 3 0 0,0-3 3 16,0 2 1-16,0 4-4 0,0 2 0 0,3 5 1 0,2 3 1 16,0 1-2-16,3 4 0 0,-4-5 0 0,4-1 1 15,-3-2-1-15,3 0 0 0,0-4 0 0,0-2 0 16,-3 1 0-16,0-4 0 0,6 1 0 0,-3 0 0 16,1 1 0-16,1-1 0 0,1-2 0 0,-3 2 0 15,5-4 0-15,-4-1 0 0,2-1-1 0,-1-2 1 0,1 1 0 16,-3-1 0-16,-2-5-1 0,2 0 1 0,4-1 0 15,-4 1 0-15,-8 8-2159 0</inkml:trace>
  <inkml:trace contextRef="#ctx0" brushRef="#br0" timeOffset="41564.877">4346 4992 1709 0,'0'0'0'0,"0"0"0"16,2 0 0-16,1 0 27 0,-3 0 1 0,2 0-28 15,1 0 0-15,-3 0 50 0,3 0 2 0,-3 0-52 16,2 0 0-16,1 2 63 0,-3 1-1 0,5 5-62 15,0 9 0-15,6 10 32 0,-3 2 0 0,1 1-32 0,-1-2 0 16,0-1 21-16,0-2-1 0,-3-1-20 0,0-3 0 16,-5-5 20-16,0-4 1 0,0 1-21 0,0-5 0 15,0-3 46-15,0-5 0 0,0 3-46 0,0-3 0 16,0 1 63-16,0 2 1 0,0-3-64 0,0 0 0 0,0 0 62 16,0 0 0-16,0 0-62 0,0-7 0 0,0-5 56 15,0-2 0-15,0-2-56 0,0-4 0 0,0-1 47 16,3 1 0-16,2-1-47 0,0 0 0 0,2 2 35 15,5 4 1-15,-3 0-36 0,4 4 0 0,-5 7 28 16,1 4 1-16,3 0-29 0,0 1 0 0,4 5 19 16,-3-1 1-16,1 3-20 0,2-3 0 0,0 0 14 0,2 1 0 15,-5-4-14-15,-2 2 0 0,-2-2 10 0,-6-2 0 16,2 0-10-16,-5 0 0 0,3 0 8 0,-1 0 0 16,-2 0-8-16,3 0 0 0,-3 0 6 0,2 0 1 15,1 0-7-15,-3-2 0 0,0-2 4 0,0-1 1 16,0-6-5-16,5 1 0 0,3-6 3 0,3 1 1 0,-2 0-4 15,-1 4 0-15,0 0 4 0,0 5-1 0,-1-2-3 16,1 0 0-16,3 2 2 0,-2 1 2 0,-1 0-4 16,2 0 0-16,1 2 2 0,2-2 0 0,0 1-2 15,-1 4 0-15,4 0 2 0,0 4 1 0,-3 4-3 16,0-3 0-16,-5 3 1 0,-3 0 1 0,-1 0-2 16,1 1 0-16,3 2 2 0,-3 2 1 0,1 3-3 15,-4-2 0-15,1 5 3 0,-3-1 0 0,-5-3-3 16,2 1 0-16,0-3 4 0,-2 0 0 0,0-2-4 15,2-7 0-15,2 0 4 0,1-3 0 0,-4 2-4 16,4-3 0-16,0 0 3 0,0 0 1 0,0 0-4 0,0 0 0 16,0 0 2-16,4-4 1 0,2-4-3 0,5-5 0 15,-11 13-2259-15</inkml:trace>
  <inkml:trace contextRef="#ctx0" brushRef="#br0" timeOffset="41949.164">5612 4878 1658 0,'0'0'0'16,"3"0"0"-16,-3 0 0 0,3 0 20 0,-3 0 0 15,2 0-20-15,1 0 0 0,-3 0 60 0,0 0 1 16,-3 3-61-16,1-3 0 0,-4 5 77 0,0-2 0 0,-5 3-77 15,-7 6 0-15,-6 0 32 0,-1 4 0 0,2-3-32 16,-1-1 0-16,7-1 21 0,-4 2 0 0,4 3-21 16,-3-3 0-16,8 2 52 0,-4 1-1 0,3-1-51 15,3-3 0-15,6-1 54 0,-3 0 0 0,6 2-54 16,1-5 0-16,0-2 45 0,4 1 0 0,0 1-45 16,0-1 0-16,4 1 52 0,5 2 2 0,0 1-54 15,0-6 0-15,4-1 53 0,2 1 0 0,-1 2-53 16,-2-6 0-16,4-1 46 0,0 0 0 0,0 3-46 15,-1-3 0-15,-1-3 41 0,-2 2 2 0,-2 1-43 16,2 0 0-16,-3-4 43 0,0 4-1 0,-2-3-42 0,-2 2 0 16,-1 1 40-16,0-4 0 0,-3 3-40 0,-2-1 0 15,-3 1 26-15,2 1 1 0,-2-3-27 0,-2 1 0 16,2 2-2240-16</inkml:trace>
  <inkml:trace contextRef="#ctx0" brushRef="#br0" timeOffset="42631.511">1034 5809 2055 0,'8'10'0'0,"-8"-10"156"0,13 19 0 16,5 22-156-16,1-2 0 0,-5-1 88 0,-3-6 1 15,-3-2-89-15,-3 2 0 0,-5-4 31 0,0 2 1 0,-3 2-32 16,1 0 0-16,-1-2 22 0,0 3 0 0,-2 2-22 16,-3 0 0-16,3-1 24 0,-3 1-1 0,0-3-23 15,4-4 0-15,-4-2 24 0,3-2 1 0,-3-4-25 16,3-1 0-16,-3-5 22 0,3 1 1 0,2-7-23 16,3-1 0-16,-1-2 16 0,1-3 1 0,0-2-17 15,0 0 0-15,0 0 13 0,1 0-1 0,2-2-12 16,5-4 0-16,-8 6-2138 0</inkml:trace>
  <inkml:trace contextRef="#ctx0" brushRef="#br0" timeOffset="42849.822">1390 6148 1884 0,'0'0'0'0,"0"1"0"0,0-1 0 15,0 0 5-15,0 2 1 0,0 0-6 0,-5 1 0 0,2-2 1 16,-5 6 0-16,-6-1-1 0,-6 2 0 0,-2 3 78 15,-7-3-1-15,1 0-77 0,-1 0 0 0,-1-3 34 16,-1-2 0-16,0-2-34 0,-3 4 0 0,4-2 25 16,1-3 1-16,4 0-26 0,-1 0 0 0,2-1 58 15,2-3 1-15,1 0-59 0,5 1 0 0,0-2 76 16,4-2 1-16,2 3-77 0,5-1 0 0,2-3 44 0,3 3 0 16,0-3-44-16,-3 4 0 0,3 4-1898 0</inkml:trace>
  <inkml:trace contextRef="#ctx0" brushRef="#br0" timeOffset="43814.96">1251 5861 1758 0,'0'0'0'0,"5"8"0"16,0 5 0-16,3 7 54 0,0 3 0 0,1 4-54 15,2-2 0-15,-1 3 84 0,3 4 0 0,3-3-84 16,-4-3 0-16,4 3 82 0,-1-1 0 0,1 1-82 15,0 3 0-15,-4-1 31 0,4 4 2 0,-3 0-33 16,-3-7 0-16,1-2 19 0,-5-2 0 0,0-4-19 16,-1-4 0-16,0-3 39 0,-5-5 1 0,0-2-40 15,0 0 0-15,0-6 46 0,0 0 0 0,0 0-46 16,0 0 0-16,0 0 47 0,0 0 1 0,-2 0-48 0,-1-6 0 16,-2 0 44-16,2-7 1 0,-5-1-45 0,4-2 0 15,4-3 37-15,-4 0 0 0,3-2-37 0,1 4 0 0,0 1 30 16,5 0 0-16,-1 0-30 0,4 7 0 0,-5 1 20 15,2 5 2-15,3 1-22 0,0 1 0 0,-1 1 14 16,1 0 1-16,3 0-15 0,3 1 0 0,5-1 10 16,-1 0 1-16,2 5-11 0,-4 0 0 0,2 3 6 15,-1-1 1-15,4 3-7 0,-5 1 0 0,2-3 2 16,1 5 1-16,-2-5-3 0,-1-1 0 0,-1-5 1 0,-4 1 0 16,1-3-1-16,-2 3 0 0,-2-3 2 0,-3-3-1 15,3-2-1-15,5-2 0 0,-1-5 0 0,4-2 1 16,0 0-1-16,-6 0 0 0,-2 3 1 0,0-2 0 15,-4 0-1-15,0 5 0 0,-4 2 5 0,1 4-1 16,-1-2-4-16,-1 1 0 0,1-1 10 0,-4 3 1 0,4-2-11 16,-4-1 0-16,0 3 18 0,0 1 0 0,-4 0-18 15,-2 5 0-15,-1-2 23 0,-2 5-1 0,-3 1-22 16,4 2 0-16,2-1 22 0,2 6 0 0,3-1-22 16,0 1 0-16,2 5 17 0,0-1 0 0,6-2-17 15,-3-1 0-15,5-1 14 0,-2-2 1 0,5-1-15 16,2 0 0-16,3-5 10 0,-1 0 1 0,4-2-11 15,2 0 0-15,1-1 8 0,3-2 1 0,-1-1-9 16,3 1 0-16,-3 0 7 0,-2-3-1 0,1 0-6 16,0-3 0-16,0-2 5 0,-2-3 1 0,-1 0-6 15,-1 0 0-15,-6-4 3 0,1-1 0 0,-1-3-3 16,-3 4 0-16,1-3 0 0,0-2 1 0,0-1-1 0,-6 3 0 16,1-6-1-16,-3 0 1 0,0 6 0 0,0-1 0 15,0 8-3-15,0 3 1 0,0 2 2 0,0 1 0 16,0 2-8-16,0-3 1 0,0 2 7 0,0-1 0 15,0 0-19-15,0 2 1 0,0 0 18 0,0 0 0 0,3 2-28 16,-1 0 0-16,3 2 28 0,1 6 0 0,-1 4-30 16,0 7 0-16,3 1 30 0,0 2 0 0,-4-1-28 15,0 3 1-15,0-3 27 0,1-2 0 0,0 0-19 16,1-6 0-16,-1 0 19 0,0-3 0 0,-5-2-14 0,0-4 0 16,0 1 14-16,0-6 0 0,0 2-9 0,0-3 1 15,0-3 8-15,0 2 0 0,0 1-3 0,0-4 1 16,3 0 2-16,-1-4 0 0,6-8-1 0,0-5 1 15,0-2 0-15,1 0 0 0,2 3 0 0,2 1 0 16,0 1 0-16,0 3 0 0,-4-1 1 0,5-2 1 16,1 4-2-16,-2 1 0 0,2 4 7 0,-2-4 0 0,3 5-7 15,-3 5 0-15,4 0 10 0,-1 3 0 0,2 3-10 16,-2 0 0-16,1 4 14 0,4 1 2 0,-3 6-16 16,-2-2 0-16,0 4 15 0,-4 5-1 0,1-5-14 15,0 1 0-15,-4-1 14 0,2 0-1 0,2 1-13 16,-5-4 0-16,-3 0 12 0,-5 2 1 0,0-4-13 15,0-1 0-15,-5-2 11 0,5 0 0 0,-3-7-11 16,1 3 0-16,-1-1 9 0,3-2 0 0,-3 1-9 16,1-2 0-16,2 0 7 0,0 0 1 0,0-2-8 15,5-4 0-15,-5 6-2310 0</inkml:trace>
  <inkml:trace contextRef="#ctx0" brushRef="#br0" timeOffset="44247.896">3522 5654 1808 0,'0'0'0'0,"0"3"0"15,0-3 0-15,0 5 0 0,0-4 0 0,0 10 0 16,0 5 0-16,0 6-4 0,0 7 1 0,0 3 3 15,0-1 0-15,0-1 41 0,5 5 1 0,-3 0-42 16,1 0 0-16,-3 0 24 0,3 1 2 0,-3-1-26 16,2-5 0-16,1-3 23 0,-3-2-1 0,-3-1-22 15,1-3 0-15,2-1 92 0,-3-2 0 0,3 1-92 16,-5 1 0-16,2 1 95 0,1-1 2 0,-1-2-97 16,0-6 0-16,3 0 76 0,0-8 1 0,-2 1-77 0,2-2 0 15,-3-3 47-15,3 0 1 0,-1-5-48 0,-2-2 0 16,3 7-1953-16</inkml:trace>
  <inkml:trace contextRef="#ctx0" brushRef="#br0" timeOffset="44470.962">3728 5928 1847 0,'0'0'0'0,"0"0"0"0,0-3 0 0,0 1 14 15,0 2 1-15,0-3-15 0,-3 3 0 0,1 0 16 0,-1 3 0 16,-5-3-16-16,-5 2 0 0,-9 1 145 0,-7-3 0 15,1 0-145-15,-1 0 0 0,-4 0 45 0,-3 0 1 16,3 0-46-16,4-3 0 0,4 1 31 0,4 2 2 16,0 2-33-16,1 1 0 0,4-3 72 0,3 3-1 15,3-3-71-15,-1 2 0 0,6 1 62 0,1-3 0 0,4 3-62 16,-4-3 0-16,4 1 37 0,-1 3 1 0,1-1-38 16,1 2 0-16,-1-5-2022 0</inkml:trace>
  <inkml:trace contextRef="#ctx0" brushRef="#br0" timeOffset="44865.719">3736 6140 1695 0,'0'0'0'0,"5"0"0"16,0 0 0-16,3 3 33 0,0-1 0 0,1 1-33 0,2-3 0 15,-3 1 113-15,-1-1-1 0,1 0-112 0,0 0 0 16,-5-1 96-16,2-2 2 0,-1 1-98 0,1-1 0 15,1-2 26-15,2 2 1 0,-3-6-27 0,3 1 0 16,2-5 25-16,1-1 2 0,-2 1-27 0,-4 4 0 0,-2-3 36 16,-1 5 1-16,1-1-37 0,-6 3 0 0,1 0 40 15,-2-1-1-15,-4 1-39 0,3 0 0 0,-3 1 47 16,0 0 0-16,-3 0-47 0,1 4 0 0,2-4 47 16,-1 4 0-16,-2 4-47 0,-5 4 0 0,1-1 46 15,-1 6 0-15,0 0-46 0,4-2 0 0,2 2 42 0,5-1 1 16,-1 1-43-16,1-5 0 0,4 0 32 0,1 0 2 15,1-2-34-15,2 8 0 0,2 0 25 0,3 5 0 16,2-6-25-16,1 3 0 0,3 0 19 0,2-2 2 16,-5-3-21-16,4-1 0 0,1-4 15 0,-1 2 1 15,3-3-16-15,-5-2 0 0,3-3 11 0,-4 0 2 16,4 0-13-16,-3-3 0 0,0-2 9 0,0-1 0 0,-1-2-9 16,1-2 0-16,5 1 1 0,1-2 1 0,-5-2-2 15,2 2 0-15,-16 11-2276 0</inkml:trace>
  <inkml:trace contextRef="#ctx0" brushRef="#br0" timeOffset="45247.687">4206 6039 1695 0,'0'0'0'0,"0"0"0"15,0 0 0-15,0 0 6 0,0 0-1 0,0 3-5 16,0-3 0-16,-1 1 5 0,1 3-1 0,-4 0-4 16,-4 4 0-16,-1 3 46 0,-7-1 0 0,0 2-46 15,2 3 0-15,-2-1 23 0,-2 0-1 0,2-1-22 16,4 0 0-16,0-4 17 0,6-1 0 0,3 0-17 0,-2 0 0 15,5-2 57-15,0-1 1 0,0 3-58 0,0 0 0 16,0-2 85-16,0 2 0 0,2 0-85 0,1-2 0 0,2-1 81 16,3 0 0-16,0-1-81 0,0 3 0 0,-1-6 74 15,3-1 1-15,-2-1-75 0,2-2 0 0,1-2 56 16,5-1 0-16,-4-2-56 0,-2 1 0 0,-5-1 43 16,1-3 0-16,-1 2-43 0,0 1 0 0,-2-3 33 15,2 1 1-15,-1-2-34 0,0 1 0 0,-4-2 23 16,1 0 2-16,2 1-25 0,-3 0 0 0,0 3 19 0,0 1 0 15,0 2-19-15,0 4 0 0,0-1 16 0,0 3-1 16,0-3-15-16,0 3 0 0,0 3 12 0,0-3 0 16,4 3-12-16,0 2 0 0,1 3 9 0,3 1 0 15,0 6-9-15,0 2 0 0,2-1 7 0,-2 0 1 16,0-2-8-16,-4-1 0 0,0-6 5 0,-4 0 1 16,1-6-6-16,2 3 0 0,-3-4 4 0,2 3 1 0,1-3-5 15,0 1 0-15,-3-1-2206 0</inkml:trace>
  <inkml:trace contextRef="#ctx0" brushRef="#br0" timeOffset="45648.6907">4673 6080 1784 0,'0'0'0'0,"5"0"0"16,3 0 0-16,2 0 33 0,5 0 2 0,-5 0-35 16,-2 0 0-16,-2 0 68 0,-4 0 0 0,1 0-68 15,-3 0 0-15,0 0 88 0,0 0 0 0,-3 0-88 0,-5 0 0 16,-2 3 34-16,-5-3 0 0,-8 3-34 0,2 2 0 15,-2-2 21-15,-3 3 0 0,1 1-21 0,4 1 0 16,5 0 29-16,3 1 1 0,0-1-30 0,4 0 0 16,-2 1 24-16,3 2 2 0,0-6-26 0,1 3 0 0,-1 0 48 15,0 0 2-15,4-6-50 0,0 4 0 0,0-1 64 16,-1 3 1-16,2-5-65 0,0 1 0 0,3-4 60 16,0 2 2-16,0 1-62 0,0 0 0 0,0 2 52 15,0-2-1-15,3 2-51 0,0 0 0 0,3 0 38 16,1 1 1-16,1-1-39 0,-4-1 0 0,4 1 30 0,2-2 0 15,-2 0-30-15,0 2 0 0,-3-5 23 0,-2 3-1 16,-2-3-22-16,3 2 0 0,-4-2 18 0,1 0 0 16,2 0-18-16,-3 0 0 0,4 0 15 0,-4 0 0 15,0 0-15-15,0-2 0 0,0-1 12 0,0 0-1 16,0 1-11-16,0 2 0 0,0-4 9 0,4 1 0 0,0-5-9 16,-3 3 0-16,-1 2 5 0,3 1 1 0,-3 1-6 15,0-1 0-15,0 2 4 0,0-3 1 0,0 1-5 16,0 1 0-16,0-1 1 0,0 2 0 0,0-5-1 15,-3 2 0-15,3 3-2360 0</inkml:trace>
  <inkml:trace contextRef="#ctx0" brushRef="#br0" timeOffset="46565.462">4554 6165 803 0,'0'0'0'16,"0"0"0"-16,0 0 0 0,0 0 53 0,0 0-1 15,0 0-52-15,0 0 0 0,3 0 81 0,0 0 1 16,-1 0-82-16,1 0 0 0,-3 0 64 0,3 0 1 16,-1-1-65-16,-2 1 0 0,3-3 28 0,-3 3 1 0,1-4-29 15,3 3 0-15,-4 1 22 0,0-3 0 0,0 1-22 16,0 0 0-16,0 1 17 0,0 1 0 0,0 0-17 15,0 0 0-15,-4 0 13 0,3 0 2 0,1 0-15 16,-3 0 0-16,3 0 15 0,-2 0-1 0,-1 0-14 16,3 0 0-16,0 0 17 0,0 0 1 0,0 0-18 15,-3 0 0-15,3 0 30 0,0 0 2 0,0 0-32 16,-2 0 0-16,2 0 47 0,0 0 1 0,0 0-48 16,0 0 0-16,0 0 56 0,0 0 0 0,0 0-56 15,0 1 0-15,0 3 61 0,2 0 1 0,4 4-62 16,-1 3 0-16,-4 5 53 0,3 2 2 0,-1 1-55 0,-2 1 0 15,3 1 48-15,0-1-1 0,-4 1-47 0,4 0 0 16,-4-6 41-16,1-2 2 0,2-3-43 0,-3 1 0 16,4-8 41-16,-4-2 2 0,0 3-43 0,-4-4 0 0,4 1 43 15,0-1-1-15,0-1-42 0,0 1 0 0,0-4 41 16,0 3-1-16,0-6-40 0,0-5 0 0,5-9 38 16,-2-7 2-16,5 2-40 0,-3 3 0 0,3 2 33 15,-3 2 2-15,3 2-35 0,-3 1 0 0,3 2 31 16,-4 2 2-16,1 1-33 0,3 2 0 0,-5 4 29 0,-1-1 0 15,4 1-29-15,-1 0 0 0,3 1 26 0,2 0 0 16,1 4-26-16,-2 0 0 0,-1 0 22 0,5 4 2 16,0 2-24-16,-1 2 0 0,0 3 24 0,0-2 0 15,1 4-24-15,-5-2 0 0,2 0 22 0,-2 2 0 16,0-4-22-16,-4 2 0 0,0-7 20 0,0 0 1 16,-4-2-21-16,2 1 0 0,1 0 20 0,-3 2 0 15,3-5-20-15,-3 2 0 0,0-1 19 0,0 1 0 0,0-2-19 16,0-2 0-16,0-1 16 0,5 0 0 0,-2-2-16 15,-1-4 0-15,3-7 15 0,1-3 0 0,0 1-15 16,1 3 0-16,-2-3 12 0,3-1 1 0,0 2-13 16,4 1 0-16,3-2 11 0,4 3-1 0,-2 0-10 15,4 6 0-15,-3-1 9 0,2 4 1 0,4 4-10 16,-3 2 0-16,4 2 9 0,-2 1 0 0,1 5-9 16,-4 0 0-16,-2 5 6 0,3-1 2 0,-4 4-8 15,2-3 0-15,-1 3 8 0,-2-4 0 0,-2 4-8 16,-1-3 0-16,-2 3 6 0,-1-4 0 0,-4 1-6 15,-1 3 0-15,-5 0 5 0,-4-4 0 0,0 3-5 0,-4-1 0 16,-2 0 6-16,-3 2 0 0,-3-2-6 0,1-1 0 16,-3 0 4-16,-3 2 1 0,1-8-5 0,2-4 0 15,18-3-2364-15</inkml:trace>
  <inkml:trace contextRef="#ctx0" brushRef="#br0" timeOffset="47332.026">746 7066 1971 0,'0'0'0'0,"0"0"105"16,0 0 0-16,0 0-105 0,3-8 0 0,-3 8 77 0,-3-3 1 16,3 3-78-16,-10 5 0 0,10-5 31 0,-32 19 1 15,15-6-32-15,-4 2 0 0,1 1 27 0,2 5 1 16,2-1-28-16,0 1 0 0,3-1 19 0,1 3 0 16,2-4-19-16,4 1 0 0,1-4 25 0,3-3 0 15,-1-1-25-15,3 1 0 0,0-2 28 0,0-1 2 16,5-4-30-16,-2 0 0 0,5 1 25 0,2-3 2 0,-2 0-27 15,0-4 0-15,0-4 22 0,1 0 0 0,2-4-22 16,-1-3 0-16,-2-4 15 0,1 0 0 0,2-1-15 16,-3-3 0-16,2 0 14 0,-2-3-1 0,0 1-13 15,-3 0 0-15,3 4 12 0,-4 1 0 0,4-1-12 16,0-2 0-16,2 1 9 0,3 3 0 0,-1 2-9 16,0 5 0-16,0 8 7 0,-4 2 0 0,2 5-7 15,1 5 0-15,-1 0 7 0,2 4 1 0,1 0-8 16,-2 0 0-16,2 3 6 0,0 3 0 0,-4-2-6 15,3-2 0-15,-4 1 5 0,-4-2 1 0,1-1-6 16,0 0 0-16,1 1 3 0,-1-1 1 0,0-3-4 16,3-5 0-16,-3 0 4 0,-2-7-1 0,-2 2-3 0,3 1 0 15,0-3 2-15,4 2 2 0,0-3-4 0,2-3 0 16,-10 3-2152-16</inkml:trace>
  <inkml:trace contextRef="#ctx0" brushRef="#br0" timeOffset="47747.847">1725 7001 1721 0,'0'0'0'15,"-4"0"0"-15,4 0 0 0,0 0 26 0,-1 2 0 16,1-1-26-16,-3 4 0 0,-2 0 52 0,-3 3 1 0,0 0-53 15,-5 1 0-15,-3 2 130 0,-1-1 0 0,-1 1-130 16,2-3 0-16,0-3 36 0,3-1 1 0,4 1-37 16,-4 1 0-16,2-1 30 0,1 3 0 0,7-5-30 15,-2 2 0-15,1-5 59 0,4 2 2 0,-3-1-61 16,3 1 0-16,0-2 56 0,0 3 0 0,0-3-56 16,0 0 0-16,0 0 61 0,0 2 0 0,0-1-61 15,7 4 0-15,1-4 48 0,5 3 0 0,0 0-48 16,4 3 0-16,4 2 36 0,0-1 0 0,-4 0-36 15,-1 1 0-15,0-1 25 0,-3 0 1 0,-5 3-26 16,2 2 0-16,-2-3 18 0,-4 2 0 0,3-1-18 16,-6 0 0-16,-1-1 13 0,0-4-1 0,-1-1-12 0,-2 0 0 15,-2 3 9-15,-3-4 1 0,0 1-10 0,0 1 0 16,-2-1 8-16,-2 0 1 0,0-2-9 0,3-1 0 16,6-2 8-16,-2 0 1 0,5 0-9 0,-3 0 0 0,1 0 6 15,-1-2 1-15,3-1-7 0,0 0 0 0,0 3-2229 16</inkml:trace>
  <inkml:trace contextRef="#ctx0" brushRef="#br0" timeOffset="48148.887">1871 6794 1721 0,'0'0'0'16,"5"5"0"-16,-2 1 0 0,5 3 16 0,2 4 0 15,-2 3-16-15,0 3 0 0,0-2 41 0,1 4-1 0,-1 4-40 16,0 2 0-16,0 3 49 0,-3 2 0 0,0 1-49 16,-2 4 0-16,-2-1 28 0,3 0 1 0,-4 1-29 15,-5-7 0-15,2-3 19 0,-2 0 0 0,0-5-19 16,2-2 0-16,-2-4 31 0,5-3-1 0,0-4-30 16,0-2 0-16,0-2 43 0,0-5-1 0,0-4-42 15,0 1 0-15,0 2 45 0,0-3 1 0,0 0-46 16,0-9 0-16,5-11 39 0,-2-1 1 0,-1-2-40 15,1 5 0-15,2 3 29 0,3 1 0 0,-4 3-29 16,4-3 0-16,0 2 22 0,2 4 1 0,3-2-23 16,-2 4 0-16,2 2 14 0,-4 0 2 0,2 7-16 15,2 2 0-15,0 4 11 0,-2 1 1 0,-1 2-12 0,2 2 0 16,4 2 7-16,0 4 2 0,-3-3-9 0,-4 3 0 16,-1-5 7-16,0 1 0 0,-3-4-7 0,0-1 0 15,-2-4 7-15,-1 2-1 0,1 1-6 0,-3-1 0 0,3-4 7 16,-3 1 0-16,2-1-7 0,-2 3 0 0,0-3 5 15,0-1 1-15,0 0-6 0,0 2 0 0,0-2-1926 16</inkml:trace>
  <inkml:trace contextRef="#ctx0" brushRef="#br0" timeOffset="48415.174">2370 7141 1646 0,'0'0'0'16,"6"0"0"-16,2-5 0 0,2 2 22 0,6 0 1 15,1-2-23-15,-1 0 0 0,5 0 36 0,1 2 1 16,-1 0-37-16,-5 6 0 0,-3 0 76 0,3 5 1 15,-3 0-77-15,-4 2 0 0,-1-6 32 0,-3 1 0 0,0 1-32 16,-2 4 0-16,2 1 20 0,-2 2 1 0,-3 2-21 16,-3-2 0-16,-2 3 29 0,0-2 1 0,-6 0-30 15,1-1 0-15,-6-3 28 0,0-2 1 0,2-2-29 16,1-1 0-16,2-2 28 0,-2-3 1 0,4 0-29 16,1 0 0-16,0 0 24 0,3-2 2 0,2-3-26 15,-2 1 0-15,0-1 18 0,5-3 1 0,0-5-19 16,0-2 0-16,5-4 14 0,3-4-1 0,2 3-13 15,-2-1 0-15,3 5 8 0,-2 4 0 0,-1-2-8 16,2 1 0-16,-10 13-1744 0</inkml:trace>
  <inkml:trace contextRef="#ctx0" brushRef="#br0" timeOffset="48748.276">2608 7087 1231 0,'0'0'0'16,"0"1"0"-16,3 3 0 0,10 21 0 0,-1-1 0 16,-7-7 7-16,-2-1 1 0,2-4-8 0,-2 1 0 15,-1-2 45-15,-2-1 0 0,3-1-45 0,2 4 0 0,3 0 26 16,-3 2 1-16,2 0-27 0,-2-4 0 0,3-2 20 15,2-1 0-15,1-2-20 0,-3-1 0 0,-3-2 38 16,-1-1 2-16,1-2-40 0,2 0 0 0,-3 0 51 16,0 0 1-16,0-3-52 0,1-4 0 0,3 0 76 15,0-8 0-15,2 1-76 0,-6 1 0 0,3-2 86 0,-2-1 0 16,-1 0-86-16,1 0 0 0,2-1 83 0,-6-1 1 16,2 2-84-16,-1 4 0 0,1-1 69 0,0 4 0 15,-1 2-69-15,1 4 0 0,-3-2 54 0,2 5 1 16,1-3-55-16,-3 2 0 0,0 1 42 0,0 1 0 15,0 2-42-15,0-1 0 0,5 4 39 0,1-1 0 16,-1 3-39-16,0 5 0 0,-2 2 34 0,2 3-1 16,-1-2-33-16,1-5 0 0,2-3 28 0,-3 1 0 0,1-1-28 15,-2-3 0-15,2 3 19 0,0-4 2 0,0 3-21 16,1-2 0-16,-1-4 13 0,3 1 2 0,-3-2-15 16,2-2 0-16,3 1 10 0,1-6 0 0,-1-2-10 15,-2-2 0-15,-8 11-2041 0</inkml:trace>
  <inkml:trace contextRef="#ctx0" brushRef="#br0" timeOffset="48945.57">3110 6791 1808 0,'0'0'0'0,"0"1"0"0,0-1 0 16,0 0 2-16,0 2-1 0,-4 3-1 0,3 6 0 15,1 6 9-15,-5 10 0 0,5-2-9 0,-3-1 0 16,3-2 54-16,0 0-1 0,0 1-53 0,0 0 0 0,0 0 25 15,0-1 1-15,3-2-26 0,-1 1 0 0,-2-1 19 16,0 1 0-16,0-4-19 0,-2 2 0 0,2-4 37 16,-3-1 1-16,3-1-38 0,0-6 0 0,0-2 44 15,0-2 1-15,3-3-45 0,-1 2 0 0,-2-2-1643 16</inkml:trace>
  <inkml:trace contextRef="#ctx0" brushRef="#br0" timeOffset="49365.55">3318 7074 1595 0,'0'0'0'15,"4"-1"0"-15,-3-1 0 0,2 2 1 0,2 0 1 16,-5 0-2-16,3 0 0 0,-3 0 0 0,0 0 0 16,0 0 0-16,-3 2 0 0,3-1 74 0,-5 1 1 0,2 1-75 15,-6 5 0-15,-4 1 38 0,-3 7 1 0,0 0-39 16,3-3 0-16,4-6 30 0,4 1 1 0,-1-3-31 16,1 3 0-16,2 0 76 0,3 0 2 0,0 0-78 15,0 1 0-15,3-1 76 0,0 0 1 0,2 0-77 16,0 0 0-16,3 0 72 0,1-2 0 0,2 1-72 15,2-6 0-15,0-1 61 0,-1-1-1 0,1-3-60 16,0 0 0-16,3-7 49 0,0 1 1 0,-3-3-50 16,-1-2 0-16,-2-6 39 0,1 0 0 0,-1 1-39 15,-2-4 0-15,-5 0 34 0,-3-1 1 0,1 0-35 16,-1 1 0-16,-1 3 30 0,-2-2 2 0,-2 0-32 0,0 1 0 16,-3 0 29-16,-3 2 0 0,1 1-29 0,-2-2 0 15,-4 0 22-15,3 1 2 0,-3 2-24 0,3 3 0 16,4 2 20-16,-4 5 1 0,5 5-21 0,0 1 0 0,8 2 17 15,0 2 1-15,0 3-18 0,-3 1 0 0,3 2 15 16,3 4 1-16,0 4-16 0,2 3 0 0,3 8 12 16,1 2 1-16,3 1-13 0,-3 0 0 0,4-3 10 15,3 0 1-15,1 3-11 0,-4 3 0 0,3 2 9 16,0 3 1-16,-3-5-10 0,0-3 0 0,-5-5 7 0,1-2 1 16,-1-4-8-16,5-4 0 0,-4-2 6 0,3-3 1 15,-3-4-7-15,-1 0 0 0,-8-6-2303 0</inkml:trace>
  <inkml:trace contextRef="#ctx0" brushRef="#br0" timeOffset="49831.614">4176 7030 1658 0,'0'0'0'0,"3"0"0"15,2 0 0-15,0 0 55 0,3 1 0 0,0-1-55 16,-4 0 0-16,0 0 44 0,-3 0 1 0,-1 0-45 15,0 0 0-15,-1 0 74 0,1 4 1 0,-8-4-75 16,-5 4 0-16,-8 4 46 0,-4 3 0 0,-2-3-46 16,-1-1 0-16,5 0 27 0,2 0 0 0,-1-1-27 15,6 2 0-15,0 3 29 0,6-3 1 0,-1 2-30 0,3-3 0 16,3 0 68-16,4-3 0 0,-3 0-68 16,4 0 0-16,0 4 75 0,0-3 0 0,4 3-75 0,-3-3 0 15,4 3 68-15,3-4 0 0,3 1-68 0,-1-2 0 16,6 0 59-16,0 1-1 0,-2-3-58 0,2-1 0 15,-3-3 47-15,-1-3 1 0,-1-2-48 0,2 0 0 0,-3-3 36 16,-2 3 0-16,0-2-36 0,1-2 0 0,2-4 32 16,-3 3 0-16,2-1-32 0,-2 5 0 0,-3-3 24 15,-2 5 0-15,-1 0-24 0,1 4 0 0,-3 0 22 16,3 1-1-16,-3 2-21 0,1-3 0 0,3 2 15 16,-4 1 0-16,1 1-15 0,2 2 0 0,2-1 12 0,2 1-1 15,2 5-11-15,-1 1 0 0,5 7 9 0,-4 3 0 16,3-3-9-16,-4 1 0 0,-4-7 6 0,1 1 1 15,0-6-7-15,-2 0 0 0,0-2 6 0,2 0-1 16,-2-3-5-16,-1 0 0 0,1 1 5 0,-1-1-1 16,1-1-4-16,0-2 0 0,2-2 2 0,-4-1 0 15,6-4-2-15,2-7 0 0,2-7 0 0,2-3 1 0,-3 2-1 16,-2 1 0-16,-8 24-2387 0</inkml:trace>
  <inkml:trace contextRef="#ctx0" brushRef="#br0" timeOffset="50025.338">4431 6642 1784 0,'0'0'0'0,"3"0"0"16,-1 0 0-16,-2 0 4 0,0 0 2 0,0 5-6 16,0-1 0-16,0 9-1 0,0 6 1 0,0 5 0 15,3 1 0-15,-1 0 56 0,1 4 1 0,0-2-57 16,2-2 0-16,-4 1 29 0,6-1 2 0,-3 2-31 16,1-2 0-16,0-1 23 0,-2 0 1 0,0-2-24 0,2-3 0 15,-5-2 69-15,0-1 1 0,0 0-70 0,0-3 0 16,0 2 71-16,2-2-1 0,-2-5-70 0,0 0 0 15,0-7 64-15,0 3 1 0,3-1-65 0,0-3 0 16,-3 0-1818-16</inkml:trace>
  <inkml:trace contextRef="#ctx0" brushRef="#br0" timeOffset="50398.479">4766 6949 1834 0,'0'0'0'16,"0"3"0"-16,0-3 0 0,0 0 5 0,-5 0-1 15,-1 5-4-15,-4 3 0 0,-11 1 32 0,1 2-1 16,-3 1-31-16,2 0 0 0,1-4 34 0,4-2-1 16,-2 1-33-16,-1 1 0 0,5 0 22 0,1-2-1 15,5-3-21-15,0 0 0 0,5-3 15 0,3 2-1 0,-2-2-14 16,2 0 0-16,0 0 26 0,0 0 1 0,0 0-27 16,0 3 0-16,0-3 47 0,0 3 0 0,5-3-47 15,5 5 0-15,9-3 49 0,6 4 0 0,-2-1-49 16,1 3 0-16,-4-1 41 0,1 3 2 0,0 1-43 15,-4-3 0-15,-1 1 36 0,-3 2 1 0,0-3-37 16,-1 0 0-16,1-1 29 0,-5 1 0 0,0-1-29 16,0 0 0-16,-6-2 25 0,1-4 1 0,-3 2-26 15,1 2 0-15,-1 1 19 0,-1-1 1 0,-2-2-20 16,1 2 0-16,-6 0 16 0,0 0 1 0,-5-2-17 16,-3 0 0-16,-4-3 15 0,-3 0 2 0,3 0-17 0,4-3 0 15,3-5 15-15,0 3-1 0,5-6-14 0,-1 1 0 16,2 3 12-16,3-1-1 0,-1 3-11 0,0-1 0 15,5 6-2035-15</inkml:trace>
  <inkml:trace contextRef="#ctx0" brushRef="#br0" timeOffset="50730.994">4904 7044 1771 0,'0'0'0'0,"8"-2"0"0,0 2 0 0,8-4 43 0,2 1 1 16,2-1-44-16,1 3 0 0,0-4 58 0,-4 2 2 15,4 3-60-15,0 1 0 0,0 3 52 0,-1 0 1 16,-2 3-53-16,-2 1 0 0,-3 1 45 0,-1 2 1 16,-2 2-46-16,1 1 0 0,-3 2 26 0,-3 3 1 15,0-2-27-15,-5-1 0 0,0-3 26 0,-5-1 1 0,0 0-27 16,-3-1 0-16,2-2 29 0,-1-1 0 0,-1-3-29 16,-8 0 0-16,-1 1 34 0,-7 0-1 0,2-3-33 15,1-4 0-15,-5-6 35 0,2-2 1 0,2 1-36 16,-5 0 0-16,5-5 30 0,-2 2 1 0,6-3-31 15,1-2 0-15,1-3 25 0,6-3 2 0,-1 2-27 16,6 4 0-16,1 0 20 0,4 3 2 0,0 2-22 16,1 2 0-16,4 1 19 0,1 1 0 0,2 3-19 15,-3-1 0-15,3 0 13 0,2 2 2 0,1 1-15 16,-5 1 0-16,5-1 10 0,-3 2 1 0,0 2-11 16,-6 1 0-16,-2-3-2038 0</inkml:trace>
  <inkml:trace contextRef="#ctx0" brushRef="#br0" timeOffset="51748.905">646 7753 2300 0,'4'16'0'0,"4"5"7"15,-3-1-1-15,11 29-6 0,-3 0 0 0,-5-4 0 16,0-4 0-16,0-5 0 0,-7-6 0 0,-1-1 18 16,0-2 1-16,-1-2-19 0,-3-4 0 0,4-1 14 15,-4-1 1-15,4-1-15 0,-4-7 0 0,3-3 14 16,-2-2 1-16,0-1-15 0,3-2 0 0,-2 0 54 0,2-3-1 15,-3 2-53-15,3-1 0 0,-3-1 68 0,1-1 0 16,2-1-68-16,0-4 0 0,0 0 60 0,0-7 0 16,2-1-60-16,4-4 0 0,3-2 52 0,3-1 0 15,-3 0-52-15,4 2 0 0,3 4 37 0,-3 0 1 16,3 3-38-16,-4 1 0 0,3 0 23 0,1 1 2 0,0-1-25 16,1 5 0-16,-1 2 16 0,2 0 1 0,-1 4-17 15,-1 1 0-15,0 2 11 0,2 2 1 0,-6 3-12 16,1-3 0-16,-5 1 7 0,-5 2 1 0,-3 2-8 15,2-2 0-15,-2 1 4 0,0 2 1 0,-2-1-5 16,-6 4 0-16,0-1 3 0,-5-1 0 0,-2-1-3 16,0 2 0-16,-4 0 3 0,2-5-1 0,-1-1-2 15,2-2 0-15,3-2 2 0,1-1 2 0,4-2-4 16,0 0 0-16,3 0 2 0,2 0 1 0,1 0-3 16,2 0 0-16,0 0 2 0,0-2 1 0,2-1-3 15,1 0 0-15,5 1 1 0,-3-1 0 0,7 0-1 16,4 2 0-16,7-4 0 0,5 2 0 0,-2-1 0 0,-1 3 0 15,-1-1-1-15,2 1 1 0,-6 1 0 0,4-3 0 16,-5 1-7-16,1-4 1 0,0 1 6 0,-2 3 0 16,-1 1-21-16,2 1 1 0,-4-2 20 0,1-1 0 0,0-2-33 15,-4-3 2-15,3-1 31 0,-1 1 0 0,-4-5-26 16,2 2 1-16,0-5 25 0,-3 4 0 0,-1-6-18 16,-3 2 0-16,0 2 18 0,-2 1 0 0,-3 4-7 15,-5 1-1-15,5-1 8 0,-3 2 0 0,0 2-2 16,1 1 0-16,-1-3 2 0,-2 6 0 0,2-4 0 15,1 3 0-15,-2 1 0 0,-3 1 0 0,2 1 2 0,-2 3-1 16,-1 0-1-16,-2 4 0 0,-1 3 2 0,-2 2 1 16,4 3-3-16,1-3 0 0,3 2 4 0,2 3 0 15,-2-2-4-15,5-4 0 0,3-1 3 0,2 2 2 16,3-3-5-16,0 1 0 0,1 0 3 0,4 0 1 0,3-2-4 16,-2-2 0-16,5-1 3 0,2-4 0 0,1-2-3 15,2 0 0-15,-24 0-2190 0</inkml:trace>
  <inkml:trace contextRef="#ctx0" brushRef="#br0" timeOffset="52397.448">1734 8007 1808 0,'0'0'0'0,"-1"3"0"16,-3-3 0-16,0 1 17 0,-1 3 1 0,-6 0-18 15,-7 4 0-15,1 3 52 0,-7-1 0 0,1 1-52 16,3 2 0-16,0-4 81 0,6 4 2 0,-2-2-83 0,3 0 0 15,2-6 33-15,2-1 0 0,4 1-33 0,-3 1 0 16,5-4 21-16,3 1 0 0,-2-3-21 0,-1 2 0 16,3-1 35-16,0-1 1 0,0 0-36 0,0 0 0 0,0 0 41 15,0 0 2-15,3 0-43 0,2 0 0 16,0 0 42-16,3 0-1 0,4-1-41 0,1-1 0 0,3-3 37 16,2 5 0-16,2-3-37 0,-4 0 0 0,-3 2 27 15,1-4 1-15,1 3-28 0,-6 2 0 0,-1 2 19 16,-3-1 0-16,0 3-19 0,-2-1 0 0,5-2 14 15,-3 2-1-15,0-1-13 0,-2 1 0 0,2-1 8 16,-2-2 0-16,-3 1-8 0,1 1 0 0,3 1 6 0,-4-3 0 16,0 0-6-16,0 2 0 0,0-2 5 0,0 0-1 15,0 0-4-15,0 0 0 0,0 0 6 0,0 0 1 16,3 0-7-16,-2 0 0 0,-1 0 5 0,4 0 1 16,-4 0-6-16,1 1 0 0,2-1 5 0,-3 0 2 0,4 0-7 15,-3 0 0-15,4 2 6 0,1-2 1 0,2 0-7 16,-3 0 0-16,5 0 5 0,1-2 1 0,1-1-6 15,1-5 0-15,0-1 4 0,5-1 2 0,-6 1-6 16,1-4 0-16,-2-3 3 0,2 4 2 0,-4-6-5 16,3 2 0-16,0-6 3 0,1 0 0 0,0-2-3 15,-5 0 0-15,0 2 3 0,0-1 0 0,1-1-3 16,-1 2 0-16,0 1 2 0,0 2 1 0,-3 2-3 16,0-4 0-16,-2 5 1 0,-1-3 1 0,1 5-2 15,0 3 0-15,-3 3 0 0,0 3 1 0,0 2-1 16,0 1 0-16,0 2 0 0,0 0 0 0,0 0 0 15,0 0 0-15,0 0 0 0,0 2 0 0,0 1 0 0,0 0 0 16,2 7 0-16,1 3 0 0,2 6 0 0,-2 4 0 16,2 6 0-16,-4 4 0 0,6 2 0 0,-3 0 0 15,4 0 0-15,-3 3 0 0,-2 0 0 0,2-5 0 0,0-2 0 16,-5-2 1-16,3-4-1 0,-3-1 0 0,5-2 4 16,-5-1 0-16,3-2-4 0,-1-7 0 0,-2 0 9 15,0 0 1-15,3-4-10 0,-3-6 0 0,1-2 14 16,-1-2-1-16,0-1-13 0,0 0 0 0,0 3-2132 15</inkml:trace>
  <inkml:trace contextRef="#ctx0" brushRef="#br0" timeOffset="52563.35">2243 7940 2060 0,'0'0'0'16,"0"0"0"-16,0 0 0 0,0 0 54 0,-4 0 1 15,0 0-55-15,-9 0 0 0,-3 0 80 0,-5 2 2 0,-1 1-82 16,-5-2 0-16,-3 3 88 0,-1-1-1 0,-2 2-87 15,4-2 0-15,0-2 38 0,4 4-1 0,4 1-37 16,4-2 0-16,5 0 22 0,4 1 0 0,4 0-22 16,2-2 0-16,2-1 23 0,0-1-1 0,0 1-22 15,0 1 0-15,0-3-2003 0</inkml:trace>
  <inkml:trace contextRef="#ctx0" brushRef="#br0" timeOffset="52914.7169">3154 7603 1909 0,'0'0'0'0,"0"3"0"0,0 2 0 0,0 3 16 16,0 3 1-16,0 6-17 0,-3 2 0 0,0 7 33 16,-2 2 0-16,-3 5-33 0,0-3 0 0,2 2 117 0,-5 1 0 15,3 2-117-15,0 2 0 0,-2 1 39 0,-1 1 0 16,5-1-39-16,-1-1 0 0,6-4 27 0,-3-2 0 16,4-2-27-16,-4-1 0 0,0-2 73 0,0-2 1 15,1-4-74-15,1 1 0 0,2-4 81 0,0 2 1 16,0-5-82-16,0-3 0 0,0-6 69 0,-3-2 2 0,3-6-71 15,3 0 0-15,-3-2 42 0,0-1-1 0,0-4-41 16,0-4 0-16,0 14-2181 0</inkml:trace>
  <inkml:trace contextRef="#ctx0" brushRef="#br0" timeOffset="53133.28">3293 7826 1709 0,'0'0'0'0,"5"-3"0"15,-2 0 0-15,2 1 33 0,3-1 1 0,-4 1-34 16,1 1 0-16,-2 1 56 0,-1 0 0 0,-2 0-56 15,-2 1 0-15,2 1 110 0,-3 1 1 0,-2-1-111 16,-10 4 0-16,-8 2 39 0,-5 2 1 0,-1 1-40 0,-1-3 0 16,-2-1 24-16,1 1 2 0,1 2-26 0,1 1 0 15,-4 2 54-15,1 2 1 0,5-3-55 0,3-5 0 16,7 0 57-16,1-7 2 0,6 0-59 0,-1 1 0 0,6 3 57 16,2-1 1-16,3-2-58 0,0 2 0 0,0-3 62 15,0 2 0-15,0 0-62 0,0-1 0 0,3 2 36 16,0-3 1-16,4 4-37 0,1 0 0 0,-8-4-2082 15</inkml:trace>
  <inkml:trace contextRef="#ctx0" brushRef="#br0" timeOffset="53498.159">3267 8132 1796 0,'0'0'0'16,"2"-2"0"-16,1 1 0 0,2 1 11 0,3 0 1 15,5 0-12-15,-1 0 0 0,1-4 18 0,-2 1 1 0,2 2-19 16,0-4 0-16,-4-1 68 0,3-2 2 0,0-2-70 15,1 1 0-15,0-2 29 0,-4-2 0 0,3 0-29 16,-3 2 0-16,-2 0 20 0,-3 2 0 0,1-4-20 16,-5 5 0-16,0 0 58 0,0-1-1 0,-5 1-57 15,1 1 0-15,-4 3 73 0,0-1 1 0,-4 0-74 16,3 2 0-16,-4 0 66 0,-3 0 1 0,3 1-67 16,-4 4 0-16,1 4 59 0,-2 2 0 0,2 1-59 15,4 4 0-15,2 0 60 0,-1 1 0 0,-2 0-60 16,5 2 0-16,0 0 53 0,4 0 0 0,2-1-53 15,-1-2 0-15,3-2 41 0,3 2 1 0,2 0-42 16,4-1 0-16,4-1 32 0,3-1 2 0,0-2-34 0,5 0 0 16,1 0 24-16,-1-4 0 0,3 1-24 0,1-2 0 15,1-3 17-15,-1 2 0 0,1-2-17 0,-3-2 0 16,-2-1 12-16,0 1 1 0,-4-1-13 0,4 0 0 0,-3 2 9 16,-2-4 0-16,1-2-9 0,-4 0 0 15,0-3 0-15,-2-4 1 0,-3 1-1 0,1 4 0 0,-9 9-2330 16</inkml:trace>
  <inkml:trace contextRef="#ctx0" brushRef="#br0" timeOffset="53947.681">3951 7878 1569 0,'0'0'0'16,"0"0"0"-16,0 0 0 0,0 0 5 0,0 0-1 16,0 0-4-16,0 0 0 0,0 0 15 0,0 0 1 15,0 2-16-15,-1 3 0 0,-3 6 81 0,-5 5 0 16,-4 1-81-16,-6-1 0 0,-3 0 36 0,-10 0 0 15,2 1-36-15,1-1 0 0,3-4 25 0,-2 4 1 0,2-3-26 16,4 1 0-16,6 0 55 0,-2-1 0 0,7-2-55 16,2 2 0-16,5-7 66 0,1 1 1 0,3-4-67 15,3 1 0-15,1 1 110 0,-3-3 1 0,2 4-111 16,5 2 0-16,2 0 106 0,6 5-1 0,0-4-105 16,1-1 0-16,-1-3 82 0,5-2 1 0,-2 0-83 15,0-3 0-15,-1 0 65 0,-2 0 0 0,-2-5-65 16,0-1 0-16,-4-3 48 0,0-3-1 0,1 0-47 15,-3-1 0-15,1 0 38 0,2-2 0 0,-1-4-38 16,-2 1 0-16,-5-1 25 0,-3-1-1 0,2 1-24 16,-2 3 0-16,-2 0 17 0,-1 3 0 0,3 2-17 0,0 3 0 15,0 4 12-15,-3 0 1 0,3 3-13 0,-2 1 0 16,2-3 6-16,0 3 2 0,0 3-8 0,0-3 0 16,0 5 6-16,2-2 0 0,4 3-6 0,-1 8 0 0,3 7 3 15,-3 4 0-15,3-1-3 0,-4-3 0 0,4-9 1 16,0-1 2-16,2-1-3 0,-5 1 0 0,1-3 0 15,-4 0 1-15,1-4-1 0,2 1 0 0,-2-5 0 16,2 0 0-16,-1 0 0 0,0 0 0 0,0 0 0 16,0 0 0-16,0 0 0 0,1-5 0 0,3-2 0 15,0-1 0-15,0-3 0 0,2 1 0 0,-10 10-2386 0</inkml:trace>
  <inkml:trace contextRef="#ctx0" brushRef="#br0" timeOffset="54514.358">4168 7937 1721 0,'0'0'0'16,"3"2"0"-16,-1-2 0 0,1 0 10 0,0 1 1 15,-1 4-11-15,1-2 0 0,2 3 26 0,-2 2 1 0,2 3-27 16,3 5 0-16,0 5 81 0,-2-1 0 0,0 1-81 16,-4 0 0-16,1-4 32 0,-3 2 2 0,0-2-34 15,0-1 0-15,0-3 22 0,0 3 1 0,-3-5-23 16,1-2 0-16,2-1 51 0,-3-5 1 0,3 2-52 16,-3 3 0-16,3-6 68 0,0 1 2 0,-2-3-70 15,2 1 0-15,-3-1 64 0,2-1 1 0,1-2-65 16,-4 1 0-16,4-3 61 0,-4 2 0 0,4-3-61 15,-4-4 0-15,4-9 58 0,0-1 0 0,0 1-58 16,4 3 0-16,0 0 47 0,0 0 1 0,0 0-48 16,4 1 0-16,0 0 40 0,-1-4-1 0,4 3-39 0,-3 4 0 15,1 4 31-15,-1 2 1 0,0 4-32 0,0 0 0 16,2 4 20-16,-2 1 1 0,1 2-21 0,3 1 0 16,3 4 15-16,-2 1 1 0,0 1-16 0,-3 1 0 15,-2-2 10-15,0 2 1 0,-5-5-11 0,-2 0 0 0,-1-2 8 16,0 0 0-16,0-1-8 0,-1-2 0 0,1 2 4 15,0 0 2-15,0-2-6 0,-3-3 0 0,3 0 2 16,-4 2 1-16,4-2-3 0,0 0 0 0,-1 0 1 16,1 0 2-16,0-2-3 0,0-3 0 0,0-1 1 15,0 1 0-15,0-4-1 0,5-2 0 0,-1-10 1 0,4 0 0 16,0 2-1-16,0 2 0 0,2 1 0 0,1 3 1 16,2-2-1-16,-4 2 0 0,2 3 0 0,-1-1 1 15,1 0-1-15,2 2 0 0,0 1 0 0,1-2 1 16,2 4-1-16,-3 4 0 0,-2 2 0 0,2 5 2 15,-4 0-2-15,2 3 0 0,2 3 1 0,0 2 0 16,0 1-1-16,2-1 0 0,0 2 1 0,1 1 0 0,0 2-1 16,-7-1 0-16,2 0 1 0,-4 4 0 0,1-5-1 15,-3-3 0-15,-2-2 1 0,-3 0 2 0,0-2-3 16,0-2 0-16,0-1 1 0,-3-1 1 0,1-1-2 16,-3 3 0-16,2-3 1 0,-5 1 1 0,3-5-2 15,-3 2 0-15,3-2 2 0,-3-2 0 0,4-1-2 16,-4 1 0-16,8 2-2303 0</inkml:trace>
  <inkml:trace contextRef="#ctx0" brushRef="#br0" timeOffset="54914.712">5284 7850 1419 0,'0'0'0'0,"1"-2"0"0,2 1 0 0,2 1 75 16,-5-3 2-16,3 1-77 0,2 0 0 0,-2 1 85 15,-1 1 0-15,1-5-85 0,-1 2 0 0,1 3 116 16,-3-3 0-16,3 1-116 0,-3 2 0 0,0-3 23 0,-3 1-1 16,3 2-22-16,-5 0 0 0,0 2 32 0,-3 1-1 15,-4 2-31-15,-4 3 0 0,-2 1 48 0,-2 6 2 16,0 2-50-16,3 2 0 0,4 3 63 0,4-1-1 15,-6 2-62-15,1-2 0 0,1 0 66 0,0-1 0 16,2 1-66-16,6-1 0 0,1 1 61 0,4-2 1 16,1-2-62-16,6-1 0 0,2-5 57 0,1 2 2 0,1 0-59 15,-2-4 0-15,-1 2 45 0,0-1 0 0,4-2-45 16,-3 0 0-16,7-1 37 0,-2 1 0 0,2 0-37 16,0-5 0-16,2 2 29 0,-2-5 1 0,0 0-30 15,-2 0 0-15,5 0 30 0,-1-3 2 0,-1 0-32 16,1 1 0-16,2-2 35 0,1-4 1 0,-2 0-36 15,-4 0 0-15,1-2 23 0,0 1 2 0,-4-1-25 16,1 6 0-16,-13 4-2310 0</inkml:trace>
  <inkml:trace contextRef="#ctx0" brushRef="#br0" timeOffset="55100.334">5649 8121 2186 0,'0'0'0'0,"3"1"0"0,-2 1 0 0,3 3 24 16,-1-2 2-16,-3 3-26 0,1 0 0 0,3-1 44 15,-4 0 0-15,1 0-44 0,-1 1 0 0,0-4 1 16,0 1 0-16,0-3-1 0,-1 3 0 0,1-2 22 0,-4-1 1 16,3 0-23-16,-2 0 0 0,3 0-1779 0</inkml:trace>
  <inkml:trace contextRef="#ctx0" brushRef="#br0" timeOffset="106595.495">929 9322 1422 0,'0'0'0'0,"0"0"195"0,0 0 0 16,0 0-195-16,0 4 0 0,0-4 141 0,-3 7 2 15,3-7-143-15,-5 29 0 0,2-8 20 0,-2 4 1 16,2 2-21-16,2 3 0 0,2 1 44 0,2 0 0 15,2 2-44-15,-2 2 0 0,5-2 53 0,2 3 0 16,-5 1-53-16,3-4 0 0,-4-3 46 0,3-1 0 0,1-3-46 16,-4 0 0-16,1-1 37 0,0 2 2 0,0-6-39 15,-2-1 0-15,-3-2 27 0,-3-3 1 0,1-2-28 16,2-2 0-16,-3-3 18 0,-2-8 1 0,5 0-19 16,-3 0 0-16,3 0-1944 0</inkml:trace>
  <inkml:trace contextRef="#ctx0" brushRef="#br0" timeOffset="106930.2177">1164 9292 1626 0,'0'-3'0'0,"1"2"94"16,2-1 1-16,15-8-95 0,-2 1 0 0,-8 6 36 16,-3-2 1-16,-2 3-37 0,-3 1 0 0,1 1 38 15,3 0 2-15,-4 0-40 0,-5 0 0 0,2 0 22 16,-2 1 0-16,-8 1-22 0,-11 0 0 0,-6 1 16 0,-8-3 0 16,-4 3-16-16,1 2 0 0,-4 1 22 0,-3 2 1 15,2 0-23-15,-3 0 0 0,-1 0 23 0,-1 1 2 16,5 2-25-16,1 0 0 0,7-3 37 0,0 2 0 15,8 1-37-15,-2-3 0 0,6 1 42 0,1 1-1 16,4-2-41-16,3-2 0 0,2-1 28 0,4-2 0 0,1 2-28 16,4-2 0-16,7-3-1762 0</inkml:trace>
  <inkml:trace contextRef="#ctx0" brushRef="#br0" timeOffset="107478.707">1173 9276 1903 0,'0'21'0'0,"0"0"49"16,0 2 2-16,3 23-51 0,-1 7 0 0,1-4 20 16,-3-5 1-16,3-1-21 0,-1-4 0 0,4-2 37 15,-1-3 0-15,3-2-37 0,-3 0 0 0,0-4 22 16,-2-2 0-16,2-3-22 0,-2 1 0 0,-2 1 16 16,-1-4 1-16,3-4-17 0,-1 2 0 0,1-4 32 0,0-1 1 15,-1-1-33-15,-2-5 0 0,0-5 31 0,0-3 0 16,0-2-31-16,-2 1 0 0,2-7 34 0,0 0 0 15,0-5-34-15,-3-8 0 0,3-4 31 0,0-7 2 16,0 1-33-16,0 1 0 0,3 3 24 0,2 1 1 16,3-2-25-16,0 3 0 0,-1 1 23 0,4-1-1 0,-3 1-22 15,1 3 0-15,-1 1 18 0,0 1 0 0,-3 1-18 16,3 6 0-16,-3 4 17 0,-2 0 1 0,-2 8-18 16,3-3 0-16,0 6 17 0,0-2 0 0,0 6-17 15,4 4 0-15,5 6 17 0,0 1 1 0,-2 2-18 16,-1 1 0-16,-2 1 17 0,0 3 1 0,1-4-18 15,-1-1 0-15,5 3 18 0,0-1 0 0,-2-2-18 16,-2 1 0-16,-4-5 16 0,1 1-1 0,-1-1-15 16,3-2 0-16,-3 0 12 0,3-1 0 0,-3-5-12 15,0 0 0-15,-2-6 9 0,1-1 1 0,0 1-10 16,-3-1 0-16,2-1 7 0,2-1 1 0,-2-4-8 0,7-1 0 16,-10 6-2137-16</inkml:trace>
  <inkml:trace contextRef="#ctx0" brushRef="#br0" timeOffset="107646.345">1662 9623 1569 0,'0'0'0'0,"-1"6"0"0,-2 2 0 0,3 7 20 16,-4 5-1-16,4 1-19 0,4-7 0 0,-4 3 40 0,0 2 2 15,0 0-42-15,3-6 0 0,2 0 20 0,-1-1 1 16,0 0-21-16,-3-3 0 0,-1-3 22 0,3-4 1 15,-3 1-23-15,0 0 0 0,0-3-1333 0</inkml:trace>
  <inkml:trace contextRef="#ctx0" brushRef="#br0" timeOffset="107780.473">1580 9411 979 0,'0'0'0'0,"3"-3"0"16,0 0 0-16,-2 1 9 0,3-3 1 0,-4 2-10 15,3 0 0-15,-2-2-2 0,3 1 0 0,0-4 2 16,4 3 0-16,-8 5-746 0</inkml:trace>
  <inkml:trace contextRef="#ctx0" brushRef="#br0" timeOffset="108129.279">2000 9542 1431 0,'0'0'0'0,"-3"4"0"0,3-1 0 16,-5 1 0-16,2 3 0 0,-2 1 0 0,-4 4 0 0,-2 3 0 16,-5 0 2-16,1-2-2 0,-1 0 0 0,4-5 20 15,-1-4 0-15,0 1-20 0,2 0 0 0,1 1 12 16,-1-3 1-16,7 2-13 0,-1-5 0 0,0 2 11 16,5-1 0-16,-3 1-11 0,3 0 0 0,0-1 38 0,0 1 2 15,3 1-40-15,2-3 0 0,-2 3 58 0,2 2 0 16,3-2-58-16,4 2 0 0,6 1 60 0,3 0 0 15,-4 2-60-15,-1-3 0 0,-3 0 55 0,0 0 1 16,-2 1-56-16,-2-1 0 0,-1 1 43 0,0 0 1 16,0 1-44-16,2 1 0 0,-2 1 42 0,0 1 2 15,-3-3-44-15,-2 0 0 0,-3-2 43 0,-3-4 1 0,-1 2-44 16,0 2 0-16,-4 1 37 0,-2-1 0 0,-1 0-37 16,-3-2 0-16,-2 0 36 0,-2 2 1 0,2 0-37 15,0-2 0-15,7-3 32 0,1 0 1 0,0 0-33 16,3 0 0-16,5 0-1814 0</inkml:trace>
  <inkml:trace contextRef="#ctx0" brushRef="#br0" timeOffset="108366.739">2281 9603 1733 0,'0'0'0'0,"0"1"0"0,0 2 0 0,0 0 26 15,0 2 1-15,0 8-27 0,0 6 0 0,0 6 61 16,0 5 0-16,0-1-61 0,5-4 0 0,3-3 46 16,-4 0 0-16,4-1-46 0,0-2 0 0,0-6 25 15,0-1 1-15,-3-1-26 0,0-1 0 0,-5-10-1539 16</inkml:trace>
  <inkml:trace contextRef="#ctx0" brushRef="#br0" timeOffset="108862.574">2695 9571 1332 0,'0'0'0'0,"-3"3"0"0,1 2 0 15,-1-2 87-15,-5 5 1 0,0 3-88 0,-1 3 0 16,-4-3 68-16,-3 2 2 0,2 0-70 0,-5-1 0 0,1-4 43 16,-3 0 2-16,4 0-45 0,1 2 0 0,3-4 28 15,0 0 2-15,5-3-30 0,4-1 0 0,0-2 38 16,4 0 0-16,0 2-38 0,0-1 0 0,0-1 28 16,0 0 1-16,0 0-29 0,4 3 0 0,0-3 40 15,1 0 2-15,6 0-42 0,2 2 0 0,8-1 40 16,4 1 1-16,-2 1-41 0,1-1 0 0,-4 3 35 0,-2 1 0 15,-1 2-35-15,-1-3 0 0,-3-1 33 0,-2 1 0 16,2 1-33-16,-5-2 0 0,-3 0 29 0,-4 1 1 16,2 3-30-16,-3-3 0 0,0 3 31 0,0 1 2 15,-4-1-33-15,-4 0 0 0,-5 3 29 0,-3-3 1 16,-2 0-30-16,1-3 0 0,-4-5 22 0,1 1-1 0,-4-1-21 16,1-1 0-16,-1-3 15 0,4 0 0 0,5-1-15 15,1-3 0-15,14 8-1859 0</inkml:trace>
  <inkml:trace contextRef="#ctx0" brushRef="#br0" timeOffset="109812.735">3089 9496 1758 0,'0'0'0'0,"0"2"0"0,0 1 0 16,0 5 57-16,0 0 2 0,0 5-59 0,0 3 0 16,3 4 92-16,-1 1 0 0,1 1-92 0,0 0 0 0,2-1 61 15,3-1 2-15,-3-2-63 0,-1-1 0 0,0 2 29 16,0 2 1-16,1-2-30 0,0-2 0 0,1-1 16 16,2 0 2-16,-3 0-18 0,0-2 0 0,-2-3 12 15,-1-5 0-15,1 1-12 0,-3-6 0 0,0 1 9 16,0-1 0-16,0 2-9 0,-3-3 0 0,3 0 9 15,0 0 1-15,0 0-10 0,0-3 0 0,0-1 14 0,0-3 2 16,0-2-16-16,0-4 0 0,3-6 15 0,2-3-1 16,-1 1-14-16,4 2 0 0,4 2 16 0,-3 1 0 15,-1 3-16-15,5 1 0 0,0-1 14 0,2 0 1 16,-2 2-15-16,3 0 0 0,-3 2 12 0,1 1 2 0,2 0-14 16,0 3 0-16,2 2 11 0,2 1 1 0,1 4-12 15,0 1 0-15,-4 2 13 0,4 3 0 0,-5 0-13 16,2 0 0-16,-6 1 14 0,1 2 0 0,0-3-14 15,-2 2 0-15,-1 1 17 0,-3-5 1 0,1 4-18 16,-4-4 0-16,-3 0 16 0,2-4-1 0,-3 1-15 16,2 0 0-16,1 2 13 0,-3-4-1 0,3 1-12 15,-3 0 0-15,2 1 9 0,-2-3 1 0,0 1-10 16,0 1 0-16,0 0 2 0,0-1 2 0,0-1-4 16,0-1 0-16,0-1-1 0,0 0 1 0,3 1 0 15,-1 1 0-15,4-5-18 0,-1 2 0 0,3-5 18 16,-3-3 0-16,4 1-59 0,6 1 2 0,-3 1 57 0,6-2 0 15,-2 1-82-15,1-1 0 0,4 3 82 0,0-1 0 16,0 1-67-16,-1 3 1 0,1 0 66 0,-2 3 0 16,2 1-39-16,0 1 0 0,-2 3 39 0,-2-1 0 15,-1 1-25-15,-3 4 0 0,-4 2 25 0,-1-1 0 0,0 1-8 16,-3 1 0-16,-2-2 8 0,-1 3 0 0,-2-3 0 16,-2-1 0-16,-4 1 0 0,-4 3 0 0,-2 0 6 15,-6 4 1-15,-1-6-7 0,-3-1 0 0,-2 1 17 16,-2-3 3-16,1-2-20 0,-1 0 0 0,1-2 26 15,1-3 3-15,2 0-29 0,1-1 0 0,5-3 29 0,3-2 0 16,5 4-29-16,0 2 0 0,7-3 29 0,-3 2 0 16,4-1-29-16,0 1 0 0,0-3 23 0,0 0 0 15,4-4-23-15,0-2 0 0,4-2 20 0,5-3 2 16,0 1-22-16,0 3 0 0,4-2 17 0,-1-1 1 16,5 0-18-16,0-7 0 0,-1-3 12 0,1-1 1 15,-2-3-13-15,2-1 0 0,3-6 10 0,-2 0 1 0,2 2-11 16,-3 2 0-16,-5 2 7 0,1 1 1 0,-1-1-8 15,-3 2 0-15,-4 2 5 0,-1 0-1 0,0 1-4 16,-3 2 0-16,0 6 2 0,1-2 2 0,-4 7-4 16,-2 0 0-16,0 10 2 0,0-3 0 0,0 3-2 15,0 1 0-15,0 0 1 0,0 0 2 0,0 1-3 16,0 3 0-16,-2 0 1 0,-1 4 1 0,3 8-2 16,-3 6 0-16,1 10 2 0,-1 1 1 0,3 2-3 15,0-2 0-15,0 2 2 0,3 0 1 0,-1 0-3 16,-2 1 0-16,-2 4 5 0,2 1-1 0,0-3-4 0,0-2 0 15,0-2 6-15,0-4-1 0,2-2-5 0,-4-1 0 16,-1-5 7-16,-2-1 0 0,1-4-7 0,0-1 0 16,4-8 5-16,0 0 1 0,0-2-6 0,0-3 0 15,0-3-1926-15</inkml:trace>
  <inkml:trace contextRef="#ctx0" brushRef="#br0" timeOffset="109996.737">4264 9443 1632 0,'0'0'0'0,"3"-2"0"0,-2 1 0 0,-1-4 17 16,4 3 1-16,-4 1-18 0,0 1 0 0,0-4 80 0,-4 3-1 16,3 1-79-16,-7 5 0 0,-8-2 76 0,-2 3-1 15,-9 5-75-15,0 0 0 0,-9 7 31 0,-3 2 2 16,-5 1-33-16,1-2 0 0,-4-2 20 0,6-1 1 16,-5 0-21-16,-1 1 0 0,-2-1 41 0,-2-2-1 15,6 1-40-15,6-6 0 0,39-9-1623 0</inkml:trace>
  <inkml:trace contextRef="#ctx0" brushRef="#br0" timeOffset="110679.035">1274 10391 1784 0,'0'0'0'0,"0"0"0"16,0 0 0-16,0 0 67 0,-2 3 2 0,2-3-69 0,-3 18 0 16,0-1 110-16,1 7 0 0,2 1-110 0,0 2 0 15,0 2 96-15,2 1 2 0,1-2-98 0,-3 1 0 16,0-1 24-16,-3 1 2 0,1-1-26 0,-1 2 0 0,-2 2 25 16,-3 3 0-16,3-2-25 0,2-3 0 0,3-1 31 15,-2-1 1-15,-1 1-32 0,3-3 0 0,0 0 23 16,0-1-1-16,3-1-22 0,-1-2 0 0,-2-5 19 15,0-2 1-15,0-4-20 0,-2 1 0 0,-1-4 13 16,3 0 2-16,0-1-15 0,0-4 0 0,5 0 10 0,-2-3 1 16,-1-5-11-16,1 2 0 0,-3 3-1973 0</inkml:trace>
  <inkml:trace contextRef="#ctx0" brushRef="#br0" timeOffset="110896.128">1519 10714 1721 0,'0'0'0'0,"-8"3"0"16,0 5 0-16,-10 6 0 0,-2 4 1 0,-4-2-1 15,-2 3 0-15,-2-4 0 0,-3 6 1 0,-2-5-1 16,-1 1 0-16,-4 1 30 0,2 1 2 0,-3-3-32 16,1-4 0-16,1-2 17 0,1-4 0 0,5-1-17 15,6 0 0-15,4-2 13 0,4-2 1 0,2-1-14 16,6 0 0-16,1-1 57 0,0-4 1 0,6 2-58 15,2-2 0-15,0 5-1471 0</inkml:trace>
  <inkml:trace contextRef="#ctx0" brushRef="#br0" timeOffset="111529.152">1549 10651 1721 0,'0'0'0'0,"3"9"0"0,2 7 0 0,0 9 18 0,-2 9 1 15,2-6-19-15,0 4 0 0,3-2 43 0,0-3 0 16,0-2-43-16,-4-3 0 0,1 0 85 0,-2-1 0 16,2-2-85-16,3 0 0 0,-3-2 34 0,-2-1-1 15,2-3-33-15,-5-4 0 0,0-4 21 0,0-3 2 16,0-2-23-16,0 0 0 0,0 0 30 0,0 0 2 0,0-2-32 15,-3-3 0-15,1-2 31 0,2-3 2 0,-3-1-33 16,-2 0 0-16,5-5 30 0,-3 0 1 0,1 2-31 16,2 1 0-16,0 4 27 0,0 1 0 0,5 0-27 15,-2 2 0-15,-1 1 19 0,1 2 0 0,2 0-19 16,0 1 0-16,-2 0 14 0,2 1 0 0,3 1-14 16,1-3 0-16,2 3 6 0,2 0 0 0,0 3-6 15,3 2 0-15,-3 2 1 0,1 3 1 0,0-2-2 16,-1-2 0-16,-3-1 0 0,2 0 0 0,1-1 0 15,-2 3 0-15,2-4 0 0,0 2 0 0,-1-2 0 16,1-3 0-16,-3 0 0 0,1 0 0 0,-3 0 0 0,0 0 0 16,-2 0 0-16,2-2 0 0,0 1 0 0,0-6 0 15,-3 1 0-15,3 0 0 0,-3-2 0 0,3-2 0 16,3-2 0-16,-2-3 0 0,3 1 0 0,-6 0 0 16,0 0 2-16,-1-1 0 0,-3 4-2 0,1 3 0 0,-3 5 7 15,0-2 0-15,0 4-7 0,0-1 0 0,0 1 15 16,0-1 0-16,-3 1-15 0,1 1 0 0,-1 1 23 15,1 1 0-15,-4 1-23 0,1 3 0 0,-4 4 28 16,-4 4 1-16,2 3-29 0,1 1 0 0,7-2 27 16,-2-1 0-16,5 1-27 0,-3-1 0 0,1-4 24 0,2 0 1 15,0 1-25-15,5-4 0 0,0 0 16 0,3 0 2 16,1 0-18-16,3 0 0 0,-4 0 16 0,1-2 1 16,4-3-17-16,3-1 0 0,5-4 12 0,-1 2 1 15,1-4-13-15,-3-1 0 0,2-3 9 0,4-2 1 16,-2 1-10-16,-1-1 0 0,-5-1 8 0,2-1-1 15,-1-3-7-15,2 6 0 0,-19 9-2121 0</inkml:trace>
  <inkml:trace contextRef="#ctx0" brushRef="#br0" timeOffset="111878.939">2679 10728 1583 0,'0'0'0'0,"3"-3"0"0,1 0 0 16,-3-5 0-16,4-1 0 0,-2 2 0 0,0 4 0 16,-1 1-1-16,1 2 1 0,-3-3 0 0,0 2 0 15,0 1 50-15,-3 0 2 0,-2 1-52 0,-3 2 0 0,-9 2 30 16,-9 3 1-16,2 3-31 0,2 2 0 0,-2 3 24 15,3 1 2-15,-1-1-26 0,1 1 0 0,2-1 66 16,5 0 0-16,-2-3-66 0,6-1 0 0,-1 4 68 16,3-5 0-16,3 0-68 0,5 0 0 0,0 1 124 15,5-3 0-15,3-1-124 0,-3 1 0 0,3 3 98 0,-3 0-1 16,6-1-97-16,-2-1 0 0,7-2 59 0,-3 0 0 16,3-2-59-16,-2-3 0 0,6-3 36 0,-3 0 0 15,-1-1-36-15,2-3 0 0,2 0 23 0,1-1-1 16,-3-3-22-16,1 3 0 0,-19 5-2057 0</inkml:trace>
  <inkml:trace contextRef="#ctx0" brushRef="#br0" timeOffset="112261.951">2973 10701 1646 0,'0'0'0'0,"3"-3"0"16,-3 2 0-16,3-1 4 0,-3 0 1 0,2 2-5 15,-2 2 0-15,-2 0 3 0,2-1 0 0,-3 2-3 16,-2 4 0-16,-6 2 52 0,-2 5 0 0,-1 5-52 15,-7-4 0-15,0 4 26 0,-4 1 0 0,4-1-26 16,5-1 0-16,8-4 20 0,-1-3 0 0,2 0-20 16,2-1 0-16,4-4 78 0,-2 0 2 0,3 1-80 0,-4-4 0 15,3 3 86-15,1 0 1 0,1-1-87 0,3-2 0 16,-4-1 82-16,3 0 1 0,-2 1-83 0,4-2 0 16,2-1 69-16,1 0 2 0,-7 2-71 0,7-2 0 15,0-2 49-15,0-1 2 0,2-2-51 0,-2-3 0 0,0-3 39 16,1-1 2-16,2-4-41 0,-3 3 0 0,2-3 24 15,-2 4 2-15,0-1-26 0,0 2 0 0,-3 6 17 16,-4 0 1-16,2 2-18 0,-3 2 0 0,3-1 12 16,-3 1 1-16,2 1-13 0,-2-4 0 0,0 3 6 15,0-1 2-15,0 2-8 0,0 2 0 0,0-1 6 0,0 3-1 16,3 0-5-16,0 4 0 0,-1 3 5 0,1 2-1 16,-3 0-4-16,0-1 0 0,0-1 4 0,0-3-1 15,0-1-3-15,0-3 0 0,0 0 2 0,0-1 1 16,0-3-3-16,0 0 0 0,0 0-2123 0</inkml:trace>
  <inkml:trace contextRef="#ctx0" brushRef="#br0" timeOffset="112862.445">3156 10693 1557 0,'0'0'0'0,"3"0"0"16,-1-3 0-16,1 2 32 0,0-1 0 0,-1 1-32 16,1 1 0-16,-3-4 57 0,3 3 2 0,-1 1-59 15,-2 1 0-15,-2 3 62 0,-1-4 1 0,3 1-63 16,-5 2 0-16,-3 2 31 0,-3 1-1 0,-2 4-30 15,-1 1 0-15,-7 2 18 0,0-1 1 0,5-1-19 16,0 2 0-16,7-5 25 0,1-5-1 0,0 2-24 16,6 0 0-16,-1-5 31 0,3 1-1 0,0 1-30 15,0 3 0-15,0-5 39 0,0 1 2 0,5 4-41 0,0 1 0 16,6 2 36-16,2 3 1 0,-1 0-37 0,4 0 0 16,-3-1 30-16,1-4 1 0,1 2-31 0,-6 2 0 15,1-2 26-15,-4-2 1 0,-1-1-27 0,0-1 0 16,-2 4 20-16,2-3 0 0,-5 0-20 0,3-2 0 0,-3 0 17 15,-3 2 0-15,3 0-17 0,-3-1 0 0,1 0 16 16,2-1 1-16,-3-3-17 0,1 3 0 0,-4-2 14 16,1-1 1-16,0 0-15 0,1 2 0 0,-4 0 11 15,3-2 0-15,-2 0-11 0,6 0 0 0,1 0 9 16,0-2 0-16,-3-1-9 0,3 0 0 0,3 0 7 0,-2-1 0 16,6 3-7-16,-2-6 0 0,4 0 5 0,4-3 1 15,3 1-6-15,0 1 0 0,1 0 4 0,-1 0 1 16,-1-2-5-16,1-1 0 0,-1-3 3 0,-2 0 2 15,0 1-5-15,3-3 0 0,-3 0 3 0,-1-1 2 16,1-2-5-16,-5 5 0 0,2-1 4 0,-6 3 1 0,0 1-5 16,-4 1 0-16,-4 5 7 0,3 1 1 0,-2 1-8 15,-2 3 0-15,-3-4 10 0,3 3 2 0,-3-1-12 16,-5 2 0-16,1 2 14 0,-1 3 2 0,-3 2-16 16,6 3 0-16,2 6 16 0,1 3 0 0,2 0-16 15,2-3 0-15,-2-2 20 0,5 0 0 0,3 2-20 16,2 0 0-16,3 0 19 0,1-1 1 0,-1 1-20 15,2-1 0-15,3-3 19 0,2 1 0 0,1 0-19 16,2 1 0-16,-1-5 17 0,4 2 0 0,0-6-17 16,0 0 0-16,-1-2 14 0,4 0 1 0,-3-3-15 15,1 0 0-15,-6 0 11 0,2 0 0 0,-5-3-11 16,-2 0 0-16,-2 1 8 0,-6 2 1 0,2-3-9 0,-5 2 0 16,3-1 7-16,-3 0 0 0,0 2-7 0,-3-3 0 15,3 3-2178-15</inkml:trace>
  <inkml:trace contextRef="#ctx0" brushRef="#br0" timeOffset="113412.226">1843 11556 2098 0,'0'0'0'0,"0"-6"0"16,-2-5 0-16,-1-6-1 0,3-4 1 0,-3 2 0 0,1 6 0 16,2 2 23-16,-3 3 1 0,1 2-24 0,-1 3 0 15,-2 3 76-15,-3-3 1 0,-3 3-77 0,-6 3 0 16,-4-2 31-16,-8 3 2 0,4 0-33 0,-1 4 0 0,5 3 23 15,1 2 1-15,-3 1-24 0,3 5 0 0,-1 2 51 16,0 3 1-16,5-2-52 0,-1 5 0 0,-1-2 70 16,-1 2-1-16,5 0-69 0,1 1 0 0,-1 2 60 15,1 0 0-15,3 4-60 0,6-1 0 0,0 3 37 16,4 4 1-16,0-4-38 0,0 2 0 0,0 2 24 16,0-5 1-16,0 0-25 0,4-4 0 0,0 1 13 15,4-4 2-15,-3 1-15 0,0-2 0 0,3-2 6 0,-3 0 1 16,1 1-7-16,-1-1 0 0,0-1 4 0,-1-2 0 15,0-5-4-15,-3-4 0 0,2-5 0 0,-3-5 1 16,3-3-1-16,-3 0 0 0,0 0-2208 0</inkml:trace>
  <inkml:trace contextRef="#ctx0" brushRef="#br0" timeOffset="114045.764">1640 12017 1972 0,'0'0'0'0,"-6"3"0"16,1 2 0-16,-5 0 26 0,-1 3 1 0,-6 1-27 16,-4 2 0-16,-5 5 49 0,1-2 1 0,-4 2-50 15,1 0 0-15,5-2 64 0,-4 0 0 0,5-1-64 16,4-3 0-16,2-1 36 0,4-4 1 0,4 0-37 0,0-1 0 16,8 3 15-16,0-6 1 0,3 1-16 0,-3-1 0 15,0 3 9-15,0-3 1 0,0 1-10 0,0-1 0 16,0 1 7-16,5 0 0 0,-1-1-7 0,1 1 0 15,2-1 0-15,2 1 0 0,4-2 0 0,3-3 0 16,5-4-5-16,-1-1 1 0,3-1 4 0,-3 1 0 0,-1 0-18 16,-1-1 0-16,0 1 18 0,2-2 0 0,4 1-26 15,-2-2 1-15,-1 1 25 0,3-1 0 0,-2 2-20 16,7-1 0-16,-7 2 20 0,2 5 0 0,-6 0-16 16,3 3 2-16,-2 3 14 0,-2-3 0 0,1 2-7 0,-2 1 1 15,1 1 6-15,-4 4 0 0,-2 3-1 0,-1 4 1 16,-2-1 0-16,-4-1 0 0,0-4 0 0,-4-1 1 15,-5 0-1-15,2 3 0 0,-5 2 8 0,0-4 1 16,-2 2-9-16,-1-1 0 0,-2-4 18 0,1 0 1 16,-1-1-19-16,3-2 0 0,2-3 24 0,5-1-1 15,-2-2-23-15,0-1 0 0,1 3 24 0,1-2-1 0,3-4-23 16,0-2 0-16,0-4 22 0,0-3 0 0,3 2-22 16,1 0 0-16,6 0 20 0,1-1 2 0,2 4-22 15,0 2 0-15,-1 2 16 0,1 3 2 0,0 1-18 16,3-4 0-16,-2 2 15 0,2 1 1 0,-3 1-16 15,3 1 0-15,0-1 19 0,1 3 1 0,-1 3-20 16,2-3 0-16,-1 3 19 0,2 0 0 0,-1 0-19 16,0 1 0-16,-3-3 29 0,3 1 2 0,-2-1-31 15,-3 3 0-15,-4-1 30 0,-2 1 0 0,1-4-30 16,-4 2 0-16,4 1 29 0,-3 0 2 0,0-1-31 0,-2-2 0 16,2 0 23-16,0 0 1 0,-2 0-24 15,-2 0 0-15,3-2 21 0,-1-1 0 0,-2-2-21 0,7-1 0 16,0-2 16-16,5-3 0 0,0-3-16 0,0 0 0 15,-1-1 11-15,0 0 0 0,0-1-11 0,1 1 0 16,0 3 7-16,-4 1 1 0,4 0-8 0,3 1 0 0,-16 10-2194 16</inkml:trace>
  <inkml:trace contextRef="#ctx0" brushRef="#br0" timeOffset="114347.09">2813 11677 2009 0,'0'0'0'0,"-1"9"0"15,-3 4 0-15,0 11 7 0,-4 4 1 0,0 4-8 16,6 3 0-16,-1 4 19 0,3 4 1 0,-3 0-20 16,6-2 0-16,2-5 56 0,3-3 0 0,0-1-56 15,-4-2 0-15,4-1 26 0,-3-4 0 0,6-1-26 16,-4-2 0-16,-1-3 18 0,-1-2 0 0,0-4-18 16,-1-2 0-16,-4-11-1698 0</inkml:trace>
  <inkml:trace contextRef="#ctx0" brushRef="#br0" timeOffset="114679.149">2427 11851 1871 0,'0'0'0'0,"0"-5"0"0,-4-3 0 0,1-1 25 15,-2-6 0-15,5-4-25 0,3-1 0 0,3-4 67 16,7-1 1-16,6-2-68 0,3-2 0 0,7-4 50 0,5-2 0 15,2 2-50-15,3 3 0 0,-1-3 32 0,6 3 0 16,-4 4-32-16,0 3 0 0,-2 4 19 0,-7 3 0 16,2 3-19-16,-1 4 0 0,-2 4 41 0,-1 3-1 15,-4 4-40-15,1 3 0 0,-5 2 54 0,-4 5 1 16,-1 0-55-16,-3 2 0 0,-5 4 64 0,-3-2 1 0,-2 1-65 16,-3 4 0-16,-5 2 54 0,-3 0 0 0,0-1-54 15,-5-2 0-15,-3 3 46 0,-4-1 0 0,-3-2-46 16,3 1 0-16,-6-2 35 0,2-3 1 0,-1-2-36 15,1-1 0-15,2-4 22 0,-2-3 2 0,6-1-24 16,1 0 0-16,4 0 15 0,2-2 1 0,1-2-16 16,2 1 0-16,8-2-2195 0</inkml:trace>
  <inkml:trace contextRef="#ctx0" brushRef="#br0" timeOffset="115678.981">3097 12243 1796 0,'0'0'0'0,"0"2"0"0,0 0 0 0,0 1 2 15,0 2 2-15,0-1-4 0,0 1 0 0,0 0 44 16,0-2 0-16,0-1-44 0,0-1 0 0,0 2 54 0,0-3 1 15,0-3-55-15,0 0 0 0,3 0 24 0,2 0 1 16,-4-2-25-16,3-3 0 0,-1-5 15 0,2-1 2 16,3-2-17-16,-4 2 0 0,0 0 15 0,0 1 0 15,-2 4-15-15,1-3 0 0,-3 3 19 0,3 1 2 16,-3 2-21-16,2 1 0 0,1 0 27 0,-3 0 1 0,3 2-28 16,-3 2 0-16,0-1 40 0,0 1 2 0,0 1-42 15,0-4 0-15,0 3 37 0,0-1 1 0,0 1-38 16,0-1 0-16,0 2 31 0,0 0 1 0,0 0-32 15,0 0 0-15,0 0 23 0,0 0 2 0,0 0-25 16,0 2 0-16,2-1 17 0,1 1-1 0,-1-1-16 16,1 3 0-16,-3-4 14 0,3 0 1 0,-3 0-15 15,2 0 0-15,1 0 10 0,-3 0 1 0,3 0-11 16,-1-4 0-16,1 0 9 0,2-1 1 0,-1-1-10 16,4-2 0-16,3-5 8 0,-1-3 0 0,3 2-8 15,-5-4 0-15,-3 3 5 0,3-1 2 0,-4 2-7 16,-1 1 0-16,-1 3 4 0,-2 4 2 0,0 1-6 0,-2 2 0 15,-1 2 3-15,2-1 2 0,-6 2-5 0,1 3 0 16,-8 2 8-16,-1 4 1 0,-4 1-9 0,2 4 0 16,-4 2 14-16,-1 3 1 0,1 0-15 0,0 2 0 15,5-6 19-15,-1 1 0 0,4 0-19 0,2 1 0 0,1-2 20 16,5 2 1-16,2 1-21 0,3-9 0 0,3 2 20 16,2 0 0-16,5 2-20 0,1 0 0 0,6 1 21 15,1 0 2-15,1-1-23 0,-1-5 0 0,-6-2 20 16,4-3 1-16,-3-3-21 0,0-1 0 0,0-4 18 0,-1-3 0 15,-1-2-18-15,-1-1 0 0,0-5 17 0,1 1 1 16,-6-3-18-16,-1-1 0 0,0 0 14 0,-4-1 2 16,0 1-16-16,-4 0 0 0,3 1 14 0,-4 2-1 15,-1 2-13-15,1 0 0 0,2 1 10 0,1 4 1 16,2 2-11-16,-3 3 0 0,3 0 9 0,0 4 2 16,0-3-11-16,0 2 0 0,0-1 7 0,0 2 1 0,0 0-8 15,0 2 0-15,0-1 8 0,0 2 0 0,3-1-8 16,2 4 0-16,3 5 6 0,5 7 0 0,-4-4-6 15,2 2 0-15,-3 0 7 0,5 0 0 0,-3-1-7 16,1-5 0-16,-7-4 5 0,1-1 1 0,-2-5-6 16,-1 2 0-16,1-1 4 0,0 1 1 0,-1-2-5 15,4 0 0-15,-1 0 3 0,5 0 2 0,1-3-5 16,2-5 0-16,4-3 1 0,4-4 1 0,-4 0-2 16,-1 0 0-16,0 1 0 0,-3 0 0 0,0-2 0 15,0-5 0-15,-4-1-1 0,2-2 0 0,-3 2 1 16,2 2 0-16,-7 4-2 0,2 2-1 0,-5 1 3 0,0 5 0 15,0 3-4-15,0 4 1 0,-5 2 3 0,2 1 0 16,1 0-5-16,-1-1 2 0,-5 4 3 0,-2 4 0 16,-9 4-4-16,-1 3 1 0,2 3 3 0,1-2 0 15,4 4-2-15,5-1 0 0,0 1 2 0,0 0 0 0,-2-2 0 16,4 0 0-16,4-2 0 0,2-1 0 0,0 0 1 16,5 1 0-16,-2-4-1 0,7-2 0 0,-2-2 5 15,1-2 2-15,6 2-7 0,-1-3 0 0,7 1 15 16,0-4 0-16,-1-3-15 0,-2 0 0 0,3 0 21 15,2-2 0-15,-2-4-21 0,1-2 0 0,2-1 17 0,-3-1 1 16,5-3-18-16,-1-1 0 0,4-2 12 0,1 1 2 16,-1-6-14-16,-1-3 0 0,-28 24-2432 0</inkml:trace>
  <inkml:trace contextRef="#ctx0" brushRef="#br0" timeOffset="115929.534">4225 11463 1934 0,'0'0'0'0,"-3"6"0"15,-2 4 0-15,-3 9 11 0,-4 5 2 0,4 2-13 16,-2 3 0-16,-1 3 36 0,-2-2 0 0,5 5-36 16,3-4 0-16,2 4 108 0,2 0 2 0,2-2-110 15,2 0 0-15,5-1 39 0,0 1 0 0,-1-4-39 16,1-1 0-16,0 1 26 0,0-2-1 0,4-4-25 15,0 0 0-15,-3-6 41 0,2-1 0 0,-1-4-41 0,3-4 0 16,-5-3 35-16,0-3 1 0,0-4-36 0,1 2 0 16,-9 0-1899-16</inkml:trace>
  <inkml:trace contextRef="#ctx0" brushRef="#br0" timeOffset="116312.031">4364 11837 1646 0,'0'0'0'0,"0"-8"0"0,5-5 0 0,3-8 18 15,-3-2 0-15,3-4-18 0,0 1 0 0,4 3 31 16,1 1 1-16,3-4-32 0,1 4 0 0,4 1 94 15,0 4 1-15,1-2-95 0,2 3 0 0,2 4 37 0,-2 0 1 16,3 6-38-16,0 3 0 0,0 3 25 0,2 3 0 16,-6 5-25-16,-2 3 0 0,0 7 39 0,-4 1 1 15,1 1-40-15,-2 2 0 0,-3 2 72 0,-1 1 1 16,1 1-73-16,-5 1 0 0,-3-2 74 0,-2 2 0 16,-3 0-74-16,-3 0 0 0,-7-4 71 0,-1 3 1 15,-2-4-72-15,1 5 0 0,-6-5 63 0,-1 2 1 0,-3-4-64 16,-4-2 0-16,-6-4 50 0,-1-3 2 0,-2-5-52 15,1-1 0-15,-2-5 37 0,2-1 0 0,4-7-37 16,4 3 0-16,6-3 29 0,1 0 1 0,9-1-30 16,2 1 0-16,3 1 23 0,5 3-1 0,8-1-22 15,2 0 0-15,6-1 18 0,4-1 0 0,6 3-18 16,3-1 0-16,4 3 15 0,9-2 0 0,-4 2-15 16,3 2 0-16,-1 3 12 0,5 2-1 0,-4 3-11 15,1 3 0-15,1 0 10 0,-2 2 1 0,-3-2-11 16,1 0 0-16,-3 0 15 0,-2-2 0 0,-6-1-15 15,-2-1 0-15,-9-1 18 0,-1 0 1 0,-6-1-19 0,-2 0 0 16,-5 0 17-16,-6-1 1 0,-5-1-18 0,-5 1 0 16,-8 0 14-16,-6 3-1 0,-6-3-13 0,-9-2 0 15,42-2-2416-15</inkml:trace>
  <inkml:trace contextRef="#ctx0" brushRef="#br0" timeOffset="116878.973">1570 12918 2060 0,'0'0'0'0,"0"0"0"0,5-17 0 16,0-1 30-16,1-1 2 0,-5-3-32 0,3-2 0 15,-4 0 38-15,-5 2 0 0,-1 3-38 0,-4 2 0 16,-3 4 48-16,0 1 0 0,-4 2-48 0,-4 4 0 0,-3-2 52 16,-1 3 0-16,-1 3-52 0,2 2 0 0,2 4 29 15,1 0 1-15,1 6-30 0,-1 1 0 0,0 3 39 16,0 2 1-16,4 5-40 0,1 1 0 0,0 2 52 15,3 2 1-15,4 3-53 0,1-1 0 0,3 4 46 16,5 3 0-16,0 0-46 0,0 3 0 0,5 3 30 16,-5 3 1-16,5 2-31 0,-1-3 0 0,4-3 20 0,3-1 1 15,-1-1-21-15,1-3 0 0,2-2 16 0,0 0 1 16,-1-1-17-16,1-2 0 0,0-1 13 0,-5-1 1 16,1-4-14-16,3-5 0 0,-4-3 11 0,0-4 1 15,-4-4-12-15,1-3 0 0,0-3 9 0,-2-4 1 16,-1-1-10-16,1 0 0 0,-3 3-2204 0</inkml:trace>
  <inkml:trace contextRef="#ctx0" brushRef="#br0" timeOffset="117104.113">1361 13374 2173 0,'0'0'0'0,"-8"3"0"16,0 2 0-16,-6 3 18 0,-5 3 0 0,1-2-18 15,1-1 0-15,1-1 34 0,-2-1 1 0,2 0-35 16,4 2 0-16,-1 0 61 0,5 2 1 0,-2-6-62 0,2 0 0 16,0-4 26-16,0 0 0 0,4 1-26 0,-1 1 0 15,2-1 15-15,-1 1 2 0,3-1-17 0,-2 1 0 16,1 0 10-16,-1-1 1 0,0-1-11 0,1 0 0 16,2 0 8-16,0 0 0 0,0 0-8 0,0 0 0 0,0 0-1892 15</inkml:trace>
  <inkml:trace contextRef="#ctx0" brushRef="#br0" timeOffset="117812.25">1281 13463 1457 0,'0'0'0'0,"8"0"0"0,2-7 0 0,9 3 9 16,3-1 1-16,4 0-10 0,3-1 0 0,-1-2 27 16,6-2 1-16,-6 2-28 0,3 0 0 0,-6 2 37 0,1 0 0 15,-2 1-37-15,1-1 0 0,-4 1 23 0,-4 2 0 16,4 3-23-16,-5 1 0 0,2 3 16 0,-2 0 0 16,-4 1-16-16,1 1 0 0,0 1 70 0,-5-1 1 15,-3 4-71-15,-2-3 0 0,-3 6 99 0,0-2 0 16,-3 3-99-16,-5 2 0 0,-2 2 87 0,-6 1 2 15,3 0-89-15,-4-2 0 0,1-4 77 0,0-2 1 0,-2-3-78 16,1-3 0-16,1-4 60 0,-5-2 2 0,4-4-62 16,1 0 0-16,3-4 36 0,0-3 0 0,4 0-36 15,1 1 0-15,3 0 22 0,-1 3 2 0,4-3-24 16,2 3 0-16,0 0 16 0,2 0-1 0,1-3-15 16,2-2 0-16,6-1 9 0,-2-2 0 0,7 2-9 15,-3 1 0-15,4 2 7 0,-1 0 0 0,5 1-7 16,1-2 0-16,2 1 4 0,2 0 2 0,3 0-6 15,1 1 0-15,3 1 4 0,1 1 1 0,-6 3-5 16,1 0 0-16,-3 5 3 0,-4 2 1 0,2 1-4 16,-7 2 0-16,4 1 4 0,-3 3 2 0,1-1-6 0,-6 2 0 15,-1 1 6-15,1-3 2 0,-5 1-8 0,0 2 0 16,-3-3 9-16,-2 5 1 0,-3-3-10 0,-3 1 0 16,0 1 16-16,-2 1 0 0,-3-2-16 0,-2 0 0 15,-2 2 17-15,-1 1 1 0,-3-3-18 0,-2-5 0 0,-1-4 20 16,2-2 0-16,-4-2-20 0,3-1 0 0,6 0 18 15,-4-6 0-15,3-1-18 0,5 2 0 0,3 0 13 16,2 0 2-16,3-1-15 0,0-1 0 0,3-1 10 16,2-1 1-16,-2-4-11 0,7-2 0 0,1-2 6 0,2-4 1 15,1-1-7-15,5-1 0 0,2 1 2 0,1 3 1 16,7-7-3-16,0 1 0 0,1-2 0 0,3-2 1 16,1 4-1-16,-6-1 0 0,3 4 0 0,1 3 0 15,-7-1 0-15,1 3 0 0,-10 1 0 0,-2 3 0 16,-3 2 0-16,-3 0 0 0,-3-1-2 0,-2 4 1 0,-3-1 1 15,-3 0 0-15,3 3-9 0,-3 1 0 0,3 2 9 16,-2 1 0-16,2 3-20 0,-3-2 1 0,-2 2 19 16,2 0 0-16,-2 2-25 0,0 4 0 0,0 2 25 15,-2 3 0-15,-1 6-19 0,-4 5 0 0,6-1 19 16,-2 3 0-16,5 4-14 0,-5 1-1 0,6 3 15 16,2 5 0-16,2 1-7 0,1 5 2 0,2-3 5 15,-2 2 0-15,2-2-3 0,-2-3 2 0,2-2 1 16,0-5 0-16,3-2 0 0,-4-3 0 0,1-5 0 15,-2-1 0-15,0-2 5 0,-1-4-1 0,-2-2-4 16,3-1 0-16,-3-8 16 0,2 0 1 0,1 0-17 16,-3-5 0-16,3 2 15 0,-1-5 1 0,1-1-16 15,-1-4 0-15,-2 13-2113 0</inkml:trace>
  <inkml:trace contextRef="#ctx0" brushRef="#br0" timeOffset="117990.041">2469 12977 1746 0,'0'0'0'0,"0"-4"0"0,2 1 0 16,1 0 6-16,-3 1 1 0,3 1-7 0,-3-1 0 0,0 1 10 15,0 1 1-15,-8 4-11 0,-5 8 0 0,-6 5 67 16,-3 5 0-16,-7 0-67 0,0 2 0 0,-4 0 29 16,-1 0 1-16,1 1-30 0,3 0 0 0,-1 2 21 15,3 0 0-15,-1-3-21 0,3 0 0 0,3-4 72 0,0 1 0 16,3-4-72-16,2-4 0 0,2-4 67 0,3-2 1 16,2-3-68-16,6 0 0 0,2-4 60 0,3 0 0 15,3-2-60-15,1-1 0 0,-4 3-1811 0</inkml:trace>
  <inkml:trace contextRef="#ctx0" brushRef="#br0" timeOffset="118619.551">2415 12712 1620 0,'0'0'0'0,"3"-1"0"16,-1-3 0-16,1 1 24 0,-2 2 0 0,2-1-24 16,-3 2 0-16,4 0 41 0,-3 2-1 0,2-1-40 15,2 4 0-15,0 3 85 0,3 3 2 0,0 5-87 16,0 3 0-16,-3 3 33 0,-2 2 2 0,2 1-35 15,-5 2 0-15,3 1 23 0,-2 4-1 0,-1 3-22 16,4-3 0-16,-4 2 54 0,4 3 1 0,0-1-55 16,-3 2 0-16,2 0 67 0,2 0 1 0,3-3-68 15,-3-2 0-15,-2-3 71 0,-1-1 1 0,4-4-72 16,-1-4 0-16,0-4 70 0,-2-2-1 0,-2-6-69 0,3-1 0 16,-4-5 58-16,0-3 0 0,0 0-58 0,0-5 0 15,0 2 48-15,3 2 2 0,2-4-50 0,-1-6 0 0,4-8 38 16,2-5 1-16,1-1-39 0,-1-1 0 0,1 1 28 15,2 0 0-15,-1-1-28 0,4 3 0 0,-3-3 19 16,4 1 0-16,-1 3-19 0,-3 4 0 0,0 6 14 16,-5 2-1-16,1 4-13 0,-4 1 0 0,-2 4 7 15,2 1 0-15,-2 1-7 0,2 2 0 0,0 0 3 16,3 2 2-16,-3 3-5 0,3 3 0 0,-4 5 1 0,4 1 0 16,0 1-1-16,-8-1 0 0,0-2 0 0,-4-3 1 15,-4 1-1-15,3-5 0 0,-3 3 0 0,-3 0 1 16,1 0-1-16,2 0 0 0,-5 2 1 0,4 1 0 15,-2-1-1-15,3-4 0 0,3-1 1 0,0-2 0 16,0-2-1-16,5-1 0 0,-3 0 2 0,3-1-1 16,-3-1-1-16,1 1 0 0,2-1 1 0,-3 2 0 0,3-3-1 15,0 2 0-15,0-2 0 0,0 0 1 0,0 2-1 16,0-2 0-16,0 0 0 0,0 0 0 0,0 0 0 16,0 0 0-16,0 0-2 0,5 0 1 0,1-2 1 15,4 0 0-15,3-4-6 0,-2 0 2 0,2 1 4 16,-1 2 0-16,-2 0-14 0,1 0 1 0,-1 1 13 15,-6-1 0-15,3 1-29 0,-6 1 0 0,3-1 29 16,-3 2 0-16,2 0-31 0,-3 0 0 0,4 0 31 16,-4 0 0-16,1 0-24 0,2 0 2 0,-3 0 22 15,-3 0 0-15,3 0-17 0,-1 0 0 0,1 0 17 16,0 0 0-16,0 0-12 0,-4 0 0 0,4 0 12 0,-3 0 0 16,2 0-9-16,1 0 2 0,-4 0 7 0,3 0 0 15,1 0-9-15,-3 0 1 0,3 0 8 0,-4 0 0 16,4 0-2034-16</inkml:trace>
  <inkml:trace contextRef="#ctx0" brushRef="#br0" timeOffset="119495.63">2955 13225 1507 0,'0'0'0'0,"0"-3"0"0,3 0 0 0,2-2 3 0,3-3 1 15,-3 0-4-15,-2 2 0 0,-3 1 18 0,2 0 1 16,-2 4-19-16,0-4 0 0,0 3 78 0,-2 1-1 15,2-1-77-15,-3 1 0 0,3 1 35 0,-3 0 1 16,1 1-36-16,-6 2 0 0,0 4 24 0,-5-2 0 16,1 6-24-16,-4 1 0 0,1 4 54 0,3 0 1 0,-3 1-55 15,6-1 0-15,-1-2 71 0,2-1 0 0,5-2-71 16,-2 0 0-16,5 2 81 0,0-4 3 0,0 1-84 16,0-4 0-16,0-1 74 0,0 0 1 0,5 0-75 15,0-1 0-15,1-2 56 0,-1-2 0 0,4-2-56 16,3 1 0-16,-3-1 40 0,7 1 2 0,0-4-42 15,-2-2 0-15,5 0 31 0,-1-3 1 0,-2-1-32 16,-3-2 0-16,-1-1 22 0,-2 0 2 0,-2 0-24 16,0 1 0-16,-8 0 15 0,0 1 1 0,0 0-16 15,0 5 0-15,0-1 11 0,-3 1 2 0,1 3-13 16,2-1 0-16,-3 2 9 0,3 1 0 0,-3 0-9 0,1 1 0 16,2-1 6-16,0 2 1 0,0 0-7 0,0 2 0 15,-3-1 6-15,3 1-1 0,3 1-5 0,-1 2 0 16,1 4 4-16,0 3-1 0,4 0-3 0,4 4 0 15,1 0 1-15,6 0 1 0,-2-2-2 0,0-3 0 0,-3-1 2 16,-1-4 0-16,1-1-2 0,-3-2 0 0,-2-3 0 16,0 0 1-16,-5 0-1 0,5-2 0 0,-3-3 0 15,-1-1 1-15,4-5-1 0,-3-3 0 0,3-7 0 16,-3-3 1-16,0-1-1 0,1-5 0 0,-4-5 0 16,1-1 0-16,2-1 0 0,-2 4 0 0,-2 0-1 0,3 1 1 15,0 1 0-15,-4 0 0 0,3 3-2 0,-3-1 0 16,-3-1 2-16,2 2 0 0,-2 1-4 0,-2 2 2 15,2 4 2-15,1 5 0 0,-1 8-3 0,-2 2 0 16,2 3 3-16,3 1 0 0,0 1-2 0,0 1 0 16,0 4 2-16,-3 4 0 0,1 5 0 0,-1 4 0 15,-2 6 0-15,0 3 0 0,-3 8 0 0,4 4 0 0,-4-2 0 16,3 1 0-16,-2-3 1 0,3 1 1 0,-1 2-2 16,2 1 0-16,3-5 5 0,0 3-1 0,0-4-4 15,3-2 0-15,2-6 7 0,-2 0 0 0,2-5-7 16,-1-5 0-16,1-6 9 0,2-4 1 0,-3-2-10 15,4-2 0-15,-3-2 13 0,3-5 2 0,8-6-15 16,-2-3 0-16,7-5 16 0,3-2-1 0,1-4-15 16,-2 0 0-16,1-2 13 0,-4-2-1 0,3 1-12 15,1-2 0-15,-2 2 10 0,5 1 0 0,-5 1-10 16,-6-1 0-16,-3 1 8 0,-5-1 0 0,0 2-8 0,-3 4 0 16,-5 4 5-16,-5 3 2 0,2 3-7 0,0 2 0 15,-2 2 2-15,0 1 2 0,0 1-4 0,-1 6 0 16,1-2 2-16,0 3 0 0,-3 6-2 0,-4 3 0 15,-1 7 1-15,-5 2 2 0,6 4-3 0,4 2 0 0,0-1 2 16,4 1 0-16,3 3-2 0,1 2 0 0,-3-1 2 16,3 2 1-16,3-5-3 0,2 1 0 0,3 1 1 15,-4-2 1-15,4 0-2 0,2-1 0 0,1-3 2 16,2-2 1-16,0-2-3 0,-1-3 0 0,-4-3 3 16,0 1 0-16,2-5-3 0,-2 1 0 0,-3-6 2 15,-1 0 2-15,3-1-4 0,-3 1 0 0,-4-2-2256 0</inkml:trace>
  <inkml:trace contextRef="#ctx0" brushRef="#br0" timeOffset="119845.11">4356 12679 1821 0,'0'0'0'0,"-5"-2"0"16,2-1 0-16,-2 0 0 0,-3 0 0 0,-4 1 0 16,-1-1 0-16,0 1 0 0,-4 2 1 0,1 2-1 0,3 3 0 15,-3 3 20-15,0 3 1 0,3 5-21 0,4 4 0 16,-4 4 12-16,0 4-1 0,0 4-11 0,1 0 0 15,1 1 9-15,1-1 1 0,2 1-10 0,0 2 0 16,3 1 75-16,2 1 1 0,0 1-76 0,1-4 0 0,2 1 104 16,2 0-1-16,1-2-103 0,2-3 0 0,3-1 85 15,0-1 2-15,0-9-87 0,1-1 0 0,-1-5 56 16,0-4 0-16,0-4-56 0,0-2 0 0,-8-3-1911 16</inkml:trace>
  <inkml:trace contextRef="#ctx0" brushRef="#br0" timeOffset="120030.941">4495 12989 1771 0,'0'0'0'16,"0"0"0"-16,0 0 0 0,0 0 34 0,-2 2 0 0,2-1-34 16,-3 4 0-16,-2 3 66 0,-3 2 1 0,0 4-67 15,0 5 0-15,0 3 97 0,2 2 0 0,-2-1-97 16,5 0 0-16,3-3 36 0,0-2 1 0,0-3-37 15,0-3 0-15,0-6 23 0,3-3-1 0,-3-1-22 16,0-1 0-16,0-1-1713 0</inkml:trace>
  <inkml:trace contextRef="#ctx0" brushRef="#br0" timeOffset="120181.563">4527 12793 1206 0,'0'0'0'0,"4"0"0"0,1 0 0 0,3 0-11 16,0 1 1-16,0 1 10 0,0 0 0 0,-8-2-889 15</inkml:trace>
  <inkml:trace contextRef="#ctx0" brushRef="#br0" timeOffset="120478.909">4614 13106 1356 0,'0'0'0'16,"0"2"0"-16,5 1 0 0,0 2 5 0,0 1-1 16,1-1-4-16,-4 0 0 0,1-5 15 0,-3 0-1 15,1 0-14-15,3 0 0 0,-4 0 53 0,3-3 1 16,2-5-54-16,2-5 0 0,6-6 27 0,0-6 0 0,0 1-27 16,-1 3 0-16,-4 4 19 0,0 3 1 0,2-1-20 15,-2 1 0-15,0 0 48 0,0 0 1 0,-3 3-49 16,3 1 0-16,-7 5 62 0,2 4 2 0,1 1-64 15,0 0 0-15,-2 1 61 0,1 1 1 0,0 1-62 16,7 3 0-16,-2 5 56 0,1 2 0 0,-1 3-56 16,0 0 0-16,0 1 55 0,-4 1 0 0,-3-3-55 15,2 0 0-15,-3-3 39 0,2-2 1 0,-2-2-40 16,0 0 0-16,0-5 25 0,-2 2 1 0,2-1-26 16,-4 1 0-16,4-5-1720 0</inkml:trace>
  <inkml:trace contextRef="#ctx0" brushRef="#br0" timeOffset="120961.837">5237 12692 1859 0,'0'0'0'16,"2"-2"0"-16,1-1 0 0,5 0 9 0,-1-1 1 16,4 1-10-16,-2 0 0 0,10 0 33 0,-1 1 0 15,3 1-33-15,3 1 0 0,-2 3 60 0,2 2-1 0,1 1-59 16,-4 2 0-16,1 1 25 0,-1 3 1 0,-3 0-26 16,-2 4 0-16,-4 3 17 0,-1 3-1 0,-1 0-16 15,-7 1 0-15,-1-1 51 0,-4 1 0 0,-3-7-51 16,-6 3 0-16,-1 3 67 0,-6-4 0 0,-3-1-67 15,1-1 0-15,-6 0 64 0,-3 1 0 0,1-2-64 16,-1-4 0-16,2-3 49 0,0-2 1 0,1-1-50 16,4-2 0-16,-2-2 42 0,3-1 2 0,7 0-44 15,0 0 0-15,7-1 33 0,1-1 0 0,4 1-33 16,-1-1 0-16,3 2 27 0,0 0 1 0,0 0-28 16,3 0 0-16,2 0 22 0,0 0-1 0,6 0-21 15,10 0 0-15,4 0 19 0,9 0 1 0,-1 0-20 16,-3 2 0-16,2 1 16 0,2 3 1 0,-4 1-17 0,-1-1 0 15,-1-1 14-15,-2-1 1 0,-1 1-15 0,-2 0 0 16,-4 1 10-16,-6-3 1 0,-1 1-11 0,-4-4 0 16,-3-2 12-16,-5-1 0 0,3 1-12 0,-1 2 0 0,-2-3 9 15,3 1 1-15,-3-1-10 0,0 0 0 0,0 0 8 16,0-2 0-16,-3-4-8 0,-2-2 0 0,5 11-2282 16</inkml:trace>
  <inkml:trace contextRef="#ctx0" brushRef="#br0" timeOffset="121294.904">5760 12726 1808 0,'0'0'0'16,"5"-1"0"-16,8-4 0 0,3 0 8 0,6-3 0 0,-1 5-8 16,-5 2 0-16,1 1 65 0,-1 1 1 0,-3 2-66 15,1 1 0-15,1 2 70 0,-1 2 1 0,-1 3-71 16,-2 2 0-16,-3 2 29 0,-3 4 0 0,-1 0-29 15,1 0 0-15,-2-1 19 0,1-2 1 0,-4-1-20 16,-4 0 0-16,1 1 19 0,-2-1 2 0,-4 0-21 16,-4-4 0-16,-3 0 31 0,-5 0 2 0,1-2-33 15,-1-2 0-15,-1-3 33 0,1 0 2 0,-3-4-35 16,2-2 0-16,1-3 30 0,-3-3 1 0,2-1-31 16,1 1 0-16,2-5 25 0,1 2 2 0,6-3-27 15,-1-2 0-15,2-1 21 0,6 2 0 0,0-4-21 16,0 2 0-16,7 0 17 0,1 1 1 0,2-3-18 0,3 1 0 15,0 1 15-15,0 1 2 0,5 2-17 16,1 3 0-16,5 0 13 0,-1 1-1 0,6 2-12 0,-4 0 0 16,-20 8-1959-16</inkml:trace>
  <inkml:trace contextRef="#ctx0" brushRef="#br0" timeOffset="121502.999">6007 12549 1683 0,'0'0'0'0,"0"2"0"0,2-2 0 0,1 0 17 16,-3 1-1-16,2 4-16 0,-2 3 0 0,0 3 63 0,0 5 1 16,0 3-64-16,0 1 0 0,0 4 71 0,0 5 1 15,0 2-72-15,0-1 0 0,0 4 30 0,0 0 0 16,0-2-30-16,3-3 0 0,0-4 19 0,5-4 1 16,-3-1-20-16,-4-1 0 0,3-1 32 0,-4-4 2 15,0 0-34-15,0-4 0 0,0-3 35 0,-4 0-1 0,4-4-34 16,0-1 0-16,0-2-1666 0</inkml:trace>
  <inkml:trace contextRef="#ctx0" brushRef="#br0" timeOffset="122045.461">6417 12479 1796 0,'0'0'0'0,"0"0"0"0,2 0 0 16,1 0 35-16,-3 0 1 0,1 0-36 0,3 0 0 16,-4 0 77-16,-4 4 2 0,3-4-79 0,1 1 0 15,-3 1 57-15,1-1 1 0,-6 4-58 0,0 3 0 0,-8 3 32 16,-1 0 0-16,1 2-32 0,0-1 0 0,1 1 19 16,-4 0 2-16,5-1-21 0,-2 1 0 0,3 0 15 15,2-1 1-15,1 0-16 0,2-1 0 0,4 0 23 16,-4-2-1-16,3-1-22 0,2 2 0 0,3 1 27 15,3-3 0-15,-1 1-27 0,1 2 0 0,0 2 27 16,2 1 1-16,3 0-28 0,1-1 0 0,2-5 28 0,2 0 1 16,1 0-29-16,2-5 0 0,2 0 25 0,1-1 1 15,-1-2-26-15,-2 0 0 0,-1-2 20 0,-2-3 0 16,-3-3-20-16,1-1 0 0,2-4 19 0,-4-3 0 16,2-1-19-16,-4 1 0 0,1-3 18 0,0 2 1 15,-5-1-19-15,-3 3 0 0,0 0 16 0,-3 3 0 16,0 2-16-16,1 1 0 0,-1 2 12 0,1 3 0 0,-1-1-12 15,-2 2 0-15,2-1 9 0,1 1 1 0,-1 2-10 16,-2-1 0-16,2 2 7 0,0 2 1 0,1 1-8 16,-2 2 0-16,4 3 6 0,-3-4-1 0,3 7-5 15,0 5 0-15,0 5 5 0,3 4-1 0,1-1-4 16,-4 1 0-16,5 2 3 0,-2 2 2 0,2-1-5 16,0-1 0-16,3-2 3 0,-5-2 1 0,4-1-4 15,-1 1 0-15,-1-2 2 0,-1-4 1 0,4 1-3 16,-3-2 0-16,0-2 5 0,-2 0-1 0,0-3-4 15,-3-3 0-15,2-6 4 0,1-4 0 0,-3 1-4 0,0-1 0 16,0 0 3-16,0 1 1 0,0-7-4 0,0-6 0 16,0 14-2104-16</inkml:trace>
  <inkml:trace contextRef="#ctx0" brushRef="#br0" timeOffset="122395.955">6586 12205 1784 0,'0'0'0'0,"5"4"0"0,3-3 0 0,3 2 20 16,2 2 1-16,1 1-21 0,0 2 0 0,1 0 38 0,1 0 1 15,-1 2-39-15,3 2 0 0,0 4 39 0,2 2 1 16,-2 2-40-16,-4 6 0 0,-1 2 38 0,0 4 2 16,-4 1-40-16,2 0 0 0,2 2 23 0,-3-3 2 15,1 4-25-15,2 2 0 0,-5 2 19 0,1 4 1 0,-1 0-20 16,-6 1 0-16,1-3 35 0,-3-2 1 0,-5-4-36 15,2 1 0-15,-2-4 49 0,-4-1 1 0,1-1-50 16,-5 0 0-16,0-3 69 0,-3-1 2 0,-1-2-71 16,-4-1 0-16,0-5 64 0,0-2 1 0,1-2-65 15,-1-4 0-15,0-2 60 0,4-2 0 0,1-3-60 16,0 1 0-16,2-2 49 0,-2-1 2 0,3-2-51 16,5 0 0-16,3 1 30 0,2-1 2 0,1-1-32 15,-1-2 0-15,0 1 20 0,1 1 0 0,-1-1-20 16,-2 0 0-16,2-1 14 0,2-2 0 0,-3-1-14 15,0-2 0-15,4 8-2202 0</inkml:trace>
  <inkml:trace contextRef="#ctx0" brushRef="#br0" timeOffset="124945.499">18891 12338 1180 0,'0'0'0'0,"0"0"22"0,1-1 1 0,15-15-23 15,0 2 0-15,-3 4 45 0,0 1 0 0,-1-1-45 16,1 2 0-16,0 2 51 0,-4 0 1 0,3 3-52 15,0-1 0-15,4 3 26 0,2-1 0 0,-2 2-26 16,1 2 0-16,-4 1 16 0,3 2 1 0,-3-1-17 16,1 6 0-16,-1 4 18 0,0 4 0 0,-2-1-18 15,-2 4 0-15,-2 4 14 0,-3 2-1 0,0 1-13 16,-3 1 0-16,-2-1 14 0,-3-1 0 0,0-1-14 16,-8-1 0-16,0-1 12 0,-4 1 2 0,-3 0-14 0,0 1 0 15,-2-1 10-15,-1 0 0 0,-2-1-10 0,-2-3 0 16,-1-1 8-16,-2-5 0 0,1-1-8 0,-1-5 0 0,3-4 5 15,1-2 2-15,4-3-7 0,0-1 0 0,1-4 5 16,2-1 0-16,4-2-5 0,1-3 0 0,4-4 5 16,1 1-1-16,3 0-4 0,2 0 0 0,3 1 4 15,1 2-1-15,4 0-3 0,1 1 0 0,2 4 6 16,4 1 0-16,0 0-6 0,3 2 0 0,4-3 21 16,-2 1-1-16,6 2-20 0,-1 1 0 0,0 4 36 0,1 3 1 15,0-1-37-15,1 3 0 0,2-1 50 0,-2 2 2 16,1 5-52-16,-2-4 0 0,-3 2 57 0,1 0 1 15,0 0-58-15,-5 2 0 0,-2 0 53 0,-1-1 1 16,1 0-54-16,0-3 0 0,-1-3 43 0,0 1-1 16,-2-3-42-16,-1 0 0 0,-4-3 34 0,-1-1 0 0,1-3-34 15,2-3 0-15,-8 6-1724 0</inkml:trace>
  <inkml:trace contextRef="#ctx0" brushRef="#br0" timeOffset="125362.313">19595 12429 1520 0,'0'0'0'0,"3"-2"0"0,2-1 0 16,3 0 0-16,2 0 0 0,1-1 0 0,-3 3 0 15,1 1 7-15,1-3 0 0,-1 1-7 0,1 2 0 0,1 2 22 16,2 1 2-16,1-2-24 0,2 6 0 0,-1 2 12 16,0 2 0-16,1 2-12 0,-1 1 0 0,-4 2 9 15,0 2 1-15,-3-1-10 0,-2-1 0 0,-1 1 19 16,-2 1 0-16,-4 1-19 0,-2-2 0 0,-4 2 27 16,-2 2 1-16,-4-1-28 0,-3 2 0 0,-5 1 32 15,-1 0 0-15,-7-1-32 0,2-4 0 0,0-7 26 0,0-3 0 16,3-8-26-16,-1 0 0 0,4-5 26 0,-3-3 0 15,3-3-26-15,2 0 0 0,3-3 20 0,0-2 1 16,5-1-21-16,0 1 0 0,3-2 19 0,3 4 1 16,2 1-20-16,3 1 0 0,0 1 15 0,0 1 0 0,0-3-15 15,5 6 0-15,3-5 12 0,3 3 0 0,3 1-12 16,4-3 0-16,1 1 15 0,3-1 1 0,2 0-16 16,-2 5 0-16,2 0 12 0,-3 1 0 0,1 0-12 15,2 0 0-15,-24 5-1555 0</inkml:trace>
  <inkml:trace contextRef="#ctx0" brushRef="#br0" timeOffset="125586.238">19962 12384 1532 0,'0'0'0'0,"1"5"0"0,2 3 0 16,1 8 0-16,-1 1 0 0,0 4 0 0,-1-1 0 15,-1 3-5-15,-1 2 0 0,-1-4 5 0,1 1 0 16,3-2 12-16,0 1 0 0,0-1-12 0,-3 3 0 0,-3-6 8 16,0 2 1-16,1 0-9 0,1 3 0 0,-1-1 8 15,0-2 1-15,2-2-9 0,0-3 0 0,2-2 33 16,0-3 2-16,-1-3-35 0,1-2 0 0,-2-4-1237 16</inkml:trace>
  <inkml:trace contextRef="#ctx0" brushRef="#br0" timeOffset="126095.156">20429 12416 1646 0,'0'0'0'0,"0"-2"0"15,0 1 0-15,0 1 20 0,0-3 0 0,-2 1-20 16,1 2 0-16,-1 2 54 0,0 1 1 0,-2-2-55 16,-4 3 0-16,-8 0 57 0,-2 4 0 0,1 0-57 15,1 0 0-15,-3 0 25 0,1 2 1 0,2-1-26 16,3 1 0-16,4-7 16 0,2 1-1 0,3 1-15 16,-1 0 0-16,0 0 19 0,2 1 2 0,3-1-21 15,0 1 0-15,0 0 19 0,0 6 0 0,1-6-19 0,4 0 0 16,2-1 17-16,-1-2-1 0,0 0-16 0,1 2 0 15,1-5 17-15,3 2 0 0,3-2-17 0,-1-2 0 16,0-1 17-16,-2-2 0 0,2-3-17 0,-2-1 0 0,0-2 17 16,0 0 1-16,0-2-18 0,0 2 0 0,1-2 16 15,-1 0 2-15,-2 4-18 0,-2-5 0 0,-3-1 17 16,1 1 1-16,-2 2-18 0,1 2 0 0,-4 5 16 16,-5-1 0-16,3 4-16 0,1-1 0 0,-3 2 13 15,3 1 2-15,-2 4-15 0,-2 0 0 0,-3 5 12 0,-2 4 0 16,2 4-12-16,2 5 0 0,1 7 9 0,-1 4 1 15,-1-1-10-15,1 3 0 0,0-1 8 0,-1 3 0 16,1-1-8-16,1 2 0 0,0 3 6 0,-1 1 0 16,1-6-6-16,2-4 0 0,1-7 5 0,-1-3 1 15,2-3-6-15,-3-1 0 0,8-6 2 0,-4-2 0 0,1-2-2 16,2 1 0-16,-3-9-1816 0</inkml:trace>
  <inkml:trace contextRef="#ctx0" brushRef="#br0" timeOffset="127237.695">18218 13091 1632 0,'0'0'0'0,"0"1"0"0,-3 1 0 0,0-1 0 15,-2 2 1-15,0 4-1 0,-3 4 0 0,0 8 27 16,0 6 1-16,2-3-28 0,-2 2 0 0,-2 0 54 0,4-2 1 16,3 2-55-16,1 1 0 0,0 4 26 0,1 1 1 15,1-2-27-15,1-1 0 0,1 0 19 0,-2-6 0 16,0-1-19-16,0-1 0 0,0-3 21 0,-2-3 2 16,4-4-23-16,0-1 0 0,1-3 20 0,0-2 1 15,-1-1-21-15,-1-2 0 0,-1 0-1481 0</inkml:trace>
  <inkml:trace contextRef="#ctx0" brushRef="#br0" timeOffset="127418.313">18347 13406 1444 0,'0'0'0'0,"2"0"0"15,1 0 0-15,0 0 8 0,-1 0-1 0,1 0-7 16,-3 0 0-16,1 0 5 0,3 1-1 0,-4 1-4 16,0 3 0-16,0-4 62 0,-5 4 1 0,-3 3-63 15,-5 3 0-15,-8 3 31 0,-4 2 1 0,-2-2-32 16,3-1 0-16,2-2 22 0,-1-2 1 0,-1 3-23 15,2 0 0-15,-3-1 39 0,1 2 0 0,3-4-39 0,5-2 0 16,5-2 26-16,1-1 0 0,5-4-26 0,4 0 0 16,1 0-1374-16</inkml:trace>
  <inkml:trace contextRef="#ctx0" brushRef="#br0" timeOffset="127979.851">18409 13423 1444 0,'0'0'0'15,"-1"5"0"-15,-1 3 0 0,2 6-5 0,-3 3 1 16,3 1 4-16,0 1 0 0,0 3-15 0,0 2 2 16,3-4 13-16,-1-4 0 0,4-2 0 0,2-1 1 15,2-3-1-15,-1-3 0 0,2 0 0 0,-3-2 1 0,5-4-1 16,0-1 0-16,3-3 1 0,1-2 0 0,1-4-1 15,-2-2 0-15,0-4 19 0,1 0 0 0,-4-1-19 16,0-2 0-16,-2 1 37 0,-2-1 0 0,1 1-37 16,-2 0 0-16,0 1 57 0,-2 2-1 0,-1-1-56 15,0 4 0-15,-2 2 55 0,-1 6 0 0,-1-4-55 16,-1 2 0-16,-1 1 50 0,-1 1 2 0,0-1-52 16,1 1 0-16,-2 0 40 0,1 0 2 0,-1 0-42 15,0 1 0-15,1 1 29 0,-3 1 0 0,2 1-29 16,-2 4 0-16,1 3 22 0,-3 3 1 0,2 6-23 15,2 7 0-15,2 3 17 0,1 8 1 0,-4 1-18 0,4-1 0 16,-1-3 12-16,-1 1 2 0,1 2-14 0,1-2 0 16,1-1 8-16,2-2 3 0,-3 1-11 0,0 1 0 15,-1 1 6-15,-2 2 2 0,-1-3-8 0,1 1 0 16,0 0 6-16,0 1 1 0,0-6-7 0,0-3 0 16,-1-6 4-16,1-3 0 0,0-5-4 0,0-1 0 0,1-7 5 15,-3-3 1-15,4-2-6 0,1 1 0 0,0-1 5 16,-2-1 1-16,1-6-6 0,-1-6 0 0,0-7 10 15,2-5 1-15,0-1-11 0,0-2 0 0,5-4 17 16,3 0 1-16,-3 4-18 0,0 3 0 0,1 3 20 16,2 3 1-16,2 2-21 0,-2 2 0 0,1 1 24 0,1 2 1 15,-1 3-25-15,1 1 0 0,-2 5 18 0,0-1 0 16,-2 3-18-16,1 1 0 0,-4 1 13 0,2-1 1 16,-1 2-14-16,1 0 0 0,-5 0-1785 0</inkml:trace>
  <inkml:trace contextRef="#ctx0" brushRef="#br0" timeOffset="128348.961">18398 13491 1344 0,'0'0'0'0,"0"0"0"0,0 0 0 0,0 0 1 16,0 0 0-16,0 0-1 0,-3-3 0 0,1-2 3 0,-1 0 1 16,0 1-4-16,-3-3 0 0,-2-1 38 0,-4-1 0 15,-3 1-38-15,-3-5 0 0,-1-1 23 0,-3 0-1 16,-1 3-22-16,2 1 0 0,6 4 17 0,2 1 1 16,3 2-18-16,-1 3 0 0,11 0-1132 0</inkml:trace>
  <inkml:trace contextRef="#ctx0" brushRef="#br0" timeOffset="128912.478">19453 13065 1444 0,'0'0'0'0,"-1"2"0"15,1-2 0-15,-4 0 38 0,1 3 0 0,-2 3-38 16,-2 7 0-16,-3 8 53 0,-1 2 1 0,0 1-54 16,-1 1 0-16,3 2 33 0,-1-5 1 0,-1 5-34 15,0-1 0-15,-2 1 25 0,-1 3-1 0,-2 0-24 16,0-2 0-16,-1 1 15 0,-3-1 1 0,3 1-16 15,1-1 0-15,2 1 9 0,1 1 1 0,0-5-10 16,0-1 0-16,13-24-1346 0</inkml:trace>
  <inkml:trace contextRef="#ctx0" brushRef="#br0" timeOffset="129345.989">19469 13376 1306 0,'0'0'0'16,"-1"3"0"-16,1 3 0 0,0 0 18 0,-2 4 1 16,0 3-19-16,-2-1 0 0,-3 6 46 0,1 1 0 15,3-5-46-15,-4 3 0 0,4 1 39 0,3-1 0 16,0 1-39-16,0-1 0 0,2-1 22 0,1 1 0 15,2-3-22-15,-1-2 0 0,0-5 15 0,-1-2-1 0,2-3-14 16,1-1 0-16,0 1 10 0,1-2 0 0,1-3-10 16,3-4 0-16,5-4 9 0,1-3 2 0,-1-2-11 15,-1 0 0-15,-3-3 25 0,1-3 1 0,0 2-26 16,-2-1 0-16,-1 1 44 0,1 1 1 0,-5 1-45 16,1 4 0-16,-4 1 47 0,-2 4 1 0,-1 1-48 15,0 3 0-15,0 0 45 0,0 4 0 0,0-1-45 16,-1 1 0-16,-1-1 31 0,1 0 2 0,1 1-33 15,-4-1 0-15,3 2 24 0,-1 2 0 0,1-1-24 16,-3 3 0-16,0 2 16 0,-4 3 1 0,-2 4-17 16,2 3 0-16,0 1 11 0,0 2 1 0,0 2-12 0,2-2 0 15,4-2 6-15,2-1 1 0,0-2-7 0,0 1 0 16,3-1 4-16,2-1 1 0,3-2-5 0,0-3 0 16,-8-8-1606-16</inkml:trace>
  <inkml:trace contextRef="#ctx0" brushRef="#br0" timeOffset="129579.058">19978 13110 1545 0,'0'0'0'15,"-2"7"0"-15,-1 8 0 0,0 2 26 0,-1 8-1 16,-3 2-25-16,2 2 0 0,-5 1 59 0,-1 2 0 15,0-1-59-15,1 1 0 0,-2 0 59 0,0-1 0 16,0-1-59-16,-1-1 0 0,0-2 26 0,0-2 1 0,1 0-27 16,-1 1 0-16,-3-6 15 0,2 1 2 0,-1-2-17 15,2 0 0-15,13-19-1438 0</inkml:trace>
  <inkml:trace contextRef="#ctx0" brushRef="#br0" timeOffset="130579.133">18185 14310 1808 0,'0'0'0'0,"3"-2"0"0,6-4 0 16,-1-1 3-16,5-1-1 0,1 2-2 0,2 0 0 15,2 1 4-15,3 2 2 0,-1 1-6 0,-1 1 0 16,1 1 49-16,-1 1 2 0,-3 4-51 0,-2 1 0 15,-1 2 24-15,-2 0 0 0,-2 3-24 0,-1 5 0 0,0 3 18 16,0 3 0-16,-3 0-18 0,-2 1 0 0,-3-3 32 16,-5-1 0-16,2 0-32 0,-6-5 0 0,-2 2 25 15,-2 0-1-15,0-3-24 0,0-4 0 0,-4-2 18 16,1-3 0-16,-3 1-18 0,1 0 0 0,2-2 14 0,2-1-1 16,-2-4-13-16,5 0 0 0,1-2 7 0,5-3 0 15,-1-1-7-15,1-1 0 0,1-4 3 0,0-1 2 16,6-3-5-16,3-1 0 0,-2-1 1 0,6-3 0 15,-1 0-1-15,2 0 0 0,1 0 0 0,4 3 0 16,0-2 0-16,1 5 0 0,0 3 0 0,2 6 0 16,-2-1 0-16,1 0 0 0,2 3-1 0,2 2 1 0,-2 1 0 15,-1 2 0-15,-2 5-3 0,0-2 2 0,-2 3 1 16,0 2 0-16,-1 3-3 0,-2-4 0 0,0 7 3 16,1-1 0-16,-3 3-5 0,1 1 1 0,-2 0 4 15,-2 1 0-15,-1-1-7 0,0-1 0 0,-1-2 7 16,0 1 0-16,-4-1-8 0,0-2 0 0,0-2 8 15,0-4 0-15,0-3-10 0,0 1 1 0,0-1 9 16,0 0 0-16,0-1-10 0,1-2 0 0,2 0 10 16,1 1 0-16,-3-1-9 0,2-1 1 0,-1-6 8 15,4-2 0-15,7-6-6 0,0-5-1 0,1-1 7 16,-3 1 0-16,1-1-6 0,-1 1 1 0,0 1 5 0,0 0 0 16,0 3-3-16,0 3 2 0,0 0 1 0,1 5 0 15,-1 2 0-15,-2 5 0 0,-1-1 0 0,-1 0 0 16,-1 2 0-16,-1 2 1 0,1 0-1 0,4 1 0 15,1 1 3-15,-3 4-1 0,3 5-2 0,0 0 0 0,-1 6 3 16,-1 1 2-16,1 1-5 0,-2-1 0 0,-3-1 3 16,-2-1 2-16,2-2-5 0,-4 0 0 0,2-2 3 15,-1-2 1-15,0 0-4 0,-2-1 0 0,0-11-1577 16</inkml:trace>
  <inkml:trace contextRef="#ctx0" brushRef="#br0" timeOffset="131245.122">19326 14310 1369 0,'0'0'0'0,"1"6"0"16,3 3 0-16,-4 7 15 0,0 5 2 0,0-2-17 16,0-2 0-16,0-1 38 0,-4-3 0 0,4-1-38 15,0-2 0-15,0-4 64 0,0-3 1 0,0 2-65 16,0-3 0-16,0-1 30 0,-1-1 0 0,1 2-30 16,-2 0 0-16,2-2 19 0,-1 0 1 0,1-2-20 0,1-3 0 15,2-3 20-15,1-3 1 0,0-5-21 0,4-3 0 16,3-4 23-16,4-4 2 0,-2 1-25 0,-2 4 0 15,-2 3 27-15,1 7 1 0,-1-1-28 0,1 0 0 0,-1 2 26 16,-1 2-1-16,0 2-25 0,0 3 0 0,-6 0 29 16,1 1 0-16,2 2-29 0,1-1 0 0,1 1 20 15,-2-1 1-15,1 2-21 0,-3 0 0 0,0 0 15 16,0 2 1-16,1-1-16 0,-1 2 0 0,2 2 7 16,-4 0 1-16,4 1-8 0,1 2 0 0,-4 3 1 0,1 2 2 15,-1 1-3-15,-1-3 0 0,-1 0 0 0,0 0 0 16,0 2 0-16,0 0 0 0,-1 1-1 0,-1 0 1 15,2-1 0-15,2-2 0 0,1-2-3 0,0-1 2 16,0 0 1-16,2 0 0 0,-3-2-3 0,1-1-1 16,2 0 4-16,1 0 0 0,0-1-6 0,1 1 0 15,-1-2 6-15,2-3 0 0,2-1-6 0,-1-2 1 0,1-1 5 16,-1 1 0-16,3-2-6 0,-3-2 2 0,4-3 4 16,-2-1 0-16,-1-5 0 0,1 0 0 0,-5 0 0 15,0 2 0-15,-2 2 2 0,-3-3 1 0,2 4-3 16,-3 2 0-16,0 1 16 0,0 1 0 0,-3 3-16 15,2-3 0-15,-3 1 31 0,1 0 2 0,-2 1-33 16,1 2 0-16,-1 1 40 0,0 1 1 0,2 1-41 16,-3 1 0-16,-1 4 37 0,1-3 0 0,-2 4-37 15,1 3 0-15,3 4 27 0,1 6 1 0,-2 0-28 16,3 0 0-16,2 2 19 0,2 1 0 0,3-2-19 16,-4-2 0-16,5-4 13 0,1-1 1 0,2-1-14 15,1 1 0-15,-10-13-1786 0</inkml:trace>
  <inkml:trace contextRef="#ctx0" brushRef="#br0" timeOffset="131644.8837">20011 14395 1620 0,'0'0'0'0,"-1"-1"0"0,-1-3 0 0,0 0 0 16,-1-3 0-16,0 1 0 0,-5 1 0 0,0 0-1 15,-2 1 1-15,2 1 0 0,-3-1 0 0,2 3 12 0,-1-1 1 16,2 2-13-16,0 3 0 0,0 2 10 0,2 3 0 15,1 2-10-15,-1 1 0 0,-1-3 9 0,1 3 1 16,3 0-10-16,0 0 0 0,6 0 26 0,-2 0 1 16,3-2-27-16,-1-1 0 0,3-1 30 0,2-1 1 15,3 0-31-15,-3 1 0 0,2-3 28 0,-1 0 1 0,3-4-29 16,0-2 0-16,3-1 26 0,1-3 0 0,-2-4-26 16,0-1 0-16,-1-3 20 0,-2-4 1 0,-1-2-21 15,1-2 0-15,-5-5 16 0,2-3 1 0,0 1-17 16,0 4 0-16,0-4 15 0,0 1-1 0,0 1-14 15,-6 0 0-15,-1 0 13 0,-1 0-1 0,-1 2-12 16,-1-1 0-16,-3 3 14 0,1 1-1 0,0 3-13 16,-4 1 0-16,4 5 10 0,-1 4 1 0,-2 6-11 15,1 4 0-15,0 7 10 0,1 5 0 0,-3 4-10 16,3 4 0-16,-4 6 8 0,-1 5 1 0,2 1-9 16,2 0 0-16,-2-1 9 0,3 1 1 0,2-1-10 15,0 2 0-15,1 0 8 0,-3 0 0 0,4-2-8 0,1-2 0 16,0-3 7-16,0-2 0 0,6-1-7 0,0-2 0 15,-6-22-1626-15</inkml:trace>
  <inkml:trace contextRef="#ctx0" brushRef="#br0" timeOffset="132095.185">20290 14547 1206 0,'0'0'0'0,"2"-3"0"0,1 0 0 0,0-8 20 16,2 0 1-16,1-2-21 0,-4 0 0 0,-1 1 44 15,1-3 0-15,-2 1-44 0,-2 1 0 0,1 2 37 16,-1 0 1-16,-4 3-38 0,1 2 0 0,0 1 26 0,0 2 1 15,-1 2-27-15,1-1 0 0,1 0 17 0,-1 2 1 16,-2 0-18-16,1 0 0 0,0 2 15 0,-1 0 2 16,2-1-17-16,2 2 0 0,-3 0 18 0,1 2 1 15,0 5-19-15,2 2 0 0,5 4 23 0,-1 3 0 16,2 0-23-16,4 0 0 0,4 0 31 0,5 2 0 0,-3-5-31 16,1-2 0-16,2-1 30 0,2-2 2 0,1-2-32 15,-5-3 0-15,5-2 29 0,-3-4 1 0,2-2-30 16,-4-1 0-16,2-3 26 0,-2-2 1 0,1-5-27 15,1-3 0-15,-2-4 26 0,5-4-1 0,-5-5-25 16,-1-1 0-16,-3-8 26 0,-1-1 0 0,-7 1-26 16,-1 1 0-16,-4 4 21 0,-3-2 1 0,-1 2-22 15,-4 0 0-15,2 3 22 0,-4 1 1 0,0 1-23 16,-1-2 0-16,0-2 18 0,-4 0 1 0,2 4-19 16,-1 2 0-16,1 9 13 0,3 3 2 0,0 4-15 15,2 5 0-15,3 5 10 0,3 5 1 0,2 5-11 0,1 4 0 16,1 5 8-16,-2 6 0 0,3 2-8 0,3 3 0 15,2-1 5-15,3 1 2 0,1 2-7 0,1 1 0 16,1 2 5-16,2 1 0 0,1 2-5 0,2-3 0 16,0 3 4-16,0-2 0 0,0-3-4 0,-2-1 0 0,2-5 3 15,-3-2 1-15,4-2-4 0,4-4 0 0,1-5 2 16,1-2 1-16,-4-2-3 0,0-2 0 0,-19-8-1639 16</inkml:trace>
  <inkml:trace contextRef="#ctx0" brushRef="#br0" timeOffset="132266.203">20752 14276 1583 0,'0'0'0'0,"2"5"0"16,1 1 0-16,-3 1 0 0,0 4 0 0,0 5 0 15,0 1 0-15,2 4-6 0,1 1 1 0,0-2 5 16,-1-2 0-16,1-4-77 0,0-1 1 0,2-2 76 15,-4 0 0-15,-1-11-1065 0</inkml:trace>
  <inkml:trace contextRef="#ctx0" brushRef="#br0" timeOffset="132545.204">20948 13830 1620 0,'0'0'0'0,"0"2"0"0,0 1 0 0,0 0 0 15,0 2 0-15,0 7 0 0,-1 7 0 0,1 8 50 16,0 5 2-16,0 1-52 0,-2 0 0 0,2 2 72 16,-3 0 1-16,1 0-73 0,2-5 0 0,2 0 33 15,1 0 1-15,-3-1-34 0,0-1 0 0,0-1 24 16,-3-3-1-16,3 1-23 0,0 0 0 0,0 1 25 15,0-3 1-15,0-4-26 0,0-3 0 0,0-6 24 0,-2-4 1 16,4-3-25-16,1-1 0 0,-3-2-1562 0</inkml:trace>
  <inkml:trace contextRef="#ctx0" brushRef="#br0" timeOffset="132732.728">21097 14183 1796 0,'0'0'0'0,"-5"2"0"16,-5 1 0-16,-4 2 21 0,-5 1 1 0,-2-1-22 15,-3-4 0-15,-1-1 42 0,-4 0 1 0,0 0-43 16,2 0 0-16,2 0 27 0,-2-1 1 0,3-4-28 16,3-1 0-16,3-1 21 0,4 2 1 0,1-4-22 15,2-1 0-15,11 10-1518 0</inkml:trace>
  <inkml:trace contextRef="#ctx0" brushRef="#br0" timeOffset="132852.919">20685 13922 1482 0,'0'0'0'0,"0"-2"0"0,0 1 0 0,0-1 4 16,0 0 1-16,0 1-5 0,0-1 0 0,0 1 0 16,-1-1 0-16,1 1 0 0,3-4 0 0,-3 5-1119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05:47:41.3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20164 13504 1255 0,'0'0'0'16,"0"0"0"-16,0-3 0 0,0 3-8 0,0-4 1 16,0 4 7-16,0-3 0 0,0 3-11 0,0 0 2 15,0 0 9-15,0 0 0 0,0 0 11 0,0 0-1 16,0 0-10-16,3 0 0 0,-3 0 9 0,10 0 0 0,-10 0-9 15,19-1 0-15,-19 1 10 0,25-7 1 0,-25 7-11 16,24-3 0-16,-24 3 34 0,24-6 0 0,-24 6-34 16,19-6 0-16,-19 6 50 0,16-13 0 0,-16 13-50 15,18-14 0-15,-18 14 81 0,13-10 0 0,-13 10-81 16,9-11 0-16,-9 11 87 0,7-6 2 0,-7 6-89 16,4-3 0-16,-4 3 75 0,2-4 2 0,-2 4-77 15,3-3 0-15,-3 3 57 0,3-1 0 0,-3 1-57 16,5 1 0-16,-5-1 44 0,2 3 1 0,-2-3-45 15,6 5 0-15,-6-5 32 0,5 13 2 0,-5-13-34 16,8 20 0-16,-8-20 30 0,1 24 0 0,1-8-30 0,-2 1 0 16,-3 2 25-16,0 4 1 0,-1-1-26 0,1-2 0 15,0-1 22-15,0 2 2 0,0-1-24 0,1 3 0 16,-3 0 20-16,2 0 1 0,2-3-21 0,-1-2 0 16,0-1 18-16,2-4 0 0,0-1-18 0,0-2 0 0,0-4 13 15,0-3 0-15,0 2-13 0,0-3 0 0,0-1 10 16,-3-1 0-16,2 0-10 0,-1 2 0 0,0-2 8 15,1 0 0-15,-2-2-8 0,-1-1 0 0,0-6 7 16,-1-1 1-16,0-1-8 0,2-3 0 0,-2-4 5 16,5-1 2-16,0 2-7 0,0 3 0 0,2 3 6 0,1 1 0 15,0 1-6-15,0 1 0 0,0 0 8 0,1 0 0 16,0 0-8-16,3 0 0 0,-1 2 10 0,1-1 0 16,-1 1-10-16,0 0 0 0,2-1 13 0,2 1-1 15,-2 0-12-15,0 1 0 0,-2 3 13 0,-1-1 2 16,1 0-15-16,-2 0 0 0,-1 1 11 0,0-1 0 0,0-2-11 15,-3-3 0-15,0 8-1990 0</inkml:trace>
  <inkml:trace contextRef="#ctx0" brushRef="#br0" timeOffset="166.434">20338 13236 1897 0,'0'0'0'0,"1"0"0"16,3 0 0-16,-4 0 0 0,1 0 0 0,1 0 0 16,-1 0 0-16,1 0-9 0,0 0 1 0,-1 0 8 0,2 0 0 15,-3 0-1410-15</inkml:trace>
  <inkml:trace contextRef="#ctx0" brushRef="#br0" timeOffset="666.549">20526 13445 1318 0,'0'0'0'15,"0"0"0"-15,0 0 0 0,0 0 2 0,0 0 2 0,0 0-4 16,0 0 0-16,2 0 29 0,1 0 0 0,1 0-29 16,-4 2 0-16,4-1 46 0,0-1 0 0,-2 0-46 15,3 0 0-15,3 0 24 0,0 0 0 0,0 0-24 16,0-1 0-16,0-4 17 0,0 0 0 0,0 2-17 16,-2 0 0-16,-1 0 28 0,-2 1 0 0,0-1-28 15,-3 0 0-15,2 1 30 0,-1 1 2 0,1-1-32 16,-2 1 0-16,0 1 37 0,-2-4 0 0,1 3-37 15,-1-1 0-15,-1 1 44 0,-2-1 1 0,-3 0-45 16,-3 1 0-16,-3-1 38 0,-4 2 1 0,2 0-39 16,3 0 0-16,4 2 34 0,1-1 0 0,2 1-34 15,-1 0 0-15,1-1 26 0,1 1 0 0,2-1-26 0,1 3 0 16,2-4 22-16,-3 1 1 0,1 1-23 0,1-1 0 16,-1 1 16-16,1-1 0 0,-1 1-16 0,1 0 0 15,1-1 14-15,0 1 1 0,1 1-15 0,4 2 0 0,3 3 13 16,3 1 2-16,3 2-15 0,1 0 0 0,1-1 12 15,1-2 1-15,-2 0-13 0,-1-2 0 0,-3-1 10 16,-3-5 1-16,0 0-11 0,-2 0 0 0,-1 0 7 16,0 0 1-16,0-3-8 0,-2-1 0 0,-3 4-1673 15</inkml:trace>
  <inkml:trace contextRef="#ctx0" brushRef="#br0" timeOffset="1099.78">20746 13409 1407 0,'0'0'0'0,"1"0"0"16,1 0 0-16,0 0 3 0,-1 0 0 0,1 0-3 16,1 0 0-16,-3 0 0 0,2 0 2 0,-1 0-2 15,1 0 0-15,-1 0 16 0,1 0 2 0,0 0-18 16,-1 1 0-16,2 3 19 0,4-1 2 0,-1 1-21 15,2 4 0-15,-2 2 15 0,-1 1 2 0,0 2-17 16,0-2 0-16,0 0 16 0,-2 1 0 0,0 0-16 16,-3-5 0-16,0 0 20 0,0-2 1 0,-3-1-21 15,1 4 0-15,1-5 27 0,-3 1 1 0,3-3-28 0,1 1 0 16,0-1 37-16,-2-1 0 0,2-1-37 0,-3-2 0 16,1-1 38-16,1 3 2 0,1-4-40 0,0-3 0 15,-2-3 31-15,2-2 2 0,2 1-33 0,1-1 0 0,0 2 24 16,0 0 1-16,2 1-25 0,0 4 0 0,0-2 19 15,-2 0 1-15,0 3-20 0,0 1 0 0,4 1 16 16,-3-1 0-16,4 3-16 0,-4-1 0 0,2 1 13 16,2-1 1-16,0 4-14 0,2 1 0 0,-1 2 12 15,1 1 0-15,-1 2-12 0,1 3 0 0,-1 2 14 16,1 1-1-16,-2 0-13 0,0 0 0 0,-2 1 13 0,1-1-1 16,-4-3-12-16,0-5 0 0,-3-4 9 0,0-2 1 15,0 1-10-15,0 1 0 0,0-2-1581 0</inkml:trace>
  <inkml:trace contextRef="#ctx0" brushRef="#br0" timeOffset="1516.96">21337 13342 1595 0,'0'0'0'0,"-1"0"0"16,1 0 0-16,0 0 14 0,-2 0 0 0,2 0-14 16,-5 0 0-16,2 0 25 0,-5 0 1 0,-1 2-26 15,-6-1 0-15,-6 1 65 0,-1 1 0 0,1 0-65 0,5 2 0 16,5 1 28-16,2-2 1 0,1 0-29 0,1 0 0 16,3-3 17-16,-1 1 1 0,2 1-18 0,-4 0 0 15,6-3 12-15,-2 2 1 0,1-1-13 0,0 1 0 16,1 1 10-16,-2 0 1 0,1 0-11 0,2 0 0 0,0 1 8 15,0-1 0-15,0 2-8 0,2-2 0 0,2 3 6 16,3 0 1-16,-3 1-7 0,4-1 0 0,2 2 8 16,1 0 0-16,2-2-8 0,-2-1 0 0,-1 0 11 15,-1-1 0-15,2 1-11 0,-4 0 0 0,1 0 12 16,-2-1 0-16,-1 1-12 0,0 0 0 0,-1 0 13 0,0-5 1 16,-3 1-14-16,1 2 0 0,-1 1 14 0,-1-3 1 15,-1-1-15-15,-1 2 0 0,1-1 16 0,-1 1-1 16,0 0-15-16,1-1 0 0,-7 1 16 0,-2-1 1 15,-1 1-17-15,-2-2 0 0,1-2 12 0,-1-1 2 16,0 0-14-16,2 0 0 0,11 3-1635 0</inkml:trace>
  <inkml:trace contextRef="#ctx0" brushRef="#br0" timeOffset="2050.163">21463 13364 1569 0,'0'0'0'0,"-1"0"0"0,1 4 0 16,-2-1-1-16,0 2 1 0,-1 4 0 0,0 1 0 15,-2 4 10-15,-1 2 2 0,1-2-12 0,3-1 0 16,-1-2 22-16,2-3 1 0,1 1-23 0,0 2 0 15,0-3 12-15,0 2 0 0,1-1-12 0,4 1 0 0,1-1 10 16,1 1 0-16,-2-3-10 0,-2 0 0 0,0-6 11 16,0 1 0-16,2-2-11 0,1-2 0 0,1-1 15 15,-3 0 1-15,3-2-16 0,2-3 0 0,-1-3 15 16,0-3 0-16,0 1-15 0,-1 2 0 0,-3 0 29 0,0 2 0 16,-1-1-29-16,2 1 0 0,-2-1 23 0,3 1 2 15,-1 1-25-15,-2 1 0 0,0 3 20 0,-3 1 1 16,0-2-21-16,0 2 0 0,0 1 15 0,0 0 1 15,0 1-16-15,0 1 0 0,0 0 12 0,0 0 2 16,0 3-14-16,-3 3 0 0,2 7 11 0,-3 3 0 16,1 8-11-16,0 4 0 0,0 7 10 0,0 8 1 0,-1-5-11 15,1 3 0-15,2-2 12 0,-3-1 0 0,3-1-12 16,-4-2 0-16,2 0 9 0,0-1 1 0,0-4-10 16,-2-4 0-16,0-7 9 0,0-2 1 0,0-3-10 15,2-2 0-15,2-5 8 0,-1-2 0 0,-1 0-8 16,1 0 0-16,2-5 8 0,0 0-1 0,0-3-7 15,0-4 0-15,0-1 8 0,0-3 0 0,0-6-8 16,0-4 0-16,2-1 11 0,1-6 1 0,3 1-12 16,-1 3 0-16,3 3 16 0,2 4 1 0,1-1-17 15,2 1 0-15,-4 0 23 0,2-1 0 0,2 2-23 16,1 1 0-16,-14 15-1666 0</inkml:trace>
  <inkml:trace contextRef="#ctx0" brushRef="#br0" timeOffset="2500.584">21919 13434 1884 0,'0'0'0'0,"-2"0"0"0,1-3 0 0,-2 1 18 0,-1 1 0 15,-5-1-18-15,-7 1 0 0,-6-3 105 0,-4 0 2 16,2 1-107-16,3-1 0 0,2 4 96 0,2 4 2 15,4-4-98-15,2 1 0 0,3 1 37 0,5-2 0 16,1 0-37-16,1 0 0 0,1 1 23 0,0 1 1 16,0-1-24-16,0 3 0 0,1-1 22 0,4 3 1 15,3-1-23-15,3 3 0 0,3 3 16 0,4 0-1 0,-1-2-15 16,-2-2 0-16,-2-1 12 0,-2-4 0 0,-2-1-12 16,1 1 0-16,-5-2 9 0,-2 0 0 0,0 0-9 15,0 0 0-15,0 0 7 0,1 0 0 0,-1 0-7 16,0 0 0-16,3-2 7 0,-1-1 0 0,1 0-7 15,-1 0 0-15,0 0 5 0,0-1 1 0,0 1-6 16,-1-1 0-16,0-3 5 0,-1 1 0 0,-2 1-5 16,1 0 0-16,0-1 1 0,-2 0 2 0,0 1-3 15,-2 0 0-15,0 0 0 0,1 1 1 0,1 1-1 16,-2 3 0-16,2-4 0 0,0 3 0 0,0 1 0 16,0 1 0-16,0 3 0 0,0-4 0 0,2 3 0 0,1 3 0 15,2 5 0-15,0-1 0 0,-1 2 0 0,1 1 0 16,0 0-1-16,1-2 1 0,2-3 0 0,0-2 0 15,-1-1-3-15,-1-5 2 0,0 1 1 0,1 1 0 16,-7-2-1961-16</inkml:trace>
  <inkml:trace contextRef="#ctx0" brushRef="#br0" timeOffset="2933.627">22305 13369 1444 0,'0'0'0'0,"0"0"0"16,0 0 0-16,0 0-4 0,0 0 2 0,0 0 2 16,0 0 0-16,0 0 0 0,0 0 0 0,0 0 0 15,0 0 0-15,4 0 19 0,1 0 0 0,0 0-19 16,1 0 0-16,4 0 13 0,3 0 0 0,3 2-13 15,1-1 0-15,2 3 12 0,2 0 1 0,-2 6-13 16,0 1 0-16,-4 3 41 0,-1 5 2 0,0 0-43 16,1 5 0-16,-3 3 73 0,1 3 0 0,-2 0-73 15,-3-3 0-15,-5 0 71 0,-3-5 0 0,-3-1-71 16,-3-1 0-16,-4-1 62 0,-1-1 0 0,-3-6-62 16,0 2 0-16,-2-4 46 0,-2-2 1 0,-3-5-47 15,1-3 0-15,-3-5 38 0,-1-3 0 0,2-3-38 0,1-1 0 16,2-4 27-16,2-2 0 0,-4-1-27 0,2-1 0 15,1-4 18-15,1-1 1 0,1 1-19 0,1 2 0 16,4-2 14-16,2 0-1 0,2 2-13 0,1 2 0 0,1-1 9 16,4 2 1-16,2 2-10 0,4 2 0 0,1 4 16 15,2 3 0-15,2 2-16 0,1 1 0 0,-11 5-1771 16</inkml:trace>
  <inkml:trace contextRef="#ctx0" brushRef="#br0" timeOffset="9249.984">20886 12606 326 0,'0'2'0'0,"0"-2"0"15,0 3 0-15,7 21 0 0,0-4 0 0,0-4 0 16,-2-3 0-16,-5-1 0 0,1 1 0 0,1 1 20 16,-1-3 2-16,1 2-22 0,-2-2 0 0,0 0 4 15,0 0 1-15,0-1-5 0,2-4 0 0,2-1 19 16,-2-2 0-16,0-1-19 0,-1-1 0 0,1 1 64 0,-1-1 1 15,1 1-65-15,0-1 0 0,-1-1 42 0,1 0 2 16,-1-1-44-16,1-4 0 0,1-1 51 0,2-7 0 16,3-1-51-16,-5-4 0 0,2-2 61 0,-2-1-1 15,2 1-60-15,1 1 0 0,2 4 82 0,0 1 1 16,0 2-83-16,0 0 0 0,-3 3 92 0,0 3 0 0,1-1-92 16,0 3 0-16,1-4 88 0,-1-5 0 0,1 5-88 15,-1 0 0-15,0 3 79 0,1 2 2 0,-1 0-81 16,0 0 0-16,1 0 66 0,-4 0 2 0,2-1-68 15,0 3 0-15,-5 1-1255 0</inkml:trace>
  <inkml:trace contextRef="#ctx0" brushRef="#br0" timeOffset="9666.629">21162 12688 1394 0,'0'0'0'0,"1"2"0"0,3-2 0 0,-4 0 15 15,1 2 1-15,1 1-16 0,1-3 0 0,3 3 20 16,-1 0 0-16,3 0-20 0,-5 0 0 0,2-1 45 16,0-2 1-16,3 2-46 0,-3-1 0 0,3-1 27 15,-4 0 1-15,3 0-28 0,-1 0 0 0,1-1 18 16,-3-3 1-16,1 1-19 0,-2 0 0 0,2 0 18 0,-5 0 1 15,2 0-19-15,-2-1 0 0,-2 1 17 0,2 0 1 16,-5-2-18-16,2-3 0 0,-5-1 17 0,0 1 1 16,-1 2-18-16,-6 1 0 0,3 2 16 0,-1 0 2 15,0 1-18-15,0 2 0 0,4 2 18 0,-4 1 0 16,3 0-18-16,2 2 0 0,2-1 14 0,1 3-1 16,0-3-13-16,1 1 0 0,-1 3 10 0,0-3 2 0,2 1-12 15,3 4 0-15,2-2 6 0,-1 1 1 0,2 4-7 16,4 3 0-16,5 3 5 0,4 1 0 0,0 1-5 15,0-5 0-15,2-1 3 0,1 3 2 0,2-5-5 16,-4-2 0-16,2-2 4 0,0 1 1 0,1-4-5 16,-1-1 0-16,-2-2 6 0,1-2 0 0,-1 1-6 15,1 1 0-15,-18-3-1445 0</inkml:trace>
  <inkml:trace contextRef="#ctx0" brushRef="#br0" timeOffset="10049.614">21538 12578 1520 0,'0'0'0'0,"-2"0"0"0,1 0 0 0,-2 0-1 16,-2 0 0-16,-1 0 1 0,-1 1 0 0,1 1-9 16,-1-1 1-16,-2 2 8 0,2 1 0 0,4-1 3 15,2 2 1-15,-6-4-4 0,3 4 0 0,-1 0 3 16,2 1 0-16,1-1-3 0,0-1 0 0,1 1 5 0,1-2-1 15,1 1-4-15,1 0 0 0,0 3 15 0,-1-1 0 16,4 0-15-16,-2 2 0 0,7 0 34 0,-2 0 2 16,1 0-36-16,-1 0 0 0,2 1 42 0,-1 1 0 15,1 1-42-15,3 0 0 0,-1 2 36 0,3-1 0 16,-3-1-36-16,-2 1 0 0,-2-3 40 0,-2-3-1 16,-1-1-39-16,-2 0 0 0,-1 0 34 0,0-1 0 0,-1 0-34 15,-1-3 0-15,0-1 28 0,-1 2 2 0,-1 1-30 16,0 0 0-16,-1-1 22 0,2-1 0 0,-6 1-22 15,-2-1 0-15,-4-1 18 0,-1-1 1 0,-2-2-19 16,-2-2 0-16,2-1 15 0,2-2 1 0,-1 0-16 16,3 0 0-16,-1 0 11 0,0 0 0 0,5 2-11 15,3 2 0-15,5 4-1589 0</inkml:trace>
  <inkml:trace contextRef="#ctx0" brushRef="#br0" timeOffset="10516.2">21755 12608 1695 0,'0'0'0'0,"-2"0"0"0,2 0 0 0,0 0 27 16,-1 0 1-16,-1 0-28 0,0 1 0 0,-2 1 57 15,-1-1 1-15,-3 4-58 0,-2-3 0 0,-1 2 76 16,-2 4 0-16,4 0-76 0,2 0 0 0,7 2 31 15,0-1 0-15,0-1-31 0,2 0 0 0,0 2 19 0,-1-3 1 16,4 3-20-16,1 1 0 0,4 3 20 0,1 2 1 16,2-2-21-16,-2-3 0 0,0-3 16 0,0-1 1 15,1-3-17-15,-1 3 0 0,0-6 15 0,0-2-1 16,0 1-14-16,0 0 0 0,0 0 12 0,1 0-1 16,-1-3-11-16,0-1 0 0,-1 0 9 0,-1-1 0 15,-1-1-9-15,0-1 0 0,0-5 7 0,-2-1-1 0,-1 2-6 16,2 1 0-16,-4 2 6 0,1 2 0 0,1 1-6 15,-2 1 0-15,-1-1 5 0,0 2 1 0,-1-4-6 16,-1 3 0-16,0-1 4 0,0 0 1 0,0 0-5 16,0 2 0-16,0 3 4 0,0-3 2 0,0 1-6 15,-1 1 0-15,1 1 4 0,0 0 1 0,0 1-5 16,0 1 0-16,0 1 3 0,0-1 2 0,0 4-5 16,0 0 0-16,1 6 3 0,4 0 0 0,3 1-3 15,-3 0 0-15,3-2 3 0,-3-3 0 0,2-4-3 16,3-2 0-16,-2-4 2 0,2-1 2 0,1-2-4 0,5-3 0 15,0-1 1-15,1-2 0 0,1-2-1 0,-2 4 0 16,-16 9-1766-16</inkml:trace>
  <inkml:trace contextRef="#ctx0" brushRef="#br0" timeOffset="10733.409">22190 12218 1569 0,'0'0'0'0,"-2"5"0"0,1 3 0 0,-1 6 7 16,1 3 0-16,1 4-7 0,1 4 0 0,1 7 46 0,-1 4 0 16,1 1-46-16,0-2 0 0,-1 0 57 0,1-4 0 15,-1-1-57-15,1-1 0 0,-1-2 26 0,1-4 1 16,1 0-27-16,4-3 0 0,1-1 17 0,1 0 1 16,1 0-18-16,-7-6 0 0,0-2 20 0,-1 0 1 15,1-3-21-15,0-5 0 0,0-4 15 0,2-3 1 0,1 1-16 16,1 0 0-16,-7 3-1462 0</inkml:trace>
  <inkml:trace contextRef="#ctx0" brushRef="#br0" timeOffset="10966.964">22411 12172 1569 0,'0'0'0'0,"-1"5"0"15,-2 3 0-15,1 5-1 0,-4 2 1 0,3 6 0 0,1 4 0 16,0 7-19-16,2 6 0 0,-3 0 19 0,2 0 0 16,-1-2 2-16,0-1 2 0,1 0-4 0,-1-6 0 15,2-4 5-15,0-1 1 0,2-2-6 0,1-2 0 16,3-2 7-16,-1-1 1 0,0-4-8 0,0 0 0 0,-1-4 20 16,1-1 0-16,0-2-20 0,0-3 0 0,-4-3 24 15,3 0-1-15,0 0-23 0,4 0 0 0,-8 0-1238 16</inkml:trace>
  <inkml:trace contextRef="#ctx0" brushRef="#br0" timeOffset="11145.932">22542 12454 1494 0,'0'0'0'16,"-6"-2"0"-16,-4 1 0 0,-4-2-6 0,-5 0 0 15,-2 1 6-15,-3 0 0 0,2-2-10 0,-4 0 1 0,1 1 9 16,1 0 0-16,2 0 0 0,1 1 0 0,0-1 0 15,0-2 0-15,2-1 0 0,2 0 0 0,4-1 0 16,3 4 0-16,7 0 0 0,0 3 0 0,1 0 0 16,1 0 0-16,1 0-1098 0</inkml:trace>
  <inkml:trace contextRef="#ctx0" brushRef="#br0" timeOffset="11566.423">22761 12494 1620 0,'0'0'0'0,"0"0"0"0,0 0 0 15,0 0 29-15,-4 0 0 0,3 0-29 0,-2 0 0 0,-4 0 61 16,-2 0 1-16,-6 0-62 0,-5 0 0 0,-3 0 78 16,-2 0 1-16,1 0-79 0,3 0 0 0,5 0 31 15,0 0 2-15,3-2-33 0,2 0 0 0,3-2 20 16,2 2 0-16,3 1-20 0,0 1 0 0,1-4 26 15,0 4 0-15,1 0-26 0,-1 0 0 0,2 0 20 16,0 0 1-16,2 0-21 0,1 4 0 0,2-4 17 16,1 3 1-16,5 3-18 0,5 4 0 0,3 1 15 0,5 1 0 15,-3 3-15-15,-3-1 0 0,-4 0 12 0,-1-3-1 16,-1 2-11-16,0-1 0 0,-3 1 10 0,-2-5 1 16,-1 2-11-16,0 1 0 0,-1-3 9 0,0 1 1 15,-4 2-10-15,1 2 0 0,-2-1 8 0,-2 1 0 0,1 0-8 16,-2-1 0-16,-2 0 7 0,-3-1-1 0,0-3-6 15,-2-4 0-15,-1-2 8 0,-2-2 0 0,-1-2-8 16,-2-2 0-16,-1-4 8 0,-3-2 1 0,1-1-9 16,2 0 0-16,2 0 7 0,1 0-1 0,3 0-6 15,0 0 0-15,4 1 10 0,1 4 2 0,1 4-12 16,2-3 0-16,3 5-1786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6T17:45:45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13124 11514 1155 0,'0'0'0'16,"0"0"0"-16,-2-4 0 0,2 4 53 0,-1-7 0 15,1 7-53-15,-7-7 0 0,7 7 110 0,-6-6 1 16,6 6-111-16,-10-6 0 0,10 6 92 0,-17-8 0 16,17 8-92-16,-13-11 0 0,13 11 26 0,-6-4 0 0,6 4-26 15,-2-8 0-15,2 8 28 0,-3-4 1 0,3 4-29 16,8-8 0-16,-8 8 26 0,16-13 1 0,-16 13-27 16,35-6 0-16,-9 4 20 0,5 1 1 0,3-1-21 15,-1 2 0-15,1 2 20 0,1-1 0 0,-2 1-20 16,1 1 0-16,-1 0 20 0,1 2-1 0,-2-4-19 15,-2 3 0-15,-3-1 18 0,-1 0 1 0,-1 0-19 16,-4 0 0-16,-4 0 20 0,-4 1 1 0,-2-3-21 16,-1 2 0-16,-9-3 20 0,1 0 1 0,-2 0-21 15,0 2 0-15,-2-2 19 0,1 2 1 0,-4 2-20 0,-3-2 0 16,-5 3 17-16,-3 3 0 0,-4-1-17 0,-6 0 0 16,-4-2 14-16,-4-1 1 0,-4 3-15 0,1-1 0 15,-2-1 12-15,0-1 2 0,-1-2-14 0,1-4 0 16,-4-2 13-16,-2-3 2 0,2-1-15 0,5 4 0 0,4-1 14 15,5 0 1-15,4-1-15 0,-1 0 0 0,7-2 18 16,2-2 0-16,-1 2-18 0,6 0 0 0,4 0 18 16,0 2 0-16,3 0-18 0,2 1 0 0,3 0 20 15,0 2 1-15,3-2-21 0,2-3 0 0,3 0 18 16,1 1 0-16,9-1-18 0,2 1 0 0,6 3 20 0,7-1 0 16,2 0-20-16,4 2 0 0,-1 1 19 0,-1 2 2 15,1 0-21-15,-3 0 0 0,5 5 19 0,-2 1 0 16,-1 1-19-16,-2-1 0 0,-2 0 19 0,-1 2 0 15,-2 0-19-15,-1 0 0 0,-7 2 20 0,2-1 1 16,-6 1-21-16,-1-2 0 0,-2-2 16 0,-4-1 0 0,-2-1-16 16,-2-2 0-16,-4-2 16 0,-3 2-1 0,0-1-15 15,0 2 0-15,-3-1 13 0,1-1-1 0,-1 1-12 16,-2 1 0-16,-6 2 9 0,-2 0 1 0,-4-1-10 16,-6 0 0-16,-5-3 7 0,-6 1 1 0,2-2-8 15,2-2 0-15,-3-3 5 0,1-2 2 0,0-1-7 16,0 1 0-16,-1 1 3 0,-2 4 1 0,3-6-4 15,3 2 0-15,3 0 2 0,4-1 1 0,1 0-3 16,5-3 0-16,4 1 3 0,2 1-1 0,4 1-2 16,1 3 0-16,5 0 2 0,0 4 1 0,3 0-3 15,2 0 0-15,3 0 3 0,0 0 0 0,9 2-3 0,4 0 0 16,13 1 3-16,2 0 1 0,3 2-4 16,0 1 0-16,3 0 3 0,-1 2 2 0,-1 0-5 0,0 0 0 15,-2-2 4-15,-1 1 2 0,0 1-6 0,-4-2 0 16,-4 2 4-16,1 0 1 0,-8 3-5 0,-3-5 0 0,-6 1 3 15,-5 0 2-15,-3-2-5 0,-3 2 0 0,-4-3 4 16,-1-2 1-16,-7-1-5 0,-6 1 0 0,-8 0 3 16,-6 1 1-16,0-3-4 0,-8-2 0 0,-2-4 4 15,-2-2-1-15,-1-2-3 0,0-2 0 0,-1-1 2 0,-3-1 2 16,1 0-4-16,1-1 0 0,7 6 2 0,3-2 1 16,3 1-3-16,4 2 0 0,5-1 3 0,3 1-1 15,2 2-2-15,5 1 0 0,5 3 2 0,2 2 0 16,4 2-2-16,2-2 0 0,0-2 2 0,0 1-1 15,2 2-1-15,6 2 0 0,5 4 0 0,1 1 1 16,7 0-1-16,1-2 0 0,-22-6-2138 0</inkml:trace>
  <inkml:trace contextRef="#ctx0" brushRef="#br0" timeOffset="1370.27">11806 11427 326 0,'0'0'0'0,"0"0"0"0,0 0 0 16,0 0 136-16,0 0 1 0,0 0-137 15,0 0 0-15,0 0 74 0,-5 3 1 0,5-3-75 0,-8 3 0 16,8-3 57-16,-13 3 2 0,13-3-59 0,-24 6 0 15,10-2 34-15,-5-1 1 0,1 0-35 0,1 0 0 16,-2 3 20-16,-2-2 1 0,-1 2-21 0,-2 2 0 0,2 3 13 16,-4-3 0-16,-3 4-13 0,1-2 0 0,-6 1 22 15,-1 2 0-15,0-2-22 0,0-3 0 0,-3-2 24 16,-2-1-1-16,2-2-23 0,-1-1 0 0,-2-2 28 16,-1 0 1-16,-1 0-29 0,2 0 0 0,-5-2 67 15,0-1 1-15,1-2-68 0,2-3 0 0,1 0 77 0,-2 2 0 16,4-2-77-16,3 0 0 0,1 2 64 0,2 1 0 15,4-1-64-15,-4-1 0 0,4 1 53 0,-2-2-1 16,2-1-52-16,0-1 0 0,1 2 45 0,2 3 0 16,5-4-45-16,1 3 0 0,5 1 34 0,3 2 0 15,4-1-34-15,1 3 0 0,3-2 30 0,2 0 0 0,1 1-30 16,0 0 0-16,1 1 24 0,1 1-1 0,-3 0-23 16,3 0 0-16,0 0 18 0,0 0 1 0,0 0-19 15,0 0 0-15,3 0 23 0,0 0-1 0,7 0-22 16,-1 0 0-16,6 0 24 0,2 0 0 0,5 0-24 15,2 0 0-15,-1 1 23 0,1 1-1 0,-1 3-22 16,0-1 0-16,1 3 24 0,-5-4 1 0,3 0-25 16,4-1 0-16,-1-1 24 0,5 1 1 0,2-1-25 15,2 3 0-15,4 0 22 0,-3-2 1 0,5 4-23 16,0-3 0-16,1 2 21 0,4 0 2 0,1-2-23 0,-3-3 0 16,2-1 20-16,1-1 0 0,-3-1-20 15,-3 1 0-15,-2 1 17 0,-4-1 1 0,-1 0-18 0,-4 1 0 16,-4-1 12-16,-4-1 2 0,1 2-14 0,2-1 0 15,2 2 11-15,-1 0 0 0,-1 0-11 0,2 0 0 16,-6 0 12-16,3 0 1 0,1 0-13 0,-4-2 0 0,1-2 10 16,1 2 0-16,-1 0-10 0,-2 1 0 0,0-1 9 15,0 1 1-15,-4-2-10 0,-1 1 0 0,-1 2 9 16,0 0 0-16,-7-2-9 0,0 1 0 0,-4-2 8 16,1 1 0-16,-3 0-8 0,2 2 0 0,-1 0 5 15,1 0 2-15,1 0-7 0,-3 0 0 0,2 0 5 0,-2 0 0 16,-2 0-5-16,2 0 0 0,-3 0 5 15,1 0-1-15,-1 2-4 0,-8 3 0 0,-3 0 2 0,-4 2 1 16,-1 3-3-16,1-2 0 0,2 3 1 0,-1 0 1 16,-2 2-2-16,0-1 0 0,-2 1 0 0,0 3 1 15,-3-7-1-15,2 2 0 0,-2-4 0 0,-1 1 0 16,-1 0 0-16,-3-2 0 0,-4-4 0 0,-1-2 0 0,1 0 0 16,0 1 0-16,-4-1 0 0,2-1 0 0,-3-1 0 15,1 2 0-15,-5-3 0 0,1 1 0 0,0 1 0 16,-2-1 0-16,-1 2 0 0,0-5 0 0,-1 2 0 15,2 2 0-15,5-1 1 0,-3 0 0 0,7-1-1 16,1-2 0-16,2-2 1 0,3-1 2 0,2 0-3 16,1 0 0-16,2 0 3 0,1 0 2 0,1 0-5 15,1 2 0-15,2-1 4 0,-1 1 2 0,5 0-6 16,-4 1 0-16,2 0 6 0,0 4 2 0,7-1-8 16,1 2 0-16,4 0 8 0,4 0 1 0,0 0-9 15,0 2 0-15,0-2 8 0,0 1 1 0,0 1-9 16,0 1 0-16,4-3 10 0,-3 2 1 0,6-1-11 0,1 4 0 15,4-2 9-15,3 3 0 0,4-2-9 0,-2-4 0 16,-17 0-2003-16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7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9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2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9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D53372-2615-4B76-92B8-A877E38CC74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eRbwbHsYUIE2D85_7ITLiWEiNj4ghM8JOBRalbGfyUI6s7g/viewform?usp=sf_lin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80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30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image" Target="../media/image280.png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image" Target="../media/image300.png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image" Target="../media/image280.png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image" Target="../media/image300.png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280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image" Target="../media/image300.png"/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5547-01F5-4E37-99FA-F44DEA6DD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690CD-1EB2-49D7-822A-4EFE3FBD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Spring </a:t>
            </a:r>
            <a:r>
              <a:rPr lang="en-US" dirty="0" smtClean="0"/>
              <a:t>2022</a:t>
            </a:r>
            <a:endParaRPr lang="en-US" dirty="0"/>
          </a:p>
          <a:p>
            <a:r>
              <a:rPr lang="en-US" dirty="0"/>
              <a:t>Lecture 22</a:t>
            </a:r>
          </a:p>
        </p:txBody>
      </p:sp>
      <p:pic>
        <p:nvPicPr>
          <p:cNvPr id="1026" name="Picture 2" descr="https://i.redd.it/mrm836jgb5341.jpg">
            <a:extLst>
              <a:ext uri="{FF2B5EF4-FFF2-40B4-BE49-F238E27FC236}">
                <a16:creationId xmlns:a16="http://schemas.microsoft.com/office/drawing/2014/main" id="{95B1CEED-3FC3-4FE4-875F-D70980C2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-1"/>
            <a:ext cx="5063474" cy="49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3CB1CF-1B76-439A-B3F2-7E4959A77FA5}"/>
              </a:ext>
            </a:extLst>
          </p:cNvPr>
          <p:cNvSpPr/>
          <p:nvPr/>
        </p:nvSpPr>
        <p:spPr>
          <a:xfrm rot="1700604">
            <a:off x="5411465" y="1038664"/>
            <a:ext cx="838200" cy="3601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B4489C-0C1D-42F3-8384-1C7C55049CDB}"/>
                  </a:ext>
                </a:extLst>
              </p14:cNvPr>
              <p14:cNvContentPartPr/>
              <p14:nvPr/>
            </p14:nvContentPartPr>
            <p14:xfrm>
              <a:off x="132480" y="124200"/>
              <a:ext cx="7953840" cy="513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B4489C-0C1D-42F3-8384-1C7C55049C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120" y="114840"/>
                <a:ext cx="7972560" cy="51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08158EB-62EF-4938-B38A-EFB51BD2B040}"/>
                  </a:ext>
                </a:extLst>
              </p14:cNvPr>
              <p14:cNvContentPartPr/>
              <p14:nvPr/>
            </p14:nvContentPartPr>
            <p14:xfrm>
              <a:off x="7259040" y="4381920"/>
              <a:ext cx="935280" cy="660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08158EB-62EF-4938-B38A-EFB51BD2B0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9680" y="4372560"/>
                <a:ext cx="954000" cy="6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1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“reflexive”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/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reflexive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3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0876-7B11-4A15-BEDA-F8CBC21C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proven </a:t>
            </a:r>
            <a:r>
              <a:rPr lang="en-US" dirty="0" err="1"/>
              <a:t>antisymmetry</a:t>
            </a:r>
            <a:r>
              <a:rPr lang="en-US" dirty="0"/>
              <a:t> too!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showed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in section 5.</a:t>
                </a:r>
                <a:endParaRPr lang="en-US" dirty="0"/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b</m:t>
                        </m:r>
                        <m:r>
                          <a:rPr lang="en-US" b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a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r>
                  <a:rPr lang="en-US" dirty="0"/>
                  <a:t> is equivalent to the definition in the box above </a:t>
                </a:r>
              </a:p>
              <a:p>
                <a:r>
                  <a:rPr lang="en-US" dirty="0"/>
                  <a:t>The box version is easier to understand, the other version is usually easier to prove.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  <a:blipFill>
                <a:blip r:embed="rId2"/>
                <a:stretch>
                  <a:fillRect l="-708" t="-6831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/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blipFill>
                <a:blip r:embed="rId4"/>
                <a:stretch>
                  <a:fillRect l="-142" t="-7512" b="-15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39" y="1133475"/>
            <a:ext cx="6804027" cy="16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blipFill>
                <a:blip r:embed="rId4"/>
                <a:stretch>
                  <a:fillRect l="-89" t="-3077" b="-2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727" b="-3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8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symmetric, transitive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∧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𝐚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𝐜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blipFill>
                <a:blip r:embed="rId4"/>
                <a:stretch>
                  <a:fillRect t="-7071"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963" b="-37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symmetry and </a:t>
            </a:r>
            <a:r>
              <a:rPr lang="en-US" dirty="0" err="1" smtClean="0"/>
              <a:t>antisymmetry</a:t>
            </a:r>
            <a:r>
              <a:rPr lang="en-US" dirty="0" smtClean="0"/>
              <a:t> relate?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are relations that are neither symmetric nor antisymmetric.</a:t>
                </a:r>
              </a:p>
              <a:p>
                <a:r>
                  <a:rPr lang="en-US" dirty="0" smtClean="0"/>
                  <a:t>For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,(2,1)</m:t>
                    </m:r>
                  </m:oMath>
                </a14:m>
                <a:r>
                  <a:rPr lang="en-US" dirty="0" smtClean="0"/>
                  <a:t> say you can’t be antisymmetric.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US" dirty="0" smtClean="0"/>
                  <a:t> [without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(3,1)</m:t>
                    </m:r>
                  </m:oMath>
                </a14:m>
                <a:r>
                  <a:rPr lang="en-US" dirty="0" smtClean="0"/>
                  <a:t>] says you can’t be symmetric.</a:t>
                </a:r>
              </a:p>
              <a:p>
                <a:endParaRPr lang="en-US" dirty="0"/>
              </a:p>
              <a:p>
                <a:r>
                  <a:rPr lang="en-US" dirty="0" smtClean="0"/>
                  <a:t>But you can only be both if the implications are vacuous.</a:t>
                </a:r>
              </a:p>
              <a:p>
                <a:r>
                  <a:rPr lang="en-US" dirty="0" smtClean="0"/>
                  <a:t>A relation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vacuously symmetric AND antisymmetric. Such relations are rarely seen though. Once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 smtClean="0"/>
                  <a:t> the relation cannot be both.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4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4C7-5E1E-4A78-9999-BEA89221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Prototype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460-8ACC-4E31-8748-3EE97209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fundamental relations follow one of two prototypes: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4FAF3-9DC6-49A5-AF19-3E808DDCBD46}"/>
              </a:ext>
            </a:extLst>
          </p:cNvPr>
          <p:cNvGrpSpPr/>
          <p:nvPr/>
        </p:nvGrpSpPr>
        <p:grpSpPr>
          <a:xfrm>
            <a:off x="575239" y="2065642"/>
            <a:ext cx="9767184" cy="170918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37A71E-A33B-4203-8B0C-E46C7EE9A9D8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symmetric, and transitive is called an “equivalence relation”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4317A2-CEA5-449E-8BCA-621F9E5307F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Relation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098F34-F44E-46DD-A075-40499178825B}"/>
              </a:ext>
            </a:extLst>
          </p:cNvPr>
          <p:cNvGrpSpPr/>
          <p:nvPr/>
        </p:nvGrpSpPr>
        <p:grpSpPr>
          <a:xfrm>
            <a:off x="590462" y="4409912"/>
            <a:ext cx="9767184" cy="1709189"/>
            <a:chOff x="1185842" y="3429000"/>
            <a:chExt cx="6111311" cy="19278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C2734B-C102-4754-B622-A0B640E54234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antisymmetric, and transitive is called a “partial order”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95620A-1D69-4D34-8D07-DCE942D3AC9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Partial Order Relation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0EF-FD3F-45B8-A51C-E4403509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Equivalence relations “act </a:t>
                </a:r>
                <a:r>
                  <a:rPr lang="en-US" dirty="0" err="1"/>
                  <a:t>kinda</a:t>
                </a:r>
                <a:r>
                  <a:rPr lang="en-US" dirty="0"/>
                  <a:t> like equals”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equivalence relation.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on compound propositions is an equivalence relation.</a:t>
                </a:r>
              </a:p>
              <a:p>
                <a:endParaRPr lang="en-US" dirty="0"/>
              </a:p>
              <a:p>
                <a:r>
                  <a:rPr lang="en-US" dirty="0"/>
                  <a:t>Fun fact: Equivalence relations “partition” their elements.</a:t>
                </a:r>
              </a:p>
              <a:p>
                <a:r>
                  <a:rPr lang="en-US" dirty="0"/>
                  <a:t>An equivalence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7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FD56-6095-41B7-B656-5776A910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Partial Orders “behave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or equal to”</a:t>
                </a:r>
              </a:p>
              <a:p>
                <a:endParaRPr lang="en-US" dirty="0"/>
              </a:p>
              <a:p>
                <a:r>
                  <a:rPr lang="en-US" dirty="0"/>
                  <a:t>In the sense that they put things in order</a:t>
                </a:r>
              </a:p>
              <a:p>
                <a:r>
                  <a:rPr lang="en-US" dirty="0"/>
                  <a:t>But it’s only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– it’s possible that some elements can’t be compared.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prerequisite of (or-equal-to)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partial order on CSE courses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8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FBD4-E795-4CDA-8A8C-6B687D33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2321-0BE7-47EA-90AD-65535B3E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prove facts about all equivalence relations or all partial orders, you instantly get facts in lots of different contexts.</a:t>
            </a:r>
          </a:p>
          <a:p>
            <a:r>
              <a:rPr lang="en-US" dirty="0"/>
              <a:t>If you learn to recognize partial orders or equivalence relations, you can get </a:t>
            </a:r>
            <a:r>
              <a:rPr lang="en-US" b="1" dirty="0"/>
              <a:t>a lot </a:t>
            </a:r>
            <a:r>
              <a:rPr lang="en-US" dirty="0"/>
              <a:t>of intuition for new concepts in a short amount of time.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now? We’ll want relations over the next few weeks (and it’s a convenient way to review proving implications, for all statements, and so 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having the final exam in-person :O </a:t>
            </a:r>
          </a:p>
          <a:p>
            <a:r>
              <a:rPr lang="en-US" dirty="0" smtClean="0"/>
              <a:t>Please fill out </a:t>
            </a:r>
            <a:r>
              <a:rPr lang="en-US" dirty="0" smtClean="0">
                <a:hlinkClick r:id="rId2"/>
              </a:rPr>
              <a:t>this form</a:t>
            </a:r>
            <a:r>
              <a:rPr lang="en-US" dirty="0" smtClean="0"/>
              <a:t> so we can plan logistics.</a:t>
            </a:r>
          </a:p>
          <a:p>
            <a:pPr lvl="1"/>
            <a:r>
              <a:rPr lang="en-US" dirty="0" smtClean="0"/>
              <a:t>We have a second room available for students who have a reason not to be in the giant lecture hall. </a:t>
            </a:r>
          </a:p>
          <a:p>
            <a:pPr lvl="1"/>
            <a:r>
              <a:rPr lang="en-US" dirty="0" smtClean="0"/>
              <a:t>Those in the giant lecture hall will sit every other seat.</a:t>
            </a:r>
          </a:p>
        </p:txBody>
      </p:sp>
    </p:spTree>
    <p:extLst>
      <p:ext uri="{BB962C8B-B14F-4D97-AF65-F5344CB8AC3E}">
        <p14:creationId xmlns:p14="http://schemas.microsoft.com/office/powerpoint/2010/main" val="34643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0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5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Lecture-Only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 and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Relations and Graphs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rest of this deck is a little more on:</a:t>
            </a:r>
          </a:p>
          <a:p>
            <a:r>
              <a:rPr lang="en-US" dirty="0" smtClean="0"/>
              <a:t>Relations, specifically combining them together</a:t>
            </a:r>
          </a:p>
          <a:p>
            <a:r>
              <a:rPr lang="en-US" dirty="0" smtClean="0"/>
              <a:t>Graphs, specifically representing relations as graphs.</a:t>
            </a:r>
          </a:p>
          <a:p>
            <a:endParaRPr lang="en-US" dirty="0"/>
          </a:p>
          <a:p>
            <a:r>
              <a:rPr lang="en-US" dirty="0" smtClean="0"/>
              <a:t>We’re going to go through it </a:t>
            </a:r>
            <a:r>
              <a:rPr lang="en-US" b="1" i="1" dirty="0" smtClean="0"/>
              <a:t>very </a:t>
            </a:r>
            <a:r>
              <a:rPr lang="en-US" dirty="0" smtClean="0"/>
              <a:t>fast. We won’t have homework or exam questions on anything in this section of the deck.</a:t>
            </a:r>
          </a:p>
          <a:p>
            <a:r>
              <a:rPr lang="en-US" b="1" i="1" dirty="0" smtClean="0"/>
              <a:t>But </a:t>
            </a:r>
            <a:r>
              <a:rPr lang="en-US" dirty="0" smtClean="0"/>
              <a:t>it is stuff you should see at least once because it might come back in future classes.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540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9172-A49E-4492-9070-CDED9EC1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r>
                  <a:rPr lang="en-US" dirty="0"/>
                  <a:t>The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Yes, I promise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it makes more sense if you think about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also don’t spend a ton of energy worrying about the order, we almost always 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r>
                  <a:rPr lang="en-US"/>
                  <a:t>where order doesn’t matter.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90C6-074A-44D3-A8F7-D2F6D8B0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96C8-C23B-4D4E-BFEE-EDF0672F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combine relations, it’s a lot easier if we can see what’s happening.</a:t>
            </a:r>
          </a:p>
          <a:p>
            <a:endParaRPr lang="en-US" dirty="0"/>
          </a:p>
          <a:p>
            <a:r>
              <a:rPr lang="en-US" dirty="0"/>
              <a:t>We’ll use a representation of a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1025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FB17-3A6D-4527-924F-610242A2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represent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have a vertex for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have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pair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  <a:blipFill>
                <a:blip r:embed="rId3"/>
                <a:stretch>
                  <a:fillRect l="-708" t="-4843" b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FFF7F66-F5BE-4A63-B33A-93555ABD6374}"/>
              </a:ext>
            </a:extLst>
          </p:cNvPr>
          <p:cNvSpPr/>
          <p:nvPr/>
        </p:nvSpPr>
        <p:spPr>
          <a:xfrm>
            <a:off x="2981325" y="4129088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EC956-E887-4184-A2B8-308BD0CF912A}"/>
              </a:ext>
            </a:extLst>
          </p:cNvPr>
          <p:cNvSpPr/>
          <p:nvPr/>
        </p:nvSpPr>
        <p:spPr>
          <a:xfrm>
            <a:off x="2981324" y="5453062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0F2E3C-6CDC-4DBD-99ED-1ED477C5ADCB}"/>
              </a:ext>
            </a:extLst>
          </p:cNvPr>
          <p:cNvSpPr/>
          <p:nvPr/>
        </p:nvSpPr>
        <p:spPr>
          <a:xfrm>
            <a:off x="6272212" y="545306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7DD80A-2422-4BA0-A61D-EE711ED4AEA1}"/>
              </a:ext>
            </a:extLst>
          </p:cNvPr>
          <p:cNvSpPr/>
          <p:nvPr/>
        </p:nvSpPr>
        <p:spPr>
          <a:xfrm>
            <a:off x="6272213" y="413861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A82B340E-3C01-468B-BAF2-4051E9722C4C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 rot="16200000" flipH="1" flipV="1">
            <a:off x="2981325" y="4129088"/>
            <a:ext cx="147638" cy="147638"/>
          </a:xfrm>
          <a:prstGeom prst="curvedConnector4">
            <a:avLst>
              <a:gd name="adj1" fmla="val -154838"/>
              <a:gd name="adj2" fmla="val 25483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1AE75D-942D-4C69-B464-E26EDB93ABD6}"/>
              </a:ext>
            </a:extLst>
          </p:cNvPr>
          <p:cNvCxnSpPr>
            <a:cxnSpLocks/>
          </p:cNvCxnSpPr>
          <p:nvPr/>
        </p:nvCxnSpPr>
        <p:spPr>
          <a:xfrm>
            <a:off x="3276599" y="4202907"/>
            <a:ext cx="2995613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177E9-89D2-4F54-ADE1-D7D1945F7766}"/>
              </a:ext>
            </a:extLst>
          </p:cNvPr>
          <p:cNvCxnSpPr>
            <a:cxnSpLocks/>
            <a:stCxn id="7" idx="3"/>
            <a:endCxn id="4" idx="5"/>
          </p:cNvCxnSpPr>
          <p:nvPr/>
        </p:nvCxnSpPr>
        <p:spPr>
          <a:xfrm flipH="1" flipV="1">
            <a:off x="3233358" y="4381121"/>
            <a:ext cx="3082097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8CED42-33B2-4D1D-96FB-92FF29A0964C}"/>
              </a:ext>
            </a:extLst>
          </p:cNvPr>
          <p:cNvCxnSpPr>
            <a:cxnSpLocks/>
            <a:stCxn id="7" idx="4"/>
            <a:endCxn id="5" idx="7"/>
          </p:cNvCxnSpPr>
          <p:nvPr/>
        </p:nvCxnSpPr>
        <p:spPr>
          <a:xfrm flipH="1">
            <a:off x="3233357" y="4433888"/>
            <a:ext cx="3186494" cy="1062416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6C390D-64ED-4B00-8DD7-38A7CD41AA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276599" y="5600700"/>
            <a:ext cx="2995613" cy="1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65DA2-1588-410D-BDAC-BAFF7C7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Wait what?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3≤4“</m:t>
                    </m:r>
                  </m:oMath>
                </a14:m>
                <a:r>
                  <a:rPr lang="en-US" dirty="0"/>
                  <a:t> is a way of saying “3 relates to 4” (for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en-US" dirty="0"/>
                  <a:t> is an element of the set that defines the relation.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14729B-FAEA-4560-A7B1-08A68026A0F0}"/>
              </a:ext>
            </a:extLst>
          </p:cNvPr>
          <p:cNvGrpSpPr/>
          <p:nvPr/>
        </p:nvGrpSpPr>
        <p:grpSpPr>
          <a:xfrm>
            <a:off x="575239" y="1463857"/>
            <a:ext cx="9767184" cy="170918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F01CE-94E9-4B91-9C1A-585B5BFE99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4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F42D8B5F-284A-4509-A97F-A3979E27A128}"/>
              </a:ext>
            </a:extLst>
          </p:cNvPr>
          <p:cNvSpPr/>
          <p:nvPr/>
        </p:nvSpPr>
        <p:spPr>
          <a:xfrm>
            <a:off x="6203501" y="2959747"/>
            <a:ext cx="1379765" cy="163779"/>
          </a:xfrm>
          <a:custGeom>
            <a:avLst/>
            <a:gdLst>
              <a:gd name="connsiteX0" fmla="*/ 0 w 1379765"/>
              <a:gd name="connsiteY0" fmla="*/ 163779 h 163779"/>
              <a:gd name="connsiteX1" fmla="*/ 775608 w 1379765"/>
              <a:gd name="connsiteY1" fmla="*/ 493 h 163779"/>
              <a:gd name="connsiteX2" fmla="*/ 1379765 w 1379765"/>
              <a:gd name="connsiteY2" fmla="*/ 122958 h 1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765" h="163779">
                <a:moveTo>
                  <a:pt x="0" y="163779"/>
                </a:moveTo>
                <a:cubicBezTo>
                  <a:pt x="272823" y="85537"/>
                  <a:pt x="545647" y="7296"/>
                  <a:pt x="775608" y="493"/>
                </a:cubicBezTo>
                <a:cubicBezTo>
                  <a:pt x="1005569" y="-6310"/>
                  <a:pt x="1192667" y="58324"/>
                  <a:pt x="1379765" y="122958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4A97931-FDE4-407F-BE91-9A5A3E186183}"/>
              </a:ext>
            </a:extLst>
          </p:cNvPr>
          <p:cNvSpPr/>
          <p:nvPr/>
        </p:nvSpPr>
        <p:spPr>
          <a:xfrm>
            <a:off x="6187173" y="3270483"/>
            <a:ext cx="751114" cy="914400"/>
          </a:xfrm>
          <a:custGeom>
            <a:avLst/>
            <a:gdLst>
              <a:gd name="connsiteX0" fmla="*/ 0 w 751114"/>
              <a:gd name="connsiteY0" fmla="*/ 0 h 914400"/>
              <a:gd name="connsiteX1" fmla="*/ 751114 w 751114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114" h="914400">
                <a:moveTo>
                  <a:pt x="0" y="0"/>
                </a:moveTo>
                <a:lnTo>
                  <a:pt x="751114" y="914400"/>
                </a:ln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8DFF7386-FA3D-4471-850F-F6905C7A6A5B}"/>
              </a:ext>
            </a:extLst>
          </p:cNvPr>
          <p:cNvSpPr/>
          <p:nvPr/>
        </p:nvSpPr>
        <p:spPr>
          <a:xfrm>
            <a:off x="5542805" y="2796612"/>
            <a:ext cx="366782" cy="408557"/>
          </a:xfrm>
          <a:custGeom>
            <a:avLst/>
            <a:gdLst>
              <a:gd name="connsiteX0" fmla="*/ 325961 w 366782"/>
              <a:gd name="connsiteY0" fmla="*/ 408557 h 408557"/>
              <a:gd name="connsiteX1" fmla="*/ 7554 w 366782"/>
              <a:gd name="connsiteY1" fmla="*/ 318750 h 408557"/>
              <a:gd name="connsiteX2" fmla="*/ 121854 w 366782"/>
              <a:gd name="connsiteY2" fmla="*/ 343 h 408557"/>
              <a:gd name="connsiteX3" fmla="*/ 366782 w 366782"/>
              <a:gd name="connsiteY3" fmla="*/ 269764 h 4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82" h="408557">
                <a:moveTo>
                  <a:pt x="325961" y="408557"/>
                </a:moveTo>
                <a:cubicBezTo>
                  <a:pt x="183766" y="397671"/>
                  <a:pt x="41572" y="386786"/>
                  <a:pt x="7554" y="318750"/>
                </a:cubicBezTo>
                <a:cubicBezTo>
                  <a:pt x="-26464" y="250714"/>
                  <a:pt x="61983" y="8507"/>
                  <a:pt x="121854" y="343"/>
                </a:cubicBezTo>
                <a:cubicBezTo>
                  <a:pt x="181725" y="-7821"/>
                  <a:pt x="274253" y="130971"/>
                  <a:pt x="366782" y="269764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8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3939-EBFB-4FD6-B486-457BC879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if and only if there is 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find that on the graph!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More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two vertices in a graph,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The connectivity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consists of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(i.e.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Note we’re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(the textbook makes the unusual choice of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also the “reflexive-transitive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.”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answers the question “what’s the minimum amount of edges I would need to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make it reflexive and </a:t>
                </a:r>
                <a:r>
                  <a:rPr lang="en-US" dirty="0" smtClean="0"/>
                  <a:t>transitive?”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care about that? The transitive-reflexive closure can be a summary of data – you might want to precompute it so you can easily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instead of recomputing it every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9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53625-4831-4FDC-89DA-D3AB211E169D}"/>
              </a:ext>
            </a:extLst>
          </p:cNvPr>
          <p:cNvSpPr txBox="1"/>
          <p:nvPr/>
        </p:nvSpPr>
        <p:spPr>
          <a:xfrm>
            <a:off x="1070708" y="2485292"/>
            <a:ext cx="95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vertex has a “self-loop” (an edge from the vertex to itself)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1C04A-4D96-4B2D-A176-8EC38157360A}"/>
              </a:ext>
            </a:extLst>
          </p:cNvPr>
          <p:cNvSpPr txBox="1"/>
          <p:nvPr/>
        </p:nvSpPr>
        <p:spPr>
          <a:xfrm>
            <a:off x="1070707" y="3680211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edge has its “reverse edge” (going the other way) also in the graph.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6D4F-3A51-4D20-96F0-CE400A8A1F58}"/>
              </a:ext>
            </a:extLst>
          </p:cNvPr>
          <p:cNvSpPr txBox="1"/>
          <p:nvPr/>
        </p:nvSpPr>
        <p:spPr>
          <a:xfrm>
            <a:off x="1070707" y="4746605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edge has its “reverse edge” (going the other way) also in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/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there’s a length-2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there’s a direct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blipFill>
                <a:blip r:embed="rId2"/>
                <a:stretch>
                  <a:fillRect l="-9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7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6EF-6240-4241-875D-2F88F5E7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It turns out, they’ve been here the whole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your favorite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 can define a relation from its domain to its co-domain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squared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  <a:blipFill>
                <a:blip r:embed="rId2"/>
                <a:stretch>
                  <a:fillRect l="-708" t="-2945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2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A63D-2BB3-462A-BE4B-2F6F10E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7E45-E022-417A-A7D2-0FCC329967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universal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a relation. What’s it 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7E45-E022-417A-A7D2-0FCC32996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4F837-BE68-407D-85B1-FD24837BC29A}"/>
                  </a:ext>
                </a:extLst>
              </p:cNvPr>
              <p:cNvSpPr txBox="1"/>
              <p:nvPr/>
            </p:nvSpPr>
            <p:spPr>
              <a:xfrm>
                <a:off x="1264024" y="3133165"/>
                <a:ext cx="56343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subsets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4F837-BE68-407D-85B1-FD24837BC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4" y="3133165"/>
                <a:ext cx="5634317" cy="954107"/>
              </a:xfrm>
              <a:prstGeom prst="rect">
                <a:avLst/>
              </a:prstGeom>
              <a:blipFill>
                <a:blip r:embed="rId3"/>
                <a:stretch>
                  <a:fillRect l="-216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9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099A-5705-4D5A-8673-B097799E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a relation (you can define one just by listing what relates to what)</a:t>
                </a:r>
              </a:p>
              <a:p>
                <a:endParaRPr lang="en-US" dirty="0"/>
              </a:p>
              <a:p>
                <a:r>
                  <a:rPr lang="en-US" dirty="0"/>
                  <a:t>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a relation.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We’ll also say “x relates to y if and only if they’re congruent mod 5”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8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“transitive”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symmetric,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not 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⊆{1,2,3,4}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transitive,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transitive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for any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is not a transitive relation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2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14:cNvPr>
              <p14:cNvContentPartPr/>
              <p14:nvPr/>
            </p14:nvContentPartPr>
            <p14:xfrm>
              <a:off x="3699360" y="4087800"/>
              <a:ext cx="1236960" cy="8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0000" y="4078440"/>
                <a:ext cx="1255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/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This was a proof that the relation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{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𝒎𝒐𝒅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}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symmetric!</a:t>
                </a:r>
              </a:p>
              <a:p>
                <a:pPr algn="ctr"/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It was actually overkill to show if and only if. Showing just one direction turns out to be enough!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blipFill>
                <a:blip r:embed="rId5"/>
                <a:stretch>
                  <a:fillRect l="-987" r="-1974" b="-3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BD24-BA6F-4334-BAB0-19BD167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transitivity?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68" y="1277943"/>
            <a:ext cx="10086975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40" y="2535243"/>
            <a:ext cx="9934575" cy="160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229" y="4329013"/>
            <a:ext cx="918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was a proof that divides is a transitive relation!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1824</TotalTime>
  <Words>1413</Words>
  <Application>Microsoft Office PowerPoint</Application>
  <PresentationFormat>Widescreen</PresentationFormat>
  <Paragraphs>279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MS PGothic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Relations And Graphs</vt:lpstr>
      <vt:lpstr>Announcements</vt:lpstr>
      <vt:lpstr>Relations</vt:lpstr>
      <vt:lpstr>Relations, Examples</vt:lpstr>
      <vt:lpstr>Relations, Examples</vt:lpstr>
      <vt:lpstr>More Relations</vt:lpstr>
      <vt:lpstr>Properties of relations</vt:lpstr>
      <vt:lpstr>Warm up</vt:lpstr>
      <vt:lpstr>What about transitivity?</vt:lpstr>
      <vt:lpstr>More Properties of relations</vt:lpstr>
      <vt:lpstr>You’ve proven antisymmetry too!</vt:lpstr>
      <vt:lpstr>Try a few of your own</vt:lpstr>
      <vt:lpstr>Try a few of your own</vt:lpstr>
      <vt:lpstr>How Do symmetry and antisymmetry relate?</vt:lpstr>
      <vt:lpstr>Two Prototype Relations</vt:lpstr>
      <vt:lpstr>Equivalence Relations</vt:lpstr>
      <vt:lpstr>Partial Orders</vt:lpstr>
      <vt:lpstr>Why Bother?</vt:lpstr>
      <vt:lpstr>Graphs</vt:lpstr>
      <vt:lpstr>Directed Graphs</vt:lpstr>
      <vt:lpstr>Directed Graphs</vt:lpstr>
      <vt:lpstr>Directed Graphs</vt:lpstr>
      <vt:lpstr>Directed Graphs</vt:lpstr>
      <vt:lpstr>Lecture-Only Content</vt:lpstr>
      <vt:lpstr>More Relations and Graphs</vt:lpstr>
      <vt:lpstr>Combining Relations</vt:lpstr>
      <vt:lpstr>Combining Relations</vt:lpstr>
      <vt:lpstr>Representing Relations</vt:lpstr>
      <vt:lpstr>Combining Relations</vt:lpstr>
      <vt:lpstr>Combining Relations</vt:lpstr>
      <vt:lpstr>Combining Relations</vt:lpstr>
      <vt:lpstr>More Powers of R.</vt:lpstr>
      <vt:lpstr>What’s the point of R^∗</vt:lpstr>
      <vt:lpstr>Relations and Graphs</vt:lpstr>
      <vt:lpstr>Relations and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Graphs</dc:title>
  <dc:creator>rtweber2</dc:creator>
  <cp:lastModifiedBy>rtweber2</cp:lastModifiedBy>
  <cp:revision>46</cp:revision>
  <cp:lastPrinted>2022-02-25T19:23:30Z</cp:lastPrinted>
  <dcterms:created xsi:type="dcterms:W3CDTF">2020-11-22T19:14:37Z</dcterms:created>
  <dcterms:modified xsi:type="dcterms:W3CDTF">2022-05-18T00:32:04Z</dcterms:modified>
</cp:coreProperties>
</file>