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932.xml" ContentType="application/inkml+xml"/>
  <Override PartName="/ppt/ink/ink9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314"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258" r:id="rId28"/>
    <p:sldId id="259" r:id="rId29"/>
    <p:sldId id="260" r:id="rId30"/>
    <p:sldId id="261" r:id="rId31"/>
    <p:sldId id="262" r:id="rId32"/>
    <p:sldId id="263" r:id="rId33"/>
    <p:sldId id="265" r:id="rId34"/>
    <p:sldId id="311" r:id="rId35"/>
    <p:sldId id="264" r:id="rId36"/>
    <p:sldId id="267" r:id="rId37"/>
    <p:sldId id="268" r:id="rId38"/>
    <p:sldId id="269" r:id="rId39"/>
    <p:sldId id="270" r:id="rId40"/>
    <p:sldId id="312" r:id="rId41"/>
    <p:sldId id="271" r:id="rId42"/>
    <p:sldId id="272" r:id="rId43"/>
    <p:sldId id="273" r:id="rId44"/>
    <p:sldId id="274" r:id="rId45"/>
    <p:sldId id="277" r:id="rId46"/>
    <p:sldId id="275" r:id="rId47"/>
    <p:sldId id="278" r:id="rId48"/>
    <p:sldId id="279" r:id="rId49"/>
    <p:sldId id="280" r:id="rId50"/>
    <p:sldId id="281" r:id="rId51"/>
    <p:sldId id="282" r:id="rId52"/>
    <p:sldId id="286" r:id="rId53"/>
    <p:sldId id="283" r:id="rId54"/>
    <p:sldId id="284" r:id="rId55"/>
    <p:sldId id="313" r:id="rId56"/>
    <p:sldId id="28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85" d="100"/>
          <a:sy n="85" d="100"/>
        </p:scale>
        <p:origin x="595"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522"/>
    </inkml:context>
    <inkml:brush xml:id="br0">
      <inkml:brushProperty name="width" value="0.05" units="cm"/>
      <inkml:brushProperty name="height" value="0.05" units="cm"/>
      <inkml:brushProperty name="color" value="#E71224"/>
    </inkml:brush>
  </inkml:definitions>
  <inkml:trace contextRef="#ctx0" brushRef="#br0">573 761 8704,'-52'-2'405,"50"1"-289,0 1-1,0-1 1,0 0 0,0 1-1,0-1 1,0 0 0,1 0-1,-1 0 1,0 0 0,0-1-1,1 1 1,-1 0 0,1-1-1,-1 1 1,1-1 0,0 1-1,-1-1 1,0-3-1,-14-12 909,7 12-828,1 1-1,-1 0 1,0 0-1,-1 0 1,1 1-1,-1 1 1,1-1-1,-1 2 1,0-1-1,0 1 1,0 1-1,0 0 1,0 0-1,-13 3 1,0 0-173,0 2 1,1 0 0,-1 2-1,-42 18 1,52-19 1,1 1-1,0 1 1,0 0 0,0 0 0,1 1-1,0 1 1,1 0 0,0 0 0,-10 16 0,15-21 43,1 0 0,1 1 0,-1-1 1,1 1-1,0 0 0,0 0 0,1 1 1,0-1-1,0 0 0,0 1 0,1-1 1,0 1-1,0 0 0,0-1 0,1 1 1,0 0-1,1-1 0,-1 1 0,1 0 1,1-1-1,3 12 0,-3-13-7,0-1 0,1 0 0,0-1 0,0 1 0,0 0 0,0-1 0,0 0 0,1 0 0,-1 0 0,1 0 0,0 0 0,0-1 0,0 1 0,6 2 0,5 1 25,0 0 0,29 7 0,-26-10-31,0 1-1,-1-2 0,1-1 1,0 0-1,0-1 0,0-1 0,21-3 1,-26 1-6,0 0 1,0 0 0,0-1 0,0-1-1,-1 0 1,0-1 0,0 0 0,0-1-1,-1 0 1,14-12 0,-4 0-22,-2 0 1,0-2 0,-1 0-1,-2-1 1,0-1-1,-1 0 1,-1-1 0,-2-1-1,0 0 1,11-37-1,-12 29-11,-3-1 0,-1 0-1,-1-1 1,-2 0 0,-1 1-1,-2-1 1,-6-63 0,2 64-1,-2 0 0,-1 0 0,-2 1 0,-2 0 0,0 1 0,-2 0 0,-32-58 0,16 40 90,28 49-106,0 1 0,0 0 0,0 0 0,0 0 0,0 0 0,0-1 0,0 1 0,-1 0 0,1 0 0,0 0 0,0 0 0,0-1 0,0 1 0,0 0 0,0 0 0,-1 0 0,1 0 0,0 0 0,0 0 0,0 0 0,0 0 0,-1-1 0,1 1 0,0 0 0,0 0 0,0 0 0,0 0 0,-1 0 0,1 0 0,0 0 0,0 0 0,0 0 0,-1 0 0,1 0 0,0 0 0,0 0 0,0 0 0,-1 0 0,1 1 0,0-1 0,0 0 0,0 0 0,-1 0 0,-2 3 10,-1 1 0,0-1-1,1 1 1,0 0-1,0 0 1,0 0 0,0 1-1,1-1 1,-4 9-1,-17 47 151,12-15-6,2 0-1,-5 91 0,11-101-122,-2 30 21,3 1-1,9 79 1,-2-102-28,1 0 1,3 0-1,1-1 1,22 54-1,-11-37-1,-15-38-6,2-1 1,0 0-1,1 0 1,1 0 0,21 31-1,-27-46-214,0-1-713,-1 0-1,0 0 1,0 0 0,0 0-1,0 0 1,-1 1-1,1-1 1,-1 1 0,2 8-1,-4-13-6299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02.683"/>
    </inkml:context>
    <inkml:brush xml:id="br0">
      <inkml:brushProperty name="width" value="0.05" units="cm"/>
      <inkml:brushProperty name="height" value="0.05" units="cm"/>
      <inkml:brushProperty name="color" value="#00A0D7"/>
    </inkml:brush>
  </inkml:definitions>
  <inkml:trace contextRef="#ctx0" brushRef="#br0">256 0 9216,'-18'15'0,"6"-4"21,11-11-16,0 1 0,1 0 0,-1 0 0,0 0 0,1-1 1,-1 1-1,1 0 0,0 0 0,-1 0 0,1 0 0,0 0 0,-1 0 0,1 0 0,0 0 0,0 0 0,0 0 0,0 0 1,0 1-1,-1 3 5,-2 22-12,0 0 1,2 48-1,-1 16 28,-1-53 447,-1 16 81,-2-1 0,-2 0-1,-20 70 1,24-113-327,-1 0 1,0-1-1,0 0 1,-1 0-1,0 0 1,0-1-1,-1 0 1,0 0-1,-11 8 1,14-11 36,2-3 77,2-2-170,-13 5 149,-57-5 895,68 0-980,2 0-86,0 0-21,0 0 0,0 0 0,2 0-21,7 0-86,1 0 1,-6 0 42,5 1-128,2 0 42,16-2 50,0-1 0,27-6-1,11 0 18,-7 2-93,-31 2 19,43 0 0,-68 4 135,1 0-20,26 10-126,-24-7-6,-4-2-39,13-4 170,7-7-85,0-1 0,0-1 0,-1-1 0,-1 0 0,26-23 0,-20 15 0,-5 6 7,107-82 114,-69 56-121,70-35 0,-106 64 0,2 2 0,-1 0 0,2 2 0,-1 0 0,1 2 0,39-6 0,-46 9 0,0 2 0,1 0 0,-1 0 0,0 2 0,1 0 0,-1 1 0,0 1 0,21 7 0,-24-5-16,0 0 0,0 2 0,-1 0 0,0 0 0,-1 1 0,1 1 0,16 15 0,-23-18 8,0 1-1,-1-1 1,0 2-1,-1-1 1,1 1-1,-1-1 1,-1 1-1,0 1 1,0-1-1,0 1 1,-1-1-1,0 1 1,-1 0-1,2 12 0,1 14-23,-2-1 0,-1 1 0,-3 41 0,1-73 32,0 0 0,0 0 0,0 0 0,0 0 0,-1 0 0,1 0 0,-1 0 0,0-1 0,0 1 0,0 0 0,0 0 0,0-1 0,-1 1 0,1-1 0,-1 1 0,-2 2 0,-2 3 0,-21 34 0,22-32-21,4-8-43,1-2 107,0 0-86,0 0 86,0 0-86,0 0 128,14 3 150,-3 0-207,0-1-1,-1 0 1,1-1 0,0-1 0,0 1-1,0-1 1,20-4 0,19 2 27,19 5-81,0 4 0,89 20 0,56 6-24,-198-33 35,0 0-1,-1-1 1,1-1-1,23-6 1,-21 4 5,1 1 0,28-1 1,1 2 62,53-10 1,-68 7-29,1 1 1,-1 1-1,1 2 1,37 4-1,87 5-124,-89-7 70,211 4 8,-161 9-118,-7 0 43,-100-13 96,0 2 22,-10-2 42,-2-1-150,0 0-2111,0 0-8277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9.519"/>
    </inkml:context>
    <inkml:brush xml:id="br0">
      <inkml:brushProperty name="width" value="0.05" units="cm"/>
      <inkml:brushProperty name="height" value="0.05" units="cm"/>
      <inkml:brushProperty name="color" value="#F6630D"/>
    </inkml:brush>
  </inkml:definitions>
  <inkml:trace contextRef="#ctx0" brushRef="#br0">1 0 11264,'11'16'1450,"0"0"1,14 27 0,-10 0-1136,14 53 0,-24-76-199,35 105 281,2 8-5,26 193 50,-6-26-116,4-2-153,24 94 188,56 106 236,227 730 470,-284-839-577,-71-236-494,-7-49 30,63 462 358,-70-539-209,16 46 0,-12-49-171,-2 0 0,5 35 0,-9-47 24,0 0 0,0-1 0,1 1-1,1-1 1,0 1 0,1-1-1,0 0 1,0 0 0,11 14 0,-16-25-22,1 0-1,0 1 1,0-1 0,0 0 0,0 0 0,-1 0 0,1 0-1,0 0 1,0 0 0,0 0 0,0 0 0,0 0 0,0 0 0,-1 0-1,1-1 1,0 1 0,0 0 0,1-1 0,0 0 11,37-6 0,1 2 0,-1 2-1,51 2 1,120 16 22,-200-14-39,128 20 0,22 1 0,2-2 134,-9 0-12,-73-12-122,88 5 0,-43-18-20,9 0-2,162 24-192,-128 1 142,-29-2 16,-78-13 56,112 27 0,-107-14 21,-2 1 32,68 9 1,-126-27-54,192 34 0,-146-27 32,-1-1 0,2-4 0,54-2 0,-106-1-32,159-9 25,24 1-28,22 1-85,14 1 26,-59 22 62,37 0 0,-146-16 0,24-1 0,80 11 0,-139-9-22,0 0 0,0-1-1,0 0 1,31-6 0,64-20-117,-91 20 133,12-2 6,-1 2 0,56-4 0,68 7 0,-19 1 0,35 5 0,-48 2 0,-117-5 0,82 0 0,150-18 0,-219 15 0,15-3 0,67-4 0,-94 11-11,-6-1 4,0 1 1,0-1 0,0 0-1,0 0 1,0-1 0,0 1-1,0 0 1,0-1 0,0 1-1,0-1 1,0 1 0,0-1-1,-1 0 1,3-1 0,-3 2-18,-1 0 1,0 0-1,1 0 1,-1-1-1,0 1 1,1 0-1,-1 0 1,0 0-1,0 0 1,1-1 0,-1 1-1,0 0 1,0 0-1,1 0 1,-1-1-1,0 1 1,0 0-1,0 0 1,1-1-1,-1 1 1,0 0-1,0-1 1,0 1-1,0 0 1,0-1 0,0 1-1,0 0 1,0 0-1,0-1 1,-14-35-8233,8 15 427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676"/>
    </inkml:context>
    <inkml:brush xml:id="br0">
      <inkml:brushProperty name="width" value="0.05" units="cm"/>
      <inkml:brushProperty name="height" value="0.05" units="cm"/>
    </inkml:brush>
  </inkml:definitions>
  <inkml:trace contextRef="#ctx0" brushRef="#br0">28 1 14592,'-7'19'0,"-3"17"128,5 7 0,-1 13 128,6 15 0,6 14 0,-1 8 128,0 15-256,0 2 0,-1 5 0,-1 25 127,-1 18-255,-4-30 128,-5-11-128,2-42 128,0-30-256,0-12 0,-1 0-11903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3.815"/>
    </inkml:context>
    <inkml:brush xml:id="br0">
      <inkml:brushProperty name="width" value="0.05" units="cm"/>
      <inkml:brushProperty name="height" value="0.05" units="cm"/>
    </inkml:brush>
  </inkml:definitions>
  <inkml:trace contextRef="#ctx0" brushRef="#br0">139 394 11392,'2'-1'171,"1"1"0,-1-1 0,0 1 0,0-1 0,1 0 0,-1 0 0,0 0 0,0-1 0,0 1 0,0 0 0,0-1 0,0 1 0,-1-1 1,1 0-1,0 1 0,-1-1 0,3-3 0,-2 2-108,1-1 0,0 1 0,0 0 0,0 1 0,0-1 0,6-3 0,45-23 429,0 3 0,107-34-1,124-17 141,-251 68-478,17-3-136,447-95 404,-419 96-382,0 3 0,1 3 0,0 4 0,111 13 0,-126 0-22,0 2-1,-1 3 1,-2 3 0,0 3 0,104 54-1,-73-25 76,-3 3-1,100 82 1,-156-110-68,-1 1 0,-2 2 0,-1 1 0,-2 1 0,41 59 0,-56-70-18,-1 0 0,0 1 0,-2 0 0,0 1 0,-2 0 0,0 1 0,-2 0 0,0 0 0,-2 0 0,-1 1 0,1 29 0,-5-34 1,0 0-1,-1 0 0,-1 0 0,-1-1 0,0 1 0,-2-1 0,0 0 0,-1 0 0,-1-1 1,-1 0-1,-1 0 0,0-1 0,-1 0 0,-1-1 0,0 0 0,-1-1 0,-1 0 0,0-1 1,-1-1-1,-19 13 0,-26 17 114,-3-3 0,-2-2 0,-1-4 0,-72 28 0,-288 80 298,49-58-194,-1-32 19,-30-33-86,347-19-145,-90 2 104,-236-28 0,305 12-137,47 7-827,-1 1 1,-51-1-1,84 8-3198,-3 7 1486,5-5-4511,1-3 5641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741"/>
    </inkml:context>
    <inkml:brush xml:id="br0">
      <inkml:brushProperty name="width" value="0.05" units="cm"/>
      <inkml:brushProperty name="height" value="0.05" units="cm"/>
    </inkml:brush>
  </inkml:definitions>
  <inkml:trace contextRef="#ctx0" brushRef="#br0">17 810 14464,'13'-147'792,"-2"55"-48,-5 0-50,-1 10-499,3 0 0,22-99 0,-22 149-193,-6 21 13,0 0 0,1 0 0,0 1 0,1-1 0,0 1 0,9-15 0,-13 24-13,1 0 0,-1 0 1,1 0-1,0 1 0,-1-1 0,1 0 0,0 0 0,-1 1 1,1-1-1,0 1 0,0-1 0,-1 1 0,1-1 0,0 1 1,0-1-1,0 1 0,0 0 0,0-1 0,-1 1 0,1 0 0,0 0 1,0 0-1,0 0 0,0-1 0,0 1 0,0 1 0,0-1 1,0 0-1,0 0 0,0 0 0,0 0 0,0 1 0,0-1 1,-1 0-1,1 1 0,0-1 0,0 1 0,0-1 0,0 1 0,-1-1 1,2 2-1,3 2 10,-1 0-1,1 0 1,-1 1 0,7 9-1,13 24 45,-2 0-1,-1 2 0,20 57 0,-25-61 2,20 55 151,-13-32-78,53 98 1,-75-156-128,23 35 15,-23-34-17,0-1 0,0 0 0,0 1 0,1-1 0,-1 0 0,0 0 0,0 0 0,1 0 0,-1 0 0,0 0 0,1-1 0,-1 1 0,1 0 0,-1-1 0,1 1 0,-1-1 0,1 1 0,0-1 0,-1 0 0,1 0 0,2 0 0,-3 0 1,-1 0-1,1 0 1,-1-1 0,0 1-1,1 0 1,-1-1 0,1 1 0,-1 0-1,1-1 1,-1 1 0,0-1 0,1 1-1,-1-1 1,0 1 0,0-1 0,1 1-1,-1-1 1,0 1 0,0-1-1,0 1 1,0-1 0,1 1 0,-1-1-1,0 0 1,0 1 0,0-1 0,0 1-1,0-1 1,0 1 0,-1-1 0,1 1-1,0-2 1,-5-17-59,2 12 55,0 1 0,0-1 0,-1 1 0,0 0 0,-1 0 0,1 1 0,-1-1 0,0 1 0,0 0 0,-1 0 1,-7-5-1,-6-3 2,0 1 1,-27-12-1,5 6-32,-1 3-1,-1 1 0,-60-11 1,-18-5 13,120 30 13,0-1 0,0 1-1,0 0 1,0-1 0,0 1 0,0 0-1,0-1 1,0 1 0,1-1 0,-1 1-1,0-1 1,0 0 0,0 1 0,0-1 0,1 0-1,-1 0 1,-1-1 0,2 1-7,0 1 1,0-1-1,0 1 0,0-1 1,0 1-1,0-1 0,0 0 1,0 1-1,0-1 0,0 1 1,1-1-1,-1 1 1,0-1-1,0 1 0,0-1 1,1 1-1,-1-1 0,0 1 1,1-1-1,-1 1 0,0-1 1,1 1-1,0-1 1,3-3-228,0 1-1,1-1 1,0 1 0,0 0 0,7-3 0,34-14-4585,62-19 0,-60 23 3489,14-6-1800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109"/>
    </inkml:context>
    <inkml:brush xml:id="br0">
      <inkml:brushProperty name="width" value="0.05" units="cm"/>
      <inkml:brushProperty name="height" value="0.05" units="cm"/>
    </inkml:brush>
  </inkml:definitions>
  <inkml:trace contextRef="#ctx0" brushRef="#br0">43 1 14464,'-41'47'533,"41"-46"-516,0-1 0,-1 0 0,1 0 0,0 0 0,0 0 0,0 0 0,0 0 0,0 1 0,0-1 0,0 0 0,0 0 0,0 0 0,0 0 0,0 1 0,0-1 0,-1 0 0,1 0 0,0 0 0,0 0 0,0 1 0,0-1 0,1 0 0,-1 0 0,0 0 0,0 0 0,0 0 0,0 1 0,0-1 0,0 0 0,0 0 0,0 0 0,0 0 0,0 1 0,0-1 0,0 0 0,0 0 0,1 0 0,-1 0 0,0 0 0,0 0 0,0 0 0,0 1 0,0-1 0,1 0 0,-1 0 0,0 0 0,0 0 0,0 0 0,9 3 50,-8-3 36,1 2-69,0 0 1,0 0-1,1 0 1,-2 0-1,1 0 1,0 0-1,0 1 1,-1-1-1,1 1 1,-1 0-1,0-1 1,1 1-1,-1 0 1,-1-1-1,1 1 1,0 4-1,6 48 32,-7-53-57,1 164 445,0-3-1207,0-154-6911,-2-16 5720,-1-16 1270,-1 1-3230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456"/>
    </inkml:context>
    <inkml:brush xml:id="br0">
      <inkml:brushProperty name="width" value="0.05" units="cm"/>
      <inkml:brushProperty name="height" value="0.05" units="cm"/>
    </inkml:brush>
  </inkml:definitions>
  <inkml:trace contextRef="#ctx0" brushRef="#br0">2 141 15232,'-1'-11'-6,"1"3"79,0 0 1,0 1 0,0-1 0,3-11-1,-3 18-63,0 1 0,1-1-1,-1 1 1,0-1 0,0 1-1,0-1 1,1 1 0,-1-1-1,0 1 1,0-1 0,1 1-1,-1-1 1,1 1 0,-1-1-1,0 1 1,1 0 0,-1-1-1,1 1 1,-1-1 0,1 1-1,-1 0 1,1 0 0,-1-1-1,1 1 1,0 0 0,1 0 0,-1 0 0,0 0 1,1 1-1,-1-1 0,0 1 1,1-1-1,-1 1 0,0 0 0,0-1 1,0 1-1,0 0 0,0 0 1,1 0-1,-1-1 0,-1 1 1,3 2-1,21 24 343,40 60-1,-24-30-161,-26-38-85,66 82 27,-65-84 15,0-1 0,1-1 0,30 22 1,-44-35-130,0 0 0,0-1 0,1 0 0,-1 1 0,1-1 0,-1 0 0,1 0 0,-1 0 0,1-1 0,0 1 0,-1-1 0,1 1 0,0-1 0,-1 0 0,1 0 0,0 0 0,0-1 0,5 0 0,-4 0-9,-1-1-1,1 0 1,0 0-1,-1 0 0,1 0 1,-1 0-1,0-1 1,1 1-1,-1-1 1,-1 0-1,5-5 1,3-5 27,-1-1 0,0 0 0,-1-1 1,12-31-1,-5 7-161,-2-2-1,15-82 1,-18 33-4708,-6 48-3893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842"/>
    </inkml:context>
    <inkml:brush xml:id="br0">
      <inkml:brushProperty name="width" value="0.05" units="cm"/>
      <inkml:brushProperty name="height" value="0.05" units="cm"/>
    </inkml:brush>
  </inkml:definitions>
  <inkml:trace contextRef="#ctx0" brushRef="#br0">23 73 15232,'11'24'119,"-2"0"1,0 1 0,10 45-1,4 80 167,8 29-5,-17-147-25,-13-30-150,-1-6 22,-21-137 29,-1-10-58,19 37-99,4 102 0,0 0 0,0 0 0,1 0 0,1 0 0,0 0 0,1 1 0,6-15 0,-8 22 8,0 0 0,0 0 0,1 1 0,-1-1 0,1 1 0,0 0 0,0-1 0,0 1 0,0 1 0,1-1 0,-1 0-1,1 1 1,0 0 0,6-3 0,-4 3 22,0 0 0,0 0 0,0 1 0,1-1 1,-1 1-1,1 1 0,-1 0 0,13 0 0,-4 2 30,0 1 1,-1 0 0,1 1-1,-1 0 1,0 1 0,-1 1-1,26 14 1,-17-6-23,0 1 0,-2 0 0,0 2-1,-1 1 1,0 0 0,28 37 0,-36-39-37,1 0 0,-2 1 1,0 0-1,-1 1 0,-1 0 0,-1 0 1,0 1-1,-2 0 0,6 30 0,-9-40 2,-2 0-1,1 0 1,-1 0-1,0 0 1,-1 0-1,0-1 1,0 1-1,-1 0 1,0 0-1,-1-1 1,0 0-1,0 1 1,-1-1-1,-5 8 1,5-9 3,-1 0-1,-1-1 1,1 0 0,-1 0-1,0 0 1,0-1 0,-1 0-1,0 0 1,0 0 0,0-1-1,0 0 1,-1-1-1,1 1 1,-1-2 0,-12 4-1,-6 0-31,-2-1 0,1-1-1,0-2 1,-40-1 0,-114-15-2457,172 13 2175,-121-13-10209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59.711"/>
    </inkml:context>
    <inkml:brush xml:id="br0">
      <inkml:brushProperty name="width" value="0.05" units="cm"/>
      <inkml:brushProperty name="height" value="0.05" units="cm"/>
    </inkml:brush>
  </inkml:definitions>
  <inkml:trace contextRef="#ctx0" brushRef="#br0">0 0 11392,'4'7'-1,"-1"-1"0,0 0 0,0 1 0,-1 0 0,0 0 0,0 0 0,-1 0 0,0 0 0,1 12 0,-2 5 252,-4 37 0,1-26 409,-6 66 257,6 0 0,11 133 1,65 202 1106,-38-251-1425,-34-177-710,2 8-276,0 0 0,-1 0-1,-1 1 1,-1 32 0,-4-25-10493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098"/>
    </inkml:context>
    <inkml:brush xml:id="br0">
      <inkml:brushProperty name="width" value="0.05" units="cm"/>
      <inkml:brushProperty name="height" value="0.05" units="cm"/>
    </inkml:brush>
  </inkml:definitions>
  <inkml:trace contextRef="#ctx0" brushRef="#br0">25 258 6912,'-3'19'365,"3"-19"-343,1 1 1,-1-1-1,0 0 0,0 0 1,0 0-1,0 0 0,0 1 1,0-1-1,1 0 0,-1 0 1,0 0-1,0 0 0,0 1 0,1-1 1,-1 0-1,0 0 0,0 0 1,0 0-1,1 0 0,-1 0 1,0 0-1,0 0 0,0 0 1,1 0-1,-1 0 0,0 0 1,0 0-1,1 0 0,-1 0 0,0 0 1,0 0-1,0 0 0,1 0 1,-1 0-1,0 0 0,0 0 1,0 0-1,1 0 0,-1 0 1,31-21 2121,-14 8-1472,5 0-63,1 1 0,-1 1-1,2 1 1,41-12 0,103-17 464,-164 38-1072,484-54 970,-226 34-662,-94 0-128,144-10 149,63 28-107,63-1 66,-111 1-225,-229 8-32,121 21 0,-179-18-39,-1 1 0,-1 2-1,0 2 1,47 23-1,-56-22-3,0 2-1,-2 1 0,1 1 1,-2 2-1,39 37 1,-56-47 7,0 0 1,-1 0-1,-1 1 0,0 1 1,0-1-1,9 25 1,-7-13-39,-2 0 1,9 45-1,-15-61 43,0 0-1,-1 1 0,0-1 1,0 0-1,0 0 0,-1 0 1,0 0-1,-1 0 0,1 0 1,-1 0-1,-1 0 0,1-1 0,-1 1 1,0-1-1,-1 1 0,-6 8 1,1-3-31,0-1 0,-1-1 0,-1 0 0,0 0 0,0-1 0,-1 0 0,-14 8 0,-196 123 8,178-114 9,-155 87-80,89-56 199,26-13 150,-125 49 0,-161 27 470,318-105-592,-84 11 0,25-6 238,96-17-371,-246 44 424,253-46-421,-286 22 155,214-20-113,-133-14 1,-219-20 147,229 20-132,148 8-54,-10 0 39,0-3 0,-87-19 1,131 20-214,-1 0 1,1 2 0,-28 0-1,48 3-58,1 0 0,-1 0-1,1 1 1,-1-1 0,1 0 0,-1 1-1,1-1 1,-1 0 0,1 1-1,-1-1 1,1 1 0,0-1-1,-1 1 1,1-1 0,0 1-1,-1-1 1,1 1 0,0-1-1,0 1 1,-1-1 0,1 1-1,0 0 1,0-1 0,0 1-1,0-1 1,0 1 0,0 0 0,0-1-1,0 1 1,0-1 0,0 1-1,0 1 1,10 21-5472,4 2 2923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4.797"/>
    </inkml:context>
    <inkml:brush xml:id="br0">
      <inkml:brushProperty name="width" value="0.05" units="cm"/>
      <inkml:brushProperty name="height" value="0.05" units="cm"/>
    </inkml:brush>
  </inkml:definitions>
  <inkml:trace contextRef="#ctx0" brushRef="#br0">76 868 12928,'-16'-27'445,"13"22"-313,0 0 0,0 0 0,0 0 0,1 0 0,-4-10 0,2-8-59,1-1 0,1 0 0,1-41 0,0-9 62,-11-90-24,-5-135 34,17 287-147,0-1 1,1 1 0,1 0 0,4-22 0,-5 32 2,0-1 0,-1 1 0,1 0 0,0-1 0,0 1-1,0 0 1,1 0 0,-1 0 0,0 0 0,1 0 0,-1 0 0,1 0-1,0 1 1,0-1 0,-1 0 0,1 1 0,0 0 0,0-1 0,1 1-1,-1 0 1,0 0 0,0 0 0,1 0 0,-1 1 0,0-1 0,1 0-1,-1 1 1,0 0 0,1 0 0,3-1 0,-2 2 16,1 0 1,0 0-1,0 0 1,0 0-1,-1 0 1,1 1-1,-1 0 1,1 0-1,-1 0 1,0 1-1,8 5 1,2 4 150,23 23 0,-30-28-95,22 25 83,-1 1 0,46 73 0,30 81 190,10 14-1928,-108-192 1258,0 0 0,13 14 0,-17-21 281,0 0 0,0 0-1,0 0 1,0-1 0,0 1-1,1-1 1,-1 1 0,0-1 0,1 0-1,-1 0 1,1 0 0,-1 0-1,1 0 1,-1-1 0,5 1 0,-4-4-363,-2 0 429,-1 0 0,1 0 0,-1 0 0,0 0 0,0-1 0,0 1 0,0 0 0,-1 0 0,1 0 0,-1 0 0,0 0 0,0 1 0,0-1 0,0 0 0,0 0 0,-1 0 0,1 1 0,-1-1 0,0 1 0,1-1 0,-1 1 0,0 0 0,-1 0 0,1 0 0,-3-2 0,-1-1 96,0 1 1,-1 0 0,1 0 0,-1 0-1,0 1 1,0 0 0,0 1 0,-9-3-1,-10 0 59,-28-2-1,24 3-159,-221-9-149,198 12-1508,30 0-1476,-36-6 0,42 5-895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15.147"/>
    </inkml:context>
    <inkml:brush xml:id="br0">
      <inkml:brushProperty name="width" value="0.05" units="cm"/>
      <inkml:brushProperty name="height" value="0.05" units="cm"/>
      <inkml:brushProperty name="color" value="#F6630D"/>
    </inkml:brush>
  </inkml:definitions>
  <inkml:trace contextRef="#ctx0" brushRef="#br0">0 132 4608,'0'0'405,"0"0"107,0 0 107,0 0-65,0 0-340,0 0-86,0 0 21,0 0 64,0 0-63,0 0-22,0 0 21,0 0 64,0 0-42,0 0 64,0 0 21,0 0 0,0 0 21,0 0 43,0 0-128,0 0 21,0 0-42,0 0 42,0 0-63,0 0 20,0 0 172,0 0-1,0 0-149,0 0 43,0 0 21,0 0-22,0 0-63,0 0 42,0 0-42,0 0 42,0 0-63,0 0-22,0 0 42,0 0 172,5-14 148,-5 12-479,1 1 0,-1 0 0,1-1 1,0 1-1,-1 0 0,1 0 0,0 0 0,0-1 0,0 1 0,0 0 0,0 0 0,0 0 0,0 1 0,0-1 0,0 0 1,0 0-1,1 0 0,1 0 0,2-1 56,1-1-45,0 1 1,1 0 0,0 0-1,-1 1 1,1 0 0,0 0 0,-1 0-1,1 1 1,0 0 0,0 0 0,10 2-1,3-1 90,42 4 144,-1 1 0,0 4 0,89 25 0,-118-24-145,51 25 1,9 4 49,-35-21-108,84 19 0,-119-35-43,0-1 0,37-2 0,-39-1 47,-1 1-1,1 1 1,29 5-1,-37-4-14,0 0 1,0-2-1,0 1 0,0-2 1,21-2-1,22-1 109,-36 4-151,0-1 0,0 0 0,1-2 0,-1 0 0,-1-1 0,1-1 0,19-7 0,-34 10 1,1 0-1,-1 1 0,1-1 0,0 1 0,-1 0 0,1 1 1,0-1-1,-1 1 0,7 0 0,1 1 20,0-3 26,1 0 0,-1 0 0,0-1 1,19-7-1,16-4 107,-31 11-139,-5 0-23,0 1 0,1-2 0,16-6 0,-14 4 9,1 1 0,0 1 0,0 0 0,16-1 0,35-10 0,-2-6 25,-33 9 10,1 2-1,66-12 0,-98 22-34,82-10 0,113-29 0,-150 29 38,90-8 0,-8 1 36,-106 15-2229,-19 2-8639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234"/>
    </inkml:context>
    <inkml:brush xml:id="br0">
      <inkml:brushProperty name="width" value="0.05" units="cm"/>
      <inkml:brushProperty name="height" value="0.05" units="cm"/>
    </inkml:brush>
  </inkml:definitions>
  <inkml:trace contextRef="#ctx0" brushRef="#br0">27 1 13568,'-9'12'0,"-8"7"0,17-19 128,0 0 384,0 0 0,12 8-256,3 13 0,8 12-256,-4-2 0,3 4 0,-6-2 128,-2 3 0,-2-8 128,-3-6-256,-4-6 0,-4-4 0,-1-12 0,0 0-11392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608"/>
    </inkml:context>
    <inkml:brush xml:id="br0">
      <inkml:brushProperty name="width" value="0.05" units="cm"/>
      <inkml:brushProperty name="height" value="0.05" units="cm"/>
    </inkml:brush>
  </inkml:definitions>
  <inkml:trace contextRef="#ctx0" brushRef="#br0">34 241 6144,'0'1'8,"-1"-1"0,1 1 1,-1 0-1,1-1 0,-1 1 1,1-1-1,-1 1 0,1-1 0,-1 0 1,0 1-1,1-1 0,-1 1 1,0-1-1,1 0 0,-1 0 1,0 1-1,0-1 0,1 0 0,-1 0 1,0 0-1,0 0 0,1 0 1,-1 0-1,0 0 0,0 0 0,1 0 1,-1 0-1,0 0 0,-1-1 1,1 0 3,0 0 0,0 0 0,0 0 0,0 0 0,0 0 0,0 0 0,0-1 0,0 1 0,1 0 0,-1-1 0,0 1 0,0-3 0,2 4 39,0 0-1,-1 0 1,1 0 0,0-1-1,0 1 1,0 0 0,0 0-1,-1 1 1,1-1 0,0 0-1,0 0 1,0 0 0,0 0-1,-1 1 1,2 0 0,69 26 5659,-4 9-3715,63 47-2275,-65-39 1516,-64-43-1230,1 0-1,-1 0 1,0 0 0,1 0 0,-1 0 0,1 0-1,-1-1 1,1 1 0,-1 0 0,1-1 0,-1 0-1,1 1 1,0-1 0,-1 0 0,1 0 0,0 0-1,-1 0 1,1 0 0,0 0 0,-1 0 0,1 0-1,-1-1 1,1 1 0,0-1 0,-1 1 0,1-1-1,-1 0 1,1 1 0,-1-1 0,0 0 0,1 0-1,-1 0 1,0 0 0,1 0 0,-1-1 0,0 1-1,0 0 1,0 0 0,0-1 0,0 1 0,0-1-1,-1 1 1,2-2 0,1-5-8,0 0-1,0 0 0,-1 0 1,0 0-1,0 0 1,-1-1-1,0-8 1,0-31-448,-5-55 0,-6 3-5385,7 75 3311,-2-33-1145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003"/>
    </inkml:context>
    <inkml:brush xml:id="br0">
      <inkml:brushProperty name="width" value="0.05" units="cm"/>
      <inkml:brushProperty name="height" value="0.05" units="cm"/>
    </inkml:brush>
  </inkml:definitions>
  <inkml:trace contextRef="#ctx0" brushRef="#br0">157 107 9856,'5'20'4,"20"96"314,14 158 0,-42-239-158,3-35-158,0 1 0,0-1 0,0 0 0,0 0 0,0 1 0,0-1 1,0 0-1,0 0 0,0 1 0,0-1 0,0 0 0,0 0 0,0 1 0,-1-1 1,1 0-1,0 0 0,0 1 0,0-1 0,0 0 0,-1 0 0,1 0 0,0 1 1,0-1-1,0 0 0,-1 0 0,1 0 0,0 0 0,0 0 0,-1 0 0,1 1 1,0-1-1,-7-15 26,-31-214-64,24 125 50,14 104-14,-3-21 31,0 0-1,2 0 1,0 0-1,3-24 1,-1 40 26,-1 0-1,1 0 1,1 1-1,-1-1 1,1 0 0,-1 0-1,1 1 1,1-1 0,-1 1-1,5-7 1,-5 9 27,0 0 0,0 0 0,0 0-1,0 0 1,1 0 0,-1 1 0,1-1 0,-1 1 0,1-1 0,0 1 0,-1 0 0,1 0-1,0 0 1,0 1 0,0-1 0,0 1 0,0-1 0,0 1 0,3 0 0,3 1 105,-1-1 1,0 2 0,0-1 0,0 1 0,0 0 0,-1 1 0,1 0 0,-1 0 0,14 8-1,-2 2 53,0 0 0,23 21 0,-17-12-135,-1 2 1,-2 0-1,0 2 1,27 42-1,-37-48-83,0 0-1,-2 1 1,0 0-1,-1 1 1,-1 0-1,-1 0 0,5 32 1,-10-44-11,-1-1-1,-1 1 1,0 0 0,0-1-1,-1 1 1,0-1 0,0 1 0,-1-1-1,-1 1 1,1-1 0,-2 0-1,-5 13 1,5-16-9,0 1 1,0 0-1,-1-1 0,0 0 1,0 0-1,0-1 0,-1 1 1,0-1-1,0 0 0,0-1 1,-1 1-1,1-1 0,-1 0 1,0-1-1,-13 5 0,3-3-384,-2-1 0,1 0 0,0-2 0,-1 0 0,1-1 0,-1-1-1,0 0 1,-20-4 0,-150-34-5486,143 27 4786,-35-8-1992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0.340"/>
    </inkml:context>
    <inkml:brush xml:id="br0">
      <inkml:brushProperty name="width" value="0.05" units="cm"/>
      <inkml:brushProperty name="height" value="0.05" units="cm"/>
    </inkml:brush>
  </inkml:definitions>
  <inkml:trace contextRef="#ctx0" brushRef="#br0">2 293 3200,'37'6'4117,"-33"-5"-469,-4-1-2176,-2 0-533,-1 0-788,-33 9 1340,34-8-1277,2-1 63,0 0 107,0 0 107,0 0 20,0 0-63,0 0-256,0 0-42,2-1 84,15-3 76,1 0 0,34-2-1,-13 1-107,221-42 188,-10 1-119,86-28 26,-188 37-188,-14 10 70,-68 15-23,84-26-1,-116 29-155,-33 9 0,-1 0 0,1 0 0,-1 0 0,1 0 0,0 0 0,-1 0 0,1 0 0,-1 0 0,1 1 0,-1-1 0,1 0 0,-1 0 0,0 0 0,1 1 0,-1-1 0,1 0 0,-1 0 0,1 1 0,-1-1 0,0 0 0,1 1 0,-1-1 0,1 0 0,-1 1 0,0-1 0,0 1 0,1-1 0,-1 1 0,0-1 0,0 1 0,1-1 0,-1 1 0,0-1 0,0 1 0,0-1 0,0 1 0,0-1 0,0 1 0,0-1 0,0 1 0,3 8 0,-1 1 0,0-1 0,-1 0 0,1 13 0,-2-12 0,1 1 0,1-1 0,3 15 0,1-2 0,-1-1 0,-1 1 0,-1-1 0,0 1 0,-3 40 0,-18 117 0,17-170 0,-42 248 0,20-126 0,14-83 0,1-8 0,-4 75 0,24 111 76,-6-163-45,-6-58-7,0-1 0,0 0 0,0 1 0,-1-1 0,0 0 0,0 0 0,-2 6 0,-4 9-2605,1-6-10112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1.645"/>
    </inkml:context>
    <inkml:brush xml:id="br0">
      <inkml:brushProperty name="width" value="0.05" units="cm"/>
      <inkml:brushProperty name="height" value="0.05" units="cm"/>
    </inkml:brush>
  </inkml:definitions>
  <inkml:trace contextRef="#ctx0" brushRef="#br0">1 1100 8704,'9'12'0,"0"5"0,-9-17 0,0 0 0,0 0 0,0 0 0,-1 0 0,1 0 0,0 1 0,0-1 0,0 0 0,0 0 0,0 0 0,-1 0 0,1 0 0,0 0 0,0 0 0,0 0 0,0 1 0,-1-1 0,1 0 0,0 0 0,0 0 0,0 0 0,0 0 0,-1 0 0,1 0 0,0 0 0,0 0 0,0 0 0,-1 0 0,1 0 0,0 0 0,0 0 0,0 0 0,-1-1 0,1 1 0,0 0 0,0 0 0,0 0 0,0 0 0,0 0 0,-1 0 0,1 0 0,0-1 0,0 1 0,0 0 0,0 0 0,-9-5 42,7 3 193,6 1 448,50-9 3371,37 2-3377,-56 5-96,110 0 186,-41 3-510,235-7 105,204-11 406,-228-9-747,-283 27 79,1 1 0,-1 2 0,0 1-1,-1 2 1,36 10 0,-26-6-59,-25-7 108,1-1 0,-1-1 0,20-1-1,-26 0-103,-7-3 62,1-5-99,0 0-1,0 0 1,-1 0-1,0-1 1,0 1-1,-1-1 1,0 0-1,1-14 1,-1-11 41,-2-33 0,-1 21-44,3-114 101,27-192 1,-22 235-27,-3 39 11,-5 75-70,1 2-15,0 1 0,0-1-1,0 0 1,0 1-1,0-1 1,1 0 0,-1 0-1,0 1 1,0-1-1,0 0 1,1 1 0,-1-1-1,0 0 1,0 1-1,1-1 1,-1 1 0,1-1-1,0 0 1,0 0 100,21-8 22,53-12-10,128-18-1,-142 29-96,307-29 171,1 30 0,-270 13-5994,-75-4-3627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231"/>
    </inkml:context>
    <inkml:brush xml:id="br0">
      <inkml:brushProperty name="width" value="0.05" units="cm"/>
      <inkml:brushProperty name="height" value="0.05" units="cm"/>
    </inkml:brush>
  </inkml:definitions>
  <inkml:trace contextRef="#ctx0" brushRef="#br0">48 453 9216,'-5'-7'305,"1"0"1,-1-1 0,2 1 0,-1-1 0,-2-9-1,2 5-51,0 1 182,0 1 0,1-1-1,-2-17 1,5 25-296,-1 1 0,1-1 0,0 1 0,0-1 0,0 1 0,1-1 0,-1 1 0,1-1 0,-1 1 0,1-1 0,0 1 0,0 0 0,0-1 0,0 1 0,0 0 0,0 0 0,1 0 0,-1 0 0,1 0 0,-1 0 0,4-3 1,4-1-70,-1 1 0,1 0 0,0 0 0,0 0 1,0 1-1,0 1 0,13-3 0,73-12 324,-40 9-208,-7-1 43,-1-1-1,0-3 0,86-38 1,-56 9-1945,8-4-6897,-73 42 8094,0 0-1,26-6 0,3 3-3491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985"/>
    </inkml:context>
    <inkml:brush xml:id="br0">
      <inkml:brushProperty name="width" value="0.05" units="cm"/>
      <inkml:brushProperty name="height" value="0.05" units="cm"/>
    </inkml:brush>
  </inkml:definitions>
  <inkml:trace contextRef="#ctx0" brushRef="#br0">127 1 11648,'1'26'29,"-1"-20"20,1 0-1,-1 1 1,0-1 0,-1 0-1,1 0 1,-1 0-1,-1 0 1,1 0 0,-1-1-1,0 1 1,0 0-1,-4 6 1,-9 21 474,2 2 0,1 0-1,1 1 1,-7 49 0,-12 156 831,19-109-1088,9 216 1,76 179 1334,-22-211-429,-39-189-468,-4 145 0,-10-266-622,4 17 7,-2-19-168,1 5-3042,-2-9-9209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183"/>
    </inkml:context>
    <inkml:brush xml:id="br0">
      <inkml:brushProperty name="width" value="0.05" units="cm"/>
      <inkml:brushProperty name="height" value="0.05" units="cm"/>
    </inkml:brush>
  </inkml:definitions>
  <inkml:trace contextRef="#ctx0" brushRef="#br0">0 216 10496,'10'10'-107,"4"-7"86,-1-8 21,8-16 93,-17 16 119,1-1 0,0 1 0,0 0 0,1 1 0,10-8 0,41-16 705,2 1 1,91-27-1,-86 39-439,0 3 0,2 2 0,68 0 1,-75 6-365,443-1 188,-191 8-71,-220-3-107,0 4 1,-1 3-1,0 4 1,0 5-1,165 50 0,-197-43-65,-2 3 0,-1 2-1,67 46 1,100 84-78,-197-137 10,-1 1-1,0 1 1,-2 2-1,0 0 1,-2 1-1,20 35 1,-34-51 21,-1 2 0,-1-1 1,0 1-1,-1-1 0,0 1 1,0 0-1,-1 0 0,-1 0 1,0 19-1,-2 11-46,-10 58 1,6-61-23,1 4 74,-17 62 1,18-92-11,-1 0 0,-1 0-1,0-1 1,-1 0 0,-1 0-1,0 0 1,0 0 0,-17 19-1,-29 28 11,-57 61 93,84-96-69,0-1 1,-48 33-1,-162 119 384,146-105-62,46-38-292,-1-2 0,-62 29 0,-107 37 74,176-82-79,-1-1-1,-1-3 0,0-1 0,-49 5 0,-165 1 194,43-5-61,131-2-109,1-3 1,-1-5 0,-121-13-1,72-1-12,-44-8 79,133 10-1763,22 4-3967,0-2-4271,5 2 9353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738"/>
    </inkml:context>
    <inkml:brush xml:id="br0">
      <inkml:brushProperty name="width" value="0.05" units="cm"/>
      <inkml:brushProperty name="height" value="0.05" units="cm"/>
    </inkml:brush>
  </inkml:definitions>
  <inkml:trace contextRef="#ctx0" brushRef="#br0">5 869 16000,'0'0'1,"0"0"0,-1 0 1,1 0-1,0 0 1,0 0-1,0 0 1,-1 0-1,1 0 1,0 0-1,0 0 1,0-1-1,-1 1 1,1 0-1,0 0 1,0 0-1,0 0 1,0 0-1,0-1 1,-1 1-1,1 0 1,0 0-1,0 0 1,0 0-1,0-1 1,0 1-1,0 0 1,0 0-1,0 0 1,0-1-1,0 1 1,0 0-1,-1 0 1,1 0-1,0-1 1,0 1-1,0 0 1,0 0-1,1 0 1,-1-1-1,0 1 0,0 0 1,4-16 153,18-28 233,-10 19-226,35-98 521,52-218 0,-81 257-604,-9 39 122,2 0 0,33-87 0,-44 132-197,0-1 0,1 1-1,-1-1 1,0 1 0,0 0-1,0-1 1,1 1 0,-1-1-1,0 1 1,1 0 0,-1-1-1,0 1 1,1 0 0,-1-1-1,0 1 1,1 0 0,-1 0-1,1-1 1,-1 1 0,0 0-1,1 0 1,-1 0 0,1 0-1,-1 0 1,1-1 0,-1 1-1,1 0 1,-1 0 0,1 0-1,-1 0 1,1 0 0,15 10 18,10 23-26,-24-30 18,20 32 7,-1 2 0,-2 0 0,-1 1 0,15 49 0,36 163 108,-57-208 15,32 79 0,-14-57-8986,-29-61 2101,-1-3 5909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153"/>
    </inkml:context>
    <inkml:brush xml:id="br0">
      <inkml:brushProperty name="width" value="0.05" units="cm"/>
      <inkml:brushProperty name="height" value="0.05" units="cm"/>
    </inkml:brush>
  </inkml:definitions>
  <inkml:trace contextRef="#ctx0" brushRef="#br0">697 1 13184,'-14'5'0,"-8"5"0,-20 2 128,-18-1 0,-6 8 0,-8 3 128,-2-3 128,-5-3-384,13-2 0,4 0 128,14-4 128,16 2-128,11-7 0,1 0-10880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7.529"/>
    </inkml:context>
    <inkml:brush xml:id="br0">
      <inkml:brushProperty name="width" value="0.05" units="cm"/>
      <inkml:brushProperty name="height" value="0.05" units="cm"/>
    </inkml:brush>
  </inkml:definitions>
  <inkml:trace contextRef="#ctx0" brushRef="#br0">225 198 4992,'0'0'76,"1"0"-1,-1-1 1,0 1 0,1 0-1,-1 0 1,0 0 0,0 0 0,1 0-1,-1-1 1,0 1 0,0 0-1,1 0 1,-1 0 0,0-1 0,0 1-1,0 0 1,1 0 0,-1-1-1,0 1 1,0 0 0,0 0 0,0-1-1,0 1 1,0 0 0,1-1-1,-1 1 1,0 0 0,0-1 0,0 1-1,0 0 1,0 0 0,0-1-1,0 1 1,0-1 0,-10-8 1113,-28-9-729,22 12-2,-84-50 66,34 18 531,66 38-953,0 0 0,0-1 1,0 1-1,0 0 1,0 0-1,0 0 0,0 0 1,-1 0-1,1 0 0,0-1 1,0 1-1,0 0 0,0 0 1,0 0-1,0 0 1,0 0-1,0-1 0,0 1 1,0 0-1,0 0 0,0 0 1,0 0-1,0 0 1,0-1-1,0 1 0,0 0 1,0 0-1,0 0 0,1 0 1,-1 0-1,0-1 1,0 1-1,0 0 0,0 0 1,0 0-1,0 0 0,0 0 1,0 0-1,0 0 0,1-1 1,-1 1-1,0 0 1,0 0-1,0 0 0,0 0 1,0 0-1,1 0 0,-1 0 1,0 0-1,0 0 1,0 0-1,0 0 0,0 0 1,1 0-1,16-8 1183,26-4-1097,-5 11-97,0 1 0,0 2 0,66 12 0,-55-7-71,47 7 37,114 13 164,-180-25-151,88 7 76,195-9 0,-248-5-146,120-13 0,-141 11 0,0-2 0,49-16 0,-55 14 34,-1 2-1,43-6 0,-11 7-2501,-38 5-9371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858"/>
    </inkml:context>
    <inkml:brush xml:id="br0">
      <inkml:brushProperty name="width" value="0.05" units="cm"/>
      <inkml:brushProperty name="height" value="0.05" units="cm"/>
    </inkml:brush>
  </inkml:definitions>
  <inkml:trace contextRef="#ctx0" brushRef="#br0">1 398 14336,'2'27'4,"0"0"1,3 0 0,9 35 0,4 30 210,6 26 340,-24-118-548,0 1 0,1-1 0,-1 1 0,0-1 0,0 1 0,0-1 0,0 1 0,1-1 1,-1 0-1,0 1 0,0-1 0,1 1 0,-1-1 0,0 0 0,1 1 0,-1-1 0,1 0 0,-1 1 0,0-1 0,1 0 0,-1 1 0,1-1 1,-1 0-1,1 0 0,-1 0 0,0 1 0,1-1 0,-1 0 0,1 0 0,-1 0 0,1 0 0,-1 0 0,1 0 0,-1 0 0,1 0 1,-1 0-1,1 0 0,-1 0 0,2-1 0,17-5 158,5-8-133,-6 4-32,1 0 0,-1 1 0,2 1 1,20-6-1,-34 12 7,0 1 1,1 0 0,-1 0-1,0 1 1,0-1 0,1 1-1,-1 1 1,0-1 0,0 1-1,1 1 1,-1-1 0,0 1-1,0 0 1,0 0 0,0 0-1,-1 1 1,11 7 0,-10-5 14,0 0 1,-1 0-1,0 1 1,0 0-1,0 0 1,-1 0 0,0 0-1,0 1 1,0 0-1,-1 0 1,0 0 0,0 0-1,-1 0 1,0 1-1,0-1 1,0 8 0,-3-12-23,1-2 0,0 0 0,0 0 0,0 0 0,0 0 0,1 0 0,-1-1 0,0 1 0,0 0 0,0 0 0,1 0 0,-1 0 0,0-1 0,1 1 0,-1 0 0,1 0 0,-1-1 0,1 1 0,-1 0 0,1-1 0,0 1 0,-1-1 0,1 1 0,0 0 0,0 0 0,0 0 3,0 0 0,0 0 1,0 0-1,0-1 0,0 1 1,1 0-1,-1 0 0,0-1 1,0 1-1,0 0 0,1-1 1,-1 0-1,0 1 0,1-1 1,-1 0-1,0 1 1,1-1-1,-1 0 0,1 0 1,-1 0-1,0 0 0,3-1 1,0 0 17,0 0 0,0 0 1,1-1-1,-1 1 1,0-1-1,-1 0 0,6-3 1,5-5 66,0-1-1,19-19 1,-32 29-88,7-6 0,0-1 0,-1-1 0,0 1 0,-1-1 0,1 0 0,-2 0 0,7-15 0,-10 21 0,-1 0 0,0 0 0,0 0 0,0-1 0,-1 1 0,1 0 0,-1-1 0,1 1 0,-1 0 0,0-1 0,-1 1 0,1 0 0,0-1 0,-1 1 0,0 0 0,0 0 0,0 0 0,0-1 0,0 1 0,-1 0 0,1 0 0,-1 1 0,0-1 0,0 0 0,0 1 0,0-1 0,-4-3 0,4 4-12,0 1 0,0 0-1,0 0 1,0 0 0,0 0-1,0 0 1,-1 0 0,1 0-1,0 0 1,0 1 0,-1 0-1,1-1 1,0 1 0,-1 0-1,-3 0 1,5 0 6,0 0 0,-1 0 0,1 0 1,0 1-1,-1-1 0,1 0 0,0 1 0,-1-1 0,1 1 0,0-1 0,0 1 0,-1-1 0,1 1 1,0 0-1,0 0 0,0 0 0,0-1 0,0 1 0,0 0 0,0 0 0,0 1 0,0-1 0,1 0 0,-1 0 1,0 0-1,1 0 0,-1 2 0,0 3 15,0-1-1,1 0 1,0 0 0,0 0 0,0 0 0,0 1-1,1-1 1,0 0 0,0 0 0,1 0-1,-1 0 1,4 6 0,1 3-11,1 0-1,17 25 1,-20-33 13,1 0 0,-1 0 0,2 0 0,-1-1 1,1 1-1,-1-1 0,1-1 0,1 1 1,-1-1-1,1 0 0,-1 0 0,1-1 1,1 0-1,-1 0 0,12 3 0,-13-5 4,-1-1-1,1 1 1,-1-1-1,1 0 1,-1-1-1,1 1 0,-1-1 1,1 0-1,-1-1 1,1 1-1,-1-1 1,0 0-1,0 0 1,0-1-1,0 1 0,0-1 1,-1 0-1,1 0 1,-1-1-1,0 0 1,0 1-1,5-7 0,0-1 6,0-1 0,-1 0 0,0-1 0,-1 0 0,-1 0 0,0 0 0,-1-1 0,0 0 0,-1 0 0,-1 0 0,0-1 0,-1 1 0,0-1 0,-1-17 0,-1-9 1,-3 0 0,-1 1 0,-16-74 0,-1 34-21,-49-131 0,67 203 3,2 4 25,-1-1 0,0 1 0,1 0 1,-1-1-1,-1 1 0,1 0 0,-1 0 0,-5-7 0,7 12-19,1-1 0,-1 1 0,1-1 0,-1 1 0,1-1 0,0 1 0,-1-1 0,1 1-1,0-1 1,-1 1 0,1-1 0,0 1 0,-1 0 0,1-1 0,0 1 0,0 0 0,0-1-1,0 1 1,0 0 0,0-1 0,0 1 0,0-1 0,0 2 0,-1 22 11,1-1 1,1 1-1,1-1 0,1 1 1,9 33-1,-7-27 28,70 264 991,-37-170-3249,-15-50-1717,-11-31-1470,-1-2 1557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7.575"/>
    </inkml:context>
    <inkml:brush xml:id="br0">
      <inkml:brushProperty name="width" value="0.05" units="cm"/>
      <inkml:brushProperty name="height" value="0.05" units="cm"/>
    </inkml:brush>
  </inkml:definitions>
  <inkml:trace contextRef="#ctx0" brushRef="#br0">25 39 6528,'9'21'0,"-9"-11"21,-1-8 107,1-6 152,0 3-264,-15-15 307,13 12-40,0 1 0,0-1 0,1 0 0,-1 0 0,1 0 0,-2-6 0,-1-5 61,4 13-88,0 2 107,0 0-171,0 0-747,0 0-1045,0 0-3733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032"/>
    </inkml:context>
    <inkml:brush xml:id="br0">
      <inkml:brushProperty name="width" value="0.05" units="cm"/>
      <inkml:brushProperty name="height" value="0.05" units="cm"/>
    </inkml:brush>
  </inkml:definitions>
  <inkml:trace contextRef="#ctx0" brushRef="#br0">44 28 14848,'0'0'-1,"0"0"0,0 0 0,0 0 0,0 0 0,0 0 1,-1 0-1,1 0 0,0 0 0,0 0 0,0 0 1,0 0-1,0 0 0,0 0 0,0 0 0,0 0 1,0 0-1,0-1 0,0 1 0,0 0 0,0 0 1,0 0-1,0 0 0,0 0 0,0 0 0,-1 0 0,1 0 1,0 0-1,0 0 0,0 0 0,0 0 0,0 0 1,0 0-1,0 0 0,0 0 0,0 0 0,0 0 1,0 0-1,0 0 0,0 0 0,-1 0 0,1 0 0,0 1 1,0-1-1,0 0 0,0 0 0,0 0 0,0 0 1,0 0-1,0 0 0,0 0 0,0 0 0,0 0 1,0 0-1,0 0 0,0 0 0,0 0 0,0 0 0,0 0 1,0 0-1,0 0 0,0 1 0,0-1 0,0 0 1,0 0-1,0 0 0,0 0 0,0 0 0,-5-9-176,-1-10 1455,-7 94-201,-3 120 0,17-88-725,23 168-1,-11-193-4925,3-1-4866,-10-53 7776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858"/>
    </inkml:context>
    <inkml:brush xml:id="br0">
      <inkml:brushProperty name="width" value="0.05" units="cm"/>
      <inkml:brushProperty name="height" value="0.05" units="cm"/>
    </inkml:brush>
  </inkml:definitions>
  <inkml:trace contextRef="#ctx0" brushRef="#br0">1 418 13568,'5'19'0,"3"-2"0,-8-16 0,0-1 0,0 0 0,0 0 0,0 0 0,0 0 0,1 0 0,-1 1 0,0-1 0,0 0 0,0 0 0,0 0 0,1 0 0,-1 0 0,0 0 0,0 0 0,0 0 0,0 0 0,1 0 0,-1 0 0,0 0 0,0 0 0,0 0 0,1 0 0,-1 0 0,0 0 0,0 0 0,0 0 0,1 0 0,-1 0 0,0 0 0,0 0 0,0 0 0,0 0 0,1 0 0,-1 0 0,0-1 0,5-8 0,11-16 191,-11 16-25,1 0 1,0 0-1,1 1 1,8-9 0,11-7 159,1 1 1,0 2 0,2 0-1,61-31 1,-22 20 158,93-32-1,-57 33-26,144-22-1,-204 44-369,59-7 197,204-6 1,103 30-91,-407-7-193,2-1 1,223 18 167,-201-14-162,-1 2 1,1 0 0,-1 2 0,-1 1 0,0 1 0,34 19-1,-36-16 7,-1 2-1,0 0 1,0 2-1,-2 1 0,0 0 1,30 36-1,-41-41-12,1-1 0,-2 2 0,0-1 0,0 1 0,-1 1 0,-1-1 0,-1 1 0,0 0 0,-1 0 0,0 1 0,-1-1 0,-1 1-1,0 15 1,-2-8 5,-2 0-1,0-1 0,-1 1 0,-2-1 0,0 0 0,-2 0 0,0 0 0,-1-1 0,-1 0 0,-1-1 0,-1 0 1,-1-1-1,-1 0 0,0 0 0,-1-2 0,-1 0 0,-1 0 0,-1-1 0,0-1 0,-19 13 0,-3-3-6,-1 0 0,-1-3 0,-60 24 0,-138 38 0,226-80 0,-60 19 19,-1-4-1,-1-2 0,0-4 1,-1-4-1,-1-2 0,-85-5 0,-213-29 532,245 16-353,26 2 109,0-4 0,-121-33-1,190 35-603,1-2-1,-45-22 0,66 25-6530,11 7-2938,2 3 9084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123"/>
    </inkml:context>
    <inkml:brush xml:id="br0">
      <inkml:brushProperty name="width" value="0.05" units="cm"/>
      <inkml:brushProperty name="height" value="0.05" units="cm"/>
    </inkml:brush>
  </inkml:definitions>
  <inkml:trace contextRef="#ctx0" brushRef="#br0">1 753 10624,'7'5'-122,"-5"-3"108,0 0 0,0 0 0,0 0-1,-1 0 1,1 0 0,0 0 0,-1 0 0,0 0 0,1 0 0,0 4-1,0-4 2362,-2-6 509,4-7-2845,-3 8 194,63-233 648,-37 154-690,77-287 250,-100 345-256,-2 12 111,1 1-1,5-19 1,-8 30-263,0 0-1,0 0 1,0-1-1,0 1 0,0 0 1,0 0-1,0 0 1,0 0-1,0 0 1,1 0-1,-1-1 1,0 1-1,0 0 1,0 0-1,0 0 1,0 0-1,0 0 1,0 0-1,0 0 1,0 0-1,0 0 1,0-1-1,1 1 0,-1 0 1,0 0-1,0 0 1,0 0-1,0 0 1,0 0-1,0 0 1,0 0-1,1 0 1,-1 0-1,0 0 1,0 0-1,0 0 1,0 0-1,0 0 1,0 0-1,0 0 1,1 0-1,-1 0 1,0 0-1,0 0 0,0 0 1,0 0-1,0 0 1,0 0-1,1 0 1,-1 0-1,0 0 1,0 0-1,0 1 1,0-1-1,0 0 1,6 10 142,2 15 10,11 44 172,37 120-168,-33-125-140,47 90 0,-54-125-3882,21 27 1,-32-51 3262,-26-43 4033,10 23-3178,-1 0 1,-1 1-1,0 1 1,0 0-1,-1 1 1,-1 1-1,0 0 1,-30-16-1,6 7-176,-1 2 0,-71-22 0,101 36-337,0 2 0,-1-1 0,1 1 0,-1 1 0,1 0 0,-21 0 0,29 2-2773,2-1-4843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872"/>
    </inkml:context>
    <inkml:brush xml:id="br0">
      <inkml:brushProperty name="width" value="0.05" units="cm"/>
      <inkml:brushProperty name="height" value="0.05" units="cm"/>
    </inkml:brush>
  </inkml:definitions>
  <inkml:trace contextRef="#ctx0" brushRef="#br0">16 642 14080,'-10'5'308,"18"-4"630,-6-1-887,-1 0-1,0 0 1,0-1 0,0 1-1,1 0 1,-1 0-1,0 1 1,0-1 0,0 0-1,1 0 1,-1 1-1,0-1 1,0 0 0,0 1-1,0-1 1,0 1-1,0-1 1,1 1 0,-1 0-1,-1 0 1,1-1 0,1 2-1,-2 11 42,0 0 1,-1-1-1,0 1 0,-2 0 0,1-1 1,-1 1-1,-1-1 0,-6 14 0,-1 7-111,6-11 98,12-34 23,7-13-49,-1 3-101,1 1 0,1 1 0,1 0 0,1 1 0,0 1 0,1 1 0,24-18 0,-40 34 44,0-1-1,1 0 1,-1 1-1,0 0 0,1-1 1,-1 1-1,1 0 0,-1 1 1,1-1-1,0 0 0,-1 1 1,1-1-1,0 1 1,-1 0-1,1 0 0,0 0 1,0 0-1,-1 0 0,1 1 1,0-1-1,-1 1 1,1 0-1,0 0 0,-1 0 1,1 0-1,2 2 0,-2-1-17,1 1-1,-1 0 0,-1 0 0,1 0 1,0 0-1,-1 0 0,1 1 0,-1-1 1,0 1-1,0 0 0,-1-1 0,1 1 1,-1 0-1,1 0 0,-1 0 0,0 7 0,7 61-126,-8-72 144,0 1-1,1 0 1,-1-1 0,0 1-1,1-1 1,-1 1-1,0-1 1,1 1-1,-1-1 1,1 1 0,-1-1-1,1 1 1,-1-1-1,1 0 1,-1 1 0,1-1-1,-1 0 1,1 1-1,0-1 1,-1 0-1,1 0 1,-1 1 0,1-1-1,0 0 1,-1 0-1,1 0 1,0 0 0,-1 0-1,1 0 1,0 0-1,-1 0 1,1 0-1,-1 0 1,1-1 0,0 1-1,-1 0 1,1 0-1,-1-1 1,1 1 0,1-1-1,29-11 97,-30 11-88,21-9-24,-1-2 0,26-18 0,-39 24 16,0 0 0,-1 0 0,0-1 1,0 0-1,0-1 0,-1 1 0,0-1 0,8-15 1,-13 20 22,1 0 0,-1 0 0,0 0 0,0 0 0,0 0 0,-1 0 0,1 0 0,-1-1 0,0 1 0,0 0 0,0 0 0,-1-6 0,-5 0 3,4 8-14,0 1-1,0-1 1,0 1-1,0 0 0,0-1 1,0 1-1,0 0 1,0 0-1,0 1 0,0-1 1,1 0-1,-1 1 1,0-1-1,0 1 0,0-1 1,0 1-1,0 0 1,1 0-1,-1 0 1,0 0-1,1 0 0,-1 0 1,1 0-1,-3 3 0,-4 3 112,-1 1-1,-12 16 0,19-22-84,0 1-1,0-1 1,0 1-1,0 0 1,1 0-1,-1 0 1,1 0-1,0 0 1,0 0-1,0 0 1,0 0-1,1 0 1,-1 0-1,1 0 1,0 1-1,0-1 1,0 4-1,0-5-20,1-1 0,0 1 0,-1 0 0,1-1 0,0 1 0,0-1 0,0 1 0,0-1 0,0 1 0,0-1 0,0 0 0,0 0 0,1 1 0,-1-1 0,0 0 1,1 0-1,-1 0 0,1 0 0,0-1 0,-1 1 0,1 0 0,-1-1 0,1 1 0,0-1 0,0 1 0,-1-1 0,1 0 0,0 0 0,0 0 0,-1 0 0,1 0 0,2 0 0,1 0 2,0-1 0,0 1 0,-1-1 0,1 0 0,0 0 0,0 0 0,-1-1 0,1 0 0,-1 0 0,0 0 0,1 0 0,-1-1 0,4-3 0,-2 1 5,1 0 1,-1-1-1,-1 0 1,1-1-1,-1 1 0,0-1 1,4-8-1,-1-2-5,0 1 0,-1-1 0,0-1-1,-2 1 1,0-1 0,3-25 0,-1-9 97,-3 0 0,-3-60-1,-3 81-80,0 1 0,-2 0 0,-2 0 0,0 1 0,-13-34 0,18 59-16,-1 0-1,0 1 1,0-1 0,0 0 0,0 0 0,0 1-1,-1 0 1,0-1 0,1 1 0,-7-5-1,8 7-5,-1 0-1,1 1 1,-1-1-1,1 0 1,-1 0-1,1 1 1,-1-1-1,1 1 1,-1 0-1,1-1 1,-1 1-1,0 0 1,1 0-1,-1 0 1,1 0-1,-1 0 1,0 0-1,1 0 1,-1 1-1,1-1 1,-1 1-1,1-1 1,-1 1-1,1 0 1,-1-1-1,1 1 1,-1 0-1,1 0 1,0 0-1,-2 1 1,-1 2 18,0-1 1,1 1-1,-1 0 1,1 0-1,0 1 1,0-1 0,0 1-1,-3 8 1,-13 43 96,12-27-15,1 2 0,2-1 0,0 0 0,3 1-1,0 0 1,2-1 0,6 34 0,-1-24-662,2 0 0,14 42 0,16 19-5174,-11-40-544,-1-4 3072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8.412"/>
    </inkml:context>
    <inkml:brush xml:id="br0">
      <inkml:brushProperty name="width" value="0.05" units="cm"/>
      <inkml:brushProperty name="height" value="0.05" units="cm"/>
    </inkml:brush>
  </inkml:definitions>
  <inkml:trace contextRef="#ctx0" brushRef="#br0">151 1 10880,'2'28'128,"-3"-27"40,0 1 0,-1 0 1,1-1-1,-1 1 0,1-1 1,-1 0-1,0 0 0,1 1 1,-1-1-1,0 0 1,0-1-1,-3 2 0,3-1-180,0 2 107,-1 0 1,1-1-1,-1 1 1,1 1-1,0-1 1,0 0-1,0 0 1,1 1-1,-1-1 1,1 1-1,-1 4 1,-6 42 670,7-48-737,-5 171 1963,2-24-891,-37 122 881,17-140-4306,15-65-2544,1 1-3553,6-37 7034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9.382"/>
    </inkml:context>
    <inkml:brush xml:id="br0">
      <inkml:brushProperty name="width" value="0.05" units="cm"/>
      <inkml:brushProperty name="height" value="0.05" units="cm"/>
    </inkml:brush>
  </inkml:definitions>
  <inkml:trace contextRef="#ctx0" brushRef="#br0">1 590 10368,'9'15'142,"-6"-10"375,-2-9 98,9-26-161,-2 14-394,2 1-1,0-1 1,0 2 0,2 0 0,0 0 0,0 1 0,1 0 0,1 1-1,0 1 1,28-18 0,12-2 917,105-43 0,-130 61-816,101-41 314,3 5-1,1 6 1,248-45-1,-180 61-271,357-2 0,-510 29-118,219 7 153,-205-2-218,-1 3 0,78 20 1,43 21 96,181 75 0,-318-106-101,-2 3 0,0 2 0,-1 1 0,-2 3 0,0 1 0,-2 2 0,45 45 0,-73-63-12,-1 0 0,0 1 0,0 1 0,-2 0 0,0 0 0,0 0 0,-1 1 0,-1 0 0,-1 1 0,0-1 0,-1 1 0,0 0 0,-1 0 0,-1 0 0,-1 1 0,0-1 0,-1 0 0,-1 1 0,-1-1 0,0 0 0,-1 0 0,-1 0 0,0 0 0,-1-1 0,-1 1 0,0-1 0,-1 0 0,0-1 0,-2 0 0,0 0 0,-17 21 0,7-16-7,0 0-1,-1-1 0,-1-1 0,0-1 0,-1-1 1,-28 14-1,-148 62 9,12-18 75,-126 55-11,201-77-37,-3-5 0,-2-5 0,-127 28 0,-157-4 175,-2-25-65,369-37-128,-316 20 96,270-23 24,0-2 0,-110-19 0,145 13-274,-85-12 662,114 19-845,0 1 0,0 0 1,0 1-1,0 0 0,0 1 0,-22 6 1,16 0-3070,2 1-5781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2.172"/>
    </inkml:context>
    <inkml:brush xml:id="br0">
      <inkml:brushProperty name="width" value="0.05" units="cm"/>
      <inkml:brushProperty name="height" value="0.05" units="cm"/>
    </inkml:brush>
  </inkml:definitions>
  <inkml:trace contextRef="#ctx0" brushRef="#br0">1 882 14976,'20'-28'62,"-5"9"88,0-1-1,-2-1 1,-1 1-1,0-2 1,-2 0-1,9-24 1,22-130-2,-1 2-17,-31 147-80,0 0 0,1 1 0,2 0-1,19-30 1,-31 55-50,1-1 1,-1 1-1,1 0 0,0-1 1,0 1-1,0 0 0,0 0 0,0-1 1,0 1-1,0 0 0,0 0 0,0 0 1,0 0-1,1 1 0,-1-1 0,0 0 1,1 0-1,-1 1 0,0-1 1,3 0-1,-3 2-1,1 0-1,-1 0 1,0-1 0,0 1 0,1 0-1,-1 0 1,0 1 0,0-1 0,0 0-1,0 0 1,0 1 0,-1-1 0,1 0-1,0 1 1,0-1 0,-1 0 0,1 1-1,-1-1 1,1 1 0,-1-1 0,0 3 0,43 184 199,-28-109-121,-4-20-64,19 75-29,-26-121 12,0-1 1,1 0-1,1 0 1,-1 0-1,2 0 1,0-1-1,16 20 0,-8-18 3,-14-13 0,-1 0 0,1 1 0,-1-1 0,1 0 0,-1 0 0,1 1 0,-1-1 0,1 0 0,-1 0 0,1 0 0,-1 0 0,1 0 0,-1 0 0,1 0 0,0 0 0,-1 0 0,1 0 0,-1 0 0,1 0 0,-1 0 0,1 0 0,0-1 0,0 1 0,-1-1 0,1 0 0,0 1 0,-1-1 0,1 0 0,-1 0 0,1 0 0,-1 1 0,1-1 0,-1 0 0,0 0 0,1 0 0,-1 0 0,0 0 0,0 0 0,0 0 0,0 0 0,0 0 0,0 0 0,0 0 0,0 0 0,0 0 0,0 0 0,0 1 0,0-1 0,-1 0 0,1 0 0,0 0 0,-1 0 0,1 0 0,-1 0 0,1 0 0,-1 1 0,1-1 0,-2-1 0,-21-31 0,14 24-21,0 1-1,0 0 1,-1 0-1,0 1 1,-1 1-1,1-1 1,-1 2-1,0-1 1,-20-5-1,-12-2-118,-57-10 0,67 16 124,17 5-405,16 2 90,12 0 165,52 0-588,8 1 331,76-9 0,-111 3 446,0 2-1,1 1 1,43 4-1,-70-1 2,0 0-1,0 1 1,0 0 0,0 1 0,-1 1-1,1 0 1,-1 0 0,0 0-1,0 2 1,-1-1 0,1 1 0,-1 1-1,0-1 1,-1 1 0,10 11 0,-16-16-12,-1 0 0,1 0 0,-1 1 0,0-1 0,1 0 0,-1 1 0,-1-1 0,1 0 0,0 1 1,0 0-1,-1-1 0,1 5 0,-1-8 57,3-14-39,-1 5-12,1 1 0,0 0 0,0 0 1,1 0-1,0 0 0,7-11 1,-8 17-12,-1-1 0,0 0 0,1 1 0,-1 0 0,1 0 0,0 0 0,0 0 0,1 0 1,-1 0-1,0 1 0,1-1 0,0 1 0,-1 0 0,1 0 0,0 1 0,0-1 0,6-1 1,18 2 38,0 0 0,50 6 0,-44-1 75,54-3 0,-78-2-102,0 0 1,0 0-1,0-1 1,0 0 0,-1-1-1,1 0 1,-1 0-1,0-1 1,16-10 0,-13 4 44,-5 3-56,-10 4 15,-10 6 40,11-3-51,-3 1-10,-6 2 60,0-1-1,-1 1 1,1 1-1,0 0 0,1 0 1,-1 1-1,1 1 0,-18 12 1,27-18-37,0 1 0,0 0 0,0 0 0,1-1 1,-1 1-1,0 0 0,0 0 0,0 0 0,1 0 0,-1 0 1,1 0-1,-1 0 0,1 0 0,-1 0 0,1 0 0,-1 1 1,1-1-1,0 0 0,0 0 0,0 0 0,0 0 0,0 1 1,0-1-1,0 0 0,0 0 0,0 0 0,0 0 0,1 2 0,0 0 20,1-1-1,-1 0 0,1 1 0,0-1 0,-1 0 0,1 0 0,0 0 0,0 0 0,0 0 0,1-1 1,4 4-1,1 0 47,1-1 0,0 0 1,0 0-1,0-1 1,1 0-1,16 3 0,-15-5-66,-1 0 0,0-1-1,0 0 1,0-1 0,0 0-1,1-1 1,-1 0-1,0 0 1,-1-1 0,1 0-1,-1-1 1,15-8-1,-13 5-4,0 0-1,-1-1 0,0 0 0,-1 0 0,0-1 1,0-1-1,-1 0 0,0 0 0,12-21 0,-4 1-6,-1 0 0,-1-2 0,-2 0 0,9-35-1,-8 16 20,11-102 0,-22 141-28,-1 0 0,-1 0-1,0 0 1,0 0-1,-4-20 1,3 31 0,1 0 0,0 0 1,0 1-1,-1-1 0,1 0 1,0 0-1,-1 0 0,1 0 1,-1 0-1,1 0 0,-1 1 1,0-1-1,1 0 0,-1 0 1,-1 0-1,2 1-3,0 0 0,-1 0 0,1 0 0,-1 0 0,1 0 0,-1 0 1,1 0-1,-1 0 0,1 0 0,-1 0 0,1 1 0,-1-1 0,1 0 0,0 0 0,-1 1 0,1-1 0,-1 0 0,1 0 0,0 1 0,-1-1 0,1 0 1,0 1-1,-1-1 0,1 0 0,0 1 0,0-1 0,-1 1 0,1-1 0,0 0 0,0 1 0,0-1 0,-1 1 0,1-1 0,0 1 0,-5 11 5,0-1 0,1 1 0,0 0 0,1 0 0,-4 23 0,-1 68 62,8-98-65,5 355 105,8-202-2499,-1-37-9128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3.276"/>
    </inkml:context>
    <inkml:brush xml:id="br0">
      <inkml:brushProperty name="width" value="0.05" units="cm"/>
      <inkml:brushProperty name="height" value="0.05" units="cm"/>
    </inkml:brush>
  </inkml:definitions>
  <inkml:trace contextRef="#ctx0" brushRef="#br0">28 27 8448,'16'-22'128,"-13"18"0,-3 4 21,-1 3-155,1 1 0,-1-1-1,1 1 1,-1-1 0,0 0 0,0 1-1,-1-1 1,1 0 0,-1 0 0,-2 5-1,-7 13 1863,1 8 6319,10-31-8068,0-9-86,-1 5-18,-2-12 224,-4 2-51,6 14-70,3-20 1,-3 13-539,0 7-2762,1 2-7622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8.452"/>
    </inkml:context>
    <inkml:brush xml:id="br0">
      <inkml:brushProperty name="width" value="0.05" units="cm"/>
      <inkml:brushProperty name="height" value="0.05" units="cm"/>
    </inkml:brush>
  </inkml:definitions>
  <inkml:trace contextRef="#ctx0" brushRef="#br0">13 63 6400,'0'0'917,"-1"-4"427,-9-37 4864,10 40-6199,-1 1-1,1-1 1,0 1-1,0 0 1,0-1 0,0 1-1,0-1 1,-1 1 0,1-1-1,0 1 1,0-1-1,0 1 1,0-1 0,0 1-1,0 0 1,1-1 0,-1 1-1,0-1 1,0 1-1,0-1 1,0 1 0,0-1-1,1 1 1,-1 0 0,0-1-1,0 1 1,1-1 0,-1 1-1,0 0 1,1-1-1,-1 1 1,0 0 0,1 0-1,-1-1 1,0 1 0,1 0-1,-1 0 1,1-1-1,-1 1 1,1 0 0,-1 0-1,0 0 1,1 0 0,-1 0-1,1 0 1,-1 0-1,1 0 1,0 0 0,28-2 182,-25 2-37,18 0-42,0 1-1,0 0 1,-1 2 0,1 1-1,-1 0 1,0 1 0,0 2-1,-1 0 1,1 1 0,-2 1-1,1 1 1,-1 0 0,-1 2-1,0 0 1,0 1 0,20 20-1,-6 2-48,-1 0-1,47 71 0,35 93 157,-39-32-27,54 180 0,-101-269-65,-4 1 0,-4 2-1,11 97 1,-26-137 2,-1 0-1,-3 0 1,-1 0-1,-2-1 1,-2 1-1,-2 0 1,-1-1-1,-20 56 1,7-38 98,-4-2 0,-33 58 0,43-88-160,-1-2 0,-1 0 1,-1 0-1,-1-2 0,-1-1 0,-33 29 1,49-47-53,-1 1 22,1-1-1,-1 0 1,1 0-1,-1 0 1,0-1-1,0 1 1,0-1 0,0 0-1,0-1 1,0 1-1,-1-1 1,-9 1-1,13-2-54,0 1-1,0-1 0,1 1 1,-1-1-1,0 0 0,0 0 0,1 0 1,-1 0-1,0 0 0,0 0 1,1-1-1,-1 1 0,-2-1 1,3 1-2750,1 0-10074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4.717"/>
    </inkml:context>
    <inkml:brush xml:id="br0">
      <inkml:brushProperty name="width" value="0.05" units="cm"/>
      <inkml:brushProperty name="height" value="0.05" units="cm"/>
    </inkml:brush>
  </inkml:definitions>
  <inkml:trace contextRef="#ctx0" brushRef="#br0">58 71 9088,'-43'-27'21,"32"23"129,8 7 270,9 14 1060,-3-8-117,-3-9-552,0 0-43,0 0-405,16 3 255,4 4-63,-18-7-342,-2 0-63,0 0-22,0 0 0,0 0 21,12 3 213,-8 0-268,-2-2-49,0 0 0,0 0 0,1-1 0,-1 1 0,0 0 0,0-1 0,0 0 0,0 1 0,1-1 0,-1 0 0,0 0 0,0 0 0,1 0 0,1-1-1,7 1-22,-9 0 84,-2 0 22,0 0 22,2-2 42,33-15 5,-1 1 0,2 2 1,41-11-1,-46 19-142,0 2-1,0 1 0,1 1 1,47 4-1,-11 0-49,105 9 273,-125-6-283,1-1-1,0-3 1,82-8-1,-100 4 63,57 1 0,-53 3-103,41-6 0,66-3-82,-138 7 113,18 5 8,-7 1-14,-4 2-64,-10-5 80,0 0 1,0 0-1,-1-1 1,1 1-1,0 0 0,-1 0 1,1 0-1,-1 0 1,1 0-1,-1 0 1,0 0-1,0 0 1,0 3-1,-5 31-60,1-11 44,2 0 0,-1 0 0,-1 0-1,-1 0 1,-13 36 0,-35 107-70,46-140 79,2-1 1,2 1-1,0 0 0,2 37 0,3-25 12,2 0 0,2-1 0,21 74 0,-19-82 34,-5-17-2,1 0-1,8 21 0,-9-31-31,0 0 0,0 0 0,1 0 0,0 0 0,0 0 0,0-1 0,0 0 0,5 3 0,13 12 0,-18-14 6,0 0 0,1-1 0,-1 0 0,0 0 0,1 0 0,0-1 0,0 0 0,0 1 0,0-2 0,0 1 0,0-1 0,0 1 0,1-1 0,-1-1 0,1 1 0,-1-1 0,0 0 0,10-1 0,12 1 8,203 1 338,60 4 171,-82 21-383,-64-7-220,151 1-1,-178-16-6184,-70-1 2525,50 2-1316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6.159"/>
    </inkml:context>
    <inkml:brush xml:id="br0">
      <inkml:brushProperty name="width" value="0.05" units="cm"/>
      <inkml:brushProperty name="height" value="0.05" units="cm"/>
    </inkml:brush>
  </inkml:definitions>
  <inkml:trace contextRef="#ctx0" brushRef="#br0">1 766 11136,'20'-7'52,"0"2"1,1 0 0,0 1 0,0 1 0,38 0 0,107 13 236,-45 0 470,314 15 1423,271 3-1015,-396-8-916,-214-10-110,186-4 1,-272-7-129,0 0 0,1 0 0,-1-1 0,0-1 0,0 0 0,18-8 0,-24 10-10,-1-1-1,1 0 1,-1 0 0,0-1 0,1 1-1,-1-1 1,0 0 0,0 0 0,-1 0-1,1 0 1,-1 0 0,1 0 0,-1-1-1,0 1 1,0-1 0,0 0 0,-1 1 0,1-1-1,-1 0 1,1-7 0,2-20-2,-2 1 1,-2-1-1,-4-52 0,-23-94-27,27 174 25,-31-132 76,7 36 0,22 82 31,1 17-103,1-1-1,0 1 0,0-1 0,0 1 1,0-1-1,1 1 0,-1-1 0,0 1 1,0-1-1,0 1 0,0 0 0,0-1 1,1 1-1,-1-1 0,0 1 0,0-1 0,1 1 1,-1 0-1,0-1 0,0 1 0,1-1 1,-1 1-1,1 0 0,-1 0 0,0-1 1,1 1-1,-1 0 0,1-1 0,-1 1 1,0 0-1,1 0 0,-1 0 0,1 0 0,-1 0 1,1-1-1,-1 1 0,1 0 0,-1 0 1,1 0-1,-1 0 0,1 0 0,-1 0 1,1 0-1,-1 1 0,1-1 0,-1 0 0,1 0 1,0 0 17,16 2 23,1-1-1,30 9 1,-3-1-21,11 0 145,6 2-80,97 3 0,-56-17 20,144-24 0,-57 4 84,-92 14-27,-2-3 0,97-26-1,-183 35-174,32-9 88,77-10-1,-103 20-107,-1 1 0,1 1 0,-1 0-1,1 2 1,-1-1 0,0 2-1,1 0 1,-1 1 0,17 7-1,-30-11-1034,-5-3-1046,2 1 1295,-1 0 0,1 0 1,0-1-1,0 1 0,0 0 0,0-1 1,0 1-1,0-1 0,1 0 1,-1 1-1,1-1 0,0 1 0,0-5 1,0-18 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7.068"/>
    </inkml:context>
    <inkml:brush xml:id="br0">
      <inkml:brushProperty name="width" value="0.05" units="cm"/>
      <inkml:brushProperty name="height" value="0.05" units="cm"/>
    </inkml:brush>
  </inkml:definitions>
  <inkml:trace contextRef="#ctx0" brushRef="#br0">75 0 6784,'10'147'2218,"-7"-37"-390,-4 196 1038,-23-44-2636,3-40 30,8-75-130,-15 426 1170,28-562-1217,0 0 0,1 0 1,1 0-1,0 0 0,0 0 1,1-1-1,0 1 1,1-1-1,0 0 0,9 15 1,-12-24-268,-1 0 0,1 0 0,0 0 0,-1 0 0,1 0 0,0 0 0,0-1 0,0 1 0,-1 0 0,1-1 0,0 1 0,0 0 0,0-1 0,2 2 0,0-1-896,1 1-3187,-4-2-575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137"/>
    </inkml:context>
    <inkml:brush xml:id="br0">
      <inkml:brushProperty name="width" value="0.05" units="cm"/>
      <inkml:brushProperty name="height" value="0.05" units="cm"/>
    </inkml:brush>
  </inkml:definitions>
  <inkml:trace contextRef="#ctx0" brushRef="#br0">0 73 9216,'9'-1'0,"0"0"0,0 1 0,-1 0 0,18 2 0,11 0 0,160-26 1279,-100 10-596,144-9 484,1 10-1,298 22 0,-419 2-1038,-1 5 0,126 33 0,-210-39-78,-2 1-1,1 2 1,-1 1 0,-1 1 0,38 25 0,-9-4 42,-26-16-64,-1 1 1,0 1-1,-2 2 1,42 40-1,-52-40-46,-1 1 0,-2 1 0,0 1 0,31 58 0,-40-63 10,-1 0 1,-2 0 0,0 1-1,-1 0 1,-1 1 0,-2-1-1,4 42 1,-7-26-26,-2-1 0,-1 0 0,-2 1 0,-2-1 0,-13 47 1,11-57 11,-2 0 0,-1-1 1,-1 0-1,-1 0 0,-1-1 1,-1-1-1,-28 34 0,30-44 26,-1-1 0,-1 0 0,0 0 0,-30 18 0,-73 37-5,25-16-3,43-22 7,-2-2 0,0-2 0,-2-3 1,-61 19-1,23-18 279,0-5-1,-2-3 1,-149 6 0,140-24 52,-171-22 0,96 4-110,147 17-194,-374-20 472,348 21-441,-30 0 253,32 8-4681,49-7-1112,-4 0 1505,10 0 1776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608"/>
    </inkml:context>
    <inkml:brush xml:id="br0">
      <inkml:brushProperty name="width" value="0.05" units="cm"/>
      <inkml:brushProperty name="height" value="0.05" units="cm"/>
    </inkml:brush>
  </inkml:definitions>
  <inkml:trace contextRef="#ctx0" brushRef="#br0">0 803 13056,'30'-51'101,"-19"36"-49,-2 0-1,11-24 1,108-324 353,-97 244-304,6-20-74,-35 133-16,1 0 1,-1 0 0,1 0-1,0 0 1,7-8-1,-9 12-9,0 1-1,0 0 0,0 0 0,0 0 1,0-1-1,0 1 0,0 0 1,1 0-1,-1 1 0,0-1 0,1 0 1,-1 0-1,0 1 0,1-1 1,-1 1-1,1-1 0,-1 1 0,1-1 1,-1 1-1,1 0 0,0 0 1,-1 0-1,1 0 0,-1 0 0,1 0 1,-1 0-1,1 1 0,2 0 1,1 1 8,1 1 0,-1 1 0,0-1 1,0 1-1,0 0 0,0 0 0,-1 0 0,1 0 1,-1 1-1,-1 0 0,7 10 0,5 9 89,14 32 0,-23-45-78,18 43 200,28 88-1,4 60 396,-26-88-478,-8-45-5280,-16-52-1492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024"/>
    </inkml:context>
    <inkml:brush xml:id="br0">
      <inkml:brushProperty name="width" value="0.05" units="cm"/>
      <inkml:brushProperty name="height" value="0.05" units="cm"/>
    </inkml:brush>
  </inkml:definitions>
  <inkml:trace contextRef="#ctx0" brushRef="#br0">414 70 13952,'-21'0'0,"-9"0"0,-6-9 0,-7-8 128,3 3 0,2 3-128,2 3 0,1 3 128,3 3 128,0-2-256,8 4 0,5 4-4864,5 1 128,1 0 2560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526"/>
    </inkml:context>
    <inkml:brush xml:id="br0">
      <inkml:brushProperty name="width" value="0.05" units="cm"/>
      <inkml:brushProperty name="height" value="0.05" units="cm"/>
    </inkml:brush>
  </inkml:definitions>
  <inkml:trace contextRef="#ctx0" brushRef="#br0">0 858 7296,'5'17'295,"1"-1"1,0 0 0,1 0-1,1 0 1,0-1-1,18 24 1,-26-38-269,1 0 0,0 0 0,0 0 1,0-1-1,-1 1 0,1 0 0,0 0 0,0 0 0,1-1 0,-1 1 0,0-1 1,0 1-1,0-1 0,0 1 0,0-1 0,1 1 0,-1-1 0,0 0 0,0 0 1,1 0-1,-1 0 0,0 0 0,0 0 0,1 0 0,-1 0 0,0 0 0,0 0 0,1-1 1,-1 1-1,0-1 0,0 1 0,0-1 0,0 1 0,2-2 0,3-2-55,1 0 0,-1-1 0,0 0 0,8-10 0,-1 2 115,11-7-53,1 1-1,1 1 1,1 2-1,0 0 1,1 2-1,53-19 1,-67 30-56,-1 5-63,-4 7 42,3 13-64,-13-17 122,0-2-8,-3 5 78,4-8-50,0 0 1,-1 0 0,1 0 0,0 1 0,0-1 0,0 0 0,0 0 0,-1 0 0,1 0 0,0 1-1,0-1 1,0 0 0,0 0 0,0 0 0,0 1 0,-1-1 0,1 0 0,0 0 0,0 0-1,0 1 1,0-1 0,0 0 0,0 0 0,0 0 0,0 1 0,0-1 0,0 0 0,0 0 0,0 1-1,0-1 1,0 0 0,0 0 0,0 0 0,0 1 0,1-1 0,-1 0 0,0 0 0,0 1-1,0-1 1,0 0 0,0 0 0,0 0 0,1 1 0,7 4 59,1 1 0,-1-1 0,1 0 1,1-1-1,-1 0 0,1 0 0,-1-1 0,1-1 1,0 1-1,0-2 0,0 1 0,0-1 0,0-1 0,1 0 1,-1 0-1,0-1 0,13-3 0,-16 3-65,1-1 1,0 0-1,0 0 0,-1-1 1,1 0-1,-1 0 0,0-1 1,0 0-1,0 0 0,0-1 1,-1 1-1,1-2 0,-1 1 1,-1-1-1,1 1 0,-1-2 1,0 1-1,0 0 0,-1-1 1,0 0-1,0 0 0,4-12 1,-2-2-18,-1 0 1,-2 0-1,0 0 1,-1-1 0,0 1-1,-2-1 1,-1 1-1,-4-27 1,-4-6-55,-2 1 0,-19-57 1,-31-54-89,51 142 129,-2-1 0,0 1 0,-2 1 0,-28-36 1,36 50-1,0 1 0,-1-1 0,1 1 0,-1 0 0,-10-6 0,16 12 0,-1-1 0,1 0 0,0 0 0,-1 0 0,1 1 0,-1-1 0,1 1 0,-1-1 0,1 1 0,-1 0 0,1-1 0,-1 1 0,1 0 0,-1 0 0,1 0 0,-1 0 0,1 0 0,-1 1 0,1-1 0,-1 0 0,1 1 0,-1-1 0,1 1 0,-1-1 0,1 1 0,0 0 0,-1 0 0,1 0 0,0-1 0,0 1 0,-1 0 0,1 0 0,0 1 0,0-1 0,0 0 0,0 0 0,0 2 0,-3 2 4,1 1 0,1 0 0,-1 0 1,1 0-1,0 0 0,0 0 0,-1 12 1,-2 51 67,5-1-60,13 94-1,23 71-14,-13-97 5,-12-58-1730,0-7-6912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4.659"/>
    </inkml:context>
    <inkml:brush xml:id="br0">
      <inkml:brushProperty name="width" value="0.05" units="cm"/>
      <inkml:brushProperty name="height" value="0.05" units="cm"/>
    </inkml:brush>
  </inkml:definitions>
  <inkml:trace contextRef="#ctx0" brushRef="#br0">28 0 12544,'0'10'0,"4"8"384,-4-8 128,0-1 640,-4 15 0,2 9-768,-4 17 127,-1 11-127,0 6 128,2 13-512,5 0 0,0 3 256,5-7 0,2-2-128,0-10 0,5-10-128,-7-12 0,0-1-13311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468"/>
    </inkml:context>
    <inkml:brush xml:id="br0">
      <inkml:brushProperty name="width" value="0.05" units="cm"/>
      <inkml:brushProperty name="height" value="0.05" units="cm"/>
    </inkml:brush>
  </inkml:definitions>
  <inkml:trace contextRef="#ctx0" brushRef="#br0">2 296 15744,'10'29'106,"-10"-29"-105,0 0-1,0 0 1,0 1-1,1-1 1,-1 0-1,0 0 1,0 0-1,0 0 1,1 0-1,-1 0 1,0 0-1,0 0 1,0 0-1,0 0 1,1 0-1,-1 0 1,0 0-1,0 0 1,0 0-1,1 0 1,-1 0-1,0-1 1,0 1-1,0 0 1,1 0-1,-1 0 1,0 0-1,0 0 1,0 0-1,0 0 1,0-1-1,1 1 1,-1 0-1,0 0 1,0 0-1,0 0 1,0-1-1,0 1 1,0 0-1,0 0 1,0 0-1,0 0 1,1-1-1,9-12 5,-5 6 32,16-14 138,0 1 0,2 0 0,0 2 0,2 1 0,-1 1 0,2 0 0,0 3 0,1 0 0,1 1 0,31-9 0,18-1 72,0 4 0,122-14 1,102 4 207,2 14 0,401 31 0,-549-4-405,-1 6 0,268 70-1,-284-42-49,-120-39 0,0 0 0,-1 2 0,0 0 0,0 1 0,18 15 0,-27-17 0,0-1 0,0 2 0,-1-1 0,0 1 0,-1 0 0,0 0 0,0 0 0,-1 1 0,-1 0 0,1 0 0,-2 0 0,0 1 0,3 22 0,-3-16 0,-2 1 0,0 0 0,-1 0 0,-1-1 0,-1 1 0,-1 0 0,-9 35 0,8-42 2,0-1 0,-1 1 0,0-1 0,-1 0 0,-1 0 0,1-1 0,-2 0 0,-12 15 0,7-13 4,0 0 1,0 0-1,-2-2 1,1 1 0,-21 10-1,-14 2 17,-1-2 0,-103 28 0,113-37-21,-146 39-2,-156 52 0,290-84 8,-396 134-28,348-125 67,-2-4 0,-160 17-1,-279-6 232,475-34-206,0-4 1,1-2-1,-1-2 1,-113-30-1,170 34-643,1 0 0,-1 0-1,1-1 1,0 0-1,0-1 1,0 0-1,1 0 1,0 0 0,0-1-1,0 0 1,0-1-1,1 1 1,-10-15 0,9 10-7685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997"/>
    </inkml:context>
    <inkml:brush xml:id="br0">
      <inkml:brushProperty name="width" value="0.05" units="cm"/>
      <inkml:brushProperty name="height" value="0.05" units="cm"/>
    </inkml:brush>
  </inkml:definitions>
  <inkml:trace contextRef="#ctx0" brushRef="#br0">63 0 11648,'-1'1'171,"1"-1"1,-1 1 0,1-1-1,0 0 1,-1 1 0,1-1 0,0 1-1,-1 0 1,1-1 0,0 1-1,-1-1 1,1 1 0,0-1-1,0 1 1,0 0 0,0-1 0,0 1-1,0 0 1,0-1 0,0 1-1,0-1 1,0 1 0,0 0-1,0-1 1,0 1 0,0-1 0,1 2-1,3 32 673,-1-12-373,-2-6-365,4 111 816,-5-115-1167,-1 0 1,0 0-1,-1 0 1,-1 0-1,0 0 1,0 0-1,-1-1 0,-7 15 1,8-22-1265,1 0 1,-1 0-1,0-1 1,0 0-1,0 1 1,-8 4-1,-4 6-1200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3.969"/>
    </inkml:context>
    <inkml:brush xml:id="br0">
      <inkml:brushProperty name="width" value="0.05" units="cm"/>
      <inkml:brushProperty name="height" value="0.05" units="cm"/>
    </inkml:brush>
  </inkml:definitions>
  <inkml:trace contextRef="#ctx0" brushRef="#br0">0 362 10112,'0'0'917,"0"0"-21,0 0-384,0 0 0,0 0 107,0 0 42,0 0 107,5-1 0,287-75 597,118-54 64,-355 112-1387,106-21 0,62 6 95,-87 15-102,-91 11-33,211-27 63,-186 28-24,121 7 1,-112 7-8,145 34 0,72 41 4,-290-81-38,120 32 0,63 21 0,268 108 22,-359-126 95,155 85 0,-118-51-103,62 37 250,-167-89-202,-7-5 13,41 33 1,-57-40-58,31 28 175,2-2 0,1-1 0,66 38-1,-76-47-2602,-28-20 624,-3-3 1482,0 1 0,1 0 0,-1-1 0,1 1 0,-1 0 0,1-1 0,-1 1 0,1-1 0,-1 1 0,1-1 0,0 1 0,-1-1 0,1 1 0,0-1 0,-1 0 0,1 1 0,0-1 0,-1 0 0,1 0 0,0 1 0,0-1 0,-1 0 0,1 0 0,0 0 0,0 0 0,0 0 0,-1 0 0,1 0 0,0 0 0,0 0 0,-1-1 0,1 1 0,0 0 0,0 0 0,-1-1 0,2 1 0,12-6-1915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6.711"/>
    </inkml:context>
    <inkml:brush xml:id="br0">
      <inkml:brushProperty name="width" value="0.05" units="cm"/>
      <inkml:brushProperty name="height" value="0.05" units="cm"/>
    </inkml:brush>
  </inkml:definitions>
  <inkml:trace contextRef="#ctx0" brushRef="#br0">371 355 16767,'-5'22'0,"3"2"0,2-24 0,-1 0 0,1 1 0,0-1 0,0 0 0,0 0 0,0 0 0,0 0 0,0 0 0,1 1 0,-1-1 0,0 0 0,0 0 0,0 0 0,0 0 0,0 0 0,0 1 0,0-1 0,0 0 0,0 0 0,0 0 0,0 0 0,0 0 0,0 0 0,1 0 0,-1 1 0,0-1 0,0 0 0,0 0 0,0 0 0,0 0 0,0 0 0,1 0 0,-1 0 0,0 0 0,0 0 0,0 0 0,0 0 0,0 0 0,1 0 0,-1 0 0,0 0 0,0 0 0,0 0 0,0 0 0,0 0 0,1 0 0,-1 0 0,0 0 0,8-8 0,32-37 217,-31 34-83,0 0 0,16-14 0,-10 14-42,-1 0 0,2 2-1,-1 0 1,1 1 0,1 0-1,33-10 1,112-20 217,-107 27-108,113-25 106,221-43 47,-192 49 30,366-7 0,-427 38-256,165 21 0,-283-19-118,0 0-1,0 2 1,0 0 0,0 1-1,-1 0 1,0 2-1,0 0 1,-1 1-1,27 19 1,-35-22-8,0 1-1,0 0 1,0 1 0,-1-1-1,-1 1 1,1 1 0,-1 0 0,-1 0-1,0 0 1,0 0 0,0 1-1,-1-1 1,-1 1 0,0 0 0,0 1-1,-1-1 1,0 0 0,0 12-1,-2-3-7,-1-1 0,0 0 0,-2 0-1,0-1 1,-1 1 0,0 0-1,-2-1 1,-10 23 0,0-4-18,-2-1 0,-42 58 0,44-72 14,0-2 0,-2 0 1,0-1-1,-1-1 0,-1 0 0,0-2 0,-1 0 0,-1-2 0,-41 20 0,-14 0-61,-133 36 1,110-38 54,-10 0 16,-1-5 0,-192 20 0,-231-17 0,498-28 0,-282 1-5,227-6 18,-129-20 1,184 17 31,1-2 1,0-1 0,0-1 0,1-2-1,0-2 1,-37-22 0,63 32-329,0 0 0,1-1 1,-1 0-1,1 0 0,-10-13 0,-5-9-4575,2-4-3286,3 6 5990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385"/>
    </inkml:context>
    <inkml:brush xml:id="br0">
      <inkml:brushProperty name="width" value="0.05" units="cm"/>
      <inkml:brushProperty name="height" value="0.05" units="cm"/>
    </inkml:brush>
  </inkml:definitions>
  <inkml:trace contextRef="#ctx0" brushRef="#br0">0 937 11392,'5'-5'55,"0"0"1,-1 0-1,0-1 1,0 1-1,-1-1 0,1 0 1,-1 0-1,0 0 1,3-11-1,8-24 618,3 2 0,1 0-1,31-48 1,18-38-100,128-374 494,-194 497-1063,11-27 114,-12 28-114,0 1 0,0 0 0,1-1 0,-1 1 0,0-1 0,0 1 1,0 0-1,1-1 0,-1 1 0,0-1 0,1 1 0,-1 0 0,0-1 0,0 1 0,1 0 0,-1 0 0,1-1 0,-1 1 0,0 0 1,1 0-1,-1-1 0,1 1 0,-1 0 0,1 0 0,-1 0 0,0 0 0,1 0 0,-1 0 0,1 0 0,-1 0 0,1 0 0,-1 0 1,1 0-1,-1 0 0,1 0 0,-1 0 0,0 0 0,1 0 0,-1 1 0,1-1 0,-1 0 0,1 0 0,-1 0 0,0 1 0,1-1 1,-1 0-1,0 0 0,1 1 0,-1-1 0,0 0 0,1 1 0,-1-1 0,0 1 0,0-1 0,1 0 0,-1 1 0,0-1 0,0 1 0,8 14 75,-1 1-1,-1 0 0,0-1 0,6 29 0,-4-14 43,58 281 903,-62-287-1060,3 27-147,2-1 0,2 0 0,24 65 0,-34-114 163,3 9-363,-8-15 165,-1-4 199,-10-13 1,0 1-1,-1 1 0,-1 1 0,-1 0 0,-1 1 0,-41-31 1,-142-76-93,118 77 97,62 35-780,-2 1-1,0 1 1,-31-10-1,66 23-3385,8 1 2635,-2 0 209,12 2-2376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974"/>
    </inkml:context>
    <inkml:brush xml:id="br0">
      <inkml:brushProperty name="width" value="0.05" units="cm"/>
      <inkml:brushProperty name="height" value="0.05" units="cm"/>
    </inkml:brush>
  </inkml:definitions>
  <inkml:trace contextRef="#ctx0" brushRef="#br0">0 498 10624,'15'2'277,"-1"1"0,0 1 1,0 0-1,-1 1 0,1 0 1,20 12-1,-29-14-155,1 1-1,0 0 1,-1 0 0,0 1 0,0-1-1,-1 1 1,1 0 0,-1 0-1,0 1 1,0-1 0,-1 1 0,1 0-1,-1 0 1,-1 0 0,1 0-1,2 12 1,3 32 21,-7-46-95,-1 1-1,0-1 1,0 0-1,0 1 1,-1-1 0,0 0-1,0 1 1,0-1-1,-2 6 1,1-6 37,-2-3-131,5-7 17,4-10-109,2 5-173,1 0 0,0 0 0,0 1 0,1 0 1,0 1-1,15-12 0,-20 19 318,0 1 1,1-1 0,-1 1-1,0 0 1,1 0-1,-1 0 1,0 0-1,1 1 1,-1 0-1,9 0 1,6 0 16,60-4 93,22-1 299,-73 2 295,-1-2 0,54-14 0,-90 24-519,-7 3 7,0 1 0,-15 12 0,28-19-165,1 0 0,-1 0 0,1 0 0,0 0 0,0 1 0,0-1 0,0 1 0,1-1 0,-1 1 0,1 0 0,-1 0 0,1-1 0,0 1 0,0 0 0,-1 6 0,2-7 0,0 0-1,1 0 1,-1 1-1,1-1 1,-1 0-1,1 0 1,0 1-1,0-1 1,0 0-1,0 0 0,0 0 1,0 0-1,1 0 1,-1-1-1,1 1 1,-1 0-1,1-1 1,0 1-1,-1-1 1,1 1-1,3 1 0,-1 0 33,0-1 0,0 1 0,1 0 0,0-1 0,-1 0-1,1 0 1,0-1 0,0 1 0,0-1 0,0 0-1,0 0 1,0 0 0,10-1 0,-7-1-26,0 0 0,0 0 0,0-1 0,0 0 0,-1 0 0,1-1 0,-1 0 0,9-5 0,1-2-19,-1 0 0,0-1 0,-1-1 0,0-1 0,-1 0 1,22-27-1,-14 11 7,-2-1 0,-1 0-1,-1-1 1,-1-2 0,-2 1 0,-2-2 0,-1 0 0,-1 0 0,-2-1 0,-1 0 0,-2-1 0,2-46-1,-8 70-33,0 0 0,0 0 0,-1 0 0,-1 1-1,-5-24 1,6 33 4,1-1 0,-1 1 0,0 0 0,0 0 0,0-1 0,0 1 0,0 0 0,-1 0 0,1 0 0,0 0 0,-1 0 0,0 1 0,1-1 0,-1 0-1,0 1 1,0-1 0,0 1 0,0 0 0,0-1 0,0 1 0,0 0 0,-1 0 0,1 1 0,0-1 0,-1 0 0,1 1 0,0-1 0,-1 1 0,1 0 0,0 0 0,-1 0 0,1 0 0,-5 1 0,1 1 0,1 0 1,0 0 0,0 0-1,0 1 1,0 0 0,0 0-1,1 0 1,-1 1 0,1 0-1,0 0 1,0 0 0,0 0-1,1 0 1,-1 1 0,-2 5-1,-8 13 30,1-1 0,0 2 0,2 0 0,1 0 0,-13 52-1,-19 135-1860,35-173 662,-12 75-10199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2.630"/>
    </inkml:context>
    <inkml:brush xml:id="br0">
      <inkml:brushProperty name="width" value="0.05" units="cm"/>
      <inkml:brushProperty name="height" value="0.05" units="cm"/>
    </inkml:brush>
  </inkml:definitions>
  <inkml:trace contextRef="#ctx0" brushRef="#br0">23 258 11904,'-19'0'256,"19"0"-253,0 0 0,0 0 0,0 0 1,0 0-1,0 0 0,0 0 1,0 0-1,0 0 0,-1 0 0,1 1 1,0-1-1,0 0 0,0 0 1,0 0-1,0 0 0,0 0 0,0-1 1,0 1-1,-1 0 0,1 0 1,0 0-1,0 0 0,0 0 0,0 0 1,0 0-1,0 0 0,0 0 1,0 0-1,-1 0 0,1 0 0,0 0 1,0 0-1,0 0 0,0 0 1,0 0-1,0-1 0,0 1 0,0 0 1,0 0-1,0 0 0,0 0 0,0 0 1,0 0-1,0 0 0,0 0 1,0-1-1,0 1 0,0 0 0,0 0 1,0 0-1,0 0 0,0 0 1,0 0-1,0 0 0,0 0 0,0-1 1,0 1-1,0 0 0,0 0 1,0 0-1,0 0 0,0 0 0,0 0 1,0 0-1,3-14 173,1 0 0,1 0 0,10-22 0,-10 25 141,0 0 0,-1-1 0,0 0 0,-1 1 0,0-1 0,2-23 0,-4 27-159,-1 0 0,-1 0 1,1-1-1,-2 1 1,1 0-1,-5-14 1,5 20 54,7 30 310,-1-9-129,42 325 1292,-36-257-1582,5 58 154,-13-80 73,21 115 0,-25-182-321,0 1 0,0-1 0,0 1 0,0-1 0,-1 1 0,1-1 0,0 1 0,-1 0 0,-2-2 0,0 0-4,-19-17-6,19 16 20,-35-19-210,36 21-1282,3 2-1920,0 0-6805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327"/>
    </inkml:context>
    <inkml:brush xml:id="br0">
      <inkml:brushProperty name="width" value="0.05" units="cm"/>
      <inkml:brushProperty name="height" value="0.05" units="cm"/>
    </inkml:brush>
  </inkml:definitions>
  <inkml:trace contextRef="#ctx0" brushRef="#br0">0 770 15616,'0'-11'18,"1"-1"1,0 0 0,0 0-1,1 1 1,1-1 0,0 1-1,6-14 1,35-87 216,51-202-1,-81 235-211,-7 38-13,14-50 0,-20 89 11,-1 0 1,1 1-1,-1-1 1,1 0-1,0 1 1,-1-1-1,1 1 1,0-1 0,0 1-1,0 0 1,0-1-1,0 1 1,1 0-1,-1 0 1,2-2-1,-2 3 4,0-1 0,0 1 0,0 0-1,0 0 1,-1 0 0,1-1 0,0 1 0,0 0-1,0 0 1,0 0 0,0 0 0,0 1 0,-1-1-1,1 0 1,0 0 0,0 0 0,0 1 0,0-1-1,0 0 1,-1 1 0,2 0 0,2 2 44,0 0 0,0 0-1,-1 1 1,0-1 0,1 1 0,-1 0 0,-1 0 0,1 0 0,3 7-1,20 49 113,-2 0-1,24 98 1,-23-69-40,-5-16-352,18 53 345,-5-45-6819,-19-53-739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728"/>
    </inkml:context>
    <inkml:brush xml:id="br0">
      <inkml:brushProperty name="width" value="0.05" units="cm"/>
      <inkml:brushProperty name="height" value="0.05" units="cm"/>
    </inkml:brush>
  </inkml:definitions>
  <inkml:trace contextRef="#ctx0" brushRef="#br0">428 1 18175,'1'14'0,"5"12"0,-20-21 0,-14-5 0,7 0 0,-4-4 0,-10 4 0,-6 4 0,-6 1 128,-3 4-128,3-1 0,-3 3-1024,12-3 1,0-1-10497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4.451"/>
    </inkml:context>
    <inkml:brush xml:id="br0">
      <inkml:brushProperty name="width" value="0.05" units="cm"/>
      <inkml:brushProperty name="height" value="0.05" units="cm"/>
    </inkml:brush>
  </inkml:definitions>
  <inkml:trace contextRef="#ctx0" brushRef="#br0">71 577 17023,'-12'16'0,"1"1"0,1 0 0,-15 36 0,23-46 0,-1 1 0,1 0 0,0 1 0,1-1 0,0 0 0,0 0 0,1 1 0,0-1 0,0 0 0,1 0 0,0 1 0,3 10 0,0-7 0,-4-12 0,0-1 0,0 1 0,0 0 0,0 0 0,0 0 0,0-1 0,0 1 0,0 0 0,0 0 0,0-1 0,0 1 0,0 0 0,0 0 0,0 0 0,0 0 0,0-1 0,1 1 0,-1 0 0,0 0 0,0 0 0,0 0 0,0-1 0,1 1 0,-1 0 0,0 0 0,0 0 0,0 0 0,0 0 0,1 0 0,-1 0 0,0 0 0,0 0 0,1 0 0,-1-1 0,0 1 0,0 0 0,0 0 0,1 0 0,-1 0 0,0 0 0,0 0 0,0 1 0,1-1 0,-1 0 0,0 0 0,0 0 0,0 0 0,1 0 0,-1 0 0,0 0 0,0 0 0,0 0 0,1 1 0,-1-1 0,0 0 0,0 0 0,0 0 0,0 0 0,0 0 0,1 1 0,-1-1 0,0 0 0,0 0 0,0 0 0,0 1 0,0-1 0,0 0 0,0 1 0,6-17 0,-6 16 0,3-6-18,0-1 0,1 1 0,-1 0-1,1 0 1,1 0 0,6-7-1,-9 10 11,1 1 0,-1 0 0,1 0 0,0-1 0,0 1 0,0 1 0,0-1 0,0 0 0,0 1 0,0 0 0,0 0 0,1-1 0,-1 2 0,0-1 0,5 0 0,-1 0 26,-1 1-1,1 0 1,-1 0-1,1 1 1,-1 0-1,0 0 1,1 1-1,-1-1 1,0 1-1,0 1 0,0-1 1,0 1-1,0 0 1,-1 0-1,1 1 1,-1-1-1,0 1 1,0 1-1,0-1 1,0 1-1,4 6 0,-5-7-15,0 1-1,0-1 0,1 0 0,0 0 0,0 0 0,0 0 0,0-1 0,0 0 0,0 0 0,10 3 0,-13-5-1,1-1-1,0 1 1,-1-1-1,1 0 1,-1 0 0,1 0-1,-1 0 1,1 0-1,-1 0 1,1-1-1,-1 1 1,1-1 0,-1 0-1,1 0 1,-1 0-1,1 0 1,-1 0 0,0 0-1,0 0 1,0-1-1,0 1 1,0-1 0,0 0-1,0 0 1,0 0-1,0 0 1,2-4-1,2-4 13,1-1 0,-2 0 0,0 0-1,0 0 1,-1-1 0,3-12-1,-1 6 12,12-30 0,0 18 4,-13 23-16,0-1 1,0-1-1,-1 1 0,0-1 0,0 0 1,-1 1-1,0-2 0,3-17 0,-6 27-10,0 0 0,0 0 0,0 0 0,0-1 0,-1 1-1,1 0 1,0 0 0,0 0 0,0 0 0,0-1 0,0 1-1,0 0 1,-1 0 0,1 0 0,0 0 0,0 0 0,0-1-1,0 1 1,-1 0 0,1 0 0,0 0 0,0 0 0,0 0-1,-1 0 1,1 0 0,0 0 0,0 0 0,0 0 0,-1 0 0,1 0-1,0 0 1,0 0 0,0 0 0,-1 0 0,1 0 0,0 0-1,0 0 1,0 0 0,-1 0 0,1 0 0,0 0 0,0 1-1,0-1 1,0 0 0,-1 0 0,1 0 0,0 0 0,0 0-1,0 0 1,0 1 0,-1-1 0,-14 10 68,8-6-54,4-1-9,-1 0 0,1 0-1,-1 0 1,1 1 0,0-1-1,0 1 1,0 0 0,1 0-1,0 0 1,-1 0 0,1 0-1,1 1 1,-1-1 0,1 1-1,-1-1 1,0 10-1,0-7 11,1 1 0,0 0 0,1 0 0,0 0 0,0 0 0,1 0 0,-1 0 0,2 0 0,1 9 0,-2-15-6,0 1-1,1-1 0,-1 0 0,0 1 1,0-1-1,1 0 0,0 0 0,-1 0 1,1 0-1,0 0 0,0-1 0,0 1 0,0-1 1,0 1-1,0-1 0,1 1 0,-1-1 1,0 0-1,1 0 0,-1 0 0,1-1 1,-1 1-1,1 0 0,-1-1 0,1 0 0,2 1 1,-1-1-3,0 0 1,-1 0-1,1-1 1,0 1-1,0-1 1,-1 0-1,1 0 1,0 0-1,-1 0 1,1-1-1,-1 1 1,0-1-1,1 0 0,-1 0 1,0 0-1,0-1 1,4-3-1,3-6-11,-1-1-1,0 0 1,-1 0-1,0-1 1,-1 0-1,-1 0 0,0-1 1,-1 0-1,-1 0 1,0 0-1,-1-1 1,0 1-1,-1-20 0,0-15-16,-2 0 0,-12-93-1,8 118 22,-1 0 0,0 1 0,-2-1 0,-1 1 0,-1 1 0,0 0 0,-16-25 0,24 47 0,0-1 0,0 0 0,0 1 0,0-1 0,0 0 0,-1 1 0,1-1 0,-1 1 0,-2-2 0,3 2 0,0 1 0,1-1 0,-1 1 0,0 0 0,1 0 0,-1 0 0,0-1 0,1 1 0,-1 0 0,0 0 0,0 0 0,1 0 0,-1 0 0,0 0 0,0 0 0,1 0 0,-1 0 0,0 1 0,-1-1 0,0 2 0,0-1 0,1 0 0,-1 1 0,0 0 0,0-1 0,1 1 0,-1 0 0,1 0 0,-1 0 0,1 0 0,0 0 0,0 0 0,0 0 0,0 0 0,0 1 0,0 2 0,-3 9 17,0 0 0,2 1 0,-1-1 0,2 1 0,0 19 0,8 76 116,24 115-23,-15-128-2502,-5-34-8616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2.813"/>
    </inkml:context>
    <inkml:brush xml:id="br0">
      <inkml:brushProperty name="width" value="0.05" units="cm"/>
      <inkml:brushProperty name="height" value="0.05" units="cm"/>
    </inkml:brush>
  </inkml:definitions>
  <inkml:trace contextRef="#ctx0" brushRef="#br0">7 53 10624,'-6'-7'389,"18"14"394,3 1-163,-8-6-470,0 0 0,1-1 1,-1 0-1,1-1 1,0 0-1,-1 0 1,1 0-1,-1-1 1,1 0-1,11-3 0,24-3 756,100 8 7,-7 0-696,168-25 92,53-3 43,-312 25-335,84-1 124,-107 4-117,0 1 1,-1 1 0,41 10-1,-52-10-32,-1 1 0,0 0-1,0 0 1,0 1 0,-1 0-1,16 11 1,-21-13 3,0-1 1,0 1-1,0 0 1,0 0-1,0 1 1,0-1-1,-1 0 1,0 1-1,0 0 0,0-1 1,0 1-1,0 0 1,-1 0-1,0 0 1,0 0-1,0 0 1,0 0-1,-1 1 1,1 4-1,-3 14-74,-2 0 0,-9 38 0,1-9 188,10-44-105,0 7-42,-1-2 0,0 1-1,-1 0 1,0-1-1,-1 1 1,-1-1 0,0 0-1,-9 13 1,10-19 129,1 1 0,0 0 0,0-1 0,1 1 1,0 1-1,0-1 0,1 0 0,0 1 0,1-1 0,-1 14 0,2-22-86,0 0-1,0 0 1,0 0-1,0 0 0,0 0 1,0 0-1,0 1 0,0-1 1,0 0-1,0 0 0,0 0 1,0 0-1,0 0 0,0 0 1,0 0-1,0 1 0,0-1 1,0 0-1,0 0 0,0 0 1,0 0-1,0 0 0,0 0 1,0 0-1,0 0 0,0 0 1,0 1-1,1-1 0,-1 0 1,0 0-1,0 0 1,0 0-1,0 0 0,0 0 1,0 0-1,0 0 0,0 0 1,1 0-1,-1 0 0,0 0 1,0 0-1,0 0 0,0 0 1,0 0-1,0 0 0,1 0 1,-1 0-1,0 0 0,0 0 1,0 0-1,0 0 0,0 0 1,0 0-1,47 5 408,-22-2-286,0-1 0,49-2-1,-58-2-114,271-13 362,-119 20-271,443 31 308,-531-22 354,-47-6-3850,-7-2-4554,-15-3 2243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035"/>
    </inkml:context>
    <inkml:brush xml:id="br0">
      <inkml:brushProperty name="width" value="0.05" units="cm"/>
      <inkml:brushProperty name="height" value="0.05" units="cm"/>
    </inkml:brush>
  </inkml:definitions>
  <inkml:trace contextRef="#ctx0" brushRef="#br0">13 474 6912,'-1'0'12,"1"0"1,-1 1 0,0-1-1,0 1 1,0-1 0,1 1-1,-1-1 1,0 1-1,1-1 1,-1 1 0,0 0-1,1-1 1,-1 1-1,1 0 1,-1 0 0,1-1-1,-1 1 1,0 2 0,17-7 0,32-19 587,-25 10-275,1 0-1,1 2 1,0 1 0,0 1-1,1 1 1,0 1-1,1 1 1,-1 1 0,1 2-1,0 1 1,30 1 0,33 5 189,176 33 1,-181-23 320,37 8-541,-2 6 1,-1 4-1,-2 6 0,135 62 1,-217-83-263,2-2 0,0-1 0,61 14 0,-95-27-24,1-1 1,0 0-1,-1 1 0,1-1 1,-1-1-1,1 1 0,0 0 0,-1-1 1,1 0-1,-1 0 0,1 0 1,-1 0-1,1-1 0,-1 1 1,0-1-1,1 0 0,-1 0 1,0 0-1,0 0 0,-1 0 1,1-1-1,0 1 0,-1-1 1,1 0-1,-1 0 0,0 0 1,0 0-1,0 0 0,1-5 1,5-8 6,-1-1 0,-1 0-1,-1 0 1,5-29 0,-7 33 45,32-248 189,-9 43-135,-25 214-101,-1 1 1,1-1 0,0 0 0,0 1 0,0 0-1,0-1 1,0 1 0,1 0 0,0-1 0,-1 1-1,1 0 1,0 0 0,1 0 0,-1 1 0,0-1-1,5-3 1,-6 5-8,1 0 0,0 0 0,0 0-1,0 1 1,0-1 0,0 0 0,0 1 0,0-1-1,0 1 1,0 0 0,0 0 0,0 0 0,0 0-1,0 0 1,0 0 0,0 0 0,0 1 0,0-1-1,0 1 1,0-1 0,0 1 0,0 0 0,0 0 0,0 0-1,0 0 1,0 0 0,-1 0 0,3 2 0,4 2 81,2-1-84,1 0 0,-1-1 0,1 0 0,0-1 0,0 0 0,12 1 0,69-2 45,-54-2 32,108 3 112,219 32 0,-289-22-170,136 18 84,-199-29-1129,0 0-1,0 0 0,0-1 0,0-1 0,22-4 0,-33 5-4352,-2 0 3072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483"/>
    </inkml:context>
    <inkml:brush xml:id="br0">
      <inkml:brushProperty name="width" value="0.05" units="cm"/>
      <inkml:brushProperty name="height" value="0.05" units="cm"/>
    </inkml:brush>
  </inkml:definitions>
  <inkml:trace contextRef="#ctx0" brushRef="#br0">0 1 8960,'3'233'491,"-1"98"447,12 38 1396,-2 70-572,-20-378-3405,6-47-7103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5.305"/>
    </inkml:context>
    <inkml:brush xml:id="br0">
      <inkml:brushProperty name="width" value="0.05" units="cm"/>
      <inkml:brushProperty name="height" value="0.05" units="cm"/>
    </inkml:brush>
  </inkml:definitions>
  <inkml:trace contextRef="#ctx0" brushRef="#br0">4110 33 2048,'0'2'1,"-1"-1"1,0 0 0,0 0-1,1 1 1,-1-1-1,0 0 1,0 0-1,0 0 1,0 0-1,0 0 1,-1 0-1,1 0 1,-2 1-1,1-3 63,0 1 0,0-1 0,1 1 0,-1-1-1,0 0 1,0 0 0,0 0 0,1 0 0,-1 0-1,0 0 1,1 0 0,-1-1 0,1 1 0,-1-1-1,1 1 1,0-1 0,-2-3 0,0 2 775,1 0 1,-1 1-1,0-1 1,0 0-1,1 1 1,-2 0-1,1 0 1,-6-4-1,6 5 334,3 1-319,0 0-44,0 0 193,0 0-43,0 0-661,0 0-150,0 0 86,-3 3-173,-1 0 1,1 0-1,0 1 1,0-1-1,0 1 1,0 0-1,1-1 1,-1 1-1,1 0 1,0 0-1,0 1 1,1-1-1,-3 9 1,-5 9 107,-48 115 491,39-89-357,-2-1 0,-2 0 0,-44 69 0,41-82-204,-1-2-1,-1-1 1,-2-2-1,-1 0 1,-1-2-1,-1-1 1,-1-2 0,-53 29-1,31-22-34,-128 74 297,-113 53 311,89-52-472,-62 41-73,193-106-25,-1-3-1,-2-4 1,-1-4-1,-148 36 0,57-22 92,-258 50 359,127-47-545,171-26 112,78-14-152,-1-3 1,0-2-1,-63-5 0,-160-30 287,230 27 44,13-1-263,1-1 1,-1-2-1,-45-19 1,26 9-183,34 16 2388,-11 5-9186,29-1 6614,0 0 0,1 0 0,-1 0 1,1 1-1,-1-1 0,1 0 0,-1 0 0,0 0 1,1 1-1,-1-1 0,1 0 0,-1 1 1,1-1-1,-1 0 0,1 1 0,0-1 1,-1 1-1,1-1 0,-1 1 0,1-1 1,0 1-1,-1-1 0,1 1 0,0-1 1,0 1-1,-1 0 0,1 0 36,1 1-1,-1-1 1,1 0-1,-1 0 1,1 1 0,-1-1-1,1 0 1,0 0-1,-1 0 1,1 0 0,0 0-1,0 0 1,0 0-1,0 0 1,0 0-1,0 0 1,0-1 0,1 2-1,26 13-686,1-2-747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105"/>
    </inkml:context>
    <inkml:brush xml:id="br0">
      <inkml:brushProperty name="width" value="0.05" units="cm"/>
      <inkml:brushProperty name="height" value="0.05" units="cm"/>
    </inkml:brush>
  </inkml:definitions>
  <inkml:trace contextRef="#ctx0" brushRef="#br0">1 235 8320,'0'1'35,"0"-1"0,0 1 0,0-1 0,0 1 1,1-1-1,-1 0 0,0 1 0,0-1 0,1 1 0,-1-1 1,0 0-1,1 1 0,-1-1 0,0 0 0,1 0 0,-1 1 0,1-1 1,-1 0-1,1 0 0,-1 1 0,0-1 0,1 0 0,-1 0 1,1 0-1,-1 0 0,1 0 0,-1 0 0,1 0 0,14-7 923,16-28 706,-21 22-1081,4-2-430,0 1 0,1 1 0,1 1 0,0 0 0,1 1 0,0 0 0,0 2 0,1 0 1,1 1-1,29-9 0,-1 4-89,0 1 0,1 3 1,66-3-1,70 1 117,282 21 1,-367 2-103,0 4 0,-1 4 0,-1 5 0,-1 4 1,-2 4-1,107 53 0,-151-62-2,-1 3 1,-1 1-1,-1 3 0,-2 1 0,72 69 0,-93-77-75,-2 1 0,-1 0 0,-1 2 0,24 41 0,-33-46 1,0 0-1,-1 1 1,-2 0-1,0 0 1,-1 1-1,5 40 1,-10-44 1,-1 0-1,-1-1 1,0 1-1,-2-1 1,0 1 0,-1-1-1,-1 1 1,-1-1 0,-1 0-1,-1-1 1,0 0 0,-1 0-1,-1 0 1,-1-1 0,0 0-1,-1-1 1,-1 0 0,-26 26-1,14-19 1,-1 0-1,-1-2 0,0-1 1,-2-1-1,-1-2 1,0 0-1,-1-2 0,0-2 1,-1 0-1,-47 11 1,1-7 2,0-3 0,-1-3 0,-1-5 0,1-2 1,-100-9-1,-10-12 29,-193-45-1,-90-51 371,403 89-199,39 12-2566,15 7-7389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636"/>
    </inkml:context>
    <inkml:brush xml:id="br0">
      <inkml:brushProperty name="width" value="0.05" units="cm"/>
      <inkml:brushProperty name="height" value="0.05" units="cm"/>
    </inkml:brush>
  </inkml:definitions>
  <inkml:trace contextRef="#ctx0" brushRef="#br0">1 733 9216,'4'0'120,"0"0"0,0-1 0,0 1 0,1-1 0,-1 0 0,0 0 0,0-1 1,-1 1-1,1-1 0,0 0 0,0 0 0,-1 0 0,5-4 0,3-3 758,-2 0-1,17-19 1,-7 6-350,14-15-292,-1-2 0,-3 0-1,-1-2 1,-2-1-1,26-56 1,-37 65-141,-2-1 1,-1-1-1,-2 0 0,-1 0 0,-1-1 1,-3 0-1,3-68 0,4 230 88,0-24-89,-8 92-171,-4-133-1829,0-25-8014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016"/>
    </inkml:context>
    <inkml:brush xml:id="br0">
      <inkml:brushProperty name="width" value="0.05" units="cm"/>
      <inkml:brushProperty name="height" value="0.05" units="cm"/>
    </inkml:brush>
  </inkml:definitions>
  <inkml:trace contextRef="#ctx0" brushRef="#br0">463 19 8448,'-17'14'0,"-13"9"128,11-23 128,2-11 128,-7-1 0,-4-2-128,-4 4 0,-5 1 384,-6 9 128,-7 5-768,5 1 128,2 6-896,12-2 0,7 4-3840,13 3 0,-1-1 5504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422"/>
    </inkml:context>
    <inkml:brush xml:id="br0">
      <inkml:brushProperty name="width" value="0.05" units="cm"/>
      <inkml:brushProperty name="height" value="0.05" units="cm"/>
    </inkml:brush>
  </inkml:definitions>
  <inkml:trace contextRef="#ctx0" brushRef="#br0">0 1 7680,'6'17'27,"0"1"0,-1 1 1,-1-1-1,-1 1 0,2 24 1,-7 93 301,1 4-76,1-141-226,1 0-1,-1 0 1,1 0-1,0 0 1,-1-1-1,1 1 1,0 0-1,0 1 0,0-1 1,-1 0-1,3-2 1,2-1 39,66-69 147,-46 48 1099,24-27 1,-48 51-1288,-1 1 1,1-1 0,-1 1-1,1 0 1,0-1 0,-1 1-1,1 0 1,0-1 0,-1 1-1,1 0 1,0 0 0,-1 0-1,1 0 1,0-1 0,-1 1-1,1 0 1,0 0 0,0 1-1,-1-1 1,1 0 0,0 0-1,-1 0 1,1 0 0,0 0-1,-1 1 1,1-1 0,0 0 0,-1 1-1,1-1 1,-1 0 0,1 1-1,0-1 1,-1 1 0,1-1-1,-1 1 1,1-1 0,0 2-1,18 20 130,-1 17-368,-17-37-1387,-1-2-5781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924"/>
    </inkml:context>
    <inkml:brush xml:id="br0">
      <inkml:brushProperty name="width" value="0.05" units="cm"/>
      <inkml:brushProperty name="height" value="0.05" units="cm"/>
    </inkml:brush>
  </inkml:definitions>
  <inkml:trace contextRef="#ctx0" brushRef="#br0">251 753 5376,'-68'10'-384,"69"-10"428,-1 0 1,0-1-1,1 1 1,-1 0-1,1-1 1,-1 1-1,0 0 0,0-1 1,1 1-1,-1 0 1,0-1-1,1 1 1,-1-1-1,0 1 0,0-1 1,0 1-1,0 0 1,0-1-1,1 1 1,-1-1-1,0 1 1,0-1-1,0 0 0,-3 1 50,0 1 0,1-1 0,-1 1 0,0-1-1,1 1 1,-1 0 0,1 0 0,-1 0-1,1 0 1,0 1 0,-1-1 0,1 1-1,0-1 1,0 1 0,0 0 0,0 0 0,0 0-1,-2 3 1,3-4 7,0 1 1,1 0-1,-1-1 0,0 1 1,1 0-1,0 0 0,-1-1 1,1 1-1,0 0 0,0 0 1,0 0-1,0 0 0,0 0 1,0-1-1,0 1 0,1 0 1,-1 0-1,1 0 0,-1-1 0,1 1 1,0 0-1,0-1 0,-1 1 1,1 0-1,0-1 0,1 1 1,-1-1-1,0 0 0,2 2 1,-1 0-44,0-1 0,0 0 1,0 0-1,1 0 0,-1 0 0,1 0 1,-1 0-1,1-1 0,-1 0 1,1 1-1,0-1 0,0 0 1,0 0-1,0 0 0,0 0 1,0-1-1,0 1 0,0-1 0,0 0 1,0 0-1,0 0 0,0 0 1,0-1-1,0 1 0,0-1 1,0 0-1,0 1 0,0-1 0,-1-1 1,1 1-1,4-3 0,-1 1-1,0-1 0,0 0-1,-1-1 1,0 1 0,0-1-1,0 0 1,0 0 0,-1 0 0,0-1-1,0 0 1,0 0 0,5-11-1,-1-8-51,0 0 0,-2-1 1,0 1-1,-2-1 0,-1 0 0,-1 0 0,-1 0 0,-2 0 0,-4-36 0,-4 1-114,-3 0-1,-35-104 1,46 161 107,-8-22-28,-1 0 0,-19-39 0,26 61 27,1-1 0,-1 0 0,0 0 0,0 1 0,0 0 1,-1 0-1,0 0 0,1 0 0,-2 0 0,1 1 0,0-1 0,-1 1 1,1 0-1,-1 1 0,0-1 0,0 1 0,0 0 0,0 0 0,-8-2 1,10 4-1,0 0 0,0 0-1,0 0 1,0 1 0,0-1 0,0 1 0,0 0 0,1-1 0,-1 1 0,0 1 0,0-1 0,1 0 0,-1 1 0,1-1 0,-1 1 0,1-1 0,0 1 0,-1 0 0,1 0 0,-3 5 0,0-1-7,0 1 1,0 0 0,1 0 0,0 0 0,1 1 0,-5 11 0,-4 26-299,2 0 1,2 0 0,2 1 0,-1 74 0,5-40-7373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8.966"/>
    </inkml:context>
    <inkml:brush xml:id="br0">
      <inkml:brushProperty name="width" value="0.05" units="cm"/>
      <inkml:brushProperty name="height" value="0.05" units="cm"/>
    </inkml:brush>
  </inkml:definitions>
  <inkml:trace contextRef="#ctx0" brushRef="#br0">1 155 8832,'55'-24'405,"-53"23"-42,-2 1 127,0 0 428,-1 2-864,1-1-1,-1 0 1,1 0 0,-1 0 0,1 1 0,0-1 0,-1 0 0,1 0 0,0 1 0,0-1-1,0 0 1,0 0 0,0 1 0,0-1 0,0 0 0,1 1 0,-1-1 0,1 1 0,1 2 27,0 0 0,0 0 0,1-1 0,0 1 0,-1-1 0,1 0-1,1 0 1,-1 0 0,0 0 0,1 0 0,-1-1 0,1 1 0,0-1 0,0 0 0,0 0 0,0-1 0,0 1 0,0-1 0,1 0 0,-1 0 0,7 1 0,12 1 634,-1-1 0,42-1-1,-58-1-671,57-2 106,0-3 0,-1-2 1,0-4-1,0-2 0,75-26 0,-96 23-149,-1-3-1,40-23 0,-12 4 25,-60 34-24,0 1 0,1-1 0,-1 1 0,1 1 0,0-1 0,0 1 0,0 1 0,0 0 0,0 0 0,0 1 0,0 0 0,0 1 0,14 2 0,-18-1-2,0 0 0,0 1 0,-1-1 1,1 1-1,-1 0 0,0 1 0,0-1 1,0 1-1,-1 0 0,1 0 0,-1 0 0,0 0 1,0 0-1,3 6 0,0 1 3,-1-1 0,0 1 0,-1 0 0,0 0 0,3 16-1,1 25 14,-3 1 0,-2 0 0,-6 80 0,1 37 37,41 234 497,-31-333-456,16 126 17,24 220 315,-39-218-390,-7-98 60,-1-83-44,1 1 0,6 29 0,-8-47-42,1 0 0,-1 0 0,0 0 0,1 0 1,-1 0-1,1-1 0,-1 1 0,1 0 0,-1 0 0,1 0 1,0 0-1,-1-1 0,1 1 0,0 0 0,0-1 0,-1 1 1,1-1-1,0 1 0,0-1 0,0 1 0,0-1 1,0 1-1,0-1 0,0 0 0,0 0 0,0 1 0,0-1 1,0 0-1,0 0 0,2 0 0,37-4 3,-24 1 87,86-12 275,-55 7-333,1 2-1,60 0 0,99 15-2,214-2 75,-154-26-55,358-14 142,-518 33-173,119-5 113,-183 2-116,0-2 0,0-2 0,46-14-1,-78 17-488,1-1 0,-1 0 0,0-1-1,13-8 1,-2 1-2194,-8 5-7324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160"/>
    </inkml:context>
    <inkml:brush xml:id="br0">
      <inkml:brushProperty name="width" value="0.05" units="cm"/>
      <inkml:brushProperty name="height" value="0.05" units="cm"/>
    </inkml:brush>
  </inkml:definitions>
  <inkml:trace contextRef="#ctx0" brushRef="#br0">19 1604 6912,'-16'31'419,"13"-25"71,16-19-102,-12 13-384,7-7 164,1 1 0,-1 0 0,1 0 0,1 1 0,-1 0 0,1 0 0,0 1 0,0 0 1,18-3-1,9-1 325,50-3 1,-76 10-367,110-6 1226,154 12 0,-159 0-807,182-15-1,-240 4-325,0 3 1,78 5-1,-129-1-218,-1-1 0,1 0 0,-1 0 0,1-1-1,-1 1 1,1-1 0,-1-1 0,0 1 0,7-3 0,-9 2 4,-1 0 0,0 0 1,0 0-1,0 0 1,0 0-1,0-1 1,0 1-1,0-1 1,-1 0-1,0 0 1,1 0-1,-1 0 0,0 0 1,0-1-1,-1 1 1,3-7-1,32-89 42,-4-1-1,-5-1 0,-5-2 1,-4-1-1,-4 0 1,-5-1-1,-5 0 0,-11-133 1,4 203-34,0 16-19,1 1 0,1-1 0,1 0 0,1 1 0,0-1 0,6-25 0,-7 42 8,1 1 1,0 0 0,-1-1 0,1 1 0,0 0 0,0-1 0,0 1 0,0 0 0,0 0 0,0 0 0,0 0-1,0 0 1,0 0 0,0 0 0,1 1 0,-1-1 0,0 0 0,1 1 0,-1-1 0,0 1 0,1-1 0,-1 1-1,1-1 1,-1 1 0,1 0 0,-1 0 0,2 0 0,5 0 43,1 0 1,-1 1-1,15 2 1,-11-1-6,80 12-12,48 7-24,227 6 1,551-88 504,-858 53-505,0-4-1,-2-2 0,84-30 1,147-44 100,-276 85-2274,-1-1-1,1 0 0,-1-1 0,-1 0 0,23-13 1,-23 11 1101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962"/>
    </inkml:context>
    <inkml:brush xml:id="br0">
      <inkml:brushProperty name="width" value="0.05" units="cm"/>
      <inkml:brushProperty name="height" value="0.05" units="cm"/>
    </inkml:brush>
  </inkml:definitions>
  <inkml:trace contextRef="#ctx0" brushRef="#br0">150 0 9216,'5'6'0,"-4"-4"0,1 0 0,-1 0 0,1 0 0,-1 0 0,1 0 0,0-1 0,0 1 0,0 0 0,0-1 0,0 1 0,0-1 0,0 0 0,0 0 0,0 0 0,1 0 0,-1 0 0,1 0 0,-1-1 0,0 1 0,1-1 0,-1 1 0,5-1 0,3 0 78,1 2 1,-1-1 0,0 1 0,-1 0 0,1 1-1,0 1 1,-1-1 0,0 1 0,1 1-1,-2 0 1,1 0 0,12 10 0,7 7 305,-2 2 0,30 33 0,-25-21-135,-1 2 0,-2 1 1,-2 1-1,-1 1 1,-2 2-1,18 45 0,-12-10-77,-2 1 0,26 137 0,-39-141-44,-4 0 0,-3 0 0,-4 1 0,-3-1 0,-3 1 0,-17 103 0,-7-49 129,-56 169 1,-76 113 763,139-367-878,-2 0-1,-1-1 1,-3-2 0,-40 53-1,48-74 49,-1 0 0,0-1 1,-2-1-1,0-1 0,-1-1 0,0-1 0,-2-1 0,0-1 0,-31 14 0,9-3 4,34-18-4,0-1 0,-22 10 0,33-16-85,1 0 22,0 0-704,0 0-2815,0 0-1239,0 0-2132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234"/>
    </inkml:context>
    <inkml:brush xml:id="br0">
      <inkml:brushProperty name="width" value="0.05" units="cm"/>
      <inkml:brushProperty name="height" value="0.05" units="cm"/>
    </inkml:brush>
  </inkml:definitions>
  <inkml:trace contextRef="#ctx0" brushRef="#br0">1 166 8192,'0'0'49,"0"-1"1,0 1-1,0 0 1,0 0-1,0 0 0,0 0 1,0-1-1,-1 1 1,1 0-1,0 0 1,0 0-1,0-1 0,0 1 1,0 0-1,0 0 1,0 0-1,0-1 1,0 1-1,0 0 1,0 0-1,0 0 0,0-1 1,0 1-1,0 0 1,0 0-1,0 0 1,1-1-1,-1 1 0,0 0 1,0 0-1,0 0 1,0 0-1,0-1 1,0 1-1,1 0 1,9-6 1289,27-5 260,-4 2-1048,184-75 969,-175 71-1425,2 2-1,-1 2 1,56-5 0,438 13 54,-500 4-136,0 1 0,0 2 1,0 2-1,63 22 0,135 69 27,-211-87-39,146 53 181,6 2 41,-131-46-210,-2 2 1,0 1-1,-2 2 0,-1 2 1,0 2-1,-3 1 0,42 45 1,177 184 7,-233-238 0,-1 0 1,-1 2-1,-2 1 0,0 0 1,-2 2-1,0 0 0,-2 0 1,-1 2-1,18 51 0,-4 16-125,-11-38 111,2 0-1,29 62 0,-46-118 6,79 149 722,-78-147-648,0 0-1,0 0 0,1-1 1,-1 0-1,1 0 0,-1 0 1,1 0-1,5 3 0,-7-5-191,-2-1-940,1-2-1172,12-18-9344,-4 9 11263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766"/>
    </inkml:context>
    <inkml:brush xml:id="br0">
      <inkml:brushProperty name="width" value="0.05" units="cm"/>
      <inkml:brushProperty name="height" value="0.05" units="cm"/>
    </inkml:brush>
  </inkml:definitions>
  <inkml:trace contextRef="#ctx0" brushRef="#br0">26 1 2432,'0'0'0,"-26"7"256,26-7 0,0 0-2048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6.707"/>
    </inkml:context>
    <inkml:brush xml:id="br0">
      <inkml:brushProperty name="width" value="0.05" units="cm"/>
      <inkml:brushProperty name="height" value="0.05" units="cm"/>
    </inkml:brush>
  </inkml:definitions>
  <inkml:trace contextRef="#ctx0" brushRef="#br0">213 179 13568,'12'12'0,"-7"-8"72,-6-7 118,-7-15 388,-5-14 203,12 28-720,0 0 0,0 0 0,1 0 0,-1 0 1,1 0-1,0 0 0,1 0 0,-1 0 0,1 0 0,0 0 1,-1 0-1,2 0 0,-1 0 0,0 0 0,1 0 0,0 1 0,0-1 1,0 1-1,3-4 0,-1 2-1,1 0 0,0 1-1,0 0 1,0 0 0,0 0 0,1 0 0,-1 1 0,1 0 0,0 0-1,0 0 1,9-2 0,-5 2 11,1 0 1,-1 1-1,1 0 0,0 0 0,-1 1 1,1 0-1,0 1 0,14 2 0,-17-1-46,0 1 0,0 0 0,0 0 0,0 1-1,0 0 1,-1 0 0,0 1 0,1 0-1,-1 0 1,-1 0 0,12 10 0,-3 0-12,-1 0 1,0 1 0,-1 0 0,-1 1-1,0 1 1,-1 0 0,-1 1-1,-1-1 1,0 2 0,6 20-1,-7-15 13,-2 0 0,-1 0 0,-1 0 0,-1 0 0,-1 1-1,-1 0 1,-4 42 0,0-39-10,-1 0 1,-2 0-1,-1-1 0,-1 0 1,-1 0-1,-1-1 0,-2 0 1,0-1-1,-2 0 0,0-1 1,-2 0-1,-1-2 0,-1 0 1,0-1-1,-24 21 0,32-34 64,1-1 0,-1 0 0,0 0 0,-1-1 0,0-1 0,1 0 0,-2 0 0,1-1 0,0 0 0,-1-1 0,0 0 0,0-1 0,-19 1 0,21-3-2,0 0-1,1-1 0,-1 0 0,0-1 0,1 0 0,-1 0 1,1-1-1,-1 0 0,1-1 0,0 0 0,1 0 1,-1-1-1,1 0 0,0-1 0,0 0 0,-14-13 0,10 6-31,1-1-1,0 0 0,1-1 1,1 0-1,0 0 0,1-1 1,1 0-1,0-1 0,1 1 1,1-1-1,-4-21 0,4 9 14,1-2 0,1 1-1,2 0 1,1-1 0,5-41-1,-2 52-84,1 0 0,1 1 0,0-1-1,2 1 1,0 1 0,1-1 0,1 1-1,1 1 1,1-1 0,0 2 0,1-1-1,25-25 1,-10 15-138,1 2 1,1 2-1,1 0 1,2 2-1,55-28 1,-77 43-528,2 2 0,-1-1 1,0 1-1,1 1 0,0 0 1,-1 1-1,22-2 1,25-1-9358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127"/>
    </inkml:context>
    <inkml:brush xml:id="br0">
      <inkml:brushProperty name="width" value="0.05" units="cm"/>
      <inkml:brushProperty name="height" value="0.05" units="cm"/>
    </inkml:brush>
  </inkml:definitions>
  <inkml:trace contextRef="#ctx0" brushRef="#br0">0 1 2688,'0'0'0,"0"0"-1536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498"/>
    </inkml:context>
    <inkml:brush xml:id="br0">
      <inkml:brushProperty name="width" value="0.05" units="cm"/>
      <inkml:brushProperty name="height" value="0.05" units="cm"/>
    </inkml:brush>
  </inkml:definitions>
  <inkml:trace contextRef="#ctx0" brushRef="#br0">3377 1 5888,'-29'24'1608,"-28"29"1,36-31-826,-2-1 1,-40 29 0,16-21-621,6-3 22,-71 58 0,-50 72-43,60-55 697,75-75-586,-2 0-1,-1-1 1,0-2-1,-2-2 0,-51 27 1,-298 106 1163,306-126-1317,-70 15 143,36-11 6,-87 19 98,48-15-180,-133 49 389,207-62-385,-1-4 1,-134 16 0,154-33-24,0-2 0,-103-13 0,5 0 137,68 12-271,38 1 40,0-2-1,-50-9 1,86 9-133,0-1 0,0-1 0,1 0 0,0-1 0,0 0 0,0 0 0,-13-10 0,21 13-2672,2 2-7829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152"/>
    </inkml:context>
    <inkml:brush xml:id="br0">
      <inkml:brushProperty name="width" value="0.05" units="cm"/>
      <inkml:brushProperty name="height" value="0.05" units="cm"/>
    </inkml:brush>
  </inkml:definitions>
  <inkml:trace contextRef="#ctx0" brushRef="#br0">131 136 10880,'1'-3'149,"3"-9"332,0 0-1,0 1 1,1-1-1,12-19 1,-14 27-444,0 0-1,0 0 1,0 0 0,0 1 0,1-1 0,0 1 0,-1 0 0,1 0-1,1 0 1,-1 1 0,0-1 0,1 1 0,-1 0 0,1 0 0,-1 1-1,6-2 1,4 1-8,-1 1-1,1 0 1,0 0-1,0 2 1,0 0-1,-1 0 1,1 1-1,0 1 1,-1 0-1,0 1 1,0 1-1,0 0 1,17 9-1,-7-2 83,0 2-1,0 0 1,-2 2 0,0 0-1,-1 1 1,20 21 0,-23-19-76,-1 0 0,-1 1 1,-1 0-1,0 1 0,-2 0 0,0 2 1,-2-1-1,0 1 0,8 30 1,-14-39-13,-1 1 0,-1 0 0,0 0 0,-1 0 0,0 0 1,-1 0-1,-1 0 0,0 1 0,-1-1 0,-1 0 0,0-1 0,-1 1 1,-1-1-1,0 1 0,-1-1 0,-11 18 0,8-17-19,-1-1 0,-1 0 0,0-1 0,-1 0 0,0-1-1,-1 0 1,0-1 0,-17 10 0,8-6 19,-2-1 0,0-2 0,0 0 0,-32 9 0,40-15 28,-1-2 1,0 0 0,1-1 0,-1 0 0,-1-1 0,1-1 0,0-1 0,0-1 0,-28-4 0,34 3 13,0-1 0,0 0 0,1 0 0,-1-1-1,1-1 1,0 0 0,0 0 0,0-1 0,1 0 0,0-1 0,0 0-1,1 0 1,-1-1 0,2 0 0,-9-11 0,4 1 59,1 0-1,1-1 1,1-1 0,0 0-1,2 0 1,0 0 0,1-1 0,1 0-1,-3-28 1,6 33-54,1 1 0,0-1 0,0 0 0,2 0 0,0 1 0,4-22 0,-3 29-96,1-1 0,-1 0 0,1 1-1,1 0 1,0-1 0,0 1 0,0 1-1,1-1 1,0 1 0,0-1 0,1 2 0,10-11-1,-5 8-543,0 1 1,1 0-1,0 0 0,0 1 0,1 1 0,18-7 0,85-21-5823,-62 20 3165,24-7 711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683"/>
    </inkml:context>
    <inkml:brush xml:id="br0">
      <inkml:brushProperty name="width" value="0.05" units="cm"/>
      <inkml:brushProperty name="height" value="0.05" units="cm"/>
    </inkml:brush>
  </inkml:definitions>
  <inkml:trace contextRef="#ctx0" brushRef="#br0">126 0 12416,'-5'23'130,"3"-13"83,0 0 0,1 1 0,0-1-1,0 14 1,2 73 294,-4 0 0,-29 175 0,-8-77-3265,40-195 2709,0 0 0,0 1 0,0-1 0,0 1 0,0-1 0,0 1 0,0-1 0,0 1 0,0-1 0,-1 0 0,1 1 0,0-1 0,0 1 0,0-1-1,0 0 1,-1 1 0,1-1 0,0 1 0,0-1 0,0 0 0,-1 1 0,1-1 0,0 0 0,-1 0 0,1 1 0,0-1 0,-1 0 0,1 0 0,-1 1 0,1-1 0,0 0 0,-1 0 0,1 0 0,-1 1 0,-6-15-542,-3-32 167,-5-174 280,15 189 801,2 0 0,1 1 0,1-1 0,2 1 0,10-34 0,-13 54-512,1 0 1,0 1-1,0 0 1,1 0-1,0 0 1,1 0 0,0 1-1,0 0 1,1 0-1,0 1 1,0 0 0,0 0-1,1 0 1,0 1-1,1 0 1,17-8-1,-16 10-94,0 0 0,0 0-1,1 1 1,0 1 0,-1 0-1,1 0 1,0 1 0,0 1-1,0 0 1,0 0 0,0 1-1,0 0 1,0 1 0,-1 0-1,17 6 1,-13-3-30,-1 1 1,1 0 0,-1 1-1,0 0 1,-1 1-1,0 1 1,0 0-1,-1 1 1,0 0 0,0 0-1,-1 1 1,-1 1-1,15 22 1,-20-27-16,1 1-1,-1-1 1,-1 1 0,1 0 0,-1 0 0,-1 0 0,0 1 0,0-1-1,0 1 1,-1-1 0,0 1 0,-1-1 0,0 1 0,0-1-1,-1 1 1,0 0 0,-1-1 0,0 1 0,0-1 0,-1 0-1,1 0 1,-2 0 0,1 0 0,-10 13 0,6-12 32,0 0 0,-1-1-1,0 0 1,0 0 0,-1-1 0,0 0 0,0 0 0,-1-1 0,1 0-1,-2-1 1,1 0 0,-22 6 0,4-2 666,0-2-1,0-2 1,-58 5-1,54-8 1537,175 50-1423,-7-1-930,-99-40-7,69 22-1719,-38-3-3967,-26-7-4476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8.291"/>
    </inkml:context>
    <inkml:brush xml:id="br0">
      <inkml:brushProperty name="width" value="0.05" units="cm"/>
      <inkml:brushProperty name="height" value="0.05" units="cm"/>
    </inkml:brush>
  </inkml:definitions>
  <inkml:trace contextRef="#ctx0" brushRef="#br0">7 28 6912,'-6'-1'-175,"10"-2"195,12-5 519,-4 5-266,0-1 0,1 2 0,-1-1 0,0 2 0,1-1 0,-1 2 0,16 0 1,89 14 787,-90-9-830,58 8 344,212 23 2029,-206-31-1608,80 3 205,-1 4-561,-167-12-534,-3 0 22,0 0 0,0 0 0,0 0 0,0 0 0,0 0 0,0 0 0,0 0 0,-2-1-42,-5-1-2326,5 1-8661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9.494"/>
    </inkml:context>
    <inkml:brush xml:id="br0">
      <inkml:brushProperty name="width" value="0.05" units="cm"/>
      <inkml:brushProperty name="height" value="0.05" units="cm"/>
    </inkml:brush>
  </inkml:definitions>
  <inkml:trace contextRef="#ctx0" brushRef="#br0">0 4344 5504,'4'0'96,"1"0"-1,-1-1 1,0 1 0,0-1-1,0 0 1,0 0 0,0 0 0,0 0-1,0-1 1,-1 1 0,1-1 0,0 0-1,4-3 1,-2-1 278,1 0 0,-1 0 0,0-1 0,-1 0 0,8-12 0,11-19 613,-2-1 1,-2-1-1,-2-1 1,17-53-1,37-181 369,-27-34-697,-26-3-104,-16 248-340,-5-546 145,-37-1 85,-2-81 9,42 394-289,1 38 51,-5 174-161,-16-91-1,-21-80 458,40 244-302,0 10-143,0 0-1,1 1 1,-2-1-1,1 0 1,0 1-1,0-1 1,-1 0-1,1 1 1,-2-5-1,-2 3-73,-6-6 63,-6-2-297,14 10-1444,2 2-1792,0 0-6123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3.952"/>
    </inkml:context>
    <inkml:brush xml:id="br0">
      <inkml:brushProperty name="width" value="0.05" units="cm"/>
      <inkml:brushProperty name="height" value="0.05" units="cm"/>
    </inkml:brush>
  </inkml:definitions>
  <inkml:trace contextRef="#ctx0" brushRef="#br0">1 0 10624,'0'0'0,"52"6"0,-52-6 0,0 0-7552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4.798"/>
    </inkml:context>
    <inkml:brush xml:id="br0">
      <inkml:brushProperty name="width" value="0.05" units="cm"/>
      <inkml:brushProperty name="height" value="0.05" units="cm"/>
    </inkml:brush>
  </inkml:definitions>
  <inkml:trace contextRef="#ctx0" brushRef="#br0">683 0 11392,'0'0'64,"-1"0"0,1 0 0,-1 0 0,1 1 0,0-1 0,-1 0 0,1 0 0,0 0 1,-1 1-1,1-1 0,0 0 0,0 0 0,-1 0 0,1 1 0,0-1 0,0 0 0,-1 1 0,1-1 1,0 0-1,0 1 0,0-1 0,-1 0 0,1 1 0,0-1 0,0 0 0,0 1 0,0-1 0,0 1 1,0-1-1,0 0 0,0 1 0,0-1 0,0 0 0,0 1 0,0-1 0,0 1 0,0-1 0,0 0 1,0 1-1,0-1 0,0 0 0,1 1 0,-1-1 0,0 0 0,0 1 0,0-1 0,1 0 0,-1 1 1,0-1-1,0 0 0,1 0 0,-1 1 0,1-1 0,8 12-48,-6-4 114,0 0 1,0 1-1,-1-1 1,0 0-1,0 1 0,-1 0 1,0-1-1,0 1 1,-1 0-1,0-1 1,-1 1-1,-3 14 0,-3 8 125,-1 0-1,-15 34 1,8-24-176,-6 27 165,-22 126 0,9 74 286,-4 15-12,11-140-182,-21 149 75,37-170-372,-39 262 71,14-234-61,-11 60 30,32-147-52,-2-1 0,-3 0-1,-30 64 1,-60 157-6,36-59-21,72-216 26,0 0-1,0 1 1,1-1-1,1 1 1,0-1-1,0 0 1,0 1-1,2 9 1,-2-16-20,1 0 1,-1 0 0,0 0 0,1 0-1,0 0 1,-1 0 0,1-1-1,0 1 1,0 0 0,0 0-1,0 0 1,0-1 0,0 1 0,1-1-1,-1 1 1,0-1 0,1 1-1,-1-1 1,1 0 0,0 0-1,-1 0 1,1 0 0,0 0 0,0 0-1,-1 0 1,1 0 0,0-1-1,0 1 1,0-1 0,0 1-1,0-1 1,0 0 0,0 0 0,0 0-1,0 0 1,0 0 0,0 0-1,3-1 1,9-3 20,-1 0-1,1-1 1,14-7-1,21-7 17,10-3 33,77-39-1,-93 39-11,2 3-1,0 1 1,77-20 0,-88 32-94,1 1 1,0 2 0,1 2-1,-1 1 1,0 1 0,0 2-1,41 10 1,-59-10-2126,-1 2 1,28 12-1,-11-3-7167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5.855"/>
    </inkml:context>
    <inkml:brush xml:id="br0">
      <inkml:brushProperty name="width" value="0.05" units="cm"/>
      <inkml:brushProperty name="height" value="0.05" units="cm"/>
    </inkml:brush>
  </inkml:definitions>
  <inkml:trace contextRef="#ctx0" brushRef="#br0">61 2461 2688,'-33'-41'3136,"33"41"-2923,8-22 1366,-5-8-324,-2 1 1,-1-1 0,-5-34-1,0 2-795,-4-419 2186,16 149-2113,-18-36-171,-5-290 257,16 624-554,10-59 0,-9 83-16,1-1 0,1 1 0,0 0 0,1-1 0,0 2-1,0-1 1,1 0 0,0 1 0,11-15 0,-12 20-39,0 0 0,0 0 0,0 1 0,0 0 1,1 0-1,-1 0 0,1 0 0,0 1 0,0 0 0,9-3 0,6-1 82,30-4 0,-24 6-67,65-14 266,0 5 1,107-2-1,280 19 584,-379-2-288,-54-2-3970,-12 0-4359,-16 0 2430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8.492"/>
    </inkml:context>
    <inkml:brush xml:id="br0">
      <inkml:brushProperty name="width" value="0.05" units="cm"/>
      <inkml:brushProperty name="height" value="0.05" units="cm"/>
    </inkml:brush>
  </inkml:definitions>
  <inkml:trace contextRef="#ctx0" brushRef="#br0">0 5 4480,'0'0'128,"0"0"128,0 0 512,0 0 85,0 0-149,5-1-21,3-1-594,0 1 0,-1 1-1,1-1 1,0 1 0,0 1 0,0-1 0,-1 1 0,1 1 0,0-1 0,-1 1 0,1 1-1,-1-1 1,0 1 0,0 1 0,12 6 0,3 4 51,0 1 1,-1 0-1,31 31 1,-10-3 417,-1 3 1,-2 1 0,-2 2 0,53 95 0,-37-43-228,64 172 0,-70-130-111,-6 3 0,22 154 1,-49-211-22,-3 1 1,-4 0-1,-5 99 0,-7-117 17,-2 0 0,-4 0 0,-3 0 0,-29 89 0,33-132-48,0 0 1,-2-1-1,-2 0 0,0-1 1,-1 0-1,-2-2 0,-1 0 1,-1 0-1,-1-2 0,-1-1 0,0 0 1,-2-1-1,-1-2 0,0 0 1,-2-2-1,0-1 0,-32 16 0,46-27-149,-80 40 324,-108 34-1,173-71 72,8-3 159,19-5-356,9-2-119,-6 2-230,-1 0 1,0-1-1,1 1 1,-1 0-1,0 0 1,1 0 0,-1 1-1,0-1 1,0 1-1,1-1 1,2 2-1,19 12-9319,-12-7 3819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255"/>
    </inkml:context>
    <inkml:brush xml:id="br0">
      <inkml:brushProperty name="width" value="0.05" units="cm"/>
      <inkml:brushProperty name="height" value="0.05" units="cm"/>
    </inkml:brush>
  </inkml:definitions>
  <inkml:trace contextRef="#ctx0" brushRef="#br0">38 107 9984,'1'11'232,"-4"-10"73,-8-22 531,5 6 472,-10-31 0,14 14 679,2 27-1276,2 22-593,2 165 713,-4-50-660,16 136-116,-6-150-3224,-5-66-6772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9.209"/>
    </inkml:context>
    <inkml:brush xml:id="br0">
      <inkml:brushProperty name="width" value="0.05" units="cm"/>
      <inkml:brushProperty name="height" value="0.05" units="cm"/>
    </inkml:brush>
  </inkml:definitions>
  <inkml:trace contextRef="#ctx0" brushRef="#br0">1 1894 7296,'0'1'4,"0"0"0,0 0 1,0 0-1,0 0 0,0 0 1,0-1-1,0 1 0,0 0 1,0 0-1,1 0 0,-1 0 1,0 0-1,1 0 0,-1 0 1,0 0-1,1 0 0,-1 0 1,1-1-1,0 1 0,-1 0 0,1 0 1,0-1-1,-1 1 0,1 0 1,0-1-1,0 1 0,-1-1 1,1 1-1,0-1 0,0 1 1,1-1-1,35 19-100,-33-17 75,25 9 689,1-1 0,0-1 0,0-2-1,0-1 1,1-2 0,0 0 0,0-3 0,61-3-1,-12-6-67,-1-4-1,100-27 0,-72 8-416,-2-4 0,192-93 0,175-148 143,132-148 425,-510 348-581,-5-3 0,-3-5-1,-3-3 1,80-112-1,-139 164-62,-3-2 0,-1 0-1,-1-2 1,-3 0 0,-1-1-1,-1 0 1,-3-1 0,-1 0-1,4-44 1,-14 76-24,1 1 0,-1-1 0,-2-13 0,0-7-4148,2 29-6004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0.636"/>
    </inkml:context>
    <inkml:brush xml:id="br0">
      <inkml:brushProperty name="width" value="0.05" units="cm"/>
      <inkml:brushProperty name="height" value="0.05" units="cm"/>
    </inkml:brush>
  </inkml:definitions>
  <inkml:trace contextRef="#ctx0" brushRef="#br0">36 49 2304,'33'9'733,"-16"-5"1016,-35-15 14,-2 0 561,16 10-1907,1 0 0,-1-1-1,1 0 1,0 1 0,0-1 0,0-1 0,0 1-1,0 0 1,0-1 0,0 1 0,1-1 0,-1 0-1,1 0 1,-4-6 0,34 14 308,173 13 222,-63-8-721,-53-3-102,103 15 30,-56 4-96,-1 6 1,-2 6 0,139 59-1,-110-33-39,87 39 49,-171-68-47,90 58-1,203 153 215,-174-110-213,-165-116-23,-16-10-758,0 0 0,14 15 0,15 27-5006,-22-27-16,1-1 4629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460"/>
    </inkml:context>
    <inkml:brush xml:id="br0">
      <inkml:brushProperty name="width" value="0.05" units="cm"/>
      <inkml:brushProperty name="height" value="0.05" units="cm"/>
    </inkml:brush>
  </inkml:definitions>
  <inkml:trace contextRef="#ctx0" brushRef="#br0">1 26 8704,'49'-12'725,"-40"9"-632,1 0-1,-1 1 1,0 0-1,1 1 0,-1-1 1,0 2-1,1 0 1,11 1-1,4 4 257,-1 1 0,1 1 0,-1 1 0,-1 1 0,0 2 1,0 0-1,-1 1 0,0 1 0,-1 1 0,36 32 0,-45-34-271,-1 0 0,-1 1 1,0 0-1,0 0 0,-2 1 0,1 0 1,-2 1-1,0-1 0,-1 2 0,0-1 1,-1 1-1,-1 0 0,0 0 0,2 32 1,-5-36-55,-1-1 0,-1 0 0,0 1 0,0-1 0,-1 1 0,0-1 0,-1 0 0,-1 0 1,1-1-1,-2 1 0,1-1 0,-2 1 0,1-1 0,-1-1 0,-1 1 0,0-1 0,0 0 0,-1-1 0,0 0 1,0 0-1,-1 0 0,-10 6 0,7-6-21,0-1 0,-1-1 1,1 0-1,-1-1 0,0 0 0,-1 0 0,1-2 1,-1 0-1,0 0 0,-24 0 0,30-2 4,0-1 0,0 0 0,0-1-1,0 0 1,0 0 0,0-1 0,0 0-1,0-1 1,0 1 0,1-1 0,-1-1-1,1 1 1,0-1 0,0-1 0,0 1-1,1-1 1,0 0 0,0-1 0,-10-11 0,9 8 40,1-1 0,0 0 1,0 0-1,1-1 1,1 1-1,0-1 1,0 0-1,1-1 0,0 1 1,1 0-1,0-1 1,1 0-1,1-16 1,0 11-286,2 0 1,0 0 0,1 0-1,0 0 1,2 1 0,0 0-1,0 0 1,14-26 0,9-10-9683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845"/>
    </inkml:context>
    <inkml:brush xml:id="br0">
      <inkml:brushProperty name="width" value="0.05" units="cm"/>
      <inkml:brushProperty name="height" value="0.05" units="cm"/>
    </inkml:brush>
  </inkml:definitions>
  <inkml:trace contextRef="#ctx0" brushRef="#br0">1 0 12288,'15'46'384,"-2"0"0,12 76 0,-3 66 695,27 195-729,-46-367-6622,-2-13 299,-1-3 5909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2.262"/>
    </inkml:context>
    <inkml:brush xml:id="br0">
      <inkml:brushProperty name="width" value="0.05" units="cm"/>
      <inkml:brushProperty name="height" value="0.05" units="cm"/>
    </inkml:brush>
  </inkml:definitions>
  <inkml:trace contextRef="#ctx0" brushRef="#br0">1 48 14208,'1'1'23,"-1"1"0,1-1 0,0 0 1,0 0-1,0-1 0,0 1 1,0 0-1,0 0 0,0 0 1,0-1-1,0 1 0,0 0 0,0-1 1,0 1-1,0-1 0,1 1 1,-1-1-1,0 0 0,0 0 1,1 1-1,1-1 0,-1-1 29,1 0 0,-1 0 1,0 0-1,1 0 0,-1 0 0,0 0 0,0-1 0,0 1 0,2-2 0,12-8 67,-5 5-60,0 0 0,0 1 1,0 1-1,1 0 0,-1 0 1,1 1-1,0 1 0,0 0 1,0 1-1,0 0 0,0 0 1,0 2-1,0-1 1,1 2-1,-1-1 0,17 6 1,-14-3-38,-1 1 1,0 0-1,1 1 0,-2 0 1,1 1-1,-1 1 1,0 0-1,-1 0 1,0 2-1,0-1 1,-1 2-1,18 19 1,-26-26-6,0 0-1,0 0 1,0 1 0,-1-1 0,1 1-1,-1 0 1,0-1 0,-1 1 0,1 0 0,-1 0-1,0 0 1,0 0 0,0 1 0,-1-1-1,0 0 1,0 0 0,0 0 0,0 0 0,-3 10-1,0-7-2,1-1-1,-1 0 1,-1 0 0,1 0-1,-1 0 1,0-1-1,-1 0 1,0 0 0,0 0-1,0 0 1,-1 0-1,-7 5 1,-6 4 98,-1-2 1,0 0-1,-1-2 0,-41 18 1,-92 22 1253,140-47-1161,-22 5 350,36-9-550,-1 0 1,1 0-1,0 0 1,0 0-1,-1 0 1,1 0-1,0 0 1,0 0-1,0 0 1,-1 0 0,1 0-1,0 0 1,0 0-1,0 0 1,-1 0-1,1 0 1,0 0-1,0 0 1,0 1-1,0-1 1,-1 0-1,1 0 1,0 0-1,0 0 1,0 0-1,0 1 1,-1-1 0,1 0-1,0 0 1,0 0-1,0 1 1,0-1-1,0 0 1,0 0-1,0 0 1,0 1-1,0-1 1,0 0-1,0 0 1,0 1-1,8 6 286,19 5 66,42 13-260,92 18 0,77 3-1110,-75-16-1645,-81-14-9096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3.131"/>
    </inkml:context>
    <inkml:brush xml:id="br0">
      <inkml:brushProperty name="width" value="0.05" units="cm"/>
      <inkml:brushProperty name="height" value="0.05" units="cm"/>
    </inkml:brush>
  </inkml:definitions>
  <inkml:trace contextRef="#ctx0" brushRef="#br0">45 37 8576,'0'0'405,"0"0"256,0 0 705,0 0 20,0 0-596,0 0-193,0 0-149,0 0-21,0 0-235,-15 4 106,6-1-325,-10 2 2786,18-3-1561,12-3-1053,637-41 1348,-525 39-1451,-27-1 12,172 16-1,-188 3-27,-51-8 6,40 4 1,-58-11-28,-1 1-1,1-2 1,0 1 0,0-1-1,0-1 1,-1 0 0,15-5-1,-12 4-4,-1 1-490,-9 1-1942,-3 1-1643,0 0-4927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4.970"/>
    </inkml:context>
    <inkml:brush xml:id="br0">
      <inkml:brushProperty name="width" value="0.05" units="cm"/>
      <inkml:brushProperty name="height" value="0.05" units="cm"/>
    </inkml:brush>
  </inkml:definitions>
  <inkml:trace contextRef="#ctx0" brushRef="#br0">2 0 6144,'2'2'244,"-1"0"1,1 0 0,0 0-1,-1 0 1,1 0 0,-1 0-1,0 0 1,0 1 0,0-1-1,0 0 1,0 1 0,0-1-1,-1 1 1,1-1 0,-1 1-1,1-1 1,-1 1 0,0-1-1,0 1 1,0-1 0,-1 1-1,1-1 1,0 1 0,-1-1-1,0 1 1,1-1 0,-1 1-1,0-1 1,0 0 0,-1 0-1,-1 3 1,2-3-195,0-1-1,0 1 1,0-1 0,0 1 0,0 0 0,1 0-1,-1-1 1,0 1 0,1 0 0,-1 0-1,1 0 1,0 0 0,0-1 0,0 1-1,0 0 1,0 0 0,0 0 0,0 0 0,0 0-1,1 0 1,-1-1 0,1 1 0,-1 0-1,1 0 1,0 0 0,0-1 0,0 1-1,0-1 1,0 1 0,0 0 0,0-1 0,0 0-1,1 1 1,-1-1 0,0 0 0,1 0-1,-1 1 1,1-1 0,0 0 0,-1-1-1,1 1 1,0 0 0,2 0 0,5 3 57,1-1 1,-1-1 0,1 0-1,-1 0 1,1-1-1,0 0 1,11-1-1,203-15 322,-21 1-4,-126 11-434,238-12-68,-293 14-623,-20 1-79,1 0 1,-1 0-1,1 0 0,-1 0 0,1 1 0,-1-1 0,0 1 0,1 0 1,-1 0-1,0 0 0,0 0 0,1 0 0,-1 0 0,0 0 0,0 1 1,0-1-1,2 3 0,11 13 523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5.654"/>
    </inkml:context>
    <inkml:brush xml:id="br0">
      <inkml:brushProperty name="width" value="0.05" units="cm"/>
      <inkml:brushProperty name="height" value="0.05" units="cm"/>
    </inkml:brush>
  </inkml:definitions>
  <inkml:trace contextRef="#ctx0" brushRef="#br0">1 1 1152,'0'2'371,"1"1"1,-1-1-1,1 0 1,0 0-1,0 1 1,-1-1-1,2 0 1,-1 0-1,2 3 1,0-1-257,0-1 1,1 1-1,-1-1 1,1 1-1,0-1 1,8 5-1,3 0 84,0 0 0,22 7 0,-37-15-178,66 23 2467,93 19 0,73 2 472,210-7-1461,-302-30-1227,226-1-1552,-319-9-8832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394"/>
    </inkml:context>
    <inkml:brush xml:id="br0">
      <inkml:brushProperty name="width" value="0.05" units="cm"/>
      <inkml:brushProperty name="height" value="0.05" units="cm"/>
    </inkml:brush>
  </inkml:definitions>
  <inkml:trace contextRef="#ctx0" brushRef="#br0">468 421 11776,'3'1'24,"0"-1"0,0 0 1,0 0-1,0 0 0,0-1 0,0 1 1,0-1-1,5-1 0,-7 0 2,1 1 0,-1 0 0,0 0 0,0 0 0,0-1 1,0 1-1,0-1 0,0 1 0,0 0 0,0-1 0,-1 0 0,1 1 0,-1-1 0,1 1 0,-1-1 0,1-2 0,1-2-2,0 0 1,0 0 0,1 0-1,0 0 1,0 0-1,1 1 1,-1 0-1,1-1 1,0 1-1,0 1 1,1-1-1,0 1 1,0-1 0,0 1-1,0 1 1,0-1-1,1 1 1,-1 0-1,1 0 1,0 0-1,0 1 1,0 0-1,1 0 1,-1 1-1,0 0 1,11-1 0,-8 1-20,1 1 1,-1 0-1,0 0 1,1 1-1,-1 0 1,0 1-1,0 0 1,0 0-1,0 1 1,0 0 0,-1 1-1,1 0 1,-1 0-1,0 0 1,0 1-1,-1 1 1,1-1-1,6 8 1,-10-8 1,-1 0 0,1 0 0,-1 0 0,0 0 0,-1 1 0,1-1 0,-1 1 0,0 0 0,0 0 0,-1 0 0,0-1 0,0 2 0,0-1 0,-1 0 0,0 0 0,0 0 0,0 0 0,-3 11 0,1-3 8,-1 0-1,-1 0 1,0 0-1,-1-1 1,0 0-1,-14 24 1,11-25 5,0-1 0,0 0 0,-1-1 0,0 1 0,0-2 0,-1 0 0,-1 0 0,0 0 1,0-1-1,0-1 0,-25 11 0,19-11 41,0 0 1,-1-2-1,0 0 1,0-1-1,0-1 1,-1-1-1,1 0 1,-23-1-1,15-3 18,0 0-1,0-2 0,0 0 1,0-2-1,1-1 0,0-1 1,0-1-1,1-1 0,0-1 1,0-1-1,2-2 1,-34-24-1,44 28 38,0-1 0,1 0 0,0-1 0,1 0 0,0 0 0,1-1 0,0 0 0,1-1-1,1 0 1,-7-17 0,11 22-69,0 0-1,1 0 0,0 0 0,0 0 1,1 0-1,0 0 0,1-1 1,0 1-1,0 0 0,1-1 0,0 1 1,1 0-1,0 0 0,0 0 0,1 0 1,0 0-1,0 1 0,7-11 0,0 3-83,1 0-1,1 1 1,1 0-1,0 1 1,0 1-1,1 0 0,1 1 1,0 0-1,1 1 1,17-9-1,-3 4-1329,46-18-1,30-1-4678,-31 18 1396,0 0 3519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880"/>
    </inkml:context>
    <inkml:brush xml:id="br0">
      <inkml:brushProperty name="width" value="0.05" units="cm"/>
      <inkml:brushProperty name="height" value="0.05" units="cm"/>
    </inkml:brush>
  </inkml:definitions>
  <inkml:trace contextRef="#ctx0" brushRef="#br0">75 11 7680,'-10'-3'12,"-12"-3"58,15 4-38,8 3-18,1 0-10,-1-1 1,0 1-1,0 0 1,0-1-1,0 1 1,0 0-1,0 0 1,0 0 0,0 0-1,0 0 1,0 0-1,0 0 1,0 0-1,-1 0 1,1 0-1,0 0 1,-1 0-1,1 1 1,-1-1-1,1 0 1,-1 0-1,0 1 1,0-1-1,1 0 1,-1 1 0,0-1-1,0 0 1,0 1-1,-1 1 1,0 4 39,-1 1-1,1-1 1,-2 1 0,-3 8 0,0 2 6,-2 5 119,2-5 126,0 1 0,1 0 1,1-1-1,1 2 0,-2 23 1,5-39-257,0 0 1,0 0-1,1 0 1,-1-1-1,1 1 1,0 0-1,0-1 1,0 1 0,0-1-1,1 1 1,-1-1-1,1 1 1,0-1-1,0 0 1,0 0-1,0 0 1,1 0-1,-1 0 1,1-1 0,0 1-1,0-1 1,0 1-1,0-1 1,0 0-1,0 0 1,1-1-1,-1 1 1,0-1 0,1 1-1,0-1 1,-1 0-1,1-1 1,6 2-1,-2-2 18,0 1 0,0-1 0,0-1 0,1 1 0,-1-2 0,0 1-1,0-1 1,0 0 0,0-1 0,-1 0 0,1 0 0,-1 0 0,1-1 0,11-9 0,10-7 129,0-2 0,25-26 0,-48 43-190,95-101 154,-100 106-150,-1-1 1,0 1-1,0 0 1,1-1-1,-1 1 1,0 0-1,0 0 1,1-1-1,-1 1 1,0 0 0,1 0-1,-1 0 1,0-1-1,1 1 1,-1 0-1,0 0 1,1 0-1,-1 0 1,0 0-1,1 0 1,-1 0 0,0 0-1,1 0 1,-1 0-1,0 0 1,1 0-1,-1 0 1,1 0-1,-1 0 1,0 0-1,1 0 1,2 12 40,-9 22 50,-11 11-64,-2 0-1,-2-1 1,-34 53 0,-3-2 268,12-23-1182,18-23-3257,12-15-187,2-1 2646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726"/>
    </inkml:context>
    <inkml:brush xml:id="br0">
      <inkml:brushProperty name="width" value="0.05" units="cm"/>
      <inkml:brushProperty name="height" value="0.05" units="cm"/>
    </inkml:brush>
  </inkml:definitions>
  <inkml:trace contextRef="#ctx0" brushRef="#br0">10 326 15104,'-1'-4'640,"0"-1"-526,-2-20 516,-2-40 0,5 57-601,1 0 0,-1 0 0,2 0 0,-1 1 0,1-1 0,0 0 0,0 1 0,1-1 0,6-12-1,-3 11 28,0 0 0,1 0 0,0 1 0,0-1 0,1 2 0,-1-1 0,2 1 0,-1 1-1,1-1 1,11-5 0,-6 5 34,0 0 0,0 1 0,1 1 0,0 0 0,0 1-1,26-3 1,-21 5-35,1 0-1,0 2 1,0 0 0,-1 2-1,1 0 1,-1 1-1,1 1 1,-1 1-1,0 1 1,-1 1 0,21 9-1,-23-7-49,-1 0 0,0 2 0,-1-1-1,0 2 1,-1 0 0,0 1 0,-1 0 0,0 1-1,10 16 1,-17-21 5,0 0 0,-1 0 0,0 1 0,0 0 0,-1 0 0,-1 0 0,4 16 0,-5-19 1,-1 1 0,-1 0-1,1-1 1,-1 1 0,0-1-1,-1 1 1,0 0-1,0-1 1,-1 0 0,0 1-1,-4 10 1,0-7 1,0 0-1,-1 0 1,0-1-1,0 0 1,-1 0-1,0-1 1,-1 0-1,0 0 1,0-1-1,-1-1 1,0 1-1,-1-1 1,1-1-1,-20 9 1,-11 2 129,0-1 1,-81 19-1,-49-5 1822,170-30-1955,0 0-1,1 0 1,-1 0 0,0 0-1,1 0 1,-1 0 0,0 0 0,0 0-1,1 0 1,-1 1 0,0-1-1,1 0 1,-1 0 0,1 1-1,-1-1 1,0 0 0,1 1-1,-1-1 1,1 1 0,-1-1 0,1 1-1,-1-1 1,1 1 0,-1-1-1,1 1 1,0-1 0,-1 2-1,1-1 4,0 0 0,0 0 0,0 0 0,1 0-1,-1 0 1,0 0 0,1 0 0,-1 0 0,0 0-1,1 0 1,0-1 0,-1 1 0,1 0 0,-1 0-1,1 0 1,1 0 0,37 30 166,-39-31-177,53 33 130,82 37 1,67 17 323,-197-85-444,325 115-191,-188-73-6528,-38-10-3339,-27-6 8171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319"/>
    </inkml:context>
    <inkml:brush xml:id="br0">
      <inkml:brushProperty name="width" value="0.05" units="cm"/>
      <inkml:brushProperty name="height" value="0.05" units="cm"/>
    </inkml:brush>
  </inkml:definitions>
  <inkml:trace contextRef="#ctx0" brushRef="#br0">454 1 8960,'-13'19'0,"-9"17"128,-6 7 0,-6 13 0,-6 1 128,0 9-256,-1 0 0,-4 6 128,3-4 128,4-2-128,9-14 0,7-11-256,4-10 128,4-10-2176,1-3 128,-1-3-1408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737"/>
    </inkml:context>
    <inkml:brush xml:id="br0">
      <inkml:brushProperty name="width" value="0.05" units="cm"/>
      <inkml:brushProperty name="height" value="0.05" units="cm"/>
    </inkml:brush>
  </inkml:definitions>
  <inkml:trace contextRef="#ctx0" brushRef="#br0">776 456 11520,'0'0'384,"-52"-47"0,-38-27-384,-1-2 128,-11-13 0,3 24 0,-6 13-2688,31 19 128,17 19 1024,5 10 0,-2 3-1408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5.142"/>
    </inkml:context>
    <inkml:brush xml:id="br0">
      <inkml:brushProperty name="width" value="0.05" units="cm"/>
      <inkml:brushProperty name="height" value="0.05" units="cm"/>
    </inkml:brush>
  </inkml:definitions>
  <inkml:trace contextRef="#ctx0" brushRef="#br0">54 225 8320,'0'-8'74,"-1"0"0,-1 0 0,1 0 0,-1 0 0,-4-11 1,3 12-51,1 1 0,0-1 1,0 0-1,1 0 1,0 0-1,0 0 0,0-14 1,2 17-9,-1 0 1,0 0-1,1-1 1,0 1-1,0 0 1,0 0-1,0 0 1,1 0-1,0 0 1,0 0-1,0 0 1,0 1-1,0-1 1,1 1-1,0-1 1,-1 1 0,1 0-1,0 0 1,1 0-1,-1 1 1,0-1-1,1 1 1,0 0-1,-1 0 1,1 0-1,0 0 1,0 1-1,0-1 1,0 1-1,5-1 1,2 1 137,0 1 0,0 1 0,-1-1 1,1 1-1,0 1 0,0 0 1,-1 1-1,1 0 0,-1 0 0,0 1 1,0 1-1,0 0 0,9 6 0,-7-3-57,1 0 0,-1 1-1,0 0 1,-1 1-1,0 1 1,-1 0 0,0 0-1,17 26 1,-21-26-66,0 1 1,0 0-1,-1 1 0,-1-1 1,0 1-1,-1 0 1,0 0-1,-1 0 0,0 0 1,-1 0-1,-1 1 0,0-1 1,0 0-1,-2 1 1,0-1-1,-4 18 0,5-27-33,-1 1-1,0-1 0,1 0 1,-1 1-1,-1-1 0,1 0 0,0 0 1,-1-1-1,0 1 0,0 0 1,0-1-1,-1 0 0,1 1 1,-1-1-1,-7 4 0,6-4 21,0-1-1,-1 1 0,0-1 1,0 0-1,1-1 1,-1 0-1,0 0 0,0 0 1,0 0-1,0-1 1,-7 0-1,-1-2 183,1 0 0,-1 0 1,1-1-1,0-1 0,0 0 0,0-1 0,1 0 1,-1-1-1,1 0 0,-16-13 0,12 8 11,1-1 0,1-1 1,0 0-1,1-1 0,-12-16 0,21 25-178,0 0 0,0-1 1,1 1-1,-1-1 0,1 0 0,1 0 1,-1 0-1,1 0 0,0 0 0,1-1 1,-1 1-1,1-1 0,0 1 1,1-1-1,0 1 0,0-1 0,0 1 1,2-10-1,-1 14-29,-1 0 0,1-1 0,0 1 0,0 0 1,0-1-1,0 1 0,1 0 0,-1 0 0,0 0 0,1 0 1,-1 0-1,1 1 0,0-1 0,0 0 0,0 1 0,0-1 1,0 1-1,0 0 0,0-1 0,3 0 0,0 0-300,0 1-1,0 0 1,0 0-1,0 0 1,0 1-1,0-1 1,0 1-1,7 1 1,28 1-9688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522"/>
    </inkml:context>
    <inkml:brush xml:id="br0">
      <inkml:brushProperty name="width" value="0.05" units="cm"/>
      <inkml:brushProperty name="height" value="0.05" units="cm"/>
      <inkml:brushProperty name="color" value="#E71224"/>
    </inkml:brush>
  </inkml:definitions>
  <inkml:trace contextRef="#ctx0" brushRef="#br0">573 761 8704,'-52'-2'405,"50"1"-289,0 1-1,0-1 1,0 0 0,0 1-1,0-1 1,0 0 0,1 0-1,-1 0 1,0 0 0,0-1-1,1 1 1,-1 0 0,1-1-1,-1 1 1,1-1 0,0 1-1,-1-1 1,0-3-1,-14-12 909,7 12-828,1 1-1,-1 0 1,0 0-1,-1 0 1,1 1-1,-1 1 1,1-1-1,-1 2 1,0-1-1,0 1 1,0 1-1,0 0 1,0 0-1,-13 3 1,0 0-173,0 2 1,1 0 0,-1 2-1,-42 18 1,52-19 1,1 1-1,0 1 1,0 0 0,0 0 0,1 1-1,0 1 1,1 0 0,0 0 0,-10 16 0,15-21 43,1 0 0,1 1 0,-1-1 1,1 1-1,0 0 0,0 0 0,1 1 1,0-1-1,0 0 0,0 1 0,1-1 1,0 1-1,0 0 0,0-1 0,1 1 1,0 0-1,1-1 0,-1 1 0,1 0 1,1-1-1,3 12 0,-3-13-7,0-1 0,1 0 0,0-1 0,0 1 0,0 0 0,0-1 0,0 0 0,1 0 0,-1 0 0,1 0 0,0 0 0,0-1 0,0 1 0,6 2 0,5 1 25,0 0 0,29 7 0,-26-10-31,0 1-1,-1-2 0,1-1 1,0 0-1,0-1 0,0-1 0,21-3 1,-26 1-6,0 0 1,0 0 0,0-1 0,0-1-1,-1 0 1,0-1 0,0 0 0,0-1-1,-1 0 1,14-12 0,-4 0-22,-2 0 1,0-2 0,-1 0-1,-2-1 1,0-1-1,-1 0 1,-1-1 0,-2-1-1,0 0 1,11-37-1,-12 29-11,-3-1 0,-1 0-1,-1-1 1,-2 0 0,-1 1-1,-2-1 1,-6-63 0,2 64-1,-2 0 0,-1 0 0,-2 1 0,-2 0 0,0 1 0,-2 0 0,-32-58 0,16 40 90,28 49-106,0 1 0,0 0 0,0 0 0,0 0 0,0 0 0,0-1 0,0 1 0,-1 0 0,1 0 0,0 0 0,0 0 0,0-1 0,0 1 0,0 0 0,0 0 0,-1 0 0,1 0 0,0 0 0,0 0 0,0 0 0,0 0 0,-1-1 0,1 1 0,0 0 0,0 0 0,0 0 0,0 0 0,-1 0 0,1 0 0,0 0 0,0 0 0,0 0 0,-1 0 0,1 0 0,0 0 0,0 0 0,0 0 0,-1 0 0,1 1 0,0-1 0,0 0 0,0 0 0,-1 0 0,-2 3 10,-1 1 0,0-1-1,1 1 1,0 0-1,0 0 1,0 0 0,0 1-1,1-1 1,-4 9-1,-17 47 151,12-15-6,2 0-1,-5 91 0,11-101-122,-2 30 21,3 1-1,9 79 1,-2-102-28,1 0 1,3 0-1,1-1 1,22 54-1,-11-37-1,-15-38-6,2-1 1,0 0-1,1 0 1,1 0 0,21 31-1,-27-46-214,0-1-713,-1 0-1,0 0 1,0 0 0,0 0-1,0 0 1,-1 1-1,1-1 1,-1 1 0,2 8-1,-4-13-6299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891"/>
    </inkml:context>
    <inkml:brush xml:id="br0">
      <inkml:brushProperty name="width" value="0.05" units="cm"/>
      <inkml:brushProperty name="height" value="0.05" units="cm"/>
      <inkml:brushProperty name="color" value="#E71224"/>
    </inkml:brush>
  </inkml:definitions>
  <inkml:trace contextRef="#ctx0" brushRef="#br0">69 0 12544,'-37'36'384,"33"-32"42,4-4 172,5-11 2601,-3 22-2683,1 29 581,0 42 0,-23 133 321,4-62-2750,11-49-6775,5-68 875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0.267"/>
    </inkml:context>
    <inkml:brush xml:id="br0">
      <inkml:brushProperty name="width" value="0.05" units="cm"/>
      <inkml:brushProperty name="height" value="0.05" units="cm"/>
      <inkml:brushProperty name="color" value="#E71224"/>
    </inkml:brush>
  </inkml:definitions>
  <inkml:trace contextRef="#ctx0" brushRef="#br0">0 1538 13184,'4'0'305,"0"-1"0,-1 1 1,1-1-1,-1 0 0,1 0 1,-1 0-1,0 0 0,1-1 1,-1 1-1,0-1 0,0 0 1,3-3-1,25-12 99,6 5-263,0 1 1,1 2-1,0 2 1,1 1-1,-1 2 1,1 2 0,67 4-1,276 53 267,-252-31-327,273 56 196,-319-57 182,111 47 0,-194-70-353,-1 0 22,0 0 0,0-2-21,-7-136-13,0 20-39,4 22-55,0 47 0,5-54 0,1 26 16,-2 0 0,-11-80 0,-33-154 69,31 231-68,10 61 14,1 1 0,1 0 1,1-1-1,3-20 0,-2 15 47,-1 16-73,-1-7 54,-13-19 283,12 32-236,1 0 1,1 0-106,-1-1 0,1 1 0,-1-1 1,1 1-1,0 0 0,0 0 0,0-1 0,1 1 0,-1 0 0,0 0 1,1 0-1,-1 0 0,1 0 0,0 1 0,0-1 0,-1 0 1,1 1-1,0-1 0,4-1 0,1-2-3,4-4 9,1 0-1,1 1 1,0 0-1,0 1 1,0 0-1,22-7 1,88-20 62,-62 20-56,71-16 179,216-20 0,-91 42-94,-13 0-68,-234 8 77,-9 0-124,0-1 1,0 1-1,-1 0 1,1 0-1,0 0 1,0 0-1,0-1 1,-1 1-1,1 0 1,0-1-1,-1 1 1,1-1-1,0 1 1,-1-1-1,1 1 1,0-1-1,-1 1 1,1-1-1,-1 0 1,1 1-1,-1-1 1,1 0-1,-1 1 1,0-1-1,1 0 1,-1 0-1,0 1 1,0-1-1,1-1 1,-1-1-108,6-11-2990,-1 0-9899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8.811"/>
    </inkml:context>
    <inkml:brush xml:id="br0">
      <inkml:brushProperty name="width" value="0.05" units="cm"/>
      <inkml:brushProperty name="height" value="0.05" units="cm"/>
      <inkml:brushProperty name="color" value="#F6630D"/>
    </inkml:brush>
  </inkml:definitions>
  <inkml:trace contextRef="#ctx0" brushRef="#br0">695 126 16128,'-12'5'0,"12"-4"0,-1-1 1,0 1 0,1-1 0,-1 0 0,0 1 0,1-1 0,-1 0 0,0 0 0,1 0 0,-1 0 0,0 1 0,1-1 0,-1 0 0,0 0 0,0 0 0,1 0 0,-1-1 0,0 1 0,1 0 0,-1 0 0,-1-1 0,0-1 22,-1 0 0,1-1 0,0 1 0,0-1 0,0 0 0,0 1 0,0-1 0,1 0 0,-2-4 0,0 1 42,0 1-1,0 0 1,0 0 0,-1 0 0,-6-7-1,2 5-27,-1 0-1,-1 0 1,1 1-1,-1 1 1,0-1-1,0 1 1,-1 1-1,0 0 0,1 1 1,-1 0-1,-1 0 1,1 1-1,0 1 1,0 0-1,-1 0 1,1 1-1,0 1 0,-1 0 1,-11 3-1,4-1 16,0 1 0,0 2 0,0 0 0,1 1 0,0 0 1,1 2-1,0 0 0,0 1 0,1 0 0,-23 20 0,18-11 21,0 1 0,2 1 1,-28 39-1,36-44-45,1 0 0,0 1 1,2 0-1,0 1 0,1 0 0,-7 25 0,13-40-23,1 0 0,-1-1 0,1 1 0,0 0 0,0-1 0,0 1 0,0 0 0,0-1 0,0 1 0,1 0 0,-1-1 0,1 1 0,0 0 0,0-1 0,0 1 0,0-1 0,0 0 0,1 1 1,-1-1-1,1 0 0,-1 0 0,1 0 0,0 0 0,0 0 0,0 0 0,0 0 0,0 0 0,2 1 0,7 3 44,0-1 0,-1 0 0,1 0 0,23 6 0,-28-9-34,141 37 507,49 16-148,-179-49-306,1 1-1,-1 0 1,0 1 0,-1 1 0,0 1 0,19 15 0,-31-22-58,0 0 0,-1 1 0,1-1 0,-1 1 0,0 0 0,0-1 1,0 1-1,-1 1 0,0-1 0,1 0 0,-1 1 0,-1-1 0,1 1 0,-1 0 0,1-1 0,-1 1 1,-1 0-1,1 0 0,-1 0 0,0 0 0,0 0 0,0 0 0,0-1 0,-1 1 0,0 0 0,0 0 1,-1 0-1,-3 8 0,1-4 10,-1 0 1,0-1 0,-1 1-1,0-1 1,-1 0 0,1-1-1,-2 1 1,1-1 0,-1-1 0,0 1-1,0-1 1,-16 8 0,-4 1 81,0-2 0,-56 20 1,62-26-96,-1-2 0,1 0-1,-1-1 1,0-1 0,0-1 0,0-1 0,0-1 0,-25-3 0,-1-7-5574,1-5-5781,29 6 10324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53.221"/>
    </inkml:context>
    <inkml:brush xml:id="br0">
      <inkml:brushProperty name="width" value="0.05" units="cm"/>
      <inkml:brushProperty name="height" value="0.05" units="cm"/>
      <inkml:brushProperty name="color" value="#F6630D"/>
    </inkml:brush>
  </inkml:definitions>
  <inkml:trace contextRef="#ctx0" brushRef="#br0">1 8926 9600,'11'3'128,"-8"-3"21,-3 0 107,0 0 107,0 0 42,0 0 43,0 0-128,14 4 1323,-4-1-1471,0-1 0,1-1 0,-1 0 0,0 0 0,1-1 0,-1 0 0,20-3 0,19-1 116,290-12 668,-105 3-632,238-10 1018,-4-27-999,381-34-2,-273 37-298,-477 34 40,359-56 68,155 2 92,-87 14-102,-397 33-117,309-52 208,-220 41-168,225-1 0,-47-4 24,-208 16-26,86-17 151,-222 30-78,1-2 0,64-20 0,-72 10-28,-44 19-106,-1-1-1,1 1 1,0 0 0,0-1-1,0 1 1,0 0-1,-1-1 1,1 1 0,0-1-1,0 1 1,-1-1-1,1 0 1,0 1 0,-1-1-1,1 0 1,0 1 0,-1-1-1,1 0 1,-1 0-1,0 1 1,1-1 0,-1 0-1,1 0 1,-1 0-1,0 0 1,0 0 0,0 0-1,1 0 1,-1 1 0,0-1-1,0-2 1,0-1 0,2-16 51,0 0 0,-1 0-1,-1 0 1,-3-31 0,-1-30-33,27-191 274,-3 61-202,-15 117-15,21-208 82,24-78 54,-34 244-168,-3 15-8,15-110 56,-28 228-92,63-549 235,-61 439-215,10-161 88,32-493-108,-33 611-51,34-164-1,-32 238 48,80-549 26,-81 538 32,10-56-2,106-585 64,-100 555-104,26-436 244,-40 373-170,1-30 29,-14 184 51,-11-94 1,2 0-82,5 166-55,0 1 0,-7-25 0,6 28-65,0 0 0,1-1 0,1 1 0,-2-21 0,4 29 99,-1 2-69,1-1 1,0 0-1,0 1 0,0-1 1,0 0-1,0 1 1,0-1-1,1 0 1,-1 1-1,1-1 1,0 1-1,0-1 0,0 1 1,0-1-1,0 1 1,1-1-1,-1 1 1,1 0-1,-1 0 1,1 0-1,0 0 1,0 0-1,2-2 0,4-5 29,5-6-21,0 1 0,1 1 0,1 0 0,0 1 0,1 0 0,0 1 0,1 1 0,0 1-1,0 0 1,29-9 0,4 1-13,1 2-1,87-12 0,5 10 53,154 3 0,-33 3 24,96 3 527,-356 8-589,25 0-47,0-1 1,0-1-1,0-1 0,52-13 1,-71 13-308,0-1 1,19-9-1,-8-4-4687,-19 16 3703,-1-1 1,1 0-1,-1 0 0,0 0 0,1 0 0,-1 0 0,0 0 0,1-4 1,3-10-310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2.341"/>
    </inkml:context>
    <inkml:brush xml:id="br0">
      <inkml:brushProperty name="width" value="0.05" units="cm"/>
      <inkml:brushProperty name="height" value="0.05" units="cm"/>
    </inkml:brush>
  </inkml:definitions>
  <inkml:trace contextRef="#ctx0" brushRef="#br0">0 90 13056,'35'-7'149,"-28"5"107,-7 2 128,-7 13 917,1-2-581,6-10-717,1-1 1,-1 0-1,0 0 1,0 1-1,0-1 1,0 0 0,0 1-1,0-1 1,1 0-1,-1 0 1,0 1-1,0-1 1,0 0-1,1 0 1,-1 1-1,0-1 1,0 0-1,1 0 1,-1 0-1,0 0 1,0 1-1,1-1 1,-1 0-1,0 0 1,1 0-1,-1 0 1,0 0-1,1 0 1,-1 0-1,0 0 1,1 0-1,-1 0 1,0 0-1,1 0 1,-1 0-1,0 0 1,1 0 0,4 0 45,0 0 1,1-1 0,-1 0-1,0 0 1,8-2-1,15-3 123,52 0 16,155 9 1,16-1 95,229-59 121,-393 40-290,-55 10-36,0 0 1,0 3-1,1 0 1,34 2-1,-65 2-77,0 0-1,0 1 1,0-1-1,0 1 0,0-1 1,0 1-1,-1-1 1,1 1-1,0 0 0,0 0 1,-1 0-1,1 0 1,-1 0-1,1 0 0,-1 1 1,1-1-1,-1 0 1,0 1-1,1-1 0,-1 1 1,0 0-1,0-1 1,0 1-1,0 0 1,-1-1-1,1 1 0,0 0 1,-1 0-1,1 0 1,-1 0-1,0 0 0,1 2 1,0 9 12,0 0 0,-1 0 0,-1 0 0,-2 12 0,1 5-3,-26 392 245,9-25-128,16-343-32,-2 0 0,-2 0 0,-26 89 0,31-133-548,1 0 0,-1 0 0,1 0-1,1 11 1,-1 7-1809,1-27 1634,0 1 0,0-1 0,0 0 0,0 1 0,0-1 0,0 0 0,0 0 0,1 1 0,-1-1 0,0 0 1,1 1-1,-1-1 0,1 0 0,-1 0 0,1 0 0,0 0 0,1 2 0,5 7 51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54.605"/>
    </inkml:context>
    <inkml:brush xml:id="br0">
      <inkml:brushProperty name="width" value="0.05" units="cm"/>
      <inkml:brushProperty name="height" value="0.05" units="cm"/>
    </inkml:brush>
  </inkml:definitions>
  <inkml:trace contextRef="#ctx0" brushRef="#br0">0 1652 8320,'1'-1'271,"-1"1"1,0-1-1,1 1 1,-1-1-1,1 1 1,-1 0-1,0-1 1,1 1 0,-1 0-1,1-1 1,-1 1-1,1 0 1,-1 0-1,1 0 1,-1-1-1,1 1 1,-1 0-1,1 0 1,-1 0-1,1 0 1,0 0-1,-1 0 1,1 0 0,-1 0-1,1 0 1,-1 0-1,1 0 1,-1 0-1,1 0 1,0 1-1,29 8 849,-24-7-1103,0 0 0,0 0-1,0-1 1,8 1 0,52-2 292,82 1 214,105-7 138,-223 3-553,-1-2 0,1-1 0,31-10 0,84-35 80,-113 39-125,-28 11-38,12-8 56,-6-2-81,-5 2 12,-1 0 0,-1 0 0,0-1 1,0 0-1,-1 0 0,0 0 0,0 0 0,-1 0 0,-1-14 0,3-9-5,8-71 36,-3 15 64,28-119-1,-26 168-101,26-117 65,-29 121-52,-2-1 0,0-47-1,-3-29-21,-3-101 30,1 202-11,0 0 1,1 0-1,3-18 0,-2 20-8,-1 1-1,1-1 1,-2 0-1,0 1 1,0-1-1,-2-16 0,-4 7 122,9-27 0,-3 27-21,2 11-86,7-1 1,11 1 234,-19 7-150,3 0-74,-1-1-1,0 0 0,0 0 0,0 0 1,0 0-1,0 0 0,4-5 0,18-12 103,-11 14-706,-1 1 0,1 1 0,0 0-1,0 1 1,0 0 0,0 1 0,0 1-1,20 1 1,2 0-1915,-22-1-6771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8.634"/>
    </inkml:context>
    <inkml:brush xml:id="br0">
      <inkml:brushProperty name="width" value="0.05" units="cm"/>
      <inkml:brushProperty name="height" value="0.05" units="cm"/>
    </inkml:brush>
  </inkml:definitions>
  <inkml:trace contextRef="#ctx0" brushRef="#br0">48 176 8448,'15'30'128,"-41"-46"256,21 11 686,0 0 0,0-1 0,0 1 0,0-1 1,-5-10-1,9 14 39,1 2-554,2-1-150,4-4-334,1 1-1,-1 0 1,1 0 0,0 1-1,0 0 1,0 0 0,14-3-1,61-10 566,-52 11-578,128-36 423,-118 28-356,1 2 0,0 2 0,68-7 0,-24 17-395,-1 3-1,118 21 1,-190-23 57,-1 0-2381,0-1 0,1 0 0,-1-1 0,15-1 0,6-2 354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36.023"/>
    </inkml:context>
    <inkml:brush xml:id="br0">
      <inkml:brushProperty name="width" value="0.05" units="cm"/>
      <inkml:brushProperty name="height" value="0.05" units="cm"/>
    </inkml:brush>
  </inkml:definitions>
  <inkml:trace contextRef="#ctx0" brushRef="#br0">30 175 6784,'4'34'-725,"-4"-31"447,0 0-276,0-3 980,0 0 321,0 0 42,-3-2 128,0-1-478,0 0 0,0 0 0,1-1 0,-1 1 0,1-1 0,-1 0 0,1 0 0,0 1 0,1-1 0,-1 0 0,-2-9 0,4 9-338,0 0 0,-1 0 0,2 0 0,-1 0 0,0 1 1,1-1-1,-1 0 0,1 0 0,0 0 0,0 0 0,1 1 0,-1-1 0,1 1 0,3-6 0,0 1 39,0 1 0,1 0 0,-1 0 0,1 0 0,1 1 1,-1 0-1,1 0 0,0 1 0,1 0 0,-1 0 0,1 0 0,0 1 0,0 0 0,0 1 0,1 0 0,-1 0 0,1 1 0,0 0 0,-1 0 0,1 1 0,0 1 0,18 0 0,-16 1-76,0 6-106,-6 1-49,-4-5-2293,-1-3-8410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39.015"/>
    </inkml:context>
    <inkml:brush xml:id="br0">
      <inkml:brushProperty name="width" value="0.05" units="cm"/>
      <inkml:brushProperty name="height" value="0.05" units="cm"/>
    </inkml:brush>
  </inkml:definitions>
  <inkml:trace contextRef="#ctx0" brushRef="#br0">497 151 12544,'0'-10'-545,"-2"-6"3766,1 16-3112,0 0 1,1-1-1,-1 1 1,0 0-1,0 0 0,0 0 1,0 1-1,0-1 0,1 0 1,-1 0-1,0 0 1,0 1-1,0-1 0,1 0 1,-1 1-1,0-1 0,0 0 1,1 1-1,-2 0 0,-11 6-27,0-1-1,0-1 0,-1-1 0,1 1 0,-1-2 0,-19 3 0,29-5-62,-1-1 0,1 0 0,-1 0 0,1 0 0,-1 0 0,1-1 0,-1 0 0,1 1 0,-1-2 0,1 1 0,0 0 0,-1-1 0,1 0 0,0 0 0,0 0 0,0-1 0,1 1 0,-1-1 0,1 0 0,-1 0 0,1 0 0,0 0 0,-4-6 0,2 1 7,0 0 0,0-1-1,1 0 1,-3-10-1,2 1-29,8 13 11,-2 4 12,0-1 87,1 1 1,8-3-86,5 1-21,-5 1 22,-7 1 84,-1-1 1,9-7-86,1-2-21,-1 5-21,-8 4-86,6 0 1,3 2 84,-3 2 1,-6 0-86,4 8 1,1 2 63,-3-3 30,-4-9 14,-1 1-1,0-1 1,0 0 0,1 1 0,-1-1 0,0 1 0,0-1 0,1 0 0,-1 1 0,0-1-1,0 1 1,0-1 0,0 1 0,1-1 0,-1 0 0,0 1 0,0-1 0,0 1 0,0-1-1,0 1 1,0-1 0,0 1 0,-1-1 0,1 1 0,0 0 0,-3 12 10,0 1-11,-2 1 0,1-5 22,3-8 42,1-2-107,-1 2 107,-4 8-43,-5 13-21,0 0 0,1 1 0,2 1 0,-7 36 0,8-36 0,-16 49 0,5-29 0,2 1 0,2 0 0,1 0 0,-7 70 0,18-85 0,2 0 0,4 40 0,1 20 0,-15 62 73,0-28-18,10 4-8,-3 58 34,-4-120-61,1-18 16,1 0 0,5 65 0,1-93-50,-1 1 0,-1-1 0,-1 1 0,-1-1-1,-1 0 1,-1 0 0,0 0 0,-10 25-1,4-22 52,1 1 0,2 0-1,0 1 1,1-1-1,2 1 1,-2 39-1,7-54-36,-1-1 0,0 0 0,-1 1 0,0-1 0,-1 0 0,0 0 0,0 0 0,-1 0 0,-1 0 0,-4 10 0,4-14 7,-2 14 44,2-8 19,1 2-70,1-4 22,2-8 84,-2 0 1,-5 7-86,-3 4-21,0-4 22,8-7 84,1-4 1,-4-8-86,-3-6-21,-2-2-21,5 2-64,5-1 63,3 13 34,-2 4-2,22-43 96,-20 36-106,1 1 0,0 0 0,0 0 0,0 0 0,1 0 0,0 1 0,0 0 0,0 0 0,1 0 0,-1 1 0,1 0 0,0 0 0,13-6 0,7-2 0,0 1 0,32-8 0,-39 13 0,30-10 0,81-23 0,-108 35 0,0 0 0,0 1 0,0 1 0,27 2 0,-11 1-21,1 2 0,-1 1-1,1 2 1,43 13 0,-24-2-4,42 15 28,-94-29-12,1 0-1,-1 1 1,0 0-1,0 0 0,0 1 1,0-1-1,8 11 0,31 42-122,-14-16 85,-27-36 49,-1 0-1,0 0 0,1 0 1,-2 0-1,1 0 0,0 1 0,-1-1 1,0 1-1,-1 0 0,1-1 1,-1 1-1,0 0 0,0 0 0,-1 0 1,0 8-1,-2 5-52,-1 1 0,0-1 0,-1-1 0,-8 22 0,7-24 29,-1-2 22,-2 0 0,-2-3-21,-2 3-64,2-1 63,8-11 22,0 1 0,1 0 0,-1 0 0,1 0 0,-1 0 0,1 0-1,0 0 1,0 0 0,1 0 0,-1 0 0,0 6 0,0 2 23,-4 5 60,2-6-75,0 0-1,1 0 1,0 0-1,1 0 0,-1 15 1,3-20 77,1 8-64,1 1-21,2 0 0,1-2 0,-2-1 0,7 0 0,4 5 0,7 4 0,-17-18 0,0-1 0,12 5 0,25 0 0,-31-3 0,-1 1 0,0 2 22,-8-5 84,22-1 108,41-2-276,-35 0-14,57 4 0,-52 2 98,0 2-1,41 12 0,-64-14-14,1 0-1,-1 1 1,0 1-1,-1 0 0,1 0 1,-1 1-1,0 1 1,-1 0-1,13 12 0,-4-1-5,18 16-7,-2 2 1,-2 1 0,43 63-1,-51-53-45,-2 2-1,28 86 1,-43-111-8,0 2 42,-1-1 1,-1 1-1,-2 0 0,-1 1 1,0-1-1,-3 0 1,0 1-1,-8 54 0,-77 326 20,16-99-27,57-248 13,-37 108 1,36-124-20,-13 76 0,7-25 4,13-72 26,-3 31 0,9-46 0,-1-1 0,1 1 0,1-1 0,-1 1 0,1-1 0,1 1 0,3 12 0,85 195 436,-59-148-360,-25-56-50,0-1-1,15 19 0,3 6 49,0-2 69,18 22-52,-39-51-79,1 0 41,1 0 0,-1 0-1,1 0 1,0-1 0,0 0 0,8 5-1,-7-4-49,4 2 26,0 0-1,1-1 1,0 0-1,0-1 1,1-1-1,18 6 1,15 6 27,-30-10-41,-1-1-1,1 0 0,0-1 0,1-1 0,-1 0 1,1-1-1,-1-1 0,23 0 0,-8-3 18,0 2 0,41 5 0,-55-3-26,1 1-1,-1 1 0,0 1 1,0 1-1,26 12 0,-29-11 10,0-1-1,0 0 0,1-1 0,0 0 0,-1-1 1,2-1-1,-1 0 0,21 1 0,60-9 349,-54 16-320,-36-10 42,2-1-85,-6 0-363,-1 0-1045,0 0-1280,0 0-4095,0 0 362,0 0 5546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02.683"/>
    </inkml:context>
    <inkml:brush xml:id="br0">
      <inkml:brushProperty name="width" value="0.05" units="cm"/>
      <inkml:brushProperty name="height" value="0.05" units="cm"/>
      <inkml:brushProperty name="color" value="#00A0D7"/>
    </inkml:brush>
  </inkml:definitions>
  <inkml:trace contextRef="#ctx0" brushRef="#br0">256 0 9216,'-18'15'0,"6"-4"21,11-11-16,0 1 0,1 0 0,-1 0 0,0 0 0,1-1 1,-1 1-1,1 0 0,0 0 0,-1 0 0,1 0 0,0 0 0,-1 0 0,1 0 0,0 0 0,0 0 0,0 0 0,0 0 1,0 1-1,-1 3 5,-2 22-12,0 0 1,2 48-1,-1 16 28,-1-53 447,-1 16 81,-2-1 0,-2 0-1,-20 70 1,24-113-327,-1 0 1,0-1-1,0 0 1,-1 0-1,0 0 1,0-1-1,-1 0 1,0 0-1,-11 8 1,14-11 36,2-3 77,2-2-170,-13 5 149,-57-5 895,68 0-980,2 0-86,0 0-21,0 0 0,0 0 0,2 0-21,7 0-86,1 0 1,-6 0 42,5 1-128,2 0 42,16-2 50,0-1 0,27-6-1,11 0 18,-7 2-93,-31 2 19,43 0 0,-68 4 135,1 0-20,26 10-126,-24-7-6,-4-2-39,13-4 170,7-7-85,0-1 0,0-1 0,-1-1 0,-1 0 0,26-23 0,-20 15 0,-5 6 7,107-82 114,-69 56-121,70-35 0,-106 64 0,2 2 0,-1 0 0,2 2 0,-1 0 0,1 2 0,39-6 0,-46 9 0,0 2 0,1 0 0,-1 0 0,0 2 0,1 0 0,-1 1 0,0 1 0,21 7 0,-24-5-16,0 0 0,0 2 0,-1 0 0,0 0 0,-1 1 0,1 1 0,16 15 0,-23-18 8,0 1-1,-1-1 1,0 2-1,-1-1 1,1 1-1,-1-1 1,-1 1-1,0 1 1,0-1-1,0 1 1,-1-1-1,0 1 1,-1 0-1,2 12 0,1 14-23,-2-1 0,-1 1 0,-3 41 0,1-73 32,0 0 0,0 0 0,0 0 0,0 0 0,-1 0 0,1 0 0,-1 0 0,0-1 0,0 1 0,0 0 0,0 0 0,0-1 0,-1 1 0,1-1 0,-1 1 0,-2 2 0,-2 3 0,-21 34 0,22-32-21,4-8-43,1-2 107,0 0-86,0 0 86,0 0-86,0 0 128,14 3 150,-3 0-207,0-1-1,-1 0 1,1-1 0,0-1 0,0 1-1,0-1 1,20-4 0,19 2 27,19 5-81,0 4 0,89 20 0,56 6-24,-198-33 35,0 0-1,-1-1 1,1-1-1,23-6 1,-21 4 5,1 1 0,28-1 1,1 2 62,53-10 1,-68 7-29,1 1 1,-1 1-1,1 2 1,37 4-1,87 5-124,-89-7 70,211 4 8,-161 9-118,-7 0 43,-100-13 96,0 2 22,-10-2 42,-2-1-150,0 0-2111,0 0-8277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15.147"/>
    </inkml:context>
    <inkml:brush xml:id="br0">
      <inkml:brushProperty name="width" value="0.05" units="cm"/>
      <inkml:brushProperty name="height" value="0.05" units="cm"/>
      <inkml:brushProperty name="color" value="#F6630D"/>
    </inkml:brush>
  </inkml:definitions>
  <inkml:trace contextRef="#ctx0" brushRef="#br0">0 132 4608,'0'0'405,"0"0"107,0 0 107,0 0-65,0 0-340,0 0-86,0 0 21,0 0 64,0 0-63,0 0-22,0 0 21,0 0 64,0 0-42,0 0 64,0 0 21,0 0 0,0 0 21,0 0 43,0 0-128,0 0 21,0 0-42,0 0 42,0 0-63,0 0 20,0 0 172,0 0-1,0 0-149,0 0 43,0 0 21,0 0-22,0 0-63,0 0 42,0 0-42,0 0 42,0 0-63,0 0-22,0 0 42,0 0 172,5-14 148,-5 12-479,1 1 0,-1 0 0,1-1 1,0 1-1,-1 0 0,1 0 0,0 0 0,0-1 0,0 1 0,0 0 0,0 0 0,0 0 0,0 1 0,0-1 0,0 0 1,0 0-1,1 0 0,1 0 0,2-1 56,1-1-45,0 1 1,1 0 0,0 0-1,-1 1 1,1 0 0,0 0 0,-1 0-1,1 1 1,0 0 0,0 0 0,10 2-1,3-1 90,42 4 144,-1 1 0,0 4 0,89 25 0,-118-24-145,51 25 1,9 4 49,-35-21-108,84 19 0,-119-35-43,0-1 0,37-2 0,-39-1 47,-1 1-1,1 1 1,29 5-1,-37-4-14,0 0 1,0-2-1,0 1 0,0-2 1,21-2-1,22-1 109,-36 4-151,0-1 0,0 0 0,1-2 0,-1 0 0,-1-1 0,1-1 0,19-7 0,-34 10 1,1 0-1,-1 1 0,1-1 0,0 1 0,-1 0 0,1 1 1,0-1-1,-1 1 0,7 0 0,1 1 20,0-3 26,1 0 0,-1 0 0,0-1 1,19-7-1,16-4 107,-31 11-139,-5 0-23,0 1 0,1-2 0,16-6 0,-14 4 9,1 1 0,0 1 0,0 0 0,16-1 0,35-10 0,-2-6 25,-33 9 10,1 2-1,66-12 0,-98 22-34,82-10 0,113-29 0,-150 29 38,90-8 0,-8 1 36,-106 15-2229,-19 2-8639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7.529"/>
    </inkml:context>
    <inkml:brush xml:id="br0">
      <inkml:brushProperty name="width" value="0.05" units="cm"/>
      <inkml:brushProperty name="height" value="0.05" units="cm"/>
    </inkml:brush>
  </inkml:definitions>
  <inkml:trace contextRef="#ctx0" brushRef="#br0">225 198 4992,'0'0'76,"1"0"-1,-1-1 1,0 1 0,1 0-1,-1 0 1,0 0 0,0 0 0,1 0-1,-1-1 1,0 1 0,0 0-1,1 0 1,-1 0 0,0-1 0,0 1-1,0 0 1,1 0 0,-1-1-1,0 1 1,0 0 0,0 0 0,0-1-1,0 1 1,0 0 0,1-1-1,-1 1 1,0 0 0,0-1 0,0 1-1,0 0 1,0 0 0,0-1-1,0 1 1,0-1 0,-10-8 1113,-28-9-729,22 12-2,-84-50 66,34 18 531,66 38-953,0 0 0,0-1 1,0 1-1,0 0 1,0 0-1,0 0 0,0 0 1,-1 0-1,1 0 0,0-1 1,0 1-1,0 0 0,0 0 1,0 0-1,0 0 1,0 0-1,0-1 0,0 1 1,0 0-1,0 0 0,0 0 1,0 0-1,0 0 1,0-1-1,0 1 0,0 0 1,0 0-1,0 0 0,1 0 1,-1 0-1,0-1 1,0 1-1,0 0 0,0 0 1,0 0-1,0 0 0,0 0 1,0 0-1,0 0 0,1-1 1,-1 1-1,0 0 1,0 0-1,0 0 0,0 0 1,0 0-1,1 0 0,-1 0 1,0 0-1,0 0 1,0 0-1,0 0 0,0 0 1,1 0-1,16-8 1183,26-4-1097,-5 11-97,0 1 0,0 2 0,66 12 0,-55-7-71,47 7 37,114 13 164,-180-25-151,88 7 76,195-9 0,-248-5-146,120-13 0,-141 11 0,0-2 0,49-16 0,-55 14 34,-1 2-1,43-6 0,-11 7-2501,-38 5-9371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8.452"/>
    </inkml:context>
    <inkml:brush xml:id="br0">
      <inkml:brushProperty name="width" value="0.05" units="cm"/>
      <inkml:brushProperty name="height" value="0.05" units="cm"/>
    </inkml:brush>
  </inkml:definitions>
  <inkml:trace contextRef="#ctx0" brushRef="#br0">13 63 6400,'0'0'917,"-1"-4"427,-9-37 4864,10 40-6199,-1 1-1,1-1 1,0 1-1,0 0 1,0-1 0,0 1-1,0-1 1,-1 1 0,1-1-1,0 1 1,0-1-1,0 1 1,0-1 0,0 1-1,0 0 1,1-1 0,-1 1-1,0-1 1,0 1-1,0-1 1,0 1 0,0-1-1,1 1 1,-1 0 0,0-1-1,0 1 1,1-1 0,-1 1-1,0 0 1,1-1-1,-1 1 1,0 0 0,1 0-1,-1-1 1,0 1 0,1 0-1,-1 0 1,1-1-1,-1 1 1,1 0 0,-1 0-1,0 0 1,1 0 0,-1 0-1,1 0 1,-1 0-1,1 0 1,0 0 0,28-2 182,-25 2-37,18 0-42,0 1-1,0 0 1,-1 2 0,1 1-1,-1 0 1,0 1 0,0 2-1,-1 0 1,1 1 0,-2 1-1,1 1 1,-1 0 0,-1 2-1,0 0 1,0 1 0,20 20-1,-6 2-48,-1 0-1,47 71 0,35 93 157,-39-32-27,54 180 0,-101-269-65,-4 1 0,-4 2-1,11 97 1,-26-137 2,-1 0-1,-3 0 1,-1 0-1,-2-1 1,-2 1-1,-2 0 1,-1-1-1,-20 56 1,7-38 98,-4-2 0,-33 58 0,43-88-160,-1-2 0,-1 0 1,-1 0-1,-1-2 0,-1-1 0,-33 29 1,49-47-53,-1 1 22,1-1-1,-1 0 1,1 0-1,-1 0 1,0-1-1,0 1 1,0-1 0,0 0-1,0-1 1,0 1-1,-1-1 1,-9 1-1,13-2-54,0 1-1,0-1 0,1 1 1,-1-1-1,0 0 0,0 0 0,1 0 1,-1 0-1,0 0 0,0 0 1,1-1-1,-1 1 0,-2-1 1,3 1-2750,1 0-10074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3.969"/>
    </inkml:context>
    <inkml:brush xml:id="br0">
      <inkml:brushProperty name="width" value="0.05" units="cm"/>
      <inkml:brushProperty name="height" value="0.05" units="cm"/>
    </inkml:brush>
  </inkml:definitions>
  <inkml:trace contextRef="#ctx0" brushRef="#br0">0 362 10112,'0'0'917,"0"0"-21,0 0-384,0 0 0,0 0 107,0 0 42,0 0 107,5-1 0,287-75 597,118-54 64,-355 112-1387,106-21 0,62 6 95,-87 15-102,-91 11-33,211-27 63,-186 28-24,121 7 1,-112 7-8,145 34 0,72 41 4,-290-81-38,120 32 0,63 21 0,268 108 22,-359-126 95,155 85 0,-118-51-103,62 37 250,-167-89-202,-7-5 13,41 33 1,-57-40-58,31 28 175,2-2 0,1-1 0,66 38-1,-76-47-2602,-28-20 624,-3-3 1482,0 1 0,1 0 0,-1-1 0,1 1 0,-1 0 0,1-1 0,-1 1 0,1-1 0,-1 1 0,1-1 0,0 1 0,-1-1 0,1 1 0,0-1 0,-1 0 0,1 1 0,0-1 0,-1 0 0,1 0 0,0 1 0,0-1 0,-1 0 0,1 0 0,0 0 0,0 0 0,0 0 0,-1 0 0,1 0 0,0 0 0,0 0 0,-1-1 0,1 1 0,0 0 0,0 0 0,-1-1 0,2 1 0,12-6-1915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5.305"/>
    </inkml:context>
    <inkml:brush xml:id="br0">
      <inkml:brushProperty name="width" value="0.05" units="cm"/>
      <inkml:brushProperty name="height" value="0.05" units="cm"/>
    </inkml:brush>
  </inkml:definitions>
  <inkml:trace contextRef="#ctx0" brushRef="#br0">4110 33 2048,'0'2'1,"-1"-1"1,0 0 0,0 0-1,1 1 1,-1-1-1,0 0 1,0 0-1,0 0 1,0 0-1,0 0 1,-1 0-1,1 0 1,-2 1-1,1-3 63,0 1 0,0-1 0,1 1 0,-1-1-1,0 0 1,0 0 0,0 0 0,1 0 0,-1 0-1,0 0 1,1 0 0,-1-1 0,1 1 0,-1-1-1,1 1 1,0-1 0,-2-3 0,0 2 775,1 0 1,-1 1-1,0-1 1,0 0-1,1 1 1,-2 0-1,1 0 1,-6-4-1,6 5 334,3 1-319,0 0-44,0 0 193,0 0-43,0 0-661,0 0-150,0 0 86,-3 3-173,-1 0 1,1 0-1,0 1 1,0-1-1,0 1 1,0 0-1,1-1 1,-1 1-1,1 0 1,0 0-1,0 1 1,1-1-1,-3 9 1,-5 9 107,-48 115 491,39-89-357,-2-1 0,-2 0 0,-44 69 0,41-82-204,-1-2-1,-1-1 1,-2-2-1,-1 0 1,-1-2-1,-1-1 1,-1-2 0,-53 29-1,31-22-34,-128 74 297,-113 53 311,89-52-472,-62 41-73,193-106-25,-1-3-1,-2-4 1,-1-4-1,-148 36 0,57-22 92,-258 50 359,127-47-545,171-26 112,78-14-152,-1-3 1,0-2-1,-63-5 0,-160-30 287,230 27 44,13-1-263,1-1 1,-1-2-1,-45-19 1,26 9-183,34 16 2388,-11 5-9186,29-1 6614,0 0 0,1 0 0,-1 0 1,1 1-1,-1-1 0,1 0 0,-1 0 0,0 0 1,1 1-1,-1-1 0,1 0 0,-1 1 1,1-1-1,-1 0 0,1 1 0,0-1 1,-1 1-1,1-1 0,-1 1 0,1-1 1,0 1-1,-1-1 0,1 1 0,0-1 1,0 1-1,-1 0 0,1 0 36,1 1-1,-1-1 1,1 0-1,-1 0 1,1 1 0,-1-1-1,1 0 1,0 0-1,-1 0 1,1 0 0,0 0-1,0 0 1,0 0-1,0 0 1,0 0-1,0 0 1,0-1 0,1 2-1,26 13-686,1-2-747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6.707"/>
    </inkml:context>
    <inkml:brush xml:id="br0">
      <inkml:brushProperty name="width" value="0.05" units="cm"/>
      <inkml:brushProperty name="height" value="0.05" units="cm"/>
    </inkml:brush>
  </inkml:definitions>
  <inkml:trace contextRef="#ctx0" brushRef="#br0">213 179 13568,'12'12'0,"-7"-8"72,-6-7 118,-7-15 388,-5-14 203,12 28-720,0 0 0,0 0 0,1 0 0,-1 0 1,1 0-1,0 0 0,1 0 0,-1 0 0,1 0 0,0 0 1,-1 0-1,2 0 0,-1 0 0,0 0 0,1 0 0,0 1 0,0-1 1,0 1-1,3-4 0,-1 2-1,1 0 0,0 1-1,0 0 1,0 0 0,0 0 0,1 0 0,-1 1 0,1 0 0,0 0-1,0 0 1,9-2 0,-5 2 11,1 0 1,-1 1-1,1 0 0,0 0 0,-1 1 1,1 0-1,0 1 0,14 2 0,-17-1-46,0 1 0,0 0 0,0 0 0,0 1-1,0 0 1,-1 0 0,0 1 0,1 0-1,-1 0 1,-1 0 0,12 10 0,-3 0-12,-1 0 1,0 1 0,-1 0 0,-1 1-1,0 1 1,-1 0 0,-1 1-1,-1-1 1,0 2 0,6 20-1,-7-15 13,-2 0 0,-1 0 0,-1 0 0,-1 0 0,-1 1-1,-1 0 1,-4 42 0,0-39-10,-1 0 1,-2 0-1,-1-1 0,-1 0 1,-1 0-1,-1-1 0,-2 0 1,0-1-1,-2 0 0,0-1 1,-2 0-1,-1-2 0,-1 0 1,0-1-1,-24 21 0,32-34 64,1-1 0,-1 0 0,0 0 0,-1-1 0,0-1 0,1 0 0,-2 0 0,1-1 0,0 0 0,-1-1 0,0 0 0,0-1 0,-19 1 0,21-3-2,0 0-1,1-1 0,-1 0 0,0-1 0,1 0 0,-1 0 1,1-1-1,-1 0 0,1-1 0,0 0 0,1 0 1,-1-1-1,1 0 0,0-1 0,0 0 0,-14-13 0,10 6-31,1-1-1,0 0 0,1-1 1,1 0-1,0 0 0,1-1 1,1 0-1,0-1 0,1 1 1,1-1-1,-4-21 0,4 9 14,1-2 0,1 1-1,2 0 1,1-1 0,5-41-1,-2 52-84,1 0 0,1 1 0,0-1-1,2 1 1,0 1 0,1-1 0,1 1-1,1 1 1,1-1 0,0 2 0,1-1-1,25-25 1,-10 15-138,1 2 1,1 2-1,1 0 1,2 2-1,55-28 1,-77 43-528,2 2 0,-1-1 1,0 1-1,1 1 0,0 0 1,-1 1-1,22-2 1,25-1-9358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255"/>
    </inkml:context>
    <inkml:brush xml:id="br0">
      <inkml:brushProperty name="width" value="0.05" units="cm"/>
      <inkml:brushProperty name="height" value="0.05" units="cm"/>
    </inkml:brush>
  </inkml:definitions>
  <inkml:trace contextRef="#ctx0" brushRef="#br0">38 107 9984,'1'11'232,"-4"-10"73,-8-22 531,5 6 472,-10-31 0,14 14 679,2 27-1276,2 22-593,2 165 713,-4-50-660,16 136-116,-6-150-3224,-5-66-6772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891"/>
    </inkml:context>
    <inkml:brush xml:id="br0">
      <inkml:brushProperty name="width" value="0.05" units="cm"/>
      <inkml:brushProperty name="height" value="0.05" units="cm"/>
      <inkml:brushProperty name="color" value="#E71224"/>
    </inkml:brush>
  </inkml:definitions>
  <inkml:trace contextRef="#ctx0" brushRef="#br0">69 0 12544,'-37'36'384,"33"-32"42,4-4 172,5-11 2601,-3 22-2683,1 29 581,0 42 0,-23 133 321,4-62-2750,11-49-6775,5-68 875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33.783"/>
    </inkml:context>
    <inkml:brush xml:id="br0">
      <inkml:brushProperty name="width" value="0.05" units="cm"/>
      <inkml:brushProperty name="height" value="0.05" units="cm"/>
    </inkml:brush>
  </inkml:definitions>
  <inkml:trace contextRef="#ctx0" brushRef="#br0">0 67 4096,'0'0'768,"0"0"42,0 0 172,0 0-22,0 0-235,6 1 0,20 5-224,1-1-1,-1-2 1,1 0-1,0-2 1,51-4 0,-28-2-251,0-3 0,65-18 1,-71 14-102,-1 2 1,1 2-1,1 2 0,62-1 1,-82 6-22,0 2 0,0 1 0,0 1 0,49 12 0,-65-12-91,0 0 1,0 0 0,0 1-1,-1 1 1,0 0-1,0 0 1,0 0 0,-1 1-1,1 0 1,-1 0 0,-1 1-1,1 0 1,-1 0 0,-1 1-1,1-1 1,5 13 0,-4-6-18,-1 1 0,0-1 1,-1 1-1,-1 1 1,4 27-1,2 83 133,-8-86-151,0 105 243,-26 226 1,-14-84-55,2-10 23,-53 515 895,82-739-1070,2-28 141,2 0 0,1 1 0,1-1 0,4 49 0,-1-52 76,-2-21-150,0-1 22,0 0 0,0 0 0,2-2-21,6-7 25,1 0-1,0 1 1,17-12 0,-21 18-131,0 0-1,0 0 1,0 0 0,1 1-1,-1 0 1,0 0 0,1 0 0,5 0-1,7 0-216,-11 1-917,0-1-1,0 0 0,0 0 0,0-1 1,12-3-1,0-2-6823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726"/>
    </inkml:context>
    <inkml:brush xml:id="br0">
      <inkml:brushProperty name="width" value="0.05" units="cm"/>
      <inkml:brushProperty name="height" value="0.05" units="cm"/>
    </inkml:brush>
  </inkml:definitions>
  <inkml:trace contextRef="#ctx0" brushRef="#br0">10 326 15104,'-1'-4'640,"0"-1"-526,-2-20 516,-2-40 0,5 57-601,1 0 0,-1 0 0,2 0 0,-1 1 0,1-1 0,0 0 0,0 1 0,1-1 0,6-12-1,-3 11 28,0 0 0,1 0 0,0 1 0,0-1 0,1 2 0,-1-1 0,2 1 0,-1 1-1,1-1 1,11-5 0,-6 5 34,0 0 0,0 1 0,1 1 0,0 0 0,0 1-1,26-3 1,-21 5-35,1 0-1,0 2 1,0 0 0,-1 2-1,1 0 1,-1 1-1,1 1 1,-1 1-1,0 1 1,-1 1 0,21 9-1,-23-7-49,-1 0 0,0 2 0,-1-1-1,0 2 1,-1 0 0,0 1 0,-1 0 0,0 1-1,10 16 1,-17-21 5,0 0 0,-1 0 0,0 1 0,0 0 0,-1 0 0,-1 0 0,4 16 0,-5-19 1,-1 1 0,-1 0-1,1-1 1,-1 1 0,0-1-1,-1 1 1,0 0-1,0-1 1,-1 0 0,0 1-1,-4 10 1,0-7 1,0 0-1,-1 0 1,0-1-1,0 0 1,-1 0-1,0-1 1,-1 0-1,0 0 1,0-1-1,-1-1 1,0 1-1,-1-1 1,1-1-1,-20 9 1,-11 2 129,0-1 1,-81 19-1,-49-5 1822,170-30-1955,0 0-1,1 0 1,-1 0 0,0 0-1,1 0 1,-1 0 0,0 0 0,0 0-1,1 0 1,-1 1 0,0-1-1,1 0 1,-1 0 0,1 1-1,-1-1 1,0 0 0,1 1-1,-1-1 1,1 1 0,-1-1 0,1 1-1,-1-1 1,1 1 0,-1-1-1,1 1 1,0-1 0,-1 2-1,1-1 4,0 0 0,0 0 0,0 0 0,1 0-1,-1 0 1,0 0 0,1 0 0,-1 0 0,0 0-1,1 0 1,0-1 0,-1 1 0,1 0 0,-1 0-1,1 0 1,1 0 0,37 30 166,-39-31-177,53 33 130,82 37 1,67 17 323,-197-85-444,325 115-191,-188-73-6528,-38-10-3339,-27-6 8171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8.634"/>
    </inkml:context>
    <inkml:brush xml:id="br0">
      <inkml:brushProperty name="width" value="0.05" units="cm"/>
      <inkml:brushProperty name="height" value="0.05" units="cm"/>
    </inkml:brush>
  </inkml:definitions>
  <inkml:trace contextRef="#ctx0" brushRef="#br0">48 176 8448,'15'30'128,"-41"-46"256,21 11 686,0 0 0,0-1 0,0 1 0,0-1 1,-5-10-1,9 14 39,1 2-554,2-1-150,4-4-334,1 1-1,-1 0 1,1 0 0,0 1-1,0 0 1,0 0 0,14-3-1,61-10 566,-52 11-578,128-36 423,-118 28-356,1 2 0,0 2 0,68-7 0,-24 17-395,-1 3-1,118 21 1,-190-23 57,-1 0-2381,0-1 0,1 0 0,-1-1 0,15-1 0,6-2 354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33.783"/>
    </inkml:context>
    <inkml:brush xml:id="br0">
      <inkml:brushProperty name="width" value="0.05" units="cm"/>
      <inkml:brushProperty name="height" value="0.05" units="cm"/>
    </inkml:brush>
  </inkml:definitions>
  <inkml:trace contextRef="#ctx0" brushRef="#br0">0 67 4096,'0'0'768,"0"0"42,0 0 172,0 0-22,0 0-235,6 1 0,20 5-224,1-1-1,-1-2 1,1 0-1,0-2 1,51-4 0,-28-2-251,0-3 0,65-18 1,-71 14-102,-1 2 1,1 2-1,1 2 0,62-1 1,-82 6-22,0 2 0,0 1 0,0 1 0,49 12 0,-65-12-91,0 0 1,0 0 0,0 1-1,-1 1 1,0 0-1,0 0 1,0 0 0,-1 1-1,1 0 1,-1 0 0,-1 1-1,1 0 1,-1 0 0,-1 1-1,1-1 1,5 13 0,-4-6-18,-1 1 0,0-1 1,-1 1-1,-1 1 1,4 27-1,2 83 133,-8-86-151,0 105 243,-26 226 1,-14-84-55,2-10 23,-53 515 895,82-739-1070,2-28 141,2 0 0,1 1 0,1-1 0,4 49 0,-1-52 76,-2-21-150,0-1 22,0 0 0,0 0 0,2-2-21,6-7 25,1 0-1,0 1 1,17-12 0,-21 18-131,0 0-1,0 0 1,0 0 0,1 1-1,-1 0 1,0 0 0,1 0 0,5 0-1,7 0-216,-11 1-917,0-1-1,0 0 0,0 0 0,0-1 1,12-3-1,0-2-6823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32.426"/>
    </inkml:context>
    <inkml:brush xml:id="br0">
      <inkml:brushProperty name="width" value="0.05" units="cm"/>
      <inkml:brushProperty name="height" value="0.05" units="cm"/>
    </inkml:brush>
  </inkml:definitions>
  <inkml:trace contextRef="#ctx0" brushRef="#br0">11 4141 2560,'13'1'98,"15"0"1906,-30-3-663,-19-3-219,11 2-297,-7-2 2843,16 5-2295,9 5-1244,24 7 315,1-1 1,0-2-1,1-1 1,62 7 0,35 7 233,-24 3-529,0-6 1,2-3-1,155 0 0,296-21 278,-505 3-349,0-1 0,82-17 0,-81 4-14,54-22 0,-105 36-64,1-1 0,-1 1 0,0-1 0,0 1 0,0-1 0,0-1 0,-1 1 0,1-1 0,-1 0 0,5-4 0,-7 4 0,1 0 0,0 0 0,-1-1 0,0 1 0,0 0 0,-1-1 0,1 1 0,-1-1 0,0 0 0,0 1 0,0-1 0,0-8 0,-1-54 55,-14-120-1,6 105-35,-11-89 53,-8-133 134,29 180-103,25-158 0,-12 152-75,-2-37-28,4-29 0,-7 96-20,13-80-66,20-74 192,-35 175-143,-3-153-1,-6 141 7,-12-259 18,2-63 260,32 116 9,-20 288-254,0 1-1,1-1 0,0 1 0,0-1 0,1 1 0,0 0 0,0 0 0,1 0 1,0 1-1,0-1 0,1 1 0,0 0 0,0 0 0,1 0 0,0 1 0,0 0 1,1 0-1,10-7 0,-7 5 45,2 1 1,-1 0-1,1 1 1,0 0-1,0 1 1,25-7-1,-7 5 101,59-4-1,219-34 106,9-1 8,-223 37-245,133-6 77,-150 15-74,247-3-15,-54 10-3,-242-6 0,74 10 76,-71-7-31,0 0 0,1-2 0,55-4 0,-10-11 76,0-2 0,94-34 0,-164 46-189,0 1 383,23 1-4103,-30 1-7625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48.770"/>
    </inkml:context>
    <inkml:brush xml:id="br0">
      <inkml:brushProperty name="width" value="0.05" units="cm"/>
      <inkml:brushProperty name="height" value="0.05" units="cm"/>
      <inkml:brushProperty name="color" value="#E71224"/>
    </inkml:brush>
  </inkml:definitions>
  <inkml:trace contextRef="#ctx0" brushRef="#br0">153 0 9344,'-28'9'21,"25"-7"86,3-2 21,0 0 21,0 0 107,0 0 107,0 0 42,0 0 43,0 0-128,0 0 0,0 0-128,0 0 21,0 0-42,0 0 64,0 0-1,0 0-63,0 0 42,0 0-42,0 0 42,3 17-42,0 6-48,-2 1 1,-2 37-1,0-13 211,7 14-260,-4-50-45,0 0 0,-1 0 0,0 0 0,-1 0 0,-1 0 0,-1 13 0,-6 25 165,-2 59 1,0-3 78,-1 37 144,11-119-388,1 0 0,2 0 0,9 46 0,-4-42 4,-1 0 1,-1 1-1,-2 0 1,-1 0-1,-2 0 1,-2 35 0,-1-18 147,4 59 0,-2-85-193,-4 34 0,-1 6 185,4-47-155,0 0 0,-1 0 0,0-1 0,-1 0 0,-5 14 0,-7 32 2,15-49 2,0-5-12,0 1 0,0-1-1,-1 0 1,0 1-1,1-1 1,-1 0 0,-1 1-1,1-1 1,0 0 0,-4 5-1,-3 7-9,0-3 0,7-12 1,-15 25 120,0-6-115,14-17-91,0-3 149,-8 0-43,-14 1 86,25-16-93,3 1 143,-4 13-153,1 0 1,-1-1 0,1 1-1,-1 0 1,1 0 0,0 0-1,-1 0 1,1 0 0,0 0-1,0 0 1,0 0-1,0 0 1,0 0 0,0 0-1,0 0 1,0 1 0,0-1-1,0 0 1,1 1-1,0-1 1,30-10 108,-17 7-89,7-2-7,0 0-1,0 2 0,0 0 0,35 0 0,-25 2 8,39-8-1,-58 8-35,1 1 0,-1 0 0,1 1 0,-1 1 0,0 0 1,1 1-1,-1 0 0,0 1 0,13 5 0,6-1 3,-20-2 9,-1 3 0,0 0-21,-7-5 13,1 0 1,-1 1-1,0-1 0,0 1 1,0-1-1,-1 1 0,1 1 0,-1-1 1,0 0-1,0 1 0,0-1 0,-1 1 1,0 0-1,0 0 0,0 0 1,0 0-1,-1 0 0,2 8 0,-2 1-8,-1 0-1,0 0 0,-1 1 1,-4 25-1,1-15 12,-61 357-357,62-360 378,-2 38-1,5-39 3,-2 0 0,-5 28 0,5-36 3,3 8 38,-3-5 138,-1-5-197,-1-1 22,3-8 84,1-2 22,22-1 0,-12 1-131,-1-1-1,0 1 0,0 1 0,1 0 1,-1 0-1,0 1 0,0 0 0,0 0 1,0 1-1,0 1 0,-1-1 0,1 1 1,-1 1-1,0 0 0,0 0 0,7 6 0,0 1-5,0 1 0,-1 1 0,0-1 0,-1 2 0,-1 0 0,18 28-1,-20-24-6,-1 0-1,0 1 0,-1 0 0,-2 0 0,9 41 0,-9-26-27,-2 0-1,0 63 1,-6-69 50,-1 0 0,-1 1 0,-1-1 1,-1-1-1,-15 39 0,-66 131 63,84-193-69,-9 19 0,-16 24 0,22-39 0,0-1 0,-1 0 0,-1 0 0,1 0 0,-16 11 0,-7-3-21,24-13 21,1-1 0,-1 1 0,1 0 0,0 1 0,0-1 0,-6 7 0,0 1 21,3-2 1,7-7 42,1-2-107,0 0 128,0 0 43,0 0 0,0 13-234,2 7 148,0-1 1,2 1 0,0-1-1,12 30 1,-11-39-22,5 8-21,-2 1-21,-2 0-64,-1 0 63,1 0 22,0 0 0,3 0 0,1 1 0,4 7 16,-9-22 21,6 5 17,-8-8-36,-2-1-11,0 0 0,0 0 1,0 0-1,0 0 0,0 0 1,-1 0-1,1 0 1,0 0-1,-1 0 0,1 0 1,0 0-1,-1 0 0,1 0 1,-1 2-1,7 20 10,-9-18 1,5 19 96,2-6-135,2-2-64,0 2 63,5 9 22,-11-24 2,0 8 103,7 19 44,-3-13-149,1-1 0,0 2 0,0 0 0,0 1 43,-3-16 50,0-1-10,3 13-46,-2-2-37,-1-2 0,4 1 0,-4 4 0,-6 0 0,0-2 0,2-5 22,0-7 42,2 0-128,3 11 42,0 5 22,-1 1 0,4-3 0,5 9-43,-12-13-26,-2-4 53,0 3 16,-3 4 0,-1-3 0,1-1 0,4-9 6,-1 0-1,1 1 1,1-1-1,-1 1 1,0-1-1,1 1 0,-1 0 1,1-1-1,0 1 1,0-1-1,0 1 1,0 0-1,0-1 0,1 1 1,-1-1-1,1 1 1,-1-1-1,1 1 1,2 3-1,1 6 14,-1 1-9,1 0-1,0-1 0,1 1 0,1-1 0,-1 0 0,2-1 0,0 1 1,0-1-1,1-1 0,1 1 0,-1-1 0,2-1 0,16 14 0,-23-20-9,0 0 0,0 0 0,-1 0 0,1 0 0,-1 0 0,1 0 0,-1 1 0,3 6 0,15 25 0,-7-19 0,1 0 0,1 1 0,-3-2 0,-4 0 0,-2 2 0,-1-1 0,1-2 0,2 3 0,-4-11 0,0 0 0,0-1 0,0 1 0,0-1 0,1 0 0,0 0 0,0-1 0,0 1 0,1-1 0,0 0 0,11 6 0,-14-9 0,0 1 0,1 0 0,-1 0 0,0 0 0,0 0 0,0 0 0,0 1 0,-1-1 0,1 1 0,-1 0 0,0-1 0,1 1 0,-1 0 0,0 1 0,-1-1 0,1 0 0,0 0 0,0 5 0,2-1 0,-1 0 0,2 30 0,-5-26 0,-3 2 0,-2 0 0,2 3-21,-1 6-9,0 0-1,-8 23 1,2-13 14,-3 36 16,9-44 0,-1-1 0,-9 26 0,10-33 0,0-1 0,-3 20 0,6-24 0,-1 1 0,-1 0 0,0-1 0,-1 1 0,-7 16 0,-33 45 0,27-48 0,2 1 0,-18 41 0,3-5 0,22-48 0,1 0 0,1 0 0,0 0 0,1 1 0,0 0 0,-4 24 0,1 17 61,-21 79-1,-2 4 75,26-106-79,-2 0-1,-1-1 1,-2 0-1,-20 47 1,28-77-25,1 1 0,0 0 1,-1 0-1,1 0 0,0 0 0,0 0 1,1 0-1,-1 1 0,1-1 1,0 0-1,-1 0 0,1 0 0,1 1 1,-1 3-1,2-3-10,0 0-1,0 0 1,0 0 0,0 0-1,1 0 1,0 0 0,4 4-1,0 0 71,6 9-9,-12-16-46,29 22-5,-17-13-31,-9-7 7,0-1-1,0 1 0,0-1 0,0 0 0,1 0 0,-1 0 0,0-1 0,1 1 1,0-1-1,-1 0 0,1-1 0,-1 1 0,1-1 0,0 0 0,0 0 0,-1 0 1,1-1-1,6-1 0,5 0 5,273-17 96,230-39 53,-279 25-171,65 13 11,-128 11 0,112-6 0,-52-7 0,120 30 0,-307-6 0,1-2 0,82-12 0,-76 5 0,84 1 0,-120 8 0,-1 0 0,38 12 0,7 0 0,-54-11 3,32 4-134,-42-7 125,0 0-1,0 0 0,0-1 1,0 1-1,0 0 1,0-1-1,0 1 0,0-1 1,0 1-1,0-1 0,0 0 1,0 1-1,-1-1 0,1 0 1,0 0-1,0 1 1,0-3-1,1 1-2,63-52 9,2 4 0,2 2 0,2 3 0,78-35 0,-134 73 0,37-19 0,0 3 0,2 2 0,59-14 0,-105 33 0,1 1 0,0 0 0,1 1 0,-1 0 0,0 0 0,0 1 0,0 0 0,9 2 0,10 5 0,31 11 0,-19-5 0,-21-8-10,-1 1-1,1 1 0,-1 1 1,-1 0-1,0 1 0,0 1 1,-1 1-1,0 0 0,28 29 1,-38-33-16,0 0 0,0 1 1,-1 0-1,0 0 0,0 0 1,-1 0-1,-1 1 0,1 0 0,-1 0 1,2 19-1,0 5-99,-1 65-1,-4-81 105,-1 0 0,-1 0-1,-1 0 1,0 0 0,-2 0-1,-11 30 1,5-24-80,8-17 103,0 0 0,0 0 0,0 0 0,1 0 0,-1 0 0,2 1 0,-2 9 0,3-13 62,0 3-107,-1-3 86,-3 9-107,-3 5 42,2 1 22,5-2-5,-2-13 29,-6 11 85,-3 2-45,4 24 0,5-26-64,13-4 0,-7-7 0,0-1 0,0 0 0,1 0 0,-1 0 0,1 0 0,0-1 0,0 0 0,0 0 0,0 0 0,0 0 0,0-1 0,0 0 0,0 0 0,1 0 0,7-1 0,3 1 0,-9 0 1,37 3 73,46 11 1,-45-6-20,49 2 0,14 2-37,-10 2 36,58 11-2,-119-21-52,0-2 0,0-1 0,0-1 0,70-10 0,31 1 0,-130 8 0,53 0 0,68 9 0,37 2 0,-22-3 0,-48-1 29,31 4 49,-94-6-63,-4 0-14,1 0 0,0-2 1,0-2-1,42-2 0,35-18 100,-61 10-74,-41 8-31,-4 0 1,1 1 0,-1-1 0,0 1 0,0 0 0,0-1 0,1 1 0,-1 0 0,0 0 0,0 0 0,1 0 0,-1 0 0,0 0 0,0 1 0,1-1 0,-1 0 0,0 0 0,0 1 0,0-1 0,3 2 0,-3-1-295,-1-1-1153,-1-6-7268,-3-5 6423,4 9 853,-6-18-1053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57.392"/>
    </inkml:context>
    <inkml:brush xml:id="br0">
      <inkml:brushProperty name="width" value="0.05" units="cm"/>
      <inkml:brushProperty name="height" value="0.05" units="cm"/>
    </inkml:brush>
  </inkml:definitions>
  <inkml:trace contextRef="#ctx0" brushRef="#br0">175 46 9216,'12'7'855,"-22"-7"191,-19 1 125,27-1-1090,-1 0 0,0 0 0,0 0 0,1 0 0,-1-1 0,0 1 0,1-1 0,-1 0 0,0 0 0,1 0 0,-1 0 0,1 0 0,-1 0 0,1-1 0,0 1 0,-1-1 1,1 0-1,0 0 0,0 1 0,-2-4 0,-3-1 265,5 4-218,2 2 21,-2-1 43,0-1-188,-1 0-1,0 0 1,0 0 0,-1 0 0,1 0-1,0 1 1,-1 0 0,1 0-1,0 0 1,-6-1 0,-2-1 19,10 3-11,1 0-1,-1 0 1,0 0 0,1 0 0,-1 0-1,0 0 1,1 0 0,-1 0 0,0 0 0,1 0-1,-1 0 1,0 1 0,1-1 0,-1 0-1,1 0 1,-1 1 0,1-1 0,-1 0-1,0 1 1,1-1 0,-1 0 0,1 1 0,-1-1-1,1 1 1,0-1 0,-1 1 0,1-1-1,-1 1 1,1-1 0,0 1 0,-1-1-1,1 2 1,-8 20 450,7-19-437,0 3 36,-1 1 1,1-1 0,1 1 0,-1-1 0,1 1 0,1-1-1,-1 1 1,1-1 0,0 1 0,3 10 0,-1-4 50,-1 0 1,0 0 0,0 18-1,-2-21-91,-2 9 54,0-12 18,-7 7-559,8-12-1667,1-2-1302,0 0-3498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2.984"/>
    </inkml:context>
    <inkml:brush xml:id="br0">
      <inkml:brushProperty name="width" value="0.05" units="cm"/>
      <inkml:brushProperty name="height" value="0.05" units="cm"/>
    </inkml:brush>
  </inkml:definitions>
  <inkml:trace contextRef="#ctx0" brushRef="#br0">569 85 9728,'-9'32'21,"9"-32"-18,0-1-1,0 1 1,0 0 0,-1 0-1,1 0 1,0 0-1,0 0 1,0 0 0,0 0-1,0 0 1,0 0-1,0 0 1,0 0 0,0 0-1,0 0 1,0-1 0,0 1-1,0 0 1,-1 0-1,1 0 1,0 0 0,0 0-1,0 0 1,0 0 0,0 0-1,0 0 1,0 0-1,0 0 1,0 0 0,-1 0-1,1 0 1,0 0-1,0 0 1,0 0 0,0 0-1,0 0 1,0 0 0,0 0-1,0 0 1,0 0-1,0 0 1,-1 1 0,1-1-1,0 0 1,0 0 0,0 0-1,0 0 1,0 0-1,0 0 1,0 0 0,0 0-1,0 0 1,0 0 0,0 0-1,0 0 1,0 1-1,-12-18 795,1 0-1,-9-20 1,18 33-668,0 1-1,0 0 1,-1 0 0,1 0 0,-1 0 0,1 1 0,-1-1 0,0 1 0,0-1 0,0 1 0,0 0 0,-1 0 0,1 1 0,-1-1-1,1 1 1,-1-1 0,1 1 0,-1 0 0,0 0 0,1 1 0,-1-1 0,-6 1 0,8 0 127,2 0 107,0 0-22,0 0-170,0 0-44,3 19 1,27 158 662,-27-155-661,0 30-1,0-11 84,-2-33-177,0 2 10,5 16 152,-4-6-47,-2-18-44,0-2 44,0 0 63,0 2-85,0 9-107,0-2 4,0 0-1,0 0 0,1 0 0,0 0 1,4 15-1,0-4 31,5 37 0,-10-56-58,0-1 1,0 1-1,0 0 0,0 0 0,1-1 0,-1 1 0,0 0 0,-1 0 0,1-1 0,0 1 0,0 0 0,0 0 0,0-1 0,-1 1 0,1 0 0,0-1 0,-1 1 0,1 0 0,0-1 0,-1 2 0,-6 0-34,7-2 30,-15 8 2,0 0 1,1 1-1,0 1 1,1 0 0,-15 15-1,-56 65 10,41-37 27,3 3 0,1 1 0,-40 82 0,64-106-18,0 1 0,2 0 0,2 1 0,-12 63 0,-9 147 44,29-219-39,2-1-1,0 1 0,2-1 1,1 0-1,1 0 0,12 46 0,8-6 13,-16-50-19,0 1 0,-2 0 0,0 0 1,-1 0-1,-1 0 0,0 1 0,1 25 0,-4-28-33,2 1-64,-1-13 83,0 0 1,-1 0 0,0 0-1,0 0 1,1 0-1,-1 0 1,0 0 0,-1 0-1,1 0 1,0 0 0,-1 0-1,1 0 1,-1 0-1,-1 4 1,-2 3 0,-1 24 1,1-1 0,0 58 0,-2 21 0,-23 274 0,26-233 10,2 78-20,1-190-58,-8 47 0,1 22 76,3-4 63,2-51-32,4 74 1,7 75 30,-1-2-34,-3-33-36,-5-108 0,11 95 0,-9-134 0,-1 0 0,-1 0 0,-1 0 0,-4 27 0,-2 38 0,7-11 640,4-78-533,91-62 56,-65 41-170,65-35 0,18 3 7,135-46 0,-29 36 0,-169 55 0,1 3 0,77-5 0,-55 14 0,0 3 0,0 2 0,-1 5 0,0 2 0,0 3 0,-2 3 0,127 54 0,-170-61-12,-2 1-1,1 1 0,-2 2 0,0 0 0,-1 1 1,-1 2-1,0 0 0,-2 1 0,0 1 0,-1 1 1,-1 1-1,-2 0 0,0 2 0,-1 0 0,-2 0 1,0 1-1,-2 1 0,-1 0 0,9 37 0,-14-38 13,0-1 0,-2 1 0,-1-1 0,-1 1 0,-2 0 0,-5 43 0,-4 47-117,-2 26-22,12-127 139,4 1 0,-1-2 0,-1-3 0,-2-9 4,0-1-1,0 1 0,0-1 0,0 0 0,1 1 1,-1-1-1,0 1 0,1-1 0,0 0 0,-1 1 1,1-1-1,0 0 0,-1 0 0,1 1 1,0-1-1,1 2 0,4 4 47,5 29-27,-11-35-18,1 1 0,-1-1-1,1 0 1,-1 1 0,1-1-1,0 0 1,0 0-1,-1 0 1,1 1 0,0-1-1,0 0 1,0 0 0,0 0-1,0-1 1,0 1-1,1 0 1,-1 0 0,0 0-1,0-1 1,0 1 0,1-1-1,-1 1 1,0-1-1,1 1 1,1-1 0,-1 1 2,12 5-7,-1-1 0,1 0 0,0-1 0,1-1 0,-1 0 0,24 2 0,92-4 0,-78-1 0,-41 0 0,0 1 0,0 0 0,0 1 0,0 0 0,-1 0 0,1 2 0,-1-1 0,17 9 0,-16-6 0,2 3 0,0-3 0,0-3-21,0 0-64,-3-1 42,-8-1-21,-3 0 128,-2 10-43,-2 6-21,0 2 0,5-18 0,0 0 0,-1 0 0,1-1 0,0 1 0,0 0 0,0 0 0,0-1 0,-1 1 0,1 0 0,0 0 0,1-1 0,-1 1 0,0 0 0,0 0 0,0-1 0,0 1 0,0 0 0,1-1 0,-1 1 0,0 0 0,1 0 0,0 0 0,6 2 0,-6-3 0,33 13 0,-23-9 0,0 0 0,0 1 0,-1 1 0,1-1 0,-1 1 0,14 12 0,-7-2-16,-1 1 0,0 1 0,25 37 0,30 65-48,-35-47 64,-3 2 0,31 105 0,-48-119 0,-3-1 0,-3 2 0,3 83 0,-4-22 0,-7 1 0,-18 180 0,13-274 0,1-7 0,0 0 0,-2 0 0,0 0 0,-2 0 0,0-1 0,-19 41 0,3-26 0,-40 53 0,42-65 0,2 1 0,1 0 0,1 1 0,-19 44 0,31-59 14,0-1-1,-1 0 0,0 0 1,-1 0-1,0-1 0,-1 1 1,-14 16-1,-3-5 15,21-20-13,0 0 91,3-2 22,0 0 0,0 0 0,0 0 0,0 0 0,0 0 0,2 1-21,15 7-64,-15-7 63,0 0 1,0-1-106,-1 1 0,1 0-1,0-1 1,-1 1 0,1 0 0,-1 0-1,1 0 1,-1 0 0,1 0 0,-1 0 0,0 0-1,1 0 1,-1 1 0,0-1 0,0 0 0,0 1-1,0-1 1,0 1 0,0-1 0,-1 1-1,1 0 1,0-1 0,-1 1 0,1 3 0,1 1 0,47 122-1,-40-101 0,0 1 0,-2-1 0,3 31 0,0-5 0,-1 4 0,-2 0 0,-3 1 0,-3 78 0,-1-57 0,0-70 0,0-1 0,-1 1 0,0 0 0,0-1 0,-1 1 0,0-1 0,-6 16 0,-4 14 0,9-25 0,1-6 0,1 1 0,0-1 0,1 0 0,0 1 0,1 12 0,0-8 0,6 4 0,2-1 0,-1-2 0,-3-2 0,-4-7 0,0 0 0,-1 0 0,1 0 0,-1-1 0,0 1 0,0 0 0,-1 7 0,2 6 0,1-5 0,0 37 0,-1-32 0,2 75 0,-3-79 0,0 1 0,0 0 0,0-3 0,0 1 0,-2 2 0,-5-3 0,-2-1 0,3 2 0,1 3 0,3 1 0,6-5 22,-2-9-1,1-1 0,0 1 0,0-1-1,0 1 1,0-1 0,1 0 0,-1 0 0,0-1 0,0 1 0,7 0 0,34 1 1,-42-2-18,51 2 96,59 11 0,-67-7-82,0-1 1,57-2 0,13-8-318,-114 5-1706,-1 0-1920,0 0-6379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6.985"/>
    </inkml:context>
    <inkml:brush xml:id="br0">
      <inkml:brushProperty name="width" value="0.05" units="cm"/>
      <inkml:brushProperty name="height" value="0.05" units="cm"/>
    </inkml:brush>
  </inkml:definitions>
  <inkml:trace contextRef="#ctx0" brushRef="#br0">209 101 1664,'-3'0'175,"1"-1"1,-1 1 0,0 0-1,0 1 1,0-1-1,1 1 1,-1-1-1,0 1 1,0 0-1,1 0 1,-5 2 0,6-2-91,0 0 1,0 0-1,0 0 1,1 0-1,-1 1 1,0-1-1,1 0 1,-1 1-1,1-1 1,-1 0 0,1 1-1,0-1 1,0 0-1,-1 1 1,1-1-1,0 1 1,0-1-1,1 1 1,-1-1-1,0 0 1,0 1 0,1-1-1,-1 1 1,1 1-1,5 21 114,-2 1 0,0-1 0,-2 1 1,-1-1-1,-2 32 0,-2-27 441,0 0 0,-2 0 0,-12 41 0,15-67-531,-3 7 542,-10 11-174,-9 16 142,23-35-534,-12 6 64,-1-4-127,-2-3 20,13-1-32,1-1 0,0 1 0,-1-1 0,1 0 0,0 1 0,0-1 0,0 0 0,-1 0 0,1 0 0,0 0 0,0-1 0,1 1 0,-1-1 0,0 1 0,0-1 0,-2-2 0,2 0 22,-1 0 0,1 1 0,0-1 0,0-1 0,0 1 1,0 0-1,1 0 0,-2-5 0,1-5 47,0 0 0,0 0 0,1 0 0,2-22 0,-1 35-79,2-42 0,13-72 0,-13 103 0,1 0 0,0 1 0,1 0 0,1-1 0,-1 1 0,2 1 0,0-1 0,0 1 0,1 0 0,0 0 0,9-9 0,17-11-12,-21 21-128,-2 0-1,1-1 1,-1-1 0,-1 0 0,9-12-1,-13 14-1322,-5 8-2407,0 1 201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181"/>
    </inkml:context>
    <inkml:brush xml:id="br0">
      <inkml:brushProperty name="width" value="0.05" units="cm"/>
      <inkml:brushProperty name="height" value="0.05" units="cm"/>
      <inkml:brushProperty name="color" value="#00A0D7"/>
    </inkml:brush>
  </inkml:definitions>
  <inkml:trace contextRef="#ctx0" brushRef="#br0">551 1002 12544,'-7'-3'252,"0"-1"0,0 0 0,1 0 0,-1-1 1,1 0-1,0 0 0,0 0 0,1-1 0,-8-9 0,7 8-105,1 1-1,-1 0 1,-1 0-1,1 0 1,-1 1-1,0 0 1,0 0-1,-11-5 1,7 5-68,-1 2 0,0-1 0,-1 2 0,1 0 0,0 0 0,-1 1 0,1 0 0,-1 1 0,1 1 0,-1 0 0,1 1 0,0 0 0,0 0 0,0 2 0,0-1 0,0 2 0,-12 5 0,10-3-22,1 0 0,0 1 1,1 0-1,-1 1 0,2 1 1,-1 0-1,2 0 1,-1 1-1,1 0 0,1 1 1,0 0-1,0 0 0,2 1 1,-8 14-1,13-23-15,0 0 0,1 1 0,-1-1-1,1 0 1,0 1 0,0-1 0,0 1 0,0-1-1,1 1 1,0-1 0,0 1 0,0-1 0,1 1-1,1 8 1,-1-10-11,1 0 0,-1 0-1,1 0 1,0-1-1,0 1 1,0 0 0,0-1-1,0 0 1,0 1 0,1-1-1,-1 0 1,1 0 0,0 0-1,-1 0 1,1-1 0,0 1-1,0-1 1,0 0-1,0 0 1,0 0 0,4 1-1,9 2-3,0 0 0,-1-1 0,1-1 0,0-1 0,0 0 0,1-1 0,-1 0 0,0-2-1,0 0 1,0 0 0,-1-2 0,1 0 0,-1-1 0,0 0 0,0-1 0,0-1 0,-1 0 0,0-1-1,0-1 1,-1 0 0,0 0 0,19-20 0,-15 10-15,-1-1 0,-1 0 0,-1-1 0,-1-1 0,0 0-1,-2-1 1,-1 0 0,0 0 0,-2-1 0,-1-1 0,-1 1 0,3-28 0,-2 3 8,-3-1 1,-2 1-1,-3 0 0,-1-1 1,-12-62-1,5 63 69,-2 1 0,-2 1 0,-2 0 0,-2 0 0,-46-84 0,61 126-65,-2 0-1,1 0 1,-1 0 0,1 0 0,-1 1 0,-6-6 0,9 9-18,0 0 0,0 0 0,0 1 0,-1-1 0,1 0-1,0 0 1,0 1 0,-1-1 0,1 1 0,0-1 0,-1 1 0,1 0 0,0-1 0,-1 1 0,1 0 0,0 0 0,-1 0 0,1 0-1,-1 0 1,1 0 0,0 0 0,-1 1 0,1-1 0,0 0 0,-1 1 0,1-1 0,0 1 0,-1 0 0,1-1 0,0 1-1,0 0 1,-2 1 0,0 1 13,0 0-1,1 0 0,-1 0 1,0 0-1,1 1 1,0-1-1,0 1 0,0 0 1,0-1-1,1 1 0,-2 6 1,-8 48 113,9-45-101,-5 45 4,3 1 0,2-1 0,7 76 0,36 176-47,-32-258 31,2 0 0,27 74-1,-30-105-95,1 1 0,1-1-1,1-1 1,0 0 0,2 0-1,0-1 1,2-1 0,23 24-1,-36-39-914,2-1 0,-1 1 0,0-1 0,0 0 0,8 3 1,-1 0-9313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629"/>
    </inkml:context>
    <inkml:brush xml:id="br0">
      <inkml:brushProperty name="width" value="0.05" units="cm"/>
      <inkml:brushProperty name="height" value="0.05" units="cm"/>
      <inkml:brushProperty name="color" value="#00A0D7"/>
    </inkml:brush>
  </inkml:definitions>
  <inkml:trace contextRef="#ctx0" brushRef="#br0">191 198 13312,'-1'1'36,"0"0"0,0 0 0,-1 0 0,1-1 0,0 1 0,0 0 0,0 0 0,-1-1 0,1 1 0,0-1 0,-1 1 0,1-1 0,0 1 0,-1-1 0,1 0 0,-1 0 0,1 0 0,-1 0 0,1 0 0,0 0 0,-1 0 0,1 0 0,-2-1 0,2 0 81,0-1-1,0 1 1,0-1 0,0 0 0,0 1-1,0-1 1,1 0 0,-1 1-1,1-1 1,-1 0 0,1 0 0,0 1-1,0-1 1,0 0 0,0 0-1,0 0 1,0-3 0,0-9 262,1 0 0,0 0 0,1 0 0,0 0 0,6-18 0,-7 28-373,1 0 0,-1 0 0,1 1 0,0-1 0,0 1 1,1-1-1,-1 1 0,1 0 0,-1 0 0,5-4 0,-5 5 19,0 1 0,0-1 0,1 1 1,-1 0-1,1 0 0,-1 0 0,1 0 0,-1 0 1,1 0-1,-1 1 0,1-1 0,0 1 0,-1 0 1,1 0-1,0 0 0,-1 0 0,4 0 0,1 2-16,-1 0 0,1 0 0,-1 0 0,0 1-1,0 0 1,0 0 0,0 1 0,-1-1 0,1 1-1,-1 0 1,0 1 0,0-1 0,0 1 0,-1 0-1,0 0 1,0 1 0,7 10 0,-4-4 3,0 1 0,-1 0 0,0 0 1,-1 0-1,0 1 0,-1 0 0,3 20 0,-6-24-8,-1-1 0,0 1 0,0-1 0,-1 1 0,0-1 0,-1 1 0,0-1-1,0 0 1,-1 0 0,0 0 0,-1 0 0,0 0 0,0-1 0,-1 1 0,0-1-1,0 0 1,-1-1 0,0 1 0,-1-1 0,1 0 0,-1-1 0,0 0 0,-1 0-1,0 0 1,0-1 0,0 0 0,-1-1 0,1 0 0,-1 0 0,0-1 0,0 0 0,-12 2-1,15-3 10,0-1-1,-1 0 1,1 0-1,-1 0 1,1-1-1,-1 0 1,1 0-1,-1-1 1,1 0-1,-1 0 1,1-1-1,0 1 1,-1-1-1,1-1 1,0 1-1,-9-6 1,8 3 30,0-1-1,0 1 1,1-1 0,0-1 0,0 1-1,0-1 1,1 0 0,0 0 0,0-1-1,1 1 1,-7-17 0,6 13-57,2-1 1,-1 1-1,2-1 1,-1 0-1,1 0 1,1 0-1,0 0 1,1 0-1,1 0 1,-1 0 0,2 0-1,0 1 1,0-1-1,1 0 1,4-11-1,-2 11-637,0 0 0,1 1 0,9-15 0,-9 16-852,1 0 0,1 1 0,15-15 0,15-12-5366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32.426"/>
    </inkml:context>
    <inkml:brush xml:id="br0">
      <inkml:brushProperty name="width" value="0.05" units="cm"/>
      <inkml:brushProperty name="height" value="0.05" units="cm"/>
    </inkml:brush>
  </inkml:definitions>
  <inkml:trace contextRef="#ctx0" brushRef="#br0">11 4141 2560,'13'1'98,"15"0"1906,-30-3-663,-19-3-219,11 2-297,-7-2 2843,16 5-2295,9 5-1244,24 7 315,1-1 1,0-2-1,1-1 1,62 7 0,35 7 233,-24 3-529,0-6 1,2-3-1,155 0 0,296-21 278,-505 3-349,0-1 0,82-17 0,-81 4-14,54-22 0,-105 36-64,1-1 0,-1 1 0,0-1 0,0 1 0,0-1 0,0-1 0,-1 1 0,1-1 0,-1 0 0,5-4 0,-7 4 0,1 0 0,0 0 0,-1-1 0,0 1 0,0 0 0,-1-1 0,1 1 0,-1-1 0,0 0 0,0 1 0,0-1 0,0-8 0,-1-54 55,-14-120-1,6 105-35,-11-89 53,-8-133 134,29 180-103,25-158 0,-12 152-75,-2-37-28,4-29 0,-7 96-20,13-80-66,20-74 192,-35 175-143,-3-153-1,-6 141 7,-12-259 18,2-63 260,32 116 9,-20 288-254,0 1-1,1-1 0,0 1 0,0-1 0,1 1 0,0 0 0,0 0 0,1 0 1,0 1-1,0-1 0,1 1 0,0 0 0,0 0 0,1 0 0,0 1 0,0 0 1,1 0-1,10-7 0,-7 5 45,2 1 1,-1 0-1,1 1 1,0 0-1,0 1 1,25-7-1,-7 5 101,59-4-1,219-34 106,9-1 8,-223 37-245,133-6 77,-150 15-74,247-3-15,-54 10-3,-242-6 0,74 10 76,-71-7-31,0 0 0,1-2 0,55-4 0,-10-11 76,0-2 0,94-34 0,-164 46-189,0 1 383,23 1-4103,-30 1-7625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3.843"/>
    </inkml:context>
    <inkml:brush xml:id="br0">
      <inkml:brushProperty name="width" value="0.05" units="cm"/>
      <inkml:brushProperty name="height" value="0.05" units="cm"/>
      <inkml:brushProperty name="color" value="#00A0D7"/>
    </inkml:brush>
  </inkml:definitions>
  <inkml:trace contextRef="#ctx0" brushRef="#br0">1 1513 7936,'0'0'512,"0"0"21,0 0 86,0 0 106,0 0 363,0 0 21,0 0-554,0 0-107,0 0-149,0 0-43,0 0 0,0 0-22,0 0-63,2-1 42,13-3-33,-1 1 0,1 0-1,0 1 1,-1 1-1,20 0 1,4-1 44,69-2 110,0 5 0,202 29 0,-184-16-90,64 11 173,-156-18-381,5 0 136,1 2 0,-2 2 0,0 1 0,53 25 0,-84-35-138,15 9 82,-19-10-10,-2-19 44,-3-13-63,-10-44 1,9 57-49,0 0 1,1 0-1,1-1 1,1 1-1,1-1 0,0 1 1,4-29-1,17-75 9,11-51 32,-23 141-80,-3 0 0,0 0 0,-2 0 0,-2-1 0,-1 1 0,-1-1 0,-2 1 0,-1-1 0,-11-45 0,14 77 0,-68-280 128,46 177-133,2-1 32,20 102 79,0 3 22,0 0 0,0 0 0,0 0 0,2-1-21,3-2-104,0 0 0,0 0 1,1 1-1,-1 0 0,1 0 0,-1 0 0,9-1 1,48-5-6,-25 4-1,246-52 51,116-15 32,-110 39-58,-252 29 1,-4-1-2,-1 2 0,0 2-1,41 4 1,32 11-511,-103-15-2284,-2 0-9449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4.423"/>
    </inkml:context>
    <inkml:brush xml:id="br0">
      <inkml:brushProperty name="width" value="0.05" units="cm"/>
      <inkml:brushProperty name="height" value="0.05" units="cm"/>
      <inkml:brushProperty name="color" value="#00A0D7"/>
    </inkml:brush>
  </inkml:definitions>
  <inkml:trace contextRef="#ctx0" brushRef="#br0">0 1 8064,'1'9'458,"1"0"1,0 0 0,0 0 0,1 0-1,0 0 1,1-1 0,0 0-1,0 1 1,11 14 0,4 11-737,28 66 1045,34 107 0,22 113 1189,-98-304-1926,22 71 340,-4 1-1,20 148 1,-43-228-476,3 12 294,-2 36 0,-1-51-381,-1 0 0,1 0 0,-1 0 0,0 0 0,0 0 0,-1-1 0,0 1-1,0 0 1,0-1 0,0 1 0,0-1 0,-4 5 0,-6 5-9961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331"/>
    </inkml:context>
    <inkml:brush xml:id="br0">
      <inkml:brushProperty name="width" value="0.05" units="cm"/>
      <inkml:brushProperty name="height" value="0.05" units="cm"/>
      <inkml:brushProperty name="color" value="#00A0D7"/>
    </inkml:brush>
  </inkml:definitions>
  <inkml:trace contextRef="#ctx0" brushRef="#br0">1 1 7936,'4'6'-597,"-2"-2"782,1 0 0,-1 0 0,1 0 0,0 0-1,1 0 1,-1-1 0,1 1 0,-1-1 0,1 0 0,0 0-1,0-1 1,0 1 0,1-1 0,5 3 0,256 102 1359,87 32 389,-30-14-639,-62-22-668,-103-44-573,151 80 1,-166-56 52,-94-54-63,-36-20 101,1-1 0,0 0 0,0-1 0,1-1 0,0 0 0,0-1 0,25 5 0,-19-7-72,1 0 1,0 2-1,-1 1 1,32 13-1,-41-14-72,-11-5 1,-1 1-1,1-1 0,0 0 0,-1 0 0,1 1 0,-1-1 0,1 1 0,0-1 0,-1 0 0,1 1 0,-1-1 0,1 1 0,-1-1 1,0 1-1,1-1 0,-1 1 0,1-1 0,-1 1 0,0 0 0,0-1 0,1 1 0,-1-1 0,0 1 0,1 1 0,-6 5 13,4-7-6,-2 5 28,-1 0 1,1-1-1,-1 1 1,0-1-1,-1 0 1,1 0-1,-1 0 1,-5 3-1,-47 25 60,27-16-40,-21 13-53,-249 125 423,-52-16-190,126-51-108,-110 26 257,285-101-310,-1-2-1,-56 3 0,17-9-2767,91-4-8655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779"/>
    </inkml:context>
    <inkml:brush xml:id="br0">
      <inkml:brushProperty name="width" value="0.05" units="cm"/>
      <inkml:brushProperty name="height" value="0.05" units="cm"/>
      <inkml:brushProperty name="color" value="#00A0D7"/>
    </inkml:brush>
  </inkml:definitions>
  <inkml:trace contextRef="#ctx0" brushRef="#br0">80 1 7936,'-15'14'0,"-16"10"512,15-2 128,4-1 0,7 14 0,8 3-256,-1-4 128,7 3 256,-6 1 0,-3 4-768,2-6 128,1-3-128,-1-9 0,1 0-9216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149"/>
    </inkml:context>
    <inkml:brush xml:id="br0">
      <inkml:brushProperty name="width" value="0.05" units="cm"/>
      <inkml:brushProperty name="height" value="0.05" units="cm"/>
      <inkml:brushProperty name="color" value="#00A0D7"/>
    </inkml:brush>
  </inkml:definitions>
  <inkml:trace contextRef="#ctx0" brushRef="#br0">1 159 3328,'4'12'66,"1"2"561,1-2 0,-1 1-1,2 0 1,11 16 0,57 59 6624,-54-66-6970,0-1-1,2-1 1,0-1 0,2-1-1,0-1 1,49 24 0,-69-39-253,0 0 1,-1 0 0,1 0-1,0-1 1,0 1 0,0-1 0,0-1-1,0 1 1,0-1 0,1 0-1,-1 0 1,0 0 0,0-1 0,0 1-1,6-3 1,-8 2-6,1-1 0,0 0 0,-1 1 0,1-2-1,-1 1 1,0 0 0,1-1 0,-1 1 0,0-1 0,-1 0 0,1 0 0,0 0 0,-1 0-1,0 0 1,0-1 0,0 1 0,0-1 0,0 0 0,1-5 0,2-7-10,-1 0 0,0-1 0,-1 0 0,-1 1 0,-1-1 0,0 0 0,-2 0 1,-2-22-1,-4-10-30,-20-74 1,5 51-2096,12 41-7914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496"/>
    </inkml:context>
    <inkml:brush xml:id="br0">
      <inkml:brushProperty name="width" value="0.05" units="cm"/>
      <inkml:brushProperty name="height" value="0.05" units="cm"/>
      <inkml:brushProperty name="color" value="#00A0D7"/>
    </inkml:brush>
  </inkml:definitions>
  <inkml:trace contextRef="#ctx0" brushRef="#br0">158 57 7040,'-26'-43'0,"26"42"9,0 1 1,0 0 0,-1-1-1,1 1 1,0 0 0,0-1-1,0 1 1,0 0 0,0-1-1,-1 1 1,1-1 0,0 1-1,0-1 1,0 1 0,0 0-1,0-1 1,0 1 0,1-1-1,-1 1 1,0 0 0,0-1-1,0 1 1,0-1 0,0 1-1,0 0 1,1-1 0,-1 1-1,0 0 1,0-1 0,1 1-1,-1-1 1,14 0 683,-11 2-551,0 0-1,0-1 0,0 1 1,0 1-1,0-1 0,0 0 1,4 3-1,-4 0-107,0-1 0,0 1 0,-1 0 0,1 0 0,-1 0 0,0 0-1,0 0 1,0 0 0,0 1 0,1 5 0,8 49 306,-11-53-242,1-3-9,-1 0 0,1 0 0,-1 0 0,0 0 0,0 0 0,-1 0 0,1 0 0,-1 0 0,1 0 0,-1 0 0,0 0 0,0-1 0,0 1 0,-1 0 0,1 0 0,0-1 0,-1 1 0,0-1 0,0 0 1,0 1-1,0-1 0,0 0 0,0 0 0,0 0 0,-1 0 0,1-1 0,-1 1 0,1-1 0,-1 1 0,0-1 0,1 0 0,-1 0 0,0 0 0,0 0 0,0-1 0,0 1 0,0-1 0,0 0 0,0 1 0,0-1 0,0-1 0,0 1 0,0 0 1,1-1-1,-6-1 0,0-1-18,0 0 1,0-1 0,1 1-1,0-2 1,0 1 0,0-1-1,0 0 1,1 0 0,0-1 0,0 0-1,0 0 1,1-1 0,0 1-1,0-1 1,-7-14 0,9 15-941,1-1 0,0 1 1,0-1-1,0 1 0,1-1 0,0 1 1,0-14-1,1 1-3952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882"/>
    </inkml:context>
    <inkml:brush xml:id="br0">
      <inkml:brushProperty name="width" value="0.05" units="cm"/>
      <inkml:brushProperty name="height" value="0.05" units="cm"/>
      <inkml:brushProperty name="color" value="#00A0D7"/>
    </inkml:brush>
  </inkml:definitions>
  <inkml:trace contextRef="#ctx0" brushRef="#br0">56 0 10368,'-19'9'0,"-12"8"128,26-1 0,13 6 384,-2 6 0,4 1-128,-5 8 0,2 1-128,-5 5 0,-4 4 128,2-5 128,0-4-512,5-7 128,4-7-384,-4-5 0,0 0-9344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251"/>
    </inkml:context>
    <inkml:brush xml:id="br0">
      <inkml:brushProperty name="width" value="0.05" units="cm"/>
      <inkml:brushProperty name="height" value="0.05" units="cm"/>
      <inkml:brushProperty name="color" value="#00A0D7"/>
    </inkml:brush>
  </inkml:definitions>
  <inkml:trace contextRef="#ctx0" brushRef="#br0">0 42 14592,'9'15'0,"1"11"128,-10-26 0,17 7 0,-17-7 0,13-7 0,12-1 128,13-1-128,0-1 128,4-3-128,5 1 0,6-2-4480,-10 6 128,2-1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653"/>
    </inkml:context>
    <inkml:brush xml:id="br0">
      <inkml:brushProperty name="width" value="0.05" units="cm"/>
      <inkml:brushProperty name="height" value="0.05" units="cm"/>
      <inkml:brushProperty name="color" value="#00A0D7"/>
    </inkml:brush>
  </inkml:definitions>
  <inkml:trace contextRef="#ctx0" brushRef="#br0">1 136 9984,'21'28'213,"-24"-44"145,1 11-248,1 0 0,0 0 1,-1-1-1,2 1 0,-1 0 1,1 0-1,0-1 0,0 1 1,0 0-1,1-1 0,0 1 1,1-6-1,1 6-67,0 0 0,0 1 1,1-1-1,-1 1 0,1 0 0,0 0 0,0 0 1,1 1-1,-1-1 0,1 1 0,-1 0 0,1 0 1,0 1-1,0 0 0,1-1 0,-1 2 0,9-3 1,-1 1 12,0 0 1,0 1-1,1 1 1,-1 0-1,1 1 1,16 1-1,-21 1-36,0 0 0,-1 0 0,1 1 0,-1 0 0,0 0 0,0 1-1,0 0 1,0 0 0,-1 1 0,12 9 0,-6-4 17,-1 1 1,-1 1-1,1 0 0,15 23 1,-23-28-7,1 0 1,-1 0 0,0 1-1,-1 0 1,0 0 0,0 0-1,-1 0 1,0 0 0,0 0-1,-1 1 1,0-1 0,0 0-1,-1 1 1,0-1 0,-3 14-1,2-17-2,0 0-1,0 0 0,0-1 1,-1 1-1,0 0 1,0-1-1,0 1 0,-1-1 1,0 0-1,1 0 0,-1 0 1,-1 0-1,1 0 1,-1-1-1,1 1 0,-1-1 1,0 0-1,0 0 0,0 0 1,-1-1-1,1 0 1,-1 1-1,1-2 0,-1 1 1,0 0-1,0-1 0,-5 1 1,0-1 81,0 0 0,-1 0 0,1-2 0,0 1-1,-1-1 1,1 0 0,0-1 0,0-1 0,0 1 0,0-2 0,0 1 0,1-1 0,-1-1 0,-16-10 0,16 9-12,0-1 0,0-1 0,1 1 0,0-2 0,1 1 0,-1-1 0,2 0-1,-1-1 1,1 0 0,1 0 0,0 0 0,-8-20 0,12 25-63,0 0 0,1-1 0,0 1 0,0 0 0,0-1-1,1 1 1,0-1 0,0 1 0,0 0 0,1-1 0,0 1-1,0 0 1,0-1 0,1 1 0,-1 0 0,1 0 0,4-7-1,-4 9-277,0-1-1,0 1 0,1-1 1,0 1-1,-1 0 0,1 0 1,0 0-1,1 0 0,5-3 1,-6 4-593,1 0-1,-1 0 1,1 0 0,0 1 0,0 0 0,0 0-1,0 0 1,0 0 0,0 1 0,8-1 0,17 1-2492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0.258"/>
    </inkml:context>
    <inkml:brush xml:id="br0">
      <inkml:brushProperty name="width" value="0.05" units="cm"/>
      <inkml:brushProperty name="height" value="0.05" units="cm"/>
      <inkml:brushProperty name="color" value="#00A0D7"/>
    </inkml:brush>
  </inkml:definitions>
  <inkml:trace contextRef="#ctx0" brushRef="#br0">36 4603 10880,'-34'-12'128,"32"12"42,2 0 193,4 0 64,17 3 12,0-1 1,0-1-1,38-4 1,68-15 1137,-1 1-752,-59 12-282,0 3 1,0 3 0,69 10 0,-130-10-525,-1 0 0,1-1 0,0 1 0,0-1 0,-1 0 0,1-1 0,0 1 0,0-1 0,-1-1 0,1 1 0,-1-1 0,1 0 0,-1 0 0,1 0 0,-1-1 0,0 0 0,0 0 0,0 0 0,-1 0 0,1-1 0,-1 0 0,0 0 0,0 0 0,0-1 0,-1 1-1,5-8 1,6-12 44,-1-1 0,-1-1 0,-2 0-1,0 0 1,5-28 0,23-142 92,-38 195-153,68-492 206,-6 43-54,-7 166-154,5-44 0,-24-119 212,-27 287-168,8 21-44,2-25 0,-24-127 88,-1 133-26,25-183 151,-19 339-211,2-25 26,7-27 0,-7 44 19,1 1-1,0 0 1,0 0-1,1 1 1,0-1 0,9-13-1,-7 14-27,-1 0-1,0 0 1,-1 0-1,0-1 0,0 1 1,-1-1-1,0 0 1,-1 0-1,1 0 1,-2 0-1,0-1 1,0 1-1,0-1 1,-2-13-1,-1-15 8,-5-95 183,8 118-166,1-1-1,0 0 1,1 1 0,1-1-1,1 1 1,9-22 0,-13 35-27,1 0 0,-1 0 0,1 0 0,0 0-1,0 1 1,0-1 0,0 1 0,0-1 0,0 1 0,0 0 0,0-1 0,1 1 0,2-1 0,2-1-5,13-6 51,0 0 0,1 2 0,0 0 0,0 1 0,33-4 0,113-4 388,-152 13-440,12-1-20,-1 0-1,0-2 0,48-13 1,302-73 244,-355 86-304,-9 1 23,0 1 1,1 1 0,18-1-1,176 7 303,215-23 0,-298 11-324,52-6-13,-152 10 94,-1-2-70,-1 2 1,1 1-1,39 2 1,-30 10-391,-16-2-5762,-14-6 1,-2-2 875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48.770"/>
    </inkml:context>
    <inkml:brush xml:id="br0">
      <inkml:brushProperty name="width" value="0.05" units="cm"/>
      <inkml:brushProperty name="height" value="0.05" units="cm"/>
      <inkml:brushProperty name="color" value="#E71224"/>
    </inkml:brush>
  </inkml:definitions>
  <inkml:trace contextRef="#ctx0" brushRef="#br0">153 0 9344,'-28'9'21,"25"-7"86,3-2 21,0 0 21,0 0 107,0 0 107,0 0 42,0 0 43,0 0-128,0 0 0,0 0-128,0 0 21,0 0-42,0 0 64,0 0-1,0 0-63,0 0 42,0 0-42,0 0 42,3 17-42,0 6-48,-2 1 1,-2 37-1,0-13 211,7 14-260,-4-50-45,0 0 0,-1 0 0,0 0 0,-1 0 0,-1 0 0,-1 13 0,-6 25 165,-2 59 1,0-3 78,-1 37 144,11-119-388,1 0 0,2 0 0,9 46 0,-4-42 4,-1 0 1,-1 1-1,-2 0 1,-1 0-1,-2 0 1,-2 35 0,-1-18 147,4 59 0,-2-85-193,-4 34 0,-1 6 185,4-47-155,0 0 0,-1 0 0,0-1 0,-1 0 0,-5 14 0,-7 32 2,15-49 2,0-5-12,0 1 0,0-1-1,-1 0 1,0 1-1,1-1 1,-1 0 0,-1 1-1,1-1 1,0 0 0,-4 5-1,-3 7-9,0-3 0,7-12 1,-15 25 120,0-6-115,14-17-91,0-3 149,-8 0-43,-14 1 86,25-16-93,3 1 143,-4 13-153,1 0 1,-1-1 0,1 1-1,-1 0 1,1 0 0,0 0-1,-1 0 1,1 0 0,0 0-1,0 0 1,0 0-1,0 0 1,0 0 0,0 0-1,0 0 1,0 1 0,0-1-1,0 0 1,1 1-1,0-1 1,30-10 108,-17 7-89,7-2-7,0 0-1,0 2 0,0 0 0,35 0 0,-25 2 8,39-8-1,-58 8-35,1 1 0,-1 0 0,1 1 0,-1 1 0,0 0 1,1 1-1,-1 0 0,0 1 0,13 5 0,6-1 3,-20-2 9,-1 3 0,0 0-21,-7-5 13,1 0 1,-1 1-1,0-1 0,0 1 1,0-1-1,-1 1 0,1 1 0,-1-1 1,0 0-1,0 1 0,0-1 0,-1 1 1,0 0-1,0 0 0,0 0 1,0 0-1,-1 0 0,2 8 0,-2 1-8,-1 0-1,0 0 0,-1 1 1,-4 25-1,1-15 12,-61 357-357,62-360 378,-2 38-1,5-39 3,-2 0 0,-5 28 0,5-36 3,3 8 38,-3-5 138,-1-5-197,-1-1 22,3-8 84,1-2 22,22-1 0,-12 1-131,-1-1-1,0 1 0,0 1 0,1 0 1,-1 0-1,0 1 0,0 0 0,0 0 1,0 1-1,0 1 0,-1-1 0,1 1 1,-1 1-1,0 0 0,0 0 0,7 6 0,0 1-5,0 1 0,-1 1 0,0-1 0,-1 2 0,-1 0 0,18 28-1,-20-24-6,-1 0-1,0 1 0,-1 0 0,-2 0 0,9 41 0,-9-26-27,-2 0-1,0 63 1,-6-69 50,-1 0 0,-1 1 0,-1-1 1,-1-1-1,-15 39 0,-66 131 63,84-193-69,-9 19 0,-16 24 0,22-39 0,0-1 0,-1 0 0,-1 0 0,1 0 0,-16 11 0,-7-3-21,24-13 21,1-1 0,-1 1 0,1 0 0,0 1 0,0-1 0,-6 7 0,0 1 21,3-2 1,7-7 42,1-2-107,0 0 128,0 0 43,0 0 0,0 13-234,2 7 148,0-1 1,2 1 0,0-1-1,12 30 1,-11-39-22,5 8-21,-2 1-21,-2 0-64,-1 0 63,1 0 22,0 0 0,3 0 0,1 1 0,4 7 16,-9-22 21,6 5 17,-8-8-36,-2-1-11,0 0 0,0 0 1,0 0-1,0 0 0,0 0 1,-1 0-1,1 0 1,0 0-1,-1 0 0,1 0 1,0 0-1,-1 0 0,1 0 1,-1 2-1,7 20 10,-9-18 1,5 19 96,2-6-135,2-2-64,0 2 63,5 9 22,-11-24 2,0 8 103,7 19 44,-3-13-149,1-1 0,0 2 0,0 0 0,0 1 43,-3-16 50,0-1-10,3 13-46,-2-2-37,-1-2 0,4 1 0,-4 4 0,-6 0 0,0-2 0,2-5 22,0-7 42,2 0-128,3 11 42,0 5 22,-1 1 0,4-3 0,5 9-43,-12-13-26,-2-4 53,0 3 16,-3 4 0,-1-3 0,1-1 0,4-9 6,-1 0-1,1 1 1,1-1-1,-1 1 1,0-1-1,1 1 0,-1 0 1,1-1-1,0 1 1,0-1-1,0 1 1,0 0-1,0-1 0,1 1 1,-1-1-1,1 1 1,-1-1-1,1 1 1,2 3-1,1 6 14,-1 1-9,1 0-1,0-1 0,1 1 0,1-1 0,-1 0 0,2-1 0,0 1 1,0-1-1,1-1 0,1 1 0,-1-1 0,2-1 0,16 14 0,-23-20-9,0 0 0,0 0 0,-1 0 0,1 0 0,-1 0 0,1 0 0,-1 1 0,3 6 0,15 25 0,-7-19 0,1 0 0,1 1 0,-3-2 0,-4 0 0,-2 2 0,-1-1 0,1-2 0,2 3 0,-4-11 0,0 0 0,0-1 0,0 1 0,0-1 0,1 0 0,0 0 0,0-1 0,0 1 0,1-1 0,0 0 0,11 6 0,-14-9 0,0 1 0,1 0 0,-1 0 0,0 0 0,0 0 0,0 0 0,0 1 0,-1-1 0,1 1 0,-1 0 0,0-1 0,1 1 0,-1 0 0,0 1 0,-1-1 0,1 0 0,0 0 0,0 5 0,2-1 0,-1 0 0,2 30 0,-5-26 0,-3 2 0,-2 0 0,2 3-21,-1 6-9,0 0-1,-8 23 1,2-13 14,-3 36 16,9-44 0,-1-1 0,-9 26 0,10-33 0,0-1 0,-3 20 0,6-24 0,-1 1 0,-1 0 0,0-1 0,-1 1 0,-7 16 0,-33 45 0,27-48 0,2 1 0,-18 41 0,3-5 0,22-48 0,1 0 0,1 0 0,0 0 0,1 1 0,0 0 0,-4 24 0,1 17 61,-21 79-1,-2 4 75,26-106-79,-2 0-1,-1-1 1,-2 0-1,-20 47 1,28-77-25,1 1 0,0 0 1,-1 0-1,1 0 0,0 0 0,0 0 1,1 0-1,-1 1 0,1-1 1,0 0-1,-1 0 0,1 0 0,1 1 1,-1 3-1,2-3-10,0 0-1,0 0 1,0 0 0,0 0-1,1 0 1,0 0 0,4 4-1,0 0 71,6 9-9,-12-16-46,29 22-5,-17-13-31,-9-7 7,0-1-1,0 1 0,0-1 0,0 0 0,1 0 0,-1 0 0,0-1 0,1 1 1,0-1-1,-1 0 0,1-1 0,-1 1 0,1-1 0,0 0 0,0 0 0,-1 0 1,1-1-1,6-1 0,5 0 5,273-17 96,230-39 53,-279 25-171,65 13 11,-128 11 0,112-6 0,-52-7 0,120 30 0,-307-6 0,1-2 0,82-12 0,-76 5 0,84 1 0,-120 8 0,-1 0 0,38 12 0,7 0 0,-54-11 3,32 4-134,-42-7 125,0 0-1,0 0 0,0-1 1,0 1-1,0 0 1,0-1-1,0 1 0,0-1 1,0 1-1,0-1 0,0 0 1,0 1-1,-1-1 0,1 0 1,0 0-1,0 1 1,0-3-1,1 1-2,63-52 9,2 4 0,2 2 0,2 3 0,78-35 0,-134 73 0,37-19 0,0 3 0,2 2 0,59-14 0,-105 33 0,1 1 0,0 0 0,1 1 0,-1 0 0,0 0 0,0 1 0,0 0 0,9 2 0,10 5 0,31 11 0,-19-5 0,-21-8-10,-1 1-1,1 1 0,-1 1 1,-1 0-1,0 1 0,0 1 1,-1 1-1,0 0 0,28 29 1,-38-33-16,0 0 0,0 1 1,-1 0-1,0 0 0,0 0 1,-1 0-1,-1 1 0,1 0 0,-1 0 1,2 19-1,0 5-99,-1 65-1,-4-81 105,-1 0 0,-1 0-1,-1 0 1,0 0 0,-2 0-1,-11 30 1,5-24-80,8-17 103,0 0 0,0 0 0,0 0 0,1 0 0,-1 0 0,2 1 0,-2 9 0,3-13 62,0 3-107,-1-3 86,-3 9-107,-3 5 42,2 1 22,5-2-5,-2-13 29,-6 11 85,-3 2-45,4 24 0,5-26-64,13-4 0,-7-7 0,0-1 0,0 0 0,1 0 0,-1 0 0,1 0 0,0-1 0,0 0 0,0 0 0,0 0 0,0 0 0,0-1 0,0 0 0,0 0 0,1 0 0,7-1 0,3 1 0,-9 0 1,37 3 73,46 11 1,-45-6-20,49 2 0,14 2-37,-10 2 36,58 11-2,-119-21-52,0-2 0,0-1 0,0-1 0,70-10 0,31 1 0,-130 8 0,53 0 0,68 9 0,37 2 0,-22-3 0,-48-1 29,31 4 49,-94-6-63,-4 0-14,1 0 0,0-2 1,0-2-1,42-2 0,35-18 100,-61 10-74,-41 8-31,-4 0 1,1 1 0,-1-1 0,0 1 0,0 0 0,0-1 0,1 1 0,-1 0 0,0 0 0,0 0 0,1 0 0,-1 0 0,0 0 0,0 1 0,1-1 0,-1 0 0,0 0 0,0 1 0,0-1 0,3 2 0,-3-1-295,-1-1-1153,-1-6-7268,-3-5 6423,4 9 853,-6-18-1053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3.495"/>
    </inkml:context>
    <inkml:brush xml:id="br0">
      <inkml:brushProperty name="width" value="0.05" units="cm"/>
      <inkml:brushProperty name="height" value="0.05" units="cm"/>
      <inkml:brushProperty name="color" value="#00A0D7"/>
    </inkml:brush>
  </inkml:definitions>
  <inkml:trace contextRef="#ctx0" brushRef="#br0">373 1 10624,'0'0'170,"0"0"172,0 0 20,0 0-84,0 0-44,0 0-84,0 0-22,-1 6-43,-26 109-180,-7 34 233,-40 205 758,27-88-401,42-230-478,-6 134 440,4-31-61,5-115-357,-3 17 91,2 82 0,5-78 243,-7 89 0,3-110-360,-1 8-11,-1 0 0,-1 0 0,-11 35 1,15-63-3,-8 23 37,1 0 0,2 1 1,-4 28-1,9-31 156,1 0 1,5 35-1,-1-5-27,-2-17-102,-4 47 0,-3-64 29,5-20-81,-1 1 0,0 0 1,1 0-1,0 0 0,-1 0 1,1 0-1,0 0 0,0 0 1,0 0-1,0 0 0,1 0 1,-1 0-1,0 0 0,2 3 1,0-1 21,-11 33 166,6-23-153,5-12-40,-7 12 103,-3 4 4,7-16-8,1-2 22,0 0 0,0 0 0,0 0 0,26-14 107,-18 11-230,-1 0-1,1 0 1,0 1 0,-1 0-1,1 1 1,0 0 0,0 0-1,0 1 1,0 0 0,0 0-1,0 0 1,0 1 0,0 1-1,0-1 1,0 1 0,-1 1-1,1-1 1,-1 1 0,1 1-1,-1-1 1,0 1 0,0 0-1,-1 1 1,1 0 0,-1 0-1,0 0 1,-1 1 0,1 0-1,-1 0 1,0 0 0,8 13-1,1 8-4,-1 0 0,-1 1 0,-1 1 0,10 43 0,15 122 0,-31-142-25,-2 1-1,-2 0 1,-2 0-1,-3-1 0,-2 1 1,-2-1-1,-3 0 1,-2-1-1,-20 52 0,14-46-3,-3-1-1,-2-2 0,-2 0 0,-41 60 0,29-61-23,-45 88-1,60-93 148,11-19 95,-2-1 0,-30 45 1,43-71 23,1-2-64,0 0-21,0 0 0,0 0 0,0 0 0,0 0 0,0 0 0,0 0 0,0 1-86,1 2 47,14 19 36,-6-7-55,-1 1 0,0 0-1,7 22 1,-13-29-74,0 0 0,-1 1 1,0-1-1,-1 1 0,-1 17 0,1-11 4,1 1 0,1-1 0,6 29 0,-4-26 0,-1-1 0,1 29 0,1 44 0,-2-69 0,0 0 0,10 32 0,-8-36 0,-1-1 0,0 1 0,-1 0 0,-2 1 0,1 18 0,-5 41 0,-7 91 0,9-150 0,1-1 0,1 1 0,1 0 0,0 0 0,2-1 0,0 1 0,1-1 0,14 34 0,-14-37 25,7 31 0,-10-34-9,1 0 0,0 0-1,1 0 1,10 21-1,-1-7-14,15 45-1,-16-41 21,-9-17 192,-2-11-203,-1-1-1,1 0 1,0 0 0,0 0 0,0 0-1,0 1 1,0-1 0,0-1 0,0 1-1,0 0 1,1 0 0,-1 0 0,0 0-1,0-1 1,1 1 0,-1-1 0,1 1-1,-1-1 1,0 1 0,1-1-1,-1 0 1,1 0 0,-1 0 0,1 1-1,-1-2 1,0 1 0,1 0 0,1 0-1,1 0-14,267-17 275,-163 8-74,112 4 0,-52 17-145,-73-3-23,103-5-1,139-3-89,10 0-4,-244-3 34,-54 2 0,0-2 0,64-11 0,-69 6 32,1 2 0,0 2 0,47 2 0,93-7 0,-21 1 0,-42-4 0,1 0 0,72 1 0,-119 3 0,-57 3 0,0 2 0,1 1 0,0 0 0,-1 1 0,27 4 0,-33-4 0,1-4-21,-3 1-619,-8 2-2133,-3 1-768,0-7-1259,5-27 235,0-8 2218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1.632"/>
    </inkml:context>
    <inkml:brush xml:id="br0">
      <inkml:brushProperty name="width" value="0.05" units="cm"/>
      <inkml:brushProperty name="height" value="0.05" units="cm"/>
    </inkml:brush>
  </inkml:definitions>
  <inkml:trace contextRef="#ctx0" brushRef="#br0">478 677 7296,'-78'15'3840,"44"-8"-3480,0 1 0,0 2 0,-57 24 0,69-23-237,0 0 0,0 1 1,1 2-1,1 0 1,0 1-1,-20 21 1,35-32-67,0 1 0,1 0 1,0 0-1,0 1 0,0-1 1,1 1-1,-4 6 0,6-10-37,1-1 0,-1 1-1,1-1 1,0 1 0,-1 0 0,1-1-1,0 1 1,0 0 0,0-1-1,0 1 1,0-1 0,0 1 0,0 0-1,1-1 1,-1 1 0,0-1-1,1 1 1,0-1 0,-1 1 0,1-1-1,0 1 1,0-1 0,-1 1-1,1-1 1,0 0 0,1 0 0,-1 1-1,0-1 1,0 0 0,0 0-1,1 0 1,2 1 0,2 2 52,0-1 0,1 0 0,-1 0 0,1 0 0,0-1 1,0 0-1,0-1 0,0 1 0,9-1 0,3 0 185,-1-1 1,28-3-1,-37 1-168,-2 0 0,1 0-1,0-1 1,0 0 0,-1 0 0,1-1-1,-1 0 1,0 0 0,0-1 0,-1 1-1,1-2 1,-1 1 0,0-1 0,-1 0-1,1 0 1,4-7 0,7-12-2,0 0 0,25-53 1,-29 48-20,-1 0 1,-1-1-1,-2 0 0,-1 0 1,-2-1-1,0 0 0,-3 0 1,0 0-1,-4-48 0,-2 40-41,-1 1 0,-3 0-1,-1 1 1,-1 0-1,-3 0 1,-1 1-1,-25-51 1,36 82-15,-1 0 0,-1 1 0,1-1 0,-1 1 0,0 0 0,0 0 0,-9-8 0,12 12-9,0 1 1,0-1-1,-1 0 0,1 0 1,0 1-1,-1-1 1,1 0-1,0 1 0,-1 0 1,1-1-1,-1 1 0,1 0 1,-1 0-1,1-1 1,0 1-1,-1 0 0,1 1 1,-1-1-1,1 0 0,-1 0 1,1 1-1,-1-1 1,1 1-1,0-1 0,-1 1 1,1-1-1,0 1 1,-1 0-1,1 0 0,0-1 1,0 1-1,0 0 0,0 0 1,0 0-1,0 1 1,0-1-1,0 0 0,0 0 1,0 0-1,0 2 0,-4 5 27,0 0-1,0 0 1,1 1-1,0-1 1,1 1 0,-5 14-1,-8 60 120,13-68-121,-5 46 111,3 1-1,2-1 0,7 75 0,38 181 99,-37-291-259,1-1 0,13 35 1,1-15-2581,-1-7-9472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178"/>
    </inkml:context>
    <inkml:brush xml:id="br0">
      <inkml:brushProperty name="width" value="0.05" units="cm"/>
      <inkml:brushProperty name="height" value="0.05" units="cm"/>
    </inkml:brush>
  </inkml:definitions>
  <inkml:trace contextRef="#ctx0" brushRef="#br0">97 95 15488,'-21'7'21,"16"-6"86,21-10 213,34-20 636,-24 14-572,35-16 0,-52 27-327,-1 1 0,1 0 1,0 1-1,0 0 0,0 0 1,1 1-1,-1 0 0,14 0 0,-20 2-38,0-1-1,-1 0 0,1 1 0,0-1 0,-1 1 0,1 0 0,0 0 1,-1 0-1,1 0 0,-1 0 0,0 1 0,1-1 0,-1 1 1,0 0-1,0-1 0,0 1 0,3 3 0,-2-1-11,-1 0-1,1 0 1,-1 0 0,0 1 0,0-1-1,-1 0 1,1 1 0,-1-1-1,2 8 1,-2 1 7,0 0 0,0 0 0,-1 0-1,-1 0 1,0 0 0,-6 22 0,3-21-8,-1 1 0,0-1 0,-1 0 0,-1 0 0,0 0 1,-1-1-1,-1 0 0,0-1 0,-1 0 0,0 0 0,0-1 0,-1-1 0,-17 13 0,16-14 27,-1 1 0,-1-2 0,1 0 0,-1-1-1,-1 0 1,1-1 0,-1-1 0,0 0 0,-1-1 0,1-1-1,-1 0 1,-30 1 0,45-4-26,-1 0-1,0 0 1,1 0-1,-1 0 1,1 0 0,-1-1-1,1 1 1,-1 0-1,1-1 1,-1 1-1,1-1 1,-1 0 0,1 1-1,-1-1 1,1 0-1,0 0 1,-1 0-1,1 0 1,0 0 0,0 0-1,-1-2 1,2 3-2,-1-1 1,1 1-1,0-1 1,0 1-1,0-1 1,0 1-1,0-1 1,0 1-1,-1-1 1,1 1-1,1-1 1,-1 1-1,0-1 1,0 1-1,0-1 1,0 1-1,0-1 1,0 1-1,0-1 1,1 1-1,-1-1 0,0 1 1,0-1-1,1 1 1,0-2 5,0 1 0,1 0 1,-1-1-1,0 1 0,1 0 0,-1 0 1,1 0-1,-1 1 0,1-1 0,3-1 0,7-2 21,0 0 0,0 1 0,1 1 0,-1 0 0,19 0 0,64 2 54,39 12 281,35 0-3934,-117-12-7846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849"/>
    </inkml:context>
    <inkml:brush xml:id="br0">
      <inkml:brushProperty name="width" value="0.05" units="cm"/>
      <inkml:brushProperty name="height" value="0.05" units="cm"/>
    </inkml:brush>
  </inkml:definitions>
  <inkml:trace contextRef="#ctx0" brushRef="#br0">70 98 9856,'-3'0'213,"-24"-2"1507,-13-1 4538,59-7-5980,-3 5-155,0 1 0,0 0 1,0 1-1,33-2 0,70 6 139,-51 0-138,365-25 691,-228 8-392,-198 16-422,456-23 275,-333 23-138,201 25 1,-212-15 248,-31-9-3590,-88-1-9340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4.422"/>
    </inkml:context>
    <inkml:brush xml:id="br0">
      <inkml:brushProperty name="width" value="0.05" units="cm"/>
      <inkml:brushProperty name="height" value="0.05" units="cm"/>
    </inkml:brush>
  </inkml:definitions>
  <inkml:trace contextRef="#ctx0" brushRef="#br0">215 1081 6912,'-16'-2'170,"13"1"684,3 1 276,0 0 449,0 0-43,0 0-917,0 0-257,0 0-63,0 0 21,0-12 171,2-4-121,-2-1 1,0 0 0,-1 0 0,0 0 0,-7-26 0,-27-83 299,9 39-323,-65-239 336,76 284-503,12 34-100,-1 0-1,1 0 1,0-1-1,1 0 1,0 1-1,1-1 1,0 0-1,-1-13 1,3 18 5,3-4-42,-4 7-34,1 1 1,-1-1-1,1 1 0,-1 0 1,1-1-1,-1 1 1,1 0-1,0-1 1,-1 1-1,1 0 0,0 0 1,-1 0-1,1 0 1,-1-1-1,1 1 1,0 0-1,-1 0 0,1 0 1,1 1-1,0-2 16,277-47 79,66-16-37,-245 40-42,335-67 56,-381 83 435,-18 2-3421,5-3-9041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5.372"/>
    </inkml:context>
    <inkml:brush xml:id="br0">
      <inkml:brushProperty name="width" value="0.05" units="cm"/>
      <inkml:brushProperty name="height" value="0.05" units="cm"/>
    </inkml:brush>
  </inkml:definitions>
  <inkml:trace contextRef="#ctx0" brushRef="#br0">63 1 11136,'0'15'0,"0"-5"64,0-8 256,1 10 21,0-1 1,1 0-1,0 0 0,7 19 1,4 20 20,-3 22 22,-4 0 0,-3 0 0,-7 86 0,-7-63 213,-38 159 1,44-231-489,2-8 75,0 1 1,-1-1-1,-1 0 1,-1 0-1,-11 22 0,17-37-163,0 0 0,0 1 0,0-1 0,-1 0 0,1 0 0,0 0 0,0 0 0,0 0 0,0 1-1,0-1 1,-1 0 0,1 0 0,0 0 0,0 0 0,0 1 0,0-1 0,0 0 0,0 0 0,0 0-1,0 1 1,0-1 0,0 0 0,0 0 0,0 0 0,0 1 0,0-1 0,0 0 0,0 0 0,0 0 0,0 1-1,0-1 1,0 0 0,0 0 0,0 0 0,0 1 0,0-1 0,0 0 0,0 0 0,0 0 0,0 0-1,1 1 1,-1-1 0,0 0 0,0 0 0,0 0 0,0 0 0,0 0 0,1 1 0,-1-1 0,0 0-1,0 0 1,0 0 0,1 0 0,-1 0 0,0 0 0,0 0 0,0 0 0,1 0 0,-1 0 0,0 0-1,1 0 1,11-2 364,-12 2-402,52-13 247,0 2-1,1 3 0,84-4 1,49 13 326,-85 2-2483,0-6-6579,-68-1 3365,0-1 2986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086"/>
    </inkml:context>
    <inkml:brush xml:id="br0">
      <inkml:brushProperty name="width" value="0.05" units="cm"/>
      <inkml:brushProperty name="height" value="0.05" units="cm"/>
    </inkml:brush>
  </inkml:definitions>
  <inkml:trace contextRef="#ctx0" brushRef="#br0">16 1 9984,'-5'12'18,"4"-9"20,-1-1 0,1 1-1,-1 0 1,1 0 0,0 0 0,0 0 0,1 0 0,-1 0-1,1 1 1,-1-1 0,1 0 0,0 0 0,0 0 0,0 0-1,1 1 1,0 2 0,15 21 2501,60 299 484,-61-249-2591,77 471 977,-74-435-898,-14-86-409,9 45-182,-11-68 122,-1-2 38,-1-1-2793,0 0-10504,0-1 12876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909"/>
    </inkml:context>
    <inkml:brush xml:id="br0">
      <inkml:brushProperty name="width" value="0.05" units="cm"/>
      <inkml:brushProperty name="height" value="0.05" units="cm"/>
    </inkml:brush>
  </inkml:definitions>
  <inkml:trace contextRef="#ctx0" brushRef="#br0">1 1 9856,'0'1'50,"0"0"0,1 0 0,-1 0 0,1 1 0,-1-1 0,1 0 0,-1 0 0,1 0 0,0 0 0,-1 0 0,1 0 0,0 0 1,0 0-1,0 0 0,-1 0 0,1-1 0,0 1 0,0 0 0,1 0 0,-1-1 0,0 1 0,0-1 0,0 1 0,0-1 0,0 1 0,1-1 0,-1 0 1,0 0-1,0 0 0,1 1 0,-1-1 0,2-1 0,11 2 714,0 0 0,18-3 1,-7 1-593,33 5 422,0 1-1,61 15 1,112 37 366,-162-39-928,99 28 53,-2 6 1,-2 8-1,-3 7 0,233 135 1,8 61 618,-370-242-662,-18-12 76,23 19-1,-37-28-116,1 0 1,-1 1-1,1-1 1,-1 0-1,1 1 0,-1-1 1,1 0-1,-1 1 0,0-1 1,1 1-1,-1-1 0,1 0 1,-1 1-1,0-1 0,1 1 1,-1 0-1,0-1 0,0 1 1,1-1-1,-1 1 0,0-1 1,0 1-1,0 0 1,0-1-1,0 1 0,0-1 1,0 1-1,0 0 0,0-1 1,0 1-1,0-1 0,0 1 1,0 0-1,-1 0 0,-11 5 68,10-6-57,-31 7 40,-1-1-1,-43 1 1,-22 3-58,37 0 14,-297 54 112,-43-8-74,138-24 10,5 23-8,242-50-27,-1 1 0,1 0 1,0 2-1,0 0 0,1 1 1,0 1-1,0 0 0,1 1 1,1 0-1,0 1 0,-15 17 1,18-18-2970,6-9-3213,5-2 401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4.483"/>
    </inkml:context>
    <inkml:brush xml:id="br0">
      <inkml:brushProperty name="width" value="0.05" units="cm"/>
      <inkml:brushProperty name="height" value="0.05" units="cm"/>
    </inkml:brush>
  </inkml:definitions>
  <inkml:trace contextRef="#ctx0" brushRef="#br0">221 0 7552,'21'11'353,"0"0"0,-1 1 0,-1 1 0,0 1 0,0 0 0,-2 2-1,0 0 1,0 1 0,-2 1 0,18 25 0,-27-35-333,-1 1-1,-1 0 1,0 1-1,0-1 1,-1 1-1,0-1 1,0 1-1,-1 0 1,0 0 0,-1 0-1,0 13 1,-1-17 4,0-1 0,0 0 0,-1 1 0,1-1 0,-1 0 0,-1 0 0,1 0 0,-1 0 0,0 0 0,0 0 0,0 0 0,0-1 0,-1 1 0,0-1 0,0 1 0,0-1 0,-1 0 0,1 0 0,-1-1 0,0 1 0,0-1 0,0 0 0,-7 5 0,3-5-14,0 0 0,-1 0 0,1-1 0,0 0 0,-1 0 1,0-1-1,1 0 0,-1-1 0,1 0 0,-1 0 0,0-1 0,1 0 0,-16-4 0,3 0 73,1-1 0,-1-1-1,1-1 1,-26-15 0,35 17 10,1-1 0,0 0 0,0-1 0,1 1 1,0-2-1,0 0 0,1 0 0,0 0 0,0-1 1,1 0-1,1 0 0,0-1 0,0 0 0,-5-13 1,6 9-306,0-1 0,1 0 0,0 0 0,-1-17 1,3 14-1757,1 0 1,1 0 0,3-23-1,-1 19-485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092"/>
    </inkml:context>
    <inkml:brush xml:id="br0">
      <inkml:brushProperty name="width" value="0.05" units="cm"/>
      <inkml:brushProperty name="height" value="0.05" units="cm"/>
    </inkml:brush>
  </inkml:definitions>
  <inkml:trace contextRef="#ctx0" brushRef="#br0">1 0 12288,'3'11'0,"-1"11"128,6 1 128,1 3 384,7 14 0,10 8 0,-6 4 128,1 4-512,-5-4 128,1-1-256,-3-6 128,-7-6-256,1-10 0,1-3 127,-1-10 129,-2-4-1023,-6-12-1,0 0-9984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57.392"/>
    </inkml:context>
    <inkml:brush xml:id="br0">
      <inkml:brushProperty name="width" value="0.05" units="cm"/>
      <inkml:brushProperty name="height" value="0.05" units="cm"/>
    </inkml:brush>
  </inkml:definitions>
  <inkml:trace contextRef="#ctx0" brushRef="#br0">175 46 9216,'12'7'855,"-22"-7"191,-19 1 125,27-1-1090,-1 0 0,0 0 0,0 0 0,1 0 0,-1-1 0,0 1 0,1-1 0,-1 0 0,0 0 0,1 0 0,-1 0 0,1 0 0,-1 0 0,1-1 0,0 1 0,-1-1 1,1 0-1,0 0 0,0 1 0,-2-4 0,-3-1 265,5 4-218,2 2 21,-2-1 43,0-1-188,-1 0-1,0 0 1,0 0 0,-1 0 0,1 0-1,0 1 1,-1 0 0,1 0-1,0 0 1,-6-1 0,-2-1 19,10 3-11,1 0-1,-1 0 1,0 0 0,1 0 0,-1 0-1,0 0 1,1 0 0,-1 0 0,0 0 0,1 0-1,-1 0 1,0 1 0,1-1 0,-1 0-1,1 0 1,-1 1 0,1-1 0,-1 0-1,0 1 1,1-1 0,-1 0 0,1 1 0,-1-1-1,1 1 1,0-1 0,-1 1 0,1-1-1,-1 1 1,1-1 0,0 1 0,-1-1-1,1 2 1,-8 20 450,7-19-437,0 3 36,-1 1 1,1-1 0,1 1 0,-1-1 0,1 1 0,1-1-1,-1 1 1,1-1 0,0 1 0,3 10 0,-1-4 50,-1 0 1,0 0 0,0 18-1,-2-21-91,-2 9 54,0-12 18,-7 7-559,8-12-1667,1-2-1302,0 0-3498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461"/>
    </inkml:context>
    <inkml:brush xml:id="br0">
      <inkml:brushProperty name="width" value="0.05" units="cm"/>
      <inkml:brushProperty name="height" value="0.05" units="cm"/>
    </inkml:brush>
  </inkml:definitions>
  <inkml:trace contextRef="#ctx0" brushRef="#br0">1 248 9600,'0'7'18,"0"0"0,1 1 0,0-1 0,0 0 0,1 0-1,0 0 1,0 0 0,0-1 0,1 1 0,0 0 0,1-1 0,0 0 0,-1 0 0,2 0 0,-1 0 0,1-1 0,0 0 0,9 8 0,22 21 1924,52 37-1,-70-58-1511,0-2 0,1 0 0,0-1 1,1-1-1,32 11 0,-48-19-408,1 0 1,-1 0 0,0 0-1,0-1 1,1 1 0,-1-1-1,0 0 1,0 0 0,1-1-1,-1 1 1,0-1 0,0 0-1,1 0 1,-1 0-1,0-1 1,0 0 0,5-3-1,-4 2 27,0 0 0,-1-1-1,0 0 1,0 0-1,0 0 1,-1 0 0,1 0-1,-1-1 1,0 0-1,0 1 1,-1-1 0,1 0-1,1-6 1,0-2-15,0 0 0,-1 0 0,-1-1-1,0 1 1,-1-1 0,0 1 0,-1-1 0,-1 0 0,0 1 0,0-1 0,-2 1 0,-4-19 0,-4 0-1,0 0 1,-2 0 0,-28-49 0,18 37 250,1 3-871,7 16-5019,14 22 144,1 3 2220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846"/>
    </inkml:context>
    <inkml:brush xml:id="br0">
      <inkml:brushProperty name="width" value="0.05" units="cm"/>
      <inkml:brushProperty name="height" value="0.05" units="cm"/>
    </inkml:brush>
  </inkml:definitions>
  <inkml:trace contextRef="#ctx0" brushRef="#br0">186 1 4608,'-1'0'16,"-1"1"1,1-1 0,0 0-1,0 1 1,0 0-1,0-1 1,0 1-1,0 0 1,0-1 0,0 1-1,0 0 1,0 0-1,0 0 1,0 0-1,1 0 1,-1 0 0,0 0-1,1 0 1,-1 0-1,1 0 1,-1 0-1,1 0 1,-1 1 0,1-1-1,0 0 1,0 0-1,-1 2 1,2 1 81,0 0-1,-1 0 1,1-1 0,1 1 0,-1 0-1,1-1 1,-1 1 0,4 4 0,1 2 166,-1-1-1,-1 2 1,1-1 0,-2 0 0,1 1-1,-1 0 1,-1 0 0,0 0 0,-1 0-1,1 17 1,-2-28-238,0 1 0,0 0-1,-1 0 1,1 0 0,0 0 0,0-1 0,-1 1 0,1 0-1,0 0 1,-1-1 0,1 1 0,0 0 0,-1 0-1,1-1 1,-1 1 0,0-1 0,1 1 0,-1 0-1,1-1 1,-1 1 0,0-1 0,0 1 0,1-1 0,-1 0-1,0 1 1,0-1 0,1 0 0,-1 1 0,0-1-1,0 0 1,0 0 0,1 0 0,-1 0 0,0 0-1,0 0 1,0 0 0,0 0 0,1 0 0,-1 0-1,-2-1 1,-1 0 76,-1 0 0,0 0 0,0 0-1,1-1 1,-1 0 0,-5-3 0,-1-1-75,0 0 0,0-1 0,1 0 0,0-1 0,0 0 0,1-1 0,0 0 0,0 0 0,1-1 0,0 0 0,1-1 0,0 0 0,0 0 0,-4-13 0,-1-3-7472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178"/>
    </inkml:context>
    <inkml:brush xml:id="br0">
      <inkml:brushProperty name="width" value="0.05" units="cm"/>
      <inkml:brushProperty name="height" value="0.05" units="cm"/>
    </inkml:brush>
  </inkml:definitions>
  <inkml:trace contextRef="#ctx0" brushRef="#br0">37 1 9984,'-11'7'0,"-6"10"0,12-1 0,1 3 128,8 3 128,4 6 256,3 5 0,3 3-512,0-3 128,-4 2 128,2-2 0,-2 3-128,-1-12 0,-7-5 0,1-5 128,1 0-9344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548"/>
    </inkml:context>
    <inkml:brush xml:id="br0">
      <inkml:brushProperty name="width" value="0.05" units="cm"/>
      <inkml:brushProperty name="height" value="0.05" units="cm"/>
    </inkml:brush>
  </inkml:definitions>
  <inkml:trace contextRef="#ctx0" brushRef="#br0">1 82 15232,'10'8'0,"7"8"0,-17-16 0,-5-12 640,5 12-1,-7-21-639,14 10 128,7-2 128,2 2 128,3-1-256,3 5 0,6-1 0,4 2 0,1 1-13055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8.084"/>
    </inkml:context>
    <inkml:brush xml:id="br0">
      <inkml:brushProperty name="width" value="0.05" units="cm"/>
      <inkml:brushProperty name="height" value="0.05" units="cm"/>
    </inkml:brush>
  </inkml:definitions>
  <inkml:trace contextRef="#ctx0" brushRef="#br0">1 164 4480,'4'1'730,"0"-1"0,0 0 1,0 0-1,0-1 0,0 1 0,0-1 1,0 0-1,0 0 0,0 0 0,0 0 0,-1-1 1,5-2-1,22-10-169,0 1 1,0 1 0,55-13-1,-55 17-546,46-10 206,0 3-1,133-9 0,-119 13-87,-61 6-57,0 1 0,0 2 0,0 1 0,37 3-1,-58 0-63,0 0 0,0 0 0,0 1 0,-1 0 0,1 0 0,-1 1 0,0 0 0,0 0 0,0 1 0,-1 0 0,0 0 0,0 1 0,0-1 0,0 1 0,7 11 0,-4-5 12,-1 0 0,0 1 0,-1 0 0,0 0 0,-1 1 0,0 0 0,5 21 0,-10-27-20,1 0 0,-1-1 0,-1 1-1,1 0 1,-1 0 0,-1 0-1,0 0 1,0 0 0,-3 11 0,-2 2 17,-2-1 1,-10 21 0,-10 27 3,27-64 35,0 0 0,0 0 0,0 0-1,1 0 1,0 0 0,0 0 0,0 1-1,0-1 1,1 0 0,-1 0 0,1 0-1,0 0 1,1 0 0,1 4-1,-1-5-10,0-1 0,0 0-1,0 0 1,1 1 0,-1-1-1,1-1 1,-1 1 0,1 0-1,0-1 1,0 1 0,-1-1-1,1 0 1,6 2 0,4 2 144,13 4-97,1 0 0,0-2 0,49 7 0,16-5 115,126-4 0,-79-4-100,3 13-111,4 1 0,290-31 119,-352 11-110,-2-2-9,0-4 0,109-29 0,-137 30 0,1 2 0,96-2 0,-136 9 0,14-2-4415,-24-3 623,-12-5 480,-3-1-1808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4.157"/>
    </inkml:context>
    <inkml:brush xml:id="br0">
      <inkml:brushProperty name="width" value="0.05" units="cm"/>
      <inkml:brushProperty name="height" value="0.05" units="cm"/>
    </inkml:brush>
  </inkml:definitions>
  <inkml:trace contextRef="#ctx0" brushRef="#br0">0 0 7808,'12'33'329,"10"23"2271,-2 2-1,12 62 1,-4 62-2188,-8 0 0,-3 212 1,-28-169 710,4-118-2764,4 1-8593,3-97 6373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5.313"/>
    </inkml:context>
    <inkml:brush xml:id="br0">
      <inkml:brushProperty name="width" value="0.05" units="cm"/>
      <inkml:brushProperty name="height" value="0.05" units="cm"/>
    </inkml:brush>
  </inkml:definitions>
  <inkml:trace contextRef="#ctx0" brushRef="#br0">0 414 9088,'0'0'533,"4"-1"64,288-80 4072,-250 69-4303,178-59 261,45-12 218,145-16-488,-338 84-288,16-2 107,126-7 0,91 14 112,-212 9-279,280 3 132,-4 32-35,-216-10-93,168 30 56,-2 30-23,279 155-46,-570-224-30,-2 0 0,0 2 0,-1 1 0,-1 1-1,0 1 1,-2 1 0,0 1 0,-2 0-1,0 2 1,-2 1 0,19 31 0,-31-45 29,-1 0 0,0 1-1,-1 0 1,0 0 0,-1 0 0,0 0 0,-1 0 0,0 1 0,-1-1-1,-1 1 1,0-1 0,0 1 0,-1 0 0,-5 22 0,3-21-16,-1-1 0,0 1 0,-1-1-1,0 0 1,-1 0 0,-1-1 0,0 0 0,0 0 0,-1 0 0,-1-1 0,0 0 0,0-1 0,-13 11 0,-5-1-4,-1 0 0,0-2 0,-44 21 0,-98 33-62,64-28 100,19-7-52,-2-3-1,-145 34 1,-274 34-94,356-72 343,-145 22-101,146-26-205,76-13 123,-202 31 194,-151-12 223,-1-45 0,282-1-415,-182-21 174,4-25-41,228 38-140,-36-9 13,47 1-5629,48 14-3114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735"/>
    </inkml:context>
    <inkml:brush xml:id="br0">
      <inkml:brushProperty name="width" value="0.05" units="cm"/>
      <inkml:brushProperty name="height" value="0.05" units="cm"/>
    </inkml:brush>
  </inkml:definitions>
  <inkml:trace contextRef="#ctx0" brushRef="#br0">6 28 5760,'-3'-14'0,"1"0"-3840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118"/>
    </inkml:context>
    <inkml:brush xml:id="br0">
      <inkml:brushProperty name="width" value="0.05" units="cm"/>
      <inkml:brushProperty name="height" value="0.05" units="cm"/>
    </inkml:brush>
  </inkml:definitions>
  <inkml:trace contextRef="#ctx0" brushRef="#br0">1 802 11776,'1'-80'3908,"-2"57"-3589,1 0 0,1-1 0,6-30-1,80-460 514,-76 446-725,-11 67-105,0 0 1,0 0-1,0 0 0,1 1 1,-1-1-1,0 0 0,0 0 0,1 0 1,-1 1-1,0-1 0,1 0 1,-1 0-1,1 1 0,-1-1 1,1 0-1,-1 0 0,2 0 0,-2 1 0,0 0 0,1 0 0,-1 0 0,1-1 0,-1 1 0,0 0 0,1 0 0,-1 0 0,1 0-1,-1 0 1,1 1 0,-1-1 0,0 0 0,1 0 0,-1 0 0,1 0 0,-1 0 0,0 0 0,1 1-1,-1-1 1,0 0 0,1 0 0,-1 1 0,0-1 0,1 0 0,21 27 56,1 11-59,30 71 0,-18-36 25,87 196 319,-74-152-5187,-40-100 65,0 0-170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503"/>
    </inkml:context>
    <inkml:brush xml:id="br0">
      <inkml:brushProperty name="width" value="0.05" units="cm"/>
      <inkml:brushProperty name="height" value="0.05" units="cm"/>
    </inkml:brush>
  </inkml:definitions>
  <inkml:trace contextRef="#ctx0" brushRef="#br0">662 316 14336,'-17'0'0,"-11"0"896,-13 0 0,-11-2-640,-5 4-1,-7 1-255,0 6 0,-1 5 128,1-4 0,1-1 128,13-4 0,9-1-384,13-8 128,1 1-12543</inkml:trace>
  <inkml:trace contextRef="#ctx0" brushRef="#br0" timeOffset="1">719 1 13696,'0'0'128,"-3"27"0,-4 22 0,0 1 128,2 6-256,0-3 0,3 8 0,-1-14 0,-3-6-1664,3-8 0,1 0-5760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2.984"/>
    </inkml:context>
    <inkml:brush xml:id="br0">
      <inkml:brushProperty name="width" value="0.05" units="cm"/>
      <inkml:brushProperty name="height" value="0.05" units="cm"/>
    </inkml:brush>
  </inkml:definitions>
  <inkml:trace contextRef="#ctx0" brushRef="#br0">569 85 9728,'-9'32'21,"9"-32"-18,0-1-1,0 1 1,0 0 0,-1 0-1,1 0 1,0 0-1,0 0 1,0 0 0,0 0-1,0 0 1,0 0-1,0 0 1,0 0 0,0 0-1,0 0 1,0-1 0,0 1-1,0 0 1,-1 0-1,1 0 1,0 0 0,0 0-1,0 0 1,0 0 0,0 0-1,0 0 1,0 0-1,0 0 1,0 0 0,-1 0-1,1 0 1,0 0-1,0 0 1,0 0 0,0 0-1,0 0 1,0 0 0,0 0-1,0 0 1,0 0-1,0 0 1,-1 1 0,1-1-1,0 0 1,0 0 0,0 0-1,0 0 1,0 0-1,0 0 1,0 0 0,0 0-1,0 0 1,0 0 0,0 0-1,0 0 1,0 1-1,-12-18 795,1 0-1,-9-20 1,18 33-668,0 1-1,0 0 1,-1 0 0,1 0 0,-1 0 0,1 1 0,-1-1 0,0 1 0,0-1 0,0 1 0,0 0 0,-1 0 0,1 1 0,-1-1-1,1 1 1,-1-1 0,1 1 0,-1 0 0,0 0 0,1 1 0,-1-1 0,-6 1 0,8 0 127,2 0 107,0 0-22,0 0-170,0 0-44,3 19 1,27 158 662,-27-155-661,0 30-1,0-11 84,-2-33-177,0 2 10,5 16 152,-4-6-47,-2-18-44,0-2 44,0 0 63,0 2-85,0 9-107,0-2 4,0 0-1,0 0 0,1 0 0,0 0 1,4 15-1,0-4 31,5 37 0,-10-56-58,0-1 1,0 1-1,0 0 0,0 0 0,1-1 0,-1 1 0,0 0 0,-1 0 0,1-1 0,0 1 0,0 0 0,0 0 0,0-1 0,-1 1 0,1 0 0,0-1 0,-1 1 0,1 0 0,0-1 0,-1 2 0,-6 0-34,7-2 30,-15 8 2,0 0 1,1 1-1,0 1 1,1 0 0,-15 15-1,-56 65 10,41-37 27,3 3 0,1 1 0,-40 82 0,64-106-18,0 1 0,2 0 0,2 1 0,-12 63 0,-9 147 44,29-219-39,2-1-1,0 1 0,2-1 1,1 0-1,1 0 0,12 46 0,8-6 13,-16-50-19,0 1 0,-2 0 0,0 0 1,-1 0-1,-1 0 0,0 1 0,1 25 0,-4-28-33,2 1-64,-1-13 83,0 0 1,-1 0 0,0 0-1,0 0 1,1 0-1,-1 0 1,0 0 0,-1 0-1,1 0 1,0 0 0,-1 0-1,1 0 1,-1 0-1,-1 4 1,-2 3 0,-1 24 1,1-1 0,0 58 0,-2 21 0,-23 274 0,26-233 10,2 78-20,1-190-58,-8 47 0,1 22 76,3-4 63,2-51-32,4 74 1,7 75 30,-1-2-34,-3-33-36,-5-108 0,11 95 0,-9-134 0,-1 0 0,-1 0 0,-1 0 0,-4 27 0,-2 38 0,7-11 640,4-78-533,91-62 56,-65 41-170,65-35 0,18 3 7,135-46 0,-29 36 0,-169 55 0,1 3 0,77-5 0,-55 14 0,0 3 0,0 2 0,-1 5 0,0 2 0,0 3 0,-2 3 0,127 54 0,-170-61-12,-2 1-1,1 1 0,-2 2 0,0 0 0,-1 1 1,-1 2-1,0 0 0,-2 1 0,0 1 0,-1 1 1,-1 1-1,-2 0 0,0 2 0,-1 0 0,-2 0 1,0 1-1,-2 1 0,-1 0 0,9 37 0,-14-38 13,0-1 0,-2 1 0,-1-1 0,-1 1 0,-2 0 0,-5 43 0,-4 47-117,-2 26-22,12-127 139,4 1 0,-1-2 0,-1-3 0,-2-9 4,0-1-1,0 1 0,0-1 0,0 0 0,1 1 1,-1-1-1,0 1 0,1-1 0,0 0 0,-1 1 1,1-1-1,0 0 0,-1 0 0,1 1 1,0-1-1,1 2 0,4 4 47,5 29-27,-11-35-18,1 1 0,-1-1-1,1 0 1,-1 1 0,1-1-1,0 0 1,0 0-1,-1 0 1,1 1 0,0-1-1,0 0 1,0 0 0,0 0-1,0-1 1,0 1-1,1 0 1,-1 0 0,0 0-1,0-1 1,0 1 0,1-1-1,-1 1 1,0-1-1,1 1 1,1-1 0,-1 1 2,12 5-7,-1-1 0,1 0 0,0-1 0,1-1 0,-1 0 0,24 2 0,92-4 0,-78-1 0,-41 0 0,0 1 0,0 0 0,0 1 0,0 0 0,-1 0 0,1 2 0,-1-1 0,17 9 0,-16-6 0,2 3 0,0-3 0,0-3-21,0 0-64,-3-1 42,-8-1-21,-3 0 128,-2 10-43,-2 6-21,0 2 0,5-18 0,0 0 0,-1 0 0,1-1 0,0 1 0,0 0 0,0 0 0,0-1 0,-1 1 0,1 0 0,0 0 0,1-1 0,-1 1 0,0 0 0,0 0 0,0-1 0,0 1 0,0 0 0,1-1 0,-1 1 0,0 0 0,1 0 0,0 0 0,6 2 0,-6-3 0,33 13 0,-23-9 0,0 0 0,0 1 0,-1 1 0,1-1 0,-1 1 0,14 12 0,-7-2-16,-1 1 0,0 1 0,25 37 0,30 65-48,-35-47 64,-3 2 0,31 105 0,-48-119 0,-3-1 0,-3 2 0,3 83 0,-4-22 0,-7 1 0,-18 180 0,13-274 0,1-7 0,0 0 0,-2 0 0,0 0 0,-2 0 0,0-1 0,-19 41 0,3-26 0,-40 53 0,42-65 0,2 1 0,1 0 0,1 1 0,-19 44 0,31-59 14,0-1-1,-1 0 0,0 0 1,-1 0-1,0-1 0,-1 1 1,-14 16-1,-3-5 15,21-20-13,0 0 91,3-2 22,0 0 0,0 0 0,0 0 0,0 0 0,0 0 0,2 1-21,15 7-64,-15-7 63,0 0 1,0-1-106,-1 1 0,1 0-1,0-1 1,-1 1 0,1 0 0,-1 0-1,1 0 1,-1 0 0,1 0 0,-1 0 0,0 0-1,1 0 1,-1 1 0,0-1 0,0 0 0,0 1-1,0-1 1,0 1 0,0-1 0,-1 1-1,1 0 1,0-1 0,-1 1 0,1 3 0,1 1 0,47 122-1,-40-101 0,0 1 0,-2-1 0,3 31 0,0-5 0,-1 4 0,-2 0 0,-3 1 0,-3 78 0,-1-57 0,0-70 0,0-1 0,-1 1 0,0 0 0,0-1 0,-1 1 0,0-1 0,-6 16 0,-4 14 0,9-25 0,1-6 0,1 1 0,0-1 0,1 0 0,0 1 0,1 12 0,0-8 0,6 4 0,2-1 0,-1-2 0,-3-2 0,-4-7 0,0 0 0,-1 0 0,1 0 0,-1-1 0,0 1 0,0 0 0,-1 7 0,2 6 0,1-5 0,0 37 0,-1-32 0,2 75 0,-3-79 0,0 1 0,0 0 0,0-3 0,0 1 0,-2 2 0,-5-3 0,-2-1 0,3 2 0,1 3 0,3 1 0,6-5 22,-2-9-1,1-1 0,0 1 0,0-1-1,0 1 1,0-1 0,1 0 0,-1 0 0,0-1 0,0 1 0,7 0 0,34 1 1,-42-2-18,51 2 96,59 11 0,-67-7-82,0-1 1,57-2 0,13-8-318,-114 5-1706,-1 0-1920,0 0-6379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850"/>
    </inkml:context>
    <inkml:brush xml:id="br0">
      <inkml:brushProperty name="width" value="0.05" units="cm"/>
      <inkml:brushProperty name="height" value="0.05" units="cm"/>
    </inkml:brush>
  </inkml:definitions>
  <inkml:trace contextRef="#ctx0" brushRef="#br0">0 50 12928,'9'34'-3,"-8"-28"5,1 0-1,-1 0 1,1 0-1,0 0 1,0-1 0,1 1-1,-1 0 1,1-1-1,1 0 1,-1 0 0,1 0-1,0 0 1,0 0-1,9 7 1,0-3 124,1 0 0,17 7-1,22 14 351,23 25-14,-41-28-12,1-2 0,0-2 0,51 24 0,-81-44-385,0 0 0,1-1 0,-1 0 1,1 0-1,-1 0 0,1-1 1,0 0-1,0-1 0,0 1 1,-1-1-1,1-1 0,0 1 1,0-1-1,9-2 0,-11 1-60,-1 0 0,1 0 1,-1-1-1,0 1 0,1-1 0,-1 0 0,-1 0 0,1-1 1,0 1-1,-1-1 0,1 1 0,-1-1 0,0 0 0,0-1 1,-1 1-1,1 0 0,-1-1 0,0 1 0,0-1 0,1-5 0,1-4 34,-1 1-1,0-1 0,-1 0 1,0 0-1,-1 0 0,-2-28 1,-18-86-5645,11 81-789,0 0 4176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203"/>
    </inkml:context>
    <inkml:brush xml:id="br0">
      <inkml:brushProperty name="width" value="0.05" units="cm"/>
      <inkml:brushProperty name="height" value="0.05" units="cm"/>
    </inkml:brush>
  </inkml:definitions>
  <inkml:trace contextRef="#ctx0" brushRef="#br0">45 1 15872,'-17'10'0,"-11"7"0,32 18 0,18 15 0,-6 4 0,3 7 0,-2-1 128,-3 4-128,-6-8 0,-8-8 0,0 4 128,-5-2-384,-2-8 128,2-2-11264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566"/>
    </inkml:context>
    <inkml:brush xml:id="br0">
      <inkml:brushProperty name="width" value="0.05" units="cm"/>
      <inkml:brushProperty name="height" value="0.05" units="cm"/>
    </inkml:brush>
  </inkml:definitions>
  <inkml:trace contextRef="#ctx0" brushRef="#br0">266 1 12672,'22'6'209,"-1"1"0,0 0 0,0 2 0,-1 0 0,0 2 0,-1 0 0,0 1 0,-1 1 0,26 23 0,-19-13 161,-2 1 0,-1 2 0,-1 0-1,-1 1 1,28 51 0,-37-58-302,-2 0 1,-1 1 0,0 0-1,-2 0 1,0 1 0,-2-1-1,0 1 1,1 24-1,-5-33-25,0 0-1,-1 0 1,0 0-1,-1 0 1,0-1-1,-7 21 0,6-25-36,0 0 1,-1 0-1,0 0 0,0-1 0,0 0 0,-1 0 0,-1 0 0,1-1 0,-1 1 0,-12 10 0,12-13 28,0 0 1,0 0-1,0 0 0,-1-1 0,0 1 1,0-2-1,0 1 0,0-1 0,0 0 1,0 0-1,-11 0 0,6-1 27,0-1 1,0 0-1,0-1 1,-1 0-1,1-1 1,-15-5-1,-7-4 70,0-2 0,2-1 0,-55-33 0,-80-62 455,97 59-6611,51 36-2999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1.366"/>
    </inkml:context>
    <inkml:brush xml:id="br0">
      <inkml:brushProperty name="width" value="0.05" units="cm"/>
      <inkml:brushProperty name="height" value="0.05" units="cm"/>
    </inkml:brush>
  </inkml:definitions>
  <inkml:trace contextRef="#ctx0" brushRef="#br0">18 0 10112,'-5'6'190,"-8"14"105,13-19-175,0-1 0,0 1-1,0 0 1,0 0 0,0 0-1,0 0 1,0 0 0,1 0-1,-1 0 1,0 0 0,0 0-1,1 0 1,-1 0 0,0 0-1,1-1 1,-1 1 0,1 0-1,-1 0 1,1 0 0,0-1-1,-1 1 1,1 0 0,0-1-1,1 2 1,4 4 179,0 1-1,-1 0 1,0 0-1,0 1 1,0 0 0,-1-1-1,0 1 1,-1 1-1,3 8 1,20 84-359,-21-78 355,53 325 736,-23-4-931,11 252 518,-41-471-305,-2-18-543,4-35-2754,-1-39-7682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2.407"/>
    </inkml:context>
    <inkml:brush xml:id="br0">
      <inkml:brushProperty name="width" value="0.05" units="cm"/>
      <inkml:brushProperty name="height" value="0.05" units="cm"/>
    </inkml:brush>
  </inkml:definitions>
  <inkml:trace contextRef="#ctx0" brushRef="#br0">1 457 12416,'8'3'-38,"-5"-2"95,-1 0 0,0 0 1,1 0-1,-1 0 1,1-1-1,-1 1 0,1-1 1,-1 0-1,1 0 0,-1 0 1,1 0-1,-1 0 0,1 0 1,-1-1-1,1 1 0,-1-1 1,1 1-1,-1-1 1,3-1-1,36-12 1307,83-17-1,-31 10-570,103-23-453,11-3 194,116-51-55,-158 47-424,-1 6 73,322-44 0,-373 77-102,1 5 0,-1 5 0,1 5 0,0 5 0,-1 5 0,-1 5 0,0 5 0,134 46 0,-118-25 0,-3 6 0,-2 5-1,-2 6 1,162 109-1,-223-126-9,-2 3 0,-2 3 0,64 72 0,-40-26 16,79 120 0,-128-171-13,-3 1-1,-1 2 0,-3 0 1,-1 2-1,15 53 1,-31-80-15,-2-1 0,-1 1 0,-1 0 1,0 0-1,-2 1 0,-2 24 0,-1-31-3,0-1 0,-1 1 0,-1-1 0,0 1 0,-1-1 0,-1 0 0,-1-1 0,0 0 0,-12 20 0,3-13 11,-1 0 1,-1 0 0,-1-2-1,0 0 1,-2-1 0,0-1-1,-1-1 1,-43 25 0,23-19-11,-1-2 1,0-2 0,-2-1 0,-61 15 0,-191 19 95,214-40-90,-265 20-13,-1-22 31,344-10-25,-922-18 489,535-9-193,99 6-60,-4-1 381,288 21-528,0 1-1,0 1 1,0 0 0,0 0-1,1 0 1,-1 1-1,0 1 1,1-1-1,-17 9 1,21-9-440,0 0 1,0 1-1,0 0 0,0 0 1,0 1-1,0-1 0,1 1 1,-4 3-1,-5 15-4982,6 5-3596,8 1 7285,0-14-170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3.208"/>
    </inkml:context>
    <inkml:brush xml:id="br0">
      <inkml:brushProperty name="width" value="0.05" units="cm"/>
      <inkml:brushProperty name="height" value="0.05" units="cm"/>
    </inkml:brush>
  </inkml:definitions>
  <inkml:trace contextRef="#ctx0" brushRef="#br0">793 1 11008,'-163'50'1561,"84"-28"-690,53-14-612,-1-1 0,0-2 0,0 0 0,0-2 0,-1-1 0,-38-2 0,30-3-51,-1-2 0,1-2 0,0-1 0,1-1 0,0-2 0,0-2 0,-36-18 0,69 30-997,2 1-3542,0 0-512,0 0 1217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146"/>
    </inkml:context>
    <inkml:brush xml:id="br0">
      <inkml:brushProperty name="width" value="0.05" units="cm"/>
      <inkml:brushProperty name="height" value="0.05" units="cm"/>
    </inkml:brush>
  </inkml:definitions>
  <inkml:trace contextRef="#ctx0" brushRef="#br0">123 678 10496,'1'0'23,"0"-1"0,0 1 0,0-1 0,-1 1 0,1-1 1,0 1-1,0-1 0,-1 0 0,1 1 0,0-1 0,-1 0 0,1 1 1,0-1-1,-1 0 0,1 0 0,-1 0 0,1-1 0,-11-4 386,8 5-379,0 1 0,0-1-1,0 0 1,0 0 0,0 0 0,0 0-1,1 0 1,-1 0 0,0 0 0,1-1-1,-1 1 1,1-1 0,-1 1-1,1-1 1,-2-2 0,2 1 33,0 0 0,0 0 0,0 0 0,1 0 0,-1 0 0,1 0 0,0 0 0,-1 0 0,1 0 0,1 0 0,-1 0 0,0 0 0,2-6 0,15-40 634,1 11-261,3 1 1,48-69-1,-6 13 772,93-151 434,-155 242-1626,0 0-1,0 1 0,0-1 1,1 1-1,-1-1 0,0 1 1,1-1-1,-1 1 0,1 0 1,0 0-1,-1-1 0,1 1 0,0 1 1,0-1-1,0 0 0,2-1 1,-2 2-9,0 0 0,-1 1 0,1-1 1,0 0-1,-1 0 0,1 1 0,0-1 1,-1 1-1,1-1 0,0 1 0,-1 0 1,1 0-1,-1 0 0,0 0 1,1 0-1,-1 0 0,0 0 0,1 0 1,1 3-1,4 4 14,1 1 1,-2 1 0,1-1-1,-1 1 1,-1 1 0,0-1-1,5 14 1,20 78 295,-17-39-129,-4 0 0,3 100-1,-6-60-152,-6-96-127,5 37-212,-5-43 173,0 1 0,1-1 0,-1 0 0,0 1 1,0-1-1,1 0 0,-1 0 0,1 1 0,-1-1 1,1 0-1,0 0 0,-1 0 0,1 0 0,0 0 1,0 0-1,0 0 0,-1 0 0,1 0 0,0 0 0,0 0 1,1 0-1,-1-1 0,0 1 0,0 0 0,2 0 1,-2-1-13,1 0 0,-1-1 0,0 1 1,0 0-1,1-1 0,-1 1 1,0-1-1,0 1 0,1-1 1,-1 0-1,0 0 0,0 1 0,0-1 1,0 0-1,0 0 0,0 0 1,-1 0-1,1 0 0,0 0 0,1-3 1,13-24-282,-13 25 389,1-5 23,0 0 0,0 0 0,-1 0 0,0 0 0,-1 0 0,0-1 1,0 1-1,0 0 0,-1-1 0,0 1 0,-2-10 0,1 14 118,1-1-1,-1 0 0,-1 0 1,1 1-1,-1-1 0,1 1 1,-1-1-1,-1 1 0,1 0 0,-1 0 1,1 0-1,-1 0 0,0 0 1,-1 1-1,1-1 0,0 1 1,-1 0-1,0 0 0,0 0 1,-6-3-1,-5 0 98,0 0 0,-1 1 0,0 1 0,1 1-1,-1 0 1,0 1 0,0 1 0,-1 0 0,1 1 0,-28 4 0,-15 5 139,-88 25 0,120-27-186,-28 8-549,-29 7-1400,26-10-8799,44-8 9141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532"/>
    </inkml:context>
    <inkml:brush xml:id="br0">
      <inkml:brushProperty name="width" value="0.05" units="cm"/>
      <inkml:brushProperty name="height" value="0.05" units="cm"/>
    </inkml:brush>
  </inkml:definitions>
  <inkml:trace contextRef="#ctx0" brushRef="#br0">0 0 15104,'0'24'0,"2"18"0,5 1 0,-2 13 256,-3 1 0,1 3-256,2-4 0,0-1 0,1-8 0,1-2-11264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901"/>
    </inkml:context>
    <inkml:brush xml:id="br0">
      <inkml:brushProperty name="width" value="0.05" units="cm"/>
      <inkml:brushProperty name="height" value="0.05" units="cm"/>
    </inkml:brush>
  </inkml:definitions>
  <inkml:trace contextRef="#ctx0" brushRef="#br0">1 1 12672,'26'59'640,"-25"-61"-540,0 1 1,0-1 0,0 0 0,0 1-1,0 0 1,0-1 0,0 1-1,1 0 1,-1 0 0,1-1 0,-1 1-1,1 0 1,-1 0 0,1 1 0,-1-1-1,1 0 1,2 0 0,-1 1-56,-1 0 0,1 1 0,0-1 0,0 1 0,-1 0 0,1 0 0,0 0 1,-1 0-1,1 0 0,-1 1 0,0-1 0,1 1 0,-1-1 0,0 1 0,3 3 0,3 1 2,52 39 118,4 3 553,118 67-1,-133-88-436,10 4-134,77 31 1,-133-61-134,0 1-1,1-1 1,-1 0 0,0-1 0,0 1-1,0-1 1,1 1 0,-1-1 0,0 0-1,0 0 1,1 0 0,-1-1 0,0 1-1,0-1 1,0 0 0,1 0 0,-1 0-1,0 0 1,0-1 0,0 1 0,5-4-1,-6 3-9,0-1 0,0 1 0,1-1-1,-1 1 1,-1-1 0,1 0-1,0 0 1,-1 0 0,1 0-1,-1 0 1,0 0 0,0 0 0,0 0-1,-1 0 1,1-1 0,-1 1-1,0 0 1,1-1 0,-2 1-1,1 0 1,-1-5 0,-14-73 280,10 58-635,0-1 1,-2-47-1,7 36-2354,5-16-9800,-3 29 12590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279"/>
    </inkml:context>
    <inkml:brush xml:id="br0">
      <inkml:brushProperty name="width" value="0.05" units="cm"/>
      <inkml:brushProperty name="height" value="0.05" units="cm"/>
    </inkml:brush>
  </inkml:definitions>
  <inkml:trace contextRef="#ctx0" brushRef="#br0">147 234 15872,'0'0'0,"2"34"128,5 31-128,-7-13 0,-4 3 0,-1-7 0,-3-1-2688,-1-10 0,2-1-4224</inkml:trace>
  <inkml:trace contextRef="#ctx0" brushRef="#br0" timeOffset="1">49 0 15744,'25'3'62,"0"1"0,-1 1 0,1 2 0,-1 0 0,0 2 0,-1 0 0,36 20 0,-30-12 36,-2 1 1,0 1-1,-1 1 1,-1 1 0,31 34-1,-36-32-65,-2 0-1,0 0 0,-2 2 0,18 33 0,-28-44-15,0-1-1,0 1 0,-1 0 1,-1 0-1,0 1 1,-1-1-1,0 1 1,-2 0-1,1-1 0,-2 21 1,-1-29 4,1 1 0,-1-1 0,-1 0 0,1 0 0,-1 0 0,0 0 0,0 0 0,-1-1 0,0 1 0,0-1 0,0 1 0,-1-1 0,1 0 0,-1-1 0,0 1 0,-1 0 0,1-1 0,-1 0 0,0 0 0,0-1 0,0 1 0,-1-1 0,1 0 0,-1 0 0,1-1 0,-8 3 0,-1-1 44,0-1 0,-1 0 0,1-1-1,-1-1 1,0 0 0,1-1 0,-1 0 0,0-1-1,1-1 1,-16-3 0,-1-3 320,1 0 1,0-3-1,-44-20 1,-19-20-3712,32 13-8053,43 27 9417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6.985"/>
    </inkml:context>
    <inkml:brush xml:id="br0">
      <inkml:brushProperty name="width" value="0.05" units="cm"/>
      <inkml:brushProperty name="height" value="0.05" units="cm"/>
    </inkml:brush>
  </inkml:definitions>
  <inkml:trace contextRef="#ctx0" brushRef="#br0">209 101 1664,'-3'0'175,"1"-1"1,-1 1 0,0 0-1,0 1 1,0-1-1,1 1 1,-1-1-1,0 1 1,0 0-1,1 0 1,-5 2 0,6-2-91,0 0 1,0 0-1,0 0 1,1 0-1,-1 1 1,0-1-1,1 0 1,-1 1-1,1-1 1,-1 0 0,1 1-1,0-1 1,0 0-1,-1 1 1,1-1-1,0 1 1,0-1-1,1 1 1,-1-1-1,0 0 1,0 1 0,1-1-1,-1 1 1,1 1-1,5 21 114,-2 1 0,0-1 0,-2 1 1,-1-1-1,-2 32 0,-2-27 441,0 0 0,-2 0 0,-12 41 0,15-67-531,-3 7 542,-10 11-174,-9 16 142,23-35-534,-12 6 64,-1-4-127,-2-3 20,13-1-32,1-1 0,0 1 0,-1-1 0,1 0 0,0 1 0,0-1 0,0 0 0,-1 0 0,1 0 0,0 0 0,0-1 0,1 1 0,-1-1 0,0 1 0,0-1 0,-2-2 0,2 0 22,-1 0 0,1 1 0,0-1 0,0-1 0,0 1 1,0 0-1,1 0 0,-2-5 0,1-5 47,0 0 0,0 0 0,1 0 0,2-22 0,-1 35-79,2-42 0,13-72 0,-13 103 0,1 0 0,0 1 0,1 0 0,1-1 0,-1 1 0,2 1 0,0-1 0,0 1 0,1 0 0,0 0 0,9-9 0,17-11-12,-21 21-128,-2 0-1,1-1 1,-1-1 0,-1 0 0,9-12-1,-13 14-1322,-5 8-2407,0 1 201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1.208"/>
    </inkml:context>
    <inkml:brush xml:id="br0">
      <inkml:brushProperty name="width" value="0.05" units="cm"/>
      <inkml:brushProperty name="height" value="0.05" units="cm"/>
    </inkml:brush>
  </inkml:definitions>
  <inkml:trace contextRef="#ctx0" brushRef="#br0">168 131 1024,'-2'0'1024,"-25"2"-1108,16 0 2639,0 0-1,0 1 0,-18 6 0,27-8-2149,2-1 193,0 0 20,0 0-84,0 0-86,0 0-235,-3 1-176,0 0 1,0 1-1,0-1 1,1 1-1,-1-1 1,1 1-1,-1 0 1,-2 3-1,-6 4 10,-26 15 1467,74-13-276,27-11-1036,0-3 1,-1-3 0,96-20-1,426-69 135,-567 93-311,3-1-33,311-50 163,-300 46-130,0 1 0,1 2-1,-1 0 1,1 3-1,0 0 1,-1 3 0,1 0-1,0 2 1,57 15-1,-45-7-75,-16-5-3078,-18-3-8157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3.947"/>
    </inkml:context>
    <inkml:brush xml:id="br0">
      <inkml:brushProperty name="width" value="0.05" units="cm"/>
      <inkml:brushProperty name="height" value="0.05" units="cm"/>
    </inkml:brush>
  </inkml:definitions>
  <inkml:trace contextRef="#ctx0" brushRef="#br0">0 146 13952,'0'0'128,"0"0"21,3 0 64,299 8 2240,-79-10-1665,4 0-573,454-22 378,-562 17-525,-47 1 135,127-25 0,-158 22-250,-9 2 376,42-14 0,-63 17-1047,1-1 0,-1-1 0,19-12-1,-14 7-10736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4.696"/>
    </inkml:context>
    <inkml:brush xml:id="br0">
      <inkml:brushProperty name="width" value="0.05" units="cm"/>
      <inkml:brushProperty name="height" value="0.05" units="cm"/>
    </inkml:brush>
  </inkml:definitions>
  <inkml:trace contextRef="#ctx0" brushRef="#br0">56 14 12032,'0'0'-1,"-3"-2"57,0 0 0,1 1-1,-1-1 1,0 1 0,0-1-1,0 1 1,-5-1 0,7 2-36,0 0 0,0 0 0,1 0 0,-1 0 1,0 0-1,0 0 0,0 1 0,0-1 1,1 0-1,-1 1 0,0-1 0,0 0 1,1 1-1,-1-1 0,0 1 0,1-1 0,-1 1 1,0-1-1,1 1 0,-1 0 0,1-1 1,-1 1-1,1 0 0,-1-1 0,1 1 1,0 0-1,-1 0 0,1 0 0,0-1 1,-1 1-1,1 0 0,0 0 0,0 0 0,0 0 1,0 1-1,-3 20 292,0 1 0,2-1 0,3 43 1,-1-15 337,-1-35-434,0 3 103,0 1 0,5 28 0,-4-46-287,-1-1 1,1 1 0,0 0-1,-1 0 1,1-1 0,0 1-1,0 0 1,0-1-1,-1 1 1,1-1 0,0 1-1,0-1 1,0 1 0,0-1-1,0 0 1,2 1-1,-1-1 54,7 3 19,1 0 1,0-1-1,0-1 1,0 0-1,18 0 0,-2 0 31,496 49 571,-347-31-646,-135-14 34,280 24 261,1-27 195,-260-5-620,-35 3-2422,-5 0-9156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5.423"/>
    </inkml:context>
    <inkml:brush xml:id="br0">
      <inkml:brushProperty name="width" value="0.05" units="cm"/>
      <inkml:brushProperty name="height" value="0.05" units="cm"/>
    </inkml:brush>
  </inkml:definitions>
  <inkml:trace contextRef="#ctx0" brushRef="#br0">10 1 13568,'-10'26'106,"11"-26"-99,0 0-1,1 1 1,-1-1-1,0 1 0,0-1 1,0 1-1,0 0 1,0-1-1,1 1 1,-1 0-1,-1 0 1,1 0-1,0 0 0,0 0 1,0 0-1,0 0 1,-1 0-1,1 0 1,0 0-1,0 2 0,13 29 120,-12-27-109,7 22 303,-1-1 1,-1 2 0,6 51 0,-3 86 233,-8-124-599,-26 731 1122,6-489-981,22 81 558,1-232-28,-5-56-648,0-74-2345,0-2-8449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6.563"/>
    </inkml:context>
    <inkml:brush xml:id="br0">
      <inkml:brushProperty name="width" value="0.05" units="cm"/>
      <inkml:brushProperty name="height" value="0.05" units="cm"/>
    </inkml:brush>
  </inkml:definitions>
  <inkml:trace contextRef="#ctx0" brushRef="#br0">0 340 13312,'173'-96'640,"-132"75"-448,1 3 0,1 2 0,1 1 1,51-9-1,185-23 783,-84 18-714,-88 9-138,-13 1-43,2 4 0,132-4-1,-147 21-73,-1 4-1,-1 3 0,133 34 1,-135-21 15,-2 4 0,-1 3 1,-1 4-1,75 45 0,-103-49 27,-1 1 0,-1 3 0,-2 1 0,-1 2 0,-2 2 0,-2 2 0,53 71 0,-55-63-29,-3 1-1,-2 2 0,-2 1 1,-2 1-1,-2 1 0,26 93 0,-45-126-6,-1 0 0,-1 0 0,-1 0 0,-1 0 0,-1 0-1,-3 37 1,-2-29-28,-1 1-1,-1-2 1,-2 1-1,-14 34 0,9-33 85,0 1 0,-2-2-1,-1 0 1,-1 0-1,-43 50 1,-40 25 193,84-89-215,0-1 0,-1-1 0,-1 0 0,-30 14-1,-38 14-39,20-12 66,-119 75 0,137-72 44,-92 47 0,115-68-51,0 0-1,-1-2 0,0 0 1,-1-2-1,-48 5 0,-97 7 436,-260 15 46,331-39-237,-158-28 0,217 28-152,-1 2-1,-80 5 1,105 0-138,-31 8 0,32-6 18,1-1 0,-24 2 0,25-5-48,0 2 0,0 0 0,-29 8 1,6 4-4192,25-7-7275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156"/>
    </inkml:context>
    <inkml:brush xml:id="br0">
      <inkml:brushProperty name="width" value="0.05" units="cm"/>
      <inkml:brushProperty name="height" value="0.05" units="cm"/>
    </inkml:brush>
  </inkml:definitions>
  <inkml:trace contextRef="#ctx0" brushRef="#br0">21 823 8192,'5'-24'3093,"-6"23"-2848,-1 1 1,1 0-1,-1-1 0,0 0 1,1 1-1,0-1 0,-1 0 1,1 0-1,-1 0 0,1 1 1,-2-3-1,1-2-201,1 0 1,0 1-1,0-1 0,0 0 1,1 0-1,-1 0 0,1 0 1,0 1-1,1-1 0,-1 0 1,3-9-1,-1-2 107,29-182 1491,5-51-789,-34 217-810,7-72 426,-7 92-383,1 0-1,0 0 0,1 0 1,0 1-1,1-1 0,8-14 1,-12 24-82,0 0 1,0 1 0,0-1 0,1 0-1,-1 1 1,0-1 0,1 1-1,-1-1 1,1 1 0,0 0-1,-1 0 1,1 0 0,0 0-1,0 0 1,0 0 0,-1 0 0,1 0-1,0 1 1,3-1 0,-2 0 6,0 1 0,1 0 0,-1 1 0,0-1 0,0 0 0,0 1 0,0 0 0,0 0 0,0 0 1,0 0-1,4 2 0,6 4 7,-1 1 1,-1 0 0,0 1-1,15 14 1,-9-5 51,0 0 0,-2 1 0,0 1 1,23 42-1,36 90-59,-16-8 190,-8-19-813,-12-44-3776,-26-60-5148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522"/>
    </inkml:context>
    <inkml:brush xml:id="br0">
      <inkml:brushProperty name="width" value="0.05" units="cm"/>
      <inkml:brushProperty name="height" value="0.05" units="cm"/>
    </inkml:brush>
  </inkml:definitions>
  <inkml:trace contextRef="#ctx0" brushRef="#br0">557 1 17407,'-15'3'0,"-11"6"-128,-16-4 128,-10-3-128,-3 7 128,-7-1-128,8 6 128,6 5-384,-2 0 1,-2 0-6529,14-5 0,10-5 6912,11-4 128,0 0-1664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905"/>
    </inkml:context>
    <inkml:brush xml:id="br0">
      <inkml:brushProperty name="width" value="0.05" units="cm"/>
      <inkml:brushProperty name="height" value="0.05" units="cm"/>
    </inkml:brush>
  </inkml:definitions>
  <inkml:trace contextRef="#ctx0" brushRef="#br0">36 0 15104,'-2'1'0,"0"1"0,0-1 0,0 0 0,1 1 0,-1 0 0,0-1 0,1 1 0,-1 0 0,1 0 0,-1 0 0,1 0 0,0 0 0,0 0 0,0 0 0,0 0 0,-1 4 0,1 0 0,1-1 0,0 0 0,0 0 0,0 1 0,1-1 0,2 9 0,-1 11 56,0 0 1,-2 1 0,0-1 0,-2 0 0,-1 0 0,-6 27 0,7-43-50,2 6 57,0-14-51,-1-1-1,1 0 1,0 1 0,0-1 0,0 0 0,0 1-1,0-1 1,0 1 0,0-1 0,0 0 0,0 1-1,0-1 1,0 0 0,0 1 0,0-1 0,1 1-1,-1-1 1,0 0 0,0 1 0,0-1 0,0 0-1,1 1 1,-1-1 0,0 0 0,0 1 0,1-1-1,-1 0 1,0 0 0,1 1 0,8-9 41,-1 0 0,0 0 0,0-1 0,-1 0 0,0 0 0,-1-1 0,0 0 0,0 0 0,5-15 0,-5 13 3,0-1 0,1 1 0,1 0 0,0 0 0,0 1 0,15-16-1,-22 26-54,0 0 0,0 0-1,1 0 1,-1 0-1,0 0 1,0 1-1,0-1 1,1 0-1,-1 0 1,0 1-1,1-1 1,-1 1-1,0-1 1,1 1 0,-1 0-1,1-1 1,-1 1-1,1 0 1,-1 0-1,1 0 1,-1 0-1,0 0 1,1 1-1,-1-1 1,4 1-1,-3 0 6,0 1-1,0 0 0,0-1 1,0 1-1,0 0 0,0 0 0,0 0 1,-1 0-1,1 0 0,0 0 1,-1 1-1,0-1 0,2 3 0,2 9 26,1 0 0,-2 0 0,6 29 0,-2-4-672,-7-38-1770,-1-1-7083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8.328"/>
    </inkml:context>
    <inkml:brush xml:id="br0">
      <inkml:brushProperty name="width" value="0.05" units="cm"/>
      <inkml:brushProperty name="height" value="0.05" units="cm"/>
    </inkml:brush>
  </inkml:definitions>
  <inkml:trace contextRef="#ctx0" brushRef="#br0">161 611 15360,'-15'18'0,"-3"1"-43,17-19 34,1 1 1,-1-1 0,1 0-1,-1 0 1,0 0-1,1 0 1,-1 0 0,0 0-1,1 0 1,-1-1-1,0 1 1,1 0 0,-1 0-1,1 0 1,-1-1-1,0 1 1,1 0-1,-1-1 1,1 1 0,-1 0-1,1-1 1,-1 1-1,1-1 1,-1 1 0,1-1-1,-1 1 1,1-1-1,0 1 1,-1-1-1,1 1 1,0-1 0,0 1-1,-1-2 1,-4-3-47,4 4 55,-1 0 0,0 1 0,0-1 0,0 1 0,0 0 0,0 0 0,0 0 0,0 0 0,0 0 0,0 0 0,0 0 0,0 0 0,0 1 0,-3 1 0,-30 11 0,33-12 15,-1 1 0,1-1 0,0 0 0,0 1 0,-1 0 0,1-1 0,0 1 0,0 0 1,1 0-1,-1 0 0,0 0 0,1 1 0,-1-1 0,1 0 0,0 1 0,0-1 0,-2 4 1,2-2 40,0 0 1,1 0 0,-1 0-1,1 0 1,0 1 0,0-1 0,0 0-1,1 0 1,-1 0 0,2 6 0,1-1 47,0-1 1,0 0 0,0 0-1,1 0 1,0 0 0,1-1 0,0 0-1,0 1 1,0-2 0,10 10-1,-11-12-77,0 0-1,0-1 0,1 1 0,-1-1 1,1 0-1,0-1 0,0 1 0,0-1 0,0 0 1,0 0-1,1 0 0,-1-1 0,1 0 0,-1 0 1,1 0-1,-1 0 0,1-1 0,-1 0 0,1-1 1,0 1-1,-1-1 0,1 0 0,-1 0 0,0-1 1,1 1-1,-1-1 0,0 0 0,0-1 1,0 1-1,0-1 0,-1 0 0,1-1 0,-1 1 1,6-5-1,-2-2 1,-1 0 1,0-1-1,0 1 1,-1-1-1,-1 0 1,0-1-1,0 1 1,6-25 0,-5 7 10,0-1 0,2-50 0,-8 40-4,-1-1 1,-2 0-1,-11-53 0,-36-118-47,46 195 17,-5-16-4,-15-37 0,24 69 0,-1-1 1,0 0-1,1 1 0,-1-1 0,0 0 0,0 1 0,0-1 0,0 1 0,0-1 0,-1 1 0,-1-2 0,3 3 0,0 0 0,-1 0 0,1 0 0,0 0 0,-1 0 0,1 0 0,0 0 0,0 0 0,-1 0 0,1 0 0,0 0 0,-1 0 0,1 1 0,0-1-1,0 0 1,0 0 0,-1 0 0,1 0 0,0 1 0,0-1 0,-1 0 0,1 0 0,0 0 0,0 1 0,0-1 0,0 0 0,-1 0 0,1 1 0,0-1 0,0 0 0,0 1 0,0-1 0,0 0 0,0 0 0,0 1 0,0-1 0,0 0-1,0 1 1,0-1 0,-2 9 6,1 0 0,1 0-1,-1 15 1,32 239 330,-13-145-288,30 365-560,-45-422-1753,-2-33-2649,-1 2-3651,0-9 8672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58.134"/>
    </inkml:context>
    <inkml:brush xml:id="br0">
      <inkml:brushProperty name="width" value="0.05" units="cm"/>
      <inkml:brushProperty name="height" value="0.05" units="cm"/>
    </inkml:brush>
  </inkml:definitions>
  <inkml:trace contextRef="#ctx0" brushRef="#br0">128 0 3584,'0'0'1685,"0"0"64,0 0-63,0 0-278,0 0-1024,0 0-256,0 0 0,0 0 0,0 0 0,0 0 21,0 0 86,2 11 21,4 45 15,-1 1 0,-4 0 0,-1-1 1,-3 1-1,-3 0 0,-16 74 0,11-73-25,2 0 0,0 74-1,0-8 85,8-114-246,-3 43 554,4-49-593,0 1 1,0 0-1,1-1 0,-1 1 1,1-1-1,0 1 1,0-1-1,3 8 1,-1-6 0,0 0 0,0 0 1,-1 0-1,0 0 1,0 0-1,0 1 1,-1-1-1,0 1 1,0 6-1,3 20 130,5 26-100,-4-14-25,-4-43-17,-2 19 60,-2-8-94,-10 24 150,12-35-44,1-2 22,0 0 22,-2 0 42,-18 9 0,18-8 21,4-2-85,14-3-119,-3 0 24,0 1 1,0 0-1,0 1 1,1 0 0,-1 1-1,0 1 1,25 1-1,-28 1-19,0-1 0,0 2 0,-1-1 0,1 1 0,-1 1 0,16 8 0,-21-10-14,1 2 1,-1-1 0,0 0-1,0 1 1,-1 0-1,1 0 1,-1 0 0,1 0-1,-1 1 1,-1-1 0,1 1-1,-1 0 1,1 0-1,1 6 1,0 4-29,0 0 0,-1 0 0,0 0-1,-1 0 1,-1 1 0,-1 20 0,-2-13-14,0 1 1,-1-1 0,-10 34-1,6-39 30,0 0 0,-2-1 0,0 0 0,-1 0 0,0-1 0,-2 0 0,-14 15 0,-25 37-20,38-46 14,-2 0 0,0-1 0,-2-1-1,0-1 1,-1 0 0,-28 22-1,37-38 59,7-2-33,0-1 0,-1 1 0,1 0-1,0 0 1,0 0 0,-1 0 0,1 1 0,0-1-1,0 0 1,0 1 0,0-1 0,-1 3-1,-6 4 16,8-6 84,-6 85 129,9-70-227,0 0 0,8 27-1,-5-28-7,-2 0-1,0 1 1,1 17-1,-6 161 1,-9-104 0,6-61 0,1 0 0,2 0 0,2 40 0,10 217 0,-11-251 0,-13 70 0,2-30 0,10-35 62,1 1-1,2-1 1,8 45-1,1 61-51,-10-125-10,-1-15 0,1 1 0,0-1 0,0 0 0,0 1 0,1-1 0,1 0 0,-1 0 0,1 0 0,0 0 0,4 8 0,1-3 13,-1-1 0,-1 1 0,0 0 0,-1 1-1,0-1 1,-1 1 0,0 0 0,-1 0 0,1 19-1,8 75-12,-5-23 0,-1-36 0,-3-19 17,0-15 5,-1 1 1,0 0-1,-2-1 0,-2 23 0,1-18-22,0 0 0,2 26 0,0-32 0,0 0 0,0 1 0,-1-1 0,-1 0 0,0 0 0,-5 15 0,3-13 0,1 0 0,1 1 0,0-1 0,1 1 0,2 21 0,-1-22 0,0 54 0,2-14 0,-1-50 0,0 0 0,-1 0 0,0 0 0,0 1 0,0-1 0,-1 0 0,0 0 0,0 0 0,0 0 0,-4 9 0,-1 1 16,0 1 0,1-1 0,0 1 0,2 0 0,0 0 0,0 0 0,1 19 0,0-2-53,-1-1 0,-10 44 0,5-35 20,6-19 17,1 0 0,0 0 0,2 0 0,1 0 0,6 30 0,-4-19 0,2 42 0,-5-65 8,1 0 0,0 0-1,1-1 1,0 1 0,0-1-1,1 0 1,0 0 0,0 0-1,1 0 1,7 8-1,-4-4 4,-1 1 0,0 0 0,5 15 0,1 14-11,-6-19 0,1 1 0,11 23 0,-7-19 0,-1-1 0,-1 2 0,-2-1 0,-1 1 0,6 57 0,-5-36-21,-6-35-68,-2-8 89,-2-3 89,-4 9-68,1 1-21,0-1 0,0-1 0,-1 0 0,5-11 0,-3 8 0,5-7 0,0 0 0,0-1 0,1 1 0,-1-1 0,1 1 0,-1-1 0,1 1 0,0-1 0,0 0 0,3 3 0,29 25 0,-18-16 0,-10-9 0,-1 0 0,0 1 0,0 0 0,-1 0 0,0 0 0,0 0 0,6 14 0,-2 0 0,7 30 0,-6-16 0,-6-25-4,-1 0 0,0 1 0,-1-1 0,0 1 0,0-1 0,-1 1 0,-1-1 0,1 1 0,-1-1 0,-1 1 0,0-1 0,0 0 0,-1 0 0,0 0 0,-8 16 0,7-18 1,0 0 0,0-1 0,-1 1 0,0-1-1,0 0 1,-1 0 0,1-1 0,-1 0 0,0 0-1,-1 0 1,1 0 0,-1-1 0,0 0 0,0-1-1,-1 0 1,1 0 0,-1 0 0,1-1 0,-11 2-1,8-1 4,0-1 0,-32-1 0,42-1-1,0-1-1,-1 1 0,1 0 1,0 0-1,-1 0 0,1 0 0,0 0 1,-1 0-1,1 0 0,0 0 1,-1 0-1,1 0 0,-1 0 0,1 0 1,0 0-1,-1 0 0,1 1 0,0-1 1,-1 0-1,1 0 0,0 0 1,-1 0-1,1 1 0,0-1 0,0 0 1,-1 0-1,1 1 0,0-1 1,-1 0-1,1 0 0,0 1 0,0-1 1,0 0-1,0 1 0,-1-1 0,1 0 1,0 1-1,0-1 0,0 0 1,0 1-1,0-1 0,0 0 0,0 1 1,0-1-1,0 1 0,0-1 1,0 0-1,0 1 0,0-1 0,0 0 1,0 1-1,0-1 0,0 0 1,0 1-1,1-1 0,-1 0 0,0 1 1,0-1-1,0 0 0,1 1 0,-1-1 1,6 25-2,2 0 0,0-1 0,1 0 0,2 0 0,0-1-1,24 35 1,29 25 3,-46-63 0,-1 1 0,-1 1 0,-1 0 0,-1 2 0,15 32 0,19 87 0,-41-125 0,2 0 0,0 0 0,18 24 0,-16-26 0,0 1 0,-1 1 0,12 30 0,-1 10-2,-7-23 10,-2 1 0,14 63 0,-18-53-51,2-1 0,23 66 1,34 131 88,-14-38 14,3 19 26,-46-163-105,-6-36 2,0-1 1,1 0-1,13 38 0,-11-42 19,0 0 0,-2 0-1,-1 0 1,0 1 0,-1-1-1,-2 1 1,0 0 0,0 0-1,-2-1 1,-1 1-1,0 0 1,-8 29 0,6-30-7,1 0-1,1 0 1,1 0 0,1 25 0,13 76 8,-6-70-2,-5-16-1,2 14 0,-3-42 1,1 1 16,-1 1 0,0 0 0,0-1 0,-1 1 0,-1 9-1,1 1 10,1-16 81,1 8-86,-2 3-21,-2-4 22,1-7 84,1-2-20,0 0-129,0 0 128,3 0 22,17 1-104,0 1 1,0 1-1,0 1 0,-1 1 1,1 0-1,30 14 0,-12-3-3,-2 3-1,48 30 0,-67-36-8,0 0 1,-1 0-1,-1 2 0,26 31 0,45 74-61,-44-59 56,35 59-23,-67-101 23,-1 0 0,-1 1 0,0 0 1,7 36-1,0 20-39,22 99-44,-27-136 97,-2 1 0,-1 0 0,-3 0 0,0 65 0,-4 54-46,-5 73-36,-3-170 146,-21 89 0,18-105-15,9-32-19,-1 1-1,-1-1 1,-1 0 0,0 0-1,0 0 1,-8 12-1,-28 59 99,33-74-128,-6 2 0,2-2 22,9-9 84,3-2 22,-9 14 87,8-13-188,0 0 0,0 0 0,0 1 0,0-1 0,0 0-1,0 1 1,0-1 0,0 1 0,1-1 0,-1 1 0,1-1 0,-1 1 0,1 0 0,-1 2 0,9 31-18,-1 0 0,3 42 0,9 48-15,80 270 6,-71-279 0,34 112 0,-34-146 0,-4 1 0,-4 2 0,13 110 0,-32-181 0,42 257 0,-31-204 0,-3 0 0,1 108 0,-5-50 0,9-11 0,-8-75 0,-2 0 0,0 72 0,-3-31 0,0-55 0,0-1 0,-4 30 0,2-53 8,1 1-1,-1-1 1,1 0 0,0 1-1,0-1 1,-1 1-1,1-1 1,0 0-1,0 1 1,1-1-1,-1 1 1,0-1-1,0 0 1,1 1 0,-1-1-1,0 0 1,1 1-1,-1-1 1,1 0-1,0 0 1,-1 1-1,1-1 1,0 0-1,0 0 1,2 2 0,1 2 30,5 4-17,3 1-21,7 10 33,-11-15 153,-4-4-170,20 6 3,-1-1-1,1-2 1,1 0 0,-1-2-1,1 0 1,-1-2 0,35-3-1,52-8 1,-13 3 36,158-33-1,-218 33-54,1 3 0,65-2 0,12-1 0,209-13 0,-12 31 0,-137-2 0,176 27 0,-216-17 0,-61-9 0,1 1 0,80 0 0,-27 1 58,-90-6-23,72 1 0,155-15-35,-92 18 0,-93-3 0,-58-3 0,-1 0 0,0 1 0,-1 2 0,37 13 0,-47-16 0,0 0 0,0 0 0,0-1 0,0 0 0,1-1 0,19-1 0,68-11 0,-68 6 0,44 0 0,-53 4 0,0 2 0,0 1 0,0 1 0,0 0 0,35 12 0,-35-9 0,0-1 0,1-1 0,-1-1 0,1 0 0,-1-2 0,1-1 0,0-1 0,-1-1 0,1 0 0,37-11 0,-44 11 0,0 1 0,1 0 0,-1 1 0,1 0 0,-1 2 0,19 3 0,-9-1 0,29 0 0,-46-5-21,7-4-64,-3 4 42,-10 1-1386,-3 0-5291,0 0-107,0 0 4545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181"/>
    </inkml:context>
    <inkml:brush xml:id="br0">
      <inkml:brushProperty name="width" value="0.05" units="cm"/>
      <inkml:brushProperty name="height" value="0.05" units="cm"/>
      <inkml:brushProperty name="color" value="#00A0D7"/>
    </inkml:brush>
  </inkml:definitions>
  <inkml:trace contextRef="#ctx0" brushRef="#br0">551 1002 12544,'-7'-3'252,"0"-1"0,0 0 0,1 0 0,-1-1 1,1 0-1,0 0 0,0 0 0,1-1 0,-8-9 0,7 8-105,1 1-1,-1 0 1,-1 0-1,1 0 1,-1 1-1,0 0 1,0 0-1,-11-5 1,7 5-68,-1 2 0,0-1 0,-1 2 0,1 0 0,0 0 0,-1 1 0,1 0 0,-1 1 0,1 1 0,-1 0 0,1 1 0,0 0 0,0 0 0,0 2 0,0-1 0,0 2 0,-12 5 0,10-3-22,1 0 0,0 1 1,1 0-1,-1 1 0,2 1 1,-1 0-1,2 0 1,-1 1-1,1 0 0,1 1 1,0 0-1,0 0 0,2 1 1,-8 14-1,13-23-15,0 0 0,1 1 0,-1-1-1,1 0 1,0 1 0,0-1 0,0 1 0,0-1-1,1 1 1,0-1 0,0 1 0,0-1 0,1 1-1,1 8 1,-1-10-11,1 0 0,-1 0-1,1 0 1,0-1-1,0 1 1,0 0 0,0-1-1,0 0 1,0 1 0,1-1-1,-1 0 1,1 0 0,0 0-1,-1 0 1,1-1 0,0 1-1,0-1 1,0 0-1,0 0 1,0 0 0,4 1-1,9 2-3,0 0 0,-1-1 0,1-1 0,0-1 0,0 0 0,1-1 0,-1 0 0,0-2-1,0 0 1,0 0 0,-1-2 0,1 0 0,-1-1 0,0 0 0,0-1 0,0-1 0,-1 0 0,0-1-1,0-1 1,-1 0 0,0 0 0,19-20 0,-15 10-15,-1-1 0,-1 0 0,-1-1 0,-1-1 0,0 0-1,-2-1 1,-1 0 0,0 0 0,-2-1 0,-1-1 0,-1 1 0,3-28 0,-2 3 8,-3-1 1,-2 1-1,-3 0 0,-1-1 1,-12-62-1,5 63 69,-2 1 0,-2 1 0,-2 0 0,-2 0 0,-46-84 0,61 126-65,-2 0-1,1 0 1,-1 0 0,1 0 0,-1 1 0,-6-6 0,9 9-18,0 0 0,0 0 0,0 1 0,-1-1 0,1 0-1,0 0 1,0 1 0,-1-1 0,1 1 0,0-1 0,-1 1 0,1 0 0,0-1 0,-1 1 0,1 0 0,0 0 0,-1 0 0,1 0-1,-1 0 1,1 0 0,0 0 0,-1 1 0,1-1 0,0 0 0,-1 1 0,1-1 0,0 1 0,-1 0 0,1-1 0,0 1-1,0 0 1,-2 1 0,0 1 13,0 0-1,1 0 0,-1 0 1,0 0-1,1 1 1,0-1-1,0 1 0,0 0 1,0-1-1,1 1 0,-2 6 1,-8 48 113,9-45-101,-5 45 4,3 1 0,2-1 0,7 76 0,36 176-47,-32-258 31,2 0 0,27 74-1,-30-105-95,1 1 0,1-1-1,1-1 1,0 0 0,2 0-1,0-1 1,2-1 0,23 24-1,-36-39-914,2-1 0,-1 1 0,0-1 0,0 0 0,8 3 1,-1 0-9313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3.641"/>
    </inkml:context>
    <inkml:brush xml:id="br0">
      <inkml:brushProperty name="width" value="0.05" units="cm"/>
      <inkml:brushProperty name="height" value="0.05" units="cm"/>
      <inkml:brushProperty name="color" value="#E71224"/>
    </inkml:brush>
  </inkml:definitions>
  <inkml:trace contextRef="#ctx0" brushRef="#br0">52 0 9088,'0'0'768,"0"0"-107,0 0-426,0 0 85,0 0 768,0 0 106,0 0-340,0 8-44,-15 248 1707,-4-99-2090,1 167 0,19-289 881,5 19-6329,-5-48 4334,1-1 1,-1 0-1,1 0 0,0 0 0,0 0 0,0 0 0,1 0 0,-1 0 0,1-1 1,0 1-1,1-1 0,-1 0 0,1 0 0,5 5 0,5 1-2022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4.474"/>
    </inkml:context>
    <inkml:brush xml:id="br0">
      <inkml:brushProperty name="width" value="0.05" units="cm"/>
      <inkml:brushProperty name="height" value="0.05" units="cm"/>
      <inkml:brushProperty name="color" value="#E71224"/>
    </inkml:brush>
  </inkml:definitions>
  <inkml:trace contextRef="#ctx0" brushRef="#br0">65 0 8832,'29'59'533,"-28"-60"-364,1 0 1,-1 0-1,1 0 0,-1 0 0,1 0 0,-1 1 1,1-1-1,0 0 0,-1 1 0,1-1 1,0 1-1,0-1 0,-1 1 0,4 0 1,9 1-67,-1 0 0,0 1 0,1 0 0,21 8 0,53 22 712,-76-27-737,248 120 2590,-109-50-2051,35 19-351,125 55 44,152 13 778,-87-34-384,-347-117-574,56 19 252,-116-13-276,-20 11-63,-1-3 0,-83 27-1,-552 147 342,539-163-361,-181 41 117,-5-22-47,217-42 25,-140 35-1,252-47 28,-16 3-794,17-7-800,12-6-971,-2 5 509,-1 0 0,1 1 0,0 0 1,0 0-1,0 0 0,12-3 0,15-5 1762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002"/>
    </inkml:context>
    <inkml:brush xml:id="br0">
      <inkml:brushProperty name="width" value="0.05" units="cm"/>
      <inkml:brushProperty name="height" value="0.05" units="cm"/>
      <inkml:brushProperty name="color" value="#E71224"/>
    </inkml:brush>
  </inkml:definitions>
  <inkml:trace contextRef="#ctx0" brushRef="#br0">0 0 6528,'0'0'0,"0"0"-4480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344"/>
    </inkml:context>
    <inkml:brush xml:id="br0">
      <inkml:brushProperty name="width" value="0.05" units="cm"/>
      <inkml:brushProperty name="height" value="0.05" units="cm"/>
      <inkml:brushProperty name="color" value="#E71224"/>
    </inkml:brush>
  </inkml:definitions>
  <inkml:trace contextRef="#ctx0" brushRef="#br0">223 501 5376,'0'0'-768,"-3"-12"3093,2 10-2058,-24-79 7302,-2 4-5652,14 44-1805,-2 0 1,-28-47-1,28 57-129,-35-61 806,42 69-1975,-9-30 1,12 29-9375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782"/>
    </inkml:context>
    <inkml:brush xml:id="br0">
      <inkml:brushProperty name="width" value="0.05" units="cm"/>
      <inkml:brushProperty name="height" value="0.05" units="cm"/>
      <inkml:brushProperty name="color" value="#E71224"/>
    </inkml:brush>
  </inkml:definitions>
  <inkml:trace contextRef="#ctx0" brushRef="#br0">132 1 8832,'44'0'1013,"82"11"0,-108-8-743,0 1-1,0 1 0,0 1 1,-1 0-1,1 1 0,-2 1 1,21 12-1,-25-12-209,1 0 0,-2 1 1,1 0-1,-1 1 0,14 17 0,-22-24-46,0 0-1,-1 1 0,0-1 0,0 0 0,0 1 0,0 0 1,-1-1-1,1 1 0,-1 0 0,0 0 0,0 0 1,0 0-1,-1 0 0,1 0 0,-1 0 0,0 0 0,0 0 1,0 0-1,-1 0 0,0 0 0,1 0 0,-1 0 0,-1 0 1,1-1-1,-2 5 0,-2 0-3,0-1 0,0 0 1,0 0-1,-1-1 0,1 1 0,-2-1 1,1-1-1,-1 1 0,0-1 0,0 0 1,0 0-1,-11 4 0,-1 0 11,1-1-1,-1-1 0,0-1 0,-24 5 1,26-8 29,0 0 0,0-2 0,-1 0 0,1-1 1,0-1-1,-1 0 0,1-2 0,0 0 1,0 0-1,1-2 0,-32-12 0,39 13-6,1-1-1,0 1 0,0-1 1,1 0-1,0-1 1,0 0-1,0 0 0,0-1 1,1 0-1,-8-10 1,10 11-20,1-1 1,-1 0 0,1 0 0,0 0 0,1 0 0,-1 0 0,1-1 0,1 1 0,0-1 0,0 1 0,0-1 0,1 1 0,1-15 0,-1 16-97,1 1 1,0 0-1,0-1 1,1 1 0,-1 0-1,1 0 1,0 0-1,1 0 1,-1 1-1,1-1 1,0 1-1,0-1 1,0 1-1,1 0 1,-1 0-1,1 0 1,0 1 0,0-1-1,6-3 1,21-15-9529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501"/>
    </inkml:context>
    <inkml:brush xml:id="br0">
      <inkml:brushProperty name="width" value="0.05" units="cm"/>
      <inkml:brushProperty name="height" value="0.05" units="cm"/>
      <inkml:brushProperty name="color" value="#E71224"/>
    </inkml:brush>
  </inkml:definitions>
  <inkml:trace contextRef="#ctx0" brushRef="#br0">1 0 9216,'10'69'917,"-10"-69"-894,0 0-1,0 0 1,-1 0 0,1-1 0,0 1-1,0 0 1,0 0 0,0-1 0,0 1-1,0 0 1,0 0 0,0-1-1,0 1 1,0 0 0,0 0 0,0-1-1,0 1 1,0 0 0,0 0-1,0 0 1,0-1 0,1 1 0,-1 0-1,0 0 1,0-1 0,0 1 0,0 0-1,0 0 1,0 0 0,1 0-1,-1-1 1,0 1 0,0 0 0,0 0-1,1 0 1,-1 0 0,0 0-1,0-1 1,0 1 0,1 0 0,-1 0-1,0 0 1,0 0 0,1 0 0,-1 0-1,0 0 1,0 0 0,1 0-1,-1 0 1,0 0 0,1 0 15,0 1 1,0-1-1,-1 0 1,1 1-1,0-1 1,0 1-1,-1-1 1,1 1-1,-1-1 1,1 1-1,0 0 1,-1-1-1,1 1 1,-1 0-1,0-1 1,1 2-1,14 33 723,-2 0-1,-2 1 1,-1 1-1,6 46 1,16 60-489,-18-94 185,13 41-2608,-18-66-2143,18 38-1,-18-45 1117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866"/>
    </inkml:context>
    <inkml:brush xml:id="br0">
      <inkml:brushProperty name="width" value="0.05" units="cm"/>
      <inkml:brushProperty name="height" value="0.05" units="cm"/>
      <inkml:brushProperty name="color" value="#E71224"/>
    </inkml:brush>
  </inkml:definitions>
  <inkml:trace contextRef="#ctx0" brushRef="#br0">0 61 11136,'19'70'149,"-18"-67"-87,1 0 1,0-1-1,0 1 1,0 0-1,0-1 0,0 1 1,0-1-1,1 1 1,-1-1-1,1 0 0,0 0 1,0 0-1,-1 0 1,1-1-1,0 1 0,4 0 1,11 8 28,39 30 107,53 48 1,41 30 1580,-135-108-1543,0-1 0,0 0 0,18 7 0,-27-13-143,0-1 0,-1 0-1,1 0 1,0-1-1,0 0 1,0 0-1,0 0 1,0-1-1,0 0 1,14-2-1,-19 2-84,0-1 0,0 1-1,0-1 1,0 0 0,0 0-1,0 0 1,0 1 0,-1-2-1,1 1 1,0 0 0,-1 0-1,1 0 1,-1-1-1,1 1 1,-1-1 0,1 1-1,-1-1 1,2-3 0,-2 2 12,1-1 1,-1 1 0,0-1 0,0 0 0,0 1-1,0-1 1,-1 0 0,0 1 0,0-7-1,-1-3 29,0 0 0,-1 1 0,-1-1 0,-8-23 0,-23-48 174,21 54-113,0-1 1,-10-44-1,9 1-2499,9 41-8085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202"/>
    </inkml:context>
    <inkml:brush xml:id="br0">
      <inkml:brushProperty name="width" value="0.05" units="cm"/>
      <inkml:brushProperty name="height" value="0.05" units="cm"/>
      <inkml:brushProperty name="color" value="#E71224"/>
    </inkml:brush>
  </inkml:definitions>
  <inkml:trace contextRef="#ctx0" brushRef="#br0">284 95 7424,'-33'-9'0,"4"3"-3,28 8 6,5 3 7,26 12 193,10 6 793,-38-22-918,-1 1-1,1-1 1,0 0 0,-1 1 0,1-1 0,-1 1 0,1-1-1,-1 1 1,0 0 0,0 0 0,0 0 0,0-1 0,0 1 0,0 0-1,0 0 1,0 0 0,-1 1 0,1 2 0,-5-1 668,-1-1-625,-1 0-1,0-1 1,0 1-1,0-1 0,0-1 1,0 1-1,0-1 1,0 0-1,-1-1 0,1 1 1,0-1-1,-11-2 1,-1 1 5,-1-2 0,1 0 0,-22-8 0,27 7 24,2-1 1,-1 0 0,0-1 0,-19-13-1,27 16-213,-1 0 0,2 0 0,-1 0 0,0 0 0,1-1 0,-1 1 0,1-1 0,0 0-1,0 0 1,1 0 0,-1-1 0,1 1 0,0 0 0,0-1 0,-2-7 0,4 10-450,0-1 1,0 1-1,0-1 1,1 1-1,-1 0 1,0-1-1,1 1 1,0-1 0,-1 1-1,1 0 1,0-1-1,0 1 1,1 0-1,-1 0 1,2-2-1,-3 3 457,11-18-1800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535"/>
    </inkml:context>
    <inkml:brush xml:id="br0">
      <inkml:brushProperty name="width" value="0.05" units="cm"/>
      <inkml:brushProperty name="height" value="0.05" units="cm"/>
      <inkml:brushProperty name="color" value="#E71224"/>
    </inkml:brush>
  </inkml:definitions>
  <inkml:trace contextRef="#ctx0" brushRef="#br0">47 1 12160,'-15'8'0,"-16"6"0,31 9 128,17 4 0,-7-1 0,1 9 128,-3-2 0,1 5 0,-4-9 0,0 3-256,2-8 128,-5 0-4224,1-5 0,-1-5 3584,-2-2 128,0-2-2560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882"/>
    </inkml:context>
    <inkml:brush xml:id="br0">
      <inkml:brushProperty name="width" value="0.05" units="cm"/>
      <inkml:brushProperty name="height" value="0.05" units="cm"/>
      <inkml:brushProperty name="color" value="#E71224"/>
    </inkml:brush>
  </inkml:definitions>
  <inkml:trace contextRef="#ctx0" brushRef="#br0">233 20 13184,'-5'17'0,"-3"9"0,-10-26 0,-6-16 128,2 6 0,-3-4-128,-2 5 0,-1 1 128,-10 6 0,0-2-9984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629"/>
    </inkml:context>
    <inkml:brush xml:id="br0">
      <inkml:brushProperty name="width" value="0.05" units="cm"/>
      <inkml:brushProperty name="height" value="0.05" units="cm"/>
      <inkml:brushProperty name="color" value="#00A0D7"/>
    </inkml:brush>
  </inkml:definitions>
  <inkml:trace contextRef="#ctx0" brushRef="#br0">191 198 13312,'-1'1'36,"0"0"0,0 0 0,-1 0 0,1-1 0,0 1 0,0 0 0,0 0 0,-1-1 0,1 1 0,0-1 0,-1 1 0,1-1 0,0 1 0,-1-1 0,1 0 0,-1 0 0,1 0 0,-1 0 0,1 0 0,0 0 0,-1 0 0,1 0 0,-2-1 0,2 0 81,0-1-1,0 1 1,0-1 0,0 0 0,0 1-1,0-1 1,1 0 0,-1 1-1,1-1 1,-1 0 0,1 0 0,0 1-1,0-1 1,0 0 0,0 0-1,0 0 1,0-3 0,0-9 262,1 0 0,0 0 0,1 0 0,0 0 0,6-18 0,-7 28-373,1 0 0,-1 0 0,1 1 0,0-1 0,0 1 1,1-1-1,-1 1 0,1 0 0,-1 0 0,5-4 0,-5 5 19,0 1 0,0-1 0,1 1 1,-1 0-1,1 0 0,-1 0 0,1 0 0,-1 0 1,1 0-1,-1 1 0,1-1 0,0 1 0,-1 0 1,1 0-1,0 0 0,-1 0 0,4 0 0,1 2-16,-1 0 0,1 0 0,-1 0 0,0 1-1,0 0 1,0 0 0,0 1 0,-1-1 0,1 1-1,-1 0 1,0 1 0,0-1 0,0 1 0,-1 0-1,0 0 1,0 1 0,7 10 0,-4-4 3,0 1 0,-1 0 0,0 0 1,-1 0-1,0 1 0,-1 0 0,3 20 0,-6-24-8,-1-1 0,0 1 0,0-1 0,-1 1 0,0-1 0,-1 1 0,0-1-1,0 0 1,-1 0 0,0 0 0,-1 0 0,0 0 0,0-1 0,-1 1 0,0-1-1,0 0 1,-1-1 0,0 1 0,-1-1 0,1 0 0,-1-1 0,0 0 0,-1 0-1,0 0 1,0-1 0,0 0 0,-1-1 0,1 0 0,-1 0 0,0-1 0,0 0 0,-12 2-1,15-3 10,0-1-1,-1 0 1,1 0-1,-1 0 1,1-1-1,-1 0 1,1 0-1,-1-1 1,1 0-1,-1 0 1,1-1-1,0 1 1,-1-1-1,1-1 1,0 1-1,-9-6 1,8 3 30,0-1-1,0 1 1,1-1 0,0-1 0,0 1-1,0-1 1,1 0 0,0 0 0,0-1-1,1 1 1,-7-17 0,6 13-57,2-1 1,-1 1-1,2-1 1,-1 0-1,1 0 1,1 0-1,0 0 1,1 0-1,1 0 1,-1 0 0,2 0-1,0 1 1,0-1-1,1 0 1,4-11-1,-2 11-637,0 0 0,1 1 0,9-15 0,-9 16-852,1 0 0,1 1 0,15-15 0,15-12-5366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9.583"/>
    </inkml:context>
    <inkml:brush xml:id="br0">
      <inkml:brushProperty name="width" value="0.05" units="cm"/>
      <inkml:brushProperty name="height" value="0.05" units="cm"/>
      <inkml:brushProperty name="color" value="#E71224"/>
    </inkml:brush>
  </inkml:definitions>
  <inkml:trace contextRef="#ctx0" brushRef="#br0">0 0 3712,'3'14'2219,"6"-14"299,3-1-2690,8-1 371,0 2 0,1 0 0,-1 1 1,0 2-1,26 5 0,36 5 1086,-67-11-1141,10 0 148,0-1-1,42-4 1,-47-1-233,-13 2-26,0 1-1,-1 0 1,1 0 0,0 0 0,10 1 0,133-8 1609,-92 6-1364,-56 1-172,6-1-63,-6 1 21,-2 1-107,0 0 86,0 0-128,0 0-1,0 0 129,0 0-86,0 0 129,2 0 20,5-1-63,-6 0 21,-1 1-107,0 0 129,0 0 42,2 0-22,7-3-84,1 0-44,-8 3-84,-2 0-854,0 0-3307,0 0-170,0 0 2325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2.208"/>
    </inkml:context>
    <inkml:brush xml:id="br0">
      <inkml:brushProperty name="width" value="0.05" units="cm"/>
      <inkml:brushProperty name="height" value="0.05" units="cm"/>
      <inkml:brushProperty name="color" value="#E71224"/>
    </inkml:brush>
  </inkml:definitions>
  <inkml:trace contextRef="#ctx0" brushRef="#br0">25 2281 5760,'-20'0'661,"16"0"64,4 0-42,3 0 42,25 1 726,0 2 0,33 7 0,-31-4-584,0-2 0,39 1 1,-67-5-797,-1-1 0,1 0 0,0 0 0,-1 0 0,1 0 0,-1 0 0,1 0 0,-1-1 0,0 1 0,1 0 0,-1-1 0,0 1 0,0-1 0,0 0 0,0 1 0,0-1 0,0 0 0,-1 1 0,1-1 0,0-3 0,15-46-48,16-107 112,11-43-35,34-113 71,-70 267-37,3-7 87,4-82 0,-23-420 227,10 468-304,20-138 1,-5 87-72,-14 124-70,0-1 0,2 1-1,0 0 1,0 1 0,2-1-1,0 1 1,10-18 0,18-51 359,-33 82-234,1 0-42,8-2-150,12-1 86,0 1 1,0 1-1,1 1 1,41 3-1,-40-1-24,-1-1 0,38-3 0,-12-1 36,1 2 0,92 8 0,-82-1 33,73-5-1,77 1 46,-79 3-75,-119-5-37,0 0 0,1-1 0,20-6 0,17-2 0,75-9 0,-107 17 19,-1 0-1,1 1 0,22 2 1,-19 0 8,34-3 0,-28 0 8,49 2-1,-59 2-10,1-1 0,0-1-1,0-1 1,0-1 0,0 0-1,30-9 1,-10-5-3,-26 10-42,-9 4-86,-3 2-2410,0 0-9557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575"/>
    </inkml:context>
    <inkml:brush xml:id="br0">
      <inkml:brushProperty name="width" value="0.05" units="cm"/>
      <inkml:brushProperty name="height" value="0.05" units="cm"/>
      <inkml:brushProperty name="color" value="#E71224"/>
    </inkml:brush>
  </inkml:definitions>
  <inkml:trace contextRef="#ctx0" brushRef="#br0">0 4 6016,'0'0'0,"16"-4"-128,-9 18 0,-2 0-3712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934"/>
    </inkml:context>
    <inkml:brush xml:id="br0">
      <inkml:brushProperty name="width" value="0.05" units="cm"/>
      <inkml:brushProperty name="height" value="0.05" units="cm"/>
      <inkml:brushProperty name="color" value="#E71224"/>
    </inkml:brush>
  </inkml:definitions>
  <inkml:trace contextRef="#ctx0" brushRef="#br0">0 0 3328,'0'0'0,"0"0"-2048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9.368"/>
    </inkml:context>
    <inkml:brush xml:id="br0">
      <inkml:brushProperty name="width" value="0.05" units="cm"/>
      <inkml:brushProperty name="height" value="0.05" units="cm"/>
      <inkml:brushProperty name="color" value="#E71224"/>
    </inkml:brush>
  </inkml:definitions>
  <inkml:trace contextRef="#ctx0" brushRef="#br0">137 1 1024,'-6'36'1202,"-18"60"1,-2 4 381,12-30-541,6-37-261,1 0 1,2 1 0,1 0-1,2 0 1,3 47 0,0-65-500,-1 1 0,-1-1 1,0 0-1,-7 31 0,4-23 114,3-22-290,1-2 42,0 0 64,0 0-63,0 0-22,0 0-43,0 0-128,0 0 129,-25-3 63,23 2-1877,2 1-6293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51.768"/>
    </inkml:context>
    <inkml:brush xml:id="br0">
      <inkml:brushProperty name="width" value="0.05" units="cm"/>
      <inkml:brushProperty name="height" value="0.05" units="cm"/>
      <inkml:brushProperty name="color" value="#E71224"/>
    </inkml:brush>
  </inkml:definitions>
  <inkml:trace contextRef="#ctx0" brushRef="#br0">294 1 2944,'1'3'196,"0"-1"0,0 1 0,-1-1 0,1 1 0,-1 0 0,0-1 0,0 1-1,0 0 1,0 0 0,-1-1 0,1 1 0,-1 0 0,1-1 0,-1 1 0,0-1 0,-2 5 0,-3 5 613,0-1 1,-11 15-1,3-5-296,1 1-267,2 0 0,1 1 0,1-1 0,-8 30 0,-18 101 810,21-81-590,-4 23-416,9-44 607,-18 61 1,7-54 387,9-28-800,-11 48 1,14-36-50,2 1 0,2 0 1,1 0-1,6 63 0,-3-82-156,0-1-1,-5 25 0,0 27 334,5-35-384,-1-12 94,1 1-1,2-1 1,8 47 0,-9-69-88,0-1 1,0 0 0,-1 1-1,0-1 1,0 1-1,0-1 1,0 0 0,-1 1-1,0-1 1,-3 11-1,-7 45 800,36-67-432,96-24-207,-77 17-85,65-10 1,-69 18-60,0 2-1,0 2 1,0 1 0,0 2 0,0 2 0,-1 2 0,0 1 0,50 16-1,59 18-11,29 11 2,-154-43-6,-1 0 0,-1 2 1,0 0-1,0 1 0,33 28 0,4 13-76,77 93 0,-41-41-101,-89-99 177,1 0 0,-1 1 1,-1 0-1,1 0 0,-1 0 1,0 1-1,-1-1 1,0 1-1,0 0 0,-1 0 1,0 0-1,0 0 0,-1 1 1,0-1-1,0 0 0,-1 1 1,0-1-1,-1 9 0,-4 14-12,-1-1-1,-1 1 0,-17 45 0,-3 10 4,17-36-13,3 0-1,1 0 0,2 82 1,3-120 4,-1-2 44,1-9 42,1-1-107,0 0 128,1 2 1,2 9-150,-1 2 42,0-4 44,3-6 63,29 8-10,62 10-1,-54-14-76,-15-1 10,1-2 0,39 1 0,108 6 98,-144-11-106,0 2 0,-1 1 0,0 1 0,0 2 0,0 1 0,0 1 0,29 13 0,-37-12 5,0-2 0,1-1 0,0 0 0,23 2 0,96 3 47,-95-10-35,0 3 0,76 16 0,-69-9-43,0-2-1,1-3 0,103-1 1,-141-5 22,0 1 1,20 5-1,21 2-135,-55-8 11,-3 12-2218,0-1-8235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421"/>
    </inkml:context>
    <inkml:brush xml:id="br0">
      <inkml:brushProperty name="width" value="0.05" units="cm"/>
      <inkml:brushProperty name="height" value="0.05" units="cm"/>
      <inkml:brushProperty name="color" value="#E71224"/>
    </inkml:brush>
  </inkml:definitions>
  <inkml:trace contextRef="#ctx0" brushRef="#br0">0 39 5120,'0'-20'0,"0"1"-3456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847"/>
    </inkml:context>
    <inkml:brush xml:id="br0">
      <inkml:brushProperty name="width" value="0.05" units="cm"/>
      <inkml:brushProperty name="height" value="0.05" units="cm"/>
      <inkml:brushProperty name="color" value="#E71224"/>
    </inkml:brush>
  </inkml:definitions>
  <inkml:trace contextRef="#ctx0" brushRef="#br0">33 47 3584,'-2'-17'0,"-5"-13"0,7 30 0,-10 7-256,10-7 128,0 0-1792</inkml:trace>
  <inkml:trace contextRef="#ctx0" brushRef="#br0" timeOffset="1">0 68 5120,'0'0'0,"0"0"128,0 0 128,0 0-768,0 0 128,0 0-2560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19.306"/>
    </inkml:context>
    <inkml:brush xml:id="br0">
      <inkml:brushProperty name="width" value="0.05" units="cm"/>
      <inkml:brushProperty name="height" value="0.05" units="cm"/>
      <inkml:brushProperty name="color" value="#E71224"/>
    </inkml:brush>
  </inkml:definitions>
  <inkml:trace contextRef="#ctx0" brushRef="#br0">302 4 8064,'-6'-1'434,"-12"-1"-1182,17 2 930,1 0 1,-1 1-1,1-1 0,-1 0 0,1 1 0,-1-1 0,1 0 0,-1 1 1,1-1-1,0 1 0,-1-1 0,1 1 0,-1-1 0,1 1 0,0-1 1,0 1-1,-1-1 0,1 1 0,0-1 0,0 1 0,0 0 1,-1-1-1,1 1 0,0-1 0,0 1 0,0 0 0,0-1 0,0 1 1,0-1-1,1 2 0,-3 12 12,1 1 0,-1-1 0,-7 23 0,-3 11-31,10-27-144,0 1 0,1 0 1,3 34-1,12 66 431,-14-121-444,5 27 70,5 58 339,-3-34-318,-5-44-78,-1-1 0,1 1 0,-1-1 0,-1 1 0,1 0 0,-1-1 0,-1 1 0,1-1 0,-1 1-1,-1-1 1,1 1 0,-1-1 0,-6 14 0,-2 3 160,1 0 1,2 1-1,0 0 0,-4 30 0,8-31-111,-1 39-1,4-49-38,-1 0-1,0 0 1,-1 0-1,-6 23 0,2-13-28,1 1 0,-4 47 0,-1 9 0,0-11 71,-5 34 29,14-101-57,1-3-86,0 2 107,-2 7-43,-4 4-21,1-1-21,5-10-43,0-2 149,0 0 1,0 0-129,0 0 128,0 0 1,0 0-129,0 0 128,12 1-100,0 2 0,1-1 0,-1 1 0,0 1-1,0 0 1,22 12 0,-31-15 20,-1 1 0,1 0 0,-1 0 1,0 0-1,1 0 0,-1 0 0,0 0 0,0 1 0,0-1 1,-1 1-1,1-1 0,0 1 0,-1 0 0,0 0 1,0-1-1,0 1 0,0 0 0,1 4 0,1 8-4,-1 0-1,1 23 0,-2-23-14,1 9-19,-2-1 0,-1 1 0,0-1 1,-2 0-1,-10 43 0,9-51 16,-1 0 1,-1-1-1,0 1 1,-1-1-1,-1 0 1,0-1-1,-1 0 1,0 0-1,-20 20 0,29-32 17,-26 24-32,1 2 0,1 0 0,-30 45 0,49-63 46,-24 29 122,27-36-30,2-2 22,0 0 0,0 0-42,0 0-129,-1 2 107,-4 7-64,0 5-85,2 2 63,1 0 22,2-2 0,0-1 0,0 0 0,0 3 0,0 1-21,0 86-192,0-93 191,0 5 1,0-1-64,0-1 63,0-3 44,0-9 84,0-1 22,0 0 0,0 0 0,0 0 0,0 0 0,0 0 0,0 0 0,0 0 0,21-5 0,-10 2-106,0-1 0,-1-1-1,0 0 1,0 0 0,19-14-1,14-8-23,-17 15-6,0 2 0,0 0 0,1 1 0,0 2-1,1 1 1,-1 1 0,1 1 0,0 2 0,0 1-1,0 0 1,0 3 0,39 5 0,-58-5 7,0 0-1,1 1 1,-1-1 0,0 2-1,0-1 1,-1 2 0,1-1 0,-1 1-1,0 0 1,0 1 0,0-1 0,-1 2-1,0-1 1,0 1 0,0 0 0,7 11-1,-6-6-16,0 0 0,0 1 0,-1 0-1,0 0 1,-2 1 0,9 25-1,-13-34 14,0 0-1,0 0 1,-1 0-1,1 1 1,-1-1-1,0 0 0,-1 0 1,1 1-1,-1-1 1,0 0-1,0 0 1,-1 0-1,0 0 1,1 0-1,-2 0 0,1 0 1,0-1-1,-1 1 1,0-1-1,0 0 1,0 1-1,-6 4 0,-3 1-29,-1 0 0,-1 0-1,0-2 1,0 1-1,-19 7 1,-4 3-9,27-14 44,-2 2 0,6 9 0,1 2 0,0 1 0,1-1 0,2-2 0,1 0-21,1 1 2,0 0-1,-1-1 0,-1 1 1,0-1-1,-1 1 1,-1-1-1,-1 0 1,0 0-1,-1-1 1,-1 1-1,-9 16 0,-21 43 148,37-70-80,-1 0 57,-14 11-23,6-6-61,-6 3-21,4-3 22,8-8 84,3-2-20,-1 2-150,-7 9 93,5-5 9,2 8 151,0-12-83,1-2 22,0 0 0,2-1-117,0 0 0,0 0-1,1 1 1,-1-1 0,0 0-1,0 1 1,0 0 0,0 0-1,4-1 1,1 2-11,-1-1-1,0 1 1,1 1-1,-1-1 1,0 1 0,0 0-1,0 0 1,0 0-1,0 1 1,0 0 0,-1 1-1,8 5 1,-1 0 5,-1 1 0,0 0 1,-1 0-1,13 18 0,-17-20-9,-1 0 0,-1 0 0,1 0-1,-1 0 1,-1 1 0,0-1 0,0 1-1,0 0 1,-1 0 0,-1 0 0,1 1-1,-2-1 1,1 0 0,-2 18-1,0-20 2,0 0 0,0 0 0,0 0 0,-1 0-1,0 0 1,-1 0 0,0 0 0,0-1 0,0 1-1,-1-1 1,0 0 0,0 0 0,0 0 0,-1-1-1,0 1 1,0-1 0,0 0 0,-1-1 0,-9 8-1,6-7-11,0 1-1,1 0 1,-11 10-1,-56 44-50,55-44 66,17-11 0,2-1 0,0-2 0,-1 0 0,1 0 0,0 1 0,0-1 0,0 0 0,0 1 0,0-1 0,0 3 0,-4 14 0,2-3 0,0 0 0,-13 31 0,13-19 0,2 32 0,1-35 0,-1 1 0,-5 25 0,4-33 0,1 1 0,0 0 0,3 28 0,0 7 0,5 120 0,-6-143 0,0-1 22,-7 49 0,0 11 41,6 37-42,0-115-33,1 0 0,0-1 0,1 1 0,0-1 0,5 16 0,-3-14-2,0 1 0,-2-1 0,2 17 0,3 33 57,2-1 0,25 93-1,-29-134-44,1 35-1,-4-36 16,7 37 1,-6-41 1,0 0 0,-2 0 0,0 0 1,0 0-1,-2 0 0,-4 29 0,10-10-15,-5-25 3,0 4 63,-5 7-7,5-8-59,3 0 0,-1 1 0,-2-1 0,-2-1 0,-3-1 0,-1 4 0,6 3 0,2-1 0,-1-7 22,-1-8 84,0-2 22,17 9 0,18 8-147,-25-13 38,1 1-1,0 1 1,-1 0-1,0 0 0,-1 1 1,1 0-1,12 13 0,-7-4-18,-1 0 0,17 23 0,-27-33 0,0 0 0,0 1 0,-1 0 0,0-1 0,0 1 0,-1 0 0,3 12 0,-3-9-17,0 1 0,0-1 0,-1 0 0,0 1 0,-1-1 0,0 0 0,-1 1 0,0-1 0,-1 0 0,0 0 0,0 0 0,-1 0 0,0 0-1,-7 12 1,4-9-11,0-1 0,-2 0-1,1 0 1,-1-1-1,-1 0 1,0-1-1,-1 0 1,-18 15-1,9-8 55,-2-2 0,0-1-1,0 0 1,-26 11-1,44-24-15,1 0-1,-1 1 1,1-1-1,-1 0 1,1 1-1,0 0 1,0 0-1,-3 2 1,-8 9-74,3 1 42,1 1 22,8-14 0,0 1 0,0-1 0,0 1 0,0-1 0,0 1 0,1-1 0,-1 1 0,0 0 0,1-1 0,0 1 0,-1 0 0,1 1 0,-3 17 0,-2-1 17,2-16 22,2 22 32,1-13-70,0 30 127,0-30-128,1 0 0,0 0 0,5 21 0,-4-26 0,-1 1 0,1 0 0,-1 13 0,-4 25 0,2-45 0,1 1 0,0-1 0,0 1 0,0-1 0,1 1 0,-1-1 0,0 1 0,1-1 0,-1 1 0,0-1 0,1 0 0,0 1 0,-1-1 0,1 1 0,1 1 0,3 7 0,3 42 128,-6-42-106,0-6 63,0 5-64,2 11 35,-4-20-52,0 0 1,-1 0-1,1 0 1,0 0-1,0 1 1,0-1 0,0 0-1,0 0 1,0 0-1,0 1 1,0-1-1,0 0 1,0 0 0,0 0-1,0 1 1,0-1-1,0 0 1,0 0 0,0 0-1,1 1 1,-1-1-1,0 0 1,0 0-1,0 0 1,0 0 0,0 1-1,0-1 1,0 0-1,1 0 1,-1 0-1,0 0 1,0 0 0,0 1-1,0-1 1,0 0-1,1 0 1,-1 0 0,0 0-1,0 0 1,0 0-1,1 0 1,-1 0-1,0 0 1,0 0 0,0 0-1,1 0 1,-1 0-1,11 2 84,-8-1-85,10 2 3,0 1 0,-1 0 0,15 8 0,-23-10-7,1 1 1,-1-1-1,0 1 1,0 1 0,0-1-1,-1 0 1,1 1-1,-1 0 1,0 0 0,0 0-1,0 0 1,3 6-1,19 34 1,12 25 0,-33-61 0,-2-1 0,1 1 0,-1 0 0,0 0 0,0 0 0,-1 0 0,0 12 0,-1-6-21,-1 1 0,-1-1-1,-1 0 1,0 0 0,-9 25-1,-2-5-42,-18 34 0,19-46 80,-1-1 0,-1 0 0,-24 25 0,22-27 0,1 1 0,1 0 0,-18 32 0,19-21-16,2 0 0,-12 45 0,-4 11 0,21-69 0,4-11 0,0 0 0,0 1 0,1-1 0,0 1 0,1-1 0,-1 1 0,1 12 0,0 1 42,-1 1-1,-7 32 0,7-42-37,1-4-4,1-1 0,0 0 0,0 0 0,1 0 0,0 0 0,0 0 0,4 11 0,1 16 0,-3 17 0,-3-41 0,0 1 0,1 0 0,0 0 0,1-1 0,6 22 0,0-6 26,-1 1 0,-1 0-1,-1 1 1,2 37-1,0-20 28,-4-33-28,-1 1 0,1 21 0,-3-21-25,0 0 0,1 0 0,1 0 0,0 0 0,1 0 0,6 20 0,-4-19 0,1-2 0,-2-1 0,0-2 22,-3-8-16,0 0 1,0-1 0,0 1-1,0-1 1,0 1-1,0-1 1,0 1 0,0-1-1,0 0 1,0 0 0,0 1-1,1-1 1,-1 0-1,1 0 1,-1 0 0,17 6-7,0 0 0,-1 1 0,1 2 0,-2-1 0,1 2 0,-1 0 0,-1 1 0,0 1 0,0 0 0,-1 1 0,-1 0 0,0 1 0,-1 1 0,11 17 0,-16-20 2,-1 0-1,0 1 0,-1 0 0,-1 0 0,0 0 0,0 0 1,2 23-1,-4-14-30,0 1 0,-2-1 0,-4 44 0,1-47 26,0-1 0,-1 1 1,-1-1-1,-1 0 0,-1 0 1,0-1-1,-11 18 0,17-32 3,-1 0 0,1-1 0,-1 1 0,0-1 0,0 1 0,0-1 0,0 0 0,0 0 0,-1 0 0,-4 3 0,-5 4 0,-13 22 0,1 1 0,1 1 0,-20 40 0,34-58 0,1 8 0,-22 43 0,26-53 0,4-11 3,0-1 1,-1 1-1,1 0 0,0 0 0,0 0 0,0 0 0,1-1 0,-1 1 0,0 0 0,1 0 0,-1-1 1,1 1-1,1 3 0,1 3 60,-1-1-43,2 36-19,1 65-1,0-62 0,-3-36 0,-1 1 0,0 0 0,0 12 0,-1 54 0,1-57 0,0 0 0,-2 1 0,0-1 0,-6 30 0,-10-14 0,16-35 0,0 1 0,1-1 0,-1 1 0,0 0 0,0-1 0,1 1 0,-1 0 0,1 0 0,-1 0 0,1-1 0,0 1 0,0 0 0,-1 0 0,1 0 0,1 0 0,-1 3 0,1 3 0,-6 32 0,0 62 0,5-14 128,0-78-106,19-33 84,-16 19-106,1 1 0,0-1 0,0 1 0,0 0 0,0 0 0,0 0 0,0 1 0,1-1 0,-1 1 0,1 0 0,0 1 0,0-1 0,0 1 0,-1 0 0,9-1 0,-7 1 0,-1 0 0,0 1 0,0 0 0,0 0 0,0 0 0,0 0 0,1 1 0,-1 0 0,0 0 0,0 0 0,0 1 0,0 0 0,-1 0 0,1 0 0,7 5 0,-6-3 1,-1 1-1,0 0 0,0 1 0,0 0 1,-1-1-1,1 1 0,-1 1 0,-1-1 1,1 0-1,4 14 0,-5-9 0,0 0 1,0 1-1,-1 0 1,-1-1-1,0 1 0,-1 13 1,-2 9-8,-2-1 0,-1 0 1,-19 60-1,16-69-8,-2-1 0,0 0 0,-1 0 0,-2-1 0,0-1 0,-17 21 0,-34 54 13,54-79 2,0-1 0,-6 3 0,1-2 0,1-1 0,0 0 0,13-15 0,-1 0 0,1 1 0,-1-1 0,1 0 0,0 1 0,0-1 0,-1 1 0,1 0 0,0-1 0,0 1 0,1 0 0,-1 0 0,0-1 0,1 1 0,-1 0 0,1 0 0,-1 0 0,1 0 0,0 2 0,-1 7 0,-4 5 0,0 1 0,2 0 0,0 0 0,1 0 0,1 0 0,0 0 0,2 0 0,0 0 0,4 26 0,6 14 0,4 95 0,-12-105 0,0-28 0,0-1 0,1 1 0,8 21 0,-7-28 0,-1-1 0,-1 2 0,0-1 0,-1 0 0,0 0 0,-1 1 0,0-1 0,-1 1 0,-2 16 0,-20 113 0,21-64 0,-1 1 0,4-69 0,-2-6 0,0 0 0,1-1 0,-1 1 0,0-1 0,0 1 0,-1 0 0,1-1 0,-1 1 0,0-1 0,0 1 0,0-1 0,-3 6 0,-3 5 0,0 1 0,6 1 0,5 0 0,-4-6 22,0-8 84,0-2 22,26 0 0,32-1-42,0-3-1,88-18 0,24-3-85,-127 19 37,79 1-1,14-1 19,-111 3-55,0 0 0,0 2 0,0 1 0,-1 1 0,1 1 0,25 5 0,-47-5 0,1-1 0,27-2 0,-19 1 0,-2 0 0,2-2 0,-1 0 0,1 1 0,1 1 0,1 0 0,-1 0 0,-5-2 0,0 1 0,0-1 0,-1 0 0,1-1 0,0 0 0,-1 0 0,0-1 0,1 1 0,6-6 0,-8 4 0,1 1 0,-1 1 0,1 0 0,12-5 0,205-51 0,-99 28 0,127-49 0,-194 56 0,69-23 0,84-21 0,-67 20 0,-112 38 0,8-1 0,-2-3 0,48-23 0,154-63 0,-166 71 0,-35 10 0,6-2 0,-34 19 0,-2 1-170,-9 0-133,0 0 1,1 0-1,-1-1 1,0 1 0,0 0-1,0-1 1,0 1-1,0 0 1,0 0 0,-1 0-1,0-3 1,1 4-59,-3-16-11222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2.106"/>
    </inkml:context>
    <inkml:brush xml:id="br0">
      <inkml:brushProperty name="width" value="0.05" units="cm"/>
      <inkml:brushProperty name="height" value="0.05" units="cm"/>
      <inkml:brushProperty name="color" value="#00A0D7"/>
    </inkml:brush>
  </inkml:definitions>
  <inkml:trace contextRef="#ctx0" brushRef="#br0">153 0 9216,'0'0'128,"0"0"0,0 0 0,1 15 341,0-1-426,2 2-43,-1-2 0,-1-11 41,0-1 1,-1 1-1,1 0 1,-1-1-1,0 1 0,1 0 1,-1 0-1,-1-1 1,1 1-1,0 0 1,-2 3-1,1-2 9,1-1 0,-1 1 0,1 0-1,-1-1 1,1 1 0,0 0 0,1 4 0,1 17 502,1-1-1,9 34 1,-5-30-415,-4-11-74,-1 1 1,0 20-1,2 10 3,-3-40-22,1 0 1,0 1-1,5 9 1,6 25 225,-12-35-206,0-1 0,0 1 0,-1 0 0,0-1 0,0 1 0,-1 0 0,0-1 0,-1 1 0,1-1 0,-6 14 0,3-11-43,1 1 0,0 0 1,0-1-1,1 1 0,0 0 1,0 14-1,-3 4 214,6-26-198,-6 22 54,1-8-91,1-2 0,2 5 76,3-17-13,-1 30-53,-1-19-53,0 0-42,0-5 100,0 0 0,-1 0 0,0 0 0,-4 15-1,3-18-36,1 0-1,0 0 1,0 0-1,1 0 1,-1 0-1,1 0 1,1 0-1,0 10 1,5 57 385,-5-65-377,-1-2-72,-1 43-49,-6-12 100,-4 15 198,10-50-99,1-2-107,0 0 129,0 2 20,-11 45 65,10-44-64,3-4-1,9-8-75,1 1 0,0 1 0,0 0 0,25-10 0,-33 15-26,0 1 1,0 0-1,0 0 0,-1 1 1,1-1-1,0 1 0,0 0 1,1 0-1,-1 0 0,0 0 1,0 1-1,-1 0 0,1 0 1,0 0-1,0 0 0,0 0 1,0 1-1,-1 0 0,1 0 1,-1 0-1,1 0 0,4 4 1,-3-1-16,-1 0 1,1-1-1,-1 1 1,-1 0-1,1 1 1,-1-1 0,0 1-1,0 0 1,0-1-1,-1 1 1,0 0 0,0 1-1,-1-1 1,1 0-1,-1 7 1,2 13-66,-2 0 0,-4 37 0,2-32 45,-1 14-43,-6 111 126,5-124-39,-2-1 0,-17 59 0,-98 232-142,1-31 243,88-211-124,18-44 32,2 1 0,2 0 1,1 0-1,1 1 0,3 0 0,1 1 0,2-1 0,1 0 0,2 1 0,2-1 0,9 38 1,-11-60 4,0 0 1,-1 1 0,-1 21 0,-1-24 4,1 1-1,1 0 0,0 0 1,4 18-1,11 22 18,-9-38-36,-2 1 0,0 0 0,3 30 1,-8-30 88,1-17-20,10 31 136,-11-30-91,112 5 234,-45-8-296,-28-1 29,56 6 0,11-1-73,-84-4-22,0 1 0,0 1 0,0 1 0,0 0 0,29 9 0,7 3-13,1-2 0,87 7 1,21 3 263,-149-19-234,15 4 11,1-2-1,-1-1 1,58-1 0,62-8 46,66-6 1,-150 7-75,73 6 0,-37 0 0,342-19 128,-358 13-190,134 10 0,-186-4 58,-18-3 16,1-1-1,0 0 0,-1-1 0,1-1 0,19-7 0,15-3 29,95-24-19,-135 36-21,0 0 0,0 1 0,17 0 0,-21 2 0,0-1 0,0-1 0,0 1 0,1-2 0,-2 1 0,1-2 0,18-5 0,-11 1 0,0 1 0,1 1 0,-1 1 0,1 0 0,0 1 0,1 1 0,-1 1 0,26 1 0,-19-1 0,40-8 0,-7 2 0,39-11 33,0 1 62,-89 17 37,-7-1-37,35-10-87,-34 11-307,-3-1 117,0 1-1,0-1 0,0 0 0,-1 1 0,1-1 0,0 0 0,0 0 0,0 1 0,0-1 0,0 0 0,-1-2 0,-3-2-651,-1-1-199,1 0-1,-1 0 1,1-1-1,0 1 1,1-1 0,0 0-1,0-1 1,-4-8-1,-14-31-1547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3.843"/>
    </inkml:context>
    <inkml:brush xml:id="br0">
      <inkml:brushProperty name="width" value="0.05" units="cm"/>
      <inkml:brushProperty name="height" value="0.05" units="cm"/>
      <inkml:brushProperty name="color" value="#00A0D7"/>
    </inkml:brush>
  </inkml:definitions>
  <inkml:trace contextRef="#ctx0" brushRef="#br0">1 1513 7936,'0'0'512,"0"0"21,0 0 86,0 0 106,0 0 363,0 0 21,0 0-554,0 0-107,0 0-149,0 0-43,0 0 0,0 0-22,0 0-63,2-1 42,13-3-33,-1 1 0,1 0-1,0 1 1,-1 1-1,20 0 1,4-1 44,69-2 110,0 5 0,202 29 0,-184-16-90,64 11 173,-156-18-381,5 0 136,1 2 0,-2 2 0,0 1 0,53 25 0,-84-35-138,15 9 82,-19-10-10,-2-19 44,-3-13-63,-10-44 1,9 57-49,0 0 1,1 0-1,1-1 1,1 1-1,1-1 0,0 1 1,4-29-1,17-75 9,11-51 32,-23 141-80,-3 0 0,0 0 0,-2 0 0,-2-1 0,-1 1 0,-1-1 0,-2 1 0,-1-1 0,-11-45 0,14 77 0,-68-280 128,46 177-133,2-1 32,20 102 79,0 3 22,0 0 0,0 0 0,0 0 0,2-1-21,3-2-104,0 0 0,0 0 1,1 1-1,-1 0 0,1 0 0,-1 0 0,9-1 1,48-5-6,-25 4-1,246-52 51,116-15 32,-110 39-58,-252 29 1,-4-1-2,-1 2 0,0 2-1,41 4 1,32 11-511,-103-15-2284,-2 0-9449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8.970"/>
    </inkml:context>
    <inkml:brush xml:id="br0">
      <inkml:brushProperty name="width" value="0.05" units="cm"/>
      <inkml:brushProperty name="height" value="0.05" units="cm"/>
      <inkml:brushProperty name="color" value="#F6630D"/>
    </inkml:brush>
  </inkml:definitions>
  <inkml:trace contextRef="#ctx0" brushRef="#br0">14 9 8704,'-6'-8'58,"1"8"-8,3 15-9,2-13 66,0-2 21,0 0 0,0 0 0,0 0-1131,0 0-4522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41.529"/>
    </inkml:context>
    <inkml:brush xml:id="br0">
      <inkml:brushProperty name="width" value="0.05" units="cm"/>
      <inkml:brushProperty name="height" value="0.05" units="cm"/>
      <inkml:brushProperty name="color" value="#F6630D"/>
    </inkml:brush>
  </inkml:definitions>
  <inkml:trace contextRef="#ctx0" brushRef="#br0">113 1 12416,'-10'15'0,"-14"17"21,23-31 86,-2 16 426,-8 42-47,5-31-293,2 1 0,0 0 1,1 53-1,4-47 9,-6 56 1,-1 9 32,6-98-221,0 0 1,0 0-1,0 0 1,-1 0 0,1 0-1,0 0 1,-1 0-1,1 0 1,-2 3 0,-1 3 24,0 0 1,1 0 0,0 1-1,1-1 1,-1 16 0,-1 27 125,2-26 8,-6 34 1,6-49-146,0 1 0,1-1 0,0 1 0,2 17 0,1 15 66,-14 294 56,12-149-119,2-35 66,-3-112 30,7 58 1,-4-68-53,0 48 0,-8-44 927,5-35-996,0 0 0,0 1-1,0-1 1,0 0-1,-1 0 1,1 0-1,0 0 1,0 0-1,0 0 1,0 1-1,0-1 1,0 0-1,0 0 1,0 0 0,0 0-1,0 1 1,0-1-1,0 0 1,0 0-1,0 0 1,0 0-1,0 1 1,0-1-1,0 0 1,0 0-1,0 0 1,0 0-1,0 1 1,0-1 0,0 0-1,0 0 1,0 0-1,0 0 1,0 0-1,0 1 1,0-1-1,0 0 1,0 0-1,1 0 1,-1 0-1,0 0 1,0 0 0,0 0-1,0 1 1,0-1-1,1 0 1,-1 0-1,0 0 1,0 0-1,0 0 1,0 0-1,0 0 1,1 0-1,-1 0 1,0 0 0,0 0-1,0 0 1,0 0-1,1 0 1,-1 0-1,0 0 1,0 0-1,0 0 1,0 0-1,1 0 1,-1 0-1,0 0 1,0 0 0,0 0-1,20-10 12,11-3 69,-19 10-83,1 1 0,0 1 0,0 0 0,0 1 0,0 0 0,1 1-1,13 2 1,-21-1-3,0-1 0,0 1 0,0 0 0,0 0 0,0 1 0,0 0 0,-1 0-1,1 0 1,-1 1 0,0-1 0,0 1 0,0 0 0,0 1 0,-1-1 0,0 1 0,7 10-1,-4-3 1,-1 0 0,0 1 0,-1 0 0,0 0 0,-1 0 0,3 20 0,-3-8 0,-1 0 0,-1 42 0,-2-56-11,-1 1 0,0-1 0,-1 1 0,-1-1 0,0 0 0,0 0 0,-1 0-1,0 0 1,-1 0 0,0-1 0,-1 0 0,0 0 0,-1-1 0,0 1-1,0-1 1,-1-1 0,0 1 0,-1-2 0,0 1 0,0-1 0,0 0 0,-16 8-1,-24 12 34,47-26 84,2-1 22,2 2-21,5 11-86,2 5-21,0 0 0,-3-1 0,1-2 0,-2-2 0,-3 0-21,-2 4-57,-2-14 38,6 12 129,0 2-17,-3-15 34,-1-2 22,0 0 0,0 0 0,0 0 22,21 2 212,2 0-245,0-2-1,0 0 0,36-6 1,14 0 57,40 0-178,-67 1 13,0 3-1,66 6 1,144 26 97,-35-18-106,-20-3 0,-171-7 0,1-2 0,-1-2 0,52-9 0,-4 1 0,73-13 0,17-1 0,-121 21 0,179-7 0,-209 8 0,0 0 0,0-1 0,0-1 0,0 0 0,-1-1 0,0-1 0,20-10 0,-10 4 0,44-12 0,74-20 0,-130 40 0,-1 0-3,1 1-1,0 0 1,0 1-1,0 0 1,23 2-1,-36 0-103,-1 0-42,-7-12-2646,-1 1-8980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9.519"/>
    </inkml:context>
    <inkml:brush xml:id="br0">
      <inkml:brushProperty name="width" value="0.05" units="cm"/>
      <inkml:brushProperty name="height" value="0.05" units="cm"/>
      <inkml:brushProperty name="color" value="#F6630D"/>
    </inkml:brush>
  </inkml:definitions>
  <inkml:trace contextRef="#ctx0" brushRef="#br0">1 0 11264,'11'16'1450,"0"0"1,14 27 0,-10 0-1136,14 53 0,-24-76-199,35 105 281,2 8-5,26 193 50,-6-26-116,4-2-153,24 94 188,56 106 236,227 730 470,-284-839-577,-71-236-494,-7-49 30,63 462 358,-70-539-209,16 46 0,-12-49-171,-2 0 0,5 35 0,-9-47 24,0 0 0,0-1 0,1 1-1,1-1 1,0 1 0,1-1-1,0 0 1,0 0 0,11 14 0,-16-25-22,1 0-1,0 1 1,0-1 0,0 0 0,0 0 0,-1 0 0,1 0-1,0 0 1,0 0 0,0 0 0,0 0 0,0 0 0,0 0 0,-1 0-1,1-1 1,0 1 0,0 0 0,1-1 0,0 0 11,37-6 0,1 2 0,-1 2-1,51 2 1,120 16 22,-200-14-39,128 20 0,22 1 0,2-2 134,-9 0-12,-73-12-122,88 5 0,-43-18-20,9 0-2,162 24-192,-128 1 142,-29-2 16,-78-13 56,112 27 0,-107-14 21,-2 1 32,68 9 1,-126-27-54,192 34 0,-146-27 32,-1-1 0,2-4 0,54-2 0,-106-1-32,159-9 25,24 1-28,22 1-85,14 1 26,-59 22 62,37 0 0,-146-16 0,24-1 0,80 11 0,-139-9-22,0 0 0,0-1-1,0 0 1,31-6 0,64-20-117,-91 20 133,12-2 6,-1 2 0,56-4 0,68 7 0,-19 1 0,35 5 0,-48 2 0,-117-5 0,82 0 0,150-18 0,-219 15 0,15-3 0,67-4 0,-94 11-11,-6-1 4,0 1 1,0-1 0,0 0-1,0 0 1,0-1 0,0 1-1,0 0 1,0-1 0,0 1-1,0-1 1,0 1 0,0-1-1,-1 0 1,3-1 0,-3 2-18,-1 0 1,0 0-1,1 0 1,-1-1-1,0 1 1,1 0-1,-1 0 1,0 0-1,0 0 1,1-1 0,-1 1-1,0 0 1,0 0-1,1 0 1,-1-1-1,0 1 1,0 0-1,0 0 1,1-1-1,-1 1 1,0 0-1,0-1 1,0 1-1,0 0 1,0-1 0,0 1-1,0 0 1,0 0-1,0-1 1,-14-35-8233,8 15 427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676"/>
    </inkml:context>
    <inkml:brush xml:id="br0">
      <inkml:brushProperty name="width" value="0.05" units="cm"/>
      <inkml:brushProperty name="height" value="0.05" units="cm"/>
    </inkml:brush>
  </inkml:definitions>
  <inkml:trace contextRef="#ctx0" brushRef="#br0">28 1 14592,'-7'19'0,"-3"17"128,5 7 0,-1 13 128,6 15 0,6 14 0,-1 8 128,0 15-256,0 2 0,-1 5 0,-1 25 127,-1 18-255,-4-30 128,-5-11-128,2-42 128,0-30-256,0-12 0,-1 0-11903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3.815"/>
    </inkml:context>
    <inkml:brush xml:id="br0">
      <inkml:brushProperty name="width" value="0.05" units="cm"/>
      <inkml:brushProperty name="height" value="0.05" units="cm"/>
    </inkml:brush>
  </inkml:definitions>
  <inkml:trace contextRef="#ctx0" brushRef="#br0">139 394 11392,'2'-1'171,"1"1"0,-1-1 0,0 1 0,0-1 0,1 0 0,-1 0 0,0 0 0,0-1 0,0 1 0,0 0 0,0-1 0,0 1 0,-1-1 1,1 0-1,0 1 0,-1-1 0,3-3 0,-2 2-108,1-1 0,0 1 0,0 0 0,0 1 0,0-1 0,6-3 0,45-23 429,0 3 0,107-34-1,124-17 141,-251 68-478,17-3-136,447-95 404,-419 96-382,0 3 0,1 3 0,0 4 0,111 13 0,-126 0-22,0 2-1,-1 3 1,-2 3 0,0 3 0,104 54-1,-73-25 76,-3 3-1,100 82 1,-156-110-68,-1 1 0,-2 2 0,-1 1 0,-2 1 0,41 59 0,-56-70-18,-1 0 0,0 1 0,-2 0 0,0 1 0,-2 0 0,0 1 0,-2 0 0,0 0 0,-2 0 0,-1 1 0,1 29 0,-5-34 1,0 0-1,-1 0 0,-1 0 0,-1-1 0,0 1 0,-2-1 0,0 0 0,-1 0 0,-1-1 1,-1 0-1,-1 0 0,0-1 0,-1 0 0,-1-1 0,0 0 0,-1-1 0,-1 0 0,0-1 1,-1-1-1,-19 13 0,-26 17 114,-3-3 0,-2-2 0,-1-4 0,-72 28 0,-288 80 298,49-58-194,-1-32 19,-30-33-86,347-19-145,-90 2 104,-236-28 0,305 12-137,47 7-827,-1 1 1,-51-1-1,84 8-3198,-3 7 1486,5-5-4511,1-3 5641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741"/>
    </inkml:context>
    <inkml:brush xml:id="br0">
      <inkml:brushProperty name="width" value="0.05" units="cm"/>
      <inkml:brushProperty name="height" value="0.05" units="cm"/>
    </inkml:brush>
  </inkml:definitions>
  <inkml:trace contextRef="#ctx0" brushRef="#br0">17 810 14464,'13'-147'792,"-2"55"-48,-5 0-50,-1 10-499,3 0 0,22-99 0,-22 149-193,-6 21 13,0 0 0,1 0 0,0 1 0,1-1 0,0 1 0,9-15 0,-13 24-13,1 0 0,-1 0 1,1 0-1,0 1 0,-1-1 0,1 0 0,0 0 0,-1 1 1,1-1-1,0 1 0,0-1 0,-1 1 0,1-1 0,0 1 1,0-1-1,0 1 0,0 0 0,0-1 0,-1 1 0,1 0 0,0 0 1,0 0-1,0 0 0,0-1 0,0 1 0,0 1 0,0-1 1,0 0-1,0 0 0,0 0 0,0 0 0,0 1 0,0-1 1,-1 0-1,1 1 0,0-1 0,0 1 0,0-1 0,0 1 0,-1-1 1,2 2-1,3 2 10,-1 0-1,1 0 1,-1 1 0,7 9-1,13 24 45,-2 0-1,-1 2 0,20 57 0,-25-61 2,20 55 151,-13-32-78,53 98 1,-75-156-128,23 35 15,-23-34-17,0-1 0,0 0 0,0 1 0,1-1 0,-1 0 0,0 0 0,0 0 0,1 0 0,-1 0 0,0 0 0,1-1 0,-1 1 0,1 0 0,-1-1 0,1 1 0,-1-1 0,1 1 0,0-1 0,-1 0 0,1 0 0,2 0 0,-3 0 1,-1 0-1,1 0 1,-1-1 0,0 1-1,1 0 1,-1-1 0,1 1 0,-1 0-1,1-1 1,-1 1 0,0-1 0,1 1-1,-1-1 1,0 1 0,0-1 0,1 1-1,-1-1 1,0 1 0,0-1-1,0 1 1,0-1 0,1 1 0,-1-1-1,0 0 1,0 1 0,0-1 0,0 1-1,0-1 1,0 1 0,-1-1 0,1 1-1,0-2 1,-5-17-59,2 12 55,0 1 0,0-1 0,-1 1 0,0 0 0,-1 0 0,1 1 0,-1-1 0,0 1 0,0 0 0,-1 0 1,-7-5-1,-6-3 2,0 1 1,-27-12-1,5 6-32,-1 3-1,-1 1 0,-60-11 1,-18-5 13,120 30 13,0-1 0,0 1-1,0 0 1,0-1 0,0 1 0,0 0-1,0-1 1,0 1 0,1-1 0,-1 1-1,0-1 1,0 0 0,0 1 0,0-1 0,1 0-1,-1 0 1,-1-1 0,2 1-7,0 1 1,0-1-1,0 1 0,0-1 1,0 1-1,0-1 0,0 0 1,0 1-1,0-1 0,0 1 1,1-1-1,-1 1 1,0-1-1,0 1 0,0-1 1,1 1-1,-1-1 0,0 1 1,1-1-1,-1 1 0,0-1 1,1 1-1,0-1 1,3-3-228,0 1-1,1-1 1,0 1 0,0 0 0,7-3 0,34-14-4585,62-19 0,-60 23 3489,14-6-1800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109"/>
    </inkml:context>
    <inkml:brush xml:id="br0">
      <inkml:brushProperty name="width" value="0.05" units="cm"/>
      <inkml:brushProperty name="height" value="0.05" units="cm"/>
    </inkml:brush>
  </inkml:definitions>
  <inkml:trace contextRef="#ctx0" brushRef="#br0">43 1 14464,'-41'47'533,"41"-46"-516,0-1 0,-1 0 0,1 0 0,0 0 0,0 0 0,0 0 0,0 0 0,0 1 0,0-1 0,0 0 0,0 0 0,0 0 0,0 0 0,0 1 0,0-1 0,-1 0 0,1 0 0,0 0 0,0 0 0,0 1 0,0-1 0,1 0 0,-1 0 0,0 0 0,0 0 0,0 0 0,0 1 0,0-1 0,0 0 0,0 0 0,0 0 0,0 0 0,0 1 0,0-1 0,0 0 0,0 0 0,1 0 0,-1 0 0,0 0 0,0 0 0,0 0 0,0 1 0,0-1 0,1 0 0,-1 0 0,0 0 0,0 0 0,0 0 0,9 3 50,-8-3 36,1 2-69,0 0 1,0 0-1,1 0 1,-2 0-1,1 0 1,0 0-1,0 1 1,-1-1-1,1 1 1,-1 0-1,0-1 1,1 1-1,-1 0 1,-1-1-1,1 1 1,0 4-1,6 48 32,-7-53-57,1 164 445,0-3-1207,0-154-6911,-2-16 5720,-1-16 1270,-1 1-3230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456"/>
    </inkml:context>
    <inkml:brush xml:id="br0">
      <inkml:brushProperty name="width" value="0.05" units="cm"/>
      <inkml:brushProperty name="height" value="0.05" units="cm"/>
    </inkml:brush>
  </inkml:definitions>
  <inkml:trace contextRef="#ctx0" brushRef="#br0">2 141 15232,'-1'-11'-6,"1"3"79,0 0 1,0 1 0,0-1 0,3-11-1,-3 18-63,0 1 0,1-1-1,-1 1 1,0-1 0,0 1-1,0-1 1,1 1 0,-1-1-1,0 1 1,0-1 0,1 1-1,-1-1 1,1 1 0,-1-1-1,0 1 1,1 0 0,-1-1-1,1 1 1,-1-1 0,1 1-1,-1 0 1,1 0 0,-1-1-1,1 1 1,0 0 0,1 0 0,-1 0 0,0 0 1,1 1-1,-1-1 0,0 1 1,1-1-1,-1 1 0,0 0 0,0-1 1,0 1-1,0 0 0,0 0 1,1 0-1,-1-1 0,-1 1 1,3 2-1,21 24 343,40 60-1,-24-30-161,-26-38-85,66 82 27,-65-84 15,0-1 0,1-1 0,30 22 1,-44-35-130,0 0 0,0-1 0,1 0 0,-1 1 0,1-1 0,-1 0 0,1 0 0,-1 0 0,1-1 0,0 1 0,-1-1 0,1 1 0,0-1 0,-1 0 0,1 0 0,0 0 0,0-1 0,5 0 0,-4 0-9,-1-1-1,1 0 1,0 0-1,-1 0 0,1 0 1,-1 0-1,0-1 1,1 1-1,-1-1 1,-1 0-1,5-5 1,3-5 27,-1-1 0,0 0 0,-1-1 1,12-31-1,-5 7-161,-2-2-1,15-82 1,-18 33-4708,-6 48-3893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842"/>
    </inkml:context>
    <inkml:brush xml:id="br0">
      <inkml:brushProperty name="width" value="0.05" units="cm"/>
      <inkml:brushProperty name="height" value="0.05" units="cm"/>
    </inkml:brush>
  </inkml:definitions>
  <inkml:trace contextRef="#ctx0" brushRef="#br0">23 73 15232,'11'24'119,"-2"0"1,0 1 0,10 45-1,4 80 167,8 29-5,-17-147-25,-13-30-150,-1-6 22,-21-137 29,-1-10-58,19 37-99,4 102 0,0 0 0,0 0 0,1 0 0,1 0 0,0 0 0,1 1 0,6-15 0,-8 22 8,0 0 0,0 0 0,1 1 0,-1-1 0,1 1 0,0 0 0,0-1 0,0 1 0,0 1 0,1-1 0,-1 0-1,1 1 1,0 0 0,6-3 0,-4 3 22,0 0 0,0 0 0,0 1 0,1-1 1,-1 1-1,1 1 0,-1 0 0,13 0 0,-4 2 30,0 1 1,-1 0 0,1 1-1,-1 0 1,0 1 0,-1 1-1,26 14 1,-17-6-23,0 1 0,-2 0 0,0 2-1,-1 1 1,0 0 0,28 37 0,-36-39-37,1 0 0,-2 1 1,0 0-1,-1 1 0,-1 0 0,-1 0 1,0 1-1,-2 0 0,6 30 0,-9-40 2,-2 0-1,1 0 1,-1 0-1,0 0 1,-1 0-1,0-1 1,0 1-1,-1 0 1,0 0-1,-1-1 1,0 0-1,0 1 1,-1-1-1,-5 8 1,5-9 3,-1 0-1,-1-1 1,1 0 0,-1 0-1,0 0 1,0-1 0,-1 0-1,0 0 1,0 0 0,0-1-1,0 0 1,-1-1-1,1 1 1,-1-2 0,-12 4-1,-6 0-31,-2-1 0,1-1-1,0-2 1,-40-1 0,-114-15-2457,172 13 2175,-121-13-10209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59.711"/>
    </inkml:context>
    <inkml:brush xml:id="br0">
      <inkml:brushProperty name="width" value="0.05" units="cm"/>
      <inkml:brushProperty name="height" value="0.05" units="cm"/>
    </inkml:brush>
  </inkml:definitions>
  <inkml:trace contextRef="#ctx0" brushRef="#br0">0 0 11392,'4'7'-1,"-1"-1"0,0 0 0,0 1 0,-1 0 0,0 0 0,0 0 0,-1 0 0,0 0 0,1 12 0,-2 5 252,-4 37 0,1-26 409,-6 66 257,6 0 0,11 133 1,65 202 1106,-38-251-1425,-34-177-710,2 8-276,0 0 0,-1 0-1,-1 1 1,-1 32 0,-4-25-10493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4.423"/>
    </inkml:context>
    <inkml:brush xml:id="br0">
      <inkml:brushProperty name="width" value="0.05" units="cm"/>
      <inkml:brushProperty name="height" value="0.05" units="cm"/>
      <inkml:brushProperty name="color" value="#00A0D7"/>
    </inkml:brush>
  </inkml:definitions>
  <inkml:trace contextRef="#ctx0" brushRef="#br0">0 1 8064,'1'9'458,"1"0"1,0 0 0,0 0 0,1 0-1,0 0 1,1-1 0,0 0-1,0 1 1,11 14 0,4 11-737,28 66 1045,34 107 0,22 113 1189,-98-304-1926,22 71 340,-4 1-1,20 148 1,-43-228-476,3 12 294,-2 36 0,-1-51-381,-1 0 0,1 0 0,-1 0 0,0 0 0,0 0 0,-1-1 0,0 1-1,0 0 1,0-1 0,0 1 0,0-1 0,-4 5 0,-6 5-9961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098"/>
    </inkml:context>
    <inkml:brush xml:id="br0">
      <inkml:brushProperty name="width" value="0.05" units="cm"/>
      <inkml:brushProperty name="height" value="0.05" units="cm"/>
    </inkml:brush>
  </inkml:definitions>
  <inkml:trace contextRef="#ctx0" brushRef="#br0">25 258 6912,'-3'19'365,"3"-19"-343,1 1 1,-1-1-1,0 0 0,0 0 1,0 0-1,0 0 0,0 1 1,0-1-1,1 0 0,-1 0 1,0 0-1,0 0 0,0 1 0,1-1 1,-1 0-1,0 0 0,0 0 1,0 0-1,1 0 0,-1 0 1,0 0-1,0 0 0,0 0 1,1 0-1,-1 0 0,0 0 1,0 0-1,1 0 0,-1 0 0,0 0 1,0 0-1,0 0 0,1 0 1,-1 0-1,0 0 0,0 0 1,0 0-1,1 0 0,-1 0 1,31-21 2121,-14 8-1472,5 0-63,1 1 0,-1 1-1,2 1 1,41-12 0,103-17 464,-164 38-1072,484-54 970,-226 34-662,-94 0-128,144-10 149,63 28-107,63-1 66,-111 1-225,-229 8-32,121 21 0,-179-18-39,-1 1 0,-1 2-1,0 2 1,47 23-1,-56-22-3,0 2-1,-2 1 0,1 1 1,-2 2-1,39 37 1,-56-47 7,0 0 1,-1 0-1,-1 1 0,0 1 1,0-1-1,9 25 1,-7-13-39,-2 0 1,9 45-1,-15-61 43,0 0-1,-1 1 0,0-1 1,0 0-1,0 0 0,-1 0 1,0 0-1,-1 0 0,1 0 1,-1 0-1,-1 0 0,1-1 0,-1 1 1,0-1-1,-1 1 0,-6 8 1,1-3-31,0-1 0,-1-1 0,-1 0 0,0 0 0,0-1 0,-1 0 0,-14 8 0,-196 123 8,178-114 9,-155 87-80,89-56 199,26-13 150,-125 49 0,-161 27 470,318-105-592,-84 11 0,25-6 238,96-17-371,-246 44 424,253-46-421,-286 22 155,214-20-113,-133-14 1,-219-20 147,229 20-132,148 8-54,-10 0 39,0-3 0,-87-19 1,131 20-214,-1 0 1,1 2 0,-28 0-1,48 3-58,1 0 0,-1 0-1,1 1 1,-1-1 0,1 0 0,-1 1-1,1-1 1,-1 0 0,1 1-1,-1-1 1,1 1 0,0-1-1,-1 1 1,1-1 0,0 1-1,-1-1 1,1 1 0,0-1-1,0 1 1,-1-1 0,1 1-1,0 0 1,0-1 0,0 1-1,0-1 1,0 1 0,0 0 0,0-1-1,0 1 1,0-1 0,0 1-1,0 1 1,10 21-5472,4 2 2923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4.797"/>
    </inkml:context>
    <inkml:brush xml:id="br0">
      <inkml:brushProperty name="width" value="0.05" units="cm"/>
      <inkml:brushProperty name="height" value="0.05" units="cm"/>
    </inkml:brush>
  </inkml:definitions>
  <inkml:trace contextRef="#ctx0" brushRef="#br0">76 868 12928,'-16'-27'445,"13"22"-313,0 0 0,0 0 0,0 0 0,1 0 0,-4-10 0,2-8-59,1-1 0,1 0 0,1-41 0,0-9 62,-11-90-24,-5-135 34,17 287-147,0-1 1,1 1 0,1 0 0,4-22 0,-5 32 2,0-1 0,-1 1 0,1 0 0,0-1 0,0 1-1,0 0 1,1 0 0,-1 0 0,0 0 0,1 0 0,-1 0 0,1 0-1,0 1 1,0-1 0,-1 0 0,1 1 0,0 0 0,0-1 0,1 1-1,-1 0 1,0 0 0,0 0 0,1 0 0,-1 1 0,0-1 0,1 0-1,-1 1 1,0 0 0,1 0 0,3-1 0,-2 2 16,1 0 1,0 0-1,0 0 1,0 0-1,-1 0 1,1 1-1,-1 0 1,1 0-1,-1 0 1,0 1-1,8 5 1,2 4 150,23 23 0,-30-28-95,22 25 83,-1 1 0,46 73 0,30 81 190,10 14-1928,-108-192 1258,0 0 0,13 14 0,-17-21 281,0 0 0,0 0-1,0 0 1,0-1 0,0 1-1,1-1 1,-1 1 0,0-1 0,1 0-1,-1 0 1,1 0 0,-1 0-1,1 0 1,-1-1 0,5 1 0,-4-4-363,-2 0 429,-1 0 0,1 0 0,-1 0 0,0 0 0,0-1 0,0 1 0,0 0 0,-1 0 0,1 0 0,-1 0 0,0 0 0,0 1 0,0-1 0,0 0 0,0 0 0,-1 0 0,1 1 0,-1-1 0,0 1 0,1-1 0,-1 1 0,0 0 0,-1 0 0,1 0 0,-3-2 0,-1-1 96,0 1 1,-1 0 0,1 0 0,-1 0-1,0 1 1,0 0 0,0 1 0,-9-3-1,-10 0 59,-28-2-1,24 3-159,-221-9-149,198 12-1508,30 0-1476,-36-6 0,42 5-895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234"/>
    </inkml:context>
    <inkml:brush xml:id="br0">
      <inkml:brushProperty name="width" value="0.05" units="cm"/>
      <inkml:brushProperty name="height" value="0.05" units="cm"/>
    </inkml:brush>
  </inkml:definitions>
  <inkml:trace contextRef="#ctx0" brushRef="#br0">27 1 13568,'-9'12'0,"-8"7"0,17-19 128,0 0 384,0 0 0,12 8-256,3 13 0,8 12-256,-4-2 0,3 4 0,-6-2 128,-2 3 0,-2-8 128,-3-6-256,-4-6 0,-4-4 0,-1-12 0,0 0-11392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608"/>
    </inkml:context>
    <inkml:brush xml:id="br0">
      <inkml:brushProperty name="width" value="0.05" units="cm"/>
      <inkml:brushProperty name="height" value="0.05" units="cm"/>
    </inkml:brush>
  </inkml:definitions>
  <inkml:trace contextRef="#ctx0" brushRef="#br0">34 241 6144,'0'1'8,"-1"-1"0,1 1 1,-1 0-1,1-1 0,-1 1 1,1-1-1,-1 1 0,1-1 0,-1 0 1,0 1-1,1-1 0,-1 1 1,0-1-1,1 0 0,-1 0 1,0 1-1,0-1 0,1 0 0,-1 0 1,0 0-1,0 0 0,1 0 1,-1 0-1,0 0 0,0 0 0,1 0 1,-1 0-1,0 0 0,-1-1 1,1 0 3,0 0 0,0 0 0,0 0 0,0 0 0,0 0 0,0 0 0,0-1 0,0 1 0,1 0 0,-1-1 0,0 1 0,0-3 0,2 4 39,0 0-1,-1 0 1,1 0 0,0-1-1,0 1 1,0 0 0,0 0-1,-1 1 1,1-1 0,0 0-1,0 0 1,0 0 0,0 0-1,-1 1 1,2 0 0,69 26 5659,-4 9-3715,63 47-2275,-65-39 1516,-64-43-1230,1 0-1,-1 0 1,0 0 0,1 0 0,-1 0 0,1 0-1,-1-1 1,1 1 0,-1 0 0,1-1 0,-1 0-1,1 1 1,0-1 0,-1 0 0,1 0 0,0 0-1,-1 0 1,1 0 0,0 0 0,-1 0 0,1 0-1,-1-1 1,1 1 0,0-1 0,-1 1 0,1-1-1,-1 0 1,1 1 0,-1-1 0,0 0 0,1 0-1,-1 0 1,0 0 0,1 0 0,-1-1 0,0 1-1,0 0 1,0 0 0,0-1 0,0 1 0,0-1-1,-1 1 1,2-2 0,1-5-8,0 0-1,0 0 0,-1 0 1,0 0-1,0 0 1,-1-1-1,0-8 1,0-31-448,-5-55 0,-6 3-5385,7 75 3311,-2-33-1145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003"/>
    </inkml:context>
    <inkml:brush xml:id="br0">
      <inkml:brushProperty name="width" value="0.05" units="cm"/>
      <inkml:brushProperty name="height" value="0.05" units="cm"/>
    </inkml:brush>
  </inkml:definitions>
  <inkml:trace contextRef="#ctx0" brushRef="#br0">157 107 9856,'5'20'4,"20"96"314,14 158 0,-42-239-158,3-35-158,0 1 0,0-1 0,0 0 0,0 0 0,0 1 0,0-1 1,0 0-1,0 0 0,0 1 0,0-1 0,0 0 0,0 0 0,0 1 0,-1-1 1,1 0-1,0 0 0,0 1 0,0-1 0,0 0 0,-1 0 0,1 0 0,0 1 1,0-1-1,0 0 0,-1 0 0,1 0 0,0 0 0,0 0 0,-1 0 0,1 1 1,0-1-1,-7-15 26,-31-214-64,24 125 50,14 104-14,-3-21 31,0 0-1,2 0 1,0 0-1,3-24 1,-1 40 26,-1 0-1,1 0 1,1 1-1,-1-1 1,1 0 0,-1 0-1,1 1 1,1-1 0,-1 1-1,5-7 1,-5 9 27,0 0 0,0 0 0,0 0-1,0 0 1,1 0 0,-1 1 0,1-1 0,-1 1 0,1-1 0,0 1 0,-1 0 0,1 0-1,0 0 1,0 1 0,0-1 0,0 1 0,0-1 0,0 1 0,3 0 0,3 1 105,-1-1 1,0 2 0,0-1 0,0 1 0,0 0 0,-1 1 0,1 0 0,-1 0 0,14 8-1,-2 2 53,0 0 0,23 21 0,-17-12-135,-1 2 1,-2 0-1,0 2 1,27 42-1,-37-48-83,0 0-1,-2 1 1,0 0-1,-1 1 1,-1 0-1,-1 0 0,5 32 1,-10-44-11,-1-1-1,-1 1 1,0 0 0,0-1-1,-1 1 1,0-1 0,0 1 0,-1-1-1,-1 1 1,1-1 0,-2 0-1,-5 13 1,5-16-9,0 1 1,0 0-1,-1-1 0,0 0 1,0 0-1,0-1 0,-1 1 1,0-1-1,0 0 0,0-1 1,-1 1-1,1-1 0,-1 0 1,0-1-1,-13 5 0,3-3-384,-2-1 0,1 0 0,0-2 0,-1 0 0,1-1 0,-1-1-1,0 0 1,-20-4 0,-150-34-5486,143 27 4786,-35-8-1992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0.340"/>
    </inkml:context>
    <inkml:brush xml:id="br0">
      <inkml:brushProperty name="width" value="0.05" units="cm"/>
      <inkml:brushProperty name="height" value="0.05" units="cm"/>
    </inkml:brush>
  </inkml:definitions>
  <inkml:trace contextRef="#ctx0" brushRef="#br0">2 293 3200,'37'6'4117,"-33"-5"-469,-4-1-2176,-2 0-533,-1 0-788,-33 9 1340,34-8-1277,2-1 63,0 0 107,0 0 107,0 0 20,0 0-63,0 0-256,0 0-42,2-1 84,15-3 76,1 0 0,34-2-1,-13 1-107,221-42 188,-10 1-119,86-28 26,-188 37-188,-14 10 70,-68 15-23,84-26-1,-116 29-155,-33 9 0,-1 0 0,1 0 0,-1 0 0,1 0 0,0 0 0,-1 0 0,1 0 0,-1 0 0,1 1 0,-1-1 0,1 0 0,-1 0 0,0 0 0,1 1 0,-1-1 0,1 0 0,-1 0 0,1 1 0,-1-1 0,0 0 0,1 1 0,-1-1 0,1 0 0,-1 1 0,0-1 0,0 1 0,1-1 0,-1 1 0,0-1 0,0 1 0,1-1 0,-1 1 0,0-1 0,0 1 0,0-1 0,0 1 0,0-1 0,0 1 0,0-1 0,0 1 0,3 8 0,-1 1 0,0-1 0,-1 0 0,1 13 0,-2-12 0,1 1 0,1-1 0,3 15 0,1-2 0,-1-1 0,-1 1 0,-1-1 0,0 1 0,-3 40 0,-18 117 0,17-170 0,-42 248 0,20-126 0,14-83 0,1-8 0,-4 75 0,24 111 76,-6-163-45,-6-58-7,0-1 0,0 0 0,0 1 0,-1-1 0,0 0 0,0 0 0,-2 6 0,-4 9-2605,1-6-10112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1.645"/>
    </inkml:context>
    <inkml:brush xml:id="br0">
      <inkml:brushProperty name="width" value="0.05" units="cm"/>
      <inkml:brushProperty name="height" value="0.05" units="cm"/>
    </inkml:brush>
  </inkml:definitions>
  <inkml:trace contextRef="#ctx0" brushRef="#br0">1 1100 8704,'9'12'0,"0"5"0,-9-17 0,0 0 0,0 0 0,0 0 0,-1 0 0,1 0 0,0 1 0,0-1 0,0 0 0,0 0 0,0 0 0,-1 0 0,1 0 0,0 0 0,0 0 0,0 0 0,0 1 0,-1-1 0,1 0 0,0 0 0,0 0 0,0 0 0,0 0 0,-1 0 0,1 0 0,0 0 0,0 0 0,0 0 0,-1 0 0,1 0 0,0 0 0,0 0 0,0 0 0,-1-1 0,1 1 0,0 0 0,0 0 0,0 0 0,0 0 0,0 0 0,-1 0 0,1 0 0,0-1 0,0 1 0,0 0 0,0 0 0,-9-5 42,7 3 193,6 1 448,50-9 3371,37 2-3377,-56 5-96,110 0 186,-41 3-510,235-7 105,204-11 406,-228-9-747,-283 27 79,1 1 0,-1 2 0,0 1-1,-1 2 1,36 10 0,-26-6-59,-25-7 108,1-1 0,-1-1 0,20-1-1,-26 0-103,-7-3 62,1-5-99,0 0-1,0 0 1,-1 0-1,0-1 1,0 1-1,-1-1 1,0 0-1,1-14 1,-1-11 41,-2-33 0,-1 21-44,3-114 101,27-192 1,-22 235-27,-3 39 11,-5 75-70,1 2-15,0 1 0,0-1-1,0 0 1,0 1-1,0-1 1,1 0 0,-1 0-1,0 1 1,0-1-1,0 0 1,1 1 0,-1-1-1,0 0 1,0 1-1,1-1 1,-1 1 0,1-1-1,0 0 1,0 0 100,21-8 22,53-12-10,128-18-1,-142 29-96,307-29 171,1 30 0,-270 13-5994,-75-4-3627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231"/>
    </inkml:context>
    <inkml:brush xml:id="br0">
      <inkml:brushProperty name="width" value="0.05" units="cm"/>
      <inkml:brushProperty name="height" value="0.05" units="cm"/>
    </inkml:brush>
  </inkml:definitions>
  <inkml:trace contextRef="#ctx0" brushRef="#br0">48 453 9216,'-5'-7'305,"1"0"1,-1-1 0,2 1 0,-1-1 0,-2-9-1,2 5-51,0 1 182,0 1 0,1-1-1,-2-17 1,5 25-296,-1 1 0,1-1 0,0 1 0,0-1 0,0 1 0,1-1 0,-1 1 0,1-1 0,-1 1 0,1-1 0,0 1 0,0 0 0,0-1 0,0 1 0,0 0 0,0 0 0,1 0 0,-1 0 0,1 0 0,-1 0 0,4-3 1,4-1-70,-1 1 0,1 0 0,0 0 0,0 0 1,0 1-1,0 1 0,13-3 0,73-12 324,-40 9-208,-7-1 43,-1-1-1,0-3 0,86-38 1,-56 9-1945,8-4-6897,-73 42 8094,0 0-1,26-6 0,3 3-3491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985"/>
    </inkml:context>
    <inkml:brush xml:id="br0">
      <inkml:brushProperty name="width" value="0.05" units="cm"/>
      <inkml:brushProperty name="height" value="0.05" units="cm"/>
    </inkml:brush>
  </inkml:definitions>
  <inkml:trace contextRef="#ctx0" brushRef="#br0">127 1 11648,'1'26'29,"-1"-20"20,1 0-1,-1 1 1,0-1 0,-1 0-1,1 0 1,-1 0-1,-1 0 1,1 0 0,-1-1-1,0 1 1,0 0-1,-4 6 1,-9 21 474,2 2 0,1 0-1,1 1 1,-7 49 0,-12 156 831,19-109-1088,9 216 1,76 179 1334,-22-211-429,-39-189-468,-4 145 0,-10-266-622,4 17 7,-2-19-168,1 5-3042,-2-9-9209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183"/>
    </inkml:context>
    <inkml:brush xml:id="br0">
      <inkml:brushProperty name="width" value="0.05" units="cm"/>
      <inkml:brushProperty name="height" value="0.05" units="cm"/>
    </inkml:brush>
  </inkml:definitions>
  <inkml:trace contextRef="#ctx0" brushRef="#br0">0 216 10496,'10'10'-107,"4"-7"86,-1-8 21,8-16 93,-17 16 119,1-1 0,0 1 0,0 0 0,1 1 0,10-8 0,41-16 705,2 1 1,91-27-1,-86 39-439,0 3 0,2 2 0,68 0 1,-75 6-365,443-1 188,-191 8-71,-220-3-107,0 4 1,-1 3-1,0 4 1,0 5-1,165 50 0,-197-43-65,-2 3 0,-1 2-1,67 46 1,100 84-78,-197-137 10,-1 1-1,0 1 1,-2 2-1,0 0 1,-2 1-1,20 35 1,-34-51 21,-1 2 0,-1-1 1,0 1-1,-1-1 0,0 1 1,0 0-1,-1 0 0,-1 0 1,0 19-1,-2 11-46,-10 58 1,6-61-23,1 4 74,-17 62 1,18-92-11,-1 0 0,-1 0-1,0-1 1,-1 0 0,-1 0-1,0 0 1,0 0 0,-17 19-1,-29 28 11,-57 61 93,84-96-69,0-1 1,-48 33-1,-162 119 384,146-105-62,46-38-292,-1-2 0,-62 29 0,-107 37 74,176-82-79,-1-1-1,-1-3 0,0-1 0,-49 5 0,-165 1 194,43-5-61,131-2-109,1-3 1,-1-5 0,-121-13-1,72-1-12,-44-8 79,133 10-1763,22 4-3967,0-2-4271,5 2 9353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0.267"/>
    </inkml:context>
    <inkml:brush xml:id="br0">
      <inkml:brushProperty name="width" value="0.05" units="cm"/>
      <inkml:brushProperty name="height" value="0.05" units="cm"/>
      <inkml:brushProperty name="color" value="#E71224"/>
    </inkml:brush>
  </inkml:definitions>
  <inkml:trace contextRef="#ctx0" brushRef="#br0">0 1538 13184,'4'0'305,"0"-1"0,-1 1 1,1-1-1,-1 0 0,1 0 1,-1 0-1,0 0 0,1-1 1,-1 1-1,0-1 0,0 0 1,3-3-1,25-12 99,6 5-263,0 1 1,1 2-1,0 2 1,1 1-1,-1 2 1,1 2 0,67 4-1,276 53 267,-252-31-327,273 56 196,-319-57 182,111 47 0,-194-70-353,-1 0 22,0 0 0,0-2-21,-7-136-13,0 20-39,4 22-55,0 47 0,5-54 0,1 26 16,-2 0 0,-11-80 0,-33-154 69,31 231-68,10 61 14,1 1 0,1 0 1,1-1-1,3-20 0,-2 15 47,-1 16-73,-1-7 54,-13-19 283,12 32-236,1 0 1,1 0-106,-1-1 0,1 1 0,-1-1 1,1 1-1,0 0 0,0 0 0,0-1 0,1 1 0,-1 0 0,0 0 1,1 0-1,-1 0 0,1 0 0,0 1 0,0-1 0,-1 0 1,1 1-1,0-1 0,4-1 0,1-2-3,4-4 9,1 0-1,1 1 1,0 0-1,0 1 1,0 0-1,22-7 1,88-20 62,-62 20-56,71-16 179,216-20 0,-91 42-94,-13 0-68,-234 8 77,-9 0-124,0-1 1,0 1-1,-1 0 1,1 0-1,0 0 1,0 0-1,0-1 1,-1 1-1,1 0 1,0-1-1,-1 1 1,1-1-1,0 1 1,-1-1-1,1 1 1,0-1-1,-1 1 1,1-1-1,-1 0 1,1 1-1,-1-1 1,1 0-1,-1 1 1,0-1-1,1 0 1,-1 0-1,0 1 1,0-1-1,1-1 1,-1-1-108,6-11-2990,-1 0-9899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331"/>
    </inkml:context>
    <inkml:brush xml:id="br0">
      <inkml:brushProperty name="width" value="0.05" units="cm"/>
      <inkml:brushProperty name="height" value="0.05" units="cm"/>
      <inkml:brushProperty name="color" value="#00A0D7"/>
    </inkml:brush>
  </inkml:definitions>
  <inkml:trace contextRef="#ctx0" brushRef="#br0">1 1 7936,'4'6'-597,"-2"-2"782,1 0 0,-1 0 0,1 0 0,0 0-1,1 0 1,-1-1 0,1 1 0,-1-1 0,1 0 0,0 0-1,0-1 1,0 1 0,1-1 0,5 3 0,256 102 1359,87 32 389,-30-14-639,-62-22-668,-103-44-573,151 80 1,-166-56 52,-94-54-63,-36-20 101,1-1 0,0 0 0,0-1 0,1-1 0,0 0 0,0-1 0,25 5 0,-19-7-72,1 0 1,0 2-1,-1 1 1,32 13-1,-41-14-72,-11-5 1,-1 1-1,1-1 0,0 0 0,-1 0 0,1 1 0,-1-1 0,1 1 0,0-1 0,-1 0 0,1 1 0,-1-1 0,1 1 0,-1-1 1,0 1-1,1-1 0,-1 1 0,1-1 0,-1 1 0,0 0 0,0-1 0,1 1 0,-1-1 0,0 1 0,1 1 0,-6 5 13,4-7-6,-2 5 28,-1 0 1,1-1-1,-1 1 1,0-1-1,-1 0 1,1 0-1,-1 0 1,-5 3-1,-47 25 60,27-16-40,-21 13-53,-249 125 423,-52-16-190,126-51-108,-110 26 257,285-101-310,-1-2-1,-56 3 0,17-9-2767,91-4-8655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738"/>
    </inkml:context>
    <inkml:brush xml:id="br0">
      <inkml:brushProperty name="width" value="0.05" units="cm"/>
      <inkml:brushProperty name="height" value="0.05" units="cm"/>
    </inkml:brush>
  </inkml:definitions>
  <inkml:trace contextRef="#ctx0" brushRef="#br0">5 869 16000,'0'0'1,"0"0"0,-1 0 1,1 0-1,0 0 1,0 0-1,0 0 1,-1 0-1,1 0 1,0 0-1,0 0 1,0-1-1,-1 1 1,1 0-1,0 0 1,0 0-1,0 0 1,0 0-1,0-1 1,-1 1-1,1 0 1,0 0-1,0 0 1,0 0-1,0-1 1,0 1-1,0 0 1,0 0-1,0 0 1,0-1-1,0 1 1,0 0-1,-1 0 1,1 0-1,0-1 1,0 1-1,0 0 1,0 0-1,1 0 1,-1-1-1,0 1 0,0 0 1,4-16 153,18-28 233,-10 19-226,35-98 521,52-218 0,-81 257-604,-9 39 122,2 0 0,33-87 0,-44 132-197,0-1 0,1 1-1,-1-1 1,0 1 0,0 0-1,0-1 1,1 1 0,-1-1-1,0 1 1,1 0 0,-1-1-1,0 1 1,1 0 0,-1-1-1,0 1 1,1 0 0,-1 0-1,1-1 1,-1 1 0,0 0-1,1 0 1,-1 0 0,1 0-1,-1 0 1,1-1 0,-1 1-1,1 0 1,-1 0 0,1 0-1,-1 0 1,1 0 0,15 10 18,10 23-26,-24-30 18,20 32 7,-1 2 0,-2 0 0,-1 1 0,15 49 0,36 163 108,-57-208 15,32 79 0,-14-57-8986,-29-61 2101,-1-3 5909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153"/>
    </inkml:context>
    <inkml:brush xml:id="br0">
      <inkml:brushProperty name="width" value="0.05" units="cm"/>
      <inkml:brushProperty name="height" value="0.05" units="cm"/>
    </inkml:brush>
  </inkml:definitions>
  <inkml:trace contextRef="#ctx0" brushRef="#br0">697 1 13184,'-14'5'0,"-8"5"0,-20 2 128,-18-1 0,-6 8 0,-8 3 128,-2-3 128,-5-3-384,13-2 0,4 0 128,14-4 128,16 2-128,11-7 0,1 0-10880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858"/>
    </inkml:context>
    <inkml:brush xml:id="br0">
      <inkml:brushProperty name="width" value="0.05" units="cm"/>
      <inkml:brushProperty name="height" value="0.05" units="cm"/>
    </inkml:brush>
  </inkml:definitions>
  <inkml:trace contextRef="#ctx0" brushRef="#br0">1 398 14336,'2'27'4,"0"0"1,3 0 0,9 35 0,4 30 210,6 26 340,-24-118-548,0 1 0,1-1 0,-1 1 0,0-1 0,0 1 0,0-1 0,0 1 0,1-1 1,-1 0-1,0 1 0,0-1 0,1 1 0,-1-1 0,0 0 0,1 1 0,-1-1 0,1 0 0,-1 1 0,0-1 0,1 0 0,-1 1 0,1-1 1,-1 0-1,1 0 0,-1 0 0,0 1 0,1-1 0,-1 0 0,1 0 0,-1 0 0,1 0 0,-1 0 0,1 0 0,-1 0 0,1 0 1,-1 0-1,1 0 0,-1 0 0,2-1 0,17-5 158,5-8-133,-6 4-32,1 0 0,-1 1 0,2 1 1,20-6-1,-34 12 7,0 1 1,1 0 0,-1 0-1,0 1 1,0-1 0,1 1-1,-1 1 1,0-1 0,0 1-1,1 1 1,-1-1 0,0 1-1,0 0 1,0 0 0,0 0-1,-1 1 1,11 7 0,-10-5 14,0 0 1,-1 0-1,0 1 1,0 0-1,0 0 1,-1 0 0,0 0-1,0 1 1,0 0-1,-1 0 1,0 0 0,0 0-1,-1 0 1,0 1-1,0-1 1,0 8 0,-3-12-23,1-2 0,0 0 0,0 0 0,0 0 0,0 0 0,1 0 0,-1-1 0,0 1 0,0 0 0,0 0 0,1 0 0,-1 0 0,0-1 0,1 1 0,-1 0 0,1 0 0,-1-1 0,1 1 0,-1 0 0,1-1 0,0 1 0,-1-1 0,1 1 0,0 0 0,0 0 0,0 0 3,0 0 0,0 0 1,0 0-1,0-1 0,0 1 1,1 0-1,-1 0 0,0-1 1,0 1-1,0 0 0,1-1 1,-1 0-1,0 1 0,1-1 1,-1 0-1,0 1 1,1-1-1,-1 0 0,1 0 1,-1 0-1,0 0 0,3-1 1,0 0 17,0 0 0,0 0 1,1-1-1,-1 1 1,0-1-1,-1 0 0,6-3 1,5-5 66,0-1-1,19-19 1,-32 29-88,7-6 0,0-1 0,-1-1 0,0 1 0,-1-1 0,1 0 0,-2 0 0,7-15 0,-10 21 0,-1 0 0,0 0 0,0 0 0,0-1 0,-1 1 0,1 0 0,-1-1 0,1 1 0,-1 0 0,0-1 0,-1 1 0,1 0 0,0-1 0,-1 1 0,0 0 0,0 0 0,0 0 0,0-1 0,0 1 0,-1 0 0,1 0 0,-1 1 0,0-1 0,0 0 0,0 1 0,0-1 0,-4-3 0,4 4-12,0 1 0,0 0-1,0 0 1,0 0 0,0 0-1,0 0 1,-1 0 0,1 0-1,0 0 1,0 1 0,-1 0-1,1-1 1,0 1 0,-1 0-1,-3 0 1,5 0 6,0 0 0,-1 0 0,1 0 1,0 1-1,-1-1 0,1 0 0,0 1 0,-1-1 0,1 1 0,0-1 0,0 1 0,-1-1 0,1 1 1,0 0-1,0 0 0,0 0 0,0-1 0,0 1 0,0 0 0,0 0 0,0 1 0,0-1 0,1 0 0,-1 0 1,0 0-1,1 0 0,-1 2 0,0 3 15,0-1-1,1 0 1,0 0 0,0 0 0,0 0 0,0 1-1,1-1 1,0 0 0,0 0 0,1 0-1,-1 0 1,4 6 0,1 3-11,1 0-1,17 25 1,-20-33 13,1 0 0,-1 0 0,2 0 0,-1-1 1,1 1-1,-1-1 0,1-1 0,1 1 1,-1-1-1,1 0 0,-1 0 0,1-1 1,1 0-1,-1 0 0,12 3 0,-13-5 4,-1-1-1,1 1 1,-1-1-1,1 0 1,-1-1-1,1 1 0,-1-1 1,1 0-1,-1-1 1,1 1-1,-1-1 1,0 0-1,0 0 1,0-1-1,0 1 0,0-1 1,-1 0-1,1 0 1,-1-1-1,0 0 1,0 1-1,5-7 0,0-1 6,0-1 0,-1 0 0,0-1 0,-1 0 0,-1 0 0,0 0 0,-1-1 0,0 0 0,-1 0 0,-1 0 0,0-1 0,-1 1 0,0-1 0,-1-17 0,-1-9 1,-3 0 0,-1 1 0,-16-74 0,-1 34-21,-49-131 0,67 203 3,2 4 25,-1-1 0,0 1 0,1 0 1,-1-1-1,-1 1 0,1 0 0,-1 0 0,-5-7 0,7 12-19,1-1 0,-1 1 0,1-1 0,-1 1 0,1-1 0,0 1 0,-1-1 0,1 1-1,0-1 1,-1 1 0,1-1 0,0 1 0,-1 0 0,1-1 0,0 1 0,0 0 0,0-1-1,0 1 1,0 0 0,0-1 0,0 1 0,0-1 0,0 2 0,-1 22 11,1-1 1,1 1-1,1-1 0,1 1 1,9 33-1,-7-27 28,70 264 991,-37-170-3249,-15-50-1717,-11-31-1470,-1-2 1557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7.575"/>
    </inkml:context>
    <inkml:brush xml:id="br0">
      <inkml:brushProperty name="width" value="0.05" units="cm"/>
      <inkml:brushProperty name="height" value="0.05" units="cm"/>
    </inkml:brush>
  </inkml:definitions>
  <inkml:trace contextRef="#ctx0" brushRef="#br0">25 39 6528,'9'21'0,"-9"-11"21,-1-8 107,1-6 152,0 3-264,-15-15 307,13 12-40,0 1 0,0-1 0,1 0 0,-1 0 0,1 0 0,-2-6 0,-1-5 61,4 13-88,0 2 107,0 0-171,0 0-747,0 0-1045,0 0-3733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032"/>
    </inkml:context>
    <inkml:brush xml:id="br0">
      <inkml:brushProperty name="width" value="0.05" units="cm"/>
      <inkml:brushProperty name="height" value="0.05" units="cm"/>
    </inkml:brush>
  </inkml:definitions>
  <inkml:trace contextRef="#ctx0" brushRef="#br0">44 28 14848,'0'0'-1,"0"0"0,0 0 0,0 0 0,0 0 0,0 0 1,-1 0-1,1 0 0,0 0 0,0 0 0,0 0 1,0 0-1,0 0 0,0 0 0,0 0 0,0 0 1,0 0-1,0-1 0,0 1 0,0 0 0,0 0 1,0 0-1,0 0 0,0 0 0,0 0 0,-1 0 0,1 0 1,0 0-1,0 0 0,0 0 0,0 0 0,0 0 1,0 0-1,0 0 0,0 0 0,0 0 0,0 0 1,0 0-1,0 0 0,0 0 0,-1 0 0,1 0 0,0 1 1,0-1-1,0 0 0,0 0 0,0 0 0,0 0 1,0 0-1,0 0 0,0 0 0,0 0 0,0 0 1,0 0-1,0 0 0,0 0 0,0 0 0,0 0 0,0 0 1,0 0-1,0 0 0,0 1 0,0-1 0,0 0 1,0 0-1,0 0 0,0 0 0,0 0 0,-5-9-176,-1-10 1455,-7 94-201,-3 120 0,17-88-725,23 168-1,-11-193-4925,3-1-4866,-10-53 7776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858"/>
    </inkml:context>
    <inkml:brush xml:id="br0">
      <inkml:brushProperty name="width" value="0.05" units="cm"/>
      <inkml:brushProperty name="height" value="0.05" units="cm"/>
    </inkml:brush>
  </inkml:definitions>
  <inkml:trace contextRef="#ctx0" brushRef="#br0">1 418 13568,'5'19'0,"3"-2"0,-8-16 0,0-1 0,0 0 0,0 0 0,0 0 0,0 0 0,1 0 0,-1 1 0,0-1 0,0 0 0,0 0 0,0 0 0,1 0 0,-1 0 0,0 0 0,0 0 0,0 0 0,0 0 0,1 0 0,-1 0 0,0 0 0,0 0 0,0 0 0,1 0 0,-1 0 0,0 0 0,0 0 0,0 0 0,1 0 0,-1 0 0,0 0 0,0 0 0,0 0 0,0 0 0,1 0 0,-1 0 0,0-1 0,5-8 0,11-16 191,-11 16-25,1 0 1,0 0-1,1 1 1,8-9 0,11-7 159,1 1 1,0 2 0,2 0-1,61-31 1,-22 20 158,93-32-1,-57 33-26,144-22-1,-204 44-369,59-7 197,204-6 1,103 30-91,-407-7-193,2-1 1,223 18 167,-201-14-162,-1 2 1,1 0 0,-1 2 0,-1 1 0,0 1 0,34 19-1,-36-16 7,-1 2-1,0 0 1,0 2-1,-2 1 0,0 0 1,30 36-1,-41-41-12,1-1 0,-2 2 0,0-1 0,0 1 0,-1 1 0,-1-1 0,-1 1 0,0 0 0,-1 0 0,0 1 0,-1-1 0,-1 1-1,0 15 1,-2-8 5,-2 0-1,0-1 0,-1 1 0,-2-1 0,0 0 0,-2 0 0,0 0 0,-1-1 0,-1 0 0,-1-1 0,-1 0 1,-1-1-1,-1 0 0,0 0 0,-1-2 0,-1 0 0,-1 0 0,-1-1 0,0-1 0,-19 13 0,-3-3-6,-1 0 0,-1-3 0,-60 24 0,-138 38 0,226-80 0,-60 19 19,-1-4-1,-1-2 0,0-4 1,-1-4-1,-1-2 0,-85-5 0,-213-29 532,245 16-353,26 2 109,0-4 0,-121-33-1,190 35-603,1-2-1,-45-22 0,66 25-6530,11 7-2938,2 3 9084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123"/>
    </inkml:context>
    <inkml:brush xml:id="br0">
      <inkml:brushProperty name="width" value="0.05" units="cm"/>
      <inkml:brushProperty name="height" value="0.05" units="cm"/>
    </inkml:brush>
  </inkml:definitions>
  <inkml:trace contextRef="#ctx0" brushRef="#br0">1 753 10624,'7'5'-122,"-5"-3"108,0 0 0,0 0 0,0 0-1,-1 0 1,1 0 0,0 0 0,-1 0 0,0 0 0,1 0 0,0 4-1,0-4 2362,-2-6 509,4-7-2845,-3 8 194,63-233 648,-37 154-690,77-287 250,-100 345-256,-2 12 111,1 1-1,5-19 1,-8 30-263,0 0-1,0 0 1,0-1-1,0 1 0,0 0 1,0 0-1,0 0 1,0 0-1,0 0 1,1 0-1,-1-1 1,0 1-1,0 0 1,0 0-1,0 0 1,0 0-1,0 0 1,0 0-1,0 0 1,0 0-1,0 0 1,0-1-1,1 1 0,-1 0 1,0 0-1,0 0 1,0 0-1,0 0 1,0 0-1,0 0 1,0 0-1,1 0 1,-1 0-1,0 0 1,0 0-1,0 0 1,0 0-1,0 0 1,0 0-1,0 0 1,1 0-1,-1 0 1,0 0-1,0 0 0,0 0 1,0 0-1,0 0 1,0 0-1,1 0 1,-1 0-1,0 0 1,0 0-1,0 1 1,0-1-1,0 0 1,6 10 142,2 15 10,11 44 172,37 120-168,-33-125-140,47 90 0,-54-125-3882,21 27 1,-32-51 3262,-26-43 4033,10 23-3178,-1 0 1,-1 1-1,0 1 1,0 0-1,-1 1 1,-1 1-1,0 0 1,-30-16-1,6 7-176,-1 2 0,-71-22 0,101 36-337,0 2 0,-1-1 0,1 1 0,-1 1 0,1 0 0,-21 0 0,29 2-2773,2-1-4843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872"/>
    </inkml:context>
    <inkml:brush xml:id="br0">
      <inkml:brushProperty name="width" value="0.05" units="cm"/>
      <inkml:brushProperty name="height" value="0.05" units="cm"/>
    </inkml:brush>
  </inkml:definitions>
  <inkml:trace contextRef="#ctx0" brushRef="#br0">16 642 14080,'-10'5'308,"18"-4"630,-6-1-887,-1 0-1,0 0 1,0-1 0,0 1-1,1 0 1,-1 0-1,0 1 1,0-1 0,0 0-1,1 0 1,-1 1-1,0-1 1,0 0 0,0 1-1,0-1 1,0 1-1,0-1 1,1 1 0,-1 0-1,-1 0 1,1-1 0,1 2-1,-2 11 42,0 0 1,-1-1-1,0 1 0,-2 0 0,1-1 1,-1 1-1,-1-1 0,-6 14 0,-1 7-111,6-11 98,12-34 23,7-13-49,-1 3-101,1 1 0,1 1 0,1 0 0,1 1 0,0 1 0,1 1 0,24-18 0,-40 34 44,0-1-1,1 0 1,-1 1-1,0 0 0,1-1 1,-1 1-1,1 0 0,-1 1 1,1-1-1,0 0 0,-1 1 1,1-1-1,0 1 1,-1 0-1,1 0 0,0 0 1,0 0-1,-1 0 0,1 1 1,0-1-1,-1 1 1,1 0-1,0 0 0,-1 0 1,1 0-1,2 2 0,-2-1-17,1 1-1,-1 0 0,-1 0 0,1 0 1,0 0-1,-1 0 0,1 1 0,-1-1 1,0 1-1,0 0 0,-1-1 0,1 1 1,-1 0-1,1 0 0,-1 0 0,0 7 0,7 61-126,-8-72 144,0 1-1,1 0 1,-1-1 0,0 1-1,1-1 1,-1 1-1,0-1 1,1 1-1,-1-1 1,1 1 0,-1-1-1,1 1 1,-1-1-1,1 0 1,-1 1 0,1-1-1,-1 0 1,1 1-1,0-1 1,-1 0-1,1 0 1,-1 1 0,1-1-1,0 0 1,-1 0-1,1 0 1,0 0 0,-1 0-1,1 0 1,0 0-1,-1 0 1,1 0-1,-1 0 1,1-1 0,0 1-1,-1 0 1,1 0-1,-1-1 1,1 1 0,1-1-1,29-11 97,-30 11-88,21-9-24,-1-2 0,26-18 0,-39 24 16,0 0 0,-1 0 0,0-1 1,0 0-1,0-1 0,-1 1 0,0-1 0,8-15 1,-13 20 22,1 0 0,-1 0 0,0 0 0,0 0 0,0 0 0,-1 0 0,1 0 0,-1-1 0,0 1 0,0 0 0,0 0 0,-1-6 0,-5 0 3,4 8-14,0 1-1,0-1 1,0 1-1,0 0 0,0-1 1,0 1-1,0 0 1,0 0-1,0 1 0,0-1 1,1 0-1,-1 1 1,0-1-1,0 1 0,0-1 1,0 1-1,0 0 1,1 0-1,-1 0 1,0 0-1,1 0 0,-1 0 1,1 0-1,-3 3 0,-4 3 112,-1 1-1,-12 16 0,19-22-84,0 1-1,0-1 1,0 1-1,0 0 1,1 0-1,-1 0 1,1 0-1,0 0 1,0 0-1,0 0 1,0 0-1,1 0 1,-1 0-1,1 0 1,0 1-1,0-1 1,0 4-1,0-5-20,1-1 0,0 1 0,-1 0 0,1-1 0,0 1 0,0-1 0,0 1 0,0-1 0,0 1 0,0-1 0,0 0 0,0 0 0,1 1 0,-1-1 0,0 0 1,1 0-1,-1 0 0,1 0 0,0-1 0,-1 1 0,1 0 0,-1-1 0,1 1 0,0-1 0,0 1 0,-1-1 0,1 0 0,0 0 0,0 0 0,-1 0 0,1 0 0,2 0 0,1 0 2,0-1 0,0 1 0,-1-1 0,1 0 0,0 0 0,0 0 0,-1-1 0,1 0 0,-1 0 0,0 0 0,1 0 0,-1-1 0,4-3 0,-2 1 5,1 0 1,-1-1-1,-1 0 1,1-1-1,-1 1 0,0-1 1,4-8-1,-1-2-5,0 1 0,-1-1 0,0-1-1,-2 1 1,0-1 0,3-25 0,-1-9 97,-3 0 0,-3-60-1,-3 81-80,0 1 0,-2 0 0,-2 0 0,0 1 0,-13-34 0,18 59-16,-1 0-1,0 1 1,0-1 0,0 0 0,0 0 0,0 1-1,-1 0 1,0-1 0,1 1 0,-7-5-1,8 7-5,-1 0-1,1 1 1,-1-1-1,1 0 1,-1 0-1,1 1 1,-1-1-1,1 1 1,-1 0-1,1-1 1,-1 1-1,0 0 1,1 0-1,-1 0 1,1 0-1,-1 0 1,0 0-1,1 0 1,-1 1-1,1-1 1,-1 1-1,1-1 1,-1 1-1,1 0 1,-1-1-1,1 1 1,-1 0-1,1 0 1,0 0-1,-2 1 1,-1 2 18,0-1 1,1 1-1,-1 0 1,1 0-1,0 1 1,0-1 0,0 1-1,-3 8 1,-13 43 96,12-27-15,1 2 0,2-1 0,0 0 0,3 1-1,0 0 1,2-1 0,6 34 0,-1-24-662,2 0 0,14 42 0,16 19-5174,-11-40-544,-1-4 3072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8.412"/>
    </inkml:context>
    <inkml:brush xml:id="br0">
      <inkml:brushProperty name="width" value="0.05" units="cm"/>
      <inkml:brushProperty name="height" value="0.05" units="cm"/>
    </inkml:brush>
  </inkml:definitions>
  <inkml:trace contextRef="#ctx0" brushRef="#br0">151 1 10880,'2'28'128,"-3"-27"40,0 1 0,-1 0 1,1-1-1,-1 1 0,1-1 1,-1 0-1,0 0 0,1 1 1,-1-1-1,0 0 1,0-1-1,-3 2 0,3-1-180,0 2 107,-1 0 1,1-1-1,-1 1 1,1 1-1,0-1 1,0 0-1,0 0 1,1 1-1,-1-1 1,1 1-1,-1 4 1,-6 42 670,7-48-737,-5 171 1963,2-24-891,-37 122 881,17-140-4306,15-65-2544,1 1-3553,6-37 7034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9.382"/>
    </inkml:context>
    <inkml:brush xml:id="br0">
      <inkml:brushProperty name="width" value="0.05" units="cm"/>
      <inkml:brushProperty name="height" value="0.05" units="cm"/>
    </inkml:brush>
  </inkml:definitions>
  <inkml:trace contextRef="#ctx0" brushRef="#br0">1 590 10368,'9'15'142,"-6"-10"375,-2-9 98,9-26-161,-2 14-394,2 1-1,0-1 1,0 2 0,2 0 0,0 0 0,0 1 0,1 0 0,1 1-1,0 1 1,28-18 0,12-2 917,105-43 0,-130 61-816,101-41 314,3 5-1,1 6 1,248-45-1,-180 61-271,357-2 0,-510 29-118,219 7 153,-205-2-218,-1 3 0,78 20 1,43 21 96,181 75 0,-318-106-101,-2 3 0,0 2 0,-1 1 0,-2 3 0,0 1 0,-2 2 0,45 45 0,-73-63-12,-1 0 0,0 1 0,0 1 0,-2 0 0,0 0 0,0 0 0,-1 1 0,-1 0 0,-1 1 0,0-1 0,-1 1 0,0 0 0,-1 0 0,-1 0 0,-1 1 0,0-1 0,-1 0 0,-1 1 0,-1-1 0,0 0 0,-1 0 0,-1 0 0,0 0 0,-1-1 0,-1 1 0,0-1 0,-1 0 0,0-1 0,-2 0 0,0 0 0,-17 21 0,7-16-7,0 0-1,-1-1 0,-1-1 0,0-1 0,-1-1 1,-28 14-1,-148 62 9,12-18 75,-126 55-11,201-77-37,-3-5 0,-2-5 0,-127 28 0,-157-4 175,-2-25-65,369-37-128,-316 20 96,270-23 24,0-2 0,-110-19 0,145 13-274,-85-12 662,114 19-845,0 1 0,0 0 1,0 1-1,0 0 0,0 1 0,-22 6 1,16 0-3070,2 1-5781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779"/>
    </inkml:context>
    <inkml:brush xml:id="br0">
      <inkml:brushProperty name="width" value="0.05" units="cm"/>
      <inkml:brushProperty name="height" value="0.05" units="cm"/>
      <inkml:brushProperty name="color" value="#00A0D7"/>
    </inkml:brush>
  </inkml:definitions>
  <inkml:trace contextRef="#ctx0" brushRef="#br0">80 1 7936,'-15'14'0,"-16"10"512,15-2 128,4-1 0,7 14 0,8 3-256,-1-4 128,7 3 256,-6 1 0,-3 4-768,2-6 128,1-3-128,-1-9 0,1 0-9216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2.172"/>
    </inkml:context>
    <inkml:brush xml:id="br0">
      <inkml:brushProperty name="width" value="0.05" units="cm"/>
      <inkml:brushProperty name="height" value="0.05" units="cm"/>
    </inkml:brush>
  </inkml:definitions>
  <inkml:trace contextRef="#ctx0" brushRef="#br0">1 882 14976,'20'-28'62,"-5"9"88,0-1-1,-2-1 1,-1 1-1,0-2 1,-2 0-1,9-24 1,22-130-2,-1 2-17,-31 147-80,0 0 0,1 1 0,2 0-1,19-30 1,-31 55-50,1-1 1,-1 1-1,1 0 0,0-1 1,0 1-1,0 0 0,0 0 0,0-1 1,0 1-1,0 0 0,0 0 0,0 0 1,0 0-1,1 1 0,-1-1 0,0 0 1,1 0-1,-1 1 0,0-1 1,3 0-1,-3 2-1,1 0-1,-1 0 1,0-1 0,0 1 0,1 0-1,-1 0 1,0 1 0,0-1 0,0 0-1,0 0 1,0 1 0,-1-1 0,1 0-1,0 1 1,0-1 0,-1 0 0,1 1-1,-1-1 1,1 1 0,-1-1 0,0 3 0,43 184 199,-28-109-121,-4-20-64,19 75-29,-26-121 12,0-1 1,1 0-1,1 0 1,-1 0-1,2 0 1,0-1-1,16 20 0,-8-18 3,-14-13 0,-1 0 0,1 1 0,-1-1 0,1 0 0,-1 0 0,1 1 0,-1-1 0,1 0 0,-1 0 0,1 0 0,-1 0 0,1 0 0,-1 0 0,1 0 0,0 0 0,-1 0 0,1 0 0,-1 0 0,1 0 0,-1 0 0,1 0 0,0-1 0,0 1 0,-1-1 0,1 0 0,0 1 0,-1-1 0,1 0 0,-1 0 0,1 0 0,-1 1 0,1-1 0,-1 0 0,0 0 0,1 0 0,-1 0 0,0 0 0,0 0 0,0 0 0,0 0 0,0 0 0,0 0 0,0 0 0,0 0 0,0 0 0,0 0 0,0 1 0,0-1 0,-1 0 0,1 0 0,0 0 0,-1 0 0,1 0 0,-1 0 0,1 0 0,-1 1 0,1-1 0,-2-1 0,-21-31 0,14 24-21,0 1-1,0 0 1,-1 0-1,0 1 1,-1 1-1,1-1 1,-1 2-1,0-1 1,-20-5-1,-12-2-118,-57-10 0,67 16 124,17 5-405,16 2 90,12 0 165,52 0-588,8 1 331,76-9 0,-111 3 446,0 2-1,1 1 1,43 4-1,-70-1 2,0 0-1,0 1 1,0 0 0,0 1 0,-1 1-1,1 0 1,-1 0 0,0 0-1,0 2 1,-1-1 0,1 1 0,-1 1-1,0-1 1,-1 1 0,10 11 0,-16-16-12,-1 0 0,1 0 0,-1 1 0,0-1 0,1 0 0,-1 1 0,-1-1 0,1 0 0,0 1 1,0 0-1,-1-1 0,1 5 0,-1-8 57,3-14-39,-1 5-12,1 1 0,0 0 0,0 0 1,1 0-1,0 0 0,7-11 1,-8 17-12,-1-1 0,0 0 0,1 1 0,-1 0 0,1 0 0,0 0 0,0 0 0,1 0 1,-1 0-1,0 1 0,1-1 0,0 1 0,-1 0 0,1 0 0,0 1 0,0-1 0,6-1 1,18 2 38,0 0 0,50 6 0,-44-1 75,54-3 0,-78-2-102,0 0 1,0 0-1,0-1 1,0 0 0,-1-1-1,1 0 1,-1 0-1,0-1 1,16-10 0,-13 4 44,-5 3-56,-10 4 15,-10 6 40,11-3-51,-3 1-10,-6 2 60,0-1-1,-1 1 1,1 1-1,0 0 0,1 0 1,-1 1-1,1 1 0,-18 12 1,27-18-37,0 1 0,0 0 0,0 0 0,1-1 1,-1 1-1,0 0 0,0 0 0,0 0 0,1 0 0,-1 0 1,1 0-1,-1 0 0,1 0 0,-1 0 0,1 0 0,-1 1 1,1-1-1,0 0 0,0 0 0,0 0 0,0 0 0,0 1 1,0-1-1,0 0 0,0 0 0,0 0 0,0 0 0,1 2 0,0 0 20,1-1-1,-1 0 0,1 1 0,0-1 0,-1 0 0,1 0 0,0 0 0,0 0 0,0 0 0,1-1 1,4 4-1,1 0 47,1-1 0,0 0 1,0 0-1,0-1 1,1 0-1,16 3 0,-15-5-66,-1 0 0,0-1-1,0 0 1,0-1 0,0 0-1,1-1 1,-1 0-1,0 0 1,-1-1 0,1 0-1,-1-1 1,15-8-1,-13 5-4,0 0-1,-1-1 0,0 0 0,-1 0 0,0-1 1,0-1-1,-1 0 0,0 0 0,12-21 0,-4 1-6,-1 0 0,-1-2 0,-2 0 0,9-35-1,-8 16 20,11-102 0,-22 141-28,-1 0 0,-1 0-1,0 0 1,0 0-1,-4-20 1,3 31 0,1 0 0,0 0 1,0 1-1,-1-1 0,1 0 1,0 0-1,-1 0 0,1 0 1,-1 0-1,1 0 0,-1 1 1,0-1-1,1 0 0,-1 0 1,-1 0-1,2 1-3,0 0 0,-1 0 0,1 0 0,-1 0 0,1 0 0,-1 0 1,1 0-1,-1 0 0,1 0 0,-1 0 0,1 1 0,-1-1 0,1 0 0,0 0 0,-1 1 0,1-1 0,-1 0 0,1 0 0,0 1 0,-1-1 0,1 0 1,0 1-1,-1-1 0,1 0 0,0 1 0,0-1 0,-1 1 0,1-1 0,0 0 0,0 1 0,0-1 0,-1 1 0,1-1 0,0 1 0,-5 11 5,0-1 0,1 1 0,0 0 0,1 0 0,-4 23 0,-1 68 62,8-98-65,5 355 105,8-202-2499,-1-37-9128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3.276"/>
    </inkml:context>
    <inkml:brush xml:id="br0">
      <inkml:brushProperty name="width" value="0.05" units="cm"/>
      <inkml:brushProperty name="height" value="0.05" units="cm"/>
    </inkml:brush>
  </inkml:definitions>
  <inkml:trace contextRef="#ctx0" brushRef="#br0">28 27 8448,'16'-22'128,"-13"18"0,-3 4 21,-1 3-155,1 1 0,-1-1-1,1 1 1,-1-1 0,0 0 0,0 1-1,-1-1 1,1 0 0,-1 0 0,-2 5-1,-7 13 1863,1 8 6319,10-31-8068,0-9-86,-1 5-18,-2-12 224,-4 2-51,6 14-70,3-20 1,-3 13-539,0 7-2762,1 2-7622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4.717"/>
    </inkml:context>
    <inkml:brush xml:id="br0">
      <inkml:brushProperty name="width" value="0.05" units="cm"/>
      <inkml:brushProperty name="height" value="0.05" units="cm"/>
    </inkml:brush>
  </inkml:definitions>
  <inkml:trace contextRef="#ctx0" brushRef="#br0">58 71 9088,'-43'-27'21,"32"23"129,8 7 270,9 14 1060,-3-8-117,-3-9-552,0 0-43,0 0-405,16 3 255,4 4-63,-18-7-342,-2 0-63,0 0-22,0 0 0,0 0 21,12 3 213,-8 0-268,-2-2-49,0 0 0,0 0 0,1-1 0,-1 1 0,0 0 0,0-1 0,0 0 0,0 1 0,1-1 0,-1 0 0,0 0 0,0 0 0,1 0 0,1-1-1,7 1-22,-9 0 84,-2 0 22,0 0 22,2-2 42,33-15 5,-1 1 0,2 2 1,41-11-1,-46 19-142,0 2-1,0 1 0,1 1 1,47 4-1,-11 0-49,105 9 273,-125-6-283,1-1-1,0-3 1,82-8-1,-100 4 63,57 1 0,-53 3-103,41-6 0,66-3-82,-138 7 113,18 5 8,-7 1-14,-4 2-64,-10-5 80,0 0 1,0 0-1,-1-1 1,1 1-1,0 0 0,-1 0 1,1 0-1,-1 0 1,1 0-1,-1 0 1,0 0-1,0 0 1,0 3-1,-5 31-60,1-11 44,2 0 0,-1 0 0,-1 0-1,-1 0 1,-13 36 0,-35 107-70,46-140 79,2-1 1,2 1-1,0 0 0,2 37 0,3-25 12,2 0 0,2-1 0,21 74 0,-19-82 34,-5-17-2,1 0-1,8 21 0,-9-31-31,0 0 0,0 0 0,1 0 0,0 0 0,0 0 0,0-1 0,0 0 0,5 3 0,13 12 0,-18-14 6,0 0 0,1-1 0,-1 0 0,0 0 0,1 0 0,0-1 0,0 0 0,0 1 0,0-2 0,0 1 0,0-1 0,0 1 0,1-1 0,-1-1 0,1 1 0,-1-1 0,0 0 0,10-1 0,12 1 8,203 1 338,60 4 171,-82 21-383,-64-7-220,151 1-1,-178-16-6184,-70-1 2525,50 2-1316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6.159"/>
    </inkml:context>
    <inkml:brush xml:id="br0">
      <inkml:brushProperty name="width" value="0.05" units="cm"/>
      <inkml:brushProperty name="height" value="0.05" units="cm"/>
    </inkml:brush>
  </inkml:definitions>
  <inkml:trace contextRef="#ctx0" brushRef="#br0">1 766 11136,'20'-7'52,"0"2"1,1 0 0,0 1 0,0 1 0,38 0 0,107 13 236,-45 0 470,314 15 1423,271 3-1015,-396-8-916,-214-10-110,186-4 1,-272-7-129,0 0 0,1 0 0,-1-1 0,0-1 0,0 0 0,18-8 0,-24 10-10,-1-1-1,1 0 1,-1 0 0,0-1 0,1 1-1,-1-1 1,0 0 0,0 0 0,-1 0-1,1 0 1,-1 0 0,1 0 0,-1-1-1,0 1 1,0-1 0,0 0 0,-1 1 0,1-1-1,-1 0 1,1-7 0,2-20-2,-2 1 1,-2-1-1,-4-52 0,-23-94-27,27 174 25,-31-132 76,7 36 0,22 82 31,1 17-103,1-1-1,0 1 0,0-1 0,0 1 1,0-1-1,1 1 0,-1-1 0,0 1 1,0-1-1,0 1 0,0 0 0,0-1 1,1 1-1,-1-1 0,0 1 0,0-1 0,1 1 1,-1 0-1,0-1 0,0 1 0,1-1 1,-1 1-1,1 0 0,-1 0 0,0-1 1,1 1-1,-1 0 0,1-1 0,-1 1 1,0 0-1,1 0 0,-1 0 0,1 0 0,-1 0 1,1-1-1,-1 1 0,1 0 0,-1 0 1,1 0-1,-1 0 0,1 0 0,-1 0 1,1 0-1,-1 1 0,1-1 0,-1 0 0,1 0 1,0 0 17,16 2 23,1-1-1,30 9 1,-3-1-21,11 0 145,6 2-80,97 3 0,-56-17 20,144-24 0,-57 4 84,-92 14-27,-2-3 0,97-26-1,-183 35-174,32-9 88,77-10-1,-103 20-107,-1 1 0,1 1 0,-1 0-1,1 2 1,-1-1 0,0 2-1,1 0 1,-1 1 0,17 7-1,-30-11-1034,-5-3-1046,2 1 1295,-1 0 0,1 0 1,0-1-1,0 1 0,0 0 0,0-1 1,0 1-1,0-1 0,1 0 1,-1 1-1,1-1 0,0 1 0,0-5 1,0-18 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7.068"/>
    </inkml:context>
    <inkml:brush xml:id="br0">
      <inkml:brushProperty name="width" value="0.05" units="cm"/>
      <inkml:brushProperty name="height" value="0.05" units="cm"/>
    </inkml:brush>
  </inkml:definitions>
  <inkml:trace contextRef="#ctx0" brushRef="#br0">75 0 6784,'10'147'2218,"-7"-37"-390,-4 196 1038,-23-44-2636,3-40 30,8-75-130,-15 426 1170,28-562-1217,0 0 0,1 0 1,1 0-1,0 0 0,0 0 1,1-1-1,0 1 1,1-1-1,0 0 0,9 15 1,-12-24-268,-1 0 0,1 0 0,0 0 0,-1 0 0,1 0 0,0 0 0,0-1 0,0 1 0,-1 0 0,1-1 0,0 1 0,0 0 0,0-1 0,2 2 0,0-1-896,1 1-3187,-4-2-575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137"/>
    </inkml:context>
    <inkml:brush xml:id="br0">
      <inkml:brushProperty name="width" value="0.05" units="cm"/>
      <inkml:brushProperty name="height" value="0.05" units="cm"/>
    </inkml:brush>
  </inkml:definitions>
  <inkml:trace contextRef="#ctx0" brushRef="#br0">0 73 9216,'9'-1'0,"0"0"0,0 1 0,-1 0 0,18 2 0,11 0 0,160-26 1279,-100 10-596,144-9 484,1 10-1,298 22 0,-419 2-1038,-1 5 0,126 33 0,-210-39-78,-2 1-1,1 2 1,-1 1 0,-1 1 0,38 25 0,-9-4 42,-26-16-64,-1 1 1,0 1-1,-2 2 1,42 40-1,-52-40-46,-1 1 0,-2 1 0,0 1 0,31 58 0,-40-63 10,-1 0 1,-2 0 0,0 1-1,-1 0 1,-1 1 0,-2-1-1,4 42 1,-7-26-26,-2-1 0,-1 0 0,-2 1 0,-2-1 0,-13 47 1,11-57 11,-2 0 0,-1-1 1,-1 0-1,-1 0 0,-1-1 1,-1-1-1,-28 34 0,30-44 26,-1-1 0,-1 0 0,0 0 0,-30 18 0,-73 37-5,25-16-3,43-22 7,-2-2 0,0-2 0,-2-3 1,-61 19-1,23-18 279,0-5-1,-2-3 1,-149 6 0,140-24 52,-171-22 0,96 4-110,147 17-194,-374-20 472,348 21-441,-30 0 253,32 8-4681,49-7-1112,-4 0 1505,10 0 1776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608"/>
    </inkml:context>
    <inkml:brush xml:id="br0">
      <inkml:brushProperty name="width" value="0.05" units="cm"/>
      <inkml:brushProperty name="height" value="0.05" units="cm"/>
    </inkml:brush>
  </inkml:definitions>
  <inkml:trace contextRef="#ctx0" brushRef="#br0">0 803 13056,'30'-51'101,"-19"36"-49,-2 0-1,11-24 1,108-324 353,-97 244-304,6-20-74,-35 133-16,1 0 1,-1 0 0,1 0-1,0 0 1,7-8-1,-9 12-9,0 1-1,0 0 0,0 0 0,0 0 1,0-1-1,0 1 0,0 0 1,1 0-1,-1 1 0,0-1 0,1 0 1,-1 0-1,0 1 0,1-1 1,-1 1-1,1-1 0,-1 1 0,1-1 1,-1 1-1,1 0 0,0 0 1,-1 0-1,1 0 0,-1 0 0,1 0 1,-1 0-1,1 1 0,2 0 1,1 1 8,1 1 0,-1 1 0,0-1 1,0 1-1,0 0 0,0 0 0,-1 0 0,1 0 1,-1 1-1,-1 0 0,7 10 0,5 9 89,14 32 0,-23-45-78,18 43 200,28 88-1,4 60 396,-26-88-478,-8-45-5280,-16-52-1492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024"/>
    </inkml:context>
    <inkml:brush xml:id="br0">
      <inkml:brushProperty name="width" value="0.05" units="cm"/>
      <inkml:brushProperty name="height" value="0.05" units="cm"/>
    </inkml:brush>
  </inkml:definitions>
  <inkml:trace contextRef="#ctx0" brushRef="#br0">414 70 13952,'-21'0'0,"-9"0"0,-6-9 0,-7-8 128,3 3 0,2 3-128,2 3 0,1 3 128,3 3 128,0-2-256,8 4 0,5 4-4864,5 1 128,1 0 2560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526"/>
    </inkml:context>
    <inkml:brush xml:id="br0">
      <inkml:brushProperty name="width" value="0.05" units="cm"/>
      <inkml:brushProperty name="height" value="0.05" units="cm"/>
    </inkml:brush>
  </inkml:definitions>
  <inkml:trace contextRef="#ctx0" brushRef="#br0">0 858 7296,'5'17'295,"1"-1"1,0 0 0,1 0-1,1 0 1,0-1-1,18 24 1,-26-38-269,1 0 0,0 0 0,0 0 1,0-1-1,-1 1 0,1 0 0,0 0 0,0 0 0,1-1 0,-1 1 0,0-1 1,0 1-1,0-1 0,0 1 0,0-1 0,1 1 0,-1-1 0,0 0 0,0 0 1,1 0-1,-1 0 0,0 0 0,0 0 0,1 0 0,-1 0 0,0 0 0,0 0 0,1-1 1,-1 1-1,0-1 0,0 1 0,0-1 0,0 1 0,2-2 0,3-2-55,1 0 0,-1-1 0,0 0 0,8-10 0,-1 2 115,11-7-53,1 1-1,1 1 1,1 2-1,0 0 1,1 2-1,53-19 1,-67 30-56,-1 5-63,-4 7 42,3 13-64,-13-17 122,0-2-8,-3 5 78,4-8-50,0 0 1,-1 0 0,1 0 0,0 1 0,0-1 0,0 0 0,0 0 0,-1 0 0,1 0 0,0 1-1,0-1 1,0 0 0,0 0 0,0 0 0,0 1 0,-1-1 0,1 0 0,0 0 0,0 0-1,0 1 1,0-1 0,0 0 0,0 0 0,0 0 0,0 1 0,0-1 0,0 0 0,0 0 0,0 1-1,0-1 1,0 0 0,0 0 0,0 0 0,0 1 0,1-1 0,-1 0 0,0 0 0,0 1-1,0-1 1,0 0 0,0 0 0,0 0 0,1 1 0,7 4 59,1 1 0,-1-1 0,1 0 1,1-1-1,-1 0 0,1 0 0,-1-1 0,1-1 1,0 1-1,0-2 0,0 1 0,0-1 0,0-1 0,1 0 1,-1 0-1,0-1 0,13-3 0,-16 3-65,1-1 1,0 0-1,0 0 0,-1-1 1,1 0-1,-1 0 0,0-1 1,0 0-1,0 0 0,0-1 1,-1 1-1,1-2 0,-1 1 1,-1-1-1,1 1 0,-1-2 1,0 1-1,0 0 0,-1-1 1,0 0-1,0 0 0,4-12 1,-2-2-18,-1 0 1,-2 0-1,0 0 1,-1-1 0,0 1-1,-2-1 1,-1 1-1,-4-27 1,-4-6-55,-2 1 0,-19-57 1,-31-54-89,51 142 129,-2-1 0,0 1 0,-2 1 0,-28-36 1,36 50-1,0 1 0,-1-1 0,1 1 0,-1 0 0,-10-6 0,16 12 0,-1-1 0,1 0 0,0 0 0,-1 0 0,1 1 0,-1-1 0,1 1 0,-1-1 0,1 1 0,-1 0 0,1-1 0,-1 1 0,1 0 0,-1 0 0,1 0 0,-1 0 0,1 0 0,-1 1 0,1-1 0,-1 0 0,1 1 0,-1-1 0,1 1 0,-1-1 0,1 1 0,0 0 0,-1 0 0,1 0 0,0-1 0,0 1 0,-1 0 0,1 0 0,0 1 0,0-1 0,0 0 0,0 0 0,0 2 0,-3 2 4,1 1 0,1 0 0,-1 0 1,1 0-1,0 0 0,0 0 0,-1 12 1,-2 51 67,5-1-60,13 94-1,23 71-14,-13-97 5,-12-58-1730,0-7-6912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4.659"/>
    </inkml:context>
    <inkml:brush xml:id="br0">
      <inkml:brushProperty name="width" value="0.05" units="cm"/>
      <inkml:brushProperty name="height" value="0.05" units="cm"/>
    </inkml:brush>
  </inkml:definitions>
  <inkml:trace contextRef="#ctx0" brushRef="#br0">28 0 12544,'0'10'0,"4"8"384,-4-8 128,0-1 640,-4 15 0,2 9-768,-4 17 127,-1 11-127,0 6 128,2 13-512,5 0 0,0 3 256,5-7 0,2-2-128,0-10 0,5-10-128,-7-12 0,0-1-13311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149"/>
    </inkml:context>
    <inkml:brush xml:id="br0">
      <inkml:brushProperty name="width" value="0.05" units="cm"/>
      <inkml:brushProperty name="height" value="0.05" units="cm"/>
      <inkml:brushProperty name="color" value="#00A0D7"/>
    </inkml:brush>
  </inkml:definitions>
  <inkml:trace contextRef="#ctx0" brushRef="#br0">1 159 3328,'4'12'66,"1"2"561,1-2 0,-1 1-1,2 0 1,11 16 0,57 59 6624,-54-66-6970,0-1-1,2-1 1,0-1 0,2-1-1,0-1 1,49 24 0,-69-39-253,0 0 1,-1 0 0,1 0-1,0-1 1,0 1 0,0-1 0,0-1-1,0 1 1,0-1 0,1 0-1,-1 0 1,0 0 0,0-1 0,0 1-1,6-3 1,-8 2-6,1-1 0,0 0 0,-1 1 0,1-2-1,-1 1 1,0 0 0,1-1 0,-1 1 0,0-1 0,-1 0 0,1 0 0,0 0 0,-1 0-1,0 0 1,0-1 0,0 1 0,0-1 0,0 0 0,1-5 0,2-7-10,-1 0 0,0-1 0,-1 0 0,-1 1 0,-1-1 0,0 0 0,-2 0 1,-2-22-1,-4-10-30,-20-74 1,5 51-2096,12 41-7914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468"/>
    </inkml:context>
    <inkml:brush xml:id="br0">
      <inkml:brushProperty name="width" value="0.05" units="cm"/>
      <inkml:brushProperty name="height" value="0.05" units="cm"/>
    </inkml:brush>
  </inkml:definitions>
  <inkml:trace contextRef="#ctx0" brushRef="#br0">2 296 15744,'10'29'106,"-10"-29"-105,0 0-1,0 0 1,0 1-1,1-1 1,-1 0-1,0 0 1,0 0-1,0 0 1,1 0-1,-1 0 1,0 0-1,0 0 1,0 0-1,0 0 1,1 0-1,-1 0 1,0 0-1,0 0 1,0 0-1,1 0 1,-1 0-1,0-1 1,0 1-1,0 0 1,1 0-1,-1 0 1,0 0-1,0 0 1,0 0-1,0 0 1,0-1-1,1 1 1,-1 0-1,0 0 1,0 0-1,0 0 1,0-1-1,0 1 1,0 0-1,0 0 1,0 0-1,0 0 1,1-1-1,9-12 5,-5 6 32,16-14 138,0 1 0,2 0 0,0 2 0,2 1 0,-1 1 0,2 0 0,0 3 0,1 0 0,1 1 0,31-9 0,18-1 72,0 4 0,122-14 1,102 4 207,2 14 0,401 31 0,-549-4-405,-1 6 0,268 70-1,-284-42-49,-120-39 0,0 0 0,-1 2 0,0 0 0,0 1 0,18 15 0,-27-17 0,0-1 0,0 2 0,-1-1 0,0 1 0,-1 0 0,0 0 0,0 0 0,-1 1 0,-1 0 0,1 0 0,-2 0 0,0 1 0,3 22 0,-3-16 0,-2 1 0,0 0 0,-1 0 0,-1-1 0,-1 1 0,-1 0 0,-9 35 0,8-42 2,0-1 0,-1 1 0,0-1 0,-1 0 0,-1 0 0,1-1 0,-2 0 0,-12 15 0,7-13 4,0 0 1,0 0-1,-2-2 1,1 1 0,-21 10-1,-14 2 17,-1-2 0,-103 28 0,113-37-21,-146 39-2,-156 52 0,290-84 8,-396 134-28,348-125 67,-2-4 0,-160 17-1,-279-6 232,475-34-206,0-4 1,1-2-1,-1-2 1,-113-30-1,170 34-643,1 0 0,-1 0-1,1-1 1,0 0-1,0-1 1,0 0-1,1 0 1,0 0 0,0-1-1,0 0 1,0-1-1,1 1 1,-10-15 0,9 10-7685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997"/>
    </inkml:context>
    <inkml:brush xml:id="br0">
      <inkml:brushProperty name="width" value="0.05" units="cm"/>
      <inkml:brushProperty name="height" value="0.05" units="cm"/>
    </inkml:brush>
  </inkml:definitions>
  <inkml:trace contextRef="#ctx0" brushRef="#br0">63 0 11648,'-1'1'171,"1"-1"1,-1 1 0,1-1-1,0 0 1,-1 1 0,1-1 0,0 1-1,-1 0 1,1-1 0,0 1-1,-1-1 1,1 1 0,0-1-1,0 1 1,0 0 0,0-1 0,0 1-1,0 0 1,0-1 0,0 1-1,0-1 1,0 1 0,0 0-1,0-1 1,0 1 0,0-1 0,1 2-1,3 32 673,-1-12-373,-2-6-365,4 111 816,-5-115-1167,-1 0 1,0 0-1,-1 0 1,-1 0-1,0 0 1,0 0-1,-1-1 0,-7 15 1,8-22-1265,1 0 1,-1 0-1,0-1 1,0 0-1,0 1 1,-8 4-1,-4 6-1200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6.711"/>
    </inkml:context>
    <inkml:brush xml:id="br0">
      <inkml:brushProperty name="width" value="0.05" units="cm"/>
      <inkml:brushProperty name="height" value="0.05" units="cm"/>
    </inkml:brush>
  </inkml:definitions>
  <inkml:trace contextRef="#ctx0" brushRef="#br0">371 355 16767,'-5'22'0,"3"2"0,2-24 0,-1 0 0,1 1 0,0-1 0,0 0 0,0 0 0,0 0 0,0 0 0,0 0 0,1 1 0,-1-1 0,0 0 0,0 0 0,0 0 0,0 0 0,0 0 0,0 1 0,0-1 0,0 0 0,0 0 0,0 0 0,0 0 0,0 0 0,0 0 0,1 0 0,-1 1 0,0-1 0,0 0 0,0 0 0,0 0 0,0 0 0,0 0 0,1 0 0,-1 0 0,0 0 0,0 0 0,0 0 0,0 0 0,0 0 0,1 0 0,-1 0 0,0 0 0,0 0 0,0 0 0,0 0 0,0 0 0,1 0 0,-1 0 0,0 0 0,8-8 0,32-37 217,-31 34-83,0 0 0,16-14 0,-10 14-42,-1 0 0,2 2-1,-1 0 1,1 1 0,1 0-1,33-10 1,112-20 217,-107 27-108,113-25 106,221-43 47,-192 49 30,366-7 0,-427 38-256,165 21 0,-283-19-118,0 0-1,0 2 1,0 0 0,0 1-1,-1 0 1,0 2-1,0 0 1,-1 1-1,27 19 1,-35-22-8,0 1-1,0 0 1,0 1 0,-1-1-1,-1 1 1,1 1 0,-1 0 0,-1 0-1,0 0 1,0 0 0,0 1-1,-1-1 1,-1 1 0,0 0 0,0 1-1,-1-1 1,0 0 0,0 12-1,-2-3-7,-1-1 0,0 0 0,-2 0-1,0-1 1,-1 1 0,0 0-1,-2-1 1,-10 23 0,0-4-18,-2-1 0,-42 58 0,44-72 14,0-2 0,-2 0 1,0-1-1,-1-1 0,-1 0 0,0-2 0,-1 0 0,-1-2 0,-41 20 0,-14 0-61,-133 36 1,110-38 54,-10 0 16,-1-5 0,-192 20 0,-231-17 0,498-28 0,-282 1-5,227-6 18,-129-20 1,184 17 31,1-2 1,0-1 0,0-1 0,1-2-1,0-2 1,-37-22 0,63 32-329,0 0 0,1-1 1,-1 0-1,1 0 0,-10-13 0,-5-9-4575,2-4-3286,3 6 5990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385"/>
    </inkml:context>
    <inkml:brush xml:id="br0">
      <inkml:brushProperty name="width" value="0.05" units="cm"/>
      <inkml:brushProperty name="height" value="0.05" units="cm"/>
    </inkml:brush>
  </inkml:definitions>
  <inkml:trace contextRef="#ctx0" brushRef="#br0">0 937 11392,'5'-5'55,"0"0"1,-1 0-1,0-1 1,0 1-1,-1-1 0,1 0 1,-1 0-1,0 0 1,3-11-1,8-24 618,3 2 0,1 0-1,31-48 1,18-38-100,128-374 494,-194 497-1063,11-27 114,-12 28-114,0 1 0,0 0 0,1-1 0,-1 1 0,0-1 0,0 1 1,0 0-1,1-1 0,-1 1 0,0-1 0,1 1 0,-1 0 0,0-1 0,0 1 0,1 0 0,-1 0 0,1-1 0,-1 1 0,0 0 1,1 0-1,-1-1 0,1 1 0,-1 0 0,1 0 0,-1 0 0,0 0 0,1 0 0,-1 0 0,1 0 0,-1 0 0,1 0 0,-1 0 1,1 0-1,-1 0 0,1 0 0,-1 0 0,0 0 0,1 0 0,-1 1 0,1-1 0,-1 0 0,1 0 0,-1 0 0,0 1 0,1-1 1,-1 0-1,0 0 0,1 1 0,-1-1 0,0 0 0,1 1 0,-1-1 0,0 1 0,0-1 0,1 0 0,-1 1 0,0-1 0,0 1 0,8 14 75,-1 1-1,-1 0 0,0-1 0,6 29 0,-4-14 43,58 281 903,-62-287-1060,3 27-147,2-1 0,2 0 0,24 65 0,-34-114 163,3 9-363,-8-15 165,-1-4 199,-10-13 1,0 1-1,-1 1 0,-1 1 0,-1 0 0,-1 1 0,-41-31 1,-142-76-93,118 77 97,62 35-780,-2 1-1,0 1 1,-31-10-1,66 23-3385,8 1 2635,-2 0 209,12 2-2376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974"/>
    </inkml:context>
    <inkml:brush xml:id="br0">
      <inkml:brushProperty name="width" value="0.05" units="cm"/>
      <inkml:brushProperty name="height" value="0.05" units="cm"/>
    </inkml:brush>
  </inkml:definitions>
  <inkml:trace contextRef="#ctx0" brushRef="#br0">0 498 10624,'15'2'277,"-1"1"0,0 1 1,0 0-1,-1 1 0,1 0 1,20 12-1,-29-14-155,1 1-1,0 0 1,-1 0 0,0 1 0,0-1-1,-1 1 1,1 0 0,-1 0-1,0 1 1,0-1 0,-1 1 0,1 0-1,-1 0 1,-1 0 0,1 0-1,2 12 1,3 32 21,-7-46-95,-1 1-1,0-1 1,0 0-1,0 1 1,-1-1 0,0 0-1,0 1 1,0-1-1,-2 6 1,1-6 37,-2-3-131,5-7 17,4-10-109,2 5-173,1 0 0,0 0 0,0 1 0,1 0 1,0 1-1,15-12 0,-20 19 318,0 1 1,1-1 0,-1 1-1,0 0 1,1 0-1,-1 0 1,0 0-1,1 1 1,-1 0-1,9 0 1,6 0 16,60-4 93,22-1 299,-73 2 295,-1-2 0,54-14 0,-90 24-519,-7 3 7,0 1 0,-15 12 0,28-19-165,1 0 0,-1 0 0,1 0 0,0 0 0,0 1 0,0-1 0,0 1 0,1-1 0,-1 1 0,1 0 0,-1 0 0,1-1 0,0 1 0,0 0 0,-1 6 0,2-7 0,0 0-1,1 0 1,-1 1-1,1-1 1,-1 0-1,1 0 1,0 1-1,0-1 1,0 0-1,0 0 0,0 0 1,0 0-1,1 0 1,-1-1-1,1 1 1,-1 0-1,1-1 1,0 1-1,-1-1 1,1 1-1,3 1 0,-1 0 33,0-1 0,0 1 0,1 0 0,0-1 0,-1 0-1,1 0 1,0-1 0,0 1 0,0-1 0,0 0-1,0 0 1,0 0 0,10-1 0,-7-1-26,0 0 0,0 0 0,0-1 0,0 0 0,-1 0 0,1-1 0,-1 0 0,9-5 0,1-2-19,-1 0 0,0-1 0,-1-1 0,0-1 0,-1 0 1,22-27-1,-14 11 7,-2-1 0,-1 0-1,-1-1 1,-1-2 0,-2 1 0,-2-2 0,-1 0 0,-1 0 0,-2-1 0,-1 0 0,-2-1 0,2-46-1,-8 70-33,0 0 0,0 0 0,-1 0 0,-1 1-1,-5-24 1,6 33 4,1-1 0,-1 1 0,0 0 0,0 0 0,0-1 0,0 1 0,0 0 0,-1 0 0,1 0 0,0 0 0,-1 0 0,0 1 0,1-1 0,-1 0-1,0 1 1,0-1 0,0 1 0,0 0 0,0-1 0,0 1 0,0 0 0,-1 0 0,1 1 0,0-1 0,-1 0 0,1 1 0,0-1 0,-1 1 0,1 0 0,0 0 0,-1 0 0,1 0 0,-5 1 0,1 1 0,1 0 1,0 0 0,0 0-1,0 1 1,0 0 0,0 0-1,1 0 1,-1 1 0,1 0-1,0 0 1,0 0 0,0 0-1,1 0 1,-1 1 0,-2 5-1,-8 13 30,1-1 0,0 2 0,2 0 0,1 0 0,-13 52-1,-19 135-1860,35-173 662,-12 75-10199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2.630"/>
    </inkml:context>
    <inkml:brush xml:id="br0">
      <inkml:brushProperty name="width" value="0.05" units="cm"/>
      <inkml:brushProperty name="height" value="0.05" units="cm"/>
    </inkml:brush>
  </inkml:definitions>
  <inkml:trace contextRef="#ctx0" brushRef="#br0">23 258 11904,'-19'0'256,"19"0"-253,0 0 0,0 0 0,0 0 1,0 0-1,0 0 0,0 0 1,0 0-1,0 0 0,-1 0 0,1 1 1,0-1-1,0 0 0,0 0 1,0 0-1,0 0 0,0 0 0,0-1 1,0 1-1,-1 0 0,1 0 1,0 0-1,0 0 0,0 0 0,0 0 1,0 0-1,0 0 0,0 0 1,0 0-1,-1 0 0,1 0 0,0 0 1,0 0-1,0 0 0,0 0 1,0 0-1,0-1 0,0 1 0,0 0 1,0 0-1,0 0 0,0 0 0,0 0 1,0 0-1,0 0 0,0 0 1,0-1-1,0 1 0,0 0 0,0 0 1,0 0-1,0 0 0,0 0 1,0 0-1,0 0 0,0 0 0,0-1 1,0 1-1,0 0 0,0 0 1,0 0-1,0 0 0,0 0 0,0 0 1,0 0-1,3-14 173,1 0 0,1 0 0,10-22 0,-10 25 141,0 0 0,-1-1 0,0 0 0,-1 1 0,0-1 0,2-23 0,-4 27-159,-1 0 0,-1 0 1,1-1-1,-2 1 1,1 0-1,-5-14 1,5 20 54,7 30 310,-1-9-129,42 325 1292,-36-257-1582,5 58 154,-13-80 73,21 115 0,-25-182-321,0 1 0,0-1 0,0 1 0,0-1 0,-1 1 0,1-1 0,0 1 0,-1 0 0,-2-2 0,0 0-4,-19-17-6,19 16 20,-35-19-210,36 21-1282,3 2-1920,0 0-6805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327"/>
    </inkml:context>
    <inkml:brush xml:id="br0">
      <inkml:brushProperty name="width" value="0.05" units="cm"/>
      <inkml:brushProperty name="height" value="0.05" units="cm"/>
    </inkml:brush>
  </inkml:definitions>
  <inkml:trace contextRef="#ctx0" brushRef="#br0">0 770 15616,'0'-11'18,"1"-1"1,0 0 0,0 0-1,1 1 1,1-1 0,0 1-1,6-14 1,35-87 216,51-202-1,-81 235-211,-7 38-13,14-50 0,-20 89 11,-1 0 1,1 1-1,-1-1 1,1 0-1,0 1 1,-1-1-1,1 1 1,0-1 0,0 1-1,0 0 1,0-1-1,0 1 1,1 0-1,-1 0 1,2-2-1,-2 3 4,0-1 0,0 1 0,0 0-1,0 0 1,-1 0 0,1-1 0,0 1 0,0 0-1,0 0 1,0 0 0,0 0 0,0 1 0,-1-1-1,1 0 1,0 0 0,0 0 0,0 1 0,0-1-1,0 0 1,-1 1 0,2 0 0,2 2 44,0 0 0,0 0-1,-1 1 1,0-1 0,1 1 0,-1 0 0,-1 0 0,1 0 0,3 7-1,20 49 113,-2 0-1,24 98 1,-23-69-40,-5-16-352,18 53 345,-5-45-6819,-19-53-739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728"/>
    </inkml:context>
    <inkml:brush xml:id="br0">
      <inkml:brushProperty name="width" value="0.05" units="cm"/>
      <inkml:brushProperty name="height" value="0.05" units="cm"/>
    </inkml:brush>
  </inkml:definitions>
  <inkml:trace contextRef="#ctx0" brushRef="#br0">428 1 18175,'1'14'0,"5"12"0,-20-21 0,-14-5 0,7 0 0,-4-4 0,-10 4 0,-6 4 0,-6 1 128,-3 4-128,3-1 0,-3 3-1024,12-3 1,0-1-10497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4.451"/>
    </inkml:context>
    <inkml:brush xml:id="br0">
      <inkml:brushProperty name="width" value="0.05" units="cm"/>
      <inkml:brushProperty name="height" value="0.05" units="cm"/>
    </inkml:brush>
  </inkml:definitions>
  <inkml:trace contextRef="#ctx0" brushRef="#br0">71 577 17023,'-12'16'0,"1"1"0,1 0 0,-15 36 0,23-46 0,-1 1 0,1 0 0,0 1 0,1-1 0,0 0 0,0 0 0,1 1 0,0-1 0,0 0 0,1 0 0,0 1 0,3 10 0,0-7 0,-4-12 0,0-1 0,0 1 0,0 0 0,0 0 0,0 0 0,0-1 0,0 1 0,0 0 0,0 0 0,0-1 0,0 1 0,0 0 0,0 0 0,0 0 0,0 0 0,0-1 0,1 1 0,-1 0 0,0 0 0,0 0 0,0 0 0,0-1 0,1 1 0,-1 0 0,0 0 0,0 0 0,0 0 0,0 0 0,1 0 0,-1 0 0,0 0 0,0 0 0,1 0 0,-1-1 0,0 1 0,0 0 0,0 0 0,1 0 0,-1 0 0,0 0 0,0 0 0,0 1 0,1-1 0,-1 0 0,0 0 0,0 0 0,0 0 0,1 0 0,-1 0 0,0 0 0,0 0 0,0 0 0,1 1 0,-1-1 0,0 0 0,0 0 0,0 0 0,0 0 0,0 0 0,1 1 0,-1-1 0,0 0 0,0 0 0,0 0 0,0 1 0,0-1 0,0 0 0,0 1 0,6-17 0,-6 16 0,3-6-18,0-1 0,1 1 0,-1 0-1,1 0 1,1 0 0,6-7-1,-9 10 11,1 1 0,-1 0 0,1 0 0,0-1 0,0 1 0,0 1 0,0-1 0,0 0 0,0 1 0,0 0 0,0 0 0,1-1 0,-1 2 0,0-1 0,5 0 0,-1 0 26,-1 1-1,1 0 1,-1 0-1,1 1 1,-1 0-1,0 0 1,1 1-1,-1-1 1,0 1-1,0 1 0,0-1 1,0 1-1,0 0 1,-1 0-1,1 1 1,-1-1-1,0 1 1,0 1-1,0-1 1,0 1-1,4 6 0,-5-7-15,0 1-1,0-1 0,1 0 0,0 0 0,0 0 0,0 0 0,0-1 0,0 0 0,0 0 0,10 3 0,-13-5-1,1-1-1,0 1 1,-1-1-1,1 0 1,-1 0 0,1 0-1,-1 0 1,1 0-1,-1 0 1,1-1-1,-1 1 1,1-1 0,-1 0-1,1 0 1,-1 0-1,1 0 1,-1 0 0,0 0-1,0 0 1,0-1-1,0 1 1,0-1 0,0 0-1,0 0 1,0 0-1,0 0 1,2-4-1,2-4 13,1-1 0,-2 0 0,0 0-1,0 0 1,-1-1 0,3-12-1,-1 6 12,12-30 0,0 18 4,-13 23-16,0-1 1,0-1-1,-1 1 0,0-1 0,0 0 1,-1 1-1,0-2 0,3-17 0,-6 27-10,0 0 0,0 0 0,0 0 0,0-1 0,-1 1-1,1 0 1,0 0 0,0 0 0,0 0 0,0-1 0,0 1-1,0 0 1,-1 0 0,1 0 0,0 0 0,0 0 0,0-1-1,0 1 1,-1 0 0,1 0 0,0 0 0,0 0 0,0 0-1,-1 0 1,1 0 0,0 0 0,0 0 0,0 0 0,-1 0 0,1 0-1,0 0 1,0 0 0,0 0 0,-1 0 0,1 0 0,0 0-1,0 0 1,0 0 0,-1 0 0,1 0 0,0 0 0,0 1-1,0-1 1,0 0 0,-1 0 0,1 0 0,0 0 0,0 0-1,0 0 1,0 1 0,-1-1 0,-14 10 68,8-6-54,4-1-9,-1 0 0,1 0-1,-1 0 1,1 1 0,0-1-1,0 1 1,0 0 0,1 0-1,0 0 1,-1 0 0,1 0-1,1 1 1,-1-1 0,1 1-1,-1-1 1,0 10-1,0-7 11,1 1 0,0 0 0,1 0 0,0 0 0,0 0 0,1 0 0,-1 0 0,2 0 0,1 9 0,-2-15-6,0 1-1,1-1 0,-1 0 0,0 1 1,0-1-1,1 0 0,0 0 0,-1 0 1,1 0-1,0 0 0,0-1 0,0 1 0,0-1 1,0 1-1,0-1 0,1 1 0,-1-1 1,0 0-1,1 0 0,-1 0 0,1-1 1,-1 1-1,1 0 0,-1-1 0,1 0 0,2 1 1,-1-1-3,0 0 1,-1 0-1,1-1 1,0 1-1,0-1 1,-1 0-1,1 0 1,0 0-1,-1 0 1,1-1-1,-1 1 1,0-1-1,1 0 0,-1 0 1,0 0-1,0-1 1,4-3-1,3-6-11,-1-1-1,0 0 1,-1 0-1,0-1 1,-1 0-1,-1 0 0,0-1 1,-1 0-1,-1 0 1,0 0-1,-1-1 1,0 1-1,-1-20 0,0-15-16,-2 0 0,-12-93-1,8 118 22,-1 0 0,0 1 0,-2-1 0,-1 1 0,-1 1 0,0 0 0,-16-25 0,24 47 0,0-1 0,0 0 0,0 1 0,0-1 0,0 0 0,-1 1 0,1-1 0,-1 1 0,-2-2 0,3 2 0,0 1 0,1-1 0,-1 1 0,0 0 0,1 0 0,-1 0 0,0-1 0,1 1 0,-1 0 0,0 0 0,0 0 0,1 0 0,-1 0 0,0 0 0,0 0 0,1 0 0,-1 0 0,0 1 0,-1-1 0,0 2 0,0-1 0,1 0 0,-1 1 0,0 0 0,0-1 0,1 1 0,-1 0 0,1 0 0,-1 0 0,1 0 0,0 0 0,0 0 0,0 0 0,0 0 0,0 1 0,0 2 0,-3 9 17,0 0 0,2 1 0,-1-1 0,2 1 0,0 19 0,8 76 116,24 115-23,-15-128-2502,-5-34-8616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2.813"/>
    </inkml:context>
    <inkml:brush xml:id="br0">
      <inkml:brushProperty name="width" value="0.05" units="cm"/>
      <inkml:brushProperty name="height" value="0.05" units="cm"/>
    </inkml:brush>
  </inkml:definitions>
  <inkml:trace contextRef="#ctx0" brushRef="#br0">7 53 10624,'-6'-7'389,"18"14"394,3 1-163,-8-6-470,0 0 0,1-1 1,-1 0-1,1-1 1,0 0-1,-1 0 1,1 0-1,-1-1 1,1 0-1,11-3 0,24-3 756,100 8 7,-7 0-696,168-25 92,53-3 43,-312 25-335,84-1 124,-107 4-117,0 1 1,-1 1 0,41 10-1,-52-10-32,-1 1 0,0 0-1,0 0 1,0 1 0,-1 0-1,16 11 1,-21-13 3,0-1 1,0 1-1,0 0 1,0 0-1,0 1 1,0-1-1,-1 0 1,0 1-1,0 0 0,0-1 1,0 1-1,0 0 1,-1 0-1,0 0 1,0 0-1,0 0 1,0 0-1,-1 1 1,1 4-1,-3 14-74,-2 0 0,-9 38 0,1-9 188,10-44-105,0 7-42,-1-2 0,0 1-1,-1 0 1,0-1-1,-1 1 1,-1-1 0,0 0-1,-9 13 1,10-19 129,1 1 0,0 0 0,0-1 0,1 1 1,0 1-1,0-1 0,1 0 0,0 1 0,1-1 0,-1 14 0,2-22-86,0 0-1,0 0 1,0 0-1,0 0 0,0 0 1,0 0-1,0 1 0,0-1 1,0 0-1,0 0 0,0 0 1,0 0-1,0 0 0,0 0 1,0 0-1,0 1 0,0-1 1,0 0-1,0 0 0,0 0 1,0 0-1,0 0 0,0 0 1,0 0-1,0 0 0,0 0 1,0 1-1,1-1 0,-1 0 1,0 0-1,0 0 1,0 0-1,0 0 0,0 0 1,0 0-1,0 0 0,0 0 1,1 0-1,-1 0 0,0 0 1,0 0-1,0 0 0,0 0 1,0 0-1,0 0 0,1 0 1,-1 0-1,0 0 0,0 0 1,0 0-1,0 0 0,0 0 1,0 0-1,47 5 408,-22-2-286,0-1 0,49-2-1,-58-2-114,271-13 362,-119 20-271,443 31 308,-531-22 354,-47-6-3850,-7-2-4554,-15-3 2243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496"/>
    </inkml:context>
    <inkml:brush xml:id="br0">
      <inkml:brushProperty name="width" value="0.05" units="cm"/>
      <inkml:brushProperty name="height" value="0.05" units="cm"/>
      <inkml:brushProperty name="color" value="#00A0D7"/>
    </inkml:brush>
  </inkml:definitions>
  <inkml:trace contextRef="#ctx0" brushRef="#br0">158 57 7040,'-26'-43'0,"26"42"9,0 1 1,0 0 0,-1-1-1,1 1 1,0 0 0,0-1-1,0 1 1,0 0 0,0-1-1,-1 1 1,1-1 0,0 1-1,0-1 1,0 1 0,0 0-1,0-1 1,0 1 0,1-1-1,-1 1 1,0 0 0,0-1-1,0 1 1,0-1 0,0 1-1,0 0 1,1-1 0,-1 1-1,0 0 1,0-1 0,1 1-1,-1-1 1,14 0 683,-11 2-551,0 0-1,0-1 0,0 1 1,0 1-1,0-1 0,0 0 1,4 3-1,-4 0-107,0-1 0,0 1 0,-1 0 0,1 0 0,-1 0 0,0 0-1,0 0 1,0 0 0,0 1 0,1 5 0,8 49 306,-11-53-242,1-3-9,-1 0 0,1 0 0,-1 0 0,0 0 0,0 0 0,-1 0 0,1 0 0,-1 0 0,1 0 0,-1 0 0,0 0 0,0-1 0,0 1 0,-1 0 0,1 0 0,0-1 0,-1 1 0,0-1 0,0 0 1,0 1-1,0-1 0,0 0 0,0 0 0,0 0 0,-1 0 0,1-1 0,-1 1 0,1-1 0,-1 1 0,0-1 0,1 0 0,-1 0 0,0 0 0,0 0 0,0-1 0,0 1 0,0-1 0,0 0 0,0 1 0,0-1 0,0-1 0,0 1 0,0 0 1,1-1-1,-6-1 0,0-1-18,0 0 1,0-1 0,1 1-1,0-2 1,0 1 0,0-1-1,0 0 1,1 0 0,0-1 0,0 0-1,0 0 1,1-1 0,0 1-1,0-1 1,-7-14 0,9 15-941,1-1 0,0 1 1,0-1-1,0 1 0,1-1 0,0 1 1,0-14-1,1 1-3952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035"/>
    </inkml:context>
    <inkml:brush xml:id="br0">
      <inkml:brushProperty name="width" value="0.05" units="cm"/>
      <inkml:brushProperty name="height" value="0.05" units="cm"/>
    </inkml:brush>
  </inkml:definitions>
  <inkml:trace contextRef="#ctx0" brushRef="#br0">13 474 6912,'-1'0'12,"1"0"1,-1 1 0,0-1-1,0 1 1,0-1 0,1 1-1,-1-1 1,0 1-1,1-1 1,-1 1 0,0 0-1,1-1 1,-1 1-1,1 0 1,-1 0 0,1-1-1,-1 1 1,0 2 0,17-7 0,32-19 587,-25 10-275,1 0-1,1 2 1,0 1 0,0 1-1,1 1 1,0 1-1,1 1 1,-1 1 0,1 2-1,0 1 1,30 1 0,33 5 189,176 33 1,-181-23 320,37 8-541,-2 6 1,-1 4-1,-2 6 0,135 62 1,-217-83-263,2-2 0,0-1 0,61 14 0,-95-27-24,1-1 1,0 0-1,-1 1 0,1-1 1,-1-1-1,1 1 0,0 0 0,-1-1 1,1 0-1,-1 0 0,1 0 1,-1 0-1,1-1 0,-1 1 1,0-1-1,1 0 0,-1 0 1,0 0-1,0 0 0,-1 0 1,1-1-1,0 1 0,-1-1 1,1 0-1,-1 0 0,0 0 1,0 0-1,0 0 0,1-5 1,5-8 6,-1-1 0,-1 0-1,-1 0 1,5-29 0,-7 33 45,32-248 189,-9 43-135,-25 214-101,-1 1 1,1-1 0,0 0 0,0 1 0,0 0-1,0-1 1,0 1 0,1 0 0,0-1 0,-1 1-1,1 0 1,0 0 0,1 0 0,-1 1 0,0-1-1,5-3 1,-6 5-8,1 0 0,0 0 0,0 0-1,0 1 1,0-1 0,0 0 0,0 1 0,0-1-1,0 1 1,0 0 0,0 0 0,0 0 0,0 0-1,0 0 1,0 0 0,0 0 0,0 1 0,0-1-1,0 1 1,0-1 0,0 1 0,0 0 0,0 0 0,0 0-1,0 0 1,0 0 0,-1 0 0,3 2 0,4 2 81,2-1-84,1 0 0,-1-1 0,1 0 0,0-1 0,0 0 0,12 1 0,69-2 45,-54-2 32,108 3 112,219 32 0,-289-22-170,136 18 84,-199-29-1129,0 0-1,0 0 0,0-1 0,0-1 0,22-4 0,-33 5-4352,-2 0 3072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483"/>
    </inkml:context>
    <inkml:brush xml:id="br0">
      <inkml:brushProperty name="width" value="0.05" units="cm"/>
      <inkml:brushProperty name="height" value="0.05" units="cm"/>
    </inkml:brush>
  </inkml:definitions>
  <inkml:trace contextRef="#ctx0" brushRef="#br0">0 1 8960,'3'233'491,"-1"98"447,12 38 1396,-2 70-572,-20-378-3405,6-47-7103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105"/>
    </inkml:context>
    <inkml:brush xml:id="br0">
      <inkml:brushProperty name="width" value="0.05" units="cm"/>
      <inkml:brushProperty name="height" value="0.05" units="cm"/>
    </inkml:brush>
  </inkml:definitions>
  <inkml:trace contextRef="#ctx0" brushRef="#br0">1 235 8320,'0'1'35,"0"-1"0,0 1 0,0-1 0,0 1 1,1-1-1,-1 0 0,0 1 0,0-1 0,1 1 0,-1-1 1,0 0-1,1 1 0,-1-1 0,0 0 0,1 0 0,-1 1 0,1-1 1,-1 0-1,1 0 0,-1 1 0,0-1 0,1 0 0,-1 0 1,1 0-1,-1 0 0,1 0 0,-1 0 0,1 0 0,14-7 923,16-28 706,-21 22-1081,4-2-430,0 1 0,1 1 0,1 1 0,0 0 0,1 1 0,0 0 0,0 2 0,1 0 1,1 1-1,29-9 0,-1 4-89,0 1 0,1 3 1,66-3-1,70 1 117,282 21 1,-367 2-103,0 4 0,-1 4 0,-1 5 0,-1 4 1,-2 4-1,107 53 0,-151-62-2,-1 3 1,-1 1-1,-1 3 0,-2 1 0,72 69 0,-93-77-75,-2 1 0,-1 0 0,-1 2 0,24 41 0,-33-46 1,0 0-1,-1 1 1,-2 0-1,0 0 1,-1 1-1,5 40 1,-10-44 1,-1 0-1,-1-1 1,0 1-1,-2-1 1,0 1 0,-1-1-1,-1 1 1,-1-1 0,-1 0-1,-1-1 1,0 0 0,-1 0-1,-1 0 1,-1-1 0,0 0-1,-1-1 1,-1 0 0,-26 26-1,14-19 1,-1 0-1,-1-2 0,0-1 1,-2-1-1,-1-2 1,0 0-1,-1-2 0,0-2 1,-1 0-1,-47 11 1,1-7 2,0-3 0,-1-3 0,-1-5 0,1-2 1,-100-9-1,-10-12 29,-193-45-1,-90-51 371,403 89-199,39 12-2566,15 7-7389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636"/>
    </inkml:context>
    <inkml:brush xml:id="br0">
      <inkml:brushProperty name="width" value="0.05" units="cm"/>
      <inkml:brushProperty name="height" value="0.05" units="cm"/>
    </inkml:brush>
  </inkml:definitions>
  <inkml:trace contextRef="#ctx0" brushRef="#br0">1 733 9216,'4'0'120,"0"0"0,0-1 0,0 1 0,1-1 0,-1 0 0,0 0 0,0-1 1,-1 1-1,1-1 0,0 0 0,0 0 0,-1 0 0,5-4 0,3-3 758,-2 0-1,17-19 1,-7 6-350,14-15-292,-1-2 0,-3 0-1,-1-2 1,-2-1-1,26-56 1,-37 65-141,-2-1 1,-1-1-1,-2 0 0,-1 0 0,-1-1 1,-3 0-1,3-68 0,4 230 88,0-24-89,-8 92-171,-4-133-1829,0-25-8014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016"/>
    </inkml:context>
    <inkml:brush xml:id="br0">
      <inkml:brushProperty name="width" value="0.05" units="cm"/>
      <inkml:brushProperty name="height" value="0.05" units="cm"/>
    </inkml:brush>
  </inkml:definitions>
  <inkml:trace contextRef="#ctx0" brushRef="#br0">463 19 8448,'-17'14'0,"-13"9"128,11-23 128,2-11 128,-7-1 0,-4-2-128,-4 4 0,-5 1 384,-6 9 128,-7 5-768,5 1 128,2 6-896,12-2 0,7 4-3840,13 3 0,-1-1 5504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422"/>
    </inkml:context>
    <inkml:brush xml:id="br0">
      <inkml:brushProperty name="width" value="0.05" units="cm"/>
      <inkml:brushProperty name="height" value="0.05" units="cm"/>
    </inkml:brush>
  </inkml:definitions>
  <inkml:trace contextRef="#ctx0" brushRef="#br0">0 1 7680,'6'17'27,"0"1"0,-1 1 1,-1-1-1,-1 1 0,2 24 1,-7 93 301,1 4-76,1-141-226,1 0-1,-1 0 1,1 0-1,0 0 1,-1-1-1,1 1 1,0 0-1,0 1 0,0-1 1,-1 0-1,3-2 1,2-1 39,66-69 147,-46 48 1099,24-27 1,-48 51-1288,-1 1 1,1-1 0,-1 1-1,1 0 1,0-1 0,-1 1-1,1 0 1,0-1 0,-1 1-1,1 0 1,0 0 0,-1 0-1,1 0 1,0-1 0,-1 1-1,1 0 1,0 0 0,0 1-1,-1-1 1,1 0 0,0 0-1,-1 0 1,1 0 0,0 0-1,-1 1 1,1-1 0,0 0 0,-1 1-1,1-1 1,-1 0 0,1 1-1,0-1 1,-1 1 0,1-1-1,-1 1 1,1-1 0,0 2-1,18 20 130,-1 17-368,-17-37-1387,-1-2-5781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924"/>
    </inkml:context>
    <inkml:brush xml:id="br0">
      <inkml:brushProperty name="width" value="0.05" units="cm"/>
      <inkml:brushProperty name="height" value="0.05" units="cm"/>
    </inkml:brush>
  </inkml:definitions>
  <inkml:trace contextRef="#ctx0" brushRef="#br0">251 753 5376,'-68'10'-384,"69"-10"428,-1 0 1,0-1-1,1 1 1,-1 0-1,1-1 1,-1 1-1,0 0 0,0-1 1,1 1-1,-1 0 1,0-1-1,1 1 1,-1-1-1,0 1 0,0-1 1,0 1-1,0 0 1,0-1-1,1 1 1,-1-1-1,0 1 1,0-1-1,0 0 0,-3 1 50,0 1 0,1-1 0,-1 1 0,0-1-1,1 1 1,-1 0 0,1 0 0,-1 0-1,1 0 1,0 1 0,-1-1 0,1 1-1,0-1 1,0 1 0,0 0 0,0 0 0,0 0-1,-2 3 1,3-4 7,0 1 1,1 0-1,-1-1 0,0 1 1,1 0-1,0 0 0,-1-1 1,1 1-1,0 0 0,0 0 1,0 0-1,0 0 0,0 0 1,0-1-1,0 1 0,1 0 1,-1 0-1,1 0 0,-1-1 0,1 1 1,0 0-1,0-1 0,-1 1 1,1 0-1,0-1 0,1 1 1,-1-1-1,0 0 0,2 2 1,-1 0-44,0-1 0,0 0 1,0 0-1,1 0 0,-1 0 0,1 0 1,-1 0-1,1-1 0,-1 0 1,1 1-1,0-1 0,0 0 1,0 0-1,0 0 0,0 0 1,0-1-1,0 1 0,0-1 0,0 0 1,0 0-1,0 0 0,0 0 1,0-1-1,0 1 0,0-1 1,0 0-1,0 1 0,0-1 0,-1-1 1,1 1-1,4-3 0,-1 1-1,0-1 0,0 0-1,-1-1 1,0 1 0,0-1-1,0 0 1,0 0 0,-1 0 0,0-1-1,0 0 1,0 0 0,5-11-1,-1-8-51,0 0 0,-2-1 1,0 1-1,-2-1 0,-1 0 0,-1 0 0,-1 0 0,-2 0 0,-4-36 0,-4 1-114,-3 0-1,-35-104 1,46 161 107,-8-22-28,-1 0 0,-19-39 0,26 61 27,1-1 0,-1 0 0,0 0 0,0 1 0,0 0 1,-1 0-1,0 0 0,1 0 0,-2 0 0,1 1 0,0-1 0,-1 1 1,1 0-1,-1 1 0,0-1 0,0 1 0,0 0 0,0 0 0,-8-2 1,10 4-1,0 0 0,0 0-1,0 0 1,0 1 0,0-1 0,0 1 0,0 0 0,1-1 0,-1 1 0,0 1 0,0-1 0,1 0 0,-1 1 0,1-1 0,-1 1 0,1-1 0,0 1 0,-1 0 0,1 0 0,-3 5 0,0-1-7,0 1 1,0 0 0,1 0 0,0 0 0,1 1 0,-5 11 0,-4 26-299,2 0 1,2 0 0,2 1 0,-1 74 0,5-40-7373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8.966"/>
    </inkml:context>
    <inkml:brush xml:id="br0">
      <inkml:brushProperty name="width" value="0.05" units="cm"/>
      <inkml:brushProperty name="height" value="0.05" units="cm"/>
    </inkml:brush>
  </inkml:definitions>
  <inkml:trace contextRef="#ctx0" brushRef="#br0">1 155 8832,'55'-24'405,"-53"23"-42,-2 1 127,0 0 428,-1 2-864,1-1-1,-1 0 1,1 0 0,-1 0 0,1 1 0,0-1 0,-1 0 0,1 0 0,0 1 0,0-1-1,0 0 1,0 0 0,0 1 0,0-1 0,0 0 0,1 1 0,-1-1 0,1 1 0,1 2 27,0 0 0,0 0 0,1-1 0,0 1 0,-1-1 0,1 0-1,1 0 1,-1 0 0,0 0 0,1 0 0,-1-1 0,1 1 0,0-1 0,0 0 0,0 0 0,0-1 0,0 1 0,0-1 0,1 0 0,-1 0 0,7 1 0,12 1 634,-1-1 0,42-1-1,-58-1-671,57-2 106,0-3 0,-1-2 1,0-4-1,0-2 0,75-26 0,-96 23-149,-1-3-1,40-23 0,-12 4 25,-60 34-24,0 1 0,1-1 0,-1 1 0,1 1 0,0-1 0,0 1 0,0 1 0,0 0 0,0 0 0,0 1 0,0 0 0,0 1 0,14 2 0,-18-1-2,0 0 0,0 1 0,-1-1 1,1 1-1,-1 0 0,0 1 0,0-1 1,0 1-1,-1 0 0,1 0 0,-1 0 0,0 0 1,0 0-1,3 6 0,0 1 3,-1-1 0,0 1 0,-1 0 0,0 0 0,3 16-1,1 25 14,-3 1 0,-2 0 0,-6 80 0,1 37 37,41 234 497,-31-333-456,16 126 17,24 220 315,-39-218-390,-7-98 60,-1-83-44,1 1 0,6 29 0,-8-47-42,1 0 0,-1 0 0,0 0 0,1 0 1,-1 0-1,1-1 0,-1 1 0,1 0 0,-1 0 0,1 0 1,0 0-1,-1-1 0,1 1 0,0 0 0,0-1 0,-1 1 1,1-1-1,0 1 0,0-1 0,0 1 0,0-1 1,0 1-1,0-1 0,0 0 0,0 0 0,0 1 0,0-1 1,0 0-1,0 0 0,2 0 0,37-4 3,-24 1 87,86-12 275,-55 7-333,1 2-1,60 0 0,99 15-2,214-2 75,-154-26-55,358-14 142,-518 33-173,119-5 113,-183 2-116,0-2 0,0-2 0,46-14-1,-78 17-488,1-1 0,-1 0 0,0-1-1,13-8 1,-2 1-2194,-8 5-7324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160"/>
    </inkml:context>
    <inkml:brush xml:id="br0">
      <inkml:brushProperty name="width" value="0.05" units="cm"/>
      <inkml:brushProperty name="height" value="0.05" units="cm"/>
    </inkml:brush>
  </inkml:definitions>
  <inkml:trace contextRef="#ctx0" brushRef="#br0">19 1604 6912,'-16'31'419,"13"-25"71,16-19-102,-12 13-384,7-7 164,1 1 0,-1 0 0,1 0 0,1 1 0,-1 0 0,1 0 0,0 1 0,0 0 1,18-3-1,9-1 325,50-3 1,-76 10-367,110-6 1226,154 12 0,-159 0-807,182-15-1,-240 4-325,0 3 1,78 5-1,-129-1-218,-1-1 0,1 0 0,-1 0 0,1-1-1,-1 1 1,1-1 0,-1-1 0,0 1 0,7-3 0,-9 2 4,-1 0 0,0 0 1,0 0-1,0 0 1,0 0-1,0-1 1,0 1-1,0-1 1,-1 0-1,0 0 1,1 0-1,-1 0 0,0 0 1,0-1-1,-1 1 1,3-7-1,32-89 42,-4-1-1,-5-1 0,-5-2 1,-4-1-1,-4 0 1,-5-1-1,-5 0 0,-11-133 1,4 203-34,0 16-19,1 1 0,1-1 0,1 0 0,1 1 0,0-1 0,6-25 0,-7 42 8,1 1 1,0 0 0,-1-1 0,1 1 0,0 0 0,0-1 0,0 1 0,0 0 0,0 0 0,0 0 0,0 0-1,0 0 1,0 0 0,0 0 0,1 1 0,-1-1 0,0 0 0,1 1 0,-1-1 0,0 1 0,1-1 0,-1 1-1,1-1 1,-1 1 0,1 0 0,-1 0 0,2 0 0,5 0 43,1 0 1,-1 1-1,15 2 1,-11-1-6,80 12-12,48 7-24,227 6 1,551-88 504,-858 53-505,0-4-1,-2-2 0,84-30 1,147-44 100,-276 85-2274,-1-1-1,1 0 0,-1-1 0,-1 0 0,23-13 1,-23 11 1101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962"/>
    </inkml:context>
    <inkml:brush xml:id="br0">
      <inkml:brushProperty name="width" value="0.05" units="cm"/>
      <inkml:brushProperty name="height" value="0.05" units="cm"/>
    </inkml:brush>
  </inkml:definitions>
  <inkml:trace contextRef="#ctx0" brushRef="#br0">150 0 9216,'5'6'0,"-4"-4"0,1 0 0,-1 0 0,1 0 0,-1 0 0,1 0 0,0-1 0,0 1 0,0 0 0,0-1 0,0 1 0,0-1 0,0 0 0,0 0 0,0 0 0,1 0 0,-1 0 0,1 0 0,-1-1 0,0 1 0,1-1 0,-1 1 0,5-1 0,3 0 78,1 2 1,-1-1 0,0 1 0,-1 0 0,1 1-1,0 1 1,-1-1 0,0 1 0,1 1-1,-2 0 1,1 0 0,12 10 0,7 7 305,-2 2 0,30 33 0,-25-21-135,-1 2 0,-2 1 1,-2 1-1,-1 1 1,-2 2-1,18 45 0,-12-10-77,-2 1 0,26 137 0,-39-141-44,-4 0 0,-3 0 0,-4 1 0,-3-1 0,-3 1 0,-17 103 0,-7-49 129,-56 169 1,-76 113 763,139-367-878,-2 0-1,-1-1 1,-3-2 0,-40 53-1,48-74 49,-1 0 0,0-1 1,-2-1-1,0-1 0,-1-1 0,0-1 0,-2-1 0,0-1 0,-31 14 0,9-3 4,34-18-4,0-1 0,-22 10 0,33-16-85,1 0 22,0 0-704,0 0-2815,0 0-1239,0 0-2132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882"/>
    </inkml:context>
    <inkml:brush xml:id="br0">
      <inkml:brushProperty name="width" value="0.05" units="cm"/>
      <inkml:brushProperty name="height" value="0.05" units="cm"/>
      <inkml:brushProperty name="color" value="#00A0D7"/>
    </inkml:brush>
  </inkml:definitions>
  <inkml:trace contextRef="#ctx0" brushRef="#br0">56 0 10368,'-19'9'0,"-12"8"128,26-1 0,13 6 384,-2 6 0,4 1-128,-5 8 0,2 1-128,-5 5 0,-4 4 128,2-5 128,0-4-512,5-7 128,4-7-384,-4-5 0,0 0-9344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234"/>
    </inkml:context>
    <inkml:brush xml:id="br0">
      <inkml:brushProperty name="width" value="0.05" units="cm"/>
      <inkml:brushProperty name="height" value="0.05" units="cm"/>
    </inkml:brush>
  </inkml:definitions>
  <inkml:trace contextRef="#ctx0" brushRef="#br0">1 166 8192,'0'0'49,"0"-1"1,0 1-1,0 0 1,0 0-1,0 0 0,0 0 1,0-1-1,-1 1 1,1 0-1,0 0 1,0 0-1,0-1 0,0 1 1,0 0-1,0 0 1,0 0-1,0-1 1,0 1-1,0 0 1,0 0-1,0 0 0,0-1 1,0 1-1,0 0 1,0 0-1,0 0 1,1-1-1,-1 1 0,0 0 1,0 0-1,0 0 1,0 0-1,0-1 1,0 1-1,1 0 1,9-6 1289,27-5 260,-4 2-1048,184-75 969,-175 71-1425,2 2-1,-1 2 1,56-5 0,438 13 54,-500 4-136,0 1 0,0 2 1,0 2-1,63 22 0,135 69 27,-211-87-39,146 53 181,6 2 41,-131-46-210,-2 2 1,0 1-1,-2 2 0,-1 2 1,0 2-1,-3 1 0,42 45 1,177 184 7,-233-238 0,-1 0 1,-1 2-1,-2 1 0,0 0 1,-2 2-1,0 0 0,-2 0 1,-1 2-1,18 51 0,-4 16-125,-11-38 111,2 0-1,29 62 0,-46-118 6,79 149 722,-78-147-648,0 0-1,0 0 0,1-1 1,-1 0-1,1 0 0,-1 0 1,1 0-1,5 3 0,-7-5-191,-2-1-940,1-2-1172,12-18-9344,-4 9 11263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766"/>
    </inkml:context>
    <inkml:brush xml:id="br0">
      <inkml:brushProperty name="width" value="0.05" units="cm"/>
      <inkml:brushProperty name="height" value="0.05" units="cm"/>
    </inkml:brush>
  </inkml:definitions>
  <inkml:trace contextRef="#ctx0" brushRef="#br0">26 1 2432,'0'0'0,"-26"7"256,26-7 0,0 0-2048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127"/>
    </inkml:context>
    <inkml:brush xml:id="br0">
      <inkml:brushProperty name="width" value="0.05" units="cm"/>
      <inkml:brushProperty name="height" value="0.05" units="cm"/>
    </inkml:brush>
  </inkml:definitions>
  <inkml:trace contextRef="#ctx0" brushRef="#br0">0 1 2688,'0'0'0,"0"0"-1536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498"/>
    </inkml:context>
    <inkml:brush xml:id="br0">
      <inkml:brushProperty name="width" value="0.05" units="cm"/>
      <inkml:brushProperty name="height" value="0.05" units="cm"/>
    </inkml:brush>
  </inkml:definitions>
  <inkml:trace contextRef="#ctx0" brushRef="#br0">3377 1 5888,'-29'24'1608,"-28"29"1,36-31-826,-2-1 1,-40 29 0,16-21-621,6-3 22,-71 58 0,-50 72-43,60-55 697,75-75-586,-2 0-1,-1-1 1,0-2-1,-2-2 0,-51 27 1,-298 106 1163,306-126-1317,-70 15 143,36-11 6,-87 19 98,48-15-180,-133 49 389,207-62-385,-1-4 1,-134 16 0,154-33-24,0-2 0,-103-13 0,5 0 137,68 12-271,38 1 40,0-2-1,-50-9 1,86 9-133,0-1 0,0-1 0,1 0 0,0-1 0,0 0 0,0 0 0,-13-10 0,21 13-2672,2 2-7829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152"/>
    </inkml:context>
    <inkml:brush xml:id="br0">
      <inkml:brushProperty name="width" value="0.05" units="cm"/>
      <inkml:brushProperty name="height" value="0.05" units="cm"/>
    </inkml:brush>
  </inkml:definitions>
  <inkml:trace contextRef="#ctx0" brushRef="#br0">131 136 10880,'1'-3'149,"3"-9"332,0 0-1,0 1 1,1-1-1,12-19 1,-14 27-444,0 0-1,0 0 1,0 0 0,0 1 0,1-1 0,0 1 0,-1 0 0,1 0-1,1 0 1,-1 1 0,0-1 0,1 1 0,-1 0 0,1 0 0,-1 1-1,6-2 1,4 1-8,-1 1-1,1 0 1,0 0-1,0 2 1,0 0-1,-1 0 1,1 1-1,0 1 1,-1 0-1,0 1 1,0 1-1,0 0 1,17 9-1,-7-2 83,0 2-1,0 0 1,-2 2 0,0 0-1,-1 1 1,20 21 0,-23-19-76,-1 0 0,-1 1 1,-1 0-1,0 1 0,-2 0 0,0 2 1,-2-1-1,0 1 0,8 30 1,-14-39-13,-1 1 0,-1 0 0,0 0 0,-1 0 0,0 0 1,-1 0-1,-1 0 0,0 1 0,-1-1 0,-1 0 0,0-1 0,-1 1 1,-1-1-1,0 1 0,-1-1 0,-11 18 0,8-17-19,-1-1 0,-1 0 0,0-1 0,-1 0 0,0-1-1,-1 0 1,0-1 0,-17 10 0,8-6 19,-2-1 0,0-2 0,0 0 0,-32 9 0,40-15 28,-1-2 1,0 0 0,1-1 0,-1 0 0,-1-1 0,1-1 0,0-1 0,0-1 0,-28-4 0,34 3 13,0-1 0,0 0 0,1 0 0,-1-1-1,1-1 1,0 0 0,0 0 0,0-1 0,1 0 0,0-1 0,0 0-1,1 0 1,-1-1 0,2 0 0,-9-11 0,4 1 59,1 0-1,1-1 1,1-1 0,0 0-1,2 0 1,0 0 0,1-1 0,1 0-1,-3-28 1,6 33-54,1 1 0,0-1 0,0 0 0,2 0 0,0 1 0,4-22 0,-3 29-96,1-1 0,-1 0 0,1 1-1,1 0 1,0-1 0,0 1 0,0 1-1,1-1 1,0 1 0,0-1 0,1 2 0,10-11-1,-5 8-543,0 1 1,1 0-1,0 0 0,0 1 0,1 1 0,18-7 0,85-21-5823,-62 20 3165,24-7 711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683"/>
    </inkml:context>
    <inkml:brush xml:id="br0">
      <inkml:brushProperty name="width" value="0.05" units="cm"/>
      <inkml:brushProperty name="height" value="0.05" units="cm"/>
    </inkml:brush>
  </inkml:definitions>
  <inkml:trace contextRef="#ctx0" brushRef="#br0">126 0 12416,'-5'23'130,"3"-13"83,0 0 0,1 1 0,0-1-1,0 14 1,2 73 294,-4 0 0,-29 175 0,-8-77-3265,40-195 2709,0 0 0,0 1 0,0-1 0,0 1 0,0-1 0,0 1 0,0-1 0,0 1 0,0-1 0,-1 0 0,1 1 0,0-1 0,0 1 0,0-1-1,0 0 1,-1 1 0,1-1 0,0 1 0,0-1 0,0 0 0,-1 1 0,1-1 0,0 0 0,-1 0 0,1 1 0,0-1 0,-1 0 0,1 0 0,-1 1 0,1-1 0,0 0 0,-1 0 0,1 0 0,-1 1 0,-6-15-542,-3-32 167,-5-174 280,15 189 801,2 0 0,1 1 0,1-1 0,2 1 0,10-34 0,-13 54-512,1 0 1,0 1-1,0 0 1,1 0-1,0 0 1,1 0 0,0 1-1,0 0 1,1 0-1,0 1 1,0 0 0,0 0-1,1 0 1,0 1-1,1 0 1,17-8-1,-16 10-94,0 0 0,0 0-1,1 1 1,0 1 0,-1 0-1,1 0 1,0 1 0,0 1-1,0 0 1,0 0 0,0 1-1,0 0 1,0 1 0,-1 0-1,17 6 1,-13-3-30,-1 1 1,1 0 0,-1 1-1,0 0 1,-1 1-1,0 1 1,0 0-1,-1 1 1,0 0 0,0 0-1,-1 1 1,-1 1-1,15 22 1,-20-27-16,1 1-1,-1-1 1,-1 1 0,1 0 0,-1 0 0,-1 0 0,0 1 0,0-1-1,0 1 1,-1-1 0,0 1 0,-1-1 0,0 1 0,0-1-1,-1 1 1,0 0 0,-1-1 0,0 1 0,0-1 0,-1 0-1,1 0 1,-2 0 0,1 0 0,-10 13 0,6-12 32,0 0 0,-1-1-1,0 0 1,0 0 0,-1-1 0,0 0 0,0 0 0,-1-1 0,1 0-1,-2-1 1,1 0 0,-22 6 0,4-2 666,0-2-1,0-2 1,-58 5-1,54-8 1537,175 50-1423,-7-1-930,-99-40-7,69 22-1719,-38-3-3967,-26-7-4476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8.291"/>
    </inkml:context>
    <inkml:brush xml:id="br0">
      <inkml:brushProperty name="width" value="0.05" units="cm"/>
      <inkml:brushProperty name="height" value="0.05" units="cm"/>
    </inkml:brush>
  </inkml:definitions>
  <inkml:trace contextRef="#ctx0" brushRef="#br0">7 28 6912,'-6'-1'-175,"10"-2"195,12-5 519,-4 5-266,0-1 0,1 2 0,-1-1 0,0 2 0,1-1 0,-1 2 0,16 0 1,89 14 787,-90-9-830,58 8 344,212 23 2029,-206-31-1608,80 3 205,-1 4-561,-167-12-534,-3 0 22,0 0 0,0 0 0,0 0 0,0 0 0,0 0 0,0 0 0,0 0 0,-2-1-42,-5-1-2326,5 1-8661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9.494"/>
    </inkml:context>
    <inkml:brush xml:id="br0">
      <inkml:brushProperty name="width" value="0.05" units="cm"/>
      <inkml:brushProperty name="height" value="0.05" units="cm"/>
    </inkml:brush>
  </inkml:definitions>
  <inkml:trace contextRef="#ctx0" brushRef="#br0">0 4344 5504,'4'0'96,"1"0"-1,-1-1 1,0 1 0,0-1-1,0 0 1,0 0 0,0 0 0,0 0-1,0-1 1,-1 1 0,1-1 0,0 0-1,4-3 1,-2-1 278,1 0 0,-1 0 0,0-1 0,-1 0 0,8-12 0,11-19 613,-2-1 1,-2-1-1,-2-1 1,17-53-1,37-181 369,-27-34-697,-26-3-104,-16 248-340,-5-546 145,-37-1 85,-2-81 9,42 394-289,1 38 51,-5 174-161,-16-91-1,-21-80 458,40 244-302,0 10-143,0 0-1,1 1 1,-2-1-1,1 0 1,0 1-1,0-1 1,-1 0-1,1 1 1,-2-5-1,-2 3-73,-6-6 63,-6-2-297,14 10-1444,2 2-1792,0 0-6123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3.952"/>
    </inkml:context>
    <inkml:brush xml:id="br0">
      <inkml:brushProperty name="width" value="0.05" units="cm"/>
      <inkml:brushProperty name="height" value="0.05" units="cm"/>
    </inkml:brush>
  </inkml:definitions>
  <inkml:trace contextRef="#ctx0" brushRef="#br0">1 0 10624,'0'0'0,"52"6"0,-52-6 0,0 0-7552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4.798"/>
    </inkml:context>
    <inkml:brush xml:id="br0">
      <inkml:brushProperty name="width" value="0.05" units="cm"/>
      <inkml:brushProperty name="height" value="0.05" units="cm"/>
    </inkml:brush>
  </inkml:definitions>
  <inkml:trace contextRef="#ctx0" brushRef="#br0">683 0 11392,'0'0'64,"-1"0"0,1 0 0,-1 0 0,1 1 0,0-1 0,-1 0 0,1 0 0,0 0 1,-1 1-1,1-1 0,0 0 0,0 0 0,-1 0 0,1 1 0,0-1 0,0 0 0,-1 1 0,1-1 1,0 0-1,0 1 0,0-1 0,-1 0 0,1 1 0,0-1 0,0 0 0,0 1 0,0-1 0,0 1 1,0-1-1,0 0 0,0 1 0,0-1 0,0 0 0,0 1 0,0-1 0,0 1 0,0-1 0,0 0 1,0 1-1,0-1 0,0 0 0,1 1 0,-1-1 0,0 0 0,0 1 0,0-1 0,1 0 0,-1 1 1,0-1-1,0 0 0,1 0 0,-1 1 0,1-1 0,8 12-48,-6-4 114,0 0 1,0 1-1,-1-1 1,0 0-1,0 1 0,-1 0 1,0-1-1,0 1 1,-1 0-1,0-1 1,-1 1-1,-3 14 0,-3 8 125,-1 0-1,-15 34 1,8-24-176,-6 27 165,-22 126 0,9 74 286,-4 15-12,11-140-182,-21 149 75,37-170-372,-39 262 71,14-234-61,-11 60 30,32-147-52,-2-1 0,-3 0-1,-30 64 1,-60 157-6,36-59-21,72-216 26,0 0-1,0 1 1,1-1-1,1 1 1,0-1-1,0 0 1,0 1-1,2 9 1,-2-16-20,1 0 1,-1 0 0,0 0 0,1 0-1,0 0 1,-1 0 0,1-1-1,0 1 1,0 0 0,0 0-1,0 0 1,0-1 0,0 1 0,1-1-1,-1 1 1,0-1 0,1 1-1,-1-1 1,1 0 0,0 0-1,-1 0 1,1 0 0,0 0 0,0 0-1,-1 0 1,1 0 0,0-1-1,0 1 1,0-1 0,0 1-1,0-1 1,0 0 0,0 0 0,0 0-1,0 0 1,0 0 0,0 0-1,3-1 1,9-3 20,-1 0-1,1-1 1,14-7-1,21-7 17,10-3 33,77-39-1,-93 39-11,2 3-1,0 1 1,77-20 0,-88 32-94,1 1 1,0 2 0,1 2-1,-1 1 1,0 1 0,0 2-1,41 10 1,-59-10-2126,-1 2 1,28 12-1,-11-3-7167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251"/>
    </inkml:context>
    <inkml:brush xml:id="br0">
      <inkml:brushProperty name="width" value="0.05" units="cm"/>
      <inkml:brushProperty name="height" value="0.05" units="cm"/>
      <inkml:brushProperty name="color" value="#00A0D7"/>
    </inkml:brush>
  </inkml:definitions>
  <inkml:trace contextRef="#ctx0" brushRef="#br0">0 42 14592,'9'15'0,"1"11"128,-10-26 0,17 7 0,-17-7 0,13-7 0,12-1 128,13-1-128,0-1 128,4-3-128,5 1 0,6-2-4480,-10 6 128,2-1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5.855"/>
    </inkml:context>
    <inkml:brush xml:id="br0">
      <inkml:brushProperty name="width" value="0.05" units="cm"/>
      <inkml:brushProperty name="height" value="0.05" units="cm"/>
    </inkml:brush>
  </inkml:definitions>
  <inkml:trace contextRef="#ctx0" brushRef="#br0">61 2461 2688,'-33'-41'3136,"33"41"-2923,8-22 1366,-5-8-324,-2 1 1,-1-1 0,-5-34-1,0 2-795,-4-419 2186,16 149-2113,-18-36-171,-5-290 257,16 624-554,10-59 0,-9 83-16,1-1 0,1 1 0,0 0 0,1-1 0,0 2-1,0-1 1,1 0 0,0 1 0,11-15 0,-12 20-39,0 0 0,0 0 0,0 1 0,0 0 1,1 0-1,-1 0 0,1 0 0,0 1 0,0 0 0,9-3 0,6-1 82,30-4 0,-24 6-67,65-14 266,0 5 1,107-2-1,280 19 584,-379-2-288,-54-2-3970,-12 0-4359,-16 0 2430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8.492"/>
    </inkml:context>
    <inkml:brush xml:id="br0">
      <inkml:brushProperty name="width" value="0.05" units="cm"/>
      <inkml:brushProperty name="height" value="0.05" units="cm"/>
    </inkml:brush>
  </inkml:definitions>
  <inkml:trace contextRef="#ctx0" brushRef="#br0">0 5 4480,'0'0'128,"0"0"128,0 0 512,0 0 85,0 0-149,5-1-21,3-1-594,0 1 0,-1 1-1,1-1 1,0 1 0,0 1 0,0-1 0,-1 1 0,1 1 0,0-1 0,-1 1 0,1 1-1,-1-1 1,0 1 0,0 1 0,12 6 0,3 4 51,0 1 1,-1 0-1,31 31 1,-10-3 417,-1 3 1,-2 1 0,-2 2 0,53 95 0,-37-43-228,64 172 0,-70-130-111,-6 3 0,22 154 1,-49-211-22,-3 1 1,-4 0-1,-5 99 0,-7-117 17,-2 0 0,-4 0 0,-3 0 0,-29 89 0,33-132-48,0 0 1,-2-1-1,-2 0 0,0-1 1,-1 0-1,-2-2 0,-1 0 1,-1 0-1,-1-2 0,-1-1 0,0 0 1,-2-1-1,-1-2 0,0 0 1,-2-2-1,0-1 0,-32 16 0,46-27-149,-80 40 324,-108 34-1,173-71 72,8-3 159,19-5-356,9-2-119,-6 2-230,-1 0 1,0-1-1,1 1 1,-1 0-1,0 0 1,1 0 0,-1 1-1,0-1 1,0 1-1,1-1 1,2 2-1,19 12-9319,-12-7 3819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9.209"/>
    </inkml:context>
    <inkml:brush xml:id="br0">
      <inkml:brushProperty name="width" value="0.05" units="cm"/>
      <inkml:brushProperty name="height" value="0.05" units="cm"/>
    </inkml:brush>
  </inkml:definitions>
  <inkml:trace contextRef="#ctx0" brushRef="#br0">1 1894 7296,'0'1'4,"0"0"0,0 0 1,0 0-1,0 0 0,0 0 1,0-1-1,0 1 0,0 0 1,0 0-1,1 0 0,-1 0 1,0 0-1,1 0 0,-1 0 1,0 0-1,1 0 0,-1 0 1,1-1-1,0 1 0,-1 0 0,1 0 1,0-1-1,-1 1 0,1 0 1,0-1-1,0 1 0,-1-1 1,1 1-1,0-1 0,0 1 1,1-1-1,35 19-100,-33-17 75,25 9 689,1-1 0,0-1 0,0-2-1,0-1 1,1-2 0,0 0 0,0-3 0,61-3-1,-12-6-67,-1-4-1,100-27 0,-72 8-416,-2-4 0,192-93 0,175-148 143,132-148 425,-510 348-581,-5-3 0,-3-5-1,-3-3 1,80-112-1,-139 164-62,-3-2 0,-1 0-1,-1-2 1,-3 0 0,-1-1-1,-1 0 1,-3-1 0,-1 0-1,4-44 1,-14 76-24,1 1 0,-1-1 0,-2-13 0,0-7-4148,2 29-6004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0.636"/>
    </inkml:context>
    <inkml:brush xml:id="br0">
      <inkml:brushProperty name="width" value="0.05" units="cm"/>
      <inkml:brushProperty name="height" value="0.05" units="cm"/>
    </inkml:brush>
  </inkml:definitions>
  <inkml:trace contextRef="#ctx0" brushRef="#br0">36 49 2304,'33'9'733,"-16"-5"1016,-35-15 14,-2 0 561,16 10-1907,1 0 0,-1-1-1,1 0 1,0 1 0,0-1 0,0-1 0,0 1-1,0 0 1,0-1 0,0 1 0,1-1 0,-1 0-1,1 0 1,-4-6 0,34 14 308,173 13 222,-63-8-721,-53-3-102,103 15 30,-56 4-96,-1 6 1,-2 6 0,139 59-1,-110-33-39,87 39 49,-171-68-47,90 58-1,203 153 215,-174-110-213,-165-116-23,-16-10-758,0 0 0,14 15 0,15 27-5006,-22-27-16,1-1 4629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460"/>
    </inkml:context>
    <inkml:brush xml:id="br0">
      <inkml:brushProperty name="width" value="0.05" units="cm"/>
      <inkml:brushProperty name="height" value="0.05" units="cm"/>
    </inkml:brush>
  </inkml:definitions>
  <inkml:trace contextRef="#ctx0" brushRef="#br0">1 26 8704,'49'-12'725,"-40"9"-632,1 0-1,-1 1 1,0 0-1,1 1 0,-1-1 1,0 2-1,1 0 1,11 1-1,4 4 257,-1 1 0,1 1 0,-1 1 0,-1 1 0,0 2 1,0 0-1,-1 1 0,0 1 0,-1 1 0,36 32 0,-45-34-271,-1 0 0,-1 1 1,0 0-1,0 0 0,-2 1 0,1 0 1,-2 1-1,0-1 0,-1 2 0,0-1 1,-1 1-1,-1 0 0,0 0 0,2 32 1,-5-36-55,-1-1 0,-1 0 0,0 1 0,0-1 0,-1 1 0,0-1 0,-1 0 0,-1 0 1,1-1-1,-2 1 0,1-1 0,-2 1 0,1-1 0,-1-1 0,-1 1 0,0-1 0,0 0 0,-1-1 0,0 0 1,0 0-1,-1 0 0,-10 6 0,7-6-21,0-1 0,-1-1 1,1 0-1,-1-1 0,0 0 0,-1 0 0,1-2 1,-1 0-1,0 0 0,-24 0 0,30-2 4,0-1 0,0 0 0,0-1-1,0 0 1,0 0 0,0-1 0,0 0-1,0-1 1,0 1 0,1-1 0,-1-1-1,1 1 1,0-1 0,0-1 0,0 1-1,1-1 1,0 0 0,0-1 0,-10-11 0,9 8 40,1-1 0,0 0 1,0 0-1,1-1 1,1 1-1,0-1 1,0 0-1,1-1 0,0 1 1,1 0-1,0-1 1,1 0-1,1-16 1,0 11-286,2 0 1,0 0 0,1 0-1,0 0 1,2 1 0,0 0-1,0 0 1,14-26 0,9-10-9683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845"/>
    </inkml:context>
    <inkml:brush xml:id="br0">
      <inkml:brushProperty name="width" value="0.05" units="cm"/>
      <inkml:brushProperty name="height" value="0.05" units="cm"/>
    </inkml:brush>
  </inkml:definitions>
  <inkml:trace contextRef="#ctx0" brushRef="#br0">1 0 12288,'15'46'384,"-2"0"0,12 76 0,-3 66 695,27 195-729,-46-367-6622,-2-13 299,-1-3 5909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2.262"/>
    </inkml:context>
    <inkml:brush xml:id="br0">
      <inkml:brushProperty name="width" value="0.05" units="cm"/>
      <inkml:brushProperty name="height" value="0.05" units="cm"/>
    </inkml:brush>
  </inkml:definitions>
  <inkml:trace contextRef="#ctx0" brushRef="#br0">1 48 14208,'1'1'23,"-1"1"0,1-1 0,0 0 1,0 0-1,0-1 0,0 1 1,0 0-1,0 0 0,0 0 1,0-1-1,0 1 0,0 0 0,0-1 1,0 1-1,0-1 0,1 1 1,-1-1-1,0 0 0,0 0 1,1 1-1,1-1 0,-1-1 29,1 0 0,-1 0 1,0 0-1,1 0 0,-1 0 0,0 0 0,0-1 0,0 1 0,2-2 0,12-8 67,-5 5-60,0 0 0,0 1 1,0 1-1,1 0 0,-1 0 1,1 1-1,0 1 0,0 0 1,0 1-1,0 0 0,0 0 1,0 2-1,0-1 1,1 2-1,-1-1 0,17 6 1,-14-3-38,-1 1 1,0 0-1,1 1 0,-2 0 1,1 1-1,-1 1 1,0 0-1,-1 0 1,0 2-1,0-1 1,-1 2-1,18 19 1,-26-26-6,0 0-1,0 0 1,0 1 0,-1-1 0,1 1-1,-1 0 1,0-1 0,-1 1 0,1 0 0,-1 0-1,0 0 1,0 0 0,0 1 0,-1-1-1,0 0 1,0 0 0,0 0 0,0 0 0,-3 10-1,0-7-2,1-1-1,-1 0 1,-1 0 0,1 0-1,-1 0 1,0-1-1,-1 0 1,0 0 0,0 0-1,0 0 1,-1 0-1,-7 5 1,-6 4 98,-1-2 1,0 0-1,-1-2 0,-41 18 1,-92 22 1253,140-47-1161,-22 5 350,36-9-550,-1 0 1,1 0-1,0 0 1,0 0-1,-1 0 1,1 0-1,0 0 1,0 0-1,0 0 1,-1 0 0,1 0-1,0 0 1,0 0-1,0 0 1,-1 0-1,1 0 1,0 0-1,0 0 1,0 1-1,0-1 1,-1 0-1,1 0 1,0 0-1,0 0 1,0 0-1,0 1 1,-1-1 0,1 0-1,0 0 1,0 0-1,0 1 1,0-1-1,0 0 1,0 0-1,0 0 1,0 1-1,0-1 1,0 0-1,0 0 1,0 1-1,8 6 286,19 5 66,42 13-260,92 18 0,77 3-1110,-75-16-1645,-81-14-9096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3.131"/>
    </inkml:context>
    <inkml:brush xml:id="br0">
      <inkml:brushProperty name="width" value="0.05" units="cm"/>
      <inkml:brushProperty name="height" value="0.05" units="cm"/>
    </inkml:brush>
  </inkml:definitions>
  <inkml:trace contextRef="#ctx0" brushRef="#br0">45 37 8576,'0'0'405,"0"0"256,0 0 705,0 0 20,0 0-596,0 0-193,0 0-149,0 0-21,0 0-235,-15 4 106,6-1-325,-10 2 2786,18-3-1561,12-3-1053,637-41 1348,-525 39-1451,-27-1 12,172 16-1,-188 3-27,-51-8 6,40 4 1,-58-11-28,-1 1-1,1-2 1,0 1 0,0-1-1,0-1 1,-1 0 0,15-5-1,-12 4-4,-1 1-490,-9 1-1942,-3 1-1643,0 0-4927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4.970"/>
    </inkml:context>
    <inkml:brush xml:id="br0">
      <inkml:brushProperty name="width" value="0.05" units="cm"/>
      <inkml:brushProperty name="height" value="0.05" units="cm"/>
    </inkml:brush>
  </inkml:definitions>
  <inkml:trace contextRef="#ctx0" brushRef="#br0">2 0 6144,'2'2'244,"-1"0"1,1 0 0,0 0-1,-1 0 1,1 0 0,-1 0-1,0 0 1,0 1 0,0-1-1,0 0 1,0 1 0,0-1-1,-1 1 1,1-1 0,-1 1-1,1-1 1,-1 1 0,0-1-1,0 1 1,0-1 0,-1 1-1,1-1 1,0 1 0,-1-1-1,0 1 1,1-1 0,-1 1-1,0-1 1,0 0 0,-1 0-1,-1 3 1,2-3-195,0-1-1,0 1 1,0-1 0,0 1 0,0 0 0,1 0-1,-1-1 1,0 1 0,1 0 0,-1 0-1,1 0 1,0 0 0,0-1 0,0 1-1,0 0 1,0 0 0,0 0 0,0 0 0,0 0-1,1 0 1,-1-1 0,1 1 0,-1 0-1,1 0 1,0 0 0,0-1 0,0 1-1,0-1 1,0 1 0,0 0 0,0-1 0,0 0-1,1 1 1,-1-1 0,0 0 0,1 0-1,-1 1 1,1-1 0,0 0 0,-1-1-1,1 1 1,0 0 0,2 0 0,5 3 57,1-1 1,-1-1 0,1 0-1,-1 0 1,1-1-1,0 0 1,11-1-1,203-15 322,-21 1-4,-126 11-434,238-12-68,-293 14-623,-20 1-79,1 0 1,-1 0-1,1 0 0,-1 0 0,1 1 0,-1-1 0,0 1 0,1 0 1,-1 0-1,0 0 0,0 0 0,1 0 0,-1 0 0,0 0 0,0 1 1,0-1-1,2 3 0,11 13 523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5.654"/>
    </inkml:context>
    <inkml:brush xml:id="br0">
      <inkml:brushProperty name="width" value="0.05" units="cm"/>
      <inkml:brushProperty name="height" value="0.05" units="cm"/>
    </inkml:brush>
  </inkml:definitions>
  <inkml:trace contextRef="#ctx0" brushRef="#br0">1 1 1152,'0'2'371,"1"1"1,-1-1-1,1 0 1,0 0-1,0 1 1,-1-1-1,2 0 1,-1 0-1,2 3 1,0-1-257,0-1 1,1 1-1,-1-1 1,1 1-1,0-1 1,8 5-1,3 0 84,0 0 0,22 7 0,-37-15-178,66 23 2467,93 19 0,73 2 472,210-7-1461,-302-30-1227,226-1-1552,-319-9-8832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653"/>
    </inkml:context>
    <inkml:brush xml:id="br0">
      <inkml:brushProperty name="width" value="0.05" units="cm"/>
      <inkml:brushProperty name="height" value="0.05" units="cm"/>
      <inkml:brushProperty name="color" value="#00A0D7"/>
    </inkml:brush>
  </inkml:definitions>
  <inkml:trace contextRef="#ctx0" brushRef="#br0">1 136 9984,'21'28'213,"-24"-44"145,1 11-248,1 0 0,0 0 1,-1-1-1,2 1 0,-1 0 1,1 0-1,0-1 0,0 1 1,0 0-1,1-1 0,0 1 1,1-6-1,1 6-67,0 0 0,0 1 1,1-1-1,-1 1 0,1 0 0,0 0 0,0 0 1,1 1-1,-1-1 0,1 1 0,-1 0 0,1 0 1,0 1-1,0 0 0,1-1 0,-1 2 0,9-3 1,-1 1 12,0 0 1,0 1-1,1 1 1,-1 0-1,1 1 1,16 1-1,-21 1-36,0 0 0,-1 0 0,1 1 0,-1 0 0,0 0 0,0 1-1,0 0 1,0 0 0,-1 1 0,12 9 0,-6-4 17,-1 1 1,-1 1-1,1 0 0,15 23 1,-23-28-7,1 0 1,-1 0 0,0 1-1,-1 0 1,0 0 0,0 0-1,-1 0 1,0 0 0,0 0-1,-1 1 1,0-1 0,0 0-1,-1 1 1,0-1 0,-3 14-1,2-17-2,0 0-1,0 0 0,0-1 1,-1 1-1,0 0 1,0-1-1,0 1 0,-1-1 1,0 0-1,1 0 0,-1 0 1,-1 0-1,1 0 1,-1-1-1,1 1 0,-1-1 1,0 0-1,0 0 0,0 0 1,-1-1-1,1 0 1,-1 1-1,1-2 0,-1 1 1,0 0-1,0-1 0,-5 1 1,0-1 81,0 0 0,-1 0 0,1-2 0,0 1-1,-1-1 1,1 0 0,0-1 0,0-1 0,0 1 0,0-2 0,0 1 0,1-1 0,-1-1 0,-16-10 0,16 9-12,0-1 0,0-1 0,1 1 0,0-2 0,1 1 0,-1-1 0,2 0-1,-1-1 1,1 0 0,1 0 0,0 0 0,-8-20 0,12 25-63,0 0 0,1-1 0,0 1 0,0 0 0,0-1-1,1 1 1,0-1 0,0 1 0,0 0 0,1-1 0,0 1-1,0 0 1,0-1 0,1 1 0,-1 0 0,1 0 0,4-7-1,-4 9-277,0-1-1,0 1 0,1-1 1,0 1-1,-1 0 0,1 0 1,0 0-1,1 0 0,5-3 1,-6 4-593,1 0-1,-1 0 1,1 0 0,0 1 0,0 0 0,0 0-1,0 0 1,0 0 0,0 1 0,8-1 0,17 1-2492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394"/>
    </inkml:context>
    <inkml:brush xml:id="br0">
      <inkml:brushProperty name="width" value="0.05" units="cm"/>
      <inkml:brushProperty name="height" value="0.05" units="cm"/>
    </inkml:brush>
  </inkml:definitions>
  <inkml:trace contextRef="#ctx0" brushRef="#br0">468 421 11776,'3'1'24,"0"-1"0,0 0 1,0 0-1,0 0 0,0-1 0,0 1 1,0-1-1,5-1 0,-7 0 2,1 1 0,-1 0 0,0 0 0,0 0 0,0-1 1,0 1-1,0-1 0,0 1 0,0 0 0,0-1 0,-1 0 0,1 1 0,-1-1 0,1 1 0,-1-1 0,1-2 0,1-2-2,0 0 1,0 0 0,1 0-1,0 0 1,0 0-1,1 1 1,-1 0-1,1-1 1,0 1-1,0 1 1,1-1-1,0 1 1,0-1 0,0 1-1,0 1 1,0-1-1,1 1 1,-1 0-1,1 0 1,0 0-1,0 1 1,0 0-1,1 0 1,-1 1-1,0 0 1,11-1 0,-8 1-20,1 1 1,-1 0-1,0 0 1,1 1-1,-1 0 1,0 1-1,0 0 1,0 0-1,0 1 1,0 0 0,-1 1-1,1 0 1,-1 0-1,0 0 1,0 1-1,-1 1 1,1-1-1,6 8 1,-10-8 1,-1 0 0,1 0 0,-1 0 0,0 0 0,-1 1 0,1-1 0,-1 1 0,0 0 0,0 0 0,-1 0 0,0-1 0,0 2 0,0-1 0,-1 0 0,0 0 0,0 0 0,0 0 0,-3 11 0,1-3 8,-1 0-1,-1 0 1,0 0-1,-1-1 1,0 0-1,-14 24 1,11-25 5,0-1 0,0 0 0,-1-1 0,0 1 0,0-2 0,-1 0 0,-1 0 0,0 0 1,0-1-1,0-1 0,-25 11 0,19-11 41,0 0 1,-1-2-1,0 0 1,0-1-1,0-1 1,-1-1-1,1 0 1,-23-1-1,15-3 18,0 0-1,0-2 0,0 0 1,0-2-1,1-1 0,0-1 1,0-1-1,1-1 0,0-1 1,0-1-1,2-2 1,-34-24-1,44 28 38,0-1 0,1 0 0,0-1 0,1 0 0,0 0 0,1-1 0,0 0 0,1-1-1,1 0 1,-7-17 0,11 22-69,0 0-1,1 0 0,0 0 0,0 0 1,1 0-1,0 0 0,1-1 1,0 1-1,0 0 0,1-1 0,0 1 1,1 0-1,0 0 0,0 0 0,1 0 1,0 0-1,0 1 0,7-11 0,0 3-83,1 0-1,1 1 1,1 0-1,0 1 1,0 1-1,1 0 0,1 1 1,0 0-1,1 1 1,17-9-1,-3 4-1329,46-18-1,30-1-4678,-31 18 1396,0 0 3519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880"/>
    </inkml:context>
    <inkml:brush xml:id="br0">
      <inkml:brushProperty name="width" value="0.05" units="cm"/>
      <inkml:brushProperty name="height" value="0.05" units="cm"/>
    </inkml:brush>
  </inkml:definitions>
  <inkml:trace contextRef="#ctx0" brushRef="#br0">75 11 7680,'-10'-3'12,"-12"-3"58,15 4-38,8 3-18,1 0-10,-1-1 1,0 1-1,0 0 1,0-1-1,0 1 1,0 0-1,0 0 1,0 0 0,0 0-1,0 0 1,0 0-1,0 0 1,0 0-1,-1 0 1,1 0-1,0 0 1,-1 0-1,1 1 1,-1-1-1,1 0 1,-1 0-1,0 1 1,0-1-1,1 0 1,-1 1 0,0-1-1,0 0 1,0 1-1,-1 1 1,0 4 39,-1 1-1,1-1 1,-2 1 0,-3 8 0,0 2 6,-2 5 119,2-5 126,0 1 0,1 0 1,1-1-1,1 2 0,-2 23 1,5-39-257,0 0 1,0 0-1,1 0 1,-1-1-1,1 1 1,0 0-1,0-1 1,0 1 0,0-1-1,1 1 1,-1-1-1,1 1 1,0-1-1,0 0 1,0 0-1,0 0 1,1 0-1,-1 0 1,1-1 0,0 1-1,0-1 1,0 1-1,0-1 1,0 0-1,0 0 1,1-1-1,-1 1 1,0-1 0,1 1-1,0-1 1,-1 0-1,1-1 1,6 2-1,-2-2 18,0 1 0,0-1 0,0-1 0,1 1 0,-1-2 0,0 1-1,0-1 1,0 0 0,0-1 0,-1 0 0,1 0 0,-1 0 0,1-1 0,11-9 0,10-7 129,0-2 0,25-26 0,-48 43-190,95-101 154,-100 106-150,-1-1 1,0 1-1,0 0 1,1-1-1,-1 1 1,0 0-1,0 0 1,1-1-1,-1 1 1,0 0 0,1 0-1,-1 0 1,0-1-1,1 1 1,-1 0-1,0 0 1,1 0-1,-1 0 1,0 0-1,1 0 1,-1 0 0,0 0-1,1 0 1,-1 0-1,0 0 1,1 0-1,-1 0 1,1 0-1,-1 0 1,0 0-1,1 0 1,2 12 40,-9 22 50,-11 11-64,-2 0-1,-2-1 1,-34 53 0,-3-2 268,12-23-1182,18-23-3257,12-15-187,2-1 2646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319"/>
    </inkml:context>
    <inkml:brush xml:id="br0">
      <inkml:brushProperty name="width" value="0.05" units="cm"/>
      <inkml:brushProperty name="height" value="0.05" units="cm"/>
    </inkml:brush>
  </inkml:definitions>
  <inkml:trace contextRef="#ctx0" brushRef="#br0">454 1 8960,'-13'19'0,"-9"17"128,-6 7 0,-6 13 0,-6 1 128,0 9-256,-1 0 0,-4 6 128,3-4 128,4-2-128,9-14 0,7-11-256,4-10 128,4-10-2176,1-3 128,-1-3-1408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737"/>
    </inkml:context>
    <inkml:brush xml:id="br0">
      <inkml:brushProperty name="width" value="0.05" units="cm"/>
      <inkml:brushProperty name="height" value="0.05" units="cm"/>
    </inkml:brush>
  </inkml:definitions>
  <inkml:trace contextRef="#ctx0" brushRef="#br0">776 456 11520,'0'0'384,"-52"-47"0,-38-27-384,-1-2 128,-11-13 0,3 24 0,-6 13-2688,31 19 128,17 19 1024,5 10 0,-2 3-1408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5.142"/>
    </inkml:context>
    <inkml:brush xml:id="br0">
      <inkml:brushProperty name="width" value="0.05" units="cm"/>
      <inkml:brushProperty name="height" value="0.05" units="cm"/>
    </inkml:brush>
  </inkml:definitions>
  <inkml:trace contextRef="#ctx0" brushRef="#br0">54 225 8320,'0'-8'74,"-1"0"0,-1 0 0,1 0 0,-1 0 0,-4-11 1,3 12-51,1 1 0,0-1 1,0 0-1,1 0 1,0 0-1,0 0 0,0-14 1,2 17-9,-1 0 1,0 0-1,1-1 1,0 1-1,0 0 1,0 0-1,0 0 1,1 0-1,0 0 1,0 0-1,0 0 1,0 1-1,0-1 1,1 1-1,0-1 1,-1 1 0,1 0-1,0 0 1,1 0-1,-1 1 1,0-1-1,1 1 1,0 0-1,-1 0 1,1 0-1,0 0 1,0 1-1,0-1 1,0 1-1,5-1 1,2 1 137,0 1 0,0 1 0,-1-1 1,1 1-1,0 1 0,0 0 1,-1 1-1,1 0 0,-1 0 0,0 1 1,0 1-1,0 0 0,9 6 0,-7-3-57,1 0 0,-1 1-1,0 0 1,-1 1-1,0 1 1,-1 0 0,0 0-1,17 26 1,-21-26-66,0 1 1,0 0-1,-1 1 0,-1-1 1,0 1-1,-1 0 1,0 0-1,-1 0 0,0 0 1,-1 0-1,-1 1 0,0-1 1,0 0-1,-2 1 1,0-1-1,-4 18 0,5-27-33,-1 1-1,0-1 0,1 0 1,-1 1-1,-1-1 0,1 0 0,0 0 1,-1-1-1,0 1 0,0 0 1,0-1-1,-1 0 0,1 1 1,-1-1-1,-7 4 0,6-4 21,0-1-1,-1 1 0,0-1 1,0 0-1,1-1 1,-1 0-1,0 0 0,0 0 1,0 0-1,0-1 1,-7 0-1,-1-2 183,1 0 0,-1 0 1,1-1-1,0-1 0,0 0 0,0-1 0,1 0 1,-1-1-1,1 0 0,-16-13 0,12 8 11,1-1 0,1-1 1,0 0-1,1-1 0,-12-16 0,21 25-178,0 0 0,0-1 1,1 1-1,-1-1 0,1 0 0,1 0 1,-1 0-1,1 0 0,0 0 0,1-1 1,-1 1-1,1-1 0,0 1 1,1-1-1,0 1 0,0-1 0,0 1 1,2-10-1,-1 14-29,-1 0 0,1-1 0,0 1 0,0 0 1,0-1-1,0 1 0,1 0 0,-1 0 0,0 0 0,1 0 1,-1 0-1,1 1 0,0-1 0,0 0 0,0 1 0,0-1 1,0 1-1,0 0 0,0-1 0,3 0 0,0 0-300,0 1-1,0 0 1,0 0-1,0 0 1,0 1-1,0-1 1,0 1-1,7 1 1,28 1-9688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522"/>
    </inkml:context>
    <inkml:brush xml:id="br0">
      <inkml:brushProperty name="width" value="0.05" units="cm"/>
      <inkml:brushProperty name="height" value="0.05" units="cm"/>
      <inkml:brushProperty name="color" value="#E71224"/>
    </inkml:brush>
  </inkml:definitions>
  <inkml:trace contextRef="#ctx0" brushRef="#br0">573 761 8704,'-52'-2'405,"50"1"-289,0 1-1,0-1 1,0 0 0,0 1-1,0-1 1,0 0 0,1 0-1,-1 0 1,0 0 0,0-1-1,1 1 1,-1 0 0,1-1-1,-1 1 1,1-1 0,0 1-1,-1-1 1,0-3-1,-14-12 909,7 12-828,1 1-1,-1 0 1,0 0-1,-1 0 1,1 1-1,-1 1 1,1-1-1,-1 2 1,0-1-1,0 1 1,0 1-1,0 0 1,0 0-1,-13 3 1,0 0-173,0 2 1,1 0 0,-1 2-1,-42 18 1,52-19 1,1 1-1,0 1 1,0 0 0,0 0 0,1 1-1,0 1 1,1 0 0,0 0 0,-10 16 0,15-21 43,1 0 0,1 1 0,-1-1 1,1 1-1,0 0 0,0 0 0,1 1 1,0-1-1,0 0 0,0 1 0,1-1 1,0 1-1,0 0 0,0-1 0,1 1 1,0 0-1,1-1 0,-1 1 0,1 0 1,1-1-1,3 12 0,-3-13-7,0-1 0,1 0 0,0-1 0,0 1 0,0 0 0,0-1 0,0 0 0,1 0 0,-1 0 0,1 0 0,0 0 0,0-1 0,0 1 0,6 2 0,5 1 25,0 0 0,29 7 0,-26-10-31,0 1-1,-1-2 0,1-1 1,0 0-1,0-1 0,0-1 0,21-3 1,-26 1-6,0 0 1,0 0 0,0-1 0,0-1-1,-1 0 1,0-1 0,0 0 0,0-1-1,-1 0 1,14-12 0,-4 0-22,-2 0 1,0-2 0,-1 0-1,-2-1 1,0-1-1,-1 0 1,-1-1 0,-2-1-1,0 0 1,11-37-1,-12 29-11,-3-1 0,-1 0-1,-1-1 1,-2 0 0,-1 1-1,-2-1 1,-6-63 0,2 64-1,-2 0 0,-1 0 0,-2 1 0,-2 0 0,0 1 0,-2 0 0,-32-58 0,16 40 90,28 49-106,0 1 0,0 0 0,0 0 0,0 0 0,0 0 0,0-1 0,0 1 0,-1 0 0,1 0 0,0 0 0,0 0 0,0-1 0,0 1 0,0 0 0,0 0 0,-1 0 0,1 0 0,0 0 0,0 0 0,0 0 0,0 0 0,-1-1 0,1 1 0,0 0 0,0 0 0,0 0 0,0 0 0,-1 0 0,1 0 0,0 0 0,0 0 0,0 0 0,-1 0 0,1 0 0,0 0 0,0 0 0,0 0 0,-1 0 0,1 1 0,0-1 0,0 0 0,0 0 0,-1 0 0,-2 3 10,-1 1 0,0-1-1,1 1 1,0 0-1,0 0 1,0 0 0,0 1-1,1-1 1,-4 9-1,-17 47 151,12-15-6,2 0-1,-5 91 0,11-101-122,-2 30 21,3 1-1,9 79 1,-2-102-28,1 0 1,3 0-1,1-1 1,22 54-1,-11-37-1,-15-38-6,2-1 1,0 0-1,1 0 1,1 0 0,21 31-1,-27-46-214,0-1-713,-1 0-1,0 0 1,0 0 0,0 0-1,0 0 1,-1 1-1,1-1 1,-1 1 0,2 8-1,-4-13-6299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07.891"/>
    </inkml:context>
    <inkml:brush xml:id="br0">
      <inkml:brushProperty name="width" value="0.05" units="cm"/>
      <inkml:brushProperty name="height" value="0.05" units="cm"/>
      <inkml:brushProperty name="color" value="#E71224"/>
    </inkml:brush>
  </inkml:definitions>
  <inkml:trace contextRef="#ctx0" brushRef="#br0">69 0 12544,'-37'36'384,"33"-32"42,4-4 172,5-11 2601,-3 22-2683,1 29 581,0 42 0,-23 133 321,4-62-2750,11-49-6775,5-68 875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0.267"/>
    </inkml:context>
    <inkml:brush xml:id="br0">
      <inkml:brushProperty name="width" value="0.05" units="cm"/>
      <inkml:brushProperty name="height" value="0.05" units="cm"/>
      <inkml:brushProperty name="color" value="#E71224"/>
    </inkml:brush>
  </inkml:definitions>
  <inkml:trace contextRef="#ctx0" brushRef="#br0">0 1538 13184,'4'0'305,"0"-1"0,-1 1 1,1-1-1,-1 0 0,1 0 1,-1 0-1,0 0 0,1-1 1,-1 1-1,0-1 0,0 0 1,3-3-1,25-12 99,6 5-263,0 1 1,1 2-1,0 2 1,1 1-1,-1 2 1,1 2 0,67 4-1,276 53 267,-252-31-327,273 56 196,-319-57 182,111 47 0,-194-70-353,-1 0 22,0 0 0,0-2-21,-7-136-13,0 20-39,4 22-55,0 47 0,5-54 0,1 26 16,-2 0 0,-11-80 0,-33-154 69,31 231-68,10 61 14,1 1 0,1 0 1,1-1-1,3-20 0,-2 15 47,-1 16-73,-1-7 54,-13-19 283,12 32-236,1 0 1,1 0-106,-1-1 0,1 1 0,-1-1 1,1 1-1,0 0 0,0 0 0,0-1 0,1 1 0,-1 0 0,0 0 1,1 0-1,-1 0 0,1 0 0,0 1 0,0-1 0,-1 0 1,1 1-1,0-1 0,4-1 0,1-2-3,4-4 9,1 0-1,1 1 1,0 0-1,0 1 1,0 0-1,22-7 1,88-20 62,-62 20-56,71-16 179,216-20 0,-91 42-94,-13 0-68,-234 8 77,-9 0-124,0-1 1,0 1-1,-1 0 1,1 0-1,0 0 1,0 0-1,0-1 1,-1 1-1,1 0 1,0-1-1,-1 1 1,1-1-1,0 1 1,-1-1-1,1 1 1,0-1-1,-1 1 1,1-1-1,-1 0 1,1 1-1,-1-1 1,1 0-1,-1 1 1,0-1-1,1 0 1,-1 0-1,0 1 1,0-1-1,1-1 1,-1-1-108,6-11-2990,-1 0-9899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8.811"/>
    </inkml:context>
    <inkml:brush xml:id="br0">
      <inkml:brushProperty name="width" value="0.05" units="cm"/>
      <inkml:brushProperty name="height" value="0.05" units="cm"/>
      <inkml:brushProperty name="color" value="#F6630D"/>
    </inkml:brush>
  </inkml:definitions>
  <inkml:trace contextRef="#ctx0" brushRef="#br0">695 126 16128,'-12'5'0,"12"-4"0,-1-1 1,0 1 0,1-1 0,-1 0 0,0 1 0,1-1 0,-1 0 0,0 0 0,1 0 0,-1 0 0,0 1 0,1-1 0,-1 0 0,0 0 0,0 0 0,1 0 0,-1-1 0,0 1 0,1 0 0,-1 0 0,-1-1 0,0-1 22,-1 0 0,1-1 0,0 1 0,0-1 0,0 0 0,0 1 0,0-1 0,1 0 0,-2-4 0,0 1 42,0 1-1,0 0 1,0 0 0,-1 0 0,-6-7-1,2 5-27,-1 0-1,-1 0 1,1 1-1,-1 1 1,0-1-1,0 1 1,-1 1-1,0 0 0,1 1 1,-1 0-1,-1 0 1,1 1-1,0 1 1,0 0-1,-1 0 1,1 1-1,0 1 0,-1 0 1,-11 3-1,4-1 16,0 1 0,0 2 0,0 0 0,1 1 0,0 0 1,1 2-1,0 0 0,0 1 0,1 0 0,-23 20 0,18-11 21,0 1 0,2 1 1,-28 39-1,36-44-45,1 0 0,0 1 1,2 0-1,0 1 0,1 0 0,-7 25 0,13-40-23,1 0 0,-1-1 0,1 1 0,0 0 0,0-1 0,0 1 0,0 0 0,0-1 0,0 1 0,1 0 0,-1-1 0,1 1 0,0 0 0,0-1 0,0 1 0,0-1 0,0 0 0,1 1 1,-1-1-1,1 0 0,-1 0 0,1 0 0,0 0 0,0 0 0,0 0 0,0 0 0,0 0 0,2 1 0,7 3 44,0-1 0,-1 0 0,1 0 0,23 6 0,-28-9-34,141 37 507,49 16-148,-179-49-306,1 1-1,-1 0 1,0 1 0,-1 1 0,0 1 0,19 15 0,-31-22-58,0 0 0,-1 1 0,1-1 0,-1 1 0,0 0 0,0-1 1,0 1-1,-1 1 0,0-1 0,1 0 0,-1 1 0,-1-1 0,1 1 0,-1 0 0,1-1 0,-1 1 1,-1 0-1,1 0 0,-1 0 0,0 0 0,0 0 0,0 0 0,0-1 0,-1 1 0,0 0 0,0 0 1,-1 0-1,-3 8 0,1-4 10,-1 0 1,0-1 0,-1 1-1,0-1 1,-1 0 0,1-1-1,-2 1 1,1-1 0,-1-1 0,0 1-1,0-1 1,-16 8 0,-4 1 81,0-2 0,-56 20 1,62-26-96,-1-2 0,1 0-1,-1-1 1,0-1 0,0-1 0,0-1 0,0-1 0,-25-3 0,-1-7-5574,1-5-5781,29 6 10324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53.221"/>
    </inkml:context>
    <inkml:brush xml:id="br0">
      <inkml:brushProperty name="width" value="0.05" units="cm"/>
      <inkml:brushProperty name="height" value="0.05" units="cm"/>
      <inkml:brushProperty name="color" value="#F6630D"/>
    </inkml:brush>
  </inkml:definitions>
  <inkml:trace contextRef="#ctx0" brushRef="#br0">1 8926 9600,'11'3'128,"-8"-3"21,-3 0 107,0 0 107,0 0 42,0 0 43,0 0-128,14 4 1323,-4-1-1471,0-1 0,1-1 0,-1 0 0,0 0 0,1-1 0,-1 0 0,20-3 0,19-1 116,290-12 668,-105 3-632,238-10 1018,-4-27-999,381-34-2,-273 37-298,-477 34 40,359-56 68,155 2 92,-87 14-102,-397 33-117,309-52 208,-220 41-168,225-1 0,-47-4 24,-208 16-26,86-17 151,-222 30-78,1-2 0,64-20 0,-72 10-28,-44 19-106,-1-1-1,1 1 1,0 0 0,0-1-1,0 1 1,0 0-1,-1-1 1,1 1 0,0-1-1,0 1 1,-1-1-1,1 0 1,0 1 0,-1-1-1,1 0 1,0 1 0,-1-1-1,1 0 1,-1 0-1,0 1 1,1-1 0,-1 0-1,1 0 1,-1 0-1,0 0 1,0 0 0,0 0-1,1 0 1,-1 1 0,0-1-1,0-2 1,0-1 0,2-16 51,0 0 0,-1 0-1,-1 0 1,-3-31 0,-1-30-33,27-191 274,-3 61-202,-15 117-15,21-208 82,24-78 54,-34 244-168,-3 15-8,15-110 56,-28 228-92,63-549 235,-61 439-215,10-161 88,32-493-108,-33 611-51,34-164-1,-32 238 48,80-549 26,-81 538 32,10-56-2,106-585 64,-100 555-104,26-436 244,-40 373-170,1-30 29,-14 184 51,-11-94 1,2 0-82,5 166-55,0 1 0,-7-25 0,6 28-65,0 0 0,1-1 0,1 1 0,-2-21 0,4 29 99,-1 2-69,1-1 1,0 0-1,0 1 0,0-1 1,0 0-1,0 1 1,0-1-1,1 0 1,-1 1-1,1-1 1,0 1-1,0-1 0,0 1 1,0-1-1,0 1 1,1-1-1,-1 1 1,1 0-1,-1 0 1,1 0-1,0 0 1,0 0-1,2-2 0,4-5 29,5-6-21,0 1 0,1 1 0,1 0 0,0 1 0,1 0 0,0 1 0,1 1 0,0 1-1,0 0 1,29-9 0,4 1-13,1 2-1,87-12 0,5 10 53,154 3 0,-33 3 24,96 3 527,-356 8-589,25 0-47,0-1 1,0-1-1,0-1 0,52-13 1,-71 13-308,0-1 1,19-9-1,-8-4-4687,-19 16 3703,-1-1 1,1 0-1,-1 0 0,0 0 0,1 0 0,-1 0 0,0 0 0,1-4 1,3-10-310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0.258"/>
    </inkml:context>
    <inkml:brush xml:id="br0">
      <inkml:brushProperty name="width" value="0.05" units="cm"/>
      <inkml:brushProperty name="height" value="0.05" units="cm"/>
      <inkml:brushProperty name="color" value="#00A0D7"/>
    </inkml:brush>
  </inkml:definitions>
  <inkml:trace contextRef="#ctx0" brushRef="#br0">36 4603 10880,'-34'-12'128,"32"12"42,2 0 193,4 0 64,17 3 12,0-1 1,0-1-1,38-4 1,68-15 1137,-1 1-752,-59 12-282,0 3 1,0 3 0,69 10 0,-130-10-525,-1 0 0,1-1 0,0 1 0,0-1 0,-1 0 0,1-1 0,0 1 0,0-1 0,-1-1 0,1 1 0,-1-1 0,1 0 0,-1 0 0,1 0 0,-1-1 0,0 0 0,0 0 0,0 0 0,-1 0 0,1-1 0,-1 0 0,0 0 0,0 0 0,0-1 0,-1 1-1,5-8 1,6-12 44,-1-1 0,-1-1 0,-2 0-1,0 0 1,5-28 0,23-142 92,-38 195-153,68-492 206,-6 43-54,-7 166-154,5-44 0,-24-119 212,-27 287-168,8 21-44,2-25 0,-24-127 88,-1 133-26,25-183 151,-19 339-211,2-25 26,7-27 0,-7 44 19,1 1-1,0 0 1,0 0-1,1 1 1,0-1 0,9-13-1,-7 14-27,-1 0-1,0 0 1,-1 0-1,0-1 0,0 1 1,-1-1-1,0 0 1,-1 0-1,1 0 1,-2 0-1,0-1 1,0 1-1,0-1 1,-2-13-1,-1-15 8,-5-95 183,8 118-166,1-1-1,0 0 1,1 1 0,1-1-1,1 1 1,9-22 0,-13 35-27,1 0 0,-1 0 0,1 0 0,0 0-1,0 1 1,0-1 0,0 1 0,0-1 0,0 1 0,0 0 0,0-1 0,1 1 0,2-1 0,2-1-5,13-6 51,0 0 0,1 2 0,0 0 0,0 1 0,33-4 0,113-4 388,-152 13-440,12-1-20,-1 0-1,0-2 0,48-13 1,302-73 244,-355 86-304,-9 1 23,0 1 1,1 1 0,18-1-1,176 7 303,215-23 0,-298 11-324,52-6-13,-152 10 94,-1-2-70,-1 2 1,1 1-1,39 2 1,-30 10-391,-16-2-5762,-14-6 1,-2-2 875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2.341"/>
    </inkml:context>
    <inkml:brush xml:id="br0">
      <inkml:brushProperty name="width" value="0.05" units="cm"/>
      <inkml:brushProperty name="height" value="0.05" units="cm"/>
    </inkml:brush>
  </inkml:definitions>
  <inkml:trace contextRef="#ctx0" brushRef="#br0">0 90 13056,'35'-7'149,"-28"5"107,-7 2 128,-7 13 917,1-2-581,6-10-717,1-1 1,-1 0-1,0 0 1,0 1-1,0-1 1,0 0 0,0 1-1,0-1 1,1 0-1,-1 0 1,0 1-1,0-1 1,0 0-1,1 0 1,-1 1-1,0-1 1,0 0-1,1 0 1,-1 0-1,0 0 1,0 1-1,1-1 1,-1 0-1,0 0 1,1 0-1,-1 0 1,0 0-1,1 0 1,-1 0-1,0 0 1,1 0-1,-1 0 1,0 0-1,1 0 1,-1 0-1,0 0 1,1 0 0,4 0 45,0 0 1,1-1 0,-1 0-1,0 0 1,8-2-1,15-3 123,52 0 16,155 9 1,16-1 95,229-59 121,-393 40-290,-55 10-36,0 0 1,0 3-1,1 0 1,34 2-1,-65 2-77,0 0-1,0 1 1,0-1-1,0 1 0,0-1 1,0 1-1,-1-1 1,1 1-1,0 0 0,0 0 1,-1 0-1,1 0 1,-1 0-1,1 0 0,-1 1 1,1-1-1,-1 0 1,0 1-1,1-1 0,-1 1 1,0 0-1,0-1 1,0 1-1,0 0 1,-1-1-1,1 1 0,0 0 1,-1 0-1,1 0 1,-1 0-1,0 0 0,1 2 1,0 9 12,0 0 0,-1 0 0,-1 0 0,-2 12 0,1 5-3,-26 392 245,9-25-128,16-343-32,-2 0 0,-2 0 0,-26 89 0,31-133-548,1 0 0,-1 0 0,1 0-1,1 11 1,-1 7-1809,1-27 1634,0 1 0,0-1 0,0 0 0,0 1 0,0-1 0,0 0 0,0 0 0,1 1 0,-1-1 0,0 0 1,1 1-1,-1-1 0,1 0 0,-1 0 0,1 0 0,0 0 0,1 2 0,5 7 51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54.605"/>
    </inkml:context>
    <inkml:brush xml:id="br0">
      <inkml:brushProperty name="width" value="0.05" units="cm"/>
      <inkml:brushProperty name="height" value="0.05" units="cm"/>
    </inkml:brush>
  </inkml:definitions>
  <inkml:trace contextRef="#ctx0" brushRef="#br0">0 1652 8320,'1'-1'271,"-1"1"1,0-1-1,1 1 1,-1-1-1,1 1 1,-1 0-1,0-1 1,1 1 0,-1 0-1,1-1 1,-1 1-1,1 0 1,-1 0-1,1 0 1,-1-1-1,1 1 1,-1 0-1,1 0 1,-1 0-1,1 0 1,0 0-1,-1 0 1,1 0 0,-1 0-1,1 0 1,-1 0-1,1 0 1,-1 0-1,1 0 1,0 1-1,29 8 849,-24-7-1103,0 0 0,0 0-1,0-1 1,8 1 0,52-2 292,82 1 214,105-7 138,-223 3-553,-1-2 0,1-1 0,31-10 0,84-35 80,-113 39-125,-28 11-38,12-8 56,-6-2-81,-5 2 12,-1 0 0,-1 0 0,0-1 1,0 0-1,-1 0 0,0 0 0,0 0 0,-1 0 0,-1-14 0,3-9-5,8-71 36,-3 15 64,28-119-1,-26 168-101,26-117 65,-29 121-52,-2-1 0,0-47-1,-3-29-21,-3-101 30,1 202-11,0 0 1,1 0-1,3-18 0,-2 20-8,-1 1-1,1-1 1,-2 0-1,0 1 1,0-1-1,-2-16 0,-4 7 122,9-27 0,-3 27-21,2 11-86,7-1 1,11 1 234,-19 7-150,3 0-74,-1-1-1,0 0 0,0 0 0,0 0 1,0 0-1,0 0 0,4-5 0,18-12 103,-11 14-706,-1 1 0,1 1 0,0 0-1,0 1 1,0 0 0,0 1 0,0 1-1,20 1 1,2 0-1915,-22-1-6771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36.023"/>
    </inkml:context>
    <inkml:brush xml:id="br0">
      <inkml:brushProperty name="width" value="0.05" units="cm"/>
      <inkml:brushProperty name="height" value="0.05" units="cm"/>
    </inkml:brush>
  </inkml:definitions>
  <inkml:trace contextRef="#ctx0" brushRef="#br0">30 175 6784,'4'34'-725,"-4"-31"447,0 0-276,0-3 980,0 0 321,0 0 42,-3-2 128,0-1-478,0 0 0,0 0 0,1-1 0,-1 1 0,1-1 0,-1 0 0,1 0 0,0 1 0,1-1 0,-1 0 0,-2-9 0,4 9-338,0 0 0,-1 0 0,2 0 0,-1 0 0,0 1 1,1-1-1,-1 0 0,1 0 0,0 0 0,0 0 0,1 1 0,-1-1 0,1 1 0,3-6 0,0 1 39,0 1 0,1 0 0,-1 0 0,1 0 0,1 1 1,-1 0-1,1 0 0,0 1 0,1 0 0,-1 0 0,1 0 0,0 1 0,0 0 0,0 1 0,1 0 0,-1 0 0,1 1 0,0 0 0,-1 0 0,1 1 0,0 1 0,18 0 0,-16 1-76,0 6-106,-6 1-49,-4-5-2293,-1-3-8410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39.015"/>
    </inkml:context>
    <inkml:brush xml:id="br0">
      <inkml:brushProperty name="width" value="0.05" units="cm"/>
      <inkml:brushProperty name="height" value="0.05" units="cm"/>
    </inkml:brush>
  </inkml:definitions>
  <inkml:trace contextRef="#ctx0" brushRef="#br0">497 151 12544,'0'-10'-545,"-2"-6"3766,1 16-3112,0 0 1,1-1-1,-1 1 1,0 0-1,0 0 0,0 0 1,0 1-1,0-1 0,1 0 1,-1 0-1,0 0 1,0 1-1,0-1 0,1 0 1,-1 1-1,0-1 0,0 0 1,1 1-1,-2 0 0,-11 6-27,0-1-1,0-1 0,-1-1 0,1 1 0,-1-2 0,-19 3 0,29-5-62,-1-1 0,1 0 0,-1 0 0,1 0 0,-1 0 0,1-1 0,-1 0 0,1 1 0,-1-2 0,1 1 0,0 0 0,-1-1 0,1 0 0,0 0 0,0 0 0,0-1 0,1 1 0,-1-1 0,1 0 0,-1 0 0,1 0 0,0 0 0,-4-6 0,2 1 7,0 0 0,0-1-1,1 0 1,-3-10-1,2 1-29,8 13 11,-2 4 12,0-1 87,1 1 1,8-3-86,5 1-21,-5 1 22,-7 1 84,-1-1 1,9-7-86,1-2-21,-1 5-21,-8 4-86,6 0 1,3 2 84,-3 2 1,-6 0-86,4 8 1,1 2 63,-3-3 30,-4-9 14,-1 1-1,0-1 1,0 0 0,1 1 0,-1-1 0,0 1 0,0-1 0,1 0 0,-1 1 0,0-1-1,0 1 1,0-1 0,0 1 0,1-1 0,-1 0 0,0 1 0,0-1 0,0 1 0,0-1-1,0 1 1,0-1 0,0 1 0,-1-1 0,1 1 0,0 0 0,-3 12 10,0 1-11,-2 1 0,1-5 22,3-8 42,1-2-107,-1 2 107,-4 8-43,-5 13-21,0 0 0,1 1 0,2 1 0,-7 36 0,8-36 0,-16 49 0,5-29 0,2 1 0,2 0 0,1 0 0,-7 70 0,18-85 0,2 0 0,4 40 0,1 20 0,-15 62 73,0-28-18,10 4-8,-3 58 34,-4-120-61,1-18 16,1 0 0,5 65 0,1-93-50,-1 1 0,-1-1 0,-1 1 0,-1-1-1,-1 0 1,-1 0 0,0 0 0,-10 25-1,4-22 52,1 1 0,2 0-1,0 1 1,1-1-1,2 1 1,-2 39-1,7-54-36,-1-1 0,0 0 0,-1 1 0,0-1 0,-1 0 0,0 0 0,0 0 0,-1 0 0,-1 0 0,-4 10 0,4-14 7,-2 14 44,2-8 19,1 2-70,1-4 22,2-8 84,-2 0 1,-5 7-86,-3 4-21,0-4 22,8-7 84,1-4 1,-4-8-86,-3-6-21,-2-2-21,5 2-64,5-1 63,3 13 34,-2 4-2,22-43 96,-20 36-106,1 1 0,0 0 0,0 0 0,0 0 0,1 0 0,0 1 0,0 0 0,0 0 0,1 0 0,-1 1 0,1 0 0,0 0 0,13-6 0,7-2 0,0 1 0,32-8 0,-39 13 0,30-10 0,81-23 0,-108 35 0,0 0 0,0 1 0,0 1 0,27 2 0,-11 1-21,1 2 0,-1 1-1,1 2 1,43 13 0,-24-2-4,42 15 28,-94-29-12,1 0-1,-1 1 1,0 0-1,0 0 0,0 1 1,0-1-1,8 11 0,31 42-122,-14-16 85,-27-36 49,-1 0-1,0 0 0,1 0 1,-2 0-1,1 0 0,0 1 0,-1-1 1,0 1-1,-1 0 0,1-1 1,-1 1-1,0 0 0,0 0 0,-1 0 1,0 8-1,-2 5-52,-1 1 0,0-1 0,-1-1 0,-8 22 0,7-24 29,-1-2 22,-2 0 0,-2-3-21,-2 3-64,2-1 63,8-11 22,0 1 0,1 0 0,-1 0 0,1 0 0,-1 0 0,1 0-1,0 0 1,0 0 0,1 0 0,-1 0 0,0 6 0,0 2 23,-4 5 60,2-6-75,0 0-1,1 0 1,0 0-1,1 0 0,-1 15 1,3-20 77,1 8-64,1 1-21,2 0 0,1-2 0,-2-1 0,7 0 0,4 5 0,7 4 0,-17-18 0,0-1 0,12 5 0,25 0 0,-31-3 0,-1 1 0,0 2 22,-8-5 84,22-1 108,41-2-276,-35 0-14,57 4 0,-52 2 98,0 2-1,41 12 0,-64-14-14,1 0-1,-1 1 1,0 1-1,-1 0 0,1 0 1,-1 1-1,0 1 1,-1 0-1,13 12 0,-4-1-5,18 16-7,-2 2 1,-2 1 0,43 63-1,-51-53-45,-2 2-1,28 86 1,-43-111-8,0 2 42,-1-1 1,-1 1-1,-2 0 0,-1 1 1,0-1-1,-3 0 1,0 1-1,-8 54 0,-77 326 20,16-99-27,57-248 13,-37 108 1,36-124-20,-13 76 0,7-25 4,13-72 26,-3 31 0,9-46 0,-1-1 0,1 1 0,1-1 0,-1 1 0,1-1 0,1 1 0,3 12 0,85 195 436,-59-148-360,-25-56-50,0-1-1,15 19 0,3 6 49,0-2 69,18 22-52,-39-51-79,1 0 41,1 0 0,-1 0-1,1 0 1,0-1 0,0 0 0,8 5-1,-7-4-49,4 2 26,0 0-1,1-1 1,0 0-1,0-1 1,1-1-1,18 6 1,15 6 27,-30-10-41,-1-1-1,1 0 0,0-1 0,1-1 0,-1 0 1,1-1-1,-1-1 0,23 0 0,-8-3 18,0 2 0,41 5 0,-55-3-26,1 1-1,-1 1 0,0 1 1,0 1-1,26 12 0,-29-11 10,0-1-1,0 0 0,1-1 0,0 0 0,-1-1 1,2-1-1,-1 0 0,21 1 0,60-9 349,-54 16-320,-36-10 42,2-1-85,-6 0-363,-1 0-1045,0 0-1280,0 0-4095,0 0 362,0 0 5546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02.683"/>
    </inkml:context>
    <inkml:brush xml:id="br0">
      <inkml:brushProperty name="width" value="0.05" units="cm"/>
      <inkml:brushProperty name="height" value="0.05" units="cm"/>
      <inkml:brushProperty name="color" value="#00A0D7"/>
    </inkml:brush>
  </inkml:definitions>
  <inkml:trace contextRef="#ctx0" brushRef="#br0">256 0 9216,'-18'15'0,"6"-4"21,11-11-16,0 1 0,1 0 0,-1 0 0,0 0 0,1-1 1,-1 1-1,1 0 0,0 0 0,-1 0 0,1 0 0,0 0 0,-1 0 0,1 0 0,0 0 0,0 0 0,0 0 0,0 0 1,0 1-1,-1 3 5,-2 22-12,0 0 1,2 48-1,-1 16 28,-1-53 447,-1 16 81,-2-1 0,-2 0-1,-20 70 1,24-113-327,-1 0 1,0-1-1,0 0 1,-1 0-1,0 0 1,0-1-1,-1 0 1,0 0-1,-11 8 1,14-11 36,2-3 77,2-2-170,-13 5 149,-57-5 895,68 0-980,2 0-86,0 0-21,0 0 0,0 0 0,2 0-21,7 0-86,1 0 1,-6 0 42,5 1-128,2 0 42,16-2 50,0-1 0,27-6-1,11 0 18,-7 2-93,-31 2 19,43 0 0,-68 4 135,1 0-20,26 10-126,-24-7-6,-4-2-39,13-4 170,7-7-85,0-1 0,0-1 0,-1-1 0,-1 0 0,26-23 0,-20 15 0,-5 6 7,107-82 114,-69 56-121,70-35 0,-106 64 0,2 2 0,-1 0 0,2 2 0,-1 0 0,1 2 0,39-6 0,-46 9 0,0 2 0,1 0 0,-1 0 0,0 2 0,1 0 0,-1 1 0,0 1 0,21 7 0,-24-5-16,0 0 0,0 2 0,-1 0 0,0 0 0,-1 1 0,1 1 0,16 15 0,-23-18 8,0 1-1,-1-1 1,0 2-1,-1-1 1,1 1-1,-1-1 1,-1 1-1,0 1 1,0-1-1,0 1 1,-1-1-1,0 1 1,-1 0-1,2 12 0,1 14-23,-2-1 0,-1 1 0,-3 41 0,1-73 32,0 0 0,0 0 0,0 0 0,0 0 0,-1 0 0,1 0 0,-1 0 0,0-1 0,0 1 0,0 0 0,0 0 0,0-1 0,-1 1 0,1-1 0,-1 1 0,-2 2 0,-2 3 0,-21 34 0,22-32-21,4-8-43,1-2 107,0 0-86,0 0 86,0 0-86,0 0 128,14 3 150,-3 0-207,0-1-1,-1 0 1,1-1 0,0-1 0,0 1-1,0-1 1,20-4 0,19 2 27,19 5-81,0 4 0,89 20 0,56 6-24,-198-33 35,0 0-1,-1-1 1,1-1-1,23-6 1,-21 4 5,1 1 0,28-1 1,1 2 62,53-10 1,-68 7-29,1 1 1,-1 1-1,1 2 1,37 4-1,87 5-124,-89-7 70,211 4 8,-161 9-118,-7 0 43,-100-13 96,0 2 22,-10-2 42,-2-1-150,0 0-2111,0 0-8277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15.147"/>
    </inkml:context>
    <inkml:brush xml:id="br0">
      <inkml:brushProperty name="width" value="0.05" units="cm"/>
      <inkml:brushProperty name="height" value="0.05" units="cm"/>
      <inkml:brushProperty name="color" value="#F6630D"/>
    </inkml:brush>
  </inkml:definitions>
  <inkml:trace contextRef="#ctx0" brushRef="#br0">0 132 4608,'0'0'405,"0"0"107,0 0 107,0 0-65,0 0-340,0 0-86,0 0 21,0 0 64,0 0-63,0 0-22,0 0 21,0 0 64,0 0-42,0 0 64,0 0 21,0 0 0,0 0 21,0 0 43,0 0-128,0 0 21,0 0-42,0 0 42,0 0-63,0 0 20,0 0 172,0 0-1,0 0-149,0 0 43,0 0 21,0 0-22,0 0-63,0 0 42,0 0-42,0 0 42,0 0-63,0 0-22,0 0 42,0 0 172,5-14 148,-5 12-479,1 1 0,-1 0 0,1-1 1,0 1-1,-1 0 0,1 0 0,0 0 0,0-1 0,0 1 0,0 0 0,0 0 0,0 0 0,0 1 0,0-1 0,0 0 1,0 0-1,1 0 0,1 0 0,2-1 56,1-1-45,0 1 1,1 0 0,0 0-1,-1 1 1,1 0 0,0 0 0,-1 0-1,1 1 1,0 0 0,0 0 0,10 2-1,3-1 90,42 4 144,-1 1 0,0 4 0,89 25 0,-118-24-145,51 25 1,9 4 49,-35-21-108,84 19 0,-119-35-43,0-1 0,37-2 0,-39-1 47,-1 1-1,1 1 1,29 5-1,-37-4-14,0 0 1,0-2-1,0 1 0,0-2 1,21-2-1,22-1 109,-36 4-151,0-1 0,0 0 0,1-2 0,-1 0 0,-1-1 0,1-1 0,19-7 0,-34 10 1,1 0-1,-1 1 0,1-1 0,0 1 0,-1 0 0,1 1 1,0-1-1,-1 1 0,7 0 0,1 1 20,0-3 26,1 0 0,-1 0 0,0-1 1,19-7-1,16-4 107,-31 11-139,-5 0-23,0 1 0,1-2 0,16-6 0,-14 4 9,1 1 0,0 1 0,0 0 0,16-1 0,35-10 0,-2-6 25,-33 9 10,1 2-1,66-12 0,-98 22-34,82-10 0,113-29 0,-150 29 38,90-8 0,-8 1 36,-106 15-2229,-19 2-8639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7.529"/>
    </inkml:context>
    <inkml:brush xml:id="br0">
      <inkml:brushProperty name="width" value="0.05" units="cm"/>
      <inkml:brushProperty name="height" value="0.05" units="cm"/>
    </inkml:brush>
  </inkml:definitions>
  <inkml:trace contextRef="#ctx0" brushRef="#br0">225 198 4992,'0'0'76,"1"0"-1,-1-1 1,0 1 0,1 0-1,-1 0 1,0 0 0,0 0 0,1 0-1,-1-1 1,0 1 0,0 0-1,1 0 1,-1 0 0,0-1 0,0 1-1,0 0 1,1 0 0,-1-1-1,0 1 1,0 0 0,0 0 0,0-1-1,0 1 1,0 0 0,1-1-1,-1 1 1,0 0 0,0-1 0,0 1-1,0 0 1,0 0 0,0-1-1,0 1 1,0-1 0,-10-8 1113,-28-9-729,22 12-2,-84-50 66,34 18 531,66 38-953,0 0 0,0-1 1,0 1-1,0 0 1,0 0-1,0 0 0,0 0 1,-1 0-1,1 0 0,0-1 1,0 1-1,0 0 0,0 0 1,0 0-1,0 0 1,0 0-1,0-1 0,0 1 1,0 0-1,0 0 0,0 0 1,0 0-1,0 0 1,0-1-1,0 1 0,0 0 1,0 0-1,0 0 0,1 0 1,-1 0-1,0-1 1,0 1-1,0 0 0,0 0 1,0 0-1,0 0 0,0 0 1,0 0-1,0 0 0,1-1 1,-1 1-1,0 0 1,0 0-1,0 0 0,0 0 1,0 0-1,1 0 0,-1 0 1,0 0-1,0 0 1,0 0-1,0 0 0,0 0 1,1 0-1,16-8 1183,26-4-1097,-5 11-97,0 1 0,0 2 0,66 12 0,-55-7-71,47 7 37,114 13 164,-180-25-151,88 7 76,195-9 0,-248-5-146,120-13 0,-141 11 0,0-2 0,49-16 0,-55 14 34,-1 2-1,43-6 0,-11 7-2501,-38 5-9371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8.452"/>
    </inkml:context>
    <inkml:brush xml:id="br0">
      <inkml:brushProperty name="width" value="0.05" units="cm"/>
      <inkml:brushProperty name="height" value="0.05" units="cm"/>
    </inkml:brush>
  </inkml:definitions>
  <inkml:trace contextRef="#ctx0" brushRef="#br0">13 63 6400,'0'0'917,"-1"-4"427,-9-37 4864,10 40-6199,-1 1-1,1-1 1,0 1-1,0 0 1,0-1 0,0 1-1,0-1 1,-1 1 0,1-1-1,0 1 1,0-1-1,0 1 1,0-1 0,0 1-1,0 0 1,1-1 0,-1 1-1,0-1 1,0 1-1,0-1 1,0 1 0,0-1-1,1 1 1,-1 0 0,0-1-1,0 1 1,1-1 0,-1 1-1,0 0 1,1-1-1,-1 1 1,0 0 0,1 0-1,-1-1 1,0 1 0,1 0-1,-1 0 1,1-1-1,-1 1 1,1 0 0,-1 0-1,0 0 1,1 0 0,-1 0-1,1 0 1,-1 0-1,1 0 1,0 0 0,28-2 182,-25 2-37,18 0-42,0 1-1,0 0 1,-1 2 0,1 1-1,-1 0 1,0 1 0,0 2-1,-1 0 1,1 1 0,-2 1-1,1 1 1,-1 0 0,-1 2-1,0 0 1,0 1 0,20 20-1,-6 2-48,-1 0-1,47 71 0,35 93 157,-39-32-27,54 180 0,-101-269-65,-4 1 0,-4 2-1,11 97 1,-26-137 2,-1 0-1,-3 0 1,-1 0-1,-2-1 1,-2 1-1,-2 0 1,-1-1-1,-20 56 1,7-38 98,-4-2 0,-33 58 0,43-88-160,-1-2 0,-1 0 1,-1 0-1,-1-2 0,-1-1 0,-33 29 1,49-47-53,-1 1 22,1-1-1,-1 0 1,1 0-1,-1 0 1,0-1-1,0 1 1,0-1 0,0 0-1,0-1 1,0 1-1,-1-1 1,-9 1-1,13-2-54,0 1-1,0-1 0,1 1 1,-1-1-1,0 0 0,0 0 0,1 0 1,-1 0-1,0 0 0,0 0 1,1-1-1,-1 1 0,-2-1 1,3 1-2750,1 0-10074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3.969"/>
    </inkml:context>
    <inkml:brush xml:id="br0">
      <inkml:brushProperty name="width" value="0.05" units="cm"/>
      <inkml:brushProperty name="height" value="0.05" units="cm"/>
    </inkml:brush>
  </inkml:definitions>
  <inkml:trace contextRef="#ctx0" brushRef="#br0">0 362 10112,'0'0'917,"0"0"-21,0 0-384,0 0 0,0 0 107,0 0 42,0 0 107,5-1 0,287-75 597,118-54 64,-355 112-1387,106-21 0,62 6 95,-87 15-102,-91 11-33,211-27 63,-186 28-24,121 7 1,-112 7-8,145 34 0,72 41 4,-290-81-38,120 32 0,63 21 0,268 108 22,-359-126 95,155 85 0,-118-51-103,62 37 250,-167-89-202,-7-5 13,41 33 1,-57-40-58,31 28 175,2-2 0,1-1 0,66 38-1,-76-47-2602,-28-20 624,-3-3 1482,0 1 0,1 0 0,-1-1 0,1 1 0,-1 0 0,1-1 0,-1 1 0,1-1 0,-1 1 0,1-1 0,0 1 0,-1-1 0,1 1 0,0-1 0,-1 0 0,1 1 0,0-1 0,-1 0 0,1 0 0,0 1 0,0-1 0,-1 0 0,1 0 0,0 0 0,0 0 0,0 0 0,-1 0 0,1 0 0,0 0 0,0 0 0,-1-1 0,1 1 0,0 0 0,0 0 0,-1-1 0,2 1 0,12-6-1915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5.305"/>
    </inkml:context>
    <inkml:brush xml:id="br0">
      <inkml:brushProperty name="width" value="0.05" units="cm"/>
      <inkml:brushProperty name="height" value="0.05" units="cm"/>
    </inkml:brush>
  </inkml:definitions>
  <inkml:trace contextRef="#ctx0" brushRef="#br0">4110 33 2048,'0'2'1,"-1"-1"1,0 0 0,0 0-1,1 1 1,-1-1-1,0 0 1,0 0-1,0 0 1,0 0-1,0 0 1,-1 0-1,1 0 1,-2 1-1,1-3 63,0 1 0,0-1 0,1 1 0,-1-1-1,0 0 1,0 0 0,0 0 0,1 0 0,-1 0-1,0 0 1,1 0 0,-1-1 0,1 1 0,-1-1-1,1 1 1,0-1 0,-2-3 0,0 2 775,1 0 1,-1 1-1,0-1 1,0 0-1,1 1 1,-2 0-1,1 0 1,-6-4-1,6 5 334,3 1-319,0 0-44,0 0 193,0 0-43,0 0-661,0 0-150,0 0 86,-3 3-173,-1 0 1,1 0-1,0 1 1,0-1-1,0 1 1,0 0-1,1-1 1,-1 1-1,1 0 1,0 0-1,0 1 1,1-1-1,-3 9 1,-5 9 107,-48 115 491,39-89-357,-2-1 0,-2 0 0,-44 69 0,41-82-204,-1-2-1,-1-1 1,-2-2-1,-1 0 1,-1-2-1,-1-1 1,-1-2 0,-53 29-1,31-22-34,-128 74 297,-113 53 311,89-52-472,-62 41-73,193-106-25,-1-3-1,-2-4 1,-1-4-1,-148 36 0,57-22 92,-258 50 359,127-47-545,171-26 112,78-14-152,-1-3 1,0-2-1,-63-5 0,-160-30 287,230 27 44,13-1-263,1-1 1,-1-2-1,-45-19 1,26 9-183,34 16 2388,-11 5-9186,29-1 6614,0 0 0,1 0 0,-1 0 1,1 1-1,-1-1 0,1 0 0,-1 0 0,0 0 1,1 1-1,-1-1 0,1 0 0,-1 1 1,1-1-1,-1 0 0,1 1 0,0-1 1,-1 1-1,1-1 0,-1 1 0,1-1 1,0 1-1,-1-1 0,1 1 0,0-1 1,0 1-1,-1 0 0,1 0 36,1 1-1,-1-1 1,1 0-1,-1 0 1,1 1 0,-1-1-1,1 0 1,0 0-1,-1 0 1,1 0 0,0 0-1,0 0 1,0 0-1,0 0 1,0 0-1,0 0 1,0-1 0,1 2-1,26 13-686,1-2-747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3.495"/>
    </inkml:context>
    <inkml:brush xml:id="br0">
      <inkml:brushProperty name="width" value="0.05" units="cm"/>
      <inkml:brushProperty name="height" value="0.05" units="cm"/>
      <inkml:brushProperty name="color" value="#00A0D7"/>
    </inkml:brush>
  </inkml:definitions>
  <inkml:trace contextRef="#ctx0" brushRef="#br0">373 1 10624,'0'0'170,"0"0"172,0 0 20,0 0-84,0 0-44,0 0-84,0 0-22,-1 6-43,-26 109-180,-7 34 233,-40 205 758,27-88-401,42-230-478,-6 134 440,4-31-61,5-115-357,-3 17 91,2 82 0,5-78 243,-7 89 0,3-110-360,-1 8-11,-1 0 0,-1 0 0,-11 35 1,15-63-3,-8 23 37,1 0 0,2 1 1,-4 28-1,9-31 156,1 0 1,5 35-1,-1-5-27,-2-17-102,-4 47 0,-3-64 29,5-20-81,-1 1 0,0 0 1,1 0-1,0 0 0,-1 0 1,1 0-1,0 0 0,0 0 1,0 0-1,0 0 0,1 0 1,-1 0-1,0 0 0,2 3 1,0-1 21,-11 33 166,6-23-153,5-12-40,-7 12 103,-3 4 4,7-16-8,1-2 22,0 0 0,0 0 0,0 0 0,26-14 107,-18 11-230,-1 0-1,1 0 1,0 1 0,-1 0-1,1 1 1,0 0 0,0 0-1,0 1 1,0 0 0,0 0-1,0 0 1,0 1 0,0 1-1,0-1 1,0 1 0,-1 1-1,1-1 1,-1 1 0,1 1-1,-1-1 1,0 1 0,0 0-1,-1 1 1,1 0 0,-1 0-1,0 0 1,-1 1 0,1 0-1,-1 0 1,0 0 0,8 13-1,1 8-4,-1 0 0,-1 1 0,-1 1 0,10 43 0,15 122 0,-31-142-25,-2 1-1,-2 0 1,-2 0-1,-3-1 0,-2 1 1,-2-1-1,-3 0 1,-2-1-1,-20 52 0,14-46-3,-3-1-1,-2-2 0,-2 0 0,-41 60 0,29-61-23,-45 88-1,60-93 148,11-19 95,-2-1 0,-30 45 1,43-71 23,1-2-64,0 0-21,0 0 0,0 0 0,0 0 0,0 0 0,0 0 0,0 0 0,0 1-86,1 2 47,14 19 36,-6-7-55,-1 1 0,0 0-1,7 22 1,-13-29-74,0 0 0,-1 1 1,0-1-1,-1 1 0,-1 17 0,1-11 4,1 1 0,1-1 0,6 29 0,-4-26 0,-1-1 0,1 29 0,1 44 0,-2-69 0,0 0 0,10 32 0,-8-36 0,-1-1 0,0 1 0,-1 0 0,-2 1 0,1 18 0,-5 41 0,-7 91 0,9-150 0,1-1 0,1 1 0,1 0 0,0 0 0,2-1 0,0 1 0,1-1 0,14 34 0,-14-37 25,7 31 0,-10-34-9,1 0 0,0 0-1,1 0 1,10 21-1,-1-7-14,15 45-1,-16-41 21,-9-17 192,-2-11-203,-1-1-1,1 0 1,0 0 0,0 0 0,0 0-1,0 1 1,0-1 0,0-1 0,0 1-1,0 0 1,1 0 0,-1 0 0,0 0-1,0-1 1,1 1 0,-1-1 0,1 1-1,-1-1 1,0 1 0,1-1-1,-1 0 1,1 0 0,-1 0 0,1 1-1,-1-2 1,0 1 0,1 0 0,1 0-1,1 0-14,267-17 275,-163 8-74,112 4 0,-52 17-145,-73-3-23,103-5-1,139-3-89,10 0-4,-244-3 34,-54 2 0,0-2 0,64-11 0,-69 6 32,1 2 0,0 2 0,47 2 0,93-7 0,-21 1 0,-42-4 0,1 0 0,72 1 0,-119 3 0,-57 3 0,0 2 0,1 1 0,0 0 0,-1 1 0,27 4 0,-33-4 0,1-4-21,-3 1-619,-8 2-2133,-3 1-768,0-7-1259,5-27 235,0-8 2218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6.707"/>
    </inkml:context>
    <inkml:brush xml:id="br0">
      <inkml:brushProperty name="width" value="0.05" units="cm"/>
      <inkml:brushProperty name="height" value="0.05" units="cm"/>
    </inkml:brush>
  </inkml:definitions>
  <inkml:trace contextRef="#ctx0" brushRef="#br0">213 179 13568,'12'12'0,"-7"-8"72,-6-7 118,-7-15 388,-5-14 203,12 28-720,0 0 0,0 0 0,1 0 0,-1 0 1,1 0-1,0 0 0,1 0 0,-1 0 0,1 0 0,0 0 1,-1 0-1,2 0 0,-1 0 0,0 0 0,1 0 0,0 1 0,0-1 1,0 1-1,3-4 0,-1 2-1,1 0 0,0 1-1,0 0 1,0 0 0,0 0 0,1 0 0,-1 1 0,1 0 0,0 0-1,0 0 1,9-2 0,-5 2 11,1 0 1,-1 1-1,1 0 0,0 0 0,-1 1 1,1 0-1,0 1 0,14 2 0,-17-1-46,0 1 0,0 0 0,0 0 0,0 1-1,0 0 1,-1 0 0,0 1 0,1 0-1,-1 0 1,-1 0 0,12 10 0,-3 0-12,-1 0 1,0 1 0,-1 0 0,-1 1-1,0 1 1,-1 0 0,-1 1-1,-1-1 1,0 2 0,6 20-1,-7-15 13,-2 0 0,-1 0 0,-1 0 0,-1 0 0,-1 1-1,-1 0 1,-4 42 0,0-39-10,-1 0 1,-2 0-1,-1-1 0,-1 0 1,-1 0-1,-1-1 0,-2 0 1,0-1-1,-2 0 0,0-1 1,-2 0-1,-1-2 0,-1 0 1,0-1-1,-24 21 0,32-34 64,1-1 0,-1 0 0,0 0 0,-1-1 0,0-1 0,1 0 0,-2 0 0,1-1 0,0 0 0,-1-1 0,0 0 0,0-1 0,-19 1 0,21-3-2,0 0-1,1-1 0,-1 0 0,0-1 0,1 0 0,-1 0 1,1-1-1,-1 0 0,1-1 0,0 0 0,1 0 1,-1-1-1,1 0 0,0-1 0,0 0 0,-14-13 0,10 6-31,1-1-1,0 0 0,1-1 1,1 0-1,0 0 0,1-1 1,1 0-1,0-1 0,1 1 1,1-1-1,-4-21 0,4 9 14,1-2 0,1 1-1,2 0 1,1-1 0,5-41-1,-2 52-84,1 0 0,1 1 0,0-1-1,2 1 1,0 1 0,1-1 0,1 1-1,1 1 1,1-1 0,0 2 0,1-1-1,25-25 1,-10 15-138,1 2 1,1 2-1,1 0 1,2 2-1,55-28 1,-77 43-528,2 2 0,-1-1 1,0 1-1,1 1 0,0 0 1,-1 1-1,22-2 1,25-1-9358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255"/>
    </inkml:context>
    <inkml:brush xml:id="br0">
      <inkml:brushProperty name="width" value="0.05" units="cm"/>
      <inkml:brushProperty name="height" value="0.05" units="cm"/>
    </inkml:brush>
  </inkml:definitions>
  <inkml:trace contextRef="#ctx0" brushRef="#br0">38 107 9984,'1'11'232,"-4"-10"73,-8-22 531,5 6 472,-10-31 0,14 14 679,2 27-1276,2 22-593,2 165 713,-4-50-660,16 136-116,-6-150-3224,-5-66-6772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7.726"/>
    </inkml:context>
    <inkml:brush xml:id="br0">
      <inkml:brushProperty name="width" value="0.05" units="cm"/>
      <inkml:brushProperty name="height" value="0.05" units="cm"/>
    </inkml:brush>
  </inkml:definitions>
  <inkml:trace contextRef="#ctx0" brushRef="#br0">10 326 15104,'-1'-4'640,"0"-1"-526,-2-20 516,-2-40 0,5 57-601,1 0 0,-1 0 0,2 0 0,-1 1 0,1-1 0,0 0 0,0 1 0,1-1 0,6-12-1,-3 11 28,0 0 0,1 0 0,0 1 0,0-1 0,1 2 0,-1-1 0,2 1 0,-1 1-1,1-1 1,11-5 0,-6 5 34,0 0 0,0 1 0,1 1 0,0 0 0,0 1-1,26-3 1,-21 5-35,1 0-1,0 2 1,0 0 0,-1 2-1,1 0 1,-1 1-1,1 1 1,-1 1-1,0 1 1,-1 1 0,21 9-1,-23-7-49,-1 0 0,0 2 0,-1-1-1,0 2 1,-1 0 0,0 1 0,-1 0 0,0 1-1,10 16 1,-17-21 5,0 0 0,-1 0 0,0 1 0,0 0 0,-1 0 0,-1 0 0,4 16 0,-5-19 1,-1 1 0,-1 0-1,1-1 1,-1 1 0,0-1-1,-1 1 1,0 0-1,0-1 1,-1 0 0,0 1-1,-4 10 1,0-7 1,0 0-1,-1 0 1,0-1-1,0 0 1,-1 0-1,0-1 1,-1 0-1,0 0 1,0-1-1,-1-1 1,0 1-1,-1-1 1,1-1-1,-20 9 1,-11 2 129,0-1 1,-81 19-1,-49-5 1822,170-30-1955,0 0-1,1 0 1,-1 0 0,0 0-1,1 0 1,-1 0 0,0 0 0,0 0-1,1 0 1,-1 1 0,0-1-1,1 0 1,-1 0 0,1 1-1,-1-1 1,0 0 0,1 1-1,-1-1 1,1 1 0,-1-1 0,1 1-1,-1-1 1,1 1 0,-1-1-1,1 1 1,0-1 0,-1 2-1,1-1 4,0 0 0,0 0 0,0 0 0,1 0-1,-1 0 1,0 0 0,1 0 0,-1 0 0,0 0-1,1 0 1,0-1 0,-1 1 0,1 0 0,-1 0-1,1 0 1,1 0 0,37 30 166,-39-31-177,53 33 130,82 37 1,67 17 323,-197-85-444,325 115-191,-188-73-6528,-38-10-3339,-27-6 8171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28.634"/>
    </inkml:context>
    <inkml:brush xml:id="br0">
      <inkml:brushProperty name="width" value="0.05" units="cm"/>
      <inkml:brushProperty name="height" value="0.05" units="cm"/>
    </inkml:brush>
  </inkml:definitions>
  <inkml:trace contextRef="#ctx0" brushRef="#br0">48 176 8448,'15'30'128,"-41"-46"256,21 11 686,0 0 0,0-1 0,0 1 0,0-1 1,-5-10-1,9 14 39,1 2-554,2-1-150,4-4-334,1 1-1,-1 0 1,1 0 0,0 1-1,0 0 1,0 0 0,14-3-1,61-10 566,-52 11-578,128-36 423,-118 28-356,1 2 0,0 2 0,68-7 0,-24 17-395,-1 3-1,118 21 1,-190-23 57,-1 0-2381,0-1 0,1 0 0,-1-1 0,15-1 0,6-2 354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33.783"/>
    </inkml:context>
    <inkml:brush xml:id="br0">
      <inkml:brushProperty name="width" value="0.05" units="cm"/>
      <inkml:brushProperty name="height" value="0.05" units="cm"/>
    </inkml:brush>
  </inkml:definitions>
  <inkml:trace contextRef="#ctx0" brushRef="#br0">0 67 4096,'0'0'768,"0"0"42,0 0 172,0 0-22,0 0-235,6 1 0,20 5-224,1-1-1,-1-2 1,1 0-1,0-2 1,51-4 0,-28-2-251,0-3 0,65-18 1,-71 14-102,-1 2 1,1 2-1,1 2 0,62-1 1,-82 6-22,0 2 0,0 1 0,0 1 0,49 12 0,-65-12-91,0 0 1,0 0 0,0 1-1,-1 1 1,0 0-1,0 0 1,0 0 0,-1 1-1,1 0 1,-1 0 0,-1 1-1,1 0 1,-1 0 0,-1 1-1,1-1 1,5 13 0,-4-6-18,-1 1 0,0-1 1,-1 1-1,-1 1 1,4 27-1,2 83 133,-8-86-151,0 105 243,-26 226 1,-14-84-55,2-10 23,-53 515 895,82-739-1070,2-28 141,2 0 0,1 1 0,1-1 0,4 49 0,-1-52 76,-2-21-150,0-1 22,0 0 0,0 0 0,2-2-21,6-7 25,1 0-1,0 1 1,17-12 0,-21 18-131,0 0-1,0 0 1,0 0 0,1 1-1,-1 0 1,0 0 0,1 0 0,5 0-1,7 0-216,-11 1-917,0-1-1,0 0 0,0 0 0,0-1 1,12-3-1,0-2-6823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32.426"/>
    </inkml:context>
    <inkml:brush xml:id="br0">
      <inkml:brushProperty name="width" value="0.05" units="cm"/>
      <inkml:brushProperty name="height" value="0.05" units="cm"/>
    </inkml:brush>
  </inkml:definitions>
  <inkml:trace contextRef="#ctx0" brushRef="#br0">11 4141 2560,'13'1'98,"15"0"1906,-30-3-663,-19-3-219,11 2-297,-7-2 2843,16 5-2295,9 5-1244,24 7 315,1-1 1,0-2-1,1-1 1,62 7 0,35 7 233,-24 3-529,0-6 1,2-3-1,155 0 0,296-21 278,-505 3-349,0-1 0,82-17 0,-81 4-14,54-22 0,-105 36-64,1-1 0,-1 1 0,0-1 0,0 1 0,0-1 0,0-1 0,-1 1 0,1-1 0,-1 0 0,5-4 0,-7 4 0,1 0 0,0 0 0,-1-1 0,0 1 0,0 0 0,-1-1 0,1 1 0,-1-1 0,0 0 0,0 1 0,0-1 0,0-8 0,-1-54 55,-14-120-1,6 105-35,-11-89 53,-8-133 134,29 180-103,25-158 0,-12 152-75,-2-37-28,4-29 0,-7 96-20,13-80-66,20-74 192,-35 175-143,-3-153-1,-6 141 7,-12-259 18,2-63 260,32 116 9,-20 288-254,0 1-1,1-1 0,0 1 0,0-1 0,1 1 0,0 0 0,0 0 0,1 0 1,0 1-1,0-1 0,1 1 0,0 0 0,0 0 0,1 0 0,0 1 0,0 0 1,1 0-1,10-7 0,-7 5 45,2 1 1,-1 0-1,1 1 1,0 0-1,0 1 1,25-7-1,-7 5 101,59-4-1,219-34 106,9-1 8,-223 37-245,133-6 77,-150 15-74,247-3-15,-54 10-3,-242-6 0,74 10 76,-71-7-31,0 0 0,1-2 0,55-4 0,-10-11 76,0-2 0,94-34 0,-164 46-189,0 1 383,23 1-4103,-30 1-7625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48.770"/>
    </inkml:context>
    <inkml:brush xml:id="br0">
      <inkml:brushProperty name="width" value="0.05" units="cm"/>
      <inkml:brushProperty name="height" value="0.05" units="cm"/>
      <inkml:brushProperty name="color" value="#E71224"/>
    </inkml:brush>
  </inkml:definitions>
  <inkml:trace contextRef="#ctx0" brushRef="#br0">153 0 9344,'-28'9'21,"25"-7"86,3-2 21,0 0 21,0 0 107,0 0 107,0 0 42,0 0 43,0 0-128,0 0 0,0 0-128,0 0 21,0 0-42,0 0 64,0 0-1,0 0-63,0 0 42,0 0-42,0 0 42,3 17-42,0 6-48,-2 1 1,-2 37-1,0-13 211,7 14-260,-4-50-45,0 0 0,-1 0 0,0 0 0,-1 0 0,-1 0 0,-1 13 0,-6 25 165,-2 59 1,0-3 78,-1 37 144,11-119-388,1 0 0,2 0 0,9 46 0,-4-42 4,-1 0 1,-1 1-1,-2 0 1,-1 0-1,-2 0 1,-2 35 0,-1-18 147,4 59 0,-2-85-193,-4 34 0,-1 6 185,4-47-155,0 0 0,-1 0 0,0-1 0,-1 0 0,-5 14 0,-7 32 2,15-49 2,0-5-12,0 1 0,0-1-1,-1 0 1,0 1-1,1-1 1,-1 0 0,-1 1-1,1-1 1,0 0 0,-4 5-1,-3 7-9,0-3 0,7-12 1,-15 25 120,0-6-115,14-17-91,0-3 149,-8 0-43,-14 1 86,25-16-93,3 1 143,-4 13-153,1 0 1,-1-1 0,1 1-1,-1 0 1,1 0 0,0 0-1,-1 0 1,1 0 0,0 0-1,0 0 1,0 0-1,0 0 1,0 0 0,0 0-1,0 0 1,0 1 0,0-1-1,0 0 1,1 1-1,0-1 1,30-10 108,-17 7-89,7-2-7,0 0-1,0 2 0,0 0 0,35 0 0,-25 2 8,39-8-1,-58 8-35,1 1 0,-1 0 0,1 1 0,-1 1 0,0 0 1,1 1-1,-1 0 0,0 1 0,13 5 0,6-1 3,-20-2 9,-1 3 0,0 0-21,-7-5 13,1 0 1,-1 1-1,0-1 0,0 1 1,0-1-1,-1 1 0,1 1 0,-1-1 1,0 0-1,0 1 0,0-1 0,-1 1 1,0 0-1,0 0 0,0 0 1,0 0-1,-1 0 0,2 8 0,-2 1-8,-1 0-1,0 0 0,-1 1 1,-4 25-1,1-15 12,-61 357-357,62-360 378,-2 38-1,5-39 3,-2 0 0,-5 28 0,5-36 3,3 8 38,-3-5 138,-1-5-197,-1-1 22,3-8 84,1-2 22,22-1 0,-12 1-131,-1-1-1,0 1 0,0 1 0,1 0 1,-1 0-1,0 1 0,0 0 0,0 0 1,0 1-1,0 1 0,-1-1 0,1 1 1,-1 1-1,0 0 0,0 0 0,7 6 0,0 1-5,0 1 0,-1 1 0,0-1 0,-1 2 0,-1 0 0,18 28-1,-20-24-6,-1 0-1,0 1 0,-1 0 0,-2 0 0,9 41 0,-9-26-27,-2 0-1,0 63 1,-6-69 50,-1 0 0,-1 1 0,-1-1 1,-1-1-1,-15 39 0,-66 131 63,84-193-69,-9 19 0,-16 24 0,22-39 0,0-1 0,-1 0 0,-1 0 0,1 0 0,-16 11 0,-7-3-21,24-13 21,1-1 0,-1 1 0,1 0 0,0 1 0,0-1 0,-6 7 0,0 1 21,3-2 1,7-7 42,1-2-107,0 0 128,0 0 43,0 0 0,0 13-234,2 7 148,0-1 1,2 1 0,0-1-1,12 30 1,-11-39-22,5 8-21,-2 1-21,-2 0-64,-1 0 63,1 0 22,0 0 0,3 0 0,1 1 0,4 7 16,-9-22 21,6 5 17,-8-8-36,-2-1-11,0 0 0,0 0 1,0 0-1,0 0 0,0 0 1,-1 0-1,1 0 1,0 0-1,-1 0 0,1 0 1,0 0-1,-1 0 0,1 0 1,-1 2-1,7 20 10,-9-18 1,5 19 96,2-6-135,2-2-64,0 2 63,5 9 22,-11-24 2,0 8 103,7 19 44,-3-13-149,1-1 0,0 2 0,0 0 0,0 1 43,-3-16 50,0-1-10,3 13-46,-2-2-37,-1-2 0,4 1 0,-4 4 0,-6 0 0,0-2 0,2-5 22,0-7 42,2 0-128,3 11 42,0 5 22,-1 1 0,4-3 0,5 9-43,-12-13-26,-2-4 53,0 3 16,-3 4 0,-1-3 0,1-1 0,4-9 6,-1 0-1,1 1 1,1-1-1,-1 1 1,0-1-1,1 1 0,-1 0 1,1-1-1,0 1 1,0-1-1,0 1 1,0 0-1,0-1 0,1 1 1,-1-1-1,1 1 1,-1-1-1,1 1 1,2 3-1,1 6 14,-1 1-9,1 0-1,0-1 0,1 1 0,1-1 0,-1 0 0,2-1 0,0 1 1,0-1-1,1-1 0,1 1 0,-1-1 0,2-1 0,16 14 0,-23-20-9,0 0 0,0 0 0,-1 0 0,1 0 0,-1 0 0,1 0 0,-1 1 0,3 6 0,15 25 0,-7-19 0,1 0 0,1 1 0,-3-2 0,-4 0 0,-2 2 0,-1-1 0,1-2 0,2 3 0,-4-11 0,0 0 0,0-1 0,0 1 0,0-1 0,1 0 0,0 0 0,0-1 0,0 1 0,1-1 0,0 0 0,11 6 0,-14-9 0,0 1 0,1 0 0,-1 0 0,0 0 0,0 0 0,0 0 0,0 1 0,-1-1 0,1 1 0,-1 0 0,0-1 0,1 1 0,-1 0 0,0 1 0,-1-1 0,1 0 0,0 0 0,0 5 0,2-1 0,-1 0 0,2 30 0,-5-26 0,-3 2 0,-2 0 0,2 3-21,-1 6-9,0 0-1,-8 23 1,2-13 14,-3 36 16,9-44 0,-1-1 0,-9 26 0,10-33 0,0-1 0,-3 20 0,6-24 0,-1 1 0,-1 0 0,0-1 0,-1 1 0,-7 16 0,-33 45 0,27-48 0,2 1 0,-18 41 0,3-5 0,22-48 0,1 0 0,1 0 0,0 0 0,1 1 0,0 0 0,-4 24 0,1 17 61,-21 79-1,-2 4 75,26-106-79,-2 0-1,-1-1 1,-2 0-1,-20 47 1,28-77-25,1 1 0,0 0 1,-1 0-1,1 0 0,0 0 0,0 0 1,1 0-1,-1 1 0,1-1 1,0 0-1,-1 0 0,1 0 0,1 1 1,-1 3-1,2-3-10,0 0-1,0 0 1,0 0 0,0 0-1,1 0 1,0 0 0,4 4-1,0 0 71,6 9-9,-12-16-46,29 22-5,-17-13-31,-9-7 7,0-1-1,0 1 0,0-1 0,0 0 0,1 0 0,-1 0 0,0-1 0,1 1 1,0-1-1,-1 0 0,1-1 0,-1 1 0,1-1 0,0 0 0,0 0 0,-1 0 1,1-1-1,6-1 0,5 0 5,273-17 96,230-39 53,-279 25-171,65 13 11,-128 11 0,112-6 0,-52-7 0,120 30 0,-307-6 0,1-2 0,82-12 0,-76 5 0,84 1 0,-120 8 0,-1 0 0,38 12 0,7 0 0,-54-11 3,32 4-134,-42-7 125,0 0-1,0 0 0,0-1 1,0 1-1,0 0 1,0-1-1,0 1 0,0-1 1,0 1-1,0-1 0,0 0 1,0 1-1,-1-1 0,1 0 1,0 0-1,0 1 1,0-3-1,1 1-2,63-52 9,2 4 0,2 2 0,2 3 0,78-35 0,-134 73 0,37-19 0,0 3 0,2 2 0,59-14 0,-105 33 0,1 1 0,0 0 0,1 1 0,-1 0 0,0 0 0,0 1 0,0 0 0,9 2 0,10 5 0,31 11 0,-19-5 0,-21-8-10,-1 1-1,1 1 0,-1 1 1,-1 0-1,0 1 0,0 1 1,-1 1-1,0 0 0,28 29 1,-38-33-16,0 0 0,0 1 1,-1 0-1,0 0 0,0 0 1,-1 0-1,-1 1 0,1 0 0,-1 0 1,2 19-1,0 5-99,-1 65-1,-4-81 105,-1 0 0,-1 0-1,-1 0 1,0 0 0,-2 0-1,-11 30 1,5-24-80,8-17 103,0 0 0,0 0 0,0 0 0,1 0 0,-1 0 0,2 1 0,-2 9 0,3-13 62,0 3-107,-1-3 86,-3 9-107,-3 5 42,2 1 22,5-2-5,-2-13 29,-6 11 85,-3 2-45,4 24 0,5-26-64,13-4 0,-7-7 0,0-1 0,0 0 0,1 0 0,-1 0 0,1 0 0,0-1 0,0 0 0,0 0 0,0 0 0,0 0 0,0-1 0,0 0 0,0 0 0,1 0 0,7-1 0,3 1 0,-9 0 1,37 3 73,46 11 1,-45-6-20,49 2 0,14 2-37,-10 2 36,58 11-2,-119-21-52,0-2 0,0-1 0,0-1 0,70-10 0,31 1 0,-130 8 0,53 0 0,68 9 0,37 2 0,-22-3 0,-48-1 29,31 4 49,-94-6-63,-4 0-14,1 0 0,0-2 1,0-2-1,42-2 0,35-18 100,-61 10-74,-41 8-31,-4 0 1,1 1 0,-1-1 0,0 1 0,0 0 0,0-1 0,1 1 0,-1 0 0,0 0 0,0 0 0,1 0 0,-1 0 0,0 0 0,0 1 0,1-1 0,-1 0 0,0 0 0,0 1 0,0-1 0,3 2 0,-3-1-295,-1-1-1153,-1-6-7268,-3-5 6423,4 9 853,-6-18-1053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57.392"/>
    </inkml:context>
    <inkml:brush xml:id="br0">
      <inkml:brushProperty name="width" value="0.05" units="cm"/>
      <inkml:brushProperty name="height" value="0.05" units="cm"/>
    </inkml:brush>
  </inkml:definitions>
  <inkml:trace contextRef="#ctx0" brushRef="#br0">175 46 9216,'12'7'855,"-22"-7"191,-19 1 125,27-1-1090,-1 0 0,0 0 0,0 0 0,1 0 0,-1-1 0,0 1 0,1-1 0,-1 0 0,0 0 0,1 0 0,-1 0 0,1 0 0,-1 0 0,1-1 0,0 1 0,-1-1 1,1 0-1,0 0 0,0 1 0,-2-4 0,-3-1 265,5 4-218,2 2 21,-2-1 43,0-1-188,-1 0-1,0 0 1,0 0 0,-1 0 0,1 0-1,0 1 1,-1 0 0,1 0-1,0 0 1,-6-1 0,-2-1 19,10 3-11,1 0-1,-1 0 1,0 0 0,1 0 0,-1 0-1,0 0 1,1 0 0,-1 0 0,0 0 0,1 0-1,-1 0 1,0 1 0,1-1 0,-1 0-1,1 0 1,-1 1 0,1-1 0,-1 0-1,0 1 1,1-1 0,-1 0 0,1 1 0,-1-1-1,1 1 1,0-1 0,-1 1 0,1-1-1,-1 1 1,1-1 0,0 1 0,-1-1-1,1 2 1,-8 20 450,7-19-437,0 3 36,-1 1 1,1-1 0,1 1 0,-1-1 0,1 1 0,1-1-1,-1 1 1,1-1 0,0 1 0,3 10 0,-1-4 50,-1 0 1,0 0 0,0 18-1,-2-21-91,-2 9 54,0-12 18,-7 7-559,8-12-1667,1-2-1302,0 0-3498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2.984"/>
    </inkml:context>
    <inkml:brush xml:id="br0">
      <inkml:brushProperty name="width" value="0.05" units="cm"/>
      <inkml:brushProperty name="height" value="0.05" units="cm"/>
    </inkml:brush>
  </inkml:definitions>
  <inkml:trace contextRef="#ctx0" brushRef="#br0">569 85 9728,'-9'32'21,"9"-32"-18,0-1-1,0 1 1,0 0 0,-1 0-1,1 0 1,0 0-1,0 0 1,0 0 0,0 0-1,0 0 1,0 0-1,0 0 1,0 0 0,0 0-1,0 0 1,0-1 0,0 1-1,0 0 1,-1 0-1,1 0 1,0 0 0,0 0-1,0 0 1,0 0 0,0 0-1,0 0 1,0 0-1,0 0 1,0 0 0,-1 0-1,1 0 1,0 0-1,0 0 1,0 0 0,0 0-1,0 0 1,0 0 0,0 0-1,0 0 1,0 0-1,0 0 1,-1 1 0,1-1-1,0 0 1,0 0 0,0 0-1,0 0 1,0 0-1,0 0 1,0 0 0,0 0-1,0 0 1,0 0 0,0 0-1,0 0 1,0 1-1,-12-18 795,1 0-1,-9-20 1,18 33-668,0 1-1,0 0 1,-1 0 0,1 0 0,-1 0 0,1 1 0,-1-1 0,0 1 0,0-1 0,0 1 0,0 0 0,-1 0 0,1 1 0,-1-1-1,1 1 1,-1-1 0,1 1 0,-1 0 0,0 0 0,1 1 0,-1-1 0,-6 1 0,8 0 127,2 0 107,0 0-22,0 0-170,0 0-44,3 19 1,27 158 662,-27-155-661,0 30-1,0-11 84,-2-33-177,0 2 10,5 16 152,-4-6-47,-2-18-44,0-2 44,0 0 63,0 2-85,0 9-107,0-2 4,0 0-1,0 0 0,1 0 0,0 0 1,4 15-1,0-4 31,5 37 0,-10-56-58,0-1 1,0 1-1,0 0 0,0 0 0,1-1 0,-1 1 0,0 0 0,-1 0 0,1-1 0,0 1 0,0 0 0,0 0 0,0-1 0,-1 1 0,1 0 0,0-1 0,-1 1 0,1 0 0,0-1 0,-1 2 0,-6 0-34,7-2 30,-15 8 2,0 0 1,1 1-1,0 1 1,1 0 0,-15 15-1,-56 65 10,41-37 27,3 3 0,1 1 0,-40 82 0,64-106-18,0 1 0,2 0 0,2 1 0,-12 63 0,-9 147 44,29-219-39,2-1-1,0 1 0,2-1 1,1 0-1,1 0 0,12 46 0,8-6 13,-16-50-19,0 1 0,-2 0 0,0 0 1,-1 0-1,-1 0 0,0 1 0,1 25 0,-4-28-33,2 1-64,-1-13 83,0 0 1,-1 0 0,0 0-1,0 0 1,1 0-1,-1 0 1,0 0 0,-1 0-1,1 0 1,0 0 0,-1 0-1,1 0 1,-1 0-1,-1 4 1,-2 3 0,-1 24 1,1-1 0,0 58 0,-2 21 0,-23 274 0,26-233 10,2 78-20,1-190-58,-8 47 0,1 22 76,3-4 63,2-51-32,4 74 1,7 75 30,-1-2-34,-3-33-36,-5-108 0,11 95 0,-9-134 0,-1 0 0,-1 0 0,-1 0 0,-4 27 0,-2 38 0,7-11 640,4-78-533,91-62 56,-65 41-170,65-35 0,18 3 7,135-46 0,-29 36 0,-169 55 0,1 3 0,77-5 0,-55 14 0,0 3 0,0 2 0,-1 5 0,0 2 0,0 3 0,-2 3 0,127 54 0,-170-61-12,-2 1-1,1 1 0,-2 2 0,0 0 0,-1 1 1,-1 2-1,0 0 0,-2 1 0,0 1 0,-1 1 1,-1 1-1,-2 0 0,0 2 0,-1 0 0,-2 0 1,0 1-1,-2 1 0,-1 0 0,9 37 0,-14-38 13,0-1 0,-2 1 0,-1-1 0,-1 1 0,-2 0 0,-5 43 0,-4 47-117,-2 26-22,12-127 139,4 1 0,-1-2 0,-1-3 0,-2-9 4,0-1-1,0 1 0,0-1 0,0 0 0,1 1 1,-1-1-1,0 1 0,1-1 0,0 0 0,-1 1 1,1-1-1,0 0 0,-1 0 0,1 1 1,0-1-1,1 2 0,4 4 47,5 29-27,-11-35-18,1 1 0,-1-1-1,1 0 1,-1 1 0,1-1-1,0 0 1,0 0-1,-1 0 1,1 1 0,0-1-1,0 0 1,0 0 0,0 0-1,0-1 1,0 1-1,1 0 1,-1 0 0,0 0-1,0-1 1,0 1 0,1-1-1,-1 1 1,0-1-1,1 1 1,1-1 0,-1 1 2,12 5-7,-1-1 0,1 0 0,0-1 0,1-1 0,-1 0 0,24 2 0,92-4 0,-78-1 0,-41 0 0,0 1 0,0 0 0,0 1 0,0 0 0,-1 0 0,1 2 0,-1-1 0,17 9 0,-16-6 0,2 3 0,0-3 0,0-3-21,0 0-64,-3-1 42,-8-1-21,-3 0 128,-2 10-43,-2 6-21,0 2 0,5-18 0,0 0 0,-1 0 0,1-1 0,0 1 0,0 0 0,0 0 0,0-1 0,-1 1 0,1 0 0,0 0 0,1-1 0,-1 1 0,0 0 0,0 0 0,0-1 0,0 1 0,0 0 0,1-1 0,-1 1 0,0 0 0,1 0 0,0 0 0,6 2 0,-6-3 0,33 13 0,-23-9 0,0 0 0,0 1 0,-1 1 0,1-1 0,-1 1 0,14 12 0,-7-2-16,-1 1 0,0 1 0,25 37 0,30 65-48,-35-47 64,-3 2 0,31 105 0,-48-119 0,-3-1 0,-3 2 0,3 83 0,-4-22 0,-7 1 0,-18 180 0,13-274 0,1-7 0,0 0 0,-2 0 0,0 0 0,-2 0 0,0-1 0,-19 41 0,3-26 0,-40 53 0,42-65 0,2 1 0,1 0 0,1 1 0,-19 44 0,31-59 14,0-1-1,-1 0 0,0 0 1,-1 0-1,0-1 0,-1 1 1,-14 16-1,-3-5 15,21-20-13,0 0 91,3-2 22,0 0 0,0 0 0,0 0 0,0 0 0,0 0 0,2 1-21,15 7-64,-15-7 63,0 0 1,0-1-106,-1 1 0,1 0-1,0-1 1,-1 1 0,1 0 0,-1 0-1,1 0 1,-1 0 0,1 0 0,-1 0 0,0 0-1,1 0 1,-1 1 0,0-1 0,0 0 0,0 1-1,0-1 1,0 1 0,0-1 0,-1 1-1,1 0 1,0-1 0,-1 1 0,1 3 0,1 1 0,47 122-1,-40-101 0,0 1 0,-2-1 0,3 31 0,0-5 0,-1 4 0,-2 0 0,-3 1 0,-3 78 0,-1-57 0,0-70 0,0-1 0,-1 1 0,0 0 0,0-1 0,-1 1 0,0-1 0,-6 16 0,-4 14 0,9-25 0,1-6 0,1 1 0,0-1 0,1 0 0,0 1 0,1 12 0,0-8 0,6 4 0,2-1 0,-1-2 0,-3-2 0,-4-7 0,0 0 0,-1 0 0,1 0 0,-1-1 0,0 1 0,0 0 0,-1 7 0,2 6 0,1-5 0,0 37 0,-1-32 0,2 75 0,-3-79 0,0 1 0,0 0 0,0-3 0,0 1 0,-2 2 0,-5-3 0,-2-1 0,3 2 0,1 3 0,3 1 0,6-5 22,-2-9-1,1-1 0,0 1 0,0-1-1,0 1 1,0-1 0,1 0 0,-1 0 0,0-1 0,0 1 0,7 0 0,34 1 1,-42-2-18,51 2 96,59 11 0,-67-7-82,0-1 1,57-2 0,13-8-318,-114 5-1706,-1 0-1920,0 0-6379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06.985"/>
    </inkml:context>
    <inkml:brush xml:id="br0">
      <inkml:brushProperty name="width" value="0.05" units="cm"/>
      <inkml:brushProperty name="height" value="0.05" units="cm"/>
    </inkml:brush>
  </inkml:definitions>
  <inkml:trace contextRef="#ctx0" brushRef="#br0">209 101 1664,'-3'0'175,"1"-1"1,-1 1 0,0 0-1,0 1 1,0-1-1,1 1 1,-1-1-1,0 1 1,0 0-1,1 0 1,-5 2 0,6-2-91,0 0 1,0 0-1,0 0 1,1 0-1,-1 1 1,0-1-1,1 0 1,-1 1-1,1-1 1,-1 0 0,1 1-1,0-1 1,0 0-1,-1 1 1,1-1-1,0 1 1,0-1-1,1 1 1,-1-1-1,0 0 1,0 1 0,1-1-1,-1 1 1,1 1-1,5 21 114,-2 1 0,0-1 0,-2 1 1,-1-1-1,-2 32 0,-2-27 441,0 0 0,-2 0 0,-12 41 0,15-67-531,-3 7 542,-10 11-174,-9 16 142,23-35-534,-12 6 64,-1-4-127,-2-3 20,13-1-32,1-1 0,0 1 0,-1-1 0,1 0 0,0 1 0,0-1 0,0 0 0,-1 0 0,1 0 0,0 0 0,0-1 0,1 1 0,-1-1 0,0 1 0,0-1 0,-2-2 0,2 0 22,-1 0 0,1 1 0,0-1 0,0-1 0,0 1 1,0 0-1,1 0 0,-2-5 0,1-5 47,0 0 0,0 0 0,1 0 0,2-22 0,-1 35-79,2-42 0,13-72 0,-13 103 0,1 0 0,0 1 0,1 0 0,1-1 0,-1 1 0,2 1 0,0-1 0,0 1 0,1 0 0,0 0 0,9-9 0,17-11-12,-21 21-128,-2 0-1,1-1 1,-1-1 0,-1 0 0,9-12-1,-13 14-1322,-5 8-2407,0 1 201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1.632"/>
    </inkml:context>
    <inkml:brush xml:id="br0">
      <inkml:brushProperty name="width" value="0.05" units="cm"/>
      <inkml:brushProperty name="height" value="0.05" units="cm"/>
    </inkml:brush>
  </inkml:definitions>
  <inkml:trace contextRef="#ctx0" brushRef="#br0">478 677 7296,'-78'15'3840,"44"-8"-3480,0 1 0,0 2 0,-57 24 0,69-23-237,0 0 0,0 1 1,1 2-1,1 0 1,0 1-1,-20 21 1,35-32-67,0 1 0,1 0 1,0 0-1,0 1 0,0-1 1,1 1-1,-4 6 0,6-10-37,1-1 0,-1 1-1,1-1 1,0 1 0,-1 0 0,1-1-1,0 1 1,0 0 0,0-1-1,0 1 1,0-1 0,0 1 0,0 0-1,1-1 1,-1 1 0,0-1-1,1 1 1,0-1 0,-1 1 0,1-1-1,0 1 1,0-1 0,-1 1-1,1-1 1,0 0 0,1 0 0,-1 1-1,0-1 1,0 0 0,0 0-1,1 0 1,2 1 0,2 2 52,0-1 0,1 0 0,-1 0 0,1 0 0,0-1 1,0 0-1,0-1 0,0 1 0,9-1 0,3 0 185,-1-1 1,28-3-1,-37 1-168,-2 0 0,1 0-1,0-1 1,0 0 0,-1 0 0,1-1-1,-1 0 1,0 0 0,0-1 0,-1 1-1,1-2 1,-1 1 0,0-1 0,-1 0-1,1 0 1,4-7 0,7-12-2,0 0 0,25-53 1,-29 48-20,-1 0 1,-1-1-1,-2 0 0,-1 0 1,-2-1-1,0 0 0,-3 0 1,0 0-1,-4-48 0,-2 40-41,-1 1 0,-3 0-1,-1 1 1,-1 0-1,-3 0 1,-1 1-1,-25-51 1,36 82-15,-1 0 0,-1 1 0,1-1 0,-1 1 0,0 0 0,0 0 0,-9-8 0,12 12-9,0 1 1,0-1-1,-1 0 0,1 0 1,0 1-1,-1-1 1,1 0-1,0 1 0,-1 0 1,1-1-1,-1 1 0,1 0 1,-1 0-1,1-1 1,0 1-1,-1 0 0,1 1 1,-1-1-1,1 0 0,-1 0 1,1 1-1,-1-1 1,1 1-1,0-1 0,-1 1 1,1-1-1,0 1 1,-1 0-1,1 0 0,0-1 1,0 1-1,0 0 0,0 0 1,0 0-1,0 1 1,0-1-1,0 0 0,0 0 1,0 0-1,0 2 0,-4 5 27,0 0-1,0 0 1,1 1-1,0-1 1,1 1 0,-5 14-1,-8 60 120,13-68-121,-5 46 111,3 1-1,2-1 0,7 75 0,38 181 99,-37-291-259,1-1 0,13 35 1,1-15-2581,-1-7-9472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181"/>
    </inkml:context>
    <inkml:brush xml:id="br0">
      <inkml:brushProperty name="width" value="0.05" units="cm"/>
      <inkml:brushProperty name="height" value="0.05" units="cm"/>
      <inkml:brushProperty name="color" value="#00A0D7"/>
    </inkml:brush>
  </inkml:definitions>
  <inkml:trace contextRef="#ctx0" brushRef="#br0">551 1002 12544,'-7'-3'252,"0"-1"0,0 0 0,1 0 0,-1-1 1,1 0-1,0 0 0,0 0 0,1-1 0,-8-9 0,7 8-105,1 1-1,-1 0 1,-1 0-1,1 0 1,-1 1-1,0 0 1,0 0-1,-11-5 1,7 5-68,-1 2 0,0-1 0,-1 2 0,1 0 0,0 0 0,-1 1 0,1 0 0,-1 1 0,1 1 0,-1 0 0,1 1 0,0 0 0,0 0 0,0 2 0,0-1 0,0 2 0,-12 5 0,10-3-22,1 0 0,0 1 1,1 0-1,-1 1 0,2 1 1,-1 0-1,2 0 1,-1 1-1,1 0 0,1 1 1,0 0-1,0 0 0,2 1 1,-8 14-1,13-23-15,0 0 0,1 1 0,-1-1-1,1 0 1,0 1 0,0-1 0,0 1 0,0-1-1,1 1 1,0-1 0,0 1 0,0-1 0,1 1-1,1 8 1,-1-10-11,1 0 0,-1 0-1,1 0 1,0-1-1,0 1 1,0 0 0,0-1-1,0 0 1,0 1 0,1-1-1,-1 0 1,1 0 0,0 0-1,-1 0 1,1-1 0,0 1-1,0-1 1,0 0-1,0 0 1,0 0 0,4 1-1,9 2-3,0 0 0,-1-1 0,1-1 0,0-1 0,0 0 0,1-1 0,-1 0 0,0-2-1,0 0 1,0 0 0,-1-2 0,1 0 0,-1-1 0,0 0 0,0-1 0,0-1 0,-1 0 0,0-1-1,0-1 1,-1 0 0,0 0 0,19-20 0,-15 10-15,-1-1 0,-1 0 0,-1-1 0,-1-1 0,0 0-1,-2-1 1,-1 0 0,0 0 0,-2-1 0,-1-1 0,-1 1 0,3-28 0,-2 3 8,-3-1 1,-2 1-1,-3 0 0,-1-1 1,-12-62-1,5 63 69,-2 1 0,-2 1 0,-2 0 0,-2 0 0,-46-84 0,61 126-65,-2 0-1,1 0 1,-1 0 0,1 0 0,-1 1 0,-6-6 0,9 9-18,0 0 0,0 0 0,0 1 0,-1-1 0,1 0-1,0 0 1,0 1 0,-1-1 0,1 1 0,0-1 0,-1 1 0,1 0 0,0-1 0,-1 1 0,1 0 0,0 0 0,-1 0 0,1 0-1,-1 0 1,1 0 0,0 0 0,-1 1 0,1-1 0,0 0 0,-1 1 0,1-1 0,0 1 0,-1 0 0,1-1 0,0 1-1,0 0 1,-2 1 0,0 1 13,0 0-1,1 0 0,-1 0 1,0 0-1,1 1 1,0-1-1,0 1 0,0 0 1,0-1-1,1 1 0,-2 6 1,-8 48 113,9-45-101,-5 45 4,3 1 0,2-1 0,7 76 0,36 176-47,-32-258 31,2 0 0,27 74-1,-30-105-95,1 1 0,1-1-1,1-1 1,0 0 0,2 0-1,0-1 1,2-1 0,23 24-1,-36-39-914,2-1 0,-1 1 0,0-1 0,0 0 0,8 3 1,-1 0-9313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9.629"/>
    </inkml:context>
    <inkml:brush xml:id="br0">
      <inkml:brushProperty name="width" value="0.05" units="cm"/>
      <inkml:brushProperty name="height" value="0.05" units="cm"/>
      <inkml:brushProperty name="color" value="#00A0D7"/>
    </inkml:brush>
  </inkml:definitions>
  <inkml:trace contextRef="#ctx0" brushRef="#br0">191 198 13312,'-1'1'36,"0"0"0,0 0 0,-1 0 0,1-1 0,0 1 0,0 0 0,0 0 0,-1-1 0,1 1 0,0-1 0,-1 1 0,1-1 0,0 1 0,-1-1 0,1 0 0,-1 0 0,1 0 0,-1 0 0,1 0 0,0 0 0,-1 0 0,1 0 0,-2-1 0,2 0 81,0-1-1,0 1 1,0-1 0,0 0 0,0 1-1,0-1 1,1 0 0,-1 1-1,1-1 1,-1 0 0,1 0 0,0 1-1,0-1 1,0 0 0,0 0-1,0 0 1,0-3 0,0-9 262,1 0 0,0 0 0,1 0 0,0 0 0,6-18 0,-7 28-373,1 0 0,-1 0 0,1 1 0,0-1 0,0 1 1,1-1-1,-1 1 0,1 0 0,-1 0 0,5-4 0,-5 5 19,0 1 0,0-1 0,1 1 1,-1 0-1,1 0 0,-1 0 0,1 0 0,-1 0 1,1 0-1,-1 1 0,1-1 0,0 1 0,-1 0 1,1 0-1,0 0 0,-1 0 0,4 0 0,1 2-16,-1 0 0,1 0 0,-1 0 0,0 1-1,0 0 1,0 0 0,0 1 0,-1-1 0,1 1-1,-1 0 1,0 1 0,0-1 0,0 1 0,-1 0-1,0 0 1,0 1 0,7 10 0,-4-4 3,0 1 0,-1 0 0,0 0 1,-1 0-1,0 1 0,-1 0 0,3 20 0,-6-24-8,-1-1 0,0 1 0,0-1 0,-1 1 0,0-1 0,-1 1 0,0-1-1,0 0 1,-1 0 0,0 0 0,-1 0 0,0 0 0,0-1 0,-1 1 0,0-1-1,0 0 1,-1-1 0,0 1 0,-1-1 0,1 0 0,-1-1 0,0 0 0,-1 0-1,0 0 1,0-1 0,0 0 0,-1-1 0,1 0 0,-1 0 0,0-1 0,0 0 0,-12 2-1,15-3 10,0-1-1,-1 0 1,1 0-1,-1 0 1,1-1-1,-1 0 1,1 0-1,-1-1 1,1 0-1,-1 0 1,1-1-1,0 1 1,-1-1-1,1-1 1,0 1-1,-9-6 1,8 3 30,0-1-1,0 1 1,1-1 0,0-1 0,0 1-1,0-1 1,1 0 0,0 0 0,0-1-1,1 1 1,-7-17 0,6 13-57,2-1 1,-1 1-1,2-1 1,-1 0-1,1 0 1,1 0-1,0 0 1,1 0-1,1 0 1,-1 0 0,2 0-1,0 1 1,0-1-1,1 0 1,4-11-1,-2 11-637,0 0 0,1 1 0,9-15 0,-9 16-852,1 0 0,1 1 0,15-15 0,15-12-5366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3.843"/>
    </inkml:context>
    <inkml:brush xml:id="br0">
      <inkml:brushProperty name="width" value="0.05" units="cm"/>
      <inkml:brushProperty name="height" value="0.05" units="cm"/>
      <inkml:brushProperty name="color" value="#00A0D7"/>
    </inkml:brush>
  </inkml:definitions>
  <inkml:trace contextRef="#ctx0" brushRef="#br0">1 1513 7936,'0'0'512,"0"0"21,0 0 86,0 0 106,0 0 363,0 0 21,0 0-554,0 0-107,0 0-149,0 0-43,0 0 0,0 0-22,0 0-63,2-1 42,13-3-33,-1 1 0,1 0-1,0 1 1,-1 1-1,20 0 1,4-1 44,69-2 110,0 5 0,202 29 0,-184-16-90,64 11 173,-156-18-381,5 0 136,1 2 0,-2 2 0,0 1 0,53 25 0,-84-35-138,15 9 82,-19-10-10,-2-19 44,-3-13-63,-10-44 1,9 57-49,0 0 1,1 0-1,1-1 1,1 1-1,1-1 0,0 1 1,4-29-1,17-75 9,11-51 32,-23 141-80,-3 0 0,0 0 0,-2 0 0,-2-1 0,-1 1 0,-1-1 0,-2 1 0,-1-1 0,-11-45 0,14 77 0,-68-280 128,46 177-133,2-1 32,20 102 79,0 3 22,0 0 0,0 0 0,0 0 0,2-1-21,3-2-104,0 0 0,0 0 1,1 1-1,-1 0 0,1 0 0,-1 0 0,9-1 1,48-5-6,-25 4-1,246-52 51,116-15 32,-110 39-58,-252 29 1,-4-1-2,-1 2 0,0 2-1,41 4 1,32 11-511,-103-15-2284,-2 0-9449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4.423"/>
    </inkml:context>
    <inkml:brush xml:id="br0">
      <inkml:brushProperty name="width" value="0.05" units="cm"/>
      <inkml:brushProperty name="height" value="0.05" units="cm"/>
      <inkml:brushProperty name="color" value="#00A0D7"/>
    </inkml:brush>
  </inkml:definitions>
  <inkml:trace contextRef="#ctx0" brushRef="#br0">0 1 8064,'1'9'458,"1"0"1,0 0 0,0 0 0,1 0-1,0 0 1,1-1 0,0 0-1,0 1 1,11 14 0,4 11-737,28 66 1045,34 107 0,22 113 1189,-98-304-1926,22 71 340,-4 1-1,20 148 1,-43-228-476,3 12 294,-2 36 0,-1-51-381,-1 0 0,1 0 0,-1 0 0,0 0 0,0 0 0,-1-1 0,0 1-1,0 0 1,0-1 0,0 1 0,0-1 0,-4 5 0,-6 5-9961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331"/>
    </inkml:context>
    <inkml:brush xml:id="br0">
      <inkml:brushProperty name="width" value="0.05" units="cm"/>
      <inkml:brushProperty name="height" value="0.05" units="cm"/>
      <inkml:brushProperty name="color" value="#00A0D7"/>
    </inkml:brush>
  </inkml:definitions>
  <inkml:trace contextRef="#ctx0" brushRef="#br0">1 1 7936,'4'6'-597,"-2"-2"782,1 0 0,-1 0 0,1 0 0,0 0-1,1 0 1,-1-1 0,1 1 0,-1-1 0,1 0 0,0 0-1,0-1 1,0 1 0,1-1 0,5 3 0,256 102 1359,87 32 389,-30-14-639,-62-22-668,-103-44-573,151 80 1,-166-56 52,-94-54-63,-36-20 101,1-1 0,0 0 0,0-1 0,1-1 0,0 0 0,0-1 0,25 5 0,-19-7-72,1 0 1,0 2-1,-1 1 1,32 13-1,-41-14-72,-11-5 1,-1 1-1,1-1 0,0 0 0,-1 0 0,1 1 0,-1-1 0,1 1 0,0-1 0,-1 0 0,1 1 0,-1-1 0,1 1 0,-1-1 1,0 1-1,1-1 0,-1 1 0,1-1 0,-1 1 0,0 0 0,0-1 0,1 1 0,-1-1 0,0 1 0,1 1 0,-6 5 13,4-7-6,-2 5 28,-1 0 1,1-1-1,-1 1 1,0-1-1,-1 0 1,1 0-1,-1 0 1,-5 3-1,-47 25 60,27-16-40,-21 13-53,-249 125 423,-52-16-190,126-51-108,-110 26 257,285-101-310,-1-2-1,-56 3 0,17-9-2767,91-4-8655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5.779"/>
    </inkml:context>
    <inkml:brush xml:id="br0">
      <inkml:brushProperty name="width" value="0.05" units="cm"/>
      <inkml:brushProperty name="height" value="0.05" units="cm"/>
      <inkml:brushProperty name="color" value="#00A0D7"/>
    </inkml:brush>
  </inkml:definitions>
  <inkml:trace contextRef="#ctx0" brushRef="#br0">80 1 7936,'-15'14'0,"-16"10"512,15-2 128,4-1 0,7 14 0,8 3-256,-1-4 128,7 3 256,-6 1 0,-3 4-768,2-6 128,1-3-128,-1-9 0,1 0-9216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149"/>
    </inkml:context>
    <inkml:brush xml:id="br0">
      <inkml:brushProperty name="width" value="0.05" units="cm"/>
      <inkml:brushProperty name="height" value="0.05" units="cm"/>
      <inkml:brushProperty name="color" value="#00A0D7"/>
    </inkml:brush>
  </inkml:definitions>
  <inkml:trace contextRef="#ctx0" brushRef="#br0">1 159 3328,'4'12'66,"1"2"561,1-2 0,-1 1-1,2 0 1,11 16 0,57 59 6624,-54-66-6970,0-1-1,2-1 1,0-1 0,2-1-1,0-1 1,49 24 0,-69-39-253,0 0 1,-1 0 0,1 0-1,0-1 1,0 1 0,0-1 0,0-1-1,0 1 1,0-1 0,1 0-1,-1 0 1,0 0 0,0-1 0,0 1-1,6-3 1,-8 2-6,1-1 0,0 0 0,-1 1 0,1-2-1,-1 1 1,0 0 0,1-1 0,-1 1 0,0-1 0,-1 0 0,1 0 0,0 0 0,-1 0-1,0 0 1,0-1 0,0 1 0,0-1 0,0 0 0,1-5 0,2-7-10,-1 0 0,0-1 0,-1 0 0,-1 1 0,-1-1 0,0 0 0,-2 0 1,-2-22-1,-4-10-30,-20-74 1,5 51-2096,12 41-7914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496"/>
    </inkml:context>
    <inkml:brush xml:id="br0">
      <inkml:brushProperty name="width" value="0.05" units="cm"/>
      <inkml:brushProperty name="height" value="0.05" units="cm"/>
      <inkml:brushProperty name="color" value="#00A0D7"/>
    </inkml:brush>
  </inkml:definitions>
  <inkml:trace contextRef="#ctx0" brushRef="#br0">158 57 7040,'-26'-43'0,"26"42"9,0 1 1,0 0 0,-1-1-1,1 1 1,0 0 0,0-1-1,0 1 1,0 0 0,0-1-1,-1 1 1,1-1 0,0 1-1,0-1 1,0 1 0,0 0-1,0-1 1,0 1 0,1-1-1,-1 1 1,0 0 0,0-1-1,0 1 1,0-1 0,0 1-1,0 0 1,1-1 0,-1 1-1,0 0 1,0-1 0,1 1-1,-1-1 1,14 0 683,-11 2-551,0 0-1,0-1 0,0 1 1,0 1-1,0-1 0,0 0 1,4 3-1,-4 0-107,0-1 0,0 1 0,-1 0 0,1 0 0,-1 0 0,0 0-1,0 0 1,0 0 0,0 1 0,1 5 0,8 49 306,-11-53-242,1-3-9,-1 0 0,1 0 0,-1 0 0,0 0 0,0 0 0,-1 0 0,1 0 0,-1 0 0,1 0 0,-1 0 0,0 0 0,0-1 0,0 1 0,-1 0 0,1 0 0,0-1 0,-1 1 0,0-1 0,0 0 1,0 1-1,0-1 0,0 0 0,0 0 0,0 0 0,-1 0 0,1-1 0,-1 1 0,1-1 0,-1 1 0,0-1 0,1 0 0,-1 0 0,0 0 0,0 0 0,0-1 0,0 1 0,0-1 0,0 0 0,0 1 0,0-1 0,0-1 0,0 1 0,0 0 1,1-1-1,-6-1 0,0-1-18,0 0 1,0-1 0,1 1-1,0-2 1,0 1 0,0-1-1,0 0 1,1 0 0,0-1 0,0 0-1,0 0 1,1-1 0,0 1-1,0-1 1,-7-14 0,9 15-941,1-1 0,0 1 1,0-1-1,0 1 0,1-1 0,0 1 1,0-14-1,1 1-3952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6.882"/>
    </inkml:context>
    <inkml:brush xml:id="br0">
      <inkml:brushProperty name="width" value="0.05" units="cm"/>
      <inkml:brushProperty name="height" value="0.05" units="cm"/>
      <inkml:brushProperty name="color" value="#00A0D7"/>
    </inkml:brush>
  </inkml:definitions>
  <inkml:trace contextRef="#ctx0" brushRef="#br0">56 0 10368,'-19'9'0,"-12"8"128,26-1 0,13 6 384,-2 6 0,4 1-128,-5 8 0,2 1-128,-5 5 0,-4 4 128,2-5 128,0-4-512,5-7 128,4-7-384,-4-5 0,0 0-9344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251"/>
    </inkml:context>
    <inkml:brush xml:id="br0">
      <inkml:brushProperty name="width" value="0.05" units="cm"/>
      <inkml:brushProperty name="height" value="0.05" units="cm"/>
      <inkml:brushProperty name="color" value="#00A0D7"/>
    </inkml:brush>
  </inkml:definitions>
  <inkml:trace contextRef="#ctx0" brushRef="#br0">0 42 14592,'9'15'0,"1"11"128,-10-26 0,17 7 0,-17-7 0,13-7 0,12-1 128,13-1-128,0-1 128,4-3-128,5 1 0,6-2-4480,-10 6 128,2-1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8.811"/>
    </inkml:context>
    <inkml:brush xml:id="br0">
      <inkml:brushProperty name="width" value="0.05" units="cm"/>
      <inkml:brushProperty name="height" value="0.05" units="cm"/>
      <inkml:brushProperty name="color" value="#F6630D"/>
    </inkml:brush>
  </inkml:definitions>
  <inkml:trace contextRef="#ctx0" brushRef="#br0">695 126 16128,'-12'5'0,"12"-4"0,-1-1 1,0 1 0,1-1 0,-1 0 0,0 1 0,1-1 0,-1 0 0,0 0 0,1 0 0,-1 0 0,0 1 0,1-1 0,-1 0 0,0 0 0,0 0 0,1 0 0,-1-1 0,0 1 0,1 0 0,-1 0 0,-1-1 0,0-1 22,-1 0 0,1-1 0,0 1 0,0-1 0,0 0 0,0 1 0,0-1 0,1 0 0,-2-4 0,0 1 42,0 1-1,0 0 1,0 0 0,-1 0 0,-6-7-1,2 5-27,-1 0-1,-1 0 1,1 1-1,-1 1 1,0-1-1,0 1 1,-1 1-1,0 0 0,1 1 1,-1 0-1,-1 0 1,1 1-1,0 1 1,0 0-1,-1 0 1,1 1-1,0 1 0,-1 0 1,-11 3-1,4-1 16,0 1 0,0 2 0,0 0 0,1 1 0,0 0 1,1 2-1,0 0 0,0 1 0,1 0 0,-23 20 0,18-11 21,0 1 0,2 1 1,-28 39-1,36-44-45,1 0 0,0 1 1,2 0-1,0 1 0,1 0 0,-7 25 0,13-40-23,1 0 0,-1-1 0,1 1 0,0 0 0,0-1 0,0 1 0,0 0 0,0-1 0,0 1 0,1 0 0,-1-1 0,1 1 0,0 0 0,0-1 0,0 1 0,0-1 0,0 0 0,1 1 1,-1-1-1,1 0 0,-1 0 0,1 0 0,0 0 0,0 0 0,0 0 0,0 0 0,0 0 0,2 1 0,7 3 44,0-1 0,-1 0 0,1 0 0,23 6 0,-28-9-34,141 37 507,49 16-148,-179-49-306,1 1-1,-1 0 1,0 1 0,-1 1 0,0 1 0,19 15 0,-31-22-58,0 0 0,-1 1 0,1-1 0,-1 1 0,0 0 0,0-1 1,0 1-1,-1 1 0,0-1 0,1 0 0,-1 1 0,-1-1 0,1 1 0,-1 0 0,1-1 0,-1 1 1,-1 0-1,1 0 0,-1 0 0,0 0 0,0 0 0,0 0 0,0-1 0,-1 1 0,0 0 0,0 0 1,-1 0-1,-3 8 0,1-4 10,-1 0 1,0-1 0,-1 1-1,0-1 1,-1 0 0,1-1-1,-2 1 1,1-1 0,-1-1 0,0 1-1,0-1 1,-16 8 0,-4 1 81,0-2 0,-56 20 1,62-26-96,-1-2 0,1 0-1,-1-1 1,0-1 0,0-1 0,0-1 0,0-1 0,-25-3 0,-1-7-5574,1-5-5781,29 6 10324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178"/>
    </inkml:context>
    <inkml:brush xml:id="br0">
      <inkml:brushProperty name="width" value="0.05" units="cm"/>
      <inkml:brushProperty name="height" value="0.05" units="cm"/>
    </inkml:brush>
  </inkml:definitions>
  <inkml:trace contextRef="#ctx0" brushRef="#br0">97 95 15488,'-21'7'21,"16"-6"86,21-10 213,34-20 636,-24 14-572,35-16 0,-52 27-327,-1 1 0,1 0 1,0 1-1,0 0 0,0 0 1,1 1-1,-1 0 0,14 0 0,-20 2-38,0-1-1,-1 0 0,1 1 0,0-1 0,-1 1 0,1 0 0,0 0 1,-1 0-1,1 0 0,-1 0 0,0 1 0,1-1 0,-1 1 1,0 0-1,0-1 0,0 1 0,3 3 0,-2-1-11,-1 0-1,1 0 1,-1 0 0,0 1 0,0-1-1,-1 0 1,1 1 0,-1-1-1,2 8 1,-2 1 7,0 0 0,0 0 0,-1 0-1,-1 0 1,0 0 0,-6 22 0,3-21-8,-1 1 0,0-1 0,-1 0 0,-1 0 0,0 0 1,-1-1-1,-1 0 0,0-1 0,-1 0 0,0 0 0,0-1 0,-1-1 0,-17 13 0,16-14 27,-1 1 0,-1-2 0,1 0 0,-1-1-1,-1 0 1,1-1 0,-1-1 0,0 0 0,-1-1 0,1-1-1,-1 0 1,-30 1 0,45-4-26,-1 0-1,0 0 1,1 0-1,-1 0 1,1 0 0,-1-1-1,1 1 1,-1 0-1,1-1 1,-1 1-1,1-1 1,-1 0 0,1 1-1,-1-1 1,1 0-1,0 0 1,-1 0-1,1 0 1,0 0 0,0 0-1,-1-2 1,2 3-2,-1-1 1,1 1-1,0-1 1,0 1-1,0-1 1,0 1-1,0-1 1,0 1-1,-1-1 1,1 1-1,1-1 1,-1 1-1,0-1 1,0 1-1,0-1 1,0 1-1,0-1 1,0 1-1,0-1 1,1 1-1,-1-1 0,0 1 1,0-1-1,1 1 1,0-2 5,0 1 0,1 0 1,-1-1-1,0 1 0,1 0 0,-1 0 1,1 0-1,-1 1 0,1-1 0,3-1 0,7-2 21,0 0 0,0 1 0,1 1 0,-1 0 0,19 0 0,64 2 54,39 12 281,35 0-3934,-117-12-7846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37.653"/>
    </inkml:context>
    <inkml:brush xml:id="br0">
      <inkml:brushProperty name="width" value="0.05" units="cm"/>
      <inkml:brushProperty name="height" value="0.05" units="cm"/>
      <inkml:brushProperty name="color" value="#00A0D7"/>
    </inkml:brush>
  </inkml:definitions>
  <inkml:trace contextRef="#ctx0" brushRef="#br0">1 136 9984,'21'28'213,"-24"-44"145,1 11-248,1 0 0,0 0 1,-1-1-1,2 1 0,-1 0 1,1 0-1,0-1 0,0 1 1,0 0-1,1-1 0,0 1 1,1-6-1,1 6-67,0 0 0,0 1 1,1-1-1,-1 1 0,1 0 0,0 0 0,0 0 1,1 1-1,-1-1 0,1 1 0,-1 0 0,1 0 1,0 1-1,0 0 0,1-1 0,-1 2 0,9-3 1,-1 1 12,0 0 1,0 1-1,1 1 1,-1 0-1,1 1 1,16 1-1,-21 1-36,0 0 0,-1 0 0,1 1 0,-1 0 0,0 0 0,0 1-1,0 0 1,0 0 0,-1 1 0,12 9 0,-6-4 17,-1 1 1,-1 1-1,1 0 0,15 23 1,-23-28-7,1 0 1,-1 0 0,0 1-1,-1 0 1,0 0 0,0 0-1,-1 0 1,0 0 0,0 0-1,-1 1 1,0-1 0,0 0-1,-1 1 1,0-1 0,-3 14-1,2-17-2,0 0-1,0 0 0,0-1 1,-1 1-1,0 0 1,0-1-1,0 1 0,-1-1 1,0 0-1,1 0 0,-1 0 1,-1 0-1,1 0 1,-1-1-1,1 1 0,-1-1 1,0 0-1,0 0 0,0 0 1,-1-1-1,1 0 1,-1 1-1,1-2 0,-1 1 1,0 0-1,0-1 0,-5 1 1,0-1 81,0 0 0,-1 0 0,1-2 0,0 1-1,-1-1 1,1 0 0,0-1 0,0-1 0,0 1 0,0-2 0,0 1 0,1-1 0,-1-1 0,-16-10 0,16 9-12,0-1 0,0-1 0,1 1 0,0-2 0,1 1 0,-1-1 0,2 0-1,-1-1 1,1 0 0,1 0 0,0 0 0,-8-20 0,12 25-63,0 0 0,1-1 0,0 1 0,0 0 0,0-1-1,1 1 1,0-1 0,0 1 0,0 0 0,1-1 0,0 1-1,0 0 1,0-1 0,1 1 0,-1 0 0,1 0 0,4-7-1,-4 9-277,0-1-1,0 1 0,1-1 1,0 1-1,-1 0 0,1 0 1,0 0-1,1 0 0,5-3 1,-6 4-593,1 0-1,-1 0 1,1 0 0,0 1 0,0 0 0,0 0-1,0 0 1,0 0 0,0 1 0,8-1 0,17 1-2492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40.258"/>
    </inkml:context>
    <inkml:brush xml:id="br0">
      <inkml:brushProperty name="width" value="0.05" units="cm"/>
      <inkml:brushProperty name="height" value="0.05" units="cm"/>
      <inkml:brushProperty name="color" value="#00A0D7"/>
    </inkml:brush>
  </inkml:definitions>
  <inkml:trace contextRef="#ctx0" brushRef="#br0">36 4603 10880,'-34'-12'128,"32"12"42,2 0 193,4 0 64,17 3 12,0-1 1,0-1-1,38-4 1,68-15 1137,-1 1-752,-59 12-282,0 3 1,0 3 0,69 10 0,-130-10-525,-1 0 0,1-1 0,0 1 0,0-1 0,-1 0 0,1-1 0,0 1 0,0-1 0,-1-1 0,1 1 0,-1-1 0,1 0 0,-1 0 0,1 0 0,-1-1 0,0 0 0,0 0 0,0 0 0,-1 0 0,1-1 0,-1 0 0,0 0 0,0 0 0,0-1 0,-1 1-1,5-8 1,6-12 44,-1-1 0,-1-1 0,-2 0-1,0 0 1,5-28 0,23-142 92,-38 195-153,68-492 206,-6 43-54,-7 166-154,5-44 0,-24-119 212,-27 287-168,8 21-44,2-25 0,-24-127 88,-1 133-26,25-183 151,-19 339-211,2-25 26,7-27 0,-7 44 19,1 1-1,0 0 1,0 0-1,1 1 1,0-1 0,9-13-1,-7 14-27,-1 0-1,0 0 1,-1 0-1,0-1 0,0 1 1,-1-1-1,0 0 1,-1 0-1,1 0 1,-2 0-1,0-1 1,0 1-1,0-1 1,-2-13-1,-1-15 8,-5-95 183,8 118-166,1-1-1,0 0 1,1 1 0,1-1-1,1 1 1,9-22 0,-13 35-27,1 0 0,-1 0 0,1 0 0,0 0-1,0 1 1,0-1 0,0 1 0,0-1 0,0 1 0,0 0 0,0-1 0,1 1 0,2-1 0,2-1-5,13-6 51,0 0 0,1 2 0,0 0 0,0 1 0,33-4 0,113-4 388,-152 13-440,12-1-20,-1 0-1,0-2 0,48-13 1,302-73 244,-355 86-304,-9 1 23,0 1 1,1 1 0,18-1-1,176 7 303,215-23 0,-298 11-324,52-6-13,-152 10 94,-1-2-70,-1 2 1,1 1-1,39 2 1,-30 10-391,-16-2-5762,-14-6 1,-2-2 875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3.495"/>
    </inkml:context>
    <inkml:brush xml:id="br0">
      <inkml:brushProperty name="width" value="0.05" units="cm"/>
      <inkml:brushProperty name="height" value="0.05" units="cm"/>
      <inkml:brushProperty name="color" value="#00A0D7"/>
    </inkml:brush>
  </inkml:definitions>
  <inkml:trace contextRef="#ctx0" brushRef="#br0">373 1 10624,'0'0'170,"0"0"172,0 0 20,0 0-84,0 0-44,0 0-84,0 0-22,-1 6-43,-26 109-180,-7 34 233,-40 205 758,27-88-401,42-230-478,-6 134 440,4-31-61,5-115-357,-3 17 91,2 82 0,5-78 243,-7 89 0,3-110-360,-1 8-11,-1 0 0,-1 0 0,-11 35 1,15-63-3,-8 23 37,1 0 0,2 1 1,-4 28-1,9-31 156,1 0 1,5 35-1,-1-5-27,-2-17-102,-4 47 0,-3-64 29,5-20-81,-1 1 0,0 0 1,1 0-1,0 0 0,-1 0 1,1 0-1,0 0 0,0 0 1,0 0-1,0 0 0,1 0 1,-1 0-1,0 0 0,2 3 1,0-1 21,-11 33 166,6-23-153,5-12-40,-7 12 103,-3 4 4,7-16-8,1-2 22,0 0 0,0 0 0,0 0 0,26-14 107,-18 11-230,-1 0-1,1 0 1,0 1 0,-1 0-1,1 1 1,0 0 0,0 0-1,0 1 1,0 0 0,0 0-1,0 0 1,0 1 0,0 1-1,0-1 1,0 1 0,-1 1-1,1-1 1,-1 1 0,1 1-1,-1-1 1,0 1 0,0 0-1,-1 1 1,1 0 0,-1 0-1,0 0 1,-1 1 0,1 0-1,-1 0 1,0 0 0,8 13-1,1 8-4,-1 0 0,-1 1 0,-1 1 0,10 43 0,15 122 0,-31-142-25,-2 1-1,-2 0 1,-2 0-1,-3-1 0,-2 1 1,-2-1-1,-3 0 1,-2-1-1,-20 52 0,14-46-3,-3-1-1,-2-2 0,-2 0 0,-41 60 0,29-61-23,-45 88-1,60-93 148,11-19 95,-2-1 0,-30 45 1,43-71 23,1-2-64,0 0-21,0 0 0,0 0 0,0 0 0,0 0 0,0 0 0,0 0 0,0 1-86,1 2 47,14 19 36,-6-7-55,-1 1 0,0 0-1,7 22 1,-13-29-74,0 0 0,-1 1 1,0-1-1,-1 1 0,-1 17 0,1-11 4,1 1 0,1-1 0,6 29 0,-4-26 0,-1-1 0,1 29 0,1 44 0,-2-69 0,0 0 0,10 32 0,-8-36 0,-1-1 0,0 1 0,-1 0 0,-2 1 0,1 18 0,-5 41 0,-7 91 0,9-150 0,1-1 0,1 1 0,1 0 0,0 0 0,2-1 0,0 1 0,1-1 0,14 34 0,-14-37 25,7 31 0,-10-34-9,1 0 0,0 0-1,1 0 1,10 21-1,-1-7-14,15 45-1,-16-41 21,-9-17 192,-2-11-203,-1-1-1,1 0 1,0 0 0,0 0 0,0 0-1,0 1 1,0-1 0,0-1 0,0 1-1,0 0 1,1 0 0,-1 0 0,0 0-1,0-1 1,1 1 0,-1-1 0,1 1-1,-1-1 1,0 1 0,1-1-1,-1 0 1,1 0 0,-1 0 0,1 1-1,-1-2 1,0 1 0,1 0 0,1 0-1,1 0-14,267-17 275,-163 8-74,112 4 0,-52 17-145,-73-3-23,103-5-1,139-3-89,10 0-4,-244-3 34,-54 2 0,0-2 0,64-11 0,-69 6 32,1 2 0,0 2 0,47 2 0,93-7 0,-21 1 0,-42-4 0,1 0 0,72 1 0,-119 3 0,-57 3 0,0 2 0,1 1 0,0 0 0,-1 1 0,27 4 0,-33-4 0,1-4-21,-3 1-619,-8 2-2133,-3 1-768,0-7-1259,5-27 235,0-8 2218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1.632"/>
    </inkml:context>
    <inkml:brush xml:id="br0">
      <inkml:brushProperty name="width" value="0.05" units="cm"/>
      <inkml:brushProperty name="height" value="0.05" units="cm"/>
    </inkml:brush>
  </inkml:definitions>
  <inkml:trace contextRef="#ctx0" brushRef="#br0">478 677 7296,'-78'15'3840,"44"-8"-3480,0 1 0,0 2 0,-57 24 0,69-23-237,0 0 0,0 1 1,1 2-1,1 0 1,0 1-1,-20 21 1,35-32-67,0 1 0,1 0 1,0 0-1,0 1 0,0-1 1,1 1-1,-4 6 0,6-10-37,1-1 0,-1 1-1,1-1 1,0 1 0,-1 0 0,1-1-1,0 1 1,0 0 0,0-1-1,0 1 1,0-1 0,0 1 0,0 0-1,1-1 1,-1 1 0,0-1-1,1 1 1,0-1 0,-1 1 0,1-1-1,0 1 1,0-1 0,-1 1-1,1-1 1,0 0 0,1 0 0,-1 1-1,0-1 1,0 0 0,0 0-1,1 0 1,2 1 0,2 2 52,0-1 0,1 0 0,-1 0 0,1 0 0,0-1 1,0 0-1,0-1 0,0 1 0,9-1 0,3 0 185,-1-1 1,28-3-1,-37 1-168,-2 0 0,1 0-1,0-1 1,0 0 0,-1 0 0,1-1-1,-1 0 1,0 0 0,0-1 0,-1 1-1,1-2 1,-1 1 0,0-1 0,-1 0-1,1 0 1,4-7 0,7-12-2,0 0 0,25-53 1,-29 48-20,-1 0 1,-1-1-1,-2 0 0,-1 0 1,-2-1-1,0 0 0,-3 0 1,0 0-1,-4-48 0,-2 40-41,-1 1 0,-3 0-1,-1 1 1,-1 0-1,-3 0 1,-1 1-1,-25-51 1,36 82-15,-1 0 0,-1 1 0,1-1 0,-1 1 0,0 0 0,0 0 0,-9-8 0,12 12-9,0 1 1,0-1-1,-1 0 0,1 0 1,0 1-1,-1-1 1,1 0-1,0 1 0,-1 0 1,1-1-1,-1 1 0,1 0 1,-1 0-1,1-1 1,0 1-1,-1 0 0,1 1 1,-1-1-1,1 0 0,-1 0 1,1 1-1,-1-1 1,1 1-1,0-1 0,-1 1 1,1-1-1,0 1 1,-1 0-1,1 0 0,0-1 1,0 1-1,0 0 0,0 0 1,0 0-1,0 1 1,0-1-1,0 0 0,0 0 1,0 0-1,0 2 0,-4 5 27,0 0-1,0 0 1,1 1-1,0-1 1,1 1 0,-5 14-1,-8 60 120,13-68-121,-5 46 111,3 1-1,2-1 0,7 75 0,38 181 99,-37-291-259,1-1 0,13 35 1,1-15-2581,-1-7-9472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178"/>
    </inkml:context>
    <inkml:brush xml:id="br0">
      <inkml:brushProperty name="width" value="0.05" units="cm"/>
      <inkml:brushProperty name="height" value="0.05" units="cm"/>
    </inkml:brush>
  </inkml:definitions>
  <inkml:trace contextRef="#ctx0" brushRef="#br0">97 95 15488,'-21'7'21,"16"-6"86,21-10 213,34-20 636,-24 14-572,35-16 0,-52 27-327,-1 1 0,1 0 1,0 1-1,0 0 0,0 0 1,1 1-1,-1 0 0,14 0 0,-20 2-38,0-1-1,-1 0 0,1 1 0,0-1 0,-1 1 0,1 0 0,0 0 1,-1 0-1,1 0 0,-1 0 0,0 1 0,1-1 0,-1 1 1,0 0-1,0-1 0,0 1 0,3 3 0,-2-1-11,-1 0-1,1 0 1,-1 0 0,0 1 0,0-1-1,-1 0 1,1 1 0,-1-1-1,2 8 1,-2 1 7,0 0 0,0 0 0,-1 0-1,-1 0 1,0 0 0,-6 22 0,3-21-8,-1 1 0,0-1 0,-1 0 0,-1 0 0,0 0 1,-1-1-1,-1 0 0,0-1 0,-1 0 0,0 0 0,0-1 0,-1-1 0,-17 13 0,16-14 27,-1 1 0,-1-2 0,1 0 0,-1-1-1,-1 0 1,1-1 0,-1-1 0,0 0 0,-1-1 0,1-1-1,-1 0 1,-30 1 0,45-4-26,-1 0-1,0 0 1,1 0-1,-1 0 1,1 0 0,-1-1-1,1 1 1,-1 0-1,1-1 1,-1 1-1,1-1 1,-1 0 0,1 1-1,-1-1 1,1 0-1,0 0 1,-1 0-1,1 0 1,0 0 0,0 0-1,-1-2 1,2 3-2,-1-1 1,1 1-1,0-1 1,0 1-1,0-1 1,0 1-1,0-1 1,0 1-1,-1-1 1,1 1-1,1-1 1,-1 1-1,0-1 1,0 1-1,0-1 1,0 1-1,0-1 1,0 1-1,0-1 1,1 1-1,-1-1 0,0 1 1,0-1-1,1 1 1,0-2 5,0 1 0,1 0 1,-1-1-1,0 1 0,1 0 0,-1 0 1,1 0-1,-1 1 0,1-1 0,3-1 0,7-2 21,0 0 0,0 1 0,1 1 0,-1 0 0,19 0 0,64 2 54,39 12 281,35 0-3934,-117-12-7846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849"/>
    </inkml:context>
    <inkml:brush xml:id="br0">
      <inkml:brushProperty name="width" value="0.05" units="cm"/>
      <inkml:brushProperty name="height" value="0.05" units="cm"/>
    </inkml:brush>
  </inkml:definitions>
  <inkml:trace contextRef="#ctx0" brushRef="#br0">70 98 9856,'-3'0'213,"-24"-2"1507,-13-1 4538,59-7-5980,-3 5-155,0 1 0,0 0 1,0 1-1,33-2 0,70 6 139,-51 0-138,365-25 691,-228 8-392,-198 16-422,456-23 275,-333 23-138,201 25 1,-212-15 248,-31-9-3590,-88-1-9340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4.422"/>
    </inkml:context>
    <inkml:brush xml:id="br0">
      <inkml:brushProperty name="width" value="0.05" units="cm"/>
      <inkml:brushProperty name="height" value="0.05" units="cm"/>
    </inkml:brush>
  </inkml:definitions>
  <inkml:trace contextRef="#ctx0" brushRef="#br0">215 1081 6912,'-16'-2'170,"13"1"684,3 1 276,0 0 449,0 0-43,0 0-917,0 0-257,0 0-63,0 0 21,0-12 171,2-4-121,-2-1 1,0 0 0,-1 0 0,0 0 0,-7-26 0,-27-83 299,9 39-323,-65-239 336,76 284-503,12 34-100,-1 0-1,1 0 1,0-1-1,1 0 1,0 1-1,1-1 1,0 0-1,-1-13 1,3 18 5,3-4-42,-4 7-34,1 1 1,-1-1-1,1 1 0,-1 0 1,1-1-1,-1 1 1,1 0-1,0-1 1,-1 1-1,1 0 0,0 0 1,-1 0-1,1 0 1,-1-1-1,1 1 1,0 0-1,-1 0 0,1 0 1,1 1-1,0-2 16,277-47 79,66-16-37,-245 40-42,335-67 56,-381 83 435,-18 2-3421,5-3-9041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5.372"/>
    </inkml:context>
    <inkml:brush xml:id="br0">
      <inkml:brushProperty name="width" value="0.05" units="cm"/>
      <inkml:brushProperty name="height" value="0.05" units="cm"/>
    </inkml:brush>
  </inkml:definitions>
  <inkml:trace contextRef="#ctx0" brushRef="#br0">63 1 11136,'0'15'0,"0"-5"64,0-8 256,1 10 21,0-1 1,1 0-1,0 0 0,7 19 1,4 20 20,-3 22 22,-4 0 0,-3 0 0,-7 86 0,-7-63 213,-38 159 1,44-231-489,2-8 75,0 1 1,-1-1-1,-1 0 1,-1 0-1,-11 22 0,17-37-163,0 0 0,0 1 0,0-1 0,-1 0 0,1 0 0,0 0 0,0 0 0,0 0 0,0 1-1,0-1 1,-1 0 0,1 0 0,0 0 0,0 0 0,0 1 0,0-1 0,0 0 0,0 0 0,0 0-1,0 1 1,0-1 0,0 0 0,0 0 0,0 0 0,0 1 0,0-1 0,0 0 0,0 0 0,0 0 0,0 1-1,0-1 1,0 0 0,0 0 0,0 0 0,0 1 0,0-1 0,0 0 0,0 0 0,0 0 0,0 0-1,1 1 1,-1-1 0,0 0 0,0 0 0,0 0 0,0 0 0,0 0 0,1 1 0,-1-1 0,0 0-1,0 0 1,0 0 0,1 0 0,-1 0 0,0 0 0,0 0 0,0 0 0,1 0 0,-1 0 0,0 0-1,1 0 1,11-2 364,-12 2-402,52-13 247,0 2-1,1 3 0,84-4 1,49 13 326,-85 2-2483,0-6-6579,-68-1 3365,0-1 2986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086"/>
    </inkml:context>
    <inkml:brush xml:id="br0">
      <inkml:brushProperty name="width" value="0.05" units="cm"/>
      <inkml:brushProperty name="height" value="0.05" units="cm"/>
    </inkml:brush>
  </inkml:definitions>
  <inkml:trace contextRef="#ctx0" brushRef="#br0">16 1 9984,'-5'12'18,"4"-9"20,-1-1 0,1 1-1,-1 0 1,1 0 0,0 0 0,0 0 0,1 0 0,-1 0-1,1 1 1,-1-1 0,1 0 0,0 0 0,0 0 0,0 0-1,1 1 1,0 2 0,15 21 2501,60 299 484,-61-249-2591,77 471 977,-74-435-898,-14-86-409,9 45-182,-11-68 122,-1-2 38,-1-1-2793,0 0-10504,0-1 12876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909"/>
    </inkml:context>
    <inkml:brush xml:id="br0">
      <inkml:brushProperty name="width" value="0.05" units="cm"/>
      <inkml:brushProperty name="height" value="0.05" units="cm"/>
    </inkml:brush>
  </inkml:definitions>
  <inkml:trace contextRef="#ctx0" brushRef="#br0">1 1 9856,'0'1'50,"0"0"0,1 0 0,-1 0 0,1 1 0,-1-1 0,1 0 0,-1 0 0,1 0 0,0 0 0,-1 0 0,1 0 0,0 0 1,0 0-1,0 0 0,-1 0 0,1-1 0,0 1 0,0 0 0,1 0 0,-1-1 0,0 1 0,0-1 0,0 1 0,0-1 0,0 1 0,1-1 0,-1 0 1,0 0-1,0 0 0,1 1 0,-1-1 0,2-1 0,11 2 714,0 0 0,18-3 1,-7 1-593,33 5 422,0 1-1,61 15 1,112 37 366,-162-39-928,99 28 53,-2 6 1,-2 8-1,-3 7 0,233 135 1,8 61 618,-370-242-662,-18-12 76,23 19-1,-37-28-116,1 0 1,-1 1-1,1-1 1,-1 0-1,1 1 0,-1-1 1,1 0-1,-1 1 0,0-1 1,1 1-1,-1-1 0,1 0 1,-1 1-1,0-1 0,1 1 1,-1 0-1,0-1 0,0 1 1,1-1-1,-1 1 0,0-1 1,0 1-1,0 0 1,0-1-1,0 1 0,0-1 1,0 1-1,0 0 0,0-1 1,0 1-1,0-1 0,0 1 1,0 0-1,-1 0 0,-11 5 68,10-6-57,-31 7 40,-1-1-1,-43 1 1,-22 3-58,37 0 14,-297 54 112,-43-8-74,138-24 10,5 23-8,242-50-27,-1 1 0,1 0 1,0 2-1,0 0 0,1 1 1,0 1-1,0 0 0,1 1 1,1 0-1,0 1 0,-15 17 1,18-18-2970,6-9-3213,5-2 401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2.849"/>
    </inkml:context>
    <inkml:brush xml:id="br0">
      <inkml:brushProperty name="width" value="0.05" units="cm"/>
      <inkml:brushProperty name="height" value="0.05" units="cm"/>
    </inkml:brush>
  </inkml:definitions>
  <inkml:trace contextRef="#ctx0" brushRef="#br0">70 98 9856,'-3'0'213,"-24"-2"1507,-13-1 4538,59-7-5980,-3 5-155,0 1 0,0 0 1,0 1-1,33-2 0,70 6 139,-51 0-138,365-25 691,-228 8-392,-198 16-422,456-23 275,-333 23-138,201 25 1,-212-15 248,-31-9-3590,-88-1-9340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4.483"/>
    </inkml:context>
    <inkml:brush xml:id="br0">
      <inkml:brushProperty name="width" value="0.05" units="cm"/>
      <inkml:brushProperty name="height" value="0.05" units="cm"/>
    </inkml:brush>
  </inkml:definitions>
  <inkml:trace contextRef="#ctx0" brushRef="#br0">221 0 7552,'21'11'353,"0"0"0,-1 1 0,-1 1 0,0 1 0,0 0 0,-2 2-1,0 0 1,0 1 0,-2 1 0,18 25 0,-27-35-333,-1 1-1,-1 0 1,0 1-1,0-1 1,-1 1-1,0-1 1,0 1-1,-1 0 1,0 0 0,-1 0-1,0 13 1,-1-17 4,0-1 0,0 0 0,-1 1 0,1-1 0,-1 0 0,-1 0 0,1 0 0,-1 0 0,0 0 0,0 0 0,0 0 0,0-1 0,-1 1 0,0-1 0,0 1 0,0-1 0,-1 0 0,1 0 0,-1-1 0,0 1 0,0-1 0,0 0 0,-7 5 0,3-5-14,0 0 0,-1 0 0,1-1 0,0 0 0,-1 0 1,0-1-1,1 0 0,-1-1 0,1 0 0,-1 0 0,0-1 0,1 0 0,-16-4 0,3 0 73,1-1 0,-1-1-1,1-1 1,-26-15 0,35 17 10,1-1 0,0 0 0,0-1 0,1 1 1,0-2-1,0 0 0,1 0 0,0 0 0,0-1 1,1 0-1,1 0 0,0-1 0,0 0 0,-5-13 1,6 9-306,0-1 0,1 0 0,0 0 0,-1-17 1,3 14-1757,1 0 1,1 0 0,3-23-1,-1 19-485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092"/>
    </inkml:context>
    <inkml:brush xml:id="br0">
      <inkml:brushProperty name="width" value="0.05" units="cm"/>
      <inkml:brushProperty name="height" value="0.05" units="cm"/>
    </inkml:brush>
  </inkml:definitions>
  <inkml:trace contextRef="#ctx0" brushRef="#br0">1 0 12288,'3'11'0,"-1"11"128,6 1 128,1 3 384,7 14 0,10 8 0,-6 4 128,1 4-512,-5-4 128,1-1-256,-3-6 128,-7-6-256,1-10 0,1-3 127,-1-10 129,-2-4-1023,-6-12-1,0 0-9984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461"/>
    </inkml:context>
    <inkml:brush xml:id="br0">
      <inkml:brushProperty name="width" value="0.05" units="cm"/>
      <inkml:brushProperty name="height" value="0.05" units="cm"/>
    </inkml:brush>
  </inkml:definitions>
  <inkml:trace contextRef="#ctx0" brushRef="#br0">1 248 9600,'0'7'18,"0"0"0,1 1 0,0-1 0,0 0 0,1 0-1,0 0 1,0 0 0,0-1 0,1 1 0,0 0 0,1-1 0,0 0 0,-1 0 0,2 0 0,-1 0 0,1-1 0,0 0 0,9 8 0,22 21 1924,52 37-1,-70-58-1511,0-2 0,1 0 0,0-1 1,1-1-1,32 11 0,-48-19-408,1 0 1,-1 0 0,0 0-1,0-1 1,1 1 0,-1-1-1,0 0 1,0 0 0,1-1-1,-1 1 1,0-1 0,0 0-1,1 0 1,-1 0-1,0-1 1,0 0 0,5-3-1,-4 2 27,0 0 0,-1-1-1,0 0 1,0 0-1,0 0 1,-1 0 0,1 0-1,-1-1 1,0 0-1,0 1 1,-1-1 0,1 0-1,1-6 1,0-2-15,0 0 0,-1 0 0,-1-1-1,0 1 1,-1-1 0,0 1 0,-1-1 0,-1 0 0,0 1 0,0-1 0,-2 1 0,-4-19 0,-4 0-1,0 0 1,-2 0 0,-28-49 0,18 37 250,1 3-871,7 16-5019,14 22 144,1 3 2220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846"/>
    </inkml:context>
    <inkml:brush xml:id="br0">
      <inkml:brushProperty name="width" value="0.05" units="cm"/>
      <inkml:brushProperty name="height" value="0.05" units="cm"/>
    </inkml:brush>
  </inkml:definitions>
  <inkml:trace contextRef="#ctx0" brushRef="#br0">186 1 4608,'-1'0'16,"-1"1"1,1-1 0,0 0-1,0 1 1,0 0-1,0-1 1,0 1-1,0 0 1,0-1 0,0 1-1,0 0 1,0 0-1,0 0 1,0 0-1,1 0 1,-1 0 0,0 0-1,1 0 1,-1 0-1,1 0 1,-1 0-1,1 0 1,-1 1 0,1-1-1,0 0 1,0 0-1,-1 2 1,2 1 81,0 0-1,-1 0 1,1-1 0,1 1 0,-1 0-1,1-1 1,-1 1 0,4 4 0,1 2 166,-1-1-1,-1 2 1,1-1 0,-2 0 0,1 1-1,-1 0 1,-1 0 0,0 0 0,-1 0-1,1 17 1,-2-28-238,0 1 0,0 0-1,-1 0 1,1 0 0,0 0 0,0-1 0,-1 1 0,1 0-1,0 0 1,-1-1 0,1 1 0,0 0 0,-1 0-1,1-1 1,-1 1 0,0-1 0,1 1 0,-1 0-1,1-1 1,-1 1 0,0-1 0,0 1 0,1-1 0,-1 0-1,0 1 1,0-1 0,1 0 0,-1 1 0,0-1-1,0 0 1,0 0 0,1 0 0,-1 0 0,0 0-1,0 0 1,0 0 0,0 0 0,1 0 0,-1 0-1,-2-1 1,-1 0 76,-1 0 0,0 0 0,0 0-1,1-1 1,-1 0 0,-5-3 0,-1-1-75,0 0 0,0-1 0,1 0 0,0-1 0,0 0 0,1-1 0,0 0 0,0 0 0,1-1 0,0 0 0,1-1 0,0 0 0,0 0 0,-4-13 0,-1-3-7472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178"/>
    </inkml:context>
    <inkml:brush xml:id="br0">
      <inkml:brushProperty name="width" value="0.05" units="cm"/>
      <inkml:brushProperty name="height" value="0.05" units="cm"/>
    </inkml:brush>
  </inkml:definitions>
  <inkml:trace contextRef="#ctx0" brushRef="#br0">37 1 9984,'-11'7'0,"-6"10"0,12-1 0,1 3 128,8 3 128,4 6 256,3 5 0,3 3-512,0-3 128,-4 2 128,2-2 0,-2 3-128,-1-12 0,-7-5 0,1-5 128,1 0-9344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548"/>
    </inkml:context>
    <inkml:brush xml:id="br0">
      <inkml:brushProperty name="width" value="0.05" units="cm"/>
      <inkml:brushProperty name="height" value="0.05" units="cm"/>
    </inkml:brush>
  </inkml:definitions>
  <inkml:trace contextRef="#ctx0" brushRef="#br0">1 82 15232,'10'8'0,"7"8"0,-17-16 0,-5-12 640,5 12-1,-7-21-639,14 10 128,7-2 128,2 2 128,3-1-256,3 5 0,6-1 0,4 2 0,1 1-13055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8.084"/>
    </inkml:context>
    <inkml:brush xml:id="br0">
      <inkml:brushProperty name="width" value="0.05" units="cm"/>
      <inkml:brushProperty name="height" value="0.05" units="cm"/>
    </inkml:brush>
  </inkml:definitions>
  <inkml:trace contextRef="#ctx0" brushRef="#br0">1 164 4480,'4'1'730,"0"-1"0,0 0 1,0 0-1,0-1 0,0 1 0,0-1 1,0 0-1,0 0 0,0 0 0,0 0 0,-1-1 1,5-2-1,22-10-169,0 1 1,0 1 0,55-13-1,-55 17-546,46-10 206,0 3-1,133-9 0,-119 13-87,-61 6-57,0 1 0,0 2 0,0 1 0,37 3-1,-58 0-63,0 0 0,0 0 0,0 1 0,-1 0 0,1 0 0,-1 1 0,0 0 0,0 0 0,0 1 0,-1 0 0,0 0 0,0 1 0,0-1 0,0 1 0,7 11 0,-4-5 12,-1 0 0,0 1 0,-1 0 0,0 0 0,-1 1 0,0 0 0,5 21 0,-10-27-20,1 0 0,-1-1 0,-1 1-1,1 0 1,-1 0 0,-1 0-1,0 0 1,0 0 0,-3 11 0,-2 2 17,-2-1 1,-10 21 0,-10 27 3,27-64 35,0 0 0,0 0 0,0 0-1,1 0 1,0 0 0,0 0 0,0 1-1,0-1 1,1 0 0,-1 0 0,1 0-1,0 0 1,1 0 0,1 4-1,-1-5-10,0-1 0,0 0-1,0 0 1,1 1 0,-1-1-1,1-1 1,-1 1 0,1 0-1,0-1 1,0 1 0,-1-1-1,1 0 1,6 2 0,4 2 144,13 4-97,1 0 0,0-2 0,49 7 0,16-5 115,126-4 0,-79-4-100,3 13-111,4 1 0,290-31 119,-352 11-110,-2-2-9,0-4 0,109-29 0,-137 30 0,1 2 0,96-2 0,-136 9 0,14-2-4415,-24-3 623,-12-5 480,-3-1-1808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4.157"/>
    </inkml:context>
    <inkml:brush xml:id="br0">
      <inkml:brushProperty name="width" value="0.05" units="cm"/>
      <inkml:brushProperty name="height" value="0.05" units="cm"/>
    </inkml:brush>
  </inkml:definitions>
  <inkml:trace contextRef="#ctx0" brushRef="#br0">0 0 7808,'12'33'329,"10"23"2271,-2 2-1,12 62 1,-4 62-2188,-8 0 0,-3 212 1,-28-169 710,4-118-2764,4 1-8593,3-97 6373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5.313"/>
    </inkml:context>
    <inkml:brush xml:id="br0">
      <inkml:brushProperty name="width" value="0.05" units="cm"/>
      <inkml:brushProperty name="height" value="0.05" units="cm"/>
    </inkml:brush>
  </inkml:definitions>
  <inkml:trace contextRef="#ctx0" brushRef="#br0">0 414 9088,'0'0'533,"4"-1"64,288-80 4072,-250 69-4303,178-59 261,45-12 218,145-16-488,-338 84-288,16-2 107,126-7 0,91 14 112,-212 9-279,280 3 132,-4 32-35,-216-10-93,168 30 56,-2 30-23,279 155-46,-570-224-30,-2 0 0,0 2 0,-1 1 0,-1 1-1,0 1 1,-2 1 0,0 1 0,-2 0-1,0 2 1,-2 1 0,19 31 0,-31-45 29,-1 0 0,0 1-1,-1 0 1,0 0 0,-1 0 0,0 0 0,-1 0 0,0 1 0,-1-1-1,-1 1 1,0-1 0,0 1 0,-1 0 0,-5 22 0,3-21-16,-1-1 0,0 1 0,-1-1-1,0 0 1,-1 0 0,-1-1 0,0 0 0,0 0 0,-1 0 0,-1-1 0,0 0 0,0-1 0,-13 11 0,-5-1-4,-1 0 0,0-2 0,-44 21 0,-98 33-62,64-28 100,19-7-52,-2-3-1,-145 34 1,-274 34-94,356-72 343,-145 22-101,146-26-205,76-13 123,-202 31 194,-151-12 223,-1-45 0,282-1-415,-182-21 174,4-25-41,228 38-140,-36-9 13,47 1-5629,48 14-3114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735"/>
    </inkml:context>
    <inkml:brush xml:id="br0">
      <inkml:brushProperty name="width" value="0.05" units="cm"/>
      <inkml:brushProperty name="height" value="0.05" units="cm"/>
    </inkml:brush>
  </inkml:definitions>
  <inkml:trace contextRef="#ctx0" brushRef="#br0">6 28 5760,'-3'-14'0,"1"0"-3840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4.422"/>
    </inkml:context>
    <inkml:brush xml:id="br0">
      <inkml:brushProperty name="width" value="0.05" units="cm"/>
      <inkml:brushProperty name="height" value="0.05" units="cm"/>
    </inkml:brush>
  </inkml:definitions>
  <inkml:trace contextRef="#ctx0" brushRef="#br0">215 1081 6912,'-16'-2'170,"13"1"684,3 1 276,0 0 449,0 0-43,0 0-917,0 0-257,0 0-63,0 0 21,0-12 171,2-4-121,-2-1 1,0 0 0,-1 0 0,0 0 0,-7-26 0,-27-83 299,9 39-323,-65-239 336,76 284-503,12 34-100,-1 0-1,1 0 1,0-1-1,1 0 1,0 1-1,1-1 1,0 0-1,-1-13 1,3 18 5,3-4-42,-4 7-34,1 1 1,-1-1-1,1 1 0,-1 0 1,1-1-1,-1 1 1,1 0-1,0-1 1,-1 1-1,1 0 0,0 0 1,-1 0-1,1 0 1,-1-1-1,1 1 1,0 0-1,-1 0 0,1 0 1,1 1-1,0-2 16,277-47 79,66-16-37,-245 40-42,335-67 56,-381 83 435,-18 2-3421,5-3-9041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118"/>
    </inkml:context>
    <inkml:brush xml:id="br0">
      <inkml:brushProperty name="width" value="0.05" units="cm"/>
      <inkml:brushProperty name="height" value="0.05" units="cm"/>
    </inkml:brush>
  </inkml:definitions>
  <inkml:trace contextRef="#ctx0" brushRef="#br0">1 802 11776,'1'-80'3908,"-2"57"-3589,1 0 0,1-1 0,6-30-1,80-460 514,-76 446-725,-11 67-105,0 0 1,0 0-1,0 0 0,1 1 1,-1-1-1,0 0 0,0 0 0,1 0 1,-1 1-1,0-1 0,1 0 1,-1 0-1,1 1 0,-1-1 1,1 0-1,-1 0 0,2 0 0,-2 1 0,0 0 0,1 0 0,-1 0 0,1-1 0,-1 1 0,0 0 0,1 0 0,-1 0 0,1 0-1,-1 0 1,1 1 0,-1-1 0,0 0 0,1 0 0,-1 0 0,1 0 0,-1 0 0,0 0 0,1 1-1,-1-1 1,0 0 0,1 0 0,-1 1 0,0-1 0,1 0 0,21 27 56,1 11-59,30 71 0,-18-36 25,87 196 319,-74-152-5187,-40-100 65,0 0-170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503"/>
    </inkml:context>
    <inkml:brush xml:id="br0">
      <inkml:brushProperty name="width" value="0.05" units="cm"/>
      <inkml:brushProperty name="height" value="0.05" units="cm"/>
    </inkml:brush>
  </inkml:definitions>
  <inkml:trace contextRef="#ctx0" brushRef="#br0">662 316 14336,'-17'0'0,"-11"0"896,-13 0 0,-11-2-640,-5 4-1,-7 1-255,0 6 0,-1 5 128,1-4 0,1-1 128,13-4 0,9-1-384,13-8 128,1 1-12543</inkml:trace>
  <inkml:trace contextRef="#ctx0" brushRef="#br0" timeOffset="1">719 1 13696,'0'0'128,"-3"27"0,-4 22 0,0 1 128,2 6-256,0-3 0,3 8 0,-1-14 0,-3-6-1664,3-8 0,1 0-5760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850"/>
    </inkml:context>
    <inkml:brush xml:id="br0">
      <inkml:brushProperty name="width" value="0.05" units="cm"/>
      <inkml:brushProperty name="height" value="0.05" units="cm"/>
    </inkml:brush>
  </inkml:definitions>
  <inkml:trace contextRef="#ctx0" brushRef="#br0">0 50 12928,'9'34'-3,"-8"-28"5,1 0-1,-1 0 1,1 0-1,0 0 1,0-1 0,1 1-1,-1 0 1,1-1-1,1 0 1,-1 0 0,1 0-1,0 0 1,0 0-1,9 7 1,0-3 124,1 0 0,17 7-1,22 14 351,23 25-14,-41-28-12,1-2 0,0-2 0,51 24 0,-81-44-385,0 0 0,1-1 0,-1 0 1,1 0-1,-1 0 0,1-1 1,0 0-1,0-1 0,0 1 1,-1-1-1,1-1 0,0 1 1,0-1-1,9-2 0,-11 1-60,-1 0 0,1 0 1,-1-1-1,0 1 0,1-1 0,-1 0 0,-1 0 0,1-1 1,0 1-1,-1-1 0,1 1 0,-1-1 0,0 0 0,0-1 1,-1 1-1,1 0 0,-1-1 0,0 1 0,0-1 0,1-5 0,1-4 34,-1 1-1,0-1 0,-1 0 1,0 0-1,-1 0 0,-2-28 1,-18-86-5645,11 81-789,0 0 4176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203"/>
    </inkml:context>
    <inkml:brush xml:id="br0">
      <inkml:brushProperty name="width" value="0.05" units="cm"/>
      <inkml:brushProperty name="height" value="0.05" units="cm"/>
    </inkml:brush>
  </inkml:definitions>
  <inkml:trace contextRef="#ctx0" brushRef="#br0">45 1 15872,'-17'10'0,"-11"7"0,32 18 0,18 15 0,-6 4 0,3 7 0,-2-1 128,-3 4-128,-6-8 0,-8-8 0,0 4 128,-5-2-384,-2-8 128,2-2-11264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566"/>
    </inkml:context>
    <inkml:brush xml:id="br0">
      <inkml:brushProperty name="width" value="0.05" units="cm"/>
      <inkml:brushProperty name="height" value="0.05" units="cm"/>
    </inkml:brush>
  </inkml:definitions>
  <inkml:trace contextRef="#ctx0" brushRef="#br0">266 1 12672,'22'6'209,"-1"1"0,0 0 0,0 2 0,-1 0 0,0 2 0,-1 0 0,0 1 0,-1 1 0,26 23 0,-19-13 161,-2 1 0,-1 2 0,-1 0-1,-1 1 1,28 51 0,-37-58-302,-2 0 1,-1 1 0,0 0-1,-2 0 1,0 1 0,-2-1-1,0 1 1,1 24-1,-5-33-25,0 0-1,-1 0 1,0 0-1,-1 0 1,0-1-1,-7 21 0,6-25-36,0 0 1,-1 0-1,0 0 0,0-1 0,0 0 0,-1 0 0,-1 0 0,1-1 0,-1 1 0,-12 10 0,12-13 28,0 0 1,0 0-1,0 0 0,-1-1 0,0 1 1,0-2-1,0 1 0,0-1 0,0 0 1,0 0-1,-11 0 0,6-1 27,0-1 1,0 0-1,0-1 1,-1 0-1,1-1 1,-15-5-1,-7-4 70,0-2 0,2-1 0,-55-33 0,-80-62 455,97 59-6611,51 36-2999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1.366"/>
    </inkml:context>
    <inkml:brush xml:id="br0">
      <inkml:brushProperty name="width" value="0.05" units="cm"/>
      <inkml:brushProperty name="height" value="0.05" units="cm"/>
    </inkml:brush>
  </inkml:definitions>
  <inkml:trace contextRef="#ctx0" brushRef="#br0">18 0 10112,'-5'6'190,"-8"14"105,13-19-175,0-1 0,0 1-1,0 0 1,0 0 0,0 0-1,0 0 1,0 0 0,1 0-1,-1 0 1,0 0 0,0 0-1,1 0 1,-1 0 0,0 0-1,1-1 1,-1 1 0,1 0-1,-1 0 1,1 0 0,0-1-1,-1 1 1,1 0 0,0-1-1,1 2 1,4 4 179,0 1-1,-1 0 1,0 0-1,0 1 1,0 0 0,-1-1-1,0 1 1,-1 1-1,3 8 1,20 84-359,-21-78 355,53 325 736,-23-4-931,11 252 518,-41-471-305,-2-18-543,4-35-2754,-1-39-7682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2.407"/>
    </inkml:context>
    <inkml:brush xml:id="br0">
      <inkml:brushProperty name="width" value="0.05" units="cm"/>
      <inkml:brushProperty name="height" value="0.05" units="cm"/>
    </inkml:brush>
  </inkml:definitions>
  <inkml:trace contextRef="#ctx0" brushRef="#br0">1 457 12416,'8'3'-38,"-5"-2"95,-1 0 0,0 0 1,1 0-1,-1 0 1,1-1-1,-1 1 0,1-1 1,-1 0-1,1 0 0,-1 0 1,1 0-1,-1 0 0,1 0 1,-1-1-1,1 1 0,-1-1 1,1 1-1,-1-1 1,3-1-1,36-12 1307,83-17-1,-31 10-570,103-23-453,11-3 194,116-51-55,-158 47-424,-1 6 73,322-44 0,-373 77-102,1 5 0,-1 5 0,1 5 0,0 5 0,-1 5 0,-1 5 0,0 5 0,134 46 0,-118-25 0,-3 6 0,-2 5-1,-2 6 1,162 109-1,-223-126-9,-2 3 0,-2 3 0,64 72 0,-40-26 16,79 120 0,-128-171-13,-3 1-1,-1 2 0,-3 0 1,-1 2-1,15 53 1,-31-80-15,-2-1 0,-1 1 0,-1 0 1,0 0-1,-2 1 0,-2 24 0,-1-31-3,0-1 0,-1 1 0,-1-1 0,0 1 0,-1-1 0,-1 0 0,-1-1 0,0 0 0,-12 20 0,3-13 11,-1 0 1,-1 0 0,-1-2-1,0 0 1,-2-1 0,0-1-1,-1-1 1,-43 25 0,23-19-11,-1-2 1,0-2 0,-2-1 0,-61 15 0,-191 19 95,214-40-90,-265 20-13,-1-22 31,344-10-25,-922-18 489,535-9-193,99 6-60,-4-1 381,288 21-528,0 1-1,0 1 1,0 0 0,0 0-1,1 0 1,-1 1-1,0 1 1,1-1-1,-17 9 1,21-9-440,0 0 1,0 1-1,0 0 0,0 0 1,0 1-1,0-1 0,1 1 1,-4 3-1,-5 15-4982,6 5-3596,8 1 7285,0-14-170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3.208"/>
    </inkml:context>
    <inkml:brush xml:id="br0">
      <inkml:brushProperty name="width" value="0.05" units="cm"/>
      <inkml:brushProperty name="height" value="0.05" units="cm"/>
    </inkml:brush>
  </inkml:definitions>
  <inkml:trace contextRef="#ctx0" brushRef="#br0">793 1 11008,'-163'50'1561,"84"-28"-690,53-14-612,-1-1 0,0-2 0,0 0 0,0-2 0,-1-1 0,-38-2 0,30-3-51,-1-2 0,1-2 0,0-1 0,1-1 0,0-2 0,0-2 0,-36-18 0,69 30-997,2 1-3542,0 0-512,0 0 1217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146"/>
    </inkml:context>
    <inkml:brush xml:id="br0">
      <inkml:brushProperty name="width" value="0.05" units="cm"/>
      <inkml:brushProperty name="height" value="0.05" units="cm"/>
    </inkml:brush>
  </inkml:definitions>
  <inkml:trace contextRef="#ctx0" brushRef="#br0">123 678 10496,'1'0'23,"0"-1"0,0 1 0,0-1 0,-1 1 0,1-1 1,0 1-1,0-1 0,-1 0 0,1 1 0,0-1 0,-1 0 0,1 1 1,0-1-1,-1 0 0,1 0 0,-1 0 0,1-1 0,-11-4 386,8 5-379,0 1 0,0-1-1,0 0 1,0 0 0,0 0 0,0 0-1,1 0 1,-1 0 0,0 0 0,1-1-1,-1 1 1,1-1 0,-1 1-1,1-1 1,-2-2 0,2 1 33,0 0 0,0 0 0,0 0 0,1 0 0,-1 0 0,1 0 0,0 0 0,-1 0 0,1 0 0,1 0 0,-1 0 0,0 0 0,2-6 0,15-40 634,1 11-261,3 1 1,48-69-1,-6 13 772,93-151 434,-155 242-1626,0 0-1,0 1 0,0-1 1,1 1-1,-1-1 0,0 1 1,1-1-1,-1 1 0,1 0 1,0 0-1,-1-1 0,1 1 0,0 1 1,0-1-1,0 0 0,2-1 1,-2 2-9,0 0 0,-1 1 0,1-1 1,0 0-1,-1 0 0,1 1 0,0-1 1,-1 1-1,1-1 0,0 1 0,-1 0 1,1 0-1,-1 0 0,0 0 1,1 0-1,-1 0 0,0 0 0,1 0 1,1 3-1,4 4 14,1 1 1,-2 1 0,1-1-1,-1 1 1,-1 1 0,0-1-1,5 14 1,20 78 295,-17-39-129,-4 0 0,3 100-1,-6-60-152,-6-96-127,5 37-212,-5-43 173,0 1 0,1-1 0,-1 0 0,0 1 1,0-1-1,1 0 0,-1 0 0,1 1 0,-1-1 1,1 0-1,0 0 0,-1 0 0,1 0 0,0 0 1,0 0-1,0 0 0,-1 0 0,1 0 0,0 0 0,0 0 1,1 0-1,-1-1 0,0 1 0,0 0 0,2 0 1,-2-1-13,1 0 0,-1-1 0,0 1 1,0 0-1,1-1 0,-1 1 1,0-1-1,0 1 0,1-1 1,-1 0-1,0 0 0,0 1 0,0-1 1,0 0-1,0 0 0,0 0 1,-1 0-1,1 0 0,0 0 0,1-3 1,13-24-282,-13 25 389,1-5 23,0 0 0,0 0 0,-1 0 0,0 0 0,-1 0 0,0-1 1,0 1-1,0 0 0,-1-1 0,0 1 0,-2-10 0,1 14 118,1-1-1,-1 0 0,-1 0 1,1 1-1,-1-1 0,1 1 1,-1-1-1,-1 1 0,1 0 0,-1 0 1,1 0-1,-1 0 0,0 0 1,-1 1-1,1-1 0,0 1 1,-1 0-1,0 0 0,0 0 1,-6-3-1,-5 0 98,0 0 0,-1 1 0,0 1 0,1 1-1,-1 0 1,0 1 0,0 1 0,-1 0 0,1 1 0,-28 4 0,-15 5 139,-88 25 0,120-27-186,-28 8-549,-29 7-1400,26-10-8799,44-8 9141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532"/>
    </inkml:context>
    <inkml:brush xml:id="br0">
      <inkml:brushProperty name="width" value="0.05" units="cm"/>
      <inkml:brushProperty name="height" value="0.05" units="cm"/>
    </inkml:brush>
  </inkml:definitions>
  <inkml:trace contextRef="#ctx0" brushRef="#br0">0 0 15104,'0'24'0,"2"18"0,5 1 0,-2 13 256,-3 1 0,1 3-256,2-4 0,0-1 0,1-8 0,1-2-11264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45.372"/>
    </inkml:context>
    <inkml:brush xml:id="br0">
      <inkml:brushProperty name="width" value="0.05" units="cm"/>
      <inkml:brushProperty name="height" value="0.05" units="cm"/>
    </inkml:brush>
  </inkml:definitions>
  <inkml:trace contextRef="#ctx0" brushRef="#br0">63 1 11136,'0'15'0,"0"-5"64,0-8 256,1 10 21,0-1 1,1 0-1,0 0 0,7 19 1,4 20 20,-3 22 22,-4 0 0,-3 0 0,-7 86 0,-7-63 213,-38 159 1,44-231-489,2-8 75,0 1 1,-1-1-1,-1 0 1,-1 0-1,-11 22 0,17-37-163,0 0 0,0 1 0,0-1 0,-1 0 0,1 0 0,0 0 0,0 0 0,0 0 0,0 1-1,0-1 1,-1 0 0,1 0 0,0 0 0,0 0 0,0 1 0,0-1 0,0 0 0,0 0 0,0 0-1,0 1 1,0-1 0,0 0 0,0 0 0,0 0 0,0 1 0,0-1 0,0 0 0,0 0 0,0 0 0,0 1-1,0-1 1,0 0 0,0 0 0,0 0 0,0 1 0,0-1 0,0 0 0,0 0 0,0 0 0,0 0-1,1 1 1,-1-1 0,0 0 0,0 0 0,0 0 0,0 0 0,0 0 0,1 1 0,-1-1 0,0 0-1,0 0 1,0 0 0,1 0 0,-1 0 0,0 0 0,0 0 0,0 0 0,1 0 0,-1 0 0,0 0-1,1 0 1,11-2 364,-12 2-402,52-13 247,0 2-1,1 3 0,84-4 1,49 13 326,-85 2-2483,0-6-6579,-68-1 3365,0-1 2986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901"/>
    </inkml:context>
    <inkml:brush xml:id="br0">
      <inkml:brushProperty name="width" value="0.05" units="cm"/>
      <inkml:brushProperty name="height" value="0.05" units="cm"/>
    </inkml:brush>
  </inkml:definitions>
  <inkml:trace contextRef="#ctx0" brushRef="#br0">1 1 12672,'26'59'640,"-25"-61"-540,0 1 1,0-1 0,0 0 0,0 1-1,0 0 1,0-1 0,0 1-1,1 0 1,-1 0 0,1-1 0,-1 1-1,1 0 1,-1 0 0,1 1 0,-1-1-1,1 0 1,2 0 0,-1 1-56,-1 0 0,1 1 0,0-1 0,0 1 0,-1 0 0,1 0 0,0 0 1,-1 0-1,1 0 0,-1 1 0,0-1 0,1 1 0,-1-1 0,0 1 0,3 3 0,3 1 2,52 39 118,4 3 553,118 67-1,-133-88-436,10 4-134,77 31 1,-133-61-134,0 1-1,1-1 1,-1 0 0,0-1 0,0 1-1,0-1 1,1 1 0,-1-1 0,0 0-1,0 0 1,1 0 0,-1-1 0,0 1-1,0-1 1,0 0 0,1 0 0,-1 0-1,0 0 1,0-1 0,0 1 0,5-4-1,-6 3-9,0-1 0,0 1 0,1-1-1,-1 1 1,-1-1 0,1 0-1,0 0 1,-1 0 0,1 0-1,-1 0 1,0 0 0,0 0 0,0 0-1,-1 0 1,1-1 0,-1 1-1,0 0 1,1-1 0,-2 1-1,1 0 1,-1-5 0,-14-73 280,10 58-635,0-1 1,-2-47-1,7 36-2354,5-16-9800,-3 29 12590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279"/>
    </inkml:context>
    <inkml:brush xml:id="br0">
      <inkml:brushProperty name="width" value="0.05" units="cm"/>
      <inkml:brushProperty name="height" value="0.05" units="cm"/>
    </inkml:brush>
  </inkml:definitions>
  <inkml:trace contextRef="#ctx0" brushRef="#br0">147 234 15872,'0'0'0,"2"34"128,5 31-128,-7-13 0,-4 3 0,-1-7 0,-3-1-2688,-1-10 0,2-1-4224</inkml:trace>
  <inkml:trace contextRef="#ctx0" brushRef="#br0" timeOffset="1">49 0 15744,'25'3'62,"0"1"0,-1 1 0,1 2 0,-1 0 0,0 2 0,-1 0 0,36 20 0,-30-12 36,-2 1 1,0 1-1,-1 1 1,-1 1 0,31 34-1,-36-32-65,-2 0-1,0 0 0,-2 2 0,18 33 0,-28-44-15,0-1-1,0 1 0,-1 0 1,-1 0-1,0 1 1,-1-1-1,0 1 1,-2 0-1,1-1 0,-2 21 1,-1-29 4,1 1 0,-1-1 0,-1 0 0,1 0 0,-1 0 0,0 0 0,0 0 0,-1-1 0,0 1 0,0-1 0,0 1 0,-1-1 0,1 0 0,-1-1 0,0 1 0,-1 0 0,1-1 0,-1 0 0,0 0 0,0-1 0,0 1 0,-1-1 0,1 0 0,-1 0 0,1-1 0,-8 3 0,-1-1 44,0-1 0,-1 0 0,1-1-1,-1-1 1,0 0 0,1-1 0,-1 0 0,0-1-1,1-1 1,-16-3 0,-1-3 320,1 0 1,0-3-1,-44-20 1,-19-20-3712,32 13-8053,43 27 9417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1.208"/>
    </inkml:context>
    <inkml:brush xml:id="br0">
      <inkml:brushProperty name="width" value="0.05" units="cm"/>
      <inkml:brushProperty name="height" value="0.05" units="cm"/>
    </inkml:brush>
  </inkml:definitions>
  <inkml:trace contextRef="#ctx0" brushRef="#br0">168 131 1024,'-2'0'1024,"-25"2"-1108,16 0 2639,0 0-1,0 1 0,-18 6 0,27-8-2149,2-1 193,0 0 20,0 0-84,0 0-86,0 0-235,-3 1-176,0 0 1,0 1-1,0-1 1,1 1-1,-1-1 1,1 1-1,-1 0 1,-2 3-1,-6 4 10,-26 15 1467,74-13-276,27-11-1036,0-3 1,-1-3 0,96-20-1,426-69 135,-567 93-311,3-1-33,311-50 163,-300 46-130,0 1 0,1 2-1,-1 0 1,1 3-1,0 0 1,-1 3 0,1 0-1,0 2 1,57 15-1,-45-7-75,-16-5-3078,-18-3-8157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3.947"/>
    </inkml:context>
    <inkml:brush xml:id="br0">
      <inkml:brushProperty name="width" value="0.05" units="cm"/>
      <inkml:brushProperty name="height" value="0.05" units="cm"/>
    </inkml:brush>
  </inkml:definitions>
  <inkml:trace contextRef="#ctx0" brushRef="#br0">0 146 13952,'0'0'128,"0"0"21,3 0 64,299 8 2240,-79-10-1665,4 0-573,454-22 378,-562 17-525,-47 1 135,127-25 0,-158 22-250,-9 2 376,42-14 0,-63 17-1047,1-1 0,-1-1 0,19-12-1,-14 7-10736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4.696"/>
    </inkml:context>
    <inkml:brush xml:id="br0">
      <inkml:brushProperty name="width" value="0.05" units="cm"/>
      <inkml:brushProperty name="height" value="0.05" units="cm"/>
    </inkml:brush>
  </inkml:definitions>
  <inkml:trace contextRef="#ctx0" brushRef="#br0">56 14 12032,'0'0'-1,"-3"-2"57,0 0 0,1 1-1,-1-1 1,0 1 0,0-1-1,0 1 1,-5-1 0,7 2-36,0 0 0,0 0 0,1 0 0,-1 0 1,0 0-1,0 0 0,0 1 0,0-1 1,1 0-1,-1 1 0,0-1 0,0 0 1,1 1-1,-1-1 0,0 1 0,1-1 0,-1 1 1,0-1-1,1 1 0,-1 0 0,1-1 1,-1 1-1,1 0 0,-1-1 0,1 1 1,0 0-1,-1 0 0,1 0 0,0-1 1,-1 1-1,1 0 0,0 0 0,0 0 0,0 0 1,0 1-1,-3 20 292,0 1 0,2-1 0,3 43 1,-1-15 337,-1-35-434,0 3 103,0 1 0,5 28 0,-4-46-287,-1-1 1,1 1 0,0 0-1,-1 0 1,1-1 0,0 1-1,0 0 1,0-1-1,-1 1 1,1-1 0,0 1-1,0-1 1,0 1 0,0-1-1,0 0 1,2 1-1,-1-1 54,7 3 19,1 0 1,0-1-1,0-1 1,0 0-1,18 0 0,-2 0 31,496 49 571,-347-31-646,-135-14 34,280 24 261,1-27 195,-260-5-620,-35 3-2422,-5 0-9156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5.423"/>
    </inkml:context>
    <inkml:brush xml:id="br0">
      <inkml:brushProperty name="width" value="0.05" units="cm"/>
      <inkml:brushProperty name="height" value="0.05" units="cm"/>
    </inkml:brush>
  </inkml:definitions>
  <inkml:trace contextRef="#ctx0" brushRef="#br0">10 1 13568,'-10'26'106,"11"-26"-99,0 0-1,1 1 1,-1-1-1,0 1 0,0-1 1,0 1-1,0 0 1,0-1-1,1 1 1,-1 0-1,-1 0 1,1 0-1,0 0 0,0 0 1,0 0-1,0 0 1,-1 0-1,1 0 1,0 0-1,0 2 0,13 29 120,-12-27-109,7 22 303,-1-1 1,-1 2 0,6 51 0,-3 86 233,-8-124-599,-26 731 1122,6-489-981,22 81 558,1-232-28,-5-56-648,0-74-2345,0-2-8449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6.563"/>
    </inkml:context>
    <inkml:brush xml:id="br0">
      <inkml:brushProperty name="width" value="0.05" units="cm"/>
      <inkml:brushProperty name="height" value="0.05" units="cm"/>
    </inkml:brush>
  </inkml:definitions>
  <inkml:trace contextRef="#ctx0" brushRef="#br0">0 340 13312,'173'-96'640,"-132"75"-448,1 3 0,1 2 0,1 1 1,51-9-1,185-23 783,-84 18-714,-88 9-138,-13 1-43,2 4 0,132-4-1,-147 21-73,-1 4-1,-1 3 0,133 34 1,-135-21 15,-2 4 0,-1 3 1,-1 4-1,75 45 0,-103-49 27,-1 1 0,-1 3 0,-2 1 0,-1 2 0,-2 2 0,-2 2 0,53 71 0,-55-63-29,-3 1-1,-2 2 0,-2 1 1,-2 1-1,-2 1 0,26 93 0,-45-126-6,-1 0 0,-1 0 0,-1 0 0,-1 0 0,-1 0-1,-3 37 1,-2-29-28,-1 1-1,-1-2 1,-2 1-1,-14 34 0,9-33 85,0 1 0,-2-2-1,-1 0 1,-1 0-1,-43 50 1,-40 25 193,84-89-215,0-1 0,-1-1 0,-1 0 0,-30 14-1,-38 14-39,20-12 66,-119 75 0,137-72 44,-92 47 0,115-68-51,0 0-1,-1-2 0,0 0 1,-1-2-1,-48 5 0,-97 7 436,-260 15 46,331-39-237,-158-28 0,217 28-152,-1 2-1,-80 5 1,105 0-138,-31 8 0,32-6 18,1-1 0,-24 2 0,25-5-48,0 2 0,0 0 0,-29 8 1,6 4-4192,25-7-7275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156"/>
    </inkml:context>
    <inkml:brush xml:id="br0">
      <inkml:brushProperty name="width" value="0.05" units="cm"/>
      <inkml:brushProperty name="height" value="0.05" units="cm"/>
    </inkml:brush>
  </inkml:definitions>
  <inkml:trace contextRef="#ctx0" brushRef="#br0">21 823 8192,'5'-24'3093,"-6"23"-2848,-1 1 1,1 0-1,-1-1 0,0 0 1,1 1-1,0-1 0,-1 0 1,1 0-1,-1 0 0,1 1 1,-2-3-1,1-2-201,1 0 1,0 1-1,0-1 0,0 0 1,1 0-1,-1 0 0,1 0 1,0 1-1,1-1 0,-1 0 1,3-9-1,-1-2 107,29-182 1491,5-51-789,-34 217-810,7-72 426,-7 92-383,1 0-1,0 0 0,1 0 1,0 1-1,1-1 0,8-14 1,-12 24-82,0 0 1,0 1 0,0-1 0,1 0-1,-1 1 1,0-1 0,1 1-1,-1-1 1,1 1 0,0 0-1,-1 0 1,1 0 0,0 0-1,0 0 1,0 0 0,-1 0 0,1 0-1,0 1 1,3-1 0,-2 0 6,0 1 0,1 0 0,-1 1 0,0-1 0,0 0 0,0 1 0,0 0 0,0 0 0,0 0 1,0 0-1,4 2 0,6 4 7,-1 1 1,-1 0 0,0 1-1,15 14 1,-9-5 51,0 0 0,-2 1 0,0 1 1,23 42-1,36 90-59,-16-8 190,-8-19-813,-12-44-3776,-26-60-5148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522"/>
    </inkml:context>
    <inkml:brush xml:id="br0">
      <inkml:brushProperty name="width" value="0.05" units="cm"/>
      <inkml:brushProperty name="height" value="0.05" units="cm"/>
    </inkml:brush>
  </inkml:definitions>
  <inkml:trace contextRef="#ctx0" brushRef="#br0">557 1 17407,'-15'3'0,"-11"6"-128,-16-4 128,-10-3-128,-3 7 128,-7-1-128,8 6 128,6 5-384,-2 0 1,-2 0-6529,14-5 0,10-5 6912,11-4 128,0 0-1664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905"/>
    </inkml:context>
    <inkml:brush xml:id="br0">
      <inkml:brushProperty name="width" value="0.05" units="cm"/>
      <inkml:brushProperty name="height" value="0.05" units="cm"/>
    </inkml:brush>
  </inkml:definitions>
  <inkml:trace contextRef="#ctx0" brushRef="#br0">36 0 15104,'-2'1'0,"0"1"0,0-1 0,0 0 0,1 1 0,-1 0 0,0-1 0,1 1 0,-1 0 0,1 0 0,-1 0 0,1 0 0,0 0 0,0 0 0,0 0 0,0 0 0,-1 4 0,1 0 0,1-1 0,0 0 0,0 0 0,0 1 0,1-1 0,2 9 0,-1 11 56,0 0 1,-2 1 0,0-1 0,-2 0 0,-1 0 0,-6 27 0,7-43-50,2 6 57,0-14-51,-1-1-1,1 0 1,0 1 0,0-1 0,0 0 0,0 1-1,0-1 1,0 1 0,0-1 0,0 0 0,0 1-1,0-1 1,0 0 0,0 1 0,0-1 0,1 1-1,-1-1 1,0 0 0,0 1 0,0-1 0,0 0-1,1 1 1,-1-1 0,0 0 0,0 1 0,1-1-1,-1 0 1,0 0 0,1 1 0,8-9 41,-1 0 0,0 0 0,0-1 0,-1 0 0,0 0 0,-1-1 0,0 0 0,0 0 0,5-15 0,-5 13 3,0-1 0,1 1 0,1 0 0,0 0 0,0 1 0,15-16-1,-22 26-54,0 0 0,0 0-1,1 0 1,-1 0-1,0 0 1,0 1-1,0-1 1,1 0-1,-1 0 1,0 1-1,1-1 1,-1 1-1,0-1 1,1 1 0,-1 0-1,1-1 1,-1 1-1,1 0 1,-1 0-1,1 0 1,-1 0-1,0 0 1,1 1-1,-1-1 1,4 1-1,-3 0 6,0 1-1,0 0 0,0-1 1,0 1-1,0 0 0,0 0 0,0 0 1,-1 0-1,1 0 0,0 0 1,-1 1-1,0-1 0,2 3 0,2 9 26,1 0 0,-2 0 0,6 29 0,-2-4-672,-7-38-1770,-1-1-7083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086"/>
    </inkml:context>
    <inkml:brush xml:id="br0">
      <inkml:brushProperty name="width" value="0.05" units="cm"/>
      <inkml:brushProperty name="height" value="0.05" units="cm"/>
    </inkml:brush>
  </inkml:definitions>
  <inkml:trace contextRef="#ctx0" brushRef="#br0">16 1 9984,'-5'12'18,"4"-9"20,-1-1 0,1 1-1,-1 0 1,1 0 0,0 0 0,0 0 0,1 0 0,-1 0-1,1 1 1,-1-1 0,1 0 0,0 0 0,0 0 0,0 0-1,1 1 1,0 2 0,15 21 2501,60 299 484,-61-249-2591,77 471 977,-74-435-898,-14-86-409,9 45-182,-11-68 122,-1-2 38,-1-1-2793,0 0-10504,0-1 12876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8.328"/>
    </inkml:context>
    <inkml:brush xml:id="br0">
      <inkml:brushProperty name="width" value="0.05" units="cm"/>
      <inkml:brushProperty name="height" value="0.05" units="cm"/>
    </inkml:brush>
  </inkml:definitions>
  <inkml:trace contextRef="#ctx0" brushRef="#br0">161 611 15360,'-15'18'0,"-3"1"-43,17-19 34,1 1 1,-1-1 0,1 0-1,-1 0 1,0 0-1,1 0 1,-1 0 0,0 0-1,1 0 1,-1-1-1,0 1 1,1 0 0,-1 0-1,1 0 1,-1-1-1,0 1 1,1 0-1,-1-1 1,1 1 0,-1 0-1,1-1 1,-1 1-1,1-1 1,-1 1 0,1-1-1,-1 1 1,1-1-1,0 1 1,-1-1-1,1 1 1,0-1 0,0 1-1,-1-2 1,-4-3-47,4 4 55,-1 0 0,0 1 0,0-1 0,0 1 0,0 0 0,0 0 0,0 0 0,0 0 0,0 0 0,0 0 0,0 0 0,0 0 0,0 1 0,-3 1 0,-30 11 0,33-12 15,-1 1 0,1-1 0,0 0 0,0 1 0,-1 0 0,1-1 0,0 1 0,0 0 1,1 0-1,-1 0 0,0 0 0,1 1 0,-1-1 0,1 0 0,0 1 0,0-1 0,-2 4 1,2-2 40,0 0 1,1 0 0,-1 0-1,1 0 1,0 1 0,0-1 0,0 0-1,1 0 1,-1 0 0,2 6 0,1-1 47,0-1 1,0 0 0,0 0-1,1 0 1,0 0 0,1-1 0,0 0-1,0 1 1,0-2 0,10 10-1,-11-12-77,0 0-1,0-1 0,1 1 0,-1-1 1,1 0-1,0-1 0,0 1 0,0-1 0,0 0 1,0 0-1,1 0 0,-1-1 0,1 0 0,-1 0 1,1 0-1,-1 0 0,1-1 0,-1 0 0,1-1 1,0 1-1,-1-1 0,1 0 0,-1 0 0,0-1 1,1 1-1,-1-1 0,0 0 0,0-1 1,0 1-1,0-1 0,-1 0 0,1-1 0,-1 1 1,6-5-1,-2-2 1,-1 0 1,0-1-1,0 1 1,-1-1-1,-1 0 1,0-1-1,0 1 1,6-25 0,-5 7 10,0-1 0,2-50 0,-8 40-4,-1-1 1,-2 0-1,-11-53 0,-36-118-47,46 195 17,-5-16-4,-15-37 0,24 69 0,-1-1 1,0 0-1,1 1 0,-1-1 0,0 0 0,0 1 0,0-1 0,0 1 0,0-1 0,-1 1 0,-1-2 0,3 3 0,0 0 0,-1 0 0,1 0 0,0 0 0,-1 0 0,1 0 0,0 0 0,0 0 0,-1 0 0,1 0 0,0 0 0,-1 0 0,1 1 0,0-1-1,0 0 1,0 0 0,-1 0 0,1 0 0,0 1 0,0-1 0,-1 0 0,1 0 0,0 0 0,0 1 0,0-1 0,0 0 0,-1 0 0,1 1 0,0-1 0,0 0 0,0 1 0,0-1 0,0 0 0,0 0 0,0 1 0,0-1 0,0 0-1,0 1 1,0-1 0,-2 9 6,1 0 0,1 0-1,-1 15 1,32 239 330,-13-145-288,30 365-560,-45-422-1753,-2-33-2649,-1 2-3651,0-9 8672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58.134"/>
    </inkml:context>
    <inkml:brush xml:id="br0">
      <inkml:brushProperty name="width" value="0.05" units="cm"/>
      <inkml:brushProperty name="height" value="0.05" units="cm"/>
    </inkml:brush>
  </inkml:definitions>
  <inkml:trace contextRef="#ctx0" brushRef="#br0">128 0 3584,'0'0'1685,"0"0"64,0 0-63,0 0-278,0 0-1024,0 0-256,0 0 0,0 0 0,0 0 0,0 0 21,0 0 86,2 11 21,4 45 15,-1 1 0,-4 0 0,-1-1 1,-3 1-1,-3 0 0,-16 74 0,11-73-25,2 0 0,0 74-1,0-8 85,8-114-246,-3 43 554,4-49-593,0 1 1,0 0-1,1-1 0,-1 1 1,1-1-1,0 1 1,0-1-1,3 8 1,-1-6 0,0 0 0,0 0 1,-1 0-1,0 0 1,0 0-1,0 1 1,-1-1-1,0 1 1,0 6-1,3 20 130,5 26-100,-4-14-25,-4-43-17,-2 19 60,-2-8-94,-10 24 150,12-35-44,1-2 22,0 0 22,-2 0 42,-18 9 0,18-8 21,4-2-85,14-3-119,-3 0 24,0 1 1,0 0-1,0 1 1,1 0 0,-1 1-1,0 1 1,25 1-1,-28 1-19,0-1 0,0 2 0,-1-1 0,1 1 0,-1 1 0,16 8 0,-21-10-14,1 2 1,-1-1 0,0 0-1,0 1 1,-1 0-1,1 0 1,-1 0 0,1 0-1,-1 1 1,-1-1 0,1 1-1,-1 0 1,1 0-1,1 6 1,0 4-29,0 0 0,-1 0 0,0 0-1,-1 0 1,-1 1 0,-1 20 0,-2-13-14,0 1 1,-1-1 0,-10 34-1,6-39 30,0 0 0,-2-1 0,0 0 0,-1 0 0,0-1 0,-2 0 0,-14 15 0,-25 37-20,38-46 14,-2 0 0,0-1 0,-2-1-1,0-1 1,-1 0 0,-28 22-1,37-38 59,7-2-33,0-1 0,-1 1 0,1 0-1,0 0 1,0 0 0,-1 0 0,1 1 0,0-1-1,0 0 1,0 1 0,0-1 0,-1 3-1,-6 4 16,8-6 84,-6 85 129,9-70-227,0 0 0,8 27-1,-5-28-7,-2 0-1,0 1 1,1 17-1,-6 161 1,-9-104 0,6-61 0,1 0 0,2 0 0,2 40 0,10 217 0,-11-251 0,-13 70 0,2-30 0,10-35 62,1 1-1,2-1 1,8 45-1,1 61-51,-10-125-10,-1-15 0,1 1 0,0-1 0,0 0 0,0 1 0,1-1 0,1 0 0,-1 0 0,1 0 0,0 0 0,4 8 0,1-3 13,-1-1 0,-1 1 0,0 0 0,-1 1-1,0-1 1,-1 1 0,0 0 0,-1 0 0,1 19-1,8 75-12,-5-23 0,-1-36 0,-3-19 17,0-15 5,-1 1 1,0 0-1,-2-1 0,-2 23 0,1-18-22,0 0 0,2 26 0,0-32 0,0 0 0,0 1 0,-1-1 0,-1 0 0,0 0 0,-5 15 0,3-13 0,1 0 0,1 1 0,0-1 0,1 1 0,2 21 0,-1-22 0,0 54 0,2-14 0,-1-50 0,0 0 0,-1 0 0,0 0 0,0 1 0,0-1 0,-1 0 0,0 0 0,0 0 0,0 0 0,-4 9 0,-1 1 16,0 1 0,1-1 0,0 1 0,2 0 0,0 0 0,0 0 0,1 19 0,0-2-53,-1-1 0,-10 44 0,5-35 20,6-19 17,1 0 0,0 0 0,2 0 0,1 0 0,6 30 0,-4-19 0,2 42 0,-5-65 8,1 0 0,0 0-1,1-1 1,0 1 0,0-1-1,1 0 1,0 0 0,0 0-1,1 0 1,7 8-1,-4-4 4,-1 1 0,0 0 0,5 15 0,1 14-11,-6-19 0,1 1 0,11 23 0,-7-19 0,-1-1 0,-1 2 0,-2-1 0,-1 1 0,6 57 0,-5-36-21,-6-35-68,-2-8 89,-2-3 89,-4 9-68,1 1-21,0-1 0,0-1 0,-1 0 0,5-11 0,-3 8 0,5-7 0,0 0 0,0-1 0,1 1 0,-1-1 0,1 1 0,-1-1 0,1 1 0,0-1 0,0 0 0,3 3 0,29 25 0,-18-16 0,-10-9 0,-1 0 0,0 1 0,0 0 0,-1 0 0,0 0 0,0 0 0,6 14 0,-2 0 0,7 30 0,-6-16 0,-6-25-4,-1 0 0,0 1 0,-1-1 0,0 1 0,0-1 0,-1 1 0,-1-1 0,1 1 0,-1-1 0,-1 1 0,0-1 0,0 0 0,-1 0 0,0 0 0,-8 16 0,7-18 1,0 0 0,0-1 0,-1 1 0,0-1-1,0 0 1,-1 0 0,1-1 0,-1 0 0,0 0-1,-1 0 1,1 0 0,-1-1 0,0 0 0,0-1-1,-1 0 1,1 0 0,-1 0 0,1-1 0,-11 2-1,8-1 4,0-1 0,-32-1 0,42-1-1,0-1-1,-1 1 0,1 0 1,0 0-1,-1 0 0,1 0 0,0 0 1,-1 0-1,1 0 0,0 0 1,-1 0-1,1 0 0,-1 0 0,1 0 1,0 0-1,-1 0 0,1 1 0,0-1 1,-1 0-1,1 0 0,0 0 1,-1 0-1,1 1 0,0-1 0,0 0 1,-1 0-1,1 1 0,0-1 1,-1 0-1,1 0 0,0 1 0,0-1 1,0 0-1,0 1 0,-1-1 0,1 0 1,0 1-1,0-1 0,0 0 1,0 1-1,0-1 0,0 0 0,0 1 1,0-1-1,0 1 0,0-1 1,0 0-1,0 1 0,0-1 0,0 0 1,0 1-1,0-1 0,0 0 1,0 1-1,1-1 0,-1 0 0,0 1 1,0-1-1,0 0 0,1 1 0,-1-1 1,6 25-2,2 0 0,0-1 0,1 0 0,2 0 0,0-1-1,24 35 1,29 25 3,-46-63 0,-1 1 0,-1 1 0,-1 0 0,-1 2 0,15 32 0,19 87 0,-41-125 0,2 0 0,0 0 0,18 24 0,-16-26 0,0 1 0,-1 1 0,12 30 0,-1 10-2,-7-23 10,-2 1 0,14 63 0,-18-53-51,2-1 0,23 66 1,34 131 88,-14-38 14,3 19 26,-46-163-105,-6-36 2,0-1 1,1 0-1,13 38 0,-11-42 19,0 0 0,-2 0-1,-1 0 1,0 1 0,-1-1-1,-2 1 1,0 0 0,0 0-1,-2-1 1,-1 1-1,0 0 1,-8 29 0,6-30-7,1 0-1,1 0 1,1 0 0,1 25 0,13 76 8,-6-70-2,-5-16-1,2 14 0,-3-42 1,1 1 16,-1 1 0,0 0 0,0-1 0,-1 1 0,-1 9-1,1 1 10,1-16 81,1 8-86,-2 3-21,-2-4 22,1-7 84,1-2-20,0 0-129,0 0 128,3 0 22,17 1-104,0 1 1,0 1-1,0 1 0,-1 1 1,1 0-1,30 14 0,-12-3-3,-2 3-1,48 30 0,-67-36-8,0 0 1,-1 0-1,-1 2 0,26 31 0,45 74-61,-44-59 56,35 59-23,-67-101 23,-1 0 0,-1 1 0,0 0 1,7 36-1,0 20-39,22 99-44,-27-136 97,-2 1 0,-1 0 0,-3 0 0,0 65 0,-4 54-46,-5 73-36,-3-170 146,-21 89 0,18-105-15,9-32-19,-1 1-1,-1-1 1,-1 0 0,0 0-1,0 0 1,-8 12-1,-28 59 99,33-74-128,-6 2 0,2-2 22,9-9 84,3-2 22,-9 14 87,8-13-188,0 0 0,0 0 0,0 1 0,0-1 0,0 0-1,0 1 1,0-1 0,0 1 0,1-1 0,-1 1 0,1-1 0,-1 1 0,1 0 0,-1 2 0,9 31-18,-1 0 0,3 42 0,9 48-15,80 270 6,-71-279 0,34 112 0,-34-146 0,-4 1 0,-4 2 0,13 110 0,-32-181 0,42 257 0,-31-204 0,-3 0 0,1 108 0,-5-50 0,9-11 0,-8-75 0,-2 0 0,0 72 0,-3-31 0,0-55 0,0-1 0,-4 30 0,2-53 8,1 1-1,-1-1 1,1 0 0,0 1-1,0-1 1,-1 1-1,1-1 1,0 0-1,0 1 1,1-1-1,-1 1 1,0-1-1,0 0 1,1 1 0,-1-1-1,0 0 1,1 1-1,-1-1 1,1 0-1,0 0 1,-1 1-1,1-1 1,0 0-1,0 0 1,2 2 0,1 2 30,5 4-17,3 1-21,7 10 33,-11-15 153,-4-4-170,20 6 3,-1-1-1,1-2 1,1 0 0,-1-2-1,1 0 1,-1-2 0,35-3-1,52-8 1,-13 3 36,158-33-1,-218 33-54,1 3 0,65-2 0,12-1 0,209-13 0,-12 31 0,-137-2 0,176 27 0,-216-17 0,-61-9 0,1 1 0,80 0 0,-27 1 58,-90-6-23,72 1 0,155-15-35,-92 18 0,-93-3 0,-58-3 0,-1 0 0,0 1 0,-1 2 0,37 13 0,-47-16 0,0 0 0,0 0 0,0-1 0,0 0 0,1-1 0,19-1 0,68-11 0,-68 6 0,44 0 0,-53 4 0,0 2 0,0 1 0,0 1 0,0 0 0,35 12 0,-35-9 0,0-1 0,1-1 0,-1-1 0,1 0 0,-1-2 0,1-1 0,0-1 0,-1-1 0,1 0 0,37-11 0,-44 11 0,0 1 0,1 0 0,-1 1 0,1 0 0,-1 2 0,19 3 0,-9-1 0,29 0 0,-46-5-21,7-4-64,-3 4 42,-10 1-1386,-3 0-5291,0 0-107,0 0 4545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3.641"/>
    </inkml:context>
    <inkml:brush xml:id="br0">
      <inkml:brushProperty name="width" value="0.05" units="cm"/>
      <inkml:brushProperty name="height" value="0.05" units="cm"/>
      <inkml:brushProperty name="color" value="#E71224"/>
    </inkml:brush>
  </inkml:definitions>
  <inkml:trace contextRef="#ctx0" brushRef="#br0">52 0 9088,'0'0'768,"0"0"-107,0 0-426,0 0 85,0 0 768,0 0 106,0 0-340,0 8-44,-15 248 1707,-4-99-2090,1 167 0,19-289 881,5 19-6329,-5-48 4334,1-1 1,-1 0-1,1 0 0,0 0 0,0 0 0,0 0 0,1 0 0,-1 0 0,1-1 1,0 1-1,1-1 0,-1 0 0,1 0 0,5 5 0,5 1-2022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4.474"/>
    </inkml:context>
    <inkml:brush xml:id="br0">
      <inkml:brushProperty name="width" value="0.05" units="cm"/>
      <inkml:brushProperty name="height" value="0.05" units="cm"/>
      <inkml:brushProperty name="color" value="#E71224"/>
    </inkml:brush>
  </inkml:definitions>
  <inkml:trace contextRef="#ctx0" brushRef="#br0">65 0 8832,'29'59'533,"-28"-60"-364,1 0 1,-1 0-1,1 0 0,-1 0 0,1 0 0,-1 1 1,1-1-1,0 0 0,-1 1 0,1-1 1,0 1-1,0-1 0,-1 1 0,4 0 1,9 1-67,-1 0 0,0 1 0,1 0 0,21 8 0,53 22 712,-76-27-737,248 120 2590,-109-50-2051,35 19-351,125 55 44,152 13 778,-87-34-384,-347-117-574,56 19 252,-116-13-276,-20 11-63,-1-3 0,-83 27-1,-552 147 342,539-163-361,-181 41 117,-5-22-47,217-42 25,-140 35-1,252-47 28,-16 3-794,17-7-800,12-6-971,-2 5 509,-1 0 0,1 1 0,0 0 1,0 0-1,0 0 0,12-3 0,15-5 1762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002"/>
    </inkml:context>
    <inkml:brush xml:id="br0">
      <inkml:brushProperty name="width" value="0.05" units="cm"/>
      <inkml:brushProperty name="height" value="0.05" units="cm"/>
      <inkml:brushProperty name="color" value="#E71224"/>
    </inkml:brush>
  </inkml:definitions>
  <inkml:trace contextRef="#ctx0" brushRef="#br0">0 0 6528,'0'0'0,"0"0"-4480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344"/>
    </inkml:context>
    <inkml:brush xml:id="br0">
      <inkml:brushProperty name="width" value="0.05" units="cm"/>
      <inkml:brushProperty name="height" value="0.05" units="cm"/>
      <inkml:brushProperty name="color" value="#E71224"/>
    </inkml:brush>
  </inkml:definitions>
  <inkml:trace contextRef="#ctx0" brushRef="#br0">223 501 5376,'0'0'-768,"-3"-12"3093,2 10-2058,-24-79 7302,-2 4-5652,14 44-1805,-2 0 1,-28-47-1,28 57-129,-35-61 806,42 69-1975,-9-30 1,12 29-9375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782"/>
    </inkml:context>
    <inkml:brush xml:id="br0">
      <inkml:brushProperty name="width" value="0.05" units="cm"/>
      <inkml:brushProperty name="height" value="0.05" units="cm"/>
      <inkml:brushProperty name="color" value="#E71224"/>
    </inkml:brush>
  </inkml:definitions>
  <inkml:trace contextRef="#ctx0" brushRef="#br0">132 1 8832,'44'0'1013,"82"11"0,-108-8-743,0 1-1,0 1 0,0 1 1,-1 0-1,1 1 0,-2 1 1,21 12-1,-25-12-209,1 0 0,-2 1 1,1 0-1,-1 1 0,14 17 0,-22-24-46,0 0-1,-1 1 0,0-1 0,0 0 0,0 1 0,0 0 1,-1-1-1,1 1 0,-1 0 0,0 0 0,0 0 1,0 0-1,-1 0 0,1 0 0,-1 0 0,0 0 0,0 0 1,0 0-1,-1 0 0,0 0 0,1 0 0,-1 0 0,-1 0 1,1-1-1,-2 5 0,-2 0-3,0-1 0,0 0 1,0 0-1,-1-1 0,1 1 0,-2-1 1,1-1-1,-1 1 0,0-1 0,0 0 1,0 0-1,-11 4 0,-1 0 11,1-1-1,-1-1 0,0-1 0,-24 5 1,26-8 29,0 0 0,0-2 0,-1 0 0,1-1 1,0-1-1,-1 0 0,1-2 0,0 0 1,0 0-1,1-2 0,-32-12 0,39 13-6,1-1-1,0 1 0,0-1 1,1 0-1,0-1 1,0 0-1,0 0 0,0-1 1,1 0-1,-8-10 1,10 11-20,1-1 1,-1 0 0,1 0 0,0 0 0,1 0 0,-1 0 0,1-1 0,1 1 0,0-1 0,0 1 0,0-1 0,1 1 0,1-15 0,-1 16-97,1 1 1,0 0-1,0-1 1,1 1 0,-1 0-1,1 0 1,0 0-1,1 0 1,-1 1-1,1-1 1,0 1-1,0-1 1,0 1-1,1 0 1,-1 0-1,1 0 1,0 1 0,0-1-1,6-3 1,21-15-9529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501"/>
    </inkml:context>
    <inkml:brush xml:id="br0">
      <inkml:brushProperty name="width" value="0.05" units="cm"/>
      <inkml:brushProperty name="height" value="0.05" units="cm"/>
      <inkml:brushProperty name="color" value="#E71224"/>
    </inkml:brush>
  </inkml:definitions>
  <inkml:trace contextRef="#ctx0" brushRef="#br0">1 0 9216,'10'69'917,"-10"-69"-894,0 0-1,0 0 1,-1 0 0,1-1 0,0 1-1,0 0 1,0 0 0,0-1 0,0 1-1,0 0 1,0 0 0,0-1-1,0 1 1,0 0 0,0 0 0,0-1-1,0 1 1,0 0 0,0 0-1,0 0 1,0-1 0,1 1 0,-1 0-1,0 0 1,0-1 0,0 1 0,0 0-1,0 0 1,0 0 0,1 0-1,-1-1 1,0 1 0,0 0 0,0 0-1,1 0 1,-1 0 0,0 0-1,0-1 1,0 1 0,1 0 0,-1 0-1,0 0 1,0 0 0,1 0 0,-1 0-1,0 0 1,0 0 0,1 0-1,-1 0 1,0 0 0,1 0 15,0 1 1,0-1-1,-1 0 1,1 1-1,0-1 1,0 1-1,-1-1 1,1 1-1,-1-1 1,1 1-1,0 0 1,-1-1-1,1 1 1,-1 0-1,0-1 1,1 2-1,14 33 723,-2 0-1,-2 1 1,-1 1-1,6 46 1,16 60-489,-18-94 185,13 41-2608,-18-66-2143,18 38-1,-18-45 1117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866"/>
    </inkml:context>
    <inkml:brush xml:id="br0">
      <inkml:brushProperty name="width" value="0.05" units="cm"/>
      <inkml:brushProperty name="height" value="0.05" units="cm"/>
      <inkml:brushProperty name="color" value="#E71224"/>
    </inkml:brush>
  </inkml:definitions>
  <inkml:trace contextRef="#ctx0" brushRef="#br0">0 61 11136,'19'70'149,"-18"-67"-87,1 0 1,0-1-1,0 1 1,0 0-1,0-1 0,0 1 1,0-1-1,1 1 1,-1-1-1,1 0 0,0 0 1,0 0-1,-1 0 1,1-1-1,0 1 0,4 0 1,11 8 28,39 30 107,53 48 1,41 30 1580,-135-108-1543,0-1 0,0 0 0,18 7 0,-27-13-143,0-1 0,-1 0-1,1 0 1,0-1-1,0 0 1,0 0-1,0 0 1,0-1-1,0 0 1,14-2-1,-19 2-84,0-1 0,0 1-1,0-1 1,0 0 0,0 0-1,0 0 1,0 1 0,-1-2-1,1 1 1,0 0 0,-1 0-1,1 0 1,-1-1-1,1 1 1,-1-1 0,1 1-1,-1-1 1,2-3 0,-2 2 12,1-1 1,-1 1 0,0-1 0,0 0 0,0 1-1,0-1 1,-1 0 0,0 1 0,0-7-1,-1-3 29,0 0 0,-1 1 0,-1-1 0,-8-23 0,-23-48 174,21 54-113,0-1 1,-10-44-1,9 1-2499,9 41-8085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202"/>
    </inkml:context>
    <inkml:brush xml:id="br0">
      <inkml:brushProperty name="width" value="0.05" units="cm"/>
      <inkml:brushProperty name="height" value="0.05" units="cm"/>
      <inkml:brushProperty name="color" value="#E71224"/>
    </inkml:brush>
  </inkml:definitions>
  <inkml:trace contextRef="#ctx0" brushRef="#br0">284 95 7424,'-33'-9'0,"4"3"-3,28 8 6,5 3 7,26 12 193,10 6 793,-38-22-918,-1 1-1,1-1 1,0 0 0,-1 1 0,1-1 0,-1 1 0,1-1-1,-1 1 1,0 0 0,0 0 0,0 0 0,0-1 0,0 1 0,0 0-1,0 0 1,0 0 0,-1 1 0,1 2 0,-5-1 668,-1-1-625,-1 0-1,0-1 1,0 1-1,0-1 0,0-1 1,0 1-1,0-1 1,0 0-1,-1-1 0,1 1 1,0-1-1,-11-2 1,-1 1 5,-1-2 0,1 0 0,-22-8 0,27 7 24,2-1 1,-1 0 0,0-1 0,-19-13-1,27 16-213,-1 0 0,2 0 0,-1 0 0,0 0 0,1-1 0,-1 1 0,1-1 0,0 0-1,0 0 1,1 0 0,-1-1 0,1 1 0,0 0 0,0-1 0,-2-7 0,4 10-450,0-1 1,0 1-1,0-1 1,1 1-1,-1 0 1,0-1-1,1 1 1,0-1 0,-1 1-1,1 0 1,0-1-1,0 1 1,1 0-1,-1 0 1,2-2-1,-3 3 457,11-18-1800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3.909"/>
    </inkml:context>
    <inkml:brush xml:id="br0">
      <inkml:brushProperty name="width" value="0.05" units="cm"/>
      <inkml:brushProperty name="height" value="0.05" units="cm"/>
    </inkml:brush>
  </inkml:definitions>
  <inkml:trace contextRef="#ctx0" brushRef="#br0">1 1 9856,'0'1'50,"0"0"0,1 0 0,-1 0 0,1 1 0,-1-1 0,1 0 0,-1 0 0,1 0 0,0 0 0,-1 0 0,1 0 0,0 0 1,0 0-1,0 0 0,-1 0 0,1-1 0,0 1 0,0 0 0,1 0 0,-1-1 0,0 1 0,0-1 0,0 1 0,0-1 0,0 1 0,1-1 0,-1 0 1,0 0-1,0 0 0,1 1 0,-1-1 0,2-1 0,11 2 714,0 0 0,18-3 1,-7 1-593,33 5 422,0 1-1,61 15 1,112 37 366,-162-39-928,99 28 53,-2 6 1,-2 8-1,-3 7 0,233 135 1,8 61 618,-370-242-662,-18-12 76,23 19-1,-37-28-116,1 0 1,-1 1-1,1-1 1,-1 0-1,1 1 0,-1-1 1,1 0-1,-1 1 0,0-1 1,1 1-1,-1-1 0,1 0 1,-1 1-1,0-1 0,1 1 1,-1 0-1,0-1 0,0 1 1,1-1-1,-1 1 0,0-1 1,0 1-1,0 0 1,0-1-1,0 1 0,0-1 1,0 1-1,0 0 0,0-1 1,0 1-1,0-1 0,0 1 1,0 0-1,-1 0 0,-11 5 68,10-6-57,-31 7 40,-1-1-1,-43 1 1,-22 3-58,37 0 14,-297 54 112,-43-8-74,138-24 10,5 23-8,242-50-27,-1 1 0,1 0 1,0 2-1,0 0 0,1 1 1,0 1-1,0 0 0,1 1 1,1 0-1,0 1 0,-15 17 1,18-18-2970,6-9-3213,5-2 401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535"/>
    </inkml:context>
    <inkml:brush xml:id="br0">
      <inkml:brushProperty name="width" value="0.05" units="cm"/>
      <inkml:brushProperty name="height" value="0.05" units="cm"/>
      <inkml:brushProperty name="color" value="#E71224"/>
    </inkml:brush>
  </inkml:definitions>
  <inkml:trace contextRef="#ctx0" brushRef="#br0">47 1 12160,'-15'8'0,"-16"6"0,31 9 128,17 4 0,-7-1 0,1 9 128,-3-2 0,1 5 0,-4-9 0,0 3-256,2-8 128,-5 0-4224,1-5 0,-1-5 3584,-2-2 128,0-2-2560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882"/>
    </inkml:context>
    <inkml:brush xml:id="br0">
      <inkml:brushProperty name="width" value="0.05" units="cm"/>
      <inkml:brushProperty name="height" value="0.05" units="cm"/>
      <inkml:brushProperty name="color" value="#E71224"/>
    </inkml:brush>
  </inkml:definitions>
  <inkml:trace contextRef="#ctx0" brushRef="#br0">233 20 13184,'-5'17'0,"-3"9"0,-10-26 0,-6-16 128,2 6 0,-3-4-128,-2 5 0,-1 1 128,-10 6 0,0-2-9984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9.583"/>
    </inkml:context>
    <inkml:brush xml:id="br0">
      <inkml:brushProperty name="width" value="0.05" units="cm"/>
      <inkml:brushProperty name="height" value="0.05" units="cm"/>
      <inkml:brushProperty name="color" value="#E71224"/>
    </inkml:brush>
  </inkml:definitions>
  <inkml:trace contextRef="#ctx0" brushRef="#br0">0 0 3712,'3'14'2219,"6"-14"299,3-1-2690,8-1 371,0 2 0,1 0 0,-1 1 1,0 2-1,26 5 0,36 5 1086,-67-11-1141,10 0 148,0-1-1,42-4 1,-47-1-233,-13 2-26,0 1-1,-1 0 1,1 0 0,0 0 0,10 1 0,133-8 1609,-92 6-1364,-56 1-172,6-1-63,-6 1 21,-2 1-107,0 0 86,0 0-128,0 0-1,0 0 129,0 0-86,0 0 129,2 0 20,5-1-63,-6 0 21,-1 1-107,0 0 129,0 0 42,2 0-22,7-3-84,1 0-44,-8 3-84,-2 0-854,0 0-3307,0 0-170,0 0 2325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2.208"/>
    </inkml:context>
    <inkml:brush xml:id="br0">
      <inkml:brushProperty name="width" value="0.05" units="cm"/>
      <inkml:brushProperty name="height" value="0.05" units="cm"/>
      <inkml:brushProperty name="color" value="#E71224"/>
    </inkml:brush>
  </inkml:definitions>
  <inkml:trace contextRef="#ctx0" brushRef="#br0">25 2281 5760,'-20'0'661,"16"0"64,4 0-42,3 0 42,25 1 726,0 2 0,33 7 0,-31-4-584,0-2 0,39 1 1,-67-5-797,-1-1 0,1 0 0,0 0 0,-1 0 0,1 0 0,-1 0 0,1 0 0,-1-1 0,0 1 0,1 0 0,-1-1 0,0 1 0,0-1 0,0 0 0,0 1 0,0-1 0,0 0 0,-1 1 0,1-1 0,0-3 0,15-46-48,16-107 112,11-43-35,34-113 71,-70 267-37,3-7 87,4-82 0,-23-420 227,10 468-304,20-138 1,-5 87-72,-14 124-70,0-1 0,2 1-1,0 0 1,0 1 0,2-1-1,0 1 1,10-18 0,18-51 359,-33 82-234,1 0-42,8-2-150,12-1 86,0 1 1,0 1-1,1 1 1,41 3-1,-40-1-24,-1-1 0,38-3 0,-12-1 36,1 2 0,92 8 0,-82-1 33,73-5-1,77 1 46,-79 3-75,-119-5-37,0 0 0,1-1 0,20-6 0,17-2 0,75-9 0,-107 17 19,-1 0-1,1 1 0,22 2 1,-19 0 8,34-3 0,-28 0 8,49 2-1,-59 2-10,1-1 0,0-1-1,0-1 1,0-1 0,0 0-1,30-9 1,-10-5-3,-26 10-42,-9 4-86,-3 2-2410,0 0-9557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575"/>
    </inkml:context>
    <inkml:brush xml:id="br0">
      <inkml:brushProperty name="width" value="0.05" units="cm"/>
      <inkml:brushProperty name="height" value="0.05" units="cm"/>
      <inkml:brushProperty name="color" value="#E71224"/>
    </inkml:brush>
  </inkml:definitions>
  <inkml:trace contextRef="#ctx0" brushRef="#br0">0 4 6016,'0'0'0,"16"-4"-128,-9 18 0,-2 0-3712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934"/>
    </inkml:context>
    <inkml:brush xml:id="br0">
      <inkml:brushProperty name="width" value="0.05" units="cm"/>
      <inkml:brushProperty name="height" value="0.05" units="cm"/>
      <inkml:brushProperty name="color" value="#E71224"/>
    </inkml:brush>
  </inkml:definitions>
  <inkml:trace contextRef="#ctx0" brushRef="#br0">0 0 3328,'0'0'0,"0"0"-2048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9.368"/>
    </inkml:context>
    <inkml:brush xml:id="br0">
      <inkml:brushProperty name="width" value="0.05" units="cm"/>
      <inkml:brushProperty name="height" value="0.05" units="cm"/>
      <inkml:brushProperty name="color" value="#E71224"/>
    </inkml:brush>
  </inkml:definitions>
  <inkml:trace contextRef="#ctx0" brushRef="#br0">137 1 1024,'-6'36'1202,"-18"60"1,-2 4 381,12-30-541,6-37-261,1 0 1,2 1 0,1 0-1,2 0 1,3 47 0,0-65-500,-1 1 0,-1-1 1,0 0-1,-7 31 0,4-23 114,3-22-290,1-2 42,0 0 64,0 0-63,0 0-22,0 0-43,0 0-128,0 0 129,-25-3 63,23 2-1877,2 1-6293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51.768"/>
    </inkml:context>
    <inkml:brush xml:id="br0">
      <inkml:brushProperty name="width" value="0.05" units="cm"/>
      <inkml:brushProperty name="height" value="0.05" units="cm"/>
      <inkml:brushProperty name="color" value="#E71224"/>
    </inkml:brush>
  </inkml:definitions>
  <inkml:trace contextRef="#ctx0" brushRef="#br0">294 1 2944,'1'3'196,"0"-1"0,0 1 0,-1-1 0,1 1 0,-1 0 0,0-1 0,0 1-1,0 0 1,0 0 0,-1-1 0,1 1 0,-1 0 0,1-1 0,-1 1 0,0-1 0,-2 5 0,-3 5 613,0-1 1,-11 15-1,3-5-296,1 1-267,2 0 0,1 1 0,1-1 0,-8 30 0,-18 101 810,21-81-590,-4 23-416,9-44 607,-18 61 1,7-54 387,9-28-800,-11 48 1,14-36-50,2 1 0,2 0 1,1 0-1,6 63 0,-3-82-156,0-1-1,-5 25 0,0 27 334,5-35-384,-1-12 94,1 1-1,2-1 1,8 47 0,-9-69-88,0-1 1,0 0 0,-1 1-1,0-1 1,0 1-1,0-1 1,0 0 0,-1 1-1,0-1 1,-3 11-1,-7 45 800,36-67-432,96-24-207,-77 17-85,65-10 1,-69 18-60,0 2-1,0 2 1,0 1 0,0 2 0,0 2 0,-1 2 0,0 1 0,50 16-1,59 18-11,29 11 2,-154-43-6,-1 0 0,-1 2 1,0 0-1,0 1 0,33 28 0,4 13-76,77 93 0,-41-41-101,-89-99 177,1 0 0,-1 1 1,-1 0-1,1 0 0,-1 0 1,0 1-1,-1-1 1,0 1-1,0 0 0,-1 0 1,0 0-1,0 0 0,-1 1 1,0-1-1,0 0 0,-1 1 1,0-1-1,-1 9 0,-4 14-12,-1-1-1,-1 1 0,-17 45 0,-3 10 4,17-36-13,3 0-1,1 0 0,2 82 1,3-120 4,-1-2 44,1-9 42,1-1-107,0 0 128,1 2 1,2 9-150,-1 2 42,0-4 44,3-6 63,29 8-10,62 10-1,-54-14-76,-15-1 10,1-2 0,39 1 0,108 6 98,-144-11-106,0 2 0,-1 1 0,0 1 0,0 2 0,0 1 0,0 1 0,29 13 0,-37-12 5,0-2 0,1-1 0,0 0 0,23 2 0,96 3 47,-95-10-35,0 3 0,76 16 0,-69-9-43,0-2-1,1-3 0,103-1 1,-141-5 22,0 1 1,20 5-1,21 2-135,-55-8 11,-3 12-2218,0-1-8235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421"/>
    </inkml:context>
    <inkml:brush xml:id="br0">
      <inkml:brushProperty name="width" value="0.05" units="cm"/>
      <inkml:brushProperty name="height" value="0.05" units="cm"/>
      <inkml:brushProperty name="color" value="#E71224"/>
    </inkml:brush>
  </inkml:definitions>
  <inkml:trace contextRef="#ctx0" brushRef="#br0">0 39 5120,'0'-20'0,"0"1"-3456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847"/>
    </inkml:context>
    <inkml:brush xml:id="br0">
      <inkml:brushProperty name="width" value="0.05" units="cm"/>
      <inkml:brushProperty name="height" value="0.05" units="cm"/>
      <inkml:brushProperty name="color" value="#E71224"/>
    </inkml:brush>
  </inkml:definitions>
  <inkml:trace contextRef="#ctx0" brushRef="#br0">33 47 3584,'-2'-17'0,"-5"-13"0,7 30 0,-10 7-256,10-7 128,0 0-1792</inkml:trace>
  <inkml:trace contextRef="#ctx0" brushRef="#br0" timeOffset="1">0 68 5120,'0'0'0,"0"0"128,0 0 128,0 0-768,0 0 128,0 0-2560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4.483"/>
    </inkml:context>
    <inkml:brush xml:id="br0">
      <inkml:brushProperty name="width" value="0.05" units="cm"/>
      <inkml:brushProperty name="height" value="0.05" units="cm"/>
    </inkml:brush>
  </inkml:definitions>
  <inkml:trace contextRef="#ctx0" brushRef="#br0">221 0 7552,'21'11'353,"0"0"0,-1 1 0,-1 1 0,0 1 0,0 0 0,-2 2-1,0 0 1,0 1 0,-2 1 0,18 25 0,-27-35-333,-1 1-1,-1 0 1,0 1-1,0-1 1,-1 1-1,0-1 1,0 1-1,-1 0 1,0 0 0,-1 0-1,0 13 1,-1-17 4,0-1 0,0 0 0,-1 1 0,1-1 0,-1 0 0,-1 0 0,1 0 0,-1 0 0,0 0 0,0 0 0,0 0 0,0-1 0,-1 1 0,0-1 0,0 1 0,0-1 0,-1 0 0,1 0 0,-1-1 0,0 1 0,0-1 0,0 0 0,-7 5 0,3-5-14,0 0 0,-1 0 0,1-1 0,0 0 0,-1 0 1,0-1-1,1 0 0,-1-1 0,1 0 0,-1 0 0,0-1 0,1 0 0,-16-4 0,3 0 73,1-1 0,-1-1-1,1-1 1,-26-15 0,35 17 10,1-1 0,0 0 0,0-1 0,1 1 1,0-2-1,0 0 0,1 0 0,0 0 0,0-1 1,1 0-1,1 0 0,0-1 0,0 0 0,-5-13 1,6 9-306,0-1 0,1 0 0,0 0 0,-1-17 1,3 14-1757,1 0 1,1 0 0,3-23-1,-1 19-485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19.306"/>
    </inkml:context>
    <inkml:brush xml:id="br0">
      <inkml:brushProperty name="width" value="0.05" units="cm"/>
      <inkml:brushProperty name="height" value="0.05" units="cm"/>
      <inkml:brushProperty name="color" value="#E71224"/>
    </inkml:brush>
  </inkml:definitions>
  <inkml:trace contextRef="#ctx0" brushRef="#br0">302 4 8064,'-6'-1'434,"-12"-1"-1182,17 2 930,1 0 1,-1 1-1,1-1 0,-1 0 0,1 1 0,-1-1 0,1 0 0,-1 1 1,1-1-1,0 1 0,-1-1 0,1 1 0,-1-1 0,1 1 0,0-1 1,0 1-1,-1-1 0,1 1 0,0-1 0,0 1 0,0 0 1,-1-1-1,1 1 0,0-1 0,0 1 0,0 0 0,0-1 0,0 1 1,0-1-1,1 2 0,-3 12 12,1 1 0,-1-1 0,-7 23 0,-3 11-31,10-27-144,0 1 0,1 0 1,3 34-1,12 66 431,-14-121-444,5 27 70,5 58 339,-3-34-318,-5-44-78,-1-1 0,1 1 0,-1-1 0,-1 1 0,1 0 0,-1-1 0,-1 1 0,1-1 0,-1 1-1,-1-1 1,1 1 0,-1-1 0,-6 14 0,-2 3 160,1 0 1,2 1-1,0 0 0,-4 30 0,8-31-111,-1 39-1,4-49-38,-1 0-1,0 0 1,-1 0-1,-6 23 0,2-13-28,1 1 0,-4 47 0,-1 9 0,0-11 71,-5 34 29,14-101-57,1-3-86,0 2 107,-2 7-43,-4 4-21,1-1-21,5-10-43,0-2 149,0 0 1,0 0-129,0 0 128,0 0 1,0 0-129,0 0 128,12 1-100,0 2 0,1-1 0,-1 1 0,0 1-1,0 0 1,22 12 0,-31-15 20,-1 1 0,1 0 0,-1 0 1,0 0-1,1 0 0,-1 0 0,0 0 0,0 1 0,0-1 1,-1 1-1,1-1 0,0 1 0,-1 0 0,0 0 1,0-1-1,0 1 0,0 0 0,1 4 0,1 8-4,-1 0-1,1 23 0,-2-23-14,1 9-19,-2-1 0,-1 1 0,0-1 1,-2 0-1,-10 43 0,9-51 16,-1 0 1,-1-1-1,0 1 1,-1-1-1,-1 0 1,0-1-1,-1 0 1,0 0-1,-20 20 0,29-32 17,-26 24-32,1 2 0,1 0 0,-30 45 0,49-63 46,-24 29 122,27-36-30,2-2 22,0 0 0,0 0-42,0 0-129,-1 2 107,-4 7-64,0 5-85,2 2 63,1 0 22,2-2 0,0-1 0,0 0 0,0 3 0,0 1-21,0 86-192,0-93 191,0 5 1,0-1-64,0-1 63,0-3 44,0-9 84,0-1 22,0 0 0,0 0 0,0 0 0,0 0 0,0 0 0,0 0 0,0 0 0,21-5 0,-10 2-106,0-1 0,-1-1-1,0 0 1,0 0 0,19-14-1,14-8-23,-17 15-6,0 2 0,0 0 0,1 1 0,0 2-1,1 1 1,-1 1 0,1 1 0,0 2 0,0 1-1,0 0 1,0 3 0,39 5 0,-58-5 7,0 0-1,1 1 1,-1-1 0,0 2-1,0-1 1,-1 2 0,1-1 0,-1 1-1,0 0 1,0 1 0,0-1 0,-1 2-1,0-1 1,0 1 0,0 0 0,7 11-1,-6-6-16,0 0 0,0 1 0,-1 0-1,0 0 1,-2 1 0,9 25-1,-13-34 14,0 0-1,0 0 1,-1 0-1,1 1 1,-1-1-1,0 0 0,-1 0 1,1 1-1,-1-1 1,0 0-1,0 0 1,-1 0-1,0 0 1,1 0-1,-2 0 0,1 0 1,0-1-1,-1 1 1,0-1-1,0 0 1,0 1-1,-6 4 0,-3 1-29,-1 0 0,-1 0-1,0-2 1,0 1-1,-19 7 1,-4 3-9,27-14 44,-2 2 0,6 9 0,1 2 0,0 1 0,1-1 0,2-2 0,1 0-21,1 1 2,0 0-1,-1-1 0,-1 1 1,0-1-1,-1 1 1,-1-1-1,-1 0 1,0 0-1,-1-1 1,-1 1-1,-9 16 0,-21 43 148,37-70-80,-1 0 57,-14 11-23,6-6-61,-6 3-21,4-3 22,8-8 84,3-2-20,-1 2-150,-7 9 93,5-5 9,2 8 151,0-12-83,1-2 22,0 0 0,2-1-117,0 0 0,0 0-1,1 1 1,-1-1 0,0 0-1,0 1 1,0 0 0,0 0-1,4-1 1,1 2-11,-1-1-1,0 1 1,1 1-1,-1-1 1,0 1 0,0 0-1,0 0 1,0 0-1,0 1 1,0 0 0,-1 1-1,8 5 1,-1 0 5,-1 1 0,0 0 1,-1 0-1,13 18 0,-17-20-9,-1 0 0,-1 0 0,1 0-1,-1 0 1,-1 1 0,0-1 0,0 1-1,0 0 1,-1 0 0,-1 0 0,1 1-1,-2-1 1,1 0 0,-2 18-1,0-20 2,0 0 0,0 0 0,0 0 0,-1 0-1,0 0 1,-1 0 0,0 0 0,0-1 0,0 1-1,-1-1 1,0 0 0,0 0 0,0 0 0,-1-1-1,0 1 1,0-1 0,0 0 0,-1-1 0,-9 8-1,6-7-11,0 1-1,1 0 1,-11 10-1,-56 44-50,55-44 66,17-11 0,2-1 0,0-2 0,-1 0 0,1 0 0,0 1 0,0-1 0,0 0 0,0 1 0,0-1 0,0 3 0,-4 14 0,2-3 0,0 0 0,-13 31 0,13-19 0,2 32 0,1-35 0,-1 1 0,-5 25 0,4-33 0,1 1 0,0 0 0,3 28 0,0 7 0,5 120 0,-6-143 0,0-1 22,-7 49 0,0 11 41,6 37-42,0-115-33,1 0 0,0-1 0,1 1 0,0-1 0,5 16 0,-3-14-2,0 1 0,-2-1 0,2 17 0,3 33 57,2-1 0,25 93-1,-29-134-44,1 35-1,-4-36 16,7 37 1,-6-41 1,0 0 0,-2 0 0,0 0 1,0 0-1,-2 0 0,-4 29 0,10-10-15,-5-25 3,0 4 63,-5 7-7,5-8-59,3 0 0,-1 1 0,-2-1 0,-2-1 0,-3-1 0,-1 4 0,6 3 0,2-1 0,-1-7 22,-1-8 84,0-2 22,17 9 0,18 8-147,-25-13 38,1 1-1,0 1 1,-1 0-1,0 0 0,-1 1 1,1 0-1,12 13 0,-7-4-18,-1 0 0,17 23 0,-27-33 0,0 0 0,0 1 0,-1 0 0,0-1 0,0 1 0,-1 0 0,3 12 0,-3-9-17,0 1 0,0-1 0,-1 0 0,0 1 0,-1-1 0,0 0 0,-1 1 0,0-1 0,-1 0 0,0 0 0,0 0 0,-1 0 0,0 0-1,-7 12 1,4-9-11,0-1 0,-2 0-1,1 0 1,-1-1-1,-1 0 1,0-1-1,-1 0 1,-18 15-1,9-8 55,-2-2 0,0-1-1,0 0 1,-26 11-1,44-24-15,1 0-1,-1 1 1,1-1-1,-1 0 1,1 1-1,0 0 1,0 0-1,-3 2 1,-8 9-74,3 1 42,1 1 22,8-14 0,0 1 0,0-1 0,0 1 0,0-1 0,0 1 0,1-1 0,-1 1 0,0 0 0,1-1 0,0 1 0,-1 0 0,1 1 0,-3 17 0,-2-1 17,2-16 22,2 22 32,1-13-70,0 30 127,0-30-128,1 0 0,0 0 0,5 21 0,-4-26 0,-1 1 0,1 0 0,-1 13 0,-4 25 0,2-45 0,1 1 0,0-1 0,0 1 0,0-1 0,1 1 0,-1-1 0,0 1 0,1-1 0,-1 1 0,0-1 0,1 0 0,0 1 0,-1-1 0,1 1 0,1 1 0,3 7 0,3 42 128,-6-42-106,0-6 63,0 5-64,2 11 35,-4-20-52,0 0 1,-1 0-1,1 0 1,0 0-1,0 1 1,0-1 0,0 0-1,0 0 1,0 0-1,0 1 1,0-1-1,0 0 1,0 0 0,0 0-1,0 1 1,0-1-1,0 0 1,0 0 0,0 0-1,1 1 1,-1-1-1,0 0 1,0 0-1,0 0 1,0 0 0,0 1-1,0-1 1,0 0-1,1 0 1,-1 0-1,0 0 1,0 0 0,0 1-1,0-1 1,0 0-1,1 0 1,-1 0 0,0 0-1,0 0 1,0 0-1,1 0 1,-1 0-1,0 0 1,0 0 0,0 0-1,1 0 1,-1 0-1,11 2 84,-8-1-85,10 2 3,0 1 0,-1 0 0,15 8 0,-23-10-7,1 1 1,-1-1-1,0 1 1,0 1 0,0-1-1,-1 0 1,1 1-1,-1 0 1,0 0 0,0 0-1,0 0 1,3 6-1,19 34 1,12 25 0,-33-61 0,-2-1 0,1 1 0,-1 0 0,0 0 0,0 0 0,-1 0 0,0 12 0,-1-6-21,-1 1 0,-1-1-1,-1 0 1,0 0 0,-9 25-1,-2-5-42,-18 34 0,19-46 80,-1-1 0,-1 0 0,-24 25 0,22-27 0,1 1 0,1 0 0,-18 32 0,19-21-16,2 0 0,-12 45 0,-4 11 0,21-69 0,4-11 0,0 0 0,0 1 0,1-1 0,0 1 0,1-1 0,-1 1 0,1 12 0,0 1 42,-1 1-1,-7 32 0,7-42-37,1-4-4,1-1 0,0 0 0,0 0 0,1 0 0,0 0 0,0 0 0,4 11 0,1 16 0,-3 17 0,-3-41 0,0 1 0,1 0 0,0 0 0,1-1 0,6 22 0,0-6 26,-1 1 0,-1 0-1,-1 1 1,2 37-1,0-20 28,-4-33-28,-1 1 0,1 21 0,-3-21-25,0 0 0,1 0 0,1 0 0,0 0 0,1 0 0,6 20 0,-4-19 0,1-2 0,-2-1 0,0-2 22,-3-8-16,0 0 1,0-1 0,0 1-1,0-1 1,0 1-1,0-1 1,0 1 0,0-1-1,0 0 1,0 0 0,0 1-1,1-1 1,-1 0-1,1 0 1,-1 0 0,17 6-7,0 0 0,-1 1 0,1 2 0,-2-1 0,1 2 0,-1 0 0,-1 1 0,0 1 0,0 0 0,-1 1 0,-1 0 0,0 1 0,-1 1 0,11 17 0,-16-20 2,-1 0-1,0 1 0,-1 0 0,-1 0 0,0 0 0,0 0 1,2 23-1,-4-14-30,0 1 0,-2-1 0,-4 44 0,1-47 26,0-1 0,-1 1 1,-1-1-1,-1 0 0,-1 0 1,0-1-1,-11 18 0,17-32 3,-1 0 0,1-1 0,-1 1 0,0-1 0,0 1 0,0-1 0,0 0 0,0 0 0,-1 0 0,-4 3 0,-5 4 0,-13 22 0,1 1 0,1 1 0,-20 40 0,34-58 0,1 8 0,-22 43 0,26-53 0,4-11 3,0-1 1,-1 1-1,1 0 0,0 0 0,0 0 0,0 0 0,1-1 0,-1 1 0,0 0 0,1 0 0,-1-1 1,1 1-1,1 3 0,1 3 60,-1-1-43,2 36-19,1 65-1,0-62 0,-3-36 0,-1 1 0,0 0 0,0 12 0,-1 54 0,1-57 0,0 0 0,-2 1 0,0-1 0,-6 30 0,-10-14 0,16-35 0,0 1 0,1-1 0,-1 1 0,0 0 0,0-1 0,1 1 0,-1 0 0,1 0 0,-1 0 0,1-1 0,0 1 0,0 0 0,-1 0 0,1 0 0,1 0 0,-1 3 0,1 3 0,-6 32 0,0 62 0,5-14 128,0-78-106,19-33 84,-16 19-106,1 1 0,0-1 0,0 1 0,0 0 0,0 0 0,0 0 0,0 1 0,1-1 0,-1 1 0,1 0 0,0 1 0,0-1 0,0 1 0,-1 0 0,9-1 0,-7 1 0,-1 0 0,0 1 0,0 0 0,0 0 0,0 0 0,0 0 0,1 1 0,-1 0 0,0 0 0,0 0 0,0 1 0,0 0 0,-1 0 0,1 0 0,7 5 0,-6-3 1,-1 1-1,0 0 0,0 1 0,0 0 1,-1-1-1,1 1 0,-1 1 0,-1-1 1,1 0-1,4 14 0,-5-9 0,0 0 1,0 1-1,-1 0 1,-1-1-1,0 1 0,-1 13 1,-2 9-8,-2-1 0,-1 0 1,-19 60-1,16-69-8,-2-1 0,0 0 0,-1 0 0,-2-1 0,0-1 0,-17 21 0,-34 54 13,54-79 2,0-1 0,-6 3 0,1-2 0,1-1 0,0 0 0,13-15 0,-1 0 0,1 1 0,-1-1 0,1 0 0,0 1 0,0-1 0,-1 1 0,1 0 0,0-1 0,0 1 0,1 0 0,-1 0 0,0-1 0,1 1 0,-1 0 0,1 0 0,-1 0 0,1 0 0,0 2 0,-1 7 0,-4 5 0,0 1 0,2 0 0,0 0 0,1 0 0,1 0 0,0 0 0,2 0 0,0 0 0,4 26 0,6 14 0,4 95 0,-12-105 0,0-28 0,0-1 0,1 1 0,8 21 0,-7-28 0,-1-1 0,-1 2 0,0-1 0,-1 0 0,0 0 0,-1 1 0,0-1 0,-1 1 0,-2 16 0,-20 113 0,21-64 0,-1 1 0,4-69 0,-2-6 0,0 0 0,1-1 0,-1 1 0,0-1 0,0 1 0,-1 0 0,1-1 0,-1 1 0,0-1 0,0 1 0,0-1 0,-3 6 0,-3 5 0,0 1 0,6 1 0,5 0 0,-4-6 22,0-8 84,0-2 22,26 0 0,32-1-42,0-3-1,88-18 0,24-3-85,-127 19 37,79 1-1,14-1 19,-111 3-55,0 0 0,0 2 0,0 1 0,-1 1 0,1 1 0,25 5 0,-47-5 0,1-1 0,27-2 0,-19 1 0,-2 0 0,2-2 0,-1 0 0,1 1 0,1 1 0,1 0 0,-1 0 0,-5-2 0,0 1 0,0-1 0,-1 0 0,1-1 0,0 0 0,-1 0 0,0-1 0,1 1 0,6-6 0,-8 4 0,1 1 0,-1 1 0,1 0 0,12-5 0,205-51 0,-99 28 0,127-49 0,-194 56 0,69-23 0,84-21 0,-67 20 0,-112 38 0,8-1 0,-2-3 0,48-23 0,154-63 0,-166 71 0,-35 10 0,6-2 0,-34 19 0,-2 1-170,-9 0-133,0 0 1,1 0-1,-1-1 1,0 1 0,0 0-1,0-1 1,0 1-1,0 0 1,0 0 0,-1 0-1,0-3 1,1 4-59,-3-16-11222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2.106"/>
    </inkml:context>
    <inkml:brush xml:id="br0">
      <inkml:brushProperty name="width" value="0.05" units="cm"/>
      <inkml:brushProperty name="height" value="0.05" units="cm"/>
      <inkml:brushProperty name="color" value="#00A0D7"/>
    </inkml:brush>
  </inkml:definitions>
  <inkml:trace contextRef="#ctx0" brushRef="#br0">153 0 9216,'0'0'128,"0"0"0,0 0 0,1 15 341,0-1-426,2 2-43,-1-2 0,-1-11 41,0-1 1,-1 1-1,1 0 1,-1-1-1,0 1 0,1 0 1,-1 0-1,-1-1 1,1 1-1,0 0 1,-2 3-1,1-2 9,1-1 0,-1 1 0,1 0-1,-1-1 1,1 1 0,0 0 0,1 4 0,1 17 502,1-1-1,9 34 1,-5-30-415,-4-11-74,-1 1 1,0 20-1,2 10 3,-3-40-22,1 0 1,0 1-1,5 9 1,6 25 225,-12-35-206,0-1 0,0 1 0,-1 0 0,0-1 0,0 1 0,-1 0 0,0-1 0,-1 1 0,1-1 0,-6 14 0,3-11-43,1 1 0,0 0 1,0-1-1,1 1 0,0 0 1,0 14-1,-3 4 214,6-26-198,-6 22 54,1-8-91,1-2 0,2 5 76,3-17-13,-1 30-53,-1-19-53,0 0-42,0-5 100,0 0 0,-1 0 0,0 0 0,-4 15-1,3-18-36,1 0-1,0 0 1,0 0-1,1 0 1,-1 0-1,1 0 1,1 0-1,0 10 1,5 57 385,-5-65-377,-1-2-72,-1 43-49,-6-12 100,-4 15 198,10-50-99,1-2-107,0 0 129,0 2 20,-11 45 65,10-44-64,3-4-1,9-8-75,1 1 0,0 1 0,0 0 0,25-10 0,-33 15-26,0 1 1,0 0-1,0 0 0,-1 1 1,1-1-1,0 1 0,0 0 1,1 0-1,-1 0 0,0 0 1,0 1-1,-1 0 0,1 0 1,0 0-1,0 0 0,0 0 1,0 1-1,-1 0 0,1 0 1,-1 0-1,1 0 0,4 4 1,-3-1-16,-1 0 1,1-1-1,-1 1 1,-1 0-1,1 1 1,-1-1 0,0 1-1,0 0 1,0-1-1,-1 1 1,0 0 0,0 1-1,-1-1 1,1 0-1,-1 7 1,2 13-66,-2 0 0,-4 37 0,2-32 45,-1 14-43,-6 111 126,5-124-39,-2-1 0,-17 59 0,-98 232-142,1-31 243,88-211-124,18-44 32,2 1 0,2 0 1,1 0-1,1 1 0,3 0 0,1 1 0,2-1 0,1 0 0,2 1 0,2-1 0,9 38 1,-11-60 4,0 0 1,-1 1 0,-1 21 0,-1-24 4,1 1-1,1 0 0,0 0 1,4 18-1,11 22 18,-9-38-36,-2 1 0,0 0 0,3 30 1,-8-30 88,1-17-20,10 31 136,-11-30-91,112 5 234,-45-8-296,-28-1 29,56 6 0,11-1-73,-84-4-22,0 1 0,0 1 0,0 1 0,0 0 0,29 9 0,7 3-13,1-2 0,87 7 1,21 3 263,-149-19-234,15 4 11,1-2-1,-1-1 1,58-1 0,62-8 46,66-6 1,-150 7-75,73 6 0,-37 0 0,342-19 128,-358 13-190,134 10 0,-186-4 58,-18-3 16,1-1-1,0 0 0,-1-1 0,1-1 0,19-7 0,15-3 29,95-24-19,-135 36-21,0 0 0,0 1 0,17 0 0,-21 2 0,0-1 0,0-1 0,0 1 0,1-2 0,-2 1 0,1-2 0,18-5 0,-11 1 0,0 1 0,1 1 0,-1 1 0,1 0 0,0 1 0,1 1 0,-1 1 0,26 1 0,-19-1 0,40-8 0,-7 2 0,39-11 33,0 1 62,-89 17 37,-7-1-37,35-10-87,-34 11-307,-3-1 117,0 1-1,0-1 0,0 0 0,-1 1 0,1-1 0,0 0 0,0 0 0,0 1 0,0-1 0,0 0 0,-1-2 0,-3-2-651,-1-1-199,1 0-1,-1 0 1,1-1-1,0 1 1,1-1 0,0 0-1,0-1 1,-4-8-1,-14-31-1547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8.970"/>
    </inkml:context>
    <inkml:brush xml:id="br0">
      <inkml:brushProperty name="width" value="0.05" units="cm"/>
      <inkml:brushProperty name="height" value="0.05" units="cm"/>
      <inkml:brushProperty name="color" value="#F6630D"/>
    </inkml:brush>
  </inkml:definitions>
  <inkml:trace contextRef="#ctx0" brushRef="#br0">14 9 8704,'-6'-8'58,"1"8"-8,3 15-9,2-13 66,0-2 21,0 0 0,0 0 0,0 0-1131,0 0-4522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41.529"/>
    </inkml:context>
    <inkml:brush xml:id="br0">
      <inkml:brushProperty name="width" value="0.05" units="cm"/>
      <inkml:brushProperty name="height" value="0.05" units="cm"/>
      <inkml:brushProperty name="color" value="#F6630D"/>
    </inkml:brush>
  </inkml:definitions>
  <inkml:trace contextRef="#ctx0" brushRef="#br0">113 1 12416,'-10'15'0,"-14"17"21,23-31 86,-2 16 426,-8 42-47,5-31-293,2 1 0,0 0 1,1 53-1,4-47 9,-6 56 1,-1 9 32,6-98-221,0 0 1,0 0-1,0 0 1,-1 0 0,1 0-1,0 0 1,-1 0-1,1 0 1,-2 3 0,-1 3 24,0 0 1,1 0 0,0 1-1,1-1 1,-1 16 0,-1 27 125,2-26 8,-6 34 1,6-49-146,0 1 0,1-1 0,0 1 0,2 17 0,1 15 66,-14 294 56,12-149-119,2-35 66,-3-112 30,7 58 1,-4-68-53,0 48 0,-8-44 927,5-35-996,0 0 0,0 1-1,0-1 1,0 0-1,-1 0 1,1 0-1,0 0 1,0 0-1,0 0 1,0 1-1,0-1 1,0 0-1,0 0 1,0 0 0,0 0-1,0 1 1,0-1-1,0 0 1,0 0-1,0 0 1,0 0-1,0 1 1,0-1-1,0 0 1,0 0-1,0 0 1,0 0-1,0 1 1,0-1 0,0 0-1,0 0 1,0 0-1,0 0 1,0 0-1,0 1 1,0-1-1,0 0 1,0 0-1,1 0 1,-1 0-1,0 0 1,0 0 0,0 0-1,0 1 1,0-1-1,1 0 1,-1 0-1,0 0 1,0 0-1,0 0 1,0 0-1,0 0 1,1 0-1,-1 0 1,0 0 0,0 0-1,0 0 1,0 0-1,1 0 1,-1 0-1,0 0 1,0 0-1,0 0 1,0 0-1,1 0 1,-1 0-1,0 0 1,0 0 0,0 0-1,20-10 12,11-3 69,-19 10-83,1 1 0,0 1 0,0 0 0,0 1 0,0 0 0,1 1-1,13 2 1,-21-1-3,0-1 0,0 1 0,0 0 0,0 0 0,0 1 0,0 0 0,-1 0-1,1 0 1,-1 1 0,0-1 0,0 1 0,0 0 0,0 1 0,-1-1 0,0 1 0,7 10-1,-4-3 1,-1 0 0,0 1 0,-1 0 0,0 0 0,-1 0 0,3 20 0,-3-8 0,-1 0 0,-1 42 0,-2-56-11,-1 1 0,0-1 0,-1 1 0,-1-1 0,0 0 0,0 0 0,-1 0-1,0 0 1,-1 0 0,0-1 0,-1 0 0,0 0 0,-1-1 0,0 1-1,0-1 1,-1-1 0,0 1 0,-1-2 0,0 1 0,0-1 0,0 0 0,-16 8-1,-24 12 34,47-26 84,2-1 22,2 2-21,5 11-86,2 5-21,0 0 0,-3-1 0,1-2 0,-2-2 0,-3 0-21,-2 4-57,-2-14 38,6 12 129,0 2-17,-3-15 34,-1-2 22,0 0 0,0 0 0,0 0 22,21 2 212,2 0-245,0-2-1,0 0 0,36-6 1,14 0 57,40 0-178,-67 1 13,0 3-1,66 6 1,144 26 97,-35-18-106,-20-3 0,-171-7 0,1-2 0,-1-2 0,52-9 0,-4 1 0,73-13 0,17-1 0,-121 21 0,179-7 0,-209 8 0,0 0 0,0-1 0,0-1 0,0 0 0,-1-1 0,0-1 0,20-10 0,-10 4 0,44-12 0,74-20 0,-130 40 0,-1 0-3,1 1-1,0 0 1,0 1-1,0 0 1,23 2-1,-36 0-103,-1 0-42,-7-12-2646,-1 1-8980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9.519"/>
    </inkml:context>
    <inkml:brush xml:id="br0">
      <inkml:brushProperty name="width" value="0.05" units="cm"/>
      <inkml:brushProperty name="height" value="0.05" units="cm"/>
      <inkml:brushProperty name="color" value="#F6630D"/>
    </inkml:brush>
  </inkml:definitions>
  <inkml:trace contextRef="#ctx0" brushRef="#br0">1 0 11264,'11'16'1450,"0"0"1,14 27 0,-10 0-1136,14 53 0,-24-76-199,35 105 281,2 8-5,26 193 50,-6-26-116,4-2-153,24 94 188,56 106 236,227 730 470,-284-839-577,-71-236-494,-7-49 30,63 462 358,-70-539-209,16 46 0,-12-49-171,-2 0 0,5 35 0,-9-47 24,0 0 0,0-1 0,1 1-1,1-1 1,0 1 0,1-1-1,0 0 1,0 0 0,11 14 0,-16-25-22,1 0-1,0 1 1,0-1 0,0 0 0,0 0 0,-1 0 0,1 0-1,0 0 1,0 0 0,0 0 0,0 0 0,0 0 0,0 0 0,-1 0-1,1-1 1,0 1 0,0 0 0,1-1 0,0 0 11,37-6 0,1 2 0,-1 2-1,51 2 1,120 16 22,-200-14-39,128 20 0,22 1 0,2-2 134,-9 0-12,-73-12-122,88 5 0,-43-18-20,9 0-2,162 24-192,-128 1 142,-29-2 16,-78-13 56,112 27 0,-107-14 21,-2 1 32,68 9 1,-126-27-54,192 34 0,-146-27 32,-1-1 0,2-4 0,54-2 0,-106-1-32,159-9 25,24 1-28,22 1-85,14 1 26,-59 22 62,37 0 0,-146-16 0,24-1 0,80 11 0,-139-9-22,0 0 0,0-1-1,0 0 1,31-6 0,64-20-117,-91 20 133,12-2 6,-1 2 0,56-4 0,68 7 0,-19 1 0,35 5 0,-48 2 0,-117-5 0,82 0 0,150-18 0,-219 15 0,15-3 0,67-4 0,-94 11-11,-6-1 4,0 1 1,0-1 0,0 0-1,0 0 1,0-1 0,0 1-1,0 0 1,0-1 0,0 1-1,0-1 1,0 1 0,0-1-1,-1 0 1,3-1 0,-3 2-18,-1 0 1,0 0-1,1 0 1,-1-1-1,0 1 1,1 0-1,-1 0 1,0 0-1,0 0 1,1-1 0,-1 1-1,0 0 1,0 0-1,1 0 1,-1-1-1,0 1 1,0 0-1,0 0 1,1-1-1,-1 1 1,0 0-1,0-1 1,0 1-1,0 0 1,0-1 0,0 1-1,0 0 1,0 0-1,0-1 1,-14-35-8233,8 15 427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676"/>
    </inkml:context>
    <inkml:brush xml:id="br0">
      <inkml:brushProperty name="width" value="0.05" units="cm"/>
      <inkml:brushProperty name="height" value="0.05" units="cm"/>
    </inkml:brush>
  </inkml:definitions>
  <inkml:trace contextRef="#ctx0" brushRef="#br0">28 1 14592,'-7'19'0,"-3"17"128,5 7 0,-1 13 128,6 15 0,6 14 0,-1 8 128,0 15-256,0 2 0,-1 5 0,-1 25 127,-1 18-255,-4-30 128,-5-11-128,2-42 128,0-30-256,0-12 0,-1 0-11903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3.815"/>
    </inkml:context>
    <inkml:brush xml:id="br0">
      <inkml:brushProperty name="width" value="0.05" units="cm"/>
      <inkml:brushProperty name="height" value="0.05" units="cm"/>
    </inkml:brush>
  </inkml:definitions>
  <inkml:trace contextRef="#ctx0" brushRef="#br0">139 394 11392,'2'-1'171,"1"1"0,-1-1 0,0 1 0,0-1 0,1 0 0,-1 0 0,0 0 0,0-1 0,0 1 0,0 0 0,0-1 0,0 1 0,-1-1 1,1 0-1,0 1 0,-1-1 0,3-3 0,-2 2-108,1-1 0,0 1 0,0 0 0,0 1 0,0-1 0,6-3 0,45-23 429,0 3 0,107-34-1,124-17 141,-251 68-478,17-3-136,447-95 404,-419 96-382,0 3 0,1 3 0,0 4 0,111 13 0,-126 0-22,0 2-1,-1 3 1,-2 3 0,0 3 0,104 54-1,-73-25 76,-3 3-1,100 82 1,-156-110-68,-1 1 0,-2 2 0,-1 1 0,-2 1 0,41 59 0,-56-70-18,-1 0 0,0 1 0,-2 0 0,0 1 0,-2 0 0,0 1 0,-2 0 0,0 0 0,-2 0 0,-1 1 0,1 29 0,-5-34 1,0 0-1,-1 0 0,-1 0 0,-1-1 0,0 1 0,-2-1 0,0 0 0,-1 0 0,-1-1 1,-1 0-1,-1 0 0,0-1 0,-1 0 0,-1-1 0,0 0 0,-1-1 0,-1 0 0,0-1 1,-1-1-1,-19 13 0,-26 17 114,-3-3 0,-2-2 0,-1-4 0,-72 28 0,-288 80 298,49-58-194,-1-32 19,-30-33-86,347-19-145,-90 2 104,-236-28 0,305 12-137,47 7-827,-1 1 1,-51-1-1,84 8-3198,-3 7 1486,5-5-4511,1-3 5641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741"/>
    </inkml:context>
    <inkml:brush xml:id="br0">
      <inkml:brushProperty name="width" value="0.05" units="cm"/>
      <inkml:brushProperty name="height" value="0.05" units="cm"/>
    </inkml:brush>
  </inkml:definitions>
  <inkml:trace contextRef="#ctx0" brushRef="#br0">17 810 14464,'13'-147'792,"-2"55"-48,-5 0-50,-1 10-499,3 0 0,22-99 0,-22 149-193,-6 21 13,0 0 0,1 0 0,0 1 0,1-1 0,0 1 0,9-15 0,-13 24-13,1 0 0,-1 0 1,1 0-1,0 1 0,-1-1 0,1 0 0,0 0 0,-1 1 1,1-1-1,0 1 0,0-1 0,-1 1 0,1-1 0,0 1 1,0-1-1,0 1 0,0 0 0,0-1 0,-1 1 0,1 0 0,0 0 1,0 0-1,0 0 0,0-1 0,0 1 0,0 1 0,0-1 1,0 0-1,0 0 0,0 0 0,0 0 0,0 1 0,0-1 1,-1 0-1,1 1 0,0-1 0,0 1 0,0-1 0,0 1 0,-1-1 1,2 2-1,3 2 10,-1 0-1,1 0 1,-1 1 0,7 9-1,13 24 45,-2 0-1,-1 2 0,20 57 0,-25-61 2,20 55 151,-13-32-78,53 98 1,-75-156-128,23 35 15,-23-34-17,0-1 0,0 0 0,0 1 0,1-1 0,-1 0 0,0 0 0,0 0 0,1 0 0,-1 0 0,0 0 0,1-1 0,-1 1 0,1 0 0,-1-1 0,1 1 0,-1-1 0,1 1 0,0-1 0,-1 0 0,1 0 0,2 0 0,-3 0 1,-1 0-1,1 0 1,-1-1 0,0 1-1,1 0 1,-1-1 0,1 1 0,-1 0-1,1-1 1,-1 1 0,0-1 0,1 1-1,-1-1 1,0 1 0,0-1 0,1 1-1,-1-1 1,0 1 0,0-1-1,0 1 1,0-1 0,1 1 0,-1-1-1,0 0 1,0 1 0,0-1 0,0 1-1,0-1 1,0 1 0,-1-1 0,1 1-1,0-2 1,-5-17-59,2 12 55,0 1 0,0-1 0,-1 1 0,0 0 0,-1 0 0,1 1 0,-1-1 0,0 1 0,0 0 0,-1 0 1,-7-5-1,-6-3 2,0 1 1,-27-12-1,5 6-32,-1 3-1,-1 1 0,-60-11 1,-18-5 13,120 30 13,0-1 0,0 1-1,0 0 1,0-1 0,0 1 0,0 0-1,0-1 1,0 1 0,1-1 0,-1 1-1,0-1 1,0 0 0,0 1 0,0-1 0,1 0-1,-1 0 1,-1-1 0,2 1-7,0 1 1,0-1-1,0 1 0,0-1 1,0 1-1,0-1 0,0 0 1,0 1-1,0-1 0,0 1 1,1-1-1,-1 1 1,0-1-1,0 1 0,0-1 1,1 1-1,-1-1 0,0 1 1,1-1-1,-1 1 0,0-1 1,1 1-1,0-1 1,3-3-228,0 1-1,1-1 1,0 1 0,0 0 0,7-3 0,34-14-4585,62-19 0,-60 23 3489,14-6-1800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109"/>
    </inkml:context>
    <inkml:brush xml:id="br0">
      <inkml:brushProperty name="width" value="0.05" units="cm"/>
      <inkml:brushProperty name="height" value="0.05" units="cm"/>
    </inkml:brush>
  </inkml:definitions>
  <inkml:trace contextRef="#ctx0" brushRef="#br0">43 1 14464,'-41'47'533,"41"-46"-516,0-1 0,-1 0 0,1 0 0,0 0 0,0 0 0,0 0 0,0 0 0,0 1 0,0-1 0,0 0 0,0 0 0,0 0 0,0 0 0,0 1 0,0-1 0,-1 0 0,1 0 0,0 0 0,0 0 0,0 1 0,0-1 0,1 0 0,-1 0 0,0 0 0,0 0 0,0 0 0,0 1 0,0-1 0,0 0 0,0 0 0,0 0 0,0 0 0,0 1 0,0-1 0,0 0 0,0 0 0,1 0 0,-1 0 0,0 0 0,0 0 0,0 0 0,0 1 0,0-1 0,1 0 0,-1 0 0,0 0 0,0 0 0,0 0 0,9 3 50,-8-3 36,1 2-69,0 0 1,0 0-1,1 0 1,-2 0-1,1 0 1,0 0-1,0 1 1,-1-1-1,1 1 1,-1 0-1,0-1 1,1 1-1,-1 0 1,-1-1-1,1 1 1,0 4-1,6 48 32,-7-53-57,1 164 445,0-3-1207,0-154-6911,-2-16 5720,-1-16 1270,-1 1-3230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456"/>
    </inkml:context>
    <inkml:brush xml:id="br0">
      <inkml:brushProperty name="width" value="0.05" units="cm"/>
      <inkml:brushProperty name="height" value="0.05" units="cm"/>
    </inkml:brush>
  </inkml:definitions>
  <inkml:trace contextRef="#ctx0" brushRef="#br0">2 141 15232,'-1'-11'-6,"1"3"79,0 0 1,0 1 0,0-1 0,3-11-1,-3 18-63,0 1 0,1-1-1,-1 1 1,0-1 0,0 1-1,0-1 1,1 1 0,-1-1-1,0 1 1,0-1 0,1 1-1,-1-1 1,1 1 0,-1-1-1,0 1 1,1 0 0,-1-1-1,1 1 1,-1-1 0,1 1-1,-1 0 1,1 0 0,-1-1-1,1 1 1,0 0 0,1 0 0,-1 0 0,0 0 1,1 1-1,-1-1 0,0 1 1,1-1-1,-1 1 0,0 0 0,0-1 1,0 1-1,0 0 0,0 0 1,1 0-1,-1-1 0,-1 1 1,3 2-1,21 24 343,40 60-1,-24-30-161,-26-38-85,66 82 27,-65-84 15,0-1 0,1-1 0,30 22 1,-44-35-130,0 0 0,0-1 0,1 0 0,-1 1 0,1-1 0,-1 0 0,1 0 0,-1 0 0,1-1 0,0 1 0,-1-1 0,1 1 0,0-1 0,-1 0 0,1 0 0,0 0 0,0-1 0,5 0 0,-4 0-9,-1-1-1,1 0 1,0 0-1,-1 0 0,1 0 1,-1 0-1,0-1 1,1 1-1,-1-1 1,-1 0-1,5-5 1,3-5 27,-1-1 0,0 0 0,-1-1 1,12-31-1,-5 7-161,-2-2-1,15-82 1,-18 33-4708,-6 48-3893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092"/>
    </inkml:context>
    <inkml:brush xml:id="br0">
      <inkml:brushProperty name="width" value="0.05" units="cm"/>
      <inkml:brushProperty name="height" value="0.05" units="cm"/>
    </inkml:brush>
  </inkml:definitions>
  <inkml:trace contextRef="#ctx0" brushRef="#br0">1 0 12288,'3'11'0,"-1"11"128,6 1 128,1 3 384,7 14 0,10 8 0,-6 4 128,1 4-512,-5-4 128,1-1-256,-3-6 128,-7-6-256,1-10 0,1-3 127,-1-10 129,-2-4-1023,-6-12-1,0 0-9984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7.842"/>
    </inkml:context>
    <inkml:brush xml:id="br0">
      <inkml:brushProperty name="width" value="0.05" units="cm"/>
      <inkml:brushProperty name="height" value="0.05" units="cm"/>
    </inkml:brush>
  </inkml:definitions>
  <inkml:trace contextRef="#ctx0" brushRef="#br0">23 73 15232,'11'24'119,"-2"0"1,0 1 0,10 45-1,4 80 167,8 29-5,-17-147-25,-13-30-150,-1-6 22,-21-137 29,-1-10-58,19 37-99,4 102 0,0 0 0,0 0 0,1 0 0,1 0 0,0 0 0,1 1 0,6-15 0,-8 22 8,0 0 0,0 0 0,1 1 0,-1-1 0,1 1 0,0 0 0,0-1 0,0 1 0,0 1 0,1-1 0,-1 0-1,1 1 1,0 0 0,6-3 0,-4 3 22,0 0 0,0 0 0,0 1 0,1-1 1,-1 1-1,1 1 0,-1 0 0,13 0 0,-4 2 30,0 1 1,-1 0 0,1 1-1,-1 0 1,0 1 0,-1 1-1,26 14 1,-17-6-23,0 1 0,-2 0 0,0 2-1,-1 1 1,0 0 0,28 37 0,-36-39-37,1 0 0,-2 1 1,0 0-1,-1 1 0,-1 0 0,-1 0 1,0 1-1,-2 0 0,6 30 0,-9-40 2,-2 0-1,1 0 1,-1 0-1,0 0 1,-1 0-1,0-1 1,0 1-1,-1 0 1,0 0-1,-1-1 1,0 0-1,0 1 1,-1-1-1,-5 8 1,5-9 3,-1 0-1,-1-1 1,1 0 0,-1 0-1,0 0 1,0-1 0,-1 0-1,0 0 1,0 0 0,0-1-1,0 0 1,-1-1-1,1 1 1,-1-2 0,-12 4-1,-6 0-31,-2-1 0,1-1-1,0-2 1,-40-1 0,-114-15-2457,172 13 2175,-121-13-10209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59.711"/>
    </inkml:context>
    <inkml:brush xml:id="br0">
      <inkml:brushProperty name="width" value="0.05" units="cm"/>
      <inkml:brushProperty name="height" value="0.05" units="cm"/>
    </inkml:brush>
  </inkml:definitions>
  <inkml:trace contextRef="#ctx0" brushRef="#br0">0 0 11392,'4'7'-1,"-1"-1"0,0 0 0,0 1 0,-1 0 0,0 0 0,0 0 0,-1 0 0,0 0 0,1 12 0,-2 5 252,-4 37 0,1-26 409,-6 66 257,6 0 0,11 133 1,65 202 1106,-38-251-1425,-34-177-710,2 8-276,0 0 0,-1 0-1,-1 1 1,-1 32 0,-4-25-10493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1.098"/>
    </inkml:context>
    <inkml:brush xml:id="br0">
      <inkml:brushProperty name="width" value="0.05" units="cm"/>
      <inkml:brushProperty name="height" value="0.05" units="cm"/>
    </inkml:brush>
  </inkml:definitions>
  <inkml:trace contextRef="#ctx0" brushRef="#br0">25 258 6912,'-3'19'365,"3"-19"-343,1 1 1,-1-1-1,0 0 0,0 0 1,0 0-1,0 0 0,0 1 1,0-1-1,1 0 0,-1 0 1,0 0-1,0 0 0,0 1 0,1-1 1,-1 0-1,0 0 0,0 0 1,0 0-1,1 0 0,-1 0 1,0 0-1,0 0 0,0 0 1,1 0-1,-1 0 0,0 0 1,0 0-1,1 0 0,-1 0 0,0 0 1,0 0-1,0 0 0,1 0 1,-1 0-1,0 0 0,0 0 1,0 0-1,1 0 0,-1 0 1,31-21 2121,-14 8-1472,5 0-63,1 1 0,-1 1-1,2 1 1,41-12 0,103-17 464,-164 38-1072,484-54 970,-226 34-662,-94 0-128,144-10 149,63 28-107,63-1 66,-111 1-225,-229 8-32,121 21 0,-179-18-39,-1 1 0,-1 2-1,0 2 1,47 23-1,-56-22-3,0 2-1,-2 1 0,1 1 1,-2 2-1,39 37 1,-56-47 7,0 0 1,-1 0-1,-1 1 0,0 1 1,0-1-1,9 25 1,-7-13-39,-2 0 1,9 45-1,-15-61 43,0 0-1,-1 1 0,0-1 1,0 0-1,0 0 0,-1 0 1,0 0-1,-1 0 0,1 0 1,-1 0-1,-1 0 0,1-1 0,-1 1 1,0-1-1,-1 1 0,-6 8 1,1-3-31,0-1 0,-1-1 0,-1 0 0,0 0 0,0-1 0,-1 0 0,-14 8 0,-196 123 8,178-114 9,-155 87-80,89-56 199,26-13 150,-125 49 0,-161 27 470,318-105-592,-84 11 0,25-6 238,96-17-371,-246 44 424,253-46-421,-286 22 155,214-20-113,-133-14 1,-219-20 147,229 20-132,148 8-54,-10 0 39,0-3 0,-87-19 1,131 20-214,-1 0 1,1 2 0,-28 0-1,48 3-58,1 0 0,-1 0-1,1 1 1,-1-1 0,1 0 0,-1 1-1,1-1 1,-1 0 0,1 1-1,-1-1 1,1 1 0,0-1-1,-1 1 1,1-1 0,0 1-1,-1-1 1,1 1 0,0-1-1,0 1 1,-1-1 0,1 1-1,0 0 1,0-1 0,0 1-1,0-1 1,0 1 0,0 0 0,0-1-1,0 1 1,0-1 0,0 1-1,0 1 1,10 21-5472,4 2 2923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4.797"/>
    </inkml:context>
    <inkml:brush xml:id="br0">
      <inkml:brushProperty name="width" value="0.05" units="cm"/>
      <inkml:brushProperty name="height" value="0.05" units="cm"/>
    </inkml:brush>
  </inkml:definitions>
  <inkml:trace contextRef="#ctx0" brushRef="#br0">76 868 12928,'-16'-27'445,"13"22"-313,0 0 0,0 0 0,0 0 0,1 0 0,-4-10 0,2-8-59,1-1 0,1 0 0,1-41 0,0-9 62,-11-90-24,-5-135 34,17 287-147,0-1 1,1 1 0,1 0 0,4-22 0,-5 32 2,0-1 0,-1 1 0,1 0 0,0-1 0,0 1-1,0 0 1,1 0 0,-1 0 0,0 0 0,1 0 0,-1 0 0,1 0-1,0 1 1,0-1 0,-1 0 0,1 1 0,0 0 0,0-1 0,1 1-1,-1 0 1,0 0 0,0 0 0,1 0 0,-1 1 0,0-1 0,1 0-1,-1 1 1,0 0 0,1 0 0,3-1 0,-2 2 16,1 0 1,0 0-1,0 0 1,0 0-1,-1 0 1,1 1-1,-1 0 1,1 0-1,-1 0 1,0 1-1,8 5 1,2 4 150,23 23 0,-30-28-95,22 25 83,-1 1 0,46 73 0,30 81 190,10 14-1928,-108-192 1258,0 0 0,13 14 0,-17-21 281,0 0 0,0 0-1,0 0 1,0-1 0,0 1-1,1-1 1,-1 1 0,0-1 0,1 0-1,-1 0 1,1 0 0,-1 0-1,1 0 1,-1-1 0,5 1 0,-4-4-363,-2 0 429,-1 0 0,1 0 0,-1 0 0,0 0 0,0-1 0,0 1 0,0 0 0,-1 0 0,1 0 0,-1 0 0,0 0 0,0 1 0,0-1 0,0 0 0,0 0 0,-1 0 0,1 1 0,-1-1 0,0 1 0,1-1 0,-1 1 0,0 0 0,-1 0 0,1 0 0,-3-2 0,-1-1 96,0 1 1,-1 0 0,1 0 0,-1 0-1,0 1 1,0 0 0,0 1 0,-9-3-1,-10 0 59,-28-2-1,24 3-159,-221-9-149,198 12-1508,30 0-1476,-36-6 0,42 5-895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234"/>
    </inkml:context>
    <inkml:brush xml:id="br0">
      <inkml:brushProperty name="width" value="0.05" units="cm"/>
      <inkml:brushProperty name="height" value="0.05" units="cm"/>
    </inkml:brush>
  </inkml:definitions>
  <inkml:trace contextRef="#ctx0" brushRef="#br0">27 1 13568,'-9'12'0,"-8"7"0,17-19 128,0 0 384,0 0 0,12 8-256,3 13 0,8 12-256,-4-2 0,3 4 0,-6-2 128,-2 3 0,-2-8 128,-3-6-256,-4-6 0,-4-4 0,-1-12 0,0 0-11392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5.608"/>
    </inkml:context>
    <inkml:brush xml:id="br0">
      <inkml:brushProperty name="width" value="0.05" units="cm"/>
      <inkml:brushProperty name="height" value="0.05" units="cm"/>
    </inkml:brush>
  </inkml:definitions>
  <inkml:trace contextRef="#ctx0" brushRef="#br0">34 241 6144,'0'1'8,"-1"-1"0,1 1 1,-1 0-1,1-1 0,-1 1 1,1-1-1,-1 1 0,1-1 0,-1 0 1,0 1-1,1-1 0,-1 1 1,0-1-1,1 0 0,-1 0 1,0 1-1,0-1 0,1 0 0,-1 0 1,0 0-1,0 0 0,1 0 1,-1 0-1,0 0 0,0 0 0,1 0 1,-1 0-1,0 0 0,-1-1 1,1 0 3,0 0 0,0 0 0,0 0 0,0 0 0,0 0 0,0 0 0,0-1 0,0 1 0,1 0 0,-1-1 0,0 1 0,0-3 0,2 4 39,0 0-1,-1 0 1,1 0 0,0-1-1,0 1 1,0 0 0,0 0-1,-1 1 1,1-1 0,0 0-1,0 0 1,0 0 0,0 0-1,-1 1 1,2 0 0,69 26 5659,-4 9-3715,63 47-2275,-65-39 1516,-64-43-1230,1 0-1,-1 0 1,0 0 0,1 0 0,-1 0 0,1 0-1,-1-1 1,1 1 0,-1 0 0,1-1 0,-1 0-1,1 1 1,0-1 0,-1 0 0,1 0 0,0 0-1,-1 0 1,1 0 0,0 0 0,-1 0 0,1 0-1,-1-1 1,1 1 0,0-1 0,-1 1 0,1-1-1,-1 0 1,1 1 0,-1-1 0,0 0 0,1 0-1,-1 0 1,0 0 0,1 0 0,-1-1 0,0 1-1,0 0 1,0 0 0,0-1 0,0 1 0,0-1-1,-1 1 1,2-2 0,1-5-8,0 0-1,0 0 0,-1 0 1,0 0-1,0 0 1,-1-1-1,0-8 1,0-31-448,-5-55 0,-6 3-5385,7 75 3311,-2-33-1145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6.003"/>
    </inkml:context>
    <inkml:brush xml:id="br0">
      <inkml:brushProperty name="width" value="0.05" units="cm"/>
      <inkml:brushProperty name="height" value="0.05" units="cm"/>
    </inkml:brush>
  </inkml:definitions>
  <inkml:trace contextRef="#ctx0" brushRef="#br0">157 107 9856,'5'20'4,"20"96"314,14 158 0,-42-239-158,3-35-158,0 1 0,0-1 0,0 0 0,0 0 0,0 1 0,0-1 1,0 0-1,0 0 0,0 1 0,0-1 0,0 0 0,0 0 0,0 1 0,-1-1 1,1 0-1,0 0 0,0 1 0,0-1 0,0 0 0,-1 0 0,1 0 0,0 1 1,0-1-1,0 0 0,-1 0 0,1 0 0,0 0 0,0 0 0,-1 0 0,1 1 1,0-1-1,-7-15 26,-31-214-64,24 125 50,14 104-14,-3-21 31,0 0-1,2 0 1,0 0-1,3-24 1,-1 40 26,-1 0-1,1 0 1,1 1-1,-1-1 1,1 0 0,-1 0-1,1 1 1,1-1 0,-1 1-1,5-7 1,-5 9 27,0 0 0,0 0 0,0 0-1,0 0 1,1 0 0,-1 1 0,1-1 0,-1 1 0,1-1 0,0 1 0,-1 0 0,1 0-1,0 0 1,0 1 0,0-1 0,0 1 0,0-1 0,0 1 0,3 0 0,3 1 105,-1-1 1,0 2 0,0-1 0,0 1 0,0 0 0,-1 1 0,1 0 0,-1 0 0,14 8-1,-2 2 53,0 0 0,23 21 0,-17-12-135,-1 2 1,-2 0-1,0 2 1,27 42-1,-37-48-83,0 0-1,-2 1 1,0 0-1,-1 1 1,-1 0-1,-1 0 0,5 32 1,-10-44-11,-1-1-1,-1 1 1,0 0 0,0-1-1,-1 1 1,0-1 0,0 1 0,-1-1-1,-1 1 1,1-1 0,-2 0-1,-5 13 1,5-16-9,0 1 1,0 0-1,-1-1 0,0 0 1,0 0-1,0-1 0,-1 1 1,0-1-1,0 0 0,0-1 1,-1 1-1,1-1 0,-1 0 1,0-1-1,-13 5 0,3-3-384,-2-1 0,1 0 0,0-2 0,-1 0 0,1-1 0,-1-1-1,0 0 1,-20-4 0,-150-34-5486,143 27 4786,-35-8-1992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0.340"/>
    </inkml:context>
    <inkml:brush xml:id="br0">
      <inkml:brushProperty name="width" value="0.05" units="cm"/>
      <inkml:brushProperty name="height" value="0.05" units="cm"/>
    </inkml:brush>
  </inkml:definitions>
  <inkml:trace contextRef="#ctx0" brushRef="#br0">2 293 3200,'37'6'4117,"-33"-5"-469,-4-1-2176,-2 0-533,-1 0-788,-33 9 1340,34-8-1277,2-1 63,0 0 107,0 0 107,0 0 20,0 0-63,0 0-256,0 0-42,2-1 84,15-3 76,1 0 0,34-2-1,-13 1-107,221-42 188,-10 1-119,86-28 26,-188 37-188,-14 10 70,-68 15-23,84-26-1,-116 29-155,-33 9 0,-1 0 0,1 0 0,-1 0 0,1 0 0,0 0 0,-1 0 0,1 0 0,-1 0 0,1 1 0,-1-1 0,1 0 0,-1 0 0,0 0 0,1 1 0,-1-1 0,1 0 0,-1 0 0,1 1 0,-1-1 0,0 0 0,1 1 0,-1-1 0,1 0 0,-1 1 0,0-1 0,0 1 0,1-1 0,-1 1 0,0-1 0,0 1 0,1-1 0,-1 1 0,0-1 0,0 1 0,0-1 0,0 1 0,0-1 0,0 1 0,0-1 0,0 1 0,3 8 0,-1 1 0,0-1 0,-1 0 0,1 13 0,-2-12 0,1 1 0,1-1 0,3 15 0,1-2 0,-1-1 0,-1 1 0,-1-1 0,0 1 0,-3 40 0,-18 117 0,17-170 0,-42 248 0,20-126 0,14-83 0,1-8 0,-4 75 0,24 111 76,-6-163-45,-6-58-7,0-1 0,0 0 0,0 1 0,-1-1 0,0 0 0,0 0 0,-2 6 0,-4 9-2605,1-6-10112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1.645"/>
    </inkml:context>
    <inkml:brush xml:id="br0">
      <inkml:brushProperty name="width" value="0.05" units="cm"/>
      <inkml:brushProperty name="height" value="0.05" units="cm"/>
    </inkml:brush>
  </inkml:definitions>
  <inkml:trace contextRef="#ctx0" brushRef="#br0">1 1100 8704,'9'12'0,"0"5"0,-9-17 0,0 0 0,0 0 0,0 0 0,-1 0 0,1 0 0,0 1 0,0-1 0,0 0 0,0 0 0,0 0 0,-1 0 0,1 0 0,0 0 0,0 0 0,0 0 0,0 1 0,-1-1 0,1 0 0,0 0 0,0 0 0,0 0 0,0 0 0,-1 0 0,1 0 0,0 0 0,0 0 0,0 0 0,-1 0 0,1 0 0,0 0 0,0 0 0,0 0 0,-1-1 0,1 1 0,0 0 0,0 0 0,0 0 0,0 0 0,0 0 0,-1 0 0,1 0 0,0-1 0,0 1 0,0 0 0,0 0 0,-9-5 42,7 3 193,6 1 448,50-9 3371,37 2-3377,-56 5-96,110 0 186,-41 3-510,235-7 105,204-11 406,-228-9-747,-283 27 79,1 1 0,-1 2 0,0 1-1,-1 2 1,36 10 0,-26-6-59,-25-7 108,1-1 0,-1-1 0,20-1-1,-26 0-103,-7-3 62,1-5-99,0 0-1,0 0 1,-1 0-1,0-1 1,0 1-1,-1-1 1,0 0-1,1-14 1,-1-11 41,-2-33 0,-1 21-44,3-114 101,27-192 1,-22 235-27,-3 39 11,-5 75-70,1 2-15,0 1 0,0-1-1,0 0 1,0 1-1,0-1 1,1 0 0,-1 0-1,0 1 1,0-1-1,0 0 1,1 1 0,-1-1-1,0 0 1,0 1-1,1-1 1,-1 1 0,1-1-1,0 0 1,0 0 100,21-8 22,53-12-10,128-18-1,-142 29-96,307-29 171,1 30 0,-270 13-5994,-75-4-3627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231"/>
    </inkml:context>
    <inkml:brush xml:id="br0">
      <inkml:brushProperty name="width" value="0.05" units="cm"/>
      <inkml:brushProperty name="height" value="0.05" units="cm"/>
    </inkml:brush>
  </inkml:definitions>
  <inkml:trace contextRef="#ctx0" brushRef="#br0">48 453 9216,'-5'-7'305,"1"0"1,-1-1 0,2 1 0,-1-1 0,-2-9-1,2 5-51,0 1 182,0 1 0,1-1-1,-2-17 1,5 25-296,-1 1 0,1-1 0,0 1 0,0-1 0,0 1 0,1-1 0,-1 1 0,1-1 0,-1 1 0,1-1 0,0 1 0,0 0 0,0-1 0,0 1 0,0 0 0,0 0 0,1 0 0,-1 0 0,1 0 0,-1 0 0,4-3 1,4-1-70,-1 1 0,1 0 0,0 0 0,0 0 1,0 1-1,0 1 0,13-3 0,73-12 324,-40 9-208,-7-1 43,-1-1-1,0-3 0,86-38 1,-56 9-1945,8-4-6897,-73 42 8094,0 0-1,26-6 0,3 3-3491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461"/>
    </inkml:context>
    <inkml:brush xml:id="br0">
      <inkml:brushProperty name="width" value="0.05" units="cm"/>
      <inkml:brushProperty name="height" value="0.05" units="cm"/>
    </inkml:brush>
  </inkml:definitions>
  <inkml:trace contextRef="#ctx0" brushRef="#br0">1 248 9600,'0'7'18,"0"0"0,1 1 0,0-1 0,0 0 0,1 0-1,0 0 1,0 0 0,0-1 0,1 1 0,0 0 0,1-1 0,0 0 0,-1 0 0,2 0 0,-1 0 0,1-1 0,0 0 0,9 8 0,22 21 1924,52 37-1,-70-58-1511,0-2 0,1 0 0,0-1 1,1-1-1,32 11 0,-48-19-408,1 0 1,-1 0 0,0 0-1,0-1 1,1 1 0,-1-1-1,0 0 1,0 0 0,1-1-1,-1 1 1,0-1 0,0 0-1,1 0 1,-1 0-1,0-1 1,0 0 0,5-3-1,-4 2 27,0 0 0,-1-1-1,0 0 1,0 0-1,0 0 1,-1 0 0,1 0-1,-1-1 1,0 0-1,0 1 1,-1-1 0,1 0-1,1-6 1,0-2-15,0 0 0,-1 0 0,-1-1-1,0 1 1,-1-1 0,0 1 0,-1-1 0,-1 0 0,0 1 0,0-1 0,-2 1 0,-4-19 0,-4 0-1,0 0 1,-2 0 0,-28-49 0,18 37 250,1 3-871,7 16-5019,14 22 144,1 3 2220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2.985"/>
    </inkml:context>
    <inkml:brush xml:id="br0">
      <inkml:brushProperty name="width" value="0.05" units="cm"/>
      <inkml:brushProperty name="height" value="0.05" units="cm"/>
    </inkml:brush>
  </inkml:definitions>
  <inkml:trace contextRef="#ctx0" brushRef="#br0">127 1 11648,'1'26'29,"-1"-20"20,1 0-1,-1 1 1,0-1 0,-1 0-1,1 0 1,-1 0-1,-1 0 1,1 0 0,-1-1-1,0 1 1,0 0-1,-4 6 1,-9 21 474,2 2 0,1 0-1,1 1 1,-7 49 0,-12 156 831,19-109-1088,9 216 1,76 179 1334,-22-211-429,-39-189-468,-4 145 0,-10-266-622,4 17 7,-2-19-168,1 5-3042,-2-9-9209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183"/>
    </inkml:context>
    <inkml:brush xml:id="br0">
      <inkml:brushProperty name="width" value="0.05" units="cm"/>
      <inkml:brushProperty name="height" value="0.05" units="cm"/>
    </inkml:brush>
  </inkml:definitions>
  <inkml:trace contextRef="#ctx0" brushRef="#br0">0 216 10496,'10'10'-107,"4"-7"86,-1-8 21,8-16 93,-17 16 119,1-1 0,0 1 0,0 0 0,1 1 0,10-8 0,41-16 705,2 1 1,91-27-1,-86 39-439,0 3 0,2 2 0,68 0 1,-75 6-365,443-1 188,-191 8-71,-220-3-107,0 4 1,-1 3-1,0 4 1,0 5-1,165 50 0,-197-43-65,-2 3 0,-1 2-1,67 46 1,100 84-78,-197-137 10,-1 1-1,0 1 1,-2 2-1,0 0 1,-2 1-1,20 35 1,-34-51 21,-1 2 0,-1-1 1,0 1-1,-1-1 0,0 1 1,0 0-1,-1 0 0,-1 0 1,0 19-1,-2 11-46,-10 58 1,6-61-23,1 4 74,-17 62 1,18-92-11,-1 0 0,-1 0-1,0-1 1,-1 0 0,-1 0-1,0 0 1,0 0 0,-17 19-1,-29 28 11,-57 61 93,84-96-69,0-1 1,-48 33-1,-162 119 384,146-105-62,46-38-292,-1-2 0,-62 29 0,-107 37 74,176-82-79,-1-1-1,-1-3 0,0-1 0,-49 5 0,-165 1 194,43-5-61,131-2-109,1-3 1,-1-5 0,-121-13-1,72-1-12,-44-8 79,133 10-1763,22 4-3967,0-2-4271,5 2 9353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4.738"/>
    </inkml:context>
    <inkml:brush xml:id="br0">
      <inkml:brushProperty name="width" value="0.05" units="cm"/>
      <inkml:brushProperty name="height" value="0.05" units="cm"/>
    </inkml:brush>
  </inkml:definitions>
  <inkml:trace contextRef="#ctx0" brushRef="#br0">5 869 16000,'0'0'1,"0"0"0,-1 0 1,1 0-1,0 0 1,0 0-1,0 0 1,-1 0-1,1 0 1,0 0-1,0 0 1,0-1-1,-1 1 1,1 0-1,0 0 1,0 0-1,0 0 1,0 0-1,0-1 1,-1 1-1,1 0 1,0 0-1,0 0 1,0 0-1,0-1 1,0 1-1,0 0 1,0 0-1,0 0 1,0-1-1,0 1 1,0 0-1,-1 0 1,1 0-1,0-1 1,0 1-1,0 0 1,0 0-1,1 0 1,-1-1-1,0 1 0,0 0 1,4-16 153,18-28 233,-10 19-226,35-98 521,52-218 0,-81 257-604,-9 39 122,2 0 0,33-87 0,-44 132-197,0-1 0,1 1-1,-1-1 1,0 1 0,0 0-1,0-1 1,1 1 0,-1-1-1,0 1 1,1 0 0,-1-1-1,0 1 1,1 0 0,-1-1-1,0 1 1,1 0 0,-1 0-1,1-1 1,-1 1 0,0 0-1,1 0 1,-1 0 0,1 0-1,-1 0 1,1-1 0,-1 1-1,1 0 1,-1 0 0,1 0-1,-1 0 1,1 0 0,15 10 18,10 23-26,-24-30 18,20 32 7,-1 2 0,-2 0 0,-1 1 0,15 49 0,36 163 108,-57-208 15,32 79 0,-14-57-8986,-29-61 2101,-1-3 5909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153"/>
    </inkml:context>
    <inkml:brush xml:id="br0">
      <inkml:brushProperty name="width" value="0.05" units="cm"/>
      <inkml:brushProperty name="height" value="0.05" units="cm"/>
    </inkml:brush>
  </inkml:definitions>
  <inkml:trace contextRef="#ctx0" brushRef="#br0">697 1 13184,'-14'5'0,"-8"5"0,-20 2 128,-18-1 0,-6 8 0,-8 3 128,-2-3 128,-5-3-384,13-2 0,4 0 128,14-4 128,16 2-128,11-7 0,1 0-10880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5.858"/>
    </inkml:context>
    <inkml:brush xml:id="br0">
      <inkml:brushProperty name="width" value="0.05" units="cm"/>
      <inkml:brushProperty name="height" value="0.05" units="cm"/>
    </inkml:brush>
  </inkml:definitions>
  <inkml:trace contextRef="#ctx0" brushRef="#br0">1 398 14336,'2'27'4,"0"0"1,3 0 0,9 35 0,4 30 210,6 26 340,-24-118-548,0 1 0,1-1 0,-1 1 0,0-1 0,0 1 0,0-1 0,0 1 0,1-1 1,-1 0-1,0 1 0,0-1 0,1 1 0,-1-1 0,0 0 0,1 1 0,-1-1 0,1 0 0,-1 1 0,0-1 0,1 0 0,-1 1 0,1-1 1,-1 0-1,1 0 0,-1 0 0,0 1 0,1-1 0,-1 0 0,1 0 0,-1 0 0,1 0 0,-1 0 0,1 0 0,-1 0 0,1 0 1,-1 0-1,1 0 0,-1 0 0,2-1 0,17-5 158,5-8-133,-6 4-32,1 0 0,-1 1 0,2 1 1,20-6-1,-34 12 7,0 1 1,1 0 0,-1 0-1,0 1 1,0-1 0,1 1-1,-1 1 1,0-1 0,0 1-1,1 1 1,-1-1 0,0 1-1,0 0 1,0 0 0,0 0-1,-1 1 1,11 7 0,-10-5 14,0 0 1,-1 0-1,0 1 1,0 0-1,0 0 1,-1 0 0,0 0-1,0 1 1,0 0-1,-1 0 1,0 0 0,0 0-1,-1 0 1,0 1-1,0-1 1,0 8 0,-3-12-23,1-2 0,0 0 0,0 0 0,0 0 0,0 0 0,1 0 0,-1-1 0,0 1 0,0 0 0,0 0 0,1 0 0,-1 0 0,0-1 0,1 1 0,-1 0 0,1 0 0,-1-1 0,1 1 0,-1 0 0,1-1 0,0 1 0,-1-1 0,1 1 0,0 0 0,0 0 0,0 0 3,0 0 0,0 0 1,0 0-1,0-1 0,0 1 1,1 0-1,-1 0 0,0-1 1,0 1-1,0 0 0,1-1 1,-1 0-1,0 1 0,1-1 1,-1 0-1,0 1 1,1-1-1,-1 0 0,1 0 1,-1 0-1,0 0 0,3-1 1,0 0 17,0 0 0,0 0 1,1-1-1,-1 1 1,0-1-1,-1 0 0,6-3 1,5-5 66,0-1-1,19-19 1,-32 29-88,7-6 0,0-1 0,-1-1 0,0 1 0,-1-1 0,1 0 0,-2 0 0,7-15 0,-10 21 0,-1 0 0,0 0 0,0 0 0,0-1 0,-1 1 0,1 0 0,-1-1 0,1 1 0,-1 0 0,0-1 0,-1 1 0,1 0 0,0-1 0,-1 1 0,0 0 0,0 0 0,0 0 0,0-1 0,0 1 0,-1 0 0,1 0 0,-1 1 0,0-1 0,0 0 0,0 1 0,0-1 0,-4-3 0,4 4-12,0 1 0,0 0-1,0 0 1,0 0 0,0 0-1,0 0 1,-1 0 0,1 0-1,0 0 1,0 1 0,-1 0-1,1-1 1,0 1 0,-1 0-1,-3 0 1,5 0 6,0 0 0,-1 0 0,1 0 1,0 1-1,-1-1 0,1 0 0,0 1 0,-1-1 0,1 1 0,0-1 0,0 1 0,-1-1 0,1 1 1,0 0-1,0 0 0,0 0 0,0-1 0,0 1 0,0 0 0,0 0 0,0 1 0,0-1 0,1 0 0,-1 0 1,0 0-1,1 0 0,-1 2 0,0 3 15,0-1-1,1 0 1,0 0 0,0 0 0,0 0 0,0 1-1,1-1 1,0 0 0,0 0 0,1 0-1,-1 0 1,4 6 0,1 3-11,1 0-1,17 25 1,-20-33 13,1 0 0,-1 0 0,2 0 0,-1-1 1,1 1-1,-1-1 0,1-1 0,1 1 1,-1-1-1,1 0 0,-1 0 0,1-1 1,1 0-1,-1 0 0,12 3 0,-13-5 4,-1-1-1,1 1 1,-1-1-1,1 0 1,-1-1-1,1 1 0,-1-1 1,1 0-1,-1-1 1,1 1-1,-1-1 1,0 0-1,0 0 1,0-1-1,0 1 0,0-1 1,-1 0-1,1 0 1,-1-1-1,0 0 1,0 1-1,5-7 0,0-1 6,0-1 0,-1 0 0,0-1 0,-1 0 0,-1 0 0,0 0 0,-1-1 0,0 0 0,-1 0 0,-1 0 0,0-1 0,-1 1 0,0-1 0,-1-17 0,-1-9 1,-3 0 0,-1 1 0,-16-74 0,-1 34-21,-49-131 0,67 203 3,2 4 25,-1-1 0,0 1 0,1 0 1,-1-1-1,-1 1 0,1 0 0,-1 0 0,-5-7 0,7 12-19,1-1 0,-1 1 0,1-1 0,-1 1 0,1-1 0,0 1 0,-1-1 0,1 1-1,0-1 1,-1 1 0,1-1 0,0 1 0,-1 0 0,1-1 0,0 1 0,0 0 0,0-1-1,0 1 1,0 0 0,0-1 0,0 1 0,0-1 0,0 2 0,-1 22 11,1-1 1,1 1-1,1-1 0,1 1 1,9 33-1,-7-27 28,70 264 991,-37-170-3249,-15-50-1717,-11-31-1470,-1-2 1557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3:27.575"/>
    </inkml:context>
    <inkml:brush xml:id="br0">
      <inkml:brushProperty name="width" value="0.05" units="cm"/>
      <inkml:brushProperty name="height" value="0.05" units="cm"/>
    </inkml:brush>
  </inkml:definitions>
  <inkml:trace contextRef="#ctx0" brushRef="#br0">25 39 6528,'9'21'0,"-9"-11"21,-1-8 107,1-6 152,0 3-264,-15-15 307,13 12-40,0 1 0,0-1 0,1 0 0,-1 0 0,1 0 0,-2-6 0,-1-5 61,4 13-88,0 2 107,0 0-171,0 0-747,0 0-1045,0 0-3733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032"/>
    </inkml:context>
    <inkml:brush xml:id="br0">
      <inkml:brushProperty name="width" value="0.05" units="cm"/>
      <inkml:brushProperty name="height" value="0.05" units="cm"/>
    </inkml:brush>
  </inkml:definitions>
  <inkml:trace contextRef="#ctx0" brushRef="#br0">44 28 14848,'0'0'-1,"0"0"0,0 0 0,0 0 0,0 0 0,0 0 1,-1 0-1,1 0 0,0 0 0,0 0 0,0 0 1,0 0-1,0 0 0,0 0 0,0 0 0,0 0 1,0 0-1,0-1 0,0 1 0,0 0 0,0 0 1,0 0-1,0 0 0,0 0 0,0 0 0,-1 0 0,1 0 1,0 0-1,0 0 0,0 0 0,0 0 0,0 0 1,0 0-1,0 0 0,0 0 0,0 0 0,0 0 1,0 0-1,0 0 0,0 0 0,-1 0 0,1 0 0,0 1 1,0-1-1,0 0 0,0 0 0,0 0 0,0 0 1,0 0-1,0 0 0,0 0 0,0 0 0,0 0 1,0 0-1,0 0 0,0 0 0,0 0 0,0 0 0,0 0 1,0 0-1,0 0 0,0 1 0,0-1 0,0 0 1,0 0-1,0 0 0,0 0 0,0 0 0,-5-9-176,-1-10 1455,-7 94-201,-3 120 0,17-88-725,23 168-1,-11-193-4925,3-1-4866,-10-53 7776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0.858"/>
    </inkml:context>
    <inkml:brush xml:id="br0">
      <inkml:brushProperty name="width" value="0.05" units="cm"/>
      <inkml:brushProperty name="height" value="0.05" units="cm"/>
    </inkml:brush>
  </inkml:definitions>
  <inkml:trace contextRef="#ctx0" brushRef="#br0">1 418 13568,'5'19'0,"3"-2"0,-8-16 0,0-1 0,0 0 0,0 0 0,0 0 0,0 0 0,1 0 0,-1 1 0,0-1 0,0 0 0,0 0 0,0 0 0,1 0 0,-1 0 0,0 0 0,0 0 0,0 0 0,0 0 0,1 0 0,-1 0 0,0 0 0,0 0 0,0 0 0,1 0 0,-1 0 0,0 0 0,0 0 0,0 0 0,1 0 0,-1 0 0,0 0 0,0 0 0,0 0 0,0 0 0,1 0 0,-1 0 0,0-1 0,5-8 0,11-16 191,-11 16-25,1 0 1,0 0-1,1 1 1,8-9 0,11-7 159,1 1 1,0 2 0,2 0-1,61-31 1,-22 20 158,93-32-1,-57 33-26,144-22-1,-204 44-369,59-7 197,204-6 1,103 30-91,-407-7-193,2-1 1,223 18 167,-201-14-162,-1 2 1,1 0 0,-1 2 0,-1 1 0,0 1 0,34 19-1,-36-16 7,-1 2-1,0 0 1,0 2-1,-2 1 0,0 0 1,30 36-1,-41-41-12,1-1 0,-2 2 0,0-1 0,0 1 0,-1 1 0,-1-1 0,-1 1 0,0 0 0,-1 0 0,0 1 0,-1-1 0,-1 1-1,0 15 1,-2-8 5,-2 0-1,0-1 0,-1 1 0,-2-1 0,0 0 0,-2 0 0,0 0 0,-1-1 0,-1 0 0,-1-1 0,-1 0 1,-1-1-1,-1 0 0,0 0 0,-1-2 0,-1 0 0,-1 0 0,-1-1 0,0-1 0,-19 13 0,-3-3-6,-1 0 0,-1-3 0,-60 24 0,-138 38 0,226-80 0,-60 19 19,-1-4-1,-1-2 0,0-4 1,-1-4-1,-1-2 0,-85-5 0,-213-29 532,245 16-353,26 2 109,0-4 0,-121-33-1,190 35-603,1-2-1,-45-22 0,66 25-6530,11 7-2938,2 3 9084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123"/>
    </inkml:context>
    <inkml:brush xml:id="br0">
      <inkml:brushProperty name="width" value="0.05" units="cm"/>
      <inkml:brushProperty name="height" value="0.05" units="cm"/>
    </inkml:brush>
  </inkml:definitions>
  <inkml:trace contextRef="#ctx0" brushRef="#br0">1 753 10624,'7'5'-122,"-5"-3"108,0 0 0,0 0 0,0 0-1,-1 0 1,1 0 0,0 0 0,-1 0 0,0 0 0,1 0 0,0 4-1,0-4 2362,-2-6 509,4-7-2845,-3 8 194,63-233 648,-37 154-690,77-287 250,-100 345-256,-2 12 111,1 1-1,5-19 1,-8 30-263,0 0-1,0 0 1,0-1-1,0 1 0,0 0 1,0 0-1,0 0 1,0 0-1,0 0 1,1 0-1,-1-1 1,0 1-1,0 0 1,0 0-1,0 0 1,0 0-1,0 0 1,0 0-1,0 0 1,0 0-1,0 0 1,0-1-1,1 1 0,-1 0 1,0 0-1,0 0 1,0 0-1,0 0 1,0 0-1,0 0 1,0 0-1,1 0 1,-1 0-1,0 0 1,0 0-1,0 0 1,0 0-1,0 0 1,0 0-1,0 0 1,1 0-1,-1 0 1,0 0-1,0 0 0,0 0 1,0 0-1,0 0 1,0 0-1,1 0 1,-1 0-1,0 0 1,0 0-1,0 1 1,0-1-1,0 0 1,6 10 142,2 15 10,11 44 172,37 120-168,-33-125-140,47 90 0,-54-125-3882,21 27 1,-32-51 3262,-26-43 4033,10 23-3178,-1 0 1,-1 1-1,0 1 1,0 0-1,-1 1 1,-1 1-1,0 0 1,-30-16-1,6 7-176,-1 2 0,-71-22 0,101 36-337,0 2 0,-1-1 0,1 1 0,-1 1 0,1 0 0,-21 0 0,29 2-2773,2-1-4843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3.872"/>
    </inkml:context>
    <inkml:brush xml:id="br0">
      <inkml:brushProperty name="width" value="0.05" units="cm"/>
      <inkml:brushProperty name="height" value="0.05" units="cm"/>
    </inkml:brush>
  </inkml:definitions>
  <inkml:trace contextRef="#ctx0" brushRef="#br0">16 642 14080,'-10'5'308,"18"-4"630,-6-1-887,-1 0-1,0 0 1,0-1 0,0 1-1,1 0 1,-1 0-1,0 1 1,0-1 0,0 0-1,1 0 1,-1 1-1,0-1 1,0 0 0,0 1-1,0-1 1,0 1-1,0-1 1,1 1 0,-1 0-1,-1 0 1,1-1 0,1 2-1,-2 11 42,0 0 1,-1-1-1,0 1 0,-2 0 0,1-1 1,-1 1-1,-1-1 0,-6 14 0,-1 7-111,6-11 98,12-34 23,7-13-49,-1 3-101,1 1 0,1 1 0,1 0 0,1 1 0,0 1 0,1 1 0,24-18 0,-40 34 44,0-1-1,1 0 1,-1 1-1,0 0 0,1-1 1,-1 1-1,1 0 0,-1 1 1,1-1-1,0 0 0,-1 1 1,1-1-1,0 1 1,-1 0-1,1 0 0,0 0 1,0 0-1,-1 0 0,1 1 1,0-1-1,-1 1 1,1 0-1,0 0 0,-1 0 1,1 0-1,2 2 0,-2-1-17,1 1-1,-1 0 0,-1 0 0,1 0 1,0 0-1,-1 0 0,1 1 0,-1-1 1,0 1-1,0 0 0,-1-1 0,1 1 1,-1 0-1,1 0 0,-1 0 0,0 7 0,7 61-126,-8-72 144,0 1-1,1 0 1,-1-1 0,0 1-1,1-1 1,-1 1-1,0-1 1,1 1-1,-1-1 1,1 1 0,-1-1-1,1 1 1,-1-1-1,1 0 1,-1 1 0,1-1-1,-1 0 1,1 1-1,0-1 1,-1 0-1,1 0 1,-1 1 0,1-1-1,0 0 1,-1 0-1,1 0 1,0 0 0,-1 0-1,1 0 1,0 0-1,-1 0 1,1 0-1,-1 0 1,1-1 0,0 1-1,-1 0 1,1 0-1,-1-1 1,1 1 0,1-1-1,29-11 97,-30 11-88,21-9-24,-1-2 0,26-18 0,-39 24 16,0 0 0,-1 0 0,0-1 1,0 0-1,0-1 0,-1 1 0,0-1 0,8-15 1,-13 20 22,1 0 0,-1 0 0,0 0 0,0 0 0,0 0 0,-1 0 0,1 0 0,-1-1 0,0 1 0,0 0 0,0 0 0,-1-6 0,-5 0 3,4 8-14,0 1-1,0-1 1,0 1-1,0 0 0,0-1 1,0 1-1,0 0 1,0 0-1,0 1 0,0-1 1,1 0-1,-1 1 1,0-1-1,0 1 0,0-1 1,0 1-1,0 0 1,1 0-1,-1 0 1,0 0-1,1 0 0,-1 0 1,1 0-1,-3 3 0,-4 3 112,-1 1-1,-12 16 0,19-22-84,0 1-1,0-1 1,0 1-1,0 0 1,1 0-1,-1 0 1,1 0-1,0 0 1,0 0-1,0 0 1,0 0-1,1 0 1,-1 0-1,1 0 1,0 1-1,0-1 1,0 4-1,0-5-20,1-1 0,0 1 0,-1 0 0,1-1 0,0 1 0,0-1 0,0 1 0,0-1 0,0 1 0,0-1 0,0 0 0,0 0 0,1 1 0,-1-1 0,0 0 1,1 0-1,-1 0 0,1 0 0,0-1 0,-1 1 0,1 0 0,-1-1 0,1 1 0,0-1 0,0 1 0,-1-1 0,1 0 0,0 0 0,0 0 0,-1 0 0,1 0 0,2 0 0,1 0 2,0-1 0,0 1 0,-1-1 0,1 0 0,0 0 0,0 0 0,-1-1 0,1 0 0,-1 0 0,0 0 0,1 0 0,-1-1 0,4-3 0,-2 1 5,1 0 1,-1-1-1,-1 0 1,1-1-1,-1 1 0,0-1 1,4-8-1,-1-2-5,0 1 0,-1-1 0,0-1-1,-2 1 1,0-1 0,3-25 0,-1-9 97,-3 0 0,-3-60-1,-3 81-80,0 1 0,-2 0 0,-2 0 0,0 1 0,-13-34 0,18 59-16,-1 0-1,0 1 1,0-1 0,0 0 0,0 0 0,0 1-1,-1 0 1,0-1 0,1 1 0,-7-5-1,8 7-5,-1 0-1,1 1 1,-1-1-1,1 0 1,-1 0-1,1 1 1,-1-1-1,1 1 1,-1 0-1,1-1 1,-1 1-1,0 0 1,1 0-1,-1 0 1,1 0-1,-1 0 1,0 0-1,1 0 1,-1 1-1,1-1 1,-1 1-1,1-1 1,-1 1-1,1 0 1,-1-1-1,1 1 1,-1 0-1,1 0 1,0 0-1,-2 1 1,-1 2 18,0-1 1,1 1-1,-1 0 1,1 0-1,0 1 1,0-1 0,0 1-1,-3 8 1,-13 43 96,12-27-15,1 2 0,2-1 0,0 0 0,3 1-1,0 0 1,2-1 0,6 34 0,-1-24-662,2 0 0,14 42 0,16 19-5174,-11-40-544,-1-4 3072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5.846"/>
    </inkml:context>
    <inkml:brush xml:id="br0">
      <inkml:brushProperty name="width" value="0.05" units="cm"/>
      <inkml:brushProperty name="height" value="0.05" units="cm"/>
    </inkml:brush>
  </inkml:definitions>
  <inkml:trace contextRef="#ctx0" brushRef="#br0">186 1 4608,'-1'0'16,"-1"1"1,1-1 0,0 0-1,0 1 1,0 0-1,0-1 1,0 1-1,0 0 1,0-1 0,0 1-1,0 0 1,0 0-1,0 0 1,0 0-1,1 0 1,-1 0 0,0 0-1,1 0 1,-1 0-1,1 0 1,-1 0-1,1 0 1,-1 1 0,1-1-1,0 0 1,0 0-1,-1 2 1,2 1 81,0 0-1,-1 0 1,1-1 0,1 1 0,-1 0-1,1-1 1,-1 1 0,4 4 0,1 2 166,-1-1-1,-1 2 1,1-1 0,-2 0 0,1 1-1,-1 0 1,-1 0 0,0 0 0,-1 0-1,1 17 1,-2-28-238,0 1 0,0 0-1,-1 0 1,1 0 0,0 0 0,0-1 0,-1 1 0,1 0-1,0 0 1,-1-1 0,1 1 0,0 0 0,-1 0-1,1-1 1,-1 1 0,0-1 0,1 1 0,-1 0-1,1-1 1,-1 1 0,0-1 0,0 1 0,1-1 0,-1 0-1,0 1 1,0-1 0,1 0 0,-1 1 0,0-1-1,0 0 1,0 0 0,1 0 0,-1 0 0,0 0-1,0 0 1,0 0 0,0 0 0,1 0 0,-1 0-1,-2-1 1,-1 0 76,-1 0 0,0 0 0,0 0-1,1-1 1,-1 0 0,-5-3 0,-1-1-75,0 0 0,0-1 0,1 0 0,0-1 0,0 0 0,1-1 0,0 0 0,0 0 0,1-1 0,0 0 0,1-1 0,0 0 0,0 0 0,-4-13 0,-1-3-7472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8.412"/>
    </inkml:context>
    <inkml:brush xml:id="br0">
      <inkml:brushProperty name="width" value="0.05" units="cm"/>
      <inkml:brushProperty name="height" value="0.05" units="cm"/>
    </inkml:brush>
  </inkml:definitions>
  <inkml:trace contextRef="#ctx0" brushRef="#br0">151 1 10880,'2'28'128,"-3"-27"40,0 1 0,-1 0 1,1-1-1,-1 1 0,1-1 1,-1 0-1,0 0 0,1 1 1,-1-1-1,0 0 1,0-1-1,-3 2 0,3-1-180,0 2 107,-1 0 1,1-1-1,-1 1 1,1 1-1,0-1 1,0 0-1,0 0 1,1 1-1,-1-1 1,1 1-1,-1 4 1,-6 42 670,7-48-737,-5 171 1963,2-24-891,-37 122 881,17-140-4306,15-65-2544,1 1-3553,6-37 7034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09.382"/>
    </inkml:context>
    <inkml:brush xml:id="br0">
      <inkml:brushProperty name="width" value="0.05" units="cm"/>
      <inkml:brushProperty name="height" value="0.05" units="cm"/>
    </inkml:brush>
  </inkml:definitions>
  <inkml:trace contextRef="#ctx0" brushRef="#br0">1 590 10368,'9'15'142,"-6"-10"375,-2-9 98,9-26-161,-2 14-394,2 1-1,0-1 1,0 2 0,2 0 0,0 0 0,0 1 0,1 0 0,1 1-1,0 1 1,28-18 0,12-2 917,105-43 0,-130 61-816,101-41 314,3 5-1,1 6 1,248-45-1,-180 61-271,357-2 0,-510 29-118,219 7 153,-205-2-218,-1 3 0,78 20 1,43 21 96,181 75 0,-318-106-101,-2 3 0,0 2 0,-1 1 0,-2 3 0,0 1 0,-2 2 0,45 45 0,-73-63-12,-1 0 0,0 1 0,0 1 0,-2 0 0,0 0 0,0 0 0,-1 1 0,-1 0 0,-1 1 0,0-1 0,-1 1 0,0 0 0,-1 0 0,-1 0 0,-1 1 0,0-1 0,-1 0 0,-1 1 0,-1-1 0,0 0 0,-1 0 0,-1 0 0,0 0 0,-1-1 0,-1 1 0,0-1 0,-1 0 0,0-1 0,-2 0 0,0 0 0,-17 21 0,7-16-7,0 0-1,-1-1 0,-1-1 0,0-1 0,-1-1 1,-28 14-1,-148 62 9,12-18 75,-126 55-11,201-77-37,-3-5 0,-2-5 0,-127 28 0,-157-4 175,-2-25-65,369-37-128,-316 20 96,270-23 24,0-2 0,-110-19 0,145 13-274,-85-12 662,114 19-845,0 1 0,0 0 1,0 1-1,0 0 0,0 1 0,-22 6 1,16 0-3070,2 1-5781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2.172"/>
    </inkml:context>
    <inkml:brush xml:id="br0">
      <inkml:brushProperty name="width" value="0.05" units="cm"/>
      <inkml:brushProperty name="height" value="0.05" units="cm"/>
    </inkml:brush>
  </inkml:definitions>
  <inkml:trace contextRef="#ctx0" brushRef="#br0">1 882 14976,'20'-28'62,"-5"9"88,0-1-1,-2-1 1,-1 1-1,0-2 1,-2 0-1,9-24 1,22-130-2,-1 2-17,-31 147-80,0 0 0,1 1 0,2 0-1,19-30 1,-31 55-50,1-1 1,-1 1-1,1 0 0,0-1 1,0 1-1,0 0 0,0 0 0,0-1 1,0 1-1,0 0 0,0 0 0,0 0 1,0 0-1,1 1 0,-1-1 0,0 0 1,1 0-1,-1 1 0,0-1 1,3 0-1,-3 2-1,1 0-1,-1 0 1,0-1 0,0 1 0,1 0-1,-1 0 1,0 1 0,0-1 0,0 0-1,0 0 1,0 1 0,-1-1 0,1 0-1,0 1 1,0-1 0,-1 0 0,1 1-1,-1-1 1,1 1 0,-1-1 0,0 3 0,43 184 199,-28-109-121,-4-20-64,19 75-29,-26-121 12,0-1 1,1 0-1,1 0 1,-1 0-1,2 0 1,0-1-1,16 20 0,-8-18 3,-14-13 0,-1 0 0,1 1 0,-1-1 0,1 0 0,-1 0 0,1 1 0,-1-1 0,1 0 0,-1 0 0,1 0 0,-1 0 0,1 0 0,-1 0 0,1 0 0,0 0 0,-1 0 0,1 0 0,-1 0 0,1 0 0,-1 0 0,1 0 0,0-1 0,0 1 0,-1-1 0,1 0 0,0 1 0,-1-1 0,1 0 0,-1 0 0,1 0 0,-1 1 0,1-1 0,-1 0 0,0 0 0,1 0 0,-1 0 0,0 0 0,0 0 0,0 0 0,0 0 0,0 0 0,0 0 0,0 0 0,0 0 0,0 0 0,0 0 0,0 1 0,0-1 0,-1 0 0,1 0 0,0 0 0,-1 0 0,1 0 0,-1 0 0,1 0 0,-1 1 0,1-1 0,-2-1 0,-21-31 0,14 24-21,0 1-1,0 0 1,-1 0-1,0 1 1,-1 1-1,1-1 1,-1 2-1,0-1 1,-20-5-1,-12-2-118,-57-10 0,67 16 124,17 5-405,16 2 90,12 0 165,52 0-588,8 1 331,76-9 0,-111 3 446,0 2-1,1 1 1,43 4-1,-70-1 2,0 0-1,0 1 1,0 0 0,0 1 0,-1 1-1,1 0 1,-1 0 0,0 0-1,0 2 1,-1-1 0,1 1 0,-1 1-1,0-1 1,-1 1 0,10 11 0,-16-16-12,-1 0 0,1 0 0,-1 1 0,0-1 0,1 0 0,-1 1 0,-1-1 0,1 0 0,0 1 1,0 0-1,-1-1 0,1 5 0,-1-8 57,3-14-39,-1 5-12,1 1 0,0 0 0,0 0 1,1 0-1,0 0 0,7-11 1,-8 17-12,-1-1 0,0 0 0,1 1 0,-1 0 0,1 0 0,0 0 0,0 0 0,1 0 1,-1 0-1,0 1 0,1-1 0,0 1 0,-1 0 0,1 0 0,0 1 0,0-1 0,6-1 1,18 2 38,0 0 0,50 6 0,-44-1 75,54-3 0,-78-2-102,0 0 1,0 0-1,0-1 1,0 0 0,-1-1-1,1 0 1,-1 0-1,0-1 1,16-10 0,-13 4 44,-5 3-56,-10 4 15,-10 6 40,11-3-51,-3 1-10,-6 2 60,0-1-1,-1 1 1,1 1-1,0 0 0,1 0 1,-1 1-1,1 1 0,-18 12 1,27-18-37,0 1 0,0 0 0,0 0 0,1-1 1,-1 1-1,0 0 0,0 0 0,0 0 0,1 0 0,-1 0 1,1 0-1,-1 0 0,1 0 0,-1 0 0,1 0 0,-1 1 1,1-1-1,0 0 0,0 0 0,0 0 0,0 0 0,0 1 1,0-1-1,0 0 0,0 0 0,0 0 0,0 0 0,1 2 0,0 0 20,1-1-1,-1 0 0,1 1 0,0-1 0,-1 0 0,1 0 0,0 0 0,0 0 0,0 0 0,1-1 1,4 4-1,1 0 47,1-1 0,0 0 1,0 0-1,0-1 1,1 0-1,16 3 0,-15-5-66,-1 0 0,0-1-1,0 0 1,0-1 0,0 0-1,1-1 1,-1 0-1,0 0 1,-1-1 0,1 0-1,-1-1 1,15-8-1,-13 5-4,0 0-1,-1-1 0,0 0 0,-1 0 0,0-1 1,0-1-1,-1 0 0,0 0 0,12-21 0,-4 1-6,-1 0 0,-1-2 0,-2 0 0,9-35-1,-8 16 20,11-102 0,-22 141-28,-1 0 0,-1 0-1,0 0 1,0 0-1,-4-20 1,3 31 0,1 0 0,0 0 1,0 1-1,-1-1 0,1 0 1,0 0-1,-1 0 0,1 0 1,-1 0-1,1 0 0,-1 1 1,0-1-1,1 0 0,-1 0 1,-1 0-1,2 1-3,0 0 0,-1 0 0,1 0 0,-1 0 0,1 0 0,-1 0 1,1 0-1,-1 0 0,1 0 0,-1 0 0,1 1 0,-1-1 0,1 0 0,0 0 0,-1 1 0,1-1 0,-1 0 0,1 0 0,0 1 0,-1-1 0,1 0 1,0 1-1,-1-1 0,1 0 0,0 1 0,0-1 0,-1 1 0,1-1 0,0 0 0,0 1 0,0-1 0,-1 1 0,1-1 0,0 1 0,-5 11 5,0-1 0,1 1 0,0 0 0,1 0 0,-4 23 0,-1 68 62,8-98-65,5 355 105,8-202-2499,-1-37-9128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3.276"/>
    </inkml:context>
    <inkml:brush xml:id="br0">
      <inkml:brushProperty name="width" value="0.05" units="cm"/>
      <inkml:brushProperty name="height" value="0.05" units="cm"/>
    </inkml:brush>
  </inkml:definitions>
  <inkml:trace contextRef="#ctx0" brushRef="#br0">28 27 8448,'16'-22'128,"-13"18"0,-3 4 21,-1 3-155,1 1 0,-1-1-1,1 1 1,-1-1 0,0 0 0,0 1-1,-1-1 1,1 0 0,-1 0 0,-2 5-1,-7 13 1863,1 8 6319,10-31-8068,0-9-86,-1 5-18,-2-12 224,-4 2-51,6 14-70,3-20 1,-3 13-539,0 7-2762,1 2-7622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4.717"/>
    </inkml:context>
    <inkml:brush xml:id="br0">
      <inkml:brushProperty name="width" value="0.05" units="cm"/>
      <inkml:brushProperty name="height" value="0.05" units="cm"/>
    </inkml:brush>
  </inkml:definitions>
  <inkml:trace contextRef="#ctx0" brushRef="#br0">58 71 9088,'-43'-27'21,"32"23"129,8 7 270,9 14 1060,-3-8-117,-3-9-552,0 0-43,0 0-405,16 3 255,4 4-63,-18-7-342,-2 0-63,0 0-22,0 0 0,0 0 21,12 3 213,-8 0-268,-2-2-49,0 0 0,0 0 0,1-1 0,-1 1 0,0 0 0,0-1 0,0 0 0,0 1 0,1-1 0,-1 0 0,0 0 0,0 0 0,1 0 0,1-1-1,7 1-22,-9 0 84,-2 0 22,0 0 22,2-2 42,33-15 5,-1 1 0,2 2 1,41-11-1,-46 19-142,0 2-1,0 1 0,1 1 1,47 4-1,-11 0-49,105 9 273,-125-6-283,1-1-1,0-3 1,82-8-1,-100 4 63,57 1 0,-53 3-103,41-6 0,66-3-82,-138 7 113,18 5 8,-7 1-14,-4 2-64,-10-5 80,0 0 1,0 0-1,-1-1 1,1 1-1,0 0 0,-1 0 1,1 0-1,-1 0 1,1 0-1,-1 0 1,0 0-1,0 0 1,0 3-1,-5 31-60,1-11 44,2 0 0,-1 0 0,-1 0-1,-1 0 1,-13 36 0,-35 107-70,46-140 79,2-1 1,2 1-1,0 0 0,2 37 0,3-25 12,2 0 0,2-1 0,21 74 0,-19-82 34,-5-17-2,1 0-1,8 21 0,-9-31-31,0 0 0,0 0 0,1 0 0,0 0 0,0 0 0,0-1 0,0 0 0,5 3 0,13 12 0,-18-14 6,0 0 0,1-1 0,-1 0 0,0 0 0,1 0 0,0-1 0,0 0 0,0 1 0,0-2 0,0 1 0,0-1 0,0 1 0,1-1 0,-1-1 0,1 1 0,-1-1 0,0 0 0,10-1 0,12 1 8,203 1 338,60 4 171,-82 21-383,-64-7-220,151 1-1,-178-16-6184,-70-1 2525,50 2-1316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6.159"/>
    </inkml:context>
    <inkml:brush xml:id="br0">
      <inkml:brushProperty name="width" value="0.05" units="cm"/>
      <inkml:brushProperty name="height" value="0.05" units="cm"/>
    </inkml:brush>
  </inkml:definitions>
  <inkml:trace contextRef="#ctx0" brushRef="#br0">1 766 11136,'20'-7'52,"0"2"1,1 0 0,0 1 0,0 1 0,38 0 0,107 13 236,-45 0 470,314 15 1423,271 3-1015,-396-8-916,-214-10-110,186-4 1,-272-7-129,0 0 0,1 0 0,-1-1 0,0-1 0,0 0 0,18-8 0,-24 10-10,-1-1-1,1 0 1,-1 0 0,0-1 0,1 1-1,-1-1 1,0 0 0,0 0 0,-1 0-1,1 0 1,-1 0 0,1 0 0,-1-1-1,0 1 1,0-1 0,0 0 0,-1 1 0,1-1-1,-1 0 1,1-7 0,2-20-2,-2 1 1,-2-1-1,-4-52 0,-23-94-27,27 174 25,-31-132 76,7 36 0,22 82 31,1 17-103,1-1-1,0 1 0,0-1 0,0 1 1,0-1-1,1 1 0,-1-1 0,0 1 1,0-1-1,0 1 0,0 0 0,0-1 1,1 1-1,-1-1 0,0 1 0,0-1 0,1 1 1,-1 0-1,0-1 0,0 1 0,1-1 1,-1 1-1,1 0 0,-1 0 0,0-1 1,1 1-1,-1 0 0,1-1 0,-1 1 1,0 0-1,1 0 0,-1 0 0,1 0 0,-1 0 1,1-1-1,-1 1 0,1 0 0,-1 0 1,1 0-1,-1 0 0,1 0 0,-1 0 1,1 0-1,-1 1 0,1-1 0,-1 0 0,1 0 1,0 0 17,16 2 23,1-1-1,30 9 1,-3-1-21,11 0 145,6 2-80,97 3 0,-56-17 20,144-24 0,-57 4 84,-92 14-27,-2-3 0,97-26-1,-183 35-174,32-9 88,77-10-1,-103 20-107,-1 1 0,1 1 0,-1 0-1,1 2 1,-1-1 0,0 2-1,1 0 1,-1 1 0,17 7-1,-30-11-1034,-5-3-1046,2 1 1295,-1 0 0,1 0 1,0-1-1,0 1 0,0 0 0,0-1 1,0 1-1,0-1 0,1 0 1,-1 1-1,1-1 0,0 1 0,0-5 1,0-18 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7.068"/>
    </inkml:context>
    <inkml:brush xml:id="br0">
      <inkml:brushProperty name="width" value="0.05" units="cm"/>
      <inkml:brushProperty name="height" value="0.05" units="cm"/>
    </inkml:brush>
  </inkml:definitions>
  <inkml:trace contextRef="#ctx0" brushRef="#br0">75 0 6784,'10'147'2218,"-7"-37"-390,-4 196 1038,-23-44-2636,3-40 30,8-75-130,-15 426 1170,28-562-1217,0 0 0,1 0 1,1 0-1,0 0 0,0 0 1,1-1-1,0 1 1,1-1-1,0 0 0,9 15 1,-12-24-268,-1 0 0,1 0 0,0 0 0,-1 0 0,1 0 0,0 0 0,0-1 0,0 1 0,-1 0 0,1-1 0,0 1 0,0 0 0,0-1 0,2 2 0,0-1-896,1 1-3187,-4-2-575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137"/>
    </inkml:context>
    <inkml:brush xml:id="br0">
      <inkml:brushProperty name="width" value="0.05" units="cm"/>
      <inkml:brushProperty name="height" value="0.05" units="cm"/>
    </inkml:brush>
  </inkml:definitions>
  <inkml:trace contextRef="#ctx0" brushRef="#br0">0 73 9216,'9'-1'0,"0"0"0,0 1 0,-1 0 0,18 2 0,11 0 0,160-26 1279,-100 10-596,144-9 484,1 10-1,298 22 0,-419 2-1038,-1 5 0,126 33 0,-210-39-78,-2 1-1,1 2 1,-1 1 0,-1 1 0,38 25 0,-9-4 42,-26-16-64,-1 1 1,0 1-1,-2 2 1,42 40-1,-52-40-46,-1 1 0,-2 1 0,0 1 0,31 58 0,-40-63 10,-1 0 1,-2 0 0,0 1-1,-1 0 1,-1 1 0,-2-1-1,4 42 1,-7-26-26,-2-1 0,-1 0 0,-2 1 0,-2-1 0,-13 47 1,11-57 11,-2 0 0,-1-1 1,-1 0-1,-1 0 0,-1-1 1,-1-1-1,-28 34 0,30-44 26,-1-1 0,-1 0 0,0 0 0,-30 18 0,-73 37-5,25-16-3,43-22 7,-2-2 0,0-2 0,-2-3 1,-61 19-1,23-18 279,0-5-1,-2-3 1,-149 6 0,140-24 52,-171-22 0,96 4-110,147 17-194,-374-20 472,348 21-441,-30 0 253,32 8-4681,49-7-1112,-4 0 1505,10 0 1776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8.608"/>
    </inkml:context>
    <inkml:brush xml:id="br0">
      <inkml:brushProperty name="width" value="0.05" units="cm"/>
      <inkml:brushProperty name="height" value="0.05" units="cm"/>
    </inkml:brush>
  </inkml:definitions>
  <inkml:trace contextRef="#ctx0" brushRef="#br0">0 803 13056,'30'-51'101,"-19"36"-49,-2 0-1,11-24 1,108-324 353,-97 244-304,6-20-74,-35 133-16,1 0 1,-1 0 0,1 0-1,0 0 1,7-8-1,-9 12-9,0 1-1,0 0 0,0 0 0,0 0 1,0-1-1,0 1 0,0 0 1,1 0-1,-1 1 0,0-1 0,1 0 1,-1 0-1,0 1 0,1-1 1,-1 1-1,1-1 0,-1 1 0,1-1 1,-1 1-1,1 0 0,0 0 1,-1 0-1,1 0 0,-1 0 0,1 0 1,-1 0-1,1 1 0,2 0 1,1 1 8,1 1 0,-1 1 0,0-1 1,0 1-1,0 0 0,0 0 0,-1 0 0,1 0 1,-1 1-1,-1 0 0,7 10 0,5 9 89,14 32 0,-23-45-78,18 43 200,28 88-1,4 60 396,-26-88-478,-8-45-5280,-16-52-1492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024"/>
    </inkml:context>
    <inkml:brush xml:id="br0">
      <inkml:brushProperty name="width" value="0.05" units="cm"/>
      <inkml:brushProperty name="height" value="0.05" units="cm"/>
    </inkml:brush>
  </inkml:definitions>
  <inkml:trace contextRef="#ctx0" brushRef="#br0">414 70 13952,'-21'0'0,"-9"0"0,-6-9 0,-7-8 128,3 3 0,2 3-128,2 3 0,1 3 128,3 3 128,0-2-256,8 4 0,5 4-4864,5 1 128,1 0 2560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53.221"/>
    </inkml:context>
    <inkml:brush xml:id="br0">
      <inkml:brushProperty name="width" value="0.05" units="cm"/>
      <inkml:brushProperty name="height" value="0.05" units="cm"/>
      <inkml:brushProperty name="color" value="#F6630D"/>
    </inkml:brush>
  </inkml:definitions>
  <inkml:trace contextRef="#ctx0" brushRef="#br0">1 8926 9600,'11'3'128,"-8"-3"21,-3 0 107,0 0 107,0 0 42,0 0 43,0 0-128,14 4 1323,-4-1-1471,0-1 0,1-1 0,-1 0 0,0 0 0,1-1 0,-1 0 0,20-3 0,19-1 116,290-12 668,-105 3-632,238-10 1018,-4-27-999,381-34-2,-273 37-298,-477 34 40,359-56 68,155 2 92,-87 14-102,-397 33-117,309-52 208,-220 41-168,225-1 0,-47-4 24,-208 16-26,86-17 151,-222 30-78,1-2 0,64-20 0,-72 10-28,-44 19-106,-1-1-1,1 1 1,0 0 0,0-1-1,0 1 1,0 0-1,-1-1 1,1 1 0,0-1-1,0 1 1,-1-1-1,1 0 1,0 1 0,-1-1-1,1 0 1,0 1 0,-1-1-1,1 0 1,-1 0-1,0 1 1,1-1 0,-1 0-1,1 0 1,-1 0-1,0 0 1,0 0 0,0 0-1,1 0 1,-1 1 0,0-1-1,0-2 1,0-1 0,2-16 51,0 0 0,-1 0-1,-1 0 1,-3-31 0,-1-30-33,27-191 274,-3 61-202,-15 117-15,21-208 82,24-78 54,-34 244-168,-3 15-8,15-110 56,-28 228-92,63-549 235,-61 439-215,10-161 88,32-493-108,-33 611-51,34-164-1,-32 238 48,80-549 26,-81 538 32,10-56-2,106-585 64,-100 555-104,26-436 244,-40 373-170,1-30 29,-14 184 51,-11-94 1,2 0-82,5 166-55,0 1 0,-7-25 0,6 28-65,0 0 0,1-1 0,1 1 0,-2-21 0,4 29 99,-1 2-69,1-1 1,0 0-1,0 1 0,0-1 1,0 0-1,0 1 1,0-1-1,1 0 1,-1 1-1,1-1 1,0 1-1,0-1 0,0 1 1,0-1-1,0 1 1,1-1-1,-1 1 1,1 0-1,-1 0 1,1 0-1,0 0 1,0 0-1,2-2 0,4-5 29,5-6-21,0 1 0,1 1 0,1 0 0,0 1 0,1 0 0,0 1 0,1 1 0,0 1-1,0 0 1,29-9 0,4 1-13,1 2-1,87-12 0,5 10 53,154 3 0,-33 3 24,96 3 527,-356 8-589,25 0-47,0-1 1,0-1-1,0-1 0,52-13 1,-71 13-308,0-1 1,19-9-1,-8-4-4687,-19 16 3703,-1-1 1,1 0-1,-1 0 0,0 0 0,1 0 0,-1 0 0,0 0 0,1-4 1,3-10-310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178"/>
    </inkml:context>
    <inkml:brush xml:id="br0">
      <inkml:brushProperty name="width" value="0.05" units="cm"/>
      <inkml:brushProperty name="height" value="0.05" units="cm"/>
    </inkml:brush>
  </inkml:definitions>
  <inkml:trace contextRef="#ctx0" brushRef="#br0">37 1 9984,'-11'7'0,"-6"10"0,12-1 0,1 3 128,8 3 128,4 6 256,3 5 0,3 3-512,0-3 128,-4 2 128,2-2 0,-2 3-128,-1-12 0,-7-5 0,1-5 128,1 0-9344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49.526"/>
    </inkml:context>
    <inkml:brush xml:id="br0">
      <inkml:brushProperty name="width" value="0.05" units="cm"/>
      <inkml:brushProperty name="height" value="0.05" units="cm"/>
    </inkml:brush>
  </inkml:definitions>
  <inkml:trace contextRef="#ctx0" brushRef="#br0">0 858 7296,'5'17'295,"1"-1"1,0 0 0,1 0-1,1 0 1,0-1-1,18 24 1,-26-38-269,1 0 0,0 0 0,0 0 1,0-1-1,-1 1 0,1 0 0,0 0 0,0 0 0,1-1 0,-1 1 0,0-1 1,0 1-1,0-1 0,0 1 0,0-1 0,1 1 0,-1-1 0,0 0 0,0 0 1,1 0-1,-1 0 0,0 0 0,0 0 0,1 0 0,-1 0 0,0 0 0,0 0 0,1-1 1,-1 1-1,0-1 0,0 1 0,0-1 0,0 1 0,2-2 0,3-2-55,1 0 0,-1-1 0,0 0 0,8-10 0,-1 2 115,11-7-53,1 1-1,1 1 1,1 2-1,0 0 1,1 2-1,53-19 1,-67 30-56,-1 5-63,-4 7 42,3 13-64,-13-17 122,0-2-8,-3 5 78,4-8-50,0 0 1,-1 0 0,1 0 0,0 1 0,0-1 0,0 0 0,0 0 0,-1 0 0,1 0 0,0 1-1,0-1 1,0 0 0,0 0 0,0 0 0,0 1 0,-1-1 0,1 0 0,0 0 0,0 0-1,0 1 1,0-1 0,0 0 0,0 0 0,0 0 0,0 1 0,0-1 0,0 0 0,0 0 0,0 1-1,0-1 1,0 0 0,0 0 0,0 0 0,0 1 0,1-1 0,-1 0 0,0 0 0,0 1-1,0-1 1,0 0 0,0 0 0,0 0 0,1 1 0,7 4 59,1 1 0,-1-1 0,1 0 1,1-1-1,-1 0 0,1 0 0,-1-1 0,1-1 1,0 1-1,0-2 0,0 1 0,0-1 0,0-1 0,1 0 1,-1 0-1,0-1 0,13-3 0,-16 3-65,1-1 1,0 0-1,0 0 0,-1-1 1,1 0-1,-1 0 0,0-1 1,0 0-1,0 0 0,0-1 1,-1 1-1,1-2 0,-1 1 1,-1-1-1,1 1 0,-1-2 1,0 1-1,0 0 0,-1-1 1,0 0-1,0 0 0,4-12 1,-2-2-18,-1 0 1,-2 0-1,0 0 1,-1-1 0,0 1-1,-2-1 1,-1 1-1,-4-27 1,-4-6-55,-2 1 0,-19-57 1,-31-54-89,51 142 129,-2-1 0,0 1 0,-2 1 0,-28-36 1,36 50-1,0 1 0,-1-1 0,1 1 0,-1 0 0,-10-6 0,16 12 0,-1-1 0,1 0 0,0 0 0,-1 0 0,1 1 0,-1-1 0,1 1 0,-1-1 0,1 1 0,-1 0 0,1-1 0,-1 1 0,1 0 0,-1 0 0,1 0 0,-1 0 0,1 0 0,-1 1 0,1-1 0,-1 0 0,1 1 0,-1-1 0,1 1 0,-1-1 0,1 1 0,0 0 0,-1 0 0,1 0 0,0-1 0,0 1 0,-1 0 0,1 0 0,0 1 0,0-1 0,0 0 0,0 0 0,0 2 0,-3 2 4,1 1 0,1 0 0,-1 0 1,1 0-1,0 0 0,0 0 0,-1 12 1,-2 51 67,5-1-60,13 94-1,23 71-14,-13-97 5,-12-58-1730,0-7-6912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4.659"/>
    </inkml:context>
    <inkml:brush xml:id="br0">
      <inkml:brushProperty name="width" value="0.05" units="cm"/>
      <inkml:brushProperty name="height" value="0.05" units="cm"/>
    </inkml:brush>
  </inkml:definitions>
  <inkml:trace contextRef="#ctx0" brushRef="#br0">28 0 12544,'0'10'0,"4"8"384,-4-8 128,0-1 640,-4 15 0,2 9-768,-4 17 127,-1 11-127,0 6 128,2 13-512,5 0 0,0 3 256,5-7 0,2-2-128,0-10 0,5-10-128,-7-12 0,0-1-13311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468"/>
    </inkml:context>
    <inkml:brush xml:id="br0">
      <inkml:brushProperty name="width" value="0.05" units="cm"/>
      <inkml:brushProperty name="height" value="0.05" units="cm"/>
    </inkml:brush>
  </inkml:definitions>
  <inkml:trace contextRef="#ctx0" brushRef="#br0">2 296 15744,'10'29'106,"-10"-29"-105,0 0-1,0 0 1,0 1-1,1-1 1,-1 0-1,0 0 1,0 0-1,0 0 1,1 0-1,-1 0 1,0 0-1,0 0 1,0 0-1,0 0 1,1 0-1,-1 0 1,0 0-1,0 0 1,0 0-1,1 0 1,-1 0-1,0-1 1,0 1-1,0 0 1,1 0-1,-1 0 1,0 0-1,0 0 1,0 0-1,0 0 1,0-1-1,1 1 1,-1 0-1,0 0 1,0 0-1,0 0 1,0-1-1,0 1 1,0 0-1,0 0 1,0 0-1,0 0 1,1-1-1,9-12 5,-5 6 32,16-14 138,0 1 0,2 0 0,0 2 0,2 1 0,-1 1 0,2 0 0,0 3 0,1 0 0,1 1 0,31-9 0,18-1 72,0 4 0,122-14 1,102 4 207,2 14 0,401 31 0,-549-4-405,-1 6 0,268 70-1,-284-42-49,-120-39 0,0 0 0,-1 2 0,0 0 0,0 1 0,18 15 0,-27-17 0,0-1 0,0 2 0,-1-1 0,0 1 0,-1 0 0,0 0 0,0 0 0,-1 1 0,-1 0 0,1 0 0,-2 0 0,0 1 0,3 22 0,-3-16 0,-2 1 0,0 0 0,-1 0 0,-1-1 0,-1 1 0,-1 0 0,-9 35 0,8-42 2,0-1 0,-1 1 0,0-1 0,-1 0 0,-1 0 0,1-1 0,-2 0 0,-12 15 0,7-13 4,0 0 1,0 0-1,-2-2 1,1 1 0,-21 10-1,-14 2 17,-1-2 0,-103 28 0,113-37-21,-146 39-2,-156 52 0,290-84 8,-396 134-28,348-125 67,-2-4 0,-160 17-1,-279-6 232,475-34-206,0-4 1,1-2-1,-1-2 1,-113-30-1,170 34-643,1 0 0,-1 0-1,1-1 1,0 0-1,0-1 1,0 0-1,1 0 1,0 0 0,0-1-1,0 0 1,0-1-1,1 1 1,-10-15 0,9 10-7685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5.997"/>
    </inkml:context>
    <inkml:brush xml:id="br0">
      <inkml:brushProperty name="width" value="0.05" units="cm"/>
      <inkml:brushProperty name="height" value="0.05" units="cm"/>
    </inkml:brush>
  </inkml:definitions>
  <inkml:trace contextRef="#ctx0" brushRef="#br0">63 0 11648,'-1'1'171,"1"-1"1,-1 1 0,1-1-1,0 0 1,-1 1 0,1-1 0,0 1-1,-1 0 1,1-1 0,0 1-1,-1-1 1,1 1 0,0-1-1,0 1 1,0 0 0,0-1 0,0 1-1,0 0 1,0-1 0,0 1-1,0-1 1,0 1 0,0 0-1,0-1 1,0 1 0,0-1 0,1 2-1,3 32 673,-1-12-373,-2-6-365,4 111 816,-5-115-1167,-1 0 1,0 0-1,-1 0 1,-1 0-1,0 0 1,0 0-1,-1-1 0,-7 15 1,8-22-1265,1 0 1,-1 0-1,0-1 1,0 0-1,0 1 1,-8 4-1,-4 6-1200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6.711"/>
    </inkml:context>
    <inkml:brush xml:id="br0">
      <inkml:brushProperty name="width" value="0.05" units="cm"/>
      <inkml:brushProperty name="height" value="0.05" units="cm"/>
    </inkml:brush>
  </inkml:definitions>
  <inkml:trace contextRef="#ctx0" brushRef="#br0">371 355 16767,'-5'22'0,"3"2"0,2-24 0,-1 0 0,1 1 0,0-1 0,0 0 0,0 0 0,0 0 0,0 0 0,0 0 0,1 1 0,-1-1 0,0 0 0,0 0 0,0 0 0,0 0 0,0 0 0,0 1 0,0-1 0,0 0 0,0 0 0,0 0 0,0 0 0,0 0 0,0 0 0,1 0 0,-1 1 0,0-1 0,0 0 0,0 0 0,0 0 0,0 0 0,0 0 0,1 0 0,-1 0 0,0 0 0,0 0 0,0 0 0,0 0 0,0 0 0,1 0 0,-1 0 0,0 0 0,0 0 0,0 0 0,0 0 0,0 0 0,1 0 0,-1 0 0,0 0 0,8-8 0,32-37 217,-31 34-83,0 0 0,16-14 0,-10 14-42,-1 0 0,2 2-1,-1 0 1,1 1 0,1 0-1,33-10 1,112-20 217,-107 27-108,113-25 106,221-43 47,-192 49 30,366-7 0,-427 38-256,165 21 0,-283-19-118,0 0-1,0 2 1,0 0 0,0 1-1,-1 0 1,0 2-1,0 0 1,-1 1-1,27 19 1,-35-22-8,0 1-1,0 0 1,0 1 0,-1-1-1,-1 1 1,1 1 0,-1 0 0,-1 0-1,0 0 1,0 0 0,0 1-1,-1-1 1,-1 1 0,0 0 0,0 1-1,-1-1 1,0 0 0,0 12-1,-2-3-7,-1-1 0,0 0 0,-2 0-1,0-1 1,-1 1 0,0 0-1,-2-1 1,-10 23 0,0-4-18,-2-1 0,-42 58 0,44-72 14,0-2 0,-2 0 1,0-1-1,-1-1 0,-1 0 0,0-2 0,-1 0 0,-1-2 0,-41 20 0,-14 0-61,-133 36 1,110-38 54,-10 0 16,-1-5 0,-192 20 0,-231-17 0,498-28 0,-282 1-5,227-6 18,-129-20 1,184 17 31,1-2 1,0-1 0,0-1 0,1-2-1,0-2 1,-37-22 0,63 32-329,0 0 0,1-1 1,-1 0-1,1 0 0,-10-13 0,-5-9-4575,2-4-3286,3 6 5990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385"/>
    </inkml:context>
    <inkml:brush xml:id="br0">
      <inkml:brushProperty name="width" value="0.05" units="cm"/>
      <inkml:brushProperty name="height" value="0.05" units="cm"/>
    </inkml:brush>
  </inkml:definitions>
  <inkml:trace contextRef="#ctx0" brushRef="#br0">0 937 11392,'5'-5'55,"0"0"1,-1 0-1,0-1 1,0 1-1,-1-1 0,1 0 1,-1 0-1,0 0 1,3-11-1,8-24 618,3 2 0,1 0-1,31-48 1,18-38-100,128-374 494,-194 497-1063,11-27 114,-12 28-114,0 1 0,0 0 0,1-1 0,-1 1 0,0-1 0,0 1 1,0 0-1,1-1 0,-1 1 0,0-1 0,1 1 0,-1 0 0,0-1 0,0 1 0,1 0 0,-1 0 0,1-1 0,-1 1 0,0 0 1,1 0-1,-1-1 0,1 1 0,-1 0 0,1 0 0,-1 0 0,0 0 0,1 0 0,-1 0 0,1 0 0,-1 0 0,1 0 0,-1 0 1,1 0-1,-1 0 0,1 0 0,-1 0 0,0 0 0,1 0 0,-1 1 0,1-1 0,-1 0 0,1 0 0,-1 0 0,0 1 0,1-1 1,-1 0-1,0 0 0,1 1 0,-1-1 0,0 0 0,1 1 0,-1-1 0,0 1 0,0-1 0,1 0 0,-1 1 0,0-1 0,0 1 0,8 14 75,-1 1-1,-1 0 0,0-1 0,6 29 0,-4-14 43,58 281 903,-62-287-1060,3 27-147,2-1 0,2 0 0,24 65 0,-34-114 163,3 9-363,-8-15 165,-1-4 199,-10-13 1,0 1-1,-1 1 0,-1 1 0,-1 0 0,-1 1 0,-41-31 1,-142-76-93,118 77 97,62 35-780,-2 1-1,0 1 1,-31-10-1,66 23-3385,8 1 2635,-2 0 209,12 2-2376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17.974"/>
    </inkml:context>
    <inkml:brush xml:id="br0">
      <inkml:brushProperty name="width" value="0.05" units="cm"/>
      <inkml:brushProperty name="height" value="0.05" units="cm"/>
    </inkml:brush>
  </inkml:definitions>
  <inkml:trace contextRef="#ctx0" brushRef="#br0">0 498 10624,'15'2'277,"-1"1"0,0 1 1,0 0-1,-1 1 0,1 0 1,20 12-1,-29-14-155,1 1-1,0 0 1,-1 0 0,0 1 0,0-1-1,-1 1 1,1 0 0,-1 0-1,0 1 1,0-1 0,-1 1 0,1 0-1,-1 0 1,-1 0 0,1 0-1,2 12 1,3 32 21,-7-46-95,-1 1-1,0-1 1,0 0-1,0 1 1,-1-1 0,0 0-1,0 1 1,0-1-1,-2 6 1,1-6 37,-2-3-131,5-7 17,4-10-109,2 5-173,1 0 0,0 0 0,0 1 0,1 0 1,0 1-1,15-12 0,-20 19 318,0 1 1,1-1 0,-1 1-1,0 0 1,1 0-1,-1 0 1,0 0-1,1 1 1,-1 0-1,9 0 1,6 0 16,60-4 93,22-1 299,-73 2 295,-1-2 0,54-14 0,-90 24-519,-7 3 7,0 1 0,-15 12 0,28-19-165,1 0 0,-1 0 0,1 0 0,0 0 0,0 1 0,0-1 0,0 1 0,1-1 0,-1 1 0,1 0 0,-1 0 0,1-1 0,0 1 0,0 0 0,-1 6 0,2-7 0,0 0-1,1 0 1,-1 1-1,1-1 1,-1 0-1,1 0 1,0 1-1,0-1 1,0 0-1,0 0 0,0 0 1,0 0-1,1 0 1,-1-1-1,1 1 1,-1 0-1,1-1 1,0 1-1,-1-1 1,1 1-1,3 1 0,-1 0 33,0-1 0,0 1 0,1 0 0,0-1 0,-1 0-1,1 0 1,0-1 0,0 1 0,0-1 0,0 0-1,0 0 1,0 0 0,10-1 0,-7-1-26,0 0 0,0 0 0,0-1 0,0 0 0,-1 0 0,1-1 0,-1 0 0,9-5 0,1-2-19,-1 0 0,0-1 0,-1-1 0,0-1 0,-1 0 1,22-27-1,-14 11 7,-2-1 0,-1 0-1,-1-1 1,-1-2 0,-2 1 0,-2-2 0,-1 0 0,-1 0 0,-2-1 0,-1 0 0,-2-1 0,2-46-1,-8 70-33,0 0 0,0 0 0,-1 0 0,-1 1-1,-5-24 1,6 33 4,1-1 0,-1 1 0,0 0 0,0 0 0,0-1 0,0 1 0,0 0 0,-1 0 0,1 0 0,0 0 0,-1 0 0,0 1 0,1-1 0,-1 0-1,0 1 1,0-1 0,0 1 0,0 0 0,0-1 0,0 1 0,0 0 0,-1 0 0,1 1 0,0-1 0,-1 0 0,1 1 0,0-1 0,-1 1 0,1 0 0,0 0 0,-1 0 0,1 0 0,-5 1 0,1 1 0,1 0 1,0 0 0,0 0-1,0 1 1,0 0 0,0 0-1,1 0 1,-1 1 0,1 0-1,0 0 1,0 0 0,0 0-1,1 0 1,-1 1 0,-2 5-1,-8 13 30,1-1 0,0 2 0,2 0 0,1 0 0,-13 52-1,-19 135-1860,35-173 662,-12 75-10199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2.630"/>
    </inkml:context>
    <inkml:brush xml:id="br0">
      <inkml:brushProperty name="width" value="0.05" units="cm"/>
      <inkml:brushProperty name="height" value="0.05" units="cm"/>
    </inkml:brush>
  </inkml:definitions>
  <inkml:trace contextRef="#ctx0" brushRef="#br0">23 258 11904,'-19'0'256,"19"0"-253,0 0 0,0 0 0,0 0 1,0 0-1,0 0 0,0 0 1,0 0-1,0 0 0,-1 0 0,1 1 1,0-1-1,0 0 0,0 0 1,0 0-1,0 0 0,0 0 0,0-1 1,0 1-1,-1 0 0,1 0 1,0 0-1,0 0 0,0 0 0,0 0 1,0 0-1,0 0 0,0 0 1,0 0-1,-1 0 0,1 0 0,0 0 1,0 0-1,0 0 0,0 0 1,0 0-1,0-1 0,0 1 0,0 0 1,0 0-1,0 0 0,0 0 0,0 0 1,0 0-1,0 0 0,0 0 1,0-1-1,0 1 0,0 0 0,0 0 1,0 0-1,0 0 0,0 0 1,0 0-1,0 0 0,0 0 0,0-1 1,0 1-1,0 0 0,0 0 1,0 0-1,0 0 0,0 0 0,0 0 1,0 0-1,3-14 173,1 0 0,1 0 0,10-22 0,-10 25 141,0 0 0,-1-1 0,0 0 0,-1 1 0,0-1 0,2-23 0,-4 27-159,-1 0 0,-1 0 1,1-1-1,-2 1 1,1 0-1,-5-14 1,5 20 54,7 30 310,-1-9-129,42 325 1292,-36-257-1582,5 58 154,-13-80 73,21 115 0,-25-182-321,0 1 0,0-1 0,0 1 0,0-1 0,-1 1 0,1-1 0,0 1 0,-1 0 0,-2-2 0,0 0-4,-19-17-6,19 16 20,-35-19-210,36 21-1282,3 2-1920,0 0-6805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327"/>
    </inkml:context>
    <inkml:brush xml:id="br0">
      <inkml:brushProperty name="width" value="0.05" units="cm"/>
      <inkml:brushProperty name="height" value="0.05" units="cm"/>
    </inkml:brush>
  </inkml:definitions>
  <inkml:trace contextRef="#ctx0" brushRef="#br0">0 770 15616,'0'-11'18,"1"-1"1,0 0 0,0 0-1,1 1 1,1-1 0,0 1-1,6-14 1,35-87 216,51-202-1,-81 235-211,-7 38-13,14-50 0,-20 89 11,-1 0 1,1 1-1,-1-1 1,1 0-1,0 1 1,-1-1-1,1 1 1,0-1 0,0 1-1,0 0 1,0-1-1,0 1 1,1 0-1,-1 0 1,2-2-1,-2 3 4,0-1 0,0 1 0,0 0-1,0 0 1,-1 0 0,1-1 0,0 1 0,0 0-1,0 0 1,0 0 0,0 0 0,0 1 0,-1-1-1,1 0 1,0 0 0,0 0 0,0 1 0,0-1-1,0 0 1,-1 1 0,2 0 0,2 2 44,0 0 0,0 0-1,-1 1 1,0-1 0,1 1 0,-1 0 0,-1 0 0,1 0 0,3 7-1,20 49 113,-2 0-1,24 98 1,-23-69-40,-5-16-352,18 53 345,-5-45-6819,-19-53-739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3.728"/>
    </inkml:context>
    <inkml:brush xml:id="br0">
      <inkml:brushProperty name="width" value="0.05" units="cm"/>
      <inkml:brushProperty name="height" value="0.05" units="cm"/>
    </inkml:brush>
  </inkml:definitions>
  <inkml:trace contextRef="#ctx0" brushRef="#br0">428 1 18175,'1'14'0,"5"12"0,-20-21 0,-14-5 0,7 0 0,-4-4 0,-10 4 0,-6 4 0,-6 1 128,-3 4-128,3-1 0,-3 3-1024,12-3 1,0-1-10497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6.548"/>
    </inkml:context>
    <inkml:brush xml:id="br0">
      <inkml:brushProperty name="width" value="0.05" units="cm"/>
      <inkml:brushProperty name="height" value="0.05" units="cm"/>
    </inkml:brush>
  </inkml:definitions>
  <inkml:trace contextRef="#ctx0" brushRef="#br0">1 82 15232,'10'8'0,"7"8"0,-17-16 0,-5-12 640,5 12-1,-7-21-639,14 10 128,7-2 128,2 2 128,3-1-256,3 5 0,6-1 0,4 2 0,1 1-13055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24.451"/>
    </inkml:context>
    <inkml:brush xml:id="br0">
      <inkml:brushProperty name="width" value="0.05" units="cm"/>
      <inkml:brushProperty name="height" value="0.05" units="cm"/>
    </inkml:brush>
  </inkml:definitions>
  <inkml:trace contextRef="#ctx0" brushRef="#br0">71 577 17023,'-12'16'0,"1"1"0,1 0 0,-15 36 0,23-46 0,-1 1 0,1 0 0,0 1 0,1-1 0,0 0 0,0 0 0,1 1 0,0-1 0,0 0 0,1 0 0,0 1 0,3 10 0,0-7 0,-4-12 0,0-1 0,0 1 0,0 0 0,0 0 0,0 0 0,0-1 0,0 1 0,0 0 0,0 0 0,0-1 0,0 1 0,0 0 0,0 0 0,0 0 0,0 0 0,0-1 0,1 1 0,-1 0 0,0 0 0,0 0 0,0 0 0,0-1 0,1 1 0,-1 0 0,0 0 0,0 0 0,0 0 0,0 0 0,1 0 0,-1 0 0,0 0 0,0 0 0,1 0 0,-1-1 0,0 1 0,0 0 0,0 0 0,1 0 0,-1 0 0,0 0 0,0 0 0,0 1 0,1-1 0,-1 0 0,0 0 0,0 0 0,0 0 0,1 0 0,-1 0 0,0 0 0,0 0 0,0 0 0,1 1 0,-1-1 0,0 0 0,0 0 0,0 0 0,0 0 0,0 0 0,1 1 0,-1-1 0,0 0 0,0 0 0,0 0 0,0 1 0,0-1 0,0 0 0,0 1 0,6-17 0,-6 16 0,3-6-18,0-1 0,1 1 0,-1 0-1,1 0 1,1 0 0,6-7-1,-9 10 11,1 1 0,-1 0 0,1 0 0,0-1 0,0 1 0,0 1 0,0-1 0,0 0 0,0 1 0,0 0 0,0 0 0,1-1 0,-1 2 0,0-1 0,5 0 0,-1 0 26,-1 1-1,1 0 1,-1 0-1,1 1 1,-1 0-1,0 0 1,1 1-1,-1-1 1,0 1-1,0 1 0,0-1 1,0 1-1,0 0 1,-1 0-1,1 1 1,-1-1-1,0 1 1,0 1-1,0-1 1,0 1-1,4 6 0,-5-7-15,0 1-1,0-1 0,1 0 0,0 0 0,0 0 0,0 0 0,0-1 0,0 0 0,0 0 0,10 3 0,-13-5-1,1-1-1,0 1 1,-1-1-1,1 0 1,-1 0 0,1 0-1,-1 0 1,1 0-1,-1 0 1,1-1-1,-1 1 1,1-1 0,-1 0-1,1 0 1,-1 0-1,1 0 1,-1 0 0,0 0-1,0 0 1,0-1-1,0 1 1,0-1 0,0 0-1,0 0 1,0 0-1,0 0 1,2-4-1,2-4 13,1-1 0,-2 0 0,0 0-1,0 0 1,-1-1 0,3-12-1,-1 6 12,12-30 0,0 18 4,-13 23-16,0-1 1,0-1-1,-1 1 0,0-1 0,0 0 1,-1 1-1,0-2 0,3-17 0,-6 27-10,0 0 0,0 0 0,0 0 0,0-1 0,-1 1-1,1 0 1,0 0 0,0 0 0,0 0 0,0-1 0,0 1-1,0 0 1,-1 0 0,1 0 0,0 0 0,0 0 0,0-1-1,0 1 1,-1 0 0,1 0 0,0 0 0,0 0 0,0 0-1,-1 0 1,1 0 0,0 0 0,0 0 0,0 0 0,-1 0 0,1 0-1,0 0 1,0 0 0,0 0 0,-1 0 0,1 0 0,0 0-1,0 0 1,0 0 0,-1 0 0,1 0 0,0 0 0,0 1-1,0-1 1,0 0 0,-1 0 0,1 0 0,0 0 0,0 0-1,0 0 1,0 1 0,-1-1 0,-14 10 68,8-6-54,4-1-9,-1 0 0,1 0-1,-1 0 1,1 1 0,0-1-1,0 1 1,0 0 0,1 0-1,0 0 1,-1 0 0,1 0-1,1 1 1,-1-1 0,1 1-1,-1-1 1,0 10-1,0-7 11,1 1 0,0 0 0,1 0 0,0 0 0,0 0 0,1 0 0,-1 0 0,2 0 0,1 9 0,-2-15-6,0 1-1,1-1 0,-1 0 0,0 1 1,0-1-1,1 0 0,0 0 0,-1 0 1,1 0-1,0 0 0,0-1 0,0 1 0,0-1 1,0 1-1,0-1 0,1 1 0,-1-1 1,0 0-1,1 0 0,-1 0 0,1-1 1,-1 1-1,1 0 0,-1-1 0,1 0 0,2 1 1,-1-1-3,0 0 1,-1 0-1,1-1 1,0 1-1,0-1 1,-1 0-1,1 0 1,0 0-1,-1 0 1,1-1-1,-1 1 1,0-1-1,1 0 0,-1 0 1,0 0-1,0-1 1,4-3-1,3-6-11,-1-1-1,0 0 1,-1 0-1,0-1 1,-1 0-1,-1 0 0,0-1 1,-1 0-1,-1 0 1,0 0-1,-1-1 1,0 1-1,-1-20 0,0-15-16,-2 0 0,-12-93-1,8 118 22,-1 0 0,0 1 0,-2-1 0,-1 1 0,-1 1 0,0 0 0,-16-25 0,24 47 0,0-1 0,0 0 0,0 1 0,0-1 0,0 0 0,-1 1 0,1-1 0,-1 1 0,-2-2 0,3 2 0,0 1 0,1-1 0,-1 1 0,0 0 0,1 0 0,-1 0 0,0-1 0,1 1 0,-1 0 0,0 0 0,0 0 0,1 0 0,-1 0 0,0 0 0,0 0 0,1 0 0,-1 0 0,0 1 0,-1-1 0,0 2 0,0-1 0,1 0 0,-1 1 0,0 0 0,0-1 0,1 1 0,-1 0 0,1 0 0,-1 0 0,1 0 0,0 0 0,0 0 0,0 0 0,0 0 0,0 1 0,0 2 0,-3 9 17,0 0 0,2 1 0,-1-1 0,2 1 0,0 19 0,8 76 116,24 115-23,-15-128-2502,-5-34-8616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2.813"/>
    </inkml:context>
    <inkml:brush xml:id="br0">
      <inkml:brushProperty name="width" value="0.05" units="cm"/>
      <inkml:brushProperty name="height" value="0.05" units="cm"/>
    </inkml:brush>
  </inkml:definitions>
  <inkml:trace contextRef="#ctx0" brushRef="#br0">7 53 10624,'-6'-7'389,"18"14"394,3 1-163,-8-6-470,0 0 0,1-1 1,-1 0-1,1-1 1,0 0-1,-1 0 1,1 0-1,-1-1 1,1 0-1,11-3 0,24-3 756,100 8 7,-7 0-696,168-25 92,53-3 43,-312 25-335,84-1 124,-107 4-117,0 1 1,-1 1 0,41 10-1,-52-10-32,-1 1 0,0 0-1,0 0 1,0 1 0,-1 0-1,16 11 1,-21-13 3,0-1 1,0 1-1,0 0 1,0 0-1,0 1 1,0-1-1,-1 0 1,0 1-1,0 0 0,0-1 1,0 1-1,0 0 1,-1 0-1,0 0 1,0 0-1,0 0 1,0 0-1,-1 1 1,1 4-1,-3 14-74,-2 0 0,-9 38 0,1-9 188,10-44-105,0 7-42,-1-2 0,0 1-1,-1 0 1,0-1-1,-1 1 1,-1-1 0,0 0-1,-9 13 1,10-19 129,1 1 0,0 0 0,0-1 0,1 1 1,0 1-1,0-1 0,1 0 0,0 1 0,1-1 0,-1 14 0,2-22-86,0 0-1,0 0 1,0 0-1,0 0 0,0 0 1,0 0-1,0 1 0,0-1 1,0 0-1,0 0 0,0 0 1,0 0-1,0 0 0,0 0 1,0 0-1,0 1 0,0-1 1,0 0-1,0 0 0,0 0 1,0 0-1,0 0 0,0 0 1,0 0-1,0 0 0,0 0 1,0 1-1,1-1 0,-1 0 1,0 0-1,0 0 1,0 0-1,0 0 0,0 0 1,0 0-1,0 0 0,0 0 1,1 0-1,-1 0 0,0 0 1,0 0-1,0 0 0,0 0 1,0 0-1,0 0 0,1 0 1,-1 0-1,0 0 0,0 0 1,0 0-1,0 0 0,0 0 1,0 0-1,47 5 408,-22-2-286,0-1 0,49-2-1,-58-2-114,271-13 362,-119 20-271,443 31 308,-531-22 354,-47-6-3850,-7-2-4554,-15-3 2243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035"/>
    </inkml:context>
    <inkml:brush xml:id="br0">
      <inkml:brushProperty name="width" value="0.05" units="cm"/>
      <inkml:brushProperty name="height" value="0.05" units="cm"/>
    </inkml:brush>
  </inkml:definitions>
  <inkml:trace contextRef="#ctx0" brushRef="#br0">13 474 6912,'-1'0'12,"1"0"1,-1 1 0,0-1-1,0 1 1,0-1 0,1 1-1,-1-1 1,0 1-1,1-1 1,-1 1 0,0 0-1,1-1 1,-1 1-1,1 0 1,-1 0 0,1-1-1,-1 1 1,0 2 0,17-7 0,32-19 587,-25 10-275,1 0-1,1 2 1,0 1 0,0 1-1,1 1 1,0 1-1,1 1 1,-1 1 0,1 2-1,0 1 1,30 1 0,33 5 189,176 33 1,-181-23 320,37 8-541,-2 6 1,-1 4-1,-2 6 0,135 62 1,-217-83-263,2-2 0,0-1 0,61 14 0,-95-27-24,1-1 1,0 0-1,-1 1 0,1-1 1,-1-1-1,1 1 0,0 0 0,-1-1 1,1 0-1,-1 0 0,1 0 1,-1 0-1,1-1 0,-1 1 1,0-1-1,1 0 0,-1 0 1,0 0-1,0 0 0,-1 0 1,1-1-1,0 1 0,-1-1 1,1 0-1,-1 0 0,0 0 1,0 0-1,0 0 0,1-5 1,5-8 6,-1-1 0,-1 0-1,-1 0 1,5-29 0,-7 33 45,32-248 189,-9 43-135,-25 214-101,-1 1 1,1-1 0,0 0 0,0 1 0,0 0-1,0-1 1,0 1 0,1 0 0,0-1 0,-1 1-1,1 0 1,0 0 0,1 0 0,-1 1 0,0-1-1,5-3 1,-6 5-8,1 0 0,0 0 0,0 0-1,0 1 1,0-1 0,0 0 0,0 1 0,0-1-1,0 1 1,0 0 0,0 0 0,0 0 0,0 0-1,0 0 1,0 0 0,0 0 0,0 1 0,0-1-1,0 1 1,0-1 0,0 1 0,0 0 0,0 0 0,0 0-1,0 0 1,0 0 0,-1 0 0,3 2 0,4 2 81,2-1-84,1 0 0,-1-1 0,1 0 0,0-1 0,0 0 0,12 1 0,69-2 45,-54-2 32,108 3 112,219 32 0,-289-22-170,136 18 84,-199-29-1129,0 0-1,0 0 0,0-1 0,0-1 0,22-4 0,-33 5-4352,-2 0 3072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4.483"/>
    </inkml:context>
    <inkml:brush xml:id="br0">
      <inkml:brushProperty name="width" value="0.05" units="cm"/>
      <inkml:brushProperty name="height" value="0.05" units="cm"/>
    </inkml:brush>
  </inkml:definitions>
  <inkml:trace contextRef="#ctx0" brushRef="#br0">0 1 8960,'3'233'491,"-1"98"447,12 38 1396,-2 70-572,-20-378-3405,6-47-7103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105"/>
    </inkml:context>
    <inkml:brush xml:id="br0">
      <inkml:brushProperty name="width" value="0.05" units="cm"/>
      <inkml:brushProperty name="height" value="0.05" units="cm"/>
    </inkml:brush>
  </inkml:definitions>
  <inkml:trace contextRef="#ctx0" brushRef="#br0">1 235 8320,'0'1'35,"0"-1"0,0 1 0,0-1 0,0 1 1,1-1-1,-1 0 0,0 1 0,0-1 0,1 1 0,-1-1 1,0 0-1,1 1 0,-1-1 0,0 0 0,1 0 0,-1 1 0,1-1 1,-1 0-1,1 0 0,-1 1 0,0-1 0,1 0 0,-1 0 1,1 0-1,-1 0 0,1 0 0,-1 0 0,1 0 0,14-7 923,16-28 706,-21 22-1081,4-2-430,0 1 0,1 1 0,1 1 0,0 0 0,1 1 0,0 0 0,0 2 0,1 0 1,1 1-1,29-9 0,-1 4-89,0 1 0,1 3 1,66-3-1,70 1 117,282 21 1,-367 2-103,0 4 0,-1 4 0,-1 5 0,-1 4 1,-2 4-1,107 53 0,-151-62-2,-1 3 1,-1 1-1,-1 3 0,-2 1 0,72 69 0,-93-77-75,-2 1 0,-1 0 0,-1 2 0,24 41 0,-33-46 1,0 0-1,-1 1 1,-2 0-1,0 0 1,-1 1-1,5 40 1,-10-44 1,-1 0-1,-1-1 1,0 1-1,-2-1 1,0 1 0,-1-1-1,-1 1 1,-1-1 0,-1 0-1,-1-1 1,0 0 0,-1 0-1,-1 0 1,-1-1 0,0 0-1,-1-1 1,-1 0 0,-26 26-1,14-19 1,-1 0-1,-1-2 0,0-1 1,-2-1-1,-1-2 1,0 0-1,-1-2 0,0-2 1,-1 0-1,-47 11 1,1-7 2,0-3 0,-1-3 0,-1-5 0,1-2 1,-100-9-1,-10-12 29,-193-45-1,-90-51 371,403 89-199,39 12-2566,15 7-7389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5.636"/>
    </inkml:context>
    <inkml:brush xml:id="br0">
      <inkml:brushProperty name="width" value="0.05" units="cm"/>
      <inkml:brushProperty name="height" value="0.05" units="cm"/>
    </inkml:brush>
  </inkml:definitions>
  <inkml:trace contextRef="#ctx0" brushRef="#br0">1 733 9216,'4'0'120,"0"0"0,0-1 0,0 1 0,1-1 0,-1 0 0,0 0 0,0-1 1,-1 1-1,1-1 0,0 0 0,0 0 0,-1 0 0,5-4 0,3-3 758,-2 0-1,17-19 1,-7 6-350,14-15-292,-1-2 0,-3 0-1,-1-2 1,-2-1-1,26-56 1,-37 65-141,-2-1 1,-1-1-1,-2 0 0,-1 0 0,-1-1 1,-3 0-1,3-68 0,4 230 88,0-24-89,-8 92-171,-4-133-1829,0-25-8014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016"/>
    </inkml:context>
    <inkml:brush xml:id="br0">
      <inkml:brushProperty name="width" value="0.05" units="cm"/>
      <inkml:brushProperty name="height" value="0.05" units="cm"/>
    </inkml:brush>
  </inkml:definitions>
  <inkml:trace contextRef="#ctx0" brushRef="#br0">463 19 8448,'-17'14'0,"-13"9"128,11-23 128,2-11 128,-7-1 0,-4-2-128,-4 4 0,-5 1 384,-6 9 128,-7 5-768,5 1 128,2 6-896,12-2 0,7 4-3840,13 3 0,-1-1 5504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422"/>
    </inkml:context>
    <inkml:brush xml:id="br0">
      <inkml:brushProperty name="width" value="0.05" units="cm"/>
      <inkml:brushProperty name="height" value="0.05" units="cm"/>
    </inkml:brush>
  </inkml:definitions>
  <inkml:trace contextRef="#ctx0" brushRef="#br0">0 1 7680,'6'17'27,"0"1"0,-1 1 1,-1-1-1,-1 1 0,2 24 1,-7 93 301,1 4-76,1-141-226,1 0-1,-1 0 1,1 0-1,0 0 1,-1-1-1,1 1 1,0 0-1,0 1 0,0-1 1,-1 0-1,3-2 1,2-1 39,66-69 147,-46 48 1099,24-27 1,-48 51-1288,-1 1 1,1-1 0,-1 1-1,1 0 1,0-1 0,-1 1-1,1 0 1,0-1 0,-1 1-1,1 0 1,0 0 0,-1 0-1,1 0 1,0-1 0,-1 1-1,1 0 1,0 0 0,0 1-1,-1-1 1,1 0 0,0 0-1,-1 0 1,1 0 0,0 0-1,-1 1 1,1-1 0,0 0 0,-1 1-1,1-1 1,-1 0 0,1 1-1,0-1 1,-1 1 0,1-1-1,-1 1 1,1-1 0,0 2-1,18 20 130,-1 17-368,-17-37-1387,-1-2-5781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6.924"/>
    </inkml:context>
    <inkml:brush xml:id="br0">
      <inkml:brushProperty name="width" value="0.05" units="cm"/>
      <inkml:brushProperty name="height" value="0.05" units="cm"/>
    </inkml:brush>
  </inkml:definitions>
  <inkml:trace contextRef="#ctx0" brushRef="#br0">251 753 5376,'-68'10'-384,"69"-10"428,-1 0 1,0-1-1,1 1 1,-1 0-1,1-1 1,-1 1-1,0 0 0,0-1 1,1 1-1,-1 0 1,0-1-1,1 1 1,-1-1-1,0 1 0,0-1 1,0 1-1,0 0 1,0-1-1,1 1 1,-1-1-1,0 1 1,0-1-1,0 0 0,-3 1 50,0 1 0,1-1 0,-1 1 0,0-1-1,1 1 1,-1 0 0,1 0 0,-1 0-1,1 0 1,0 1 0,-1-1 0,1 1-1,0-1 1,0 1 0,0 0 0,0 0 0,0 0-1,-2 3 1,3-4 7,0 1 1,1 0-1,-1-1 0,0 1 1,1 0-1,0 0 0,-1-1 1,1 1-1,0 0 0,0 0 1,0 0-1,0 0 0,0 0 1,0-1-1,0 1 0,1 0 1,-1 0-1,1 0 0,-1-1 0,1 1 1,0 0-1,0-1 0,-1 1 1,1 0-1,0-1 0,1 1 1,-1-1-1,0 0 0,2 2 1,-1 0-44,0-1 0,0 0 1,0 0-1,1 0 0,-1 0 0,1 0 1,-1 0-1,1-1 0,-1 0 1,1 1-1,0-1 0,0 0 1,0 0-1,0 0 0,0 0 1,0-1-1,0 1 0,0-1 0,0 0 1,0 0-1,0 0 0,0 0 1,0-1-1,0 1 0,0-1 1,0 0-1,0 1 0,0-1 0,-1-1 1,1 1-1,4-3 0,-1 1-1,0-1 0,0 0-1,-1-1 1,0 1 0,0-1-1,0 0 1,0 0 0,-1 0 0,0-1-1,0 0 1,0 0 0,5-11-1,-1-8-51,0 0 0,-2-1 1,0 1-1,-2-1 0,-1 0 0,-1 0 0,-1 0 0,-2 0 0,-4-36 0,-4 1-114,-3 0-1,-35-104 1,46 161 107,-8-22-28,-1 0 0,-19-39 0,26 61 27,1-1 0,-1 0 0,0 0 0,0 1 0,0 0 1,-1 0-1,0 0 0,1 0 0,-2 0 0,1 1 0,0-1 0,-1 1 1,1 0-1,-1 1 0,0-1 0,0 1 0,0 0 0,0 0 0,-8-2 1,10 4-1,0 0 0,0 0-1,0 0 1,0 1 0,0-1 0,0 1 0,0 0 0,1-1 0,-1 1 0,0 1 0,0-1 0,1 0 0,-1 1 0,1-1 0,-1 1 0,1-1 0,0 1 0,-1 0 0,1 0 0,-3 5 0,0-1-7,0 1 1,0 0 0,1 0 0,0 0 0,1 1 0,-5 11 0,-4 26-299,2 0 1,2 0 0,2 1 0,-1 74 0,5-40-7373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58.966"/>
    </inkml:context>
    <inkml:brush xml:id="br0">
      <inkml:brushProperty name="width" value="0.05" units="cm"/>
      <inkml:brushProperty name="height" value="0.05" units="cm"/>
    </inkml:brush>
  </inkml:definitions>
  <inkml:trace contextRef="#ctx0" brushRef="#br0">1 155 8832,'55'-24'405,"-53"23"-42,-2 1 127,0 0 428,-1 2-864,1-1-1,-1 0 1,1 0 0,-1 0 0,1 1 0,0-1 0,-1 0 0,1 0 0,0 1 0,0-1-1,0 0 1,0 0 0,0 1 0,0-1 0,0 0 0,1 1 0,-1-1 0,1 1 0,1 2 27,0 0 0,0 0 0,1-1 0,0 1 0,-1-1 0,1 0-1,1 0 1,-1 0 0,0 0 0,1 0 0,-1-1 0,1 1 0,0-1 0,0 0 0,0 0 0,0-1 0,0 1 0,0-1 0,1 0 0,-1 0 0,7 1 0,12 1 634,-1-1 0,42-1-1,-58-1-671,57-2 106,0-3 0,-1-2 1,0-4-1,0-2 0,75-26 0,-96 23-149,-1-3-1,40-23 0,-12 4 25,-60 34-24,0 1 0,1-1 0,-1 1 0,1 1 0,0-1 0,0 1 0,0 1 0,0 0 0,0 0 0,0 1 0,0 0 0,0 1 0,14 2 0,-18-1-2,0 0 0,0 1 0,-1-1 1,1 1-1,-1 0 0,0 1 0,0-1 1,0 1-1,-1 0 0,1 0 0,-1 0 0,0 0 1,0 0-1,3 6 0,0 1 3,-1-1 0,0 1 0,-1 0 0,0 0 0,3 16-1,1 25 14,-3 1 0,-2 0 0,-6 80 0,1 37 37,41 234 497,-31-333-456,16 126 17,24 220 315,-39-218-390,-7-98 60,-1-83-44,1 1 0,6 29 0,-8-47-42,1 0 0,-1 0 0,0 0 0,1 0 1,-1 0-1,1-1 0,-1 1 0,1 0 0,-1 0 0,1 0 1,0 0-1,-1-1 0,1 1 0,0 0 0,0-1 0,-1 1 1,1-1-1,0 1 0,0-1 0,0 1 0,0-1 1,0 1-1,0-1 0,0 0 0,0 0 0,0 1 0,0-1 1,0 0-1,0 0 0,2 0 0,37-4 3,-24 1 87,86-12 275,-55 7-333,1 2-1,60 0 0,99 15-2,214-2 75,-154-26-55,358-14 142,-518 33-173,119-5 113,-183 2-116,0-2 0,0-2 0,46-14-1,-78 17-488,1-1 0,-1 0 0,0-1-1,13-8 1,-2 1-2194,-8 5-7324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8:58.084"/>
    </inkml:context>
    <inkml:brush xml:id="br0">
      <inkml:brushProperty name="width" value="0.05" units="cm"/>
      <inkml:brushProperty name="height" value="0.05" units="cm"/>
    </inkml:brush>
  </inkml:definitions>
  <inkml:trace contextRef="#ctx0" brushRef="#br0">1 164 4480,'4'1'730,"0"-1"0,0 0 1,0 0-1,0-1 0,0 1 0,0-1 1,0 0-1,0 0 0,0 0 0,0 0 0,-1-1 1,5-2-1,22-10-169,0 1 1,0 1 0,55-13-1,-55 17-546,46-10 206,0 3-1,133-9 0,-119 13-87,-61 6-57,0 1 0,0 2 0,0 1 0,37 3-1,-58 0-63,0 0 0,0 0 0,0 1 0,-1 0 0,1 0 0,-1 1 0,0 0 0,0 0 0,0 1 0,-1 0 0,0 0 0,0 1 0,0-1 0,0 1 0,7 11 0,-4-5 12,-1 0 0,0 1 0,-1 0 0,0 0 0,-1 1 0,0 0 0,5 21 0,-10-27-20,1 0 0,-1-1 0,-1 1-1,1 0 1,-1 0 0,-1 0-1,0 0 1,0 0 0,-3 11 0,-2 2 17,-2-1 1,-10 21 0,-10 27 3,27-64 35,0 0 0,0 0 0,0 0-1,1 0 1,0 0 0,0 0 0,0 1-1,0-1 1,1 0 0,-1 0 0,1 0-1,0 0 1,1 0 0,1 4-1,-1-5-10,0-1 0,0 0-1,0 0 1,1 1 0,-1-1-1,1-1 1,-1 1 0,1 0-1,0-1 1,0 1 0,-1-1-1,1 0 1,6 2 0,4 2 144,13 4-97,1 0 0,0-2 0,49 7 0,16-5 115,126-4 0,-79-4-100,3 13-111,4 1 0,290-31 119,-352 11-110,-2-2-9,0-4 0,109-29 0,-137 30 0,1 2 0,96-2 0,-136 9 0,14-2-4415,-24-3 623,-12-5 480,-3-1-1808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160"/>
    </inkml:context>
    <inkml:brush xml:id="br0">
      <inkml:brushProperty name="width" value="0.05" units="cm"/>
      <inkml:brushProperty name="height" value="0.05" units="cm"/>
    </inkml:brush>
  </inkml:definitions>
  <inkml:trace contextRef="#ctx0" brushRef="#br0">19 1604 6912,'-16'31'419,"13"-25"71,16-19-102,-12 13-384,7-7 164,1 1 0,-1 0 0,1 0 0,1 1 0,-1 0 0,1 0 0,0 1 0,0 0 1,18-3-1,9-1 325,50-3 1,-76 10-367,110-6 1226,154 12 0,-159 0-807,182-15-1,-240 4-325,0 3 1,78 5-1,-129-1-218,-1-1 0,1 0 0,-1 0 0,1-1-1,-1 1 1,1-1 0,-1-1 0,0 1 0,7-3 0,-9 2 4,-1 0 0,0 0 1,0 0-1,0 0 1,0 0-1,0-1 1,0 1-1,0-1 1,-1 0-1,0 0 1,1 0-1,-1 0 0,0 0 1,0-1-1,-1 1 1,3-7-1,32-89 42,-4-1-1,-5-1 0,-5-2 1,-4-1-1,-4 0 1,-5-1-1,-5 0 0,-11-133 1,4 203-34,0 16-19,1 1 0,1-1 0,1 0 0,1 1 0,0-1 0,6-25 0,-7 42 8,1 1 1,0 0 0,-1-1 0,1 1 0,0 0 0,0-1 0,0 1 0,0 0 0,0 0 0,0 0 0,0 0-1,0 0 1,0 0 0,0 0 0,1 1 0,-1-1 0,0 0 0,1 1 0,-1-1 0,0 1 0,1-1 0,-1 1-1,1-1 1,-1 1 0,1 0 0,-1 0 0,2 0 0,5 0 43,1 0 1,-1 1-1,15 2 1,-11-1-6,80 12-12,48 7-24,227 6 1,551-88 504,-858 53-505,0-4-1,-2-2 0,84-30 1,147-44 100,-276 85-2274,-1-1-1,1 0 0,-1-1 0,-1 0 0,23-13 1,-23 11 1101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0.962"/>
    </inkml:context>
    <inkml:brush xml:id="br0">
      <inkml:brushProperty name="width" value="0.05" units="cm"/>
      <inkml:brushProperty name="height" value="0.05" units="cm"/>
    </inkml:brush>
  </inkml:definitions>
  <inkml:trace contextRef="#ctx0" brushRef="#br0">150 0 9216,'5'6'0,"-4"-4"0,1 0 0,-1 0 0,1 0 0,-1 0 0,1 0 0,0-1 0,0 1 0,0 0 0,0-1 0,0 1 0,0-1 0,0 0 0,0 0 0,0 0 0,1 0 0,-1 0 0,1 0 0,-1-1 0,0 1 0,1-1 0,-1 1 0,5-1 0,3 0 78,1 2 1,-1-1 0,0 1 0,-1 0 0,1 1-1,0 1 1,-1-1 0,0 1 0,1 1-1,-2 0 1,1 0 0,12 10 0,7 7 305,-2 2 0,30 33 0,-25-21-135,-1 2 0,-2 1 1,-2 1-1,-1 1 1,-2 2-1,18 45 0,-12-10-77,-2 1 0,26 137 0,-39-141-44,-4 0 0,-3 0 0,-4 1 0,-3-1 0,-3 1 0,-17 103 0,-7-49 129,-56 169 1,-76 113 763,139-367-878,-2 0-1,-1-1 1,-3-2 0,-40 53-1,48-74 49,-1 0 0,0-1 1,-2-1-1,0-1 0,-1-1 0,0-1 0,-2-1 0,0-1 0,-31 14 0,9-3 4,34-18-4,0-1 0,-22 10 0,33-16-85,1 0 22,0 0-704,0 0-2815,0 0-1239,0 0-2132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234"/>
    </inkml:context>
    <inkml:brush xml:id="br0">
      <inkml:brushProperty name="width" value="0.05" units="cm"/>
      <inkml:brushProperty name="height" value="0.05" units="cm"/>
    </inkml:brush>
  </inkml:definitions>
  <inkml:trace contextRef="#ctx0" brushRef="#br0">1 166 8192,'0'0'49,"0"-1"1,0 1-1,0 0 1,0 0-1,0 0 0,0 0 1,0-1-1,-1 1 1,1 0-1,0 0 1,0 0-1,0-1 0,0 1 1,0 0-1,0 0 1,0 0-1,0-1 1,0 1-1,0 0 1,0 0-1,0 0 0,0-1 1,0 1-1,0 0 1,0 0-1,0 0 1,1-1-1,-1 1 0,0 0 1,0 0-1,0 0 1,0 0-1,0-1 1,0 1-1,1 0 1,9-6 1289,27-5 260,-4 2-1048,184-75 969,-175 71-1425,2 2-1,-1 2 1,56-5 0,438 13 54,-500 4-136,0 1 0,0 2 1,0 2-1,63 22 0,135 69 27,-211-87-39,146 53 181,6 2 41,-131-46-210,-2 2 1,0 1-1,-2 2 0,-1 2 1,0 2-1,-3 1 0,42 45 1,177 184 7,-233-238 0,-1 0 1,-1 2-1,-2 1 0,0 0 1,-2 2-1,0 0 0,-2 0 1,-1 2-1,18 51 0,-4 16-125,-11-38 111,2 0-1,29 62 0,-46-118 6,79 149 722,-78-147-648,0 0-1,0 0 0,1-1 1,-1 0-1,1 0 0,-1 0 1,1 0-1,5 3 0,-7-5-191,-2-1-940,1-2-1172,12-18-9344,-4 9 11263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2.766"/>
    </inkml:context>
    <inkml:brush xml:id="br0">
      <inkml:brushProperty name="width" value="0.05" units="cm"/>
      <inkml:brushProperty name="height" value="0.05" units="cm"/>
    </inkml:brush>
  </inkml:definitions>
  <inkml:trace contextRef="#ctx0" brushRef="#br0">26 1 2432,'0'0'0,"-26"7"256,26-7 0,0 0-2048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127"/>
    </inkml:context>
    <inkml:brush xml:id="br0">
      <inkml:brushProperty name="width" value="0.05" units="cm"/>
      <inkml:brushProperty name="height" value="0.05" units="cm"/>
    </inkml:brush>
  </inkml:definitions>
  <inkml:trace contextRef="#ctx0" brushRef="#br0">0 1 2688,'0'0'0,"0"0"-1536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3.498"/>
    </inkml:context>
    <inkml:brush xml:id="br0">
      <inkml:brushProperty name="width" value="0.05" units="cm"/>
      <inkml:brushProperty name="height" value="0.05" units="cm"/>
    </inkml:brush>
  </inkml:definitions>
  <inkml:trace contextRef="#ctx0" brushRef="#br0">3377 1 5888,'-29'24'1608,"-28"29"1,36-31-826,-2-1 1,-40 29 0,16-21-621,6-3 22,-71 58 0,-50 72-43,60-55 697,75-75-586,-2 0-1,-1-1 1,0-2-1,-2-2 0,-51 27 1,-298 106 1163,306-126-1317,-70 15 143,36-11 6,-87 19 98,48-15-180,-133 49 389,207-62-385,-1-4 1,-134 16 0,154-33-24,0-2 0,-103-13 0,5 0 137,68 12-271,38 1 40,0-2-1,-50-9 1,86 9-133,0-1 0,0-1 0,1 0 0,0-1 0,0 0 0,0 0 0,-13-10 0,21 13-2672,2 2-7829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152"/>
    </inkml:context>
    <inkml:brush xml:id="br0">
      <inkml:brushProperty name="width" value="0.05" units="cm"/>
      <inkml:brushProperty name="height" value="0.05" units="cm"/>
    </inkml:brush>
  </inkml:definitions>
  <inkml:trace contextRef="#ctx0" brushRef="#br0">131 136 10880,'1'-3'149,"3"-9"332,0 0-1,0 1 1,1-1-1,12-19 1,-14 27-444,0 0-1,0 0 1,0 0 0,0 1 0,1-1 0,0 1 0,-1 0 0,1 0-1,1 0 1,-1 1 0,0-1 0,1 1 0,-1 0 0,1 0 0,-1 1-1,6-2 1,4 1-8,-1 1-1,1 0 1,0 0-1,0 2 1,0 0-1,-1 0 1,1 1-1,0 1 1,-1 0-1,0 1 1,0 1-1,0 0 1,17 9-1,-7-2 83,0 2-1,0 0 1,-2 2 0,0 0-1,-1 1 1,20 21 0,-23-19-76,-1 0 0,-1 1 1,-1 0-1,0 1 0,-2 0 0,0 2 1,-2-1-1,0 1 0,8 30 1,-14-39-13,-1 1 0,-1 0 0,0 0 0,-1 0 0,0 0 1,-1 0-1,-1 0 0,0 1 0,-1-1 0,-1 0 0,0-1 0,-1 1 1,-1-1-1,0 1 0,-1-1 0,-11 18 0,8-17-19,-1-1 0,-1 0 0,0-1 0,-1 0 0,0-1-1,-1 0 1,0-1 0,-17 10 0,8-6 19,-2-1 0,0-2 0,0 0 0,-32 9 0,40-15 28,-1-2 1,0 0 0,1-1 0,-1 0 0,-1-1 0,1-1 0,0-1 0,0-1 0,-28-4 0,34 3 13,0-1 0,0 0 0,1 0 0,-1-1-1,1-1 1,0 0 0,0 0 0,0-1 0,1 0 0,0-1 0,0 0-1,1 0 1,-1-1 0,2 0 0,-9-11 0,4 1 59,1 0-1,1-1 1,1-1 0,0 0-1,2 0 1,0 0 0,1-1 0,1 0-1,-3-28 1,6 33-54,1 1 0,0-1 0,0 0 0,2 0 0,0 1 0,4-22 0,-3 29-96,1-1 0,-1 0 0,1 1-1,1 0 1,0-1 0,0 1 0,0 1-1,1-1 1,0 1 0,0-1 0,1 2 0,10-11-1,-5 8-543,0 1 1,1 0-1,0 0 0,0 1 0,1 1 0,18-7 0,85-21-5823,-62 20 3165,24-7 711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4.683"/>
    </inkml:context>
    <inkml:brush xml:id="br0">
      <inkml:brushProperty name="width" value="0.05" units="cm"/>
      <inkml:brushProperty name="height" value="0.05" units="cm"/>
    </inkml:brush>
  </inkml:definitions>
  <inkml:trace contextRef="#ctx0" brushRef="#br0">126 0 12416,'-5'23'130,"3"-13"83,0 0 0,1 1 0,0-1-1,0 14 1,2 73 294,-4 0 0,-29 175 0,-8-77-3265,40-195 2709,0 0 0,0 1 0,0-1 0,0 1 0,0-1 0,0 1 0,0-1 0,0 1 0,0-1 0,-1 0 0,1 1 0,0-1 0,0 1 0,0-1-1,0 0 1,-1 1 0,1-1 0,0 1 0,0-1 0,0 0 0,-1 1 0,1-1 0,0 0 0,-1 0 0,1 1 0,0-1 0,-1 0 0,1 0 0,-1 1 0,1-1 0,0 0 0,-1 0 0,1 0 0,-1 1 0,-6-15-542,-3-32 167,-5-174 280,15 189 801,2 0 0,1 1 0,1-1 0,2 1 0,10-34 0,-13 54-512,1 0 1,0 1-1,0 0 1,1 0-1,0 0 1,1 0 0,0 1-1,0 0 1,1 0-1,0 1 1,0 0 0,0 0-1,1 0 1,0 1-1,1 0 1,17-8-1,-16 10-94,0 0 0,0 0-1,1 1 1,0 1 0,-1 0-1,1 0 1,0 1 0,0 1-1,0 0 1,0 0 0,0 1-1,0 0 1,0 1 0,-1 0-1,17 6 1,-13-3-30,-1 1 1,1 0 0,-1 1-1,0 0 1,-1 1-1,0 1 1,0 0-1,-1 1 1,0 0 0,0 0-1,-1 1 1,-1 1-1,15 22 1,-20-27-16,1 1-1,-1-1 1,-1 1 0,1 0 0,-1 0 0,-1 0 0,0 1 0,0-1-1,0 1 1,-1-1 0,0 1 0,-1-1 0,0 1 0,0-1-1,-1 1 1,0 0 0,-1-1 0,0 1 0,0-1 0,-1 0-1,1 0 1,-2 0 0,1 0 0,-10 13 0,6-12 32,0 0 0,-1-1-1,0 0 1,0 0 0,-1-1 0,0 0 0,0 0 0,-1-1 0,1 0-1,-2-1 1,1 0 0,-22 6 0,4-2 666,0-2-1,0-2 1,-58 5-1,54-8 1537,175 50-1423,-7-1-930,-99-40-7,69 22-1719,-38-3-3967,-26-7-4476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8.291"/>
    </inkml:context>
    <inkml:brush xml:id="br0">
      <inkml:brushProperty name="width" value="0.05" units="cm"/>
      <inkml:brushProperty name="height" value="0.05" units="cm"/>
    </inkml:brush>
  </inkml:definitions>
  <inkml:trace contextRef="#ctx0" brushRef="#br0">7 28 6912,'-6'-1'-175,"10"-2"195,12-5 519,-4 5-266,0-1 0,1 2 0,-1-1 0,0 2 0,1-1 0,-1 2 0,16 0 1,89 14 787,-90-9-830,58 8 344,212 23 2029,-206-31-1608,80 3 205,-1 4-561,-167-12-534,-3 0 22,0 0 0,0 0 0,0 0 0,0 0 0,0 0 0,0 0 0,0 0 0,-2-1-42,-5-1-2326,5 1-8661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09.494"/>
    </inkml:context>
    <inkml:brush xml:id="br0">
      <inkml:brushProperty name="width" value="0.05" units="cm"/>
      <inkml:brushProperty name="height" value="0.05" units="cm"/>
    </inkml:brush>
  </inkml:definitions>
  <inkml:trace contextRef="#ctx0" brushRef="#br0">0 4344 5504,'4'0'96,"1"0"-1,-1-1 1,0 1 0,0-1-1,0 0 1,0 0 0,0 0 0,0 0-1,0-1 1,-1 1 0,1-1 0,0 0-1,4-3 1,-2-1 278,1 0 0,-1 0 0,0-1 0,-1 0 0,8-12 0,11-19 613,-2-1 1,-2-1-1,-2-1 1,17-53-1,37-181 369,-27-34-697,-26-3-104,-16 248-340,-5-546 145,-37-1 85,-2-81 9,42 394-289,1 38 51,-5 174-161,-16-91-1,-21-80 458,40 244-302,0 10-143,0 0-1,1 1 1,-2-1-1,1 0 1,0 1-1,0-1 1,-1 0-1,1 1 1,-2-5-1,-2 3-73,-6-6 63,-6-2-297,14 10-1444,2 2-1792,0 0-6123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4.157"/>
    </inkml:context>
    <inkml:brush xml:id="br0">
      <inkml:brushProperty name="width" value="0.05" units="cm"/>
      <inkml:brushProperty name="height" value="0.05" units="cm"/>
    </inkml:brush>
  </inkml:definitions>
  <inkml:trace contextRef="#ctx0" brushRef="#br0">0 0 7808,'12'33'329,"10"23"2271,-2 2-1,12 62 1,-4 62-2188,-8 0 0,-3 212 1,-28-169 710,4-118-2764,4 1-8593,3-97 6373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3.952"/>
    </inkml:context>
    <inkml:brush xml:id="br0">
      <inkml:brushProperty name="width" value="0.05" units="cm"/>
      <inkml:brushProperty name="height" value="0.05" units="cm"/>
    </inkml:brush>
  </inkml:definitions>
  <inkml:trace contextRef="#ctx0" brushRef="#br0">1 0 10624,'0'0'0,"52"6"0,-52-6 0,0 0-7552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4.798"/>
    </inkml:context>
    <inkml:brush xml:id="br0">
      <inkml:brushProperty name="width" value="0.05" units="cm"/>
      <inkml:brushProperty name="height" value="0.05" units="cm"/>
    </inkml:brush>
  </inkml:definitions>
  <inkml:trace contextRef="#ctx0" brushRef="#br0">683 0 11392,'0'0'64,"-1"0"0,1 0 0,-1 0 0,1 1 0,0-1 0,-1 0 0,1 0 0,0 0 1,-1 1-1,1-1 0,0 0 0,0 0 0,-1 0 0,1 1 0,0-1 0,0 0 0,-1 1 0,1-1 1,0 0-1,0 1 0,0-1 0,-1 0 0,1 1 0,0-1 0,0 0 0,0 1 0,0-1 0,0 1 1,0-1-1,0 0 0,0 1 0,0-1 0,0 0 0,0 1 0,0-1 0,0 1 0,0-1 0,0 0 1,0 1-1,0-1 0,0 0 0,1 1 0,-1-1 0,0 0 0,0 1 0,0-1 0,1 0 0,-1 1 1,0-1-1,0 0 0,1 0 0,-1 1 0,1-1 0,8 12-48,-6-4 114,0 0 1,0 1-1,-1-1 1,0 0-1,0 1 0,-1 0 1,0-1-1,0 1 1,-1 0-1,0-1 1,-1 1-1,-3 14 0,-3 8 125,-1 0-1,-15 34 1,8-24-176,-6 27 165,-22 126 0,9 74 286,-4 15-12,11-140-182,-21 149 75,37-170-372,-39 262 71,14-234-61,-11 60 30,32-147-52,-2-1 0,-3 0-1,-30 64 1,-60 157-6,36-59-21,72-216 26,0 0-1,0 1 1,1-1-1,1 1 1,0-1-1,0 0 1,0 1-1,2 9 1,-2-16-20,1 0 1,-1 0 0,0 0 0,1 0-1,0 0 1,-1 0 0,1-1-1,0 1 1,0 0 0,0 0-1,0 0 1,0-1 0,0 1 0,1-1-1,-1 1 1,0-1 0,1 1-1,-1-1 1,1 0 0,0 0-1,-1 0 1,1 0 0,0 0 0,0 0-1,-1 0 1,1 0 0,0-1-1,0 1 1,0-1 0,0 1-1,0-1 1,0 0 0,0 0 0,0 0-1,0 0 1,0 0 0,0 0-1,3-1 1,9-3 20,-1 0-1,1-1 1,14-7-1,21-7 17,10-3 33,77-39-1,-93 39-11,2 3-1,0 1 1,77-20 0,-88 32-94,1 1 1,0 2 0,1 2-1,-1 1 1,0 1 0,0 2-1,41 10 1,-59-10-2126,-1 2 1,28 12-1,-11-3-7167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5.855"/>
    </inkml:context>
    <inkml:brush xml:id="br0">
      <inkml:brushProperty name="width" value="0.05" units="cm"/>
      <inkml:brushProperty name="height" value="0.05" units="cm"/>
    </inkml:brush>
  </inkml:definitions>
  <inkml:trace contextRef="#ctx0" brushRef="#br0">61 2461 2688,'-33'-41'3136,"33"41"-2923,8-22 1366,-5-8-324,-2 1 1,-1-1 0,-5-34-1,0 2-795,-4-419 2186,16 149-2113,-18-36-171,-5-290 257,16 624-554,10-59 0,-9 83-16,1-1 0,1 1 0,0 0 0,1-1 0,0 2-1,0-1 1,1 0 0,0 1 0,11-15 0,-12 20-39,0 0 0,0 0 0,0 1 0,0 0 1,1 0-1,-1 0 0,1 0 0,0 1 0,0 0 0,9-3 0,6-1 82,30-4 0,-24 6-67,65-14 266,0 5 1,107-2-1,280 19 584,-379-2-288,-54-2-3970,-12 0-4359,-16 0 2430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8.492"/>
    </inkml:context>
    <inkml:brush xml:id="br0">
      <inkml:brushProperty name="width" value="0.05" units="cm"/>
      <inkml:brushProperty name="height" value="0.05" units="cm"/>
    </inkml:brush>
  </inkml:definitions>
  <inkml:trace contextRef="#ctx0" brushRef="#br0">0 5 4480,'0'0'128,"0"0"128,0 0 512,0 0 85,0 0-149,5-1-21,3-1-594,0 1 0,-1 1-1,1-1 1,0 1 0,0 1 0,0-1 0,-1 1 0,1 1 0,0-1 0,-1 1 0,1 1-1,-1-1 1,0 1 0,0 1 0,12 6 0,3 4 51,0 1 1,-1 0-1,31 31 1,-10-3 417,-1 3 1,-2 1 0,-2 2 0,53 95 0,-37-43-228,64 172 0,-70-130-111,-6 3 0,22 154 1,-49-211-22,-3 1 1,-4 0-1,-5 99 0,-7-117 17,-2 0 0,-4 0 0,-3 0 0,-29 89 0,33-132-48,0 0 1,-2-1-1,-2 0 0,0-1 1,-1 0-1,-2-2 0,-1 0 1,-1 0-1,-1-2 0,-1-1 0,0 0 1,-2-1-1,-1-2 0,0 0 1,-2-2-1,0-1 0,-32 16 0,46-27-149,-80 40 324,-108 34-1,173-71 72,8-3 159,19-5-356,9-2-119,-6 2-230,-1 0 1,0-1-1,1 1 1,-1 0-1,0 0 1,1 0 0,-1 1-1,0-1 1,0 1-1,1-1 1,2 2-1,19 12-9319,-12-7 3819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29.209"/>
    </inkml:context>
    <inkml:brush xml:id="br0">
      <inkml:brushProperty name="width" value="0.05" units="cm"/>
      <inkml:brushProperty name="height" value="0.05" units="cm"/>
    </inkml:brush>
  </inkml:definitions>
  <inkml:trace contextRef="#ctx0" brushRef="#br0">1 1894 7296,'0'1'4,"0"0"0,0 0 1,0 0-1,0 0 0,0 0 1,0-1-1,0 1 0,0 0 1,0 0-1,1 0 0,-1 0 1,0 0-1,1 0 0,-1 0 1,0 0-1,1 0 0,-1 0 1,1-1-1,0 1 0,-1 0 0,1 0 1,0-1-1,-1 1 0,1 0 1,0-1-1,0 1 0,-1-1 1,1 1-1,0-1 0,0 1 1,1-1-1,35 19-100,-33-17 75,25 9 689,1-1 0,0-1 0,0-2-1,0-1 1,1-2 0,0 0 0,0-3 0,61-3-1,-12-6-67,-1-4-1,100-27 0,-72 8-416,-2-4 0,192-93 0,175-148 143,132-148 425,-510 348-581,-5-3 0,-3-5-1,-3-3 1,80-112-1,-139 164-62,-3-2 0,-1 0-1,-1-2 1,-3 0 0,-1-1-1,-1 0 1,-3-1 0,-1 0-1,4-44 1,-14 76-24,1 1 0,-1-1 0,-2-13 0,0-7-4148,2 29-6004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0.636"/>
    </inkml:context>
    <inkml:brush xml:id="br0">
      <inkml:brushProperty name="width" value="0.05" units="cm"/>
      <inkml:brushProperty name="height" value="0.05" units="cm"/>
    </inkml:brush>
  </inkml:definitions>
  <inkml:trace contextRef="#ctx0" brushRef="#br0">36 49 2304,'33'9'733,"-16"-5"1016,-35-15 14,-2 0 561,16 10-1907,1 0 0,-1-1-1,1 0 1,0 1 0,0-1 0,0-1 0,0 1-1,0 0 1,0-1 0,0 1 0,1-1 0,-1 0-1,1 0 1,-4-6 0,34 14 308,173 13 222,-63-8-721,-53-3-102,103 15 30,-56 4-96,-1 6 1,-2 6 0,139 59-1,-110-33-39,87 39 49,-171-68-47,90 58-1,203 153 215,-174-110-213,-165-116-23,-16-10-758,0 0 0,14 15 0,15 27-5006,-22-27-16,1-1 4629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460"/>
    </inkml:context>
    <inkml:brush xml:id="br0">
      <inkml:brushProperty name="width" value="0.05" units="cm"/>
      <inkml:brushProperty name="height" value="0.05" units="cm"/>
    </inkml:brush>
  </inkml:definitions>
  <inkml:trace contextRef="#ctx0" brushRef="#br0">1 26 8704,'49'-12'725,"-40"9"-632,1 0-1,-1 1 1,0 0-1,1 1 0,-1-1 1,0 2-1,1 0 1,11 1-1,4 4 257,-1 1 0,1 1 0,-1 1 0,-1 1 0,0 2 1,0 0-1,-1 1 0,0 1 0,-1 1 0,36 32 0,-45-34-271,-1 0 0,-1 1 1,0 0-1,0 0 0,-2 1 0,1 0 1,-2 1-1,0-1 0,-1 2 0,0-1 1,-1 1-1,-1 0 0,0 0 0,2 32 1,-5-36-55,-1-1 0,-1 0 0,0 1 0,0-1 0,-1 1 0,0-1 0,-1 0 0,-1 0 1,1-1-1,-2 1 0,1-1 0,-2 1 0,1-1 0,-1-1 0,-1 1 0,0-1 0,0 0 0,-1-1 0,0 0 1,0 0-1,-1 0 0,-10 6 0,7-6-21,0-1 0,-1-1 1,1 0-1,-1-1 0,0 0 0,-1 0 0,1-2 1,-1 0-1,0 0 0,-24 0 0,30-2 4,0-1 0,0 0 0,0-1-1,0 0 1,0 0 0,0-1 0,0 0-1,0-1 1,0 1 0,1-1 0,-1-1-1,1 1 1,0-1 0,0-1 0,0 1-1,1-1 1,0 0 0,0-1 0,-10-11 0,9 8 40,1-1 0,0 0 1,0 0-1,1-1 1,1 1-1,0-1 1,0 0-1,1-1 0,0 1 1,1 0-1,0-1 1,1 0-1,1-16 1,0 11-286,2 0 1,0 0 0,1 0-1,0 0 1,2 1 0,0 0-1,0 0 1,14-26 0,9-10-9683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1.845"/>
    </inkml:context>
    <inkml:brush xml:id="br0">
      <inkml:brushProperty name="width" value="0.05" units="cm"/>
      <inkml:brushProperty name="height" value="0.05" units="cm"/>
    </inkml:brush>
  </inkml:definitions>
  <inkml:trace contextRef="#ctx0" brushRef="#br0">1 0 12288,'15'46'384,"-2"0"0,12 76 0,-3 66 695,27 195-729,-46-367-6622,-2-13 299,-1-3 5909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2.262"/>
    </inkml:context>
    <inkml:brush xml:id="br0">
      <inkml:brushProperty name="width" value="0.05" units="cm"/>
      <inkml:brushProperty name="height" value="0.05" units="cm"/>
    </inkml:brush>
  </inkml:definitions>
  <inkml:trace contextRef="#ctx0" brushRef="#br0">1 48 14208,'1'1'23,"-1"1"0,1-1 0,0 0 1,0 0-1,0-1 0,0 1 1,0 0-1,0 0 0,0 0 1,0-1-1,0 1 0,0 0 0,0-1 1,0 1-1,0-1 0,1 1 1,-1-1-1,0 0 0,0 0 1,1 1-1,1-1 0,-1-1 29,1 0 0,-1 0 1,0 0-1,1 0 0,-1 0 0,0 0 0,0-1 0,0 1 0,2-2 0,12-8 67,-5 5-60,0 0 0,0 1 1,0 1-1,1 0 0,-1 0 1,1 1-1,0 1 0,0 0 1,0 1-1,0 0 0,0 0 1,0 2-1,0-1 1,1 2-1,-1-1 0,17 6 1,-14-3-38,-1 1 1,0 0-1,1 1 0,-2 0 1,1 1-1,-1 1 1,0 0-1,-1 0 1,0 2-1,0-1 1,-1 2-1,18 19 1,-26-26-6,0 0-1,0 0 1,0 1 0,-1-1 0,1 1-1,-1 0 1,0-1 0,-1 1 0,1 0 0,-1 0-1,0 0 1,0 0 0,0 1 0,-1-1-1,0 0 1,0 0 0,0 0 0,0 0 0,-3 10-1,0-7-2,1-1-1,-1 0 1,-1 0 0,1 0-1,-1 0 1,0-1-1,-1 0 1,0 0 0,0 0-1,0 0 1,-1 0-1,-7 5 1,-6 4 98,-1-2 1,0 0-1,-1-2 0,-41 18 1,-92 22 1253,140-47-1161,-22 5 350,36-9-550,-1 0 1,1 0-1,0 0 1,0 0-1,-1 0 1,1 0-1,0 0 1,0 0-1,0 0 1,-1 0 0,1 0-1,0 0 1,0 0-1,0 0 1,-1 0-1,1 0 1,0 0-1,0 0 1,0 1-1,0-1 1,-1 0-1,1 0 1,0 0-1,0 0 1,0 0-1,0 1 1,-1-1 0,1 0-1,0 0 1,0 0-1,0 1 1,0-1-1,0 0 1,0 0-1,0 0 1,0 1-1,0-1 1,0 0-1,0 0 1,0 1-1,8 6 286,19 5 66,42 13-260,92 18 0,77 3-1110,-75-16-1645,-81-14-9096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3.131"/>
    </inkml:context>
    <inkml:brush xml:id="br0">
      <inkml:brushProperty name="width" value="0.05" units="cm"/>
      <inkml:brushProperty name="height" value="0.05" units="cm"/>
    </inkml:brush>
  </inkml:definitions>
  <inkml:trace contextRef="#ctx0" brushRef="#br0">45 37 8576,'0'0'405,"0"0"256,0 0 705,0 0 20,0 0-596,0 0-193,0 0-149,0 0-21,0 0-235,-15 4 106,6-1-325,-10 2 2786,18-3-1561,12-3-1053,637-41 1348,-525 39-1451,-27-1 12,172 16-1,-188 3-27,-51-8 6,40 4 1,-58-11-28,-1 1-1,1-2 1,0 1 0,0-1-1,0-1 1,-1 0 0,15-5-1,-12 4-4,-1 1-490,-9 1-1942,-3 1-1643,0 0-4927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5.313"/>
    </inkml:context>
    <inkml:brush xml:id="br0">
      <inkml:brushProperty name="width" value="0.05" units="cm"/>
      <inkml:brushProperty name="height" value="0.05" units="cm"/>
    </inkml:brush>
  </inkml:definitions>
  <inkml:trace contextRef="#ctx0" brushRef="#br0">0 414 9088,'0'0'533,"4"-1"64,288-80 4072,-250 69-4303,178-59 261,45-12 218,145-16-488,-338 84-288,16-2 107,126-7 0,91 14 112,-212 9-279,280 3 132,-4 32-35,-216-10-93,168 30 56,-2 30-23,279 155-46,-570-224-30,-2 0 0,0 2 0,-1 1 0,-1 1-1,0 1 1,-2 1 0,0 1 0,-2 0-1,0 2 1,-2 1 0,19 31 0,-31-45 29,-1 0 0,0 1-1,-1 0 1,0 0 0,-1 0 0,0 0 0,-1 0 0,0 1 0,-1-1-1,-1 1 1,0-1 0,0 1 0,-1 0 0,-5 22 0,3-21-16,-1-1 0,0 1 0,-1-1-1,0 0 1,-1 0 0,-1-1 0,0 0 0,0 0 0,-1 0 0,-1-1 0,0 0 0,0-1 0,-13 11 0,-5-1-4,-1 0 0,0-2 0,-44 21 0,-98 33-62,64-28 100,19-7-52,-2-3-1,-145 34 1,-274 34-94,356-72 343,-145 22-101,146-26-205,76-13 123,-202 31 194,-151-12 223,-1-45 0,282-1-415,-182-21 174,4-25-41,228 38-140,-36-9 13,47 1-5629,48 14-3114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4.970"/>
    </inkml:context>
    <inkml:brush xml:id="br0">
      <inkml:brushProperty name="width" value="0.05" units="cm"/>
      <inkml:brushProperty name="height" value="0.05" units="cm"/>
    </inkml:brush>
  </inkml:definitions>
  <inkml:trace contextRef="#ctx0" brushRef="#br0">2 0 6144,'2'2'244,"-1"0"1,1 0 0,0 0-1,-1 0 1,1 0 0,-1 0-1,0 0 1,0 1 0,0-1-1,0 0 1,0 1 0,0-1-1,-1 1 1,1-1 0,-1 1-1,1-1 1,-1 1 0,0-1-1,0 1 1,0-1 0,-1 1-1,1-1 1,0 1 0,-1-1-1,0 1 1,1-1 0,-1 1-1,0-1 1,0 0 0,-1 0-1,-1 3 1,2-3-195,0-1-1,0 1 1,0-1 0,0 1 0,0 0 0,1 0-1,-1-1 1,0 1 0,1 0 0,-1 0-1,1 0 1,0 0 0,0-1 0,0 1-1,0 0 1,0 0 0,0 0 0,0 0 0,0 0-1,1 0 1,-1-1 0,1 1 0,-1 0-1,1 0 1,0 0 0,0-1 0,0 1-1,0-1 1,0 1 0,0 0 0,0-1 0,0 0-1,1 1 1,-1-1 0,0 0 0,1 0-1,-1 1 1,1-1 0,0 0 0,-1-1-1,1 1 1,0 0 0,2 0 0,5 3 57,1-1 1,-1-1 0,1 0-1,-1 0 1,1-1-1,0 0 1,11-1-1,203-15 322,-21 1-4,-126 11-434,238-12-68,-293 14-623,-20 1-79,1 0 1,-1 0-1,1 0 0,-1 0 0,1 1 0,-1-1 0,0 1 0,1 0 1,-1 0-1,0 0 0,0 0 0,1 0 0,-1 0 0,0 0 0,0 1 1,0-1-1,2 3 0,11 13 523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35.654"/>
    </inkml:context>
    <inkml:brush xml:id="br0">
      <inkml:brushProperty name="width" value="0.05" units="cm"/>
      <inkml:brushProperty name="height" value="0.05" units="cm"/>
    </inkml:brush>
  </inkml:definitions>
  <inkml:trace contextRef="#ctx0" brushRef="#br0">1 1 1152,'0'2'371,"1"1"1,-1-1-1,1 0 1,0 0-1,0 1 1,-1-1-1,2 0 1,-1 0-1,2 3 1,0-1-257,0-1 1,1 1-1,-1-1 1,1 1-1,0-1 1,8 5-1,3 0 84,0 0 0,22 7 0,-37-15-178,66 23 2467,93 19 0,73 2 472,210-7-1461,-302-30-1227,226-1-1552,-319-9-8832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394"/>
    </inkml:context>
    <inkml:brush xml:id="br0">
      <inkml:brushProperty name="width" value="0.05" units="cm"/>
      <inkml:brushProperty name="height" value="0.05" units="cm"/>
    </inkml:brush>
  </inkml:definitions>
  <inkml:trace contextRef="#ctx0" brushRef="#br0">468 421 11776,'3'1'24,"0"-1"0,0 0 1,0 0-1,0 0 0,0-1 0,0 1 1,0-1-1,5-1 0,-7 0 2,1 1 0,-1 0 0,0 0 0,0 0 0,0-1 1,0 1-1,0-1 0,0 1 0,0 0 0,0-1 0,-1 0 0,1 1 0,-1-1 0,1 1 0,-1-1 0,1-2 0,1-2-2,0 0 1,0 0 0,1 0-1,0 0 1,0 0-1,1 1 1,-1 0-1,1-1 1,0 1-1,0 1 1,1-1-1,0 1 1,0-1 0,0 1-1,0 1 1,0-1-1,1 1 1,-1 0-1,1 0 1,0 0-1,0 1 1,0 0-1,1 0 1,-1 1-1,0 0 1,11-1 0,-8 1-20,1 1 1,-1 0-1,0 0 1,1 1-1,-1 0 1,0 1-1,0 0 1,0 0-1,0 1 1,0 0 0,-1 1-1,1 0 1,-1 0-1,0 0 1,0 1-1,-1 1 1,1-1-1,6 8 1,-10-8 1,-1 0 0,1 0 0,-1 0 0,0 0 0,-1 1 0,1-1 0,-1 1 0,0 0 0,0 0 0,-1 0 0,0-1 0,0 2 0,0-1 0,-1 0 0,0 0 0,0 0 0,0 0 0,-3 11 0,1-3 8,-1 0-1,-1 0 1,0 0-1,-1-1 1,0 0-1,-14 24 1,11-25 5,0-1 0,0 0 0,-1-1 0,0 1 0,0-2 0,-1 0 0,-1 0 0,0 0 1,0-1-1,0-1 0,-25 11 0,19-11 41,0 0 1,-1-2-1,0 0 1,0-1-1,0-1 1,-1-1-1,1 0 1,-23-1-1,15-3 18,0 0-1,0-2 0,0 0 1,0-2-1,1-1 0,0-1 1,0-1-1,1-1 0,0-1 1,0-1-1,2-2 1,-34-24-1,44 28 38,0-1 0,1 0 0,0-1 0,1 0 0,0 0 0,1-1 0,0 0 0,1-1-1,1 0 1,-7-17 0,11 22-69,0 0-1,1 0 0,0 0 0,0 0 1,1 0-1,0 0 0,1-1 1,0 1-1,0 0 0,1-1 0,0 1 1,1 0-1,0 0 0,0 0 0,1 0 1,0 0-1,0 1 0,7-11 0,0 3-83,1 0-1,1 1 1,1 0-1,0 1 1,0 1-1,1 0 0,1 1 1,0 0-1,1 1 1,17-9-1,-3 4-1329,46-18-1,30-1-4678,-31 18 1396,0 0 3519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3.880"/>
    </inkml:context>
    <inkml:brush xml:id="br0">
      <inkml:brushProperty name="width" value="0.05" units="cm"/>
      <inkml:brushProperty name="height" value="0.05" units="cm"/>
    </inkml:brush>
  </inkml:definitions>
  <inkml:trace contextRef="#ctx0" brushRef="#br0">75 11 7680,'-10'-3'12,"-12"-3"58,15 4-38,8 3-18,1 0-10,-1-1 1,0 1-1,0 0 1,0-1-1,0 1 1,0 0-1,0 0 1,0 0 0,0 0-1,0 0 1,0 0-1,0 0 1,0 0-1,-1 0 1,1 0-1,0 0 1,-1 0-1,1 1 1,-1-1-1,1 0 1,-1 0-1,0 1 1,0-1-1,1 0 1,-1 1 0,0-1-1,0 0 1,0 1-1,-1 1 1,0 4 39,-1 1-1,1-1 1,-2 1 0,-3 8 0,0 2 6,-2 5 119,2-5 126,0 1 0,1 0 1,1-1-1,1 2 0,-2 23 1,5-39-257,0 0 1,0 0-1,1 0 1,-1-1-1,1 1 1,0 0-1,0-1 1,0 1 0,0-1-1,1 1 1,-1-1-1,1 1 1,0-1-1,0 0 1,0 0-1,0 0 1,1 0-1,-1 0 1,1-1 0,0 1-1,0-1 1,0 1-1,0-1 1,0 0-1,0 0 1,1-1-1,-1 1 1,0-1 0,1 1-1,0-1 1,-1 0-1,1-1 1,6 2-1,-2-2 18,0 1 0,0-1 0,0-1 0,1 1 0,-1-2 0,0 1-1,0-1 1,0 0 0,0-1 0,-1 0 0,1 0 0,-1 0 0,1-1 0,11-9 0,10-7 129,0-2 0,25-26 0,-48 43-190,95-101 154,-100 106-150,-1-1 1,0 1-1,0 0 1,1-1-1,-1 1 1,0 0-1,0 0 1,1-1-1,-1 1 1,0 0 0,1 0-1,-1 0 1,0-1-1,1 1 1,-1 0-1,0 0 1,1 0-1,-1 0 1,0 0-1,1 0 1,-1 0 0,0 0-1,1 0 1,-1 0-1,0 0 1,1 0-1,-1 0 1,1 0-1,-1 0 1,0 0-1,1 0 1,2 12 40,-9 22 50,-11 11-64,-2 0-1,-2-1 1,-34 53 0,-3-2 268,12-23-1182,18-23-3257,12-15-187,2-1 2646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319"/>
    </inkml:context>
    <inkml:brush xml:id="br0">
      <inkml:brushProperty name="width" value="0.05" units="cm"/>
      <inkml:brushProperty name="height" value="0.05" units="cm"/>
    </inkml:brush>
  </inkml:definitions>
  <inkml:trace contextRef="#ctx0" brushRef="#br0">454 1 8960,'-13'19'0,"-9"17"128,-6 7 0,-6 13 0,-6 1 128,0 9-256,-1 0 0,-4 6 128,3-4 128,4-2-128,9-14 0,7-11-256,4-10 128,4-10-2176,1-3 128,-1-3-1408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4.737"/>
    </inkml:context>
    <inkml:brush xml:id="br0">
      <inkml:brushProperty name="width" value="0.05" units="cm"/>
      <inkml:brushProperty name="height" value="0.05" units="cm"/>
    </inkml:brush>
  </inkml:definitions>
  <inkml:trace contextRef="#ctx0" brushRef="#br0">776 456 11520,'0'0'384,"-52"-47"0,-38-27-384,-1-2 128,-11-13 0,3 24 0,-6 13-2688,31 19 128,17 19 1024,5 10 0,-2 3-1408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6:45.142"/>
    </inkml:context>
    <inkml:brush xml:id="br0">
      <inkml:brushProperty name="width" value="0.05" units="cm"/>
      <inkml:brushProperty name="height" value="0.05" units="cm"/>
    </inkml:brush>
  </inkml:definitions>
  <inkml:trace contextRef="#ctx0" brushRef="#br0">54 225 8320,'0'-8'74,"-1"0"0,-1 0 0,1 0 0,-1 0 0,-4-11 1,3 12-51,1 1 0,0-1 1,0 0-1,1 0 1,0 0-1,0 0 0,0-14 1,2 17-9,-1 0 1,0 0-1,1-1 1,0 1-1,0 0 1,0 0-1,0 0 1,1 0-1,0 0 1,0 0-1,0 0 1,0 1-1,0-1 1,1 1-1,0-1 1,-1 1 0,1 0-1,0 0 1,1 0-1,-1 1 1,0-1-1,1 1 1,0 0-1,-1 0 1,1 0-1,0 0 1,0 1-1,0-1 1,0 1-1,5-1 1,2 1 137,0 1 0,0 1 0,-1-1 1,1 1-1,0 1 0,0 0 1,-1 1-1,1 0 0,-1 0 0,0 1 1,0 1-1,0 0 0,9 6 0,-7-3-57,1 0 0,-1 1-1,0 0 1,-1 1-1,0 1 1,-1 0 0,0 0-1,17 26 1,-21-26-66,0 1 1,0 0-1,-1 1 0,-1-1 1,0 1-1,-1 0 1,0 0-1,-1 0 0,0 0 1,-1 0-1,-1 1 0,0-1 1,0 0-1,-2 1 1,0-1-1,-4 18 0,5-27-33,-1 1-1,0-1 0,1 0 1,-1 1-1,-1-1 0,1 0 0,0 0 1,-1-1-1,0 1 0,0 0 1,0-1-1,-1 0 0,1 1 1,-1-1-1,-7 4 0,6-4 21,0-1-1,-1 1 0,0-1 1,0 0-1,1-1 1,-1 0-1,0 0 0,0 0 1,0 0-1,0-1 1,-7 0-1,-1-2 183,1 0 0,-1 0 1,1-1-1,0-1 0,0 0 0,0-1 0,1 0 1,-1-1-1,1 0 0,-16-13 0,12 8 11,1-1 0,1-1 1,0 0-1,1-1 0,-12-16 0,21 25-178,0 0 0,0-1 1,1 1-1,-1-1 0,1 0 0,1 0 1,-1 0-1,1 0 0,0 0 0,1-1 1,-1 1-1,1-1 0,0 1 1,1-1-1,0 1 0,0-1 0,0 1 1,2-10-1,-1 14-29,-1 0 0,1-1 0,0 1 0,0 0 1,0-1-1,0 1 0,1 0 0,-1 0 0,0 0 0,1 0 1,-1 0-1,1 1 0,0-1 0,0 0 0,0 1 0,0-1 1,0 1-1,0 0 0,0-1 0,3 0 0,0 0-300,0 1-1,0 0 1,0 0-1,0 0 1,0 1-1,0-1 1,0 1-1,7 1 1,28 1-9688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42.629"/>
    </inkml:context>
    <inkml:brush xml:id="br0">
      <inkml:brushProperty name="width" value="0.05" units="cm"/>
      <inkml:brushProperty name="height" value="0.05" units="cm"/>
    </inkml:brush>
  </inkml:definitions>
  <inkml:trace contextRef="#ctx0" brushRef="#br0">0 308 13184,'249'10'3050,"-67"-9"-2271,253 33-1,-236-4-396,231 31 63,7-36-141,-124-29-115,696 1 49,-110-20 380,-435-15-408,432-30 220,-426 43-309,181-10 254,-4-24-103,-507 42-181,546-62 643,-1 22-471,-299 14 228,-348 36-560,0 1-1,0 3 1,60 1 0,-84 5-1233,-11-3-2324,-3 0-8363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45.835"/>
    </inkml:context>
    <inkml:brush xml:id="br0">
      <inkml:brushProperty name="width" value="0.05" units="cm"/>
      <inkml:brushProperty name="height" value="0.05" units="cm"/>
    </inkml:brush>
  </inkml:definitions>
  <inkml:trace contextRef="#ctx0" brushRef="#br0">1 6223 6400,'16'-11'3497,"-3"2"-120,-2 4-3894,15 0 950,0 1 1,1 0-1,-1 2 0,1 2 1,26 1-1,-13 0-302,241 3 625,295 0 237,352-25-695,-352 8-63,325 16-214,-1 36 629,-737-31-318,-147-7-319,376 31 400,-327-16-276,-53-12-58,0 0 0,0-1 1,0-1-1,21 2 1,-31-4-55,0 0 0,0 0 0,0 1 0,0-2 0,0 1 0,0 0 0,0 0 0,0-1 0,0 1 0,0-1 0,0 1 0,-1-1-1,1 0 1,0 0 0,0 0 0,0 0 0,2-2 0,-3 1-13,0 0-1,-1 0 0,1 0 0,0 0 0,-1 0 1,0-1-1,1 1 0,-1 0 0,0 0 0,0-1 1,0 1-1,-1 0 0,1 0 0,0 0 0,-1-1 1,-1-2-1,-56-275 314,-20-102-266,61 287-1,5-2 1,3 1 0,8-160-1,10-169 454,-9 422-494,-1 2-7,1 0 1,0 0-1,0 0 1,0 0-1,0-1 0,0 1 1,0 0-1,0 0 1,0 0-1,0 0 1,0 0-1,1 0 0,-1 0 1,0 0-1,1 0 1,-1 0-1,1 0 1,0-1-1,9-3 10,-1 4 1,14 1 191,-22 0-277,2 0 128,8 2-43,14 5-61,-32-6-48,-24-4-40,4-4 154,1 0 0,0-2-1,1-2 1,-43-22-1,37 16-9,2-1 0,0-1 0,1-1 0,1-2 0,1-1 0,1-1 0,-33-40 0,-3-12-80,-95-156 0,103 145 136,-18-33 6,43 65-57,2-2 0,3-1 1,2-1-1,-24-115 0,40 150 14,1-1 0,1 1-1,2-1 1,0 1 0,1-1-1,2 1 1,9-48 0,17-20 13,4 2 0,4 2 0,77-139 0,-105 215-40,-1 1 0,2 0 1,-1 1-1,1-1 1,1 2-1,0-1 0,0 2 1,1-1-1,0 1 0,1 1 1,0 0-1,0 1 1,19-8-1,9-1 10,1 2 0,85-14-1,-118 25-50,78-14-34,1 3 0,94-1 0,-81 9 67,-96 6 64,8 3-128,3 2 42,3-3 22,-3 0-21,-12-3-86,-3 0 22,0 0 128,1 1-129,8 6-20,1 2 106,-8-7 128,-2-2 42,0 0-234,0 0 60,4 3-124,19 2 154,-14-3-26,-7-1 106,-2-1-20,0 0-129,0 0 150,0 0 63,0 0-234,0 0-21,0 0 170,0 0 43,8-19 22,-6 14-151,0-1 0,-1 1 1,0-1-1,0 1 0,0-1 1,-1 0-1,0 0 1,0 1-1,-1-8 0,-12-51-49,7 41 43,-41-201 61,-12-49 20,-52-108-18,8 31-70,79 247-94,-13-41 88,-69-187 276,74 236-256,32 94 64,0 1-234,0 0 63,0 0 214,0 0 63,0 0-234,2-4 57,1 1 0,1 0 0,-1 0 0,0 0 0,1 0 0,-1 1 0,1-1 0,0 1 0,0 0 0,0 0 0,0 1 0,0-1 0,1 1 0,6-2 0,5-3 27,33-10 116,100-19 1,55 6-121,-107 16 58,312-32-21,491 9 0,605 27-394,-1051-23 554,-237 6-3,206-33 92,-366 49-1868,-29 6-3838,49-15 1,-77 19-3578,0 0 9728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55.982"/>
    </inkml:context>
    <inkml:brush xml:id="br0">
      <inkml:brushProperty name="width" value="0.05" units="cm"/>
      <inkml:brushProperty name="height" value="0.05" units="cm"/>
    </inkml:brush>
  </inkml:definitions>
  <inkml:trace contextRef="#ctx0" brushRef="#br0">347 5458 6912,'-15'-17'0,"-2"-1"193,12 16 282,8 12 686,-3-10-1092,0 0-41,0 1-1,0-1 0,0 0 0,0 0 0,0 1 0,0-1 0,0 0 0,0 0 0,1 0 0,-1 0 1,0 1-1,0-1 0,0 0 0,0 0 0,0 0 0,1 0 0,-1 1 0,0-1 0,0 0 0,0 0 1,1 0-1,-1 0 0,0 0 0,0 0 0,0 0 0,1 0 0,-1 0 0,0 0 0,0 0 1,1 0-1,-1 0 0,0 0 0,0 0 0,0 0 0,1 0 0,-1 0 0,0 0 0,0 0 0,0 0 1,1 0-1,-1 0 0,0 0 0,7-12 815,2-31 255,-6 29-767,17-104 759,-5 0 0,0-121 0,-29-239-196,-59-281-785,36 396-3,-15-145-28,-50-550 1169,75 746-715,-55-741 708,81 835-946,4 92-74,-6 112-399,2 12-3288,1 2-7859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735"/>
    </inkml:context>
    <inkml:brush xml:id="br0">
      <inkml:brushProperty name="width" value="0.05" units="cm"/>
      <inkml:brushProperty name="height" value="0.05" units="cm"/>
    </inkml:brush>
  </inkml:definitions>
  <inkml:trace contextRef="#ctx0" brushRef="#br0">6 28 5760,'-3'-14'0,"1"0"-3840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7:59.142"/>
    </inkml:context>
    <inkml:brush xml:id="br0">
      <inkml:brushProperty name="width" value="0.05" units="cm"/>
      <inkml:brushProperty name="height" value="0.05" units="cm"/>
    </inkml:brush>
  </inkml:definitions>
  <inkml:trace contextRef="#ctx0" brushRef="#br0">1 2985 7296,'225'47'3712,"-187"-41"-3178,0-2 0,0-2 0,58-2 0,117-22 1730,-96 8-1800,547-20 430,-234 19-402,-391 12-508,447-20 360,-1 32 117,479 31 418,-873-38-862,183-8 78,-138 0-62,66 15 25,-95-2-9,-87-6-42,1 2 0,-1 0-1,37 10 1,-27-5 9,-28-8 90,-8-14 22,-15-29-105,2 0 0,-20-75-1,-14-97 180,25 90-194,-117-440 330,115 450-314,-36-160-29,-10-36 32,56 231 25,-11-86 0,26 124-19,2 0-1,1 0 1,9-78-1,-6 112-27,-1 3 3,1 0 0,0 0 0,0 1 1,0-1-1,0 0 0,1 1 0,0-1 1,0 1-1,0 0 0,0 0 0,1 0 1,0 0-1,0 0 0,3-4 0,2-2 14,-7 9-17,1 0 1,-1 1-1,0 0 1,0-1 0,1 1-1,-1 0 1,0 0-1,1 0 1,-1 0 0,0 0-1,1 0 1,-1 0-1,0 0 1,0 0 0,1 0-1,-1 1 1,0-1-1,3 2 1,-2-2 16,48 10 239,85 10-36,-116-19-206,-1 0-1,1-2 1,-1 0-1,1-1 1,26-7-1,59-16 74,0 5 1,163-12-1,-219 32-92,80 11 0,-70-5 0,-41-4 0,0 0 0,0 1 0,27 9 0,-32-6 0,1 1 22,-8-8 63,3-8-64,1-2-21,1 0 0,-2 0 0,-4-1 0,11-23 43,-13 30-23,0 0-1,0 0 0,0 0 1,0 0-1,-1 0 0,0 0 1,0-1-1,0 1 1,-1 0-1,1-7 0,-1-8-11,1 1 0,0 0-1,2 0 1,1-1-1,0 1 1,1 1 0,1-1-1,1 1 1,0 0 0,1 1-1,1-1 1,1 2-1,22-29 1,-18 30-6,2 1 0,0 1 0,0 1 1,1 0-1,1 1 0,0 1 0,0 1 0,1 0 0,26-7 0,-16 6 9,0 1 0,1 2-1,1 1 1,-1 1 0,1 2-1,-1 1 1,1 1 0,0 2-1,0 1 1,-1 1 0,35 9-1,6 8-74,-2 4 0,0 3 0,111 61 0,-142-67 39,-1 2-1,-2 2 1,0 1-1,39 38 0,-8-1 14,68 71-58,-117-114 63,0 1-1,-2 0 0,-1 1 1,-1 1-1,14 30 0,-20-40 8,-5-9 0,0-1 0,0 1 0,0-1 0,-1 1 0,1 0 0,-1 0 0,0 0 0,0 0 0,-1 0 0,1 5 0,-1 5 0,0-14 0,0 0 0,0 1 0,0-1 0,0 0 0,0 1 0,0-1 0,0 1 0,0-1 0,0 0 0,0 1 0,1-1 0,-1 0 0,0 1 0,0-1 0,0 0 0,0 1 0,1-1 0,-1 0 0,0 1 0,0-1 0,0 0 0,1 0 0,-1 1 0,0-1 0,1 0 0,-1 0 0,0 0 0,1 1 0,-1-1 0,0 0 0,1 0 0,-1 0 0,0 0 0,1 0 0,-1 0 0,0 1 0,1-1 0,-1 0 0,0 0 0,1 0 0,-1 0 0,0 0 0,1-1 0,-1 1 0,1 0 0,15-5 0,-15 5 0,130-46 85,-48 14-42,-67 27-43,54-19 11,75-15 0,-51 18 34,106-18 16,93-6-7,74-9 20,-37 7-5,183-18 97,-373 56-173,324-29 441,17-37-626,-434 70-7189,-26 5-2347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03.253"/>
    </inkml:context>
    <inkml:brush xml:id="br0">
      <inkml:brushProperty name="width" value="0.05" units="cm"/>
      <inkml:brushProperty name="height" value="0.05" units="cm"/>
      <inkml:brushProperty name="color" value="#F6630D"/>
    </inkml:brush>
  </inkml:definitions>
  <inkml:trace contextRef="#ctx0" brushRef="#br0">1 41 25855,'0'-37'-640,"17"34"128,7 15-11263,-8-7 127,1 0 14080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8.617"/>
    </inkml:context>
    <inkml:brush xml:id="br0">
      <inkml:brushProperty name="width" value="0.05" units="cm"/>
      <inkml:brushProperty name="height" value="0.05" units="cm"/>
    </inkml:brush>
  </inkml:definitions>
  <inkml:trace contextRef="#ctx0" brushRef="#br0">1 2245 7552,'13'8'445,"1"0"1,0 0-1,1-1 1,-1-1-1,1-1 0,0 0 1,1-1-1,-1 0 1,24 1-1,12-1 255,81-5 0,-16-1 16,158 14 799,-234-4-1320,-33-6-57,0-1 0,1 1 0,13 0 0,-27-30 117,-24-131-184,17 98 11,-12-120 0,25 94 19,3-1 1,4 1-1,30-145 0,-19 161-101,3 0 0,2 1 0,4 1 0,64-116 0,-68 143 22,-3-1-1,-1-1 0,-2 0 1,12-50-1,26-115-128,-55 205 102,1-1 0,-1 1 0,0 0-1,0-1 1,-1 1 0,1-1-1,-1 1 1,0 0 0,0-1 0,0 1-1,-1 0 1,-3-7 0,-4-6 59,-17-26 1,12 21 32,-31-38-87,34 41 1,11 14 7,1 3 5,-2-3 72,1 2-81,0 1 0,0-1 0,1 1 0,-1-1-1,1 1 1,-1-1 0,1 0 0,0 1 0,0 0 0,0-1 0,0 1 0,0 0-1,1-1 1,-1 1 0,1 0 0,-1 0 0,1 0 0,2-2 0,1-2 71,2 0-34,-1 0-1,1 0 1,0 1-1,0-1 0,0 1 1,1 1-1,0 0 1,0 0-1,0 0 0,0 1 1,16-4-1,1 2 55,0 0-1,45-2 0,-8 7 8,113 14-1,17 0 59,-190-14-270,14 1 187,0-2-1,0 0 1,16-4 0,-27 4-398,0 0 0,0-1 1,0 0-1,0 0 0,8-5 0,-11 6-278,1-1 0,-1 0 0,0 0-1,1 0 1,-1 0 0,0 0 0,0-1 0,0 1 0,-1-1 0,1 1 0,1-4 0,9-32-5523,0-3 5311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9.485"/>
    </inkml:context>
    <inkml:brush xml:id="br0">
      <inkml:brushProperty name="width" value="0.05" units="cm"/>
      <inkml:brushProperty name="height" value="0.05" units="cm"/>
    </inkml:brush>
  </inkml:definitions>
  <inkml:trace contextRef="#ctx0" brushRef="#br0">0 77 5376,'3'-4'345,"1"-1"0,-1 1 0,1 0 1,0 1-1,0-1 0,1 1 0,-1-1 0,1 1 1,-1 1-1,1-1 0,0 1 0,0-1 1,0 1-1,7-1 0,7-2-404,1 1 0,31-1 0,-30 3 711,324-10 675,-9 28-1246,94 29 116,-296-22-114,151 47 0,-90-10-30,285 129 0,121 108 75,-503-250-91,128 84-1,-197-111 4,0 1-1,-2 2 0,0 1 0,-1 0 1,-2 2-1,-1 1 0,0 1 1,22 38-1,5 12 324,-41-67-2027,-7-8-6656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0.587"/>
    </inkml:context>
    <inkml:brush xml:id="br0">
      <inkml:brushProperty name="width" value="0.05" units="cm"/>
      <inkml:brushProperty name="height" value="0.05" units="cm"/>
    </inkml:brush>
  </inkml:definitions>
  <inkml:trace contextRef="#ctx0" brushRef="#br0">573 377 10112,'0'0'128,"0"0"21,0 0 86,0 0 149,0 0 533,0 0 192,0 0-42,-3-5-43,-13-18-741,-1 0-1,-2 2 1,0 0 0,-40-34-1,20 24 51,0 1-1,-46-24 0,38 30-4627,-1 2 1,-66-21-1,47 19 2716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8.605"/>
    </inkml:context>
    <inkml:brush xml:id="br0">
      <inkml:brushProperty name="width" value="0.05" units="cm"/>
      <inkml:brushProperty name="height" value="0.05" units="cm"/>
    </inkml:brush>
  </inkml:definitions>
  <inkml:trace contextRef="#ctx0" brushRef="#br0">0 1970 4992,'33'5'6250,"-30"-5"-6215,0-1-1,-1-1 0,1 1 0,-1 0 0,1-1 0,-1 1 1,4-4-1,4-1-9,35-20 383,2 2 0,1 3 0,92-30 0,-100 41-242,0 1-1,0 2 0,0 2 0,1 2 1,63 2-1,71 18 210,-106-8-9,0-4-1,102-4 1,-55-14-135,39-2-99,-131 15 12,0 2 0,0 1 0,34 9 0,-34-7 48,0 0 0,45 1-1,-47-6-145,-1-2-1,0 0 0,0-2 0,0 0 0,0-1 0,-1-1 0,0-1 0,32-16 0,-48 22-28,0-1 0,0 1 0,1 0 0,-1 0 0,0 0 0,0 1 0,1-1 0,-1 1 0,0 0 0,1 1 0,-1-1 0,0 1 0,1 0 0,-1 0 0,0 0 0,0 0-1,0 1 1,0-1 0,0 1 0,0 0 0,0 1 0,-1-1 0,1 0 0,4 5 0,2 2-4,1 1-1,-2 0 1,1 0-1,-1 1 1,-1 0-1,9 15 1,-14-23 72,9 3-64,-11-6-21,0 1 0,1-1 0,-1-1 0,0 1 0,0 0 0,0 0 0,0 0 0,1-1 0,-1 1 0,0 0 0,0-1 0,2 0 0,0-1 7,12-10 93,-5-1-79,-1-5-21,-6 6 22,-1 0 0,0 0-1,-1 0 1,0-1 0,-1 1-1,-2-20 1,1-3 61,2-46-59,-3-106-27,-12 32 53,-3-55 28,17 167-78,2-1 0,16-82 0,-14 105 0,12-68 0,10-69 0,-19 114 0,16-50 0,-11 50 0,6-47 0,-12 48 13,1-2 55,0-79 1,-3 115 37,0 4 1,-4 4-106,1 0 0,-1 0-1,1 1 1,-1-1 0,0 0-1,1 1 1,0-1 0,-1 0 0,1 1-1,-1-1 1,1 1 0,0-1 0,-1 1-1,1-1 1,0 1 0,-1-1-1,1 1 1,0 0 0,0-1 0,0 1-1,-1 0 1,1 0 0,0 0 0,0-1-1,0 1 1,-1 0 0,1 0 0,0 0-1,0 0 1,1 1 0,-1-1-3,53 0 62,-43 1-43,1-1 0,-1 0 0,13-2 0,-5-1-34,27-4 90,73-3-1,-17 2 59,-76 4-164,-1 2 1,1 1-1,50 4 0,-45 1 33,0 0 0,1-3 0,-1 0 0,0-2 0,1-1 0,31-7 0,-47 7 22,0 0-1,0 1 0,0 0 1,0 2-1,29 4 0,-27-4-10,1 0 0,-1-2-1,1 0 1,-1 0 0,0-2-1,0 0 1,0-2 0,0 0-1,28-11 1,-38 12 5,-1 2 0,1-1-1,0 1 1,0 0 0,0 1-1,1 0 1,-1 0 0,0 0 0,0 1-1,1 1 1,-1-1 0,0 1-1,0 1 1,0 0 0,0 0 0,0 0-1,0 1 1,10 5 0,-8-4 8,0 0 1,0-1 0,1 0 0,-1-1-1,1 0 1,-1 0 0,1-1 0,19-1-1,-16 0 26,0 0-1,0 1 0,0 1 1,19 5-1,-30-6-42,8 5 59,5 6 10,-11-8-86,15 8-513,-11-11-4880,-6-1 3724,9 0-6449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8.359"/>
    </inkml:context>
    <inkml:brush xml:id="br0">
      <inkml:brushProperty name="width" value="0.05" units="cm"/>
      <inkml:brushProperty name="height" value="0.05" units="cm"/>
      <inkml:brushProperty name="color" value="#00A0D7"/>
    </inkml:brush>
  </inkml:definitions>
  <inkml:trace contextRef="#ctx0" brushRef="#br0">0 8356 3456,'1'-2'1040,"4"-11"-522,-2 9 7182,272-2-4600,-198 1-2815,118-24 0,-69 0-308,129-23 664,-239 50-563,-2-1 1,28-9-1,-40 11-82,0 0 0,-1 0 0,1 0 0,0 0 0,0 0 0,-1 0 0,1-1 0,0 1-1,-1-1 1,0 1 0,1-1 0,-1 1 0,0-1 0,0 0 0,0 0 0,0 1 0,0-1 0,1-4 0,5-33 171,-5 27-87,33-315 454,-30 238-378,4 1 1,35-153-1,14-7-65,-46 177-62,6-109 0,-14 74-29,3-278 0,-23 153 0,12 183 0,-1 0 0,-22-87 0,-25-105 0,19 73 0,7 32 110,14 65 17,-22-71-1,22 97-105,2 0 0,2-1-1,2 0 1,2-1 0,2-73 0,37-227 124,-12 162-138,25-176 173,-35 274-104,-7 20-76,-2 0 0,-3-1 0,-3 0 0,-11-67 0,-1-53 2,11 113-45,-4 0 0,-21-103-1,13 119 108,-25-112 2,34 134-67,2 0 1,-1-66-1,6 90 1,1 0 0,1 0 0,-1 1 0,2-1 0,0 1 0,0 0 0,1 0 0,0 0 0,8-12 0,-5 10 0,0-2 0,-2 1 0,1-1 0,4-21 0,-8 27 0,0 0 0,1-1 0,0 2 0,0-1 0,1 0 0,0 1 0,1 0 0,0 0 0,0 0 0,14-12 0,4-7 0,-11 10 0,-1 0 0,-1-1 0,-1-1 0,13-30 0,-14 28 0,1 0 0,1 1 0,23-32 0,-27 43 8,0 1 0,1 0 0,0 1 0,1 0 0,-1 0 0,2 0 0,18-9 0,-10 8 8,0 1 0,0 0 0,33-6 0,-11 3 20,-17 3 10,29-3 0,26 5-46,144 8 0,-217-3 0,198-3-80,-60-2 32,-105 6 75,-24 0-7,-1 0 1,1-1-1,-1-1 0,22-4 0,-33 4-20,1 0 0,-1 0 0,1 0 0,-1 0 0,1-1 0,-1 1 0,0-1 0,0 1 0,0-1 0,0 0 0,0 0 0,3-3 0,19-31 0,-10 15 0,3-6 0,-2 0 0,0 0 0,-2-2 0,-1 0 0,-1 0 0,-2-1 0,9-49 0,18-221 0,-35 287 0,-1-101-13,-2 78-2,2 1 1,4-38 0,-3 63 9,1-1 1,0 1 0,1 0 0,0 0 0,0 1 0,1-1 0,1 1-1,-1 0 1,1 0 0,1 0 0,9-12 0,-4 10-19,-8 8 23,0-1 1,0 1-1,0-1 0,0 0 0,-1 0 0,1 0 0,3-8 0,1-3 0,-3-2 0,-2-1 0,0 4-21,-1 13 15,-1-1 0,1 0 1,0 1-1,0-1 0,0 1 0,0-1 0,0 1 0,0 0 0,0-1 1,1 1-1,-1 0 0,0 0 0,1 0 0,-1 0 0,1 0 0,-1 0 1,1 0-1,-1 0 0,4-1 0,35-9 26,-30 9-30,0-1-9,0-1 0,0 0-1,0 0 1,-1-1 0,13-9-1,-11 7 44,0 0 0,1 1-1,14-5 1,32-8-20,1 2-1,1 3 1,0 3-1,1 2 1,111-1-1,-115 10-3,155-3 0,-171 0 0,1-2 0,80-20 0,267-84 128,-264 79-128,134-14 0,-216 38 0,165-18 0,-33 5 0,-7 3 0,-91 11 0,99-20 0,-108 12-32,0 2 0,0 4 0,113 2 0,-116 6 32,-19-1 0,0 2 0,54 9 0,-62-4 0,2-1 0,-1-3 0,1-1 0,67-6 0,-104 4-236,0 0-1,0-1 1,0 1-1,0-1 1,0 0-1,0 0 0,0 0 1,0 0-1,-1-1 1,5-2-1,-6 4 28,-1 0-1,0-1 1,1 1 0,-1-1-1,1 1 1,-1-1-1,0 1 1,1-1 0,-1 1-1,0-1 1,0 1-1,0-1 1,1 1 0,-1-1-1,0 1 1,0-1-1,0 0 1,0 1 0,0-1-1,0 1 1,0-2-1,0 1-183,-1-1-1,1 1 0,-1-1 0,1 1 0,-1 0 0,0 0 0,0-1 0,0 1 0,1 0 0,-1 0 0,0 0 0,-2-2 0,-47-54-2080,25 24-385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44.694"/>
    </inkml:context>
    <inkml:brush xml:id="br0">
      <inkml:brushProperty name="width" value="0.05" units="cm"/>
      <inkml:brushProperty name="height" value="0.05" units="cm"/>
      <inkml:brushProperty name="color" value="#E71224"/>
    </inkml:brush>
  </inkml:definitions>
  <inkml:trace contextRef="#ctx0" brushRef="#br0">23 842 9088,'-10'5'-23,"-2"3"276,27-3 178,-11-5-331,0 1 1,0-1-1,-1 0 1,1 0-1,0-1 0,0 1 1,-1-1-1,1 0 1,0 0-1,-1 0 0,1 0 1,5-3-1,12-5 771,-18 9-838,-1-1-1,1 1 1,-1-1 0,1 1-1,0 0 1,-1 0 0,1 0-1,-1 1 1,1-1 0,-1 0-1,4 2 1,31 2 87,-31-4-90,20 2 452,-24-2-375,-2 0 42,0 0 64,0 0-63,0 0-22,2 0-22,5-2-37,0 0 1,0 0-1,0 0 0,-1-1 0,1 0 0,-1 0 0,9-6 1,44-34 313,-48 35-424,39-30 62,112-80-20,-140 106 38,0 1 0,1 1 0,0 1 0,0 1 0,44-9 0,-60 16-36,0 0-1,-1 0 0,1 1 1,0 0-1,0 1 1,-1 0-1,1 0 1,0 0-1,-1 1 0,9 3 1,7 3-6,32 19 1,-49-25 2,11 9 0,-1 0 0,0 0 0,-1 2 0,0 0 0,23 28 0,-14-15 0,-14-15-28,0 0 1,-1 1 0,0 1 0,-1-1 0,0 1 0,5 16 0,14 25-39,-25-52 62,1 2-40,0 0-1,-1 0 0,1 0 1,-1 0-1,0 0 0,0 0 1,0 1-1,0 4 0,0 16 306,-1-20-116,0-3-17,0-2 21,0 0 64,0 0-63,0 0-1,0 0 64,0 0-63,0 0-22,0 0 21,0 0 64,0 0-42,54 7 124,-41-5-251,-1 0-1,1-1 1,13 0-1,455-17 106,-301 6 86,-65 1-214,-47 7 11,0 3 0,0 3 0,107 21 0,-154-20-32,-9-3-21,-12-2 17,1-1 0,0 1 0,-1 0 0,1 0 0,-1 0 0,1 0 0,-1 0 0,1-1 0,-1 1 0,1 0-1,-1-1 1,1 1 0,-1 0 0,1-1 0,-1 1 0,1 0 0,-1-1 0,0 1 0,1-1 0,0 0 0,0-2 2,0 0 0,0 1 0,0-1 0,0 0 0,0 0 0,-1 0 0,1 0 0,-1 0 0,0 0 0,0 0 1,0-4-1,-6-40 5,2 23-5,2 6 28,-7-58-39,-21-86 0,7 76-36,-4 2-1,-46-101 0,57 152-25,-22-51 59,34 73 29,0 1 0,1-1 0,1 0 0,0 0 0,0 0 0,1-12 0,1 22-10,0 1-1,0-1 0,1 0 1,-1 1-1,0-1 1,1 1-1,-1-1 1,1 1-1,-1-1 1,1 1-1,-1 0 0,1-1 1,-1 1-1,1-1 1,-1 1-1,1 0 1,-1-1-1,1 1 1,-1 0-1,1 0 1,0 0-1,-1-1 0,1 1 1,0 0-1,-1 0 1,1 0-1,-1 0 1,1 0-1,0 0 1,-1 0-1,1 0 0,0 0 1,-1 0-1,1 1 1,0-1-1,3 0 38,14-2-23,132-15 115,-75 15-105,0 2 0,0 4-1,137 26 1,-123-11 21,23 6 67,125 12-1,-229-37-296,0 0 0,1-1 0,13-2 0,-15 2-1180,10-2-9603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4.893"/>
    </inkml:context>
    <inkml:brush xml:id="br0">
      <inkml:brushProperty name="width" value="0.05" units="cm"/>
      <inkml:brushProperty name="height" value="0.05" units="cm"/>
      <inkml:brushProperty name="color" value="#00A0D7"/>
    </inkml:brush>
  </inkml:definitions>
  <inkml:trace contextRef="#ctx0" brushRef="#br0">27 1 9216,'-6'20'149,"6"-20"-105,0 0 1,0 1-1,0-1 0,0 0 1,-1 0-1,1 1 0,0-1 1,0 0-1,0 0 0,0 0 1,0 1-1,0-1 0,0 0 1,-1 0-1,1 1 0,0-1 1,0 0-1,0 0 0,0 0 1,-1 0-1,1 1 0,0-1 1,0 0-1,-1 0 0,1 0 1,0 0-1,0 0 0,-1 0 1,1 0-1,0 0 0,0 0 1,-1 0-1,1 0 0,0 0 0,0 0 1,-1 0-1,1 0 0,0 0 1,0 0-1,-1 0 0,1 0 1,0 0-1,0 0 0,-1 0 1,1 0-1,0 0 0,0 0 1,0-1-1,-1 1 0,1 0 1,0 0-1,-9-9 1356,9 9-1649,-1-2 505,1 2 128,0 0 85,0 3-63,10 121 1142,-8 151 1,-4-136-465,-8-14-126,10-124-956,0 1 211,0-2-64,0 0-21,0 0-85,0 0-342,0 0-703,0 0-2475,0 0-1089,0 0-1876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5.822"/>
    </inkml:context>
    <inkml:brush xml:id="br0">
      <inkml:brushProperty name="width" value="0.05" units="cm"/>
      <inkml:brushProperty name="height" value="0.05" units="cm"/>
      <inkml:brushProperty name="color" value="#00A0D7"/>
    </inkml:brush>
  </inkml:definitions>
  <inkml:trace contextRef="#ctx0" brushRef="#br0">39 95 8320,'0'0'269,"-22"5"-1299,9-1 1799,9 0 3959,252 333-1912,-240-328-2738,0-1 0,1 1 0,0-1 0,1-1 0,0 1 0,14 7 0,68 27 660,-73-34-721,-1 0 239,-16-7-150,-2-1 22,0 0 0,-3-15 128,1-2-141,2 1 1,0-1-1,0 1 0,2-1 0,4-23 0,-1 9-38,18-97 17,1-4 68,-21 109-176,-2-1 0,0-28-1,-8 14-7621,6 36 1940,1 2 3328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118"/>
    </inkml:context>
    <inkml:brush xml:id="br0">
      <inkml:brushProperty name="width" value="0.05" units="cm"/>
      <inkml:brushProperty name="height" value="0.05" units="cm"/>
    </inkml:brush>
  </inkml:definitions>
  <inkml:trace contextRef="#ctx0" brushRef="#br0">1 802 11776,'1'-80'3908,"-2"57"-3589,1 0 0,1-1 0,6-30-1,80-460 514,-76 446-725,-11 67-105,0 0 1,0 0-1,0 0 0,1 1 1,-1-1-1,0 0 0,0 0 0,1 0 1,-1 1-1,0-1 0,1 0 1,-1 0-1,1 1 0,-1-1 1,1 0-1,-1 0 0,2 0 0,-2 1 0,0 0 0,1 0 0,-1 0 0,1-1 0,-1 1 0,0 0 0,1 0 0,-1 0 0,1 0-1,-1 0 1,1 1 0,-1-1 0,0 0 0,1 0 0,-1 0 0,1 0 0,-1 0 0,0 0 0,1 1-1,-1-1 1,0 0 0,1 0 0,-1 1 0,0-1 0,1 0 0,21 27 56,1 11-59,30 71 0,-18-36 25,87 196 319,-74-152-5187,-40-100 65,0 0-170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440"/>
    </inkml:context>
    <inkml:brush xml:id="br0">
      <inkml:brushProperty name="width" value="0.05" units="cm"/>
      <inkml:brushProperty name="height" value="0.05" units="cm"/>
      <inkml:brushProperty name="color" value="#00A0D7"/>
    </inkml:brush>
  </inkml:definitions>
  <inkml:trace contextRef="#ctx0" brushRef="#br0">21 54 9856,'60'-31'1301,"-58"31"-1290,-1 0 1,1 0-1,0 1 0,-1-1 1,1 1-1,-1 0 0,1-1 1,-1 1-1,1 0 0,2 1 1,-3 0-9,6 2 14,1 0 0,-2 1 0,1 0 0,-1 1 0,0-1 1,0 1-1,0 0 0,-1 1 0,9 12 0,-5-3 68,0 0 0,0 1 1,6 19-1,-11-25-5,0 0 1,-1 0-1,0 1 0,-1-1 1,2 14-1,-4-23-53,0 0 0,0 0 1,0 0-1,0 0 0,0 0 0,0 0 0,-1 0 1,1 0-1,0 0 0,-1 0 0,0-1 0,1 1 0,-1 0 1,0 0-1,0-1 0,0 1 0,0 0 0,0-1 0,-1 1 1,1-1-1,0 1 0,-1-1 0,1 0 0,-1 0 0,1 1 1,-1-1-1,0 0 0,0 0 0,1-1 0,-1 1 0,0 0 1,0-1-1,0 1 0,0-1 0,0 1 0,1-1 0,-5 0 1,0 0 28,-1 0 0,0-1 0,0 1 0,0-2 0,0 1 0,1-1 1,-1 0-1,1 0 0,-1-1 0,1 0 0,0 0 0,0 0 0,0-1 0,1 0 1,-1 0-1,1-1 0,0 1 0,-6-8 0,4 5-15,0-1 0,1 0 0,-1 0 0,2-1 0,-1 0 0,1 0-1,1-1 1,-1 1 0,2-1 0,-1 0 0,-2-16 0,5 21-47,1-1 1,0 1-1,0-1 1,0 1-1,0 0 1,1-1-1,0 1 1,0 0-1,1-1 1,0 1-1,0 0 0,0 0 1,0 0-1,1 1 1,-1-1-1,1 0 1,0 1-1,5-5 1,9-7-3316,3 3-3343,-4 4 4701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829"/>
    </inkml:context>
    <inkml:brush xml:id="br0">
      <inkml:brushProperty name="width" value="0.05" units="cm"/>
      <inkml:brushProperty name="height" value="0.05" units="cm"/>
      <inkml:brushProperty name="color" value="#00A0D7"/>
    </inkml:brush>
  </inkml:definitions>
  <inkml:trace contextRef="#ctx0" brushRef="#br0">59 0 12800,'-46'40'149,"46"-39"-139,-1 0 0,0-1 0,1 1 0,-1 0 0,1-1 1,-1 1-1,1 0 0,0 0 0,-1 0 0,1 0 0,0-1 0,-1 1 0,1 0 0,0 0 0,0 0 1,0 0-1,0 0 0,0 0 0,0 0 0,0-1 0,0 1 0,0 0 0,0 0 0,1 2 0,12 17 83,-3-7-75,0 9 41,0 0 0,-2 0 0,-1 1 1,-1 0-1,-1 1 0,0-1 0,-2 1 1,0 39-1,-4-37-133,-1 1 1,-1-1-1,-2 1 1,-1-1 0,-1 0-1,0-1 1,-2 0-1,-25 47 1,21-44-8887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7.183"/>
    </inkml:context>
    <inkml:brush xml:id="br0">
      <inkml:brushProperty name="width" value="0.05" units="cm"/>
      <inkml:brushProperty name="height" value="0.05" units="cm"/>
      <inkml:brushProperty name="color" value="#00A0D7"/>
    </inkml:brush>
  </inkml:definitions>
  <inkml:trace contextRef="#ctx0" brushRef="#br0">265 352 5248,'0'0'0,"0"0"-3456</inkml:trace>
  <inkml:trace contextRef="#ctx0" brushRef="#br0" timeOffset="1">661 151 11392,'-25'7'0,"-16"3"0,41-10 128,19 9 0,-9-9 128,-1 0 1152,-23-9 0,-19-1-1024,-12-4 128,-8-4 0,-8 3 127,-11 1-639,3-3 0,-2 3-256,12 0 129,7 0-6145,0-5 0,1 0 5376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8.217"/>
    </inkml:context>
    <inkml:brush xml:id="br0">
      <inkml:brushProperty name="width" value="0.05" units="cm"/>
      <inkml:brushProperty name="height" value="0.05" units="cm"/>
      <inkml:brushProperty name="color" value="#00A0D7"/>
    </inkml:brush>
  </inkml:definitions>
  <inkml:trace contextRef="#ctx0" brushRef="#br0">63 20 11008,'-25'-9'0,"-13"-1"128,38 10 128,25 7 0,-1-4 0,7 2 0,-3-1 0,-1-2 0,-3 1 0,-5-3-128,-5 0 0,-5 4 0,-9-4 128,14 5-128,-14-5 0,13 5-128,-13-5 128,0 0-10240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0.137"/>
    </inkml:context>
    <inkml:brush xml:id="br0">
      <inkml:brushProperty name="width" value="0.05" units="cm"/>
      <inkml:brushProperty name="height" value="0.05" units="cm"/>
      <inkml:brushProperty name="color" value="#00A0D7"/>
    </inkml:brush>
  </inkml:definitions>
  <inkml:trace contextRef="#ctx0" brushRef="#br0">32 1406 11648,'19'-10'917,"-25"-3"128,-2-8-900,0-1-1,1 0 0,1 0 1,1 0-1,1 0 1,-2-37-1,6 24 46,1-1 0,2 1 0,11-56 0,10-21 64,-5 30 56,12-128 0,-25 142-236,-2 27-28,-1-1-1,-2 1 1,-5-49-1,0 72-38,-1-1 0,0 1 0,-11-24 0,10 29 2,1 0-1,0 0 1,1 0 0,1 0 0,0 0 0,1-1 0,0 1-1,0-21 1,4 22 12,15-36 22,-17 46-900,2-7 1793,-1 7-4557,-1 1-4164,0 1 5374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156"/>
    </inkml:context>
    <inkml:brush xml:id="br0">
      <inkml:brushProperty name="width" value="0.05" units="cm"/>
      <inkml:brushProperty name="height" value="0.05" units="cm"/>
      <inkml:brushProperty name="color" value="#00A0D7"/>
    </inkml:brush>
  </inkml:definitions>
  <inkml:trace contextRef="#ctx0" brushRef="#br0">371 0 6912,'2'1'917,"43"11"113,0-2-1,2-2 1,48 2 0,10 2-434,187 50 90,-6 24-10,-100-29-652,97 35 109,-194-57-114,90 47 0,-87-32 132,-29-14 133,1-3 0,116 41 0,-172-72-263,-6-2 86,-10-2-81,-1 0 1,1 0 0,0 1 0,-1 1 0,1-1 0,-1 1 0,1 1 0,-1-1 0,1 2 0,0-1 0,-1 1 0,1 0 0,0 1 0,0 0 0,0 0 0,0 0 0,1 1 0,-10 7 0,-120 88 117,-27 15 74,-155 44-56,240-122-174,-118 53 214,-279 85 1,32-67 53,364-92-128,-140 47 0,200-54-79,1 2 1,-22 13 0,-21 11 57,61-33-101,1-1 1,0 0 0,0 0-1,0 0 1,-1 1-1,1-1 1,0 0 0,0 0-1,0 0 1,-1 0 0,1 0-1,0 0 1,0 0-1,-1 0 1,1 1 0,0-1-1,0 0 1,-1 0-1,1 0 1,0 0 0,0 0-1,-1 0 1,1 0 0,0-1-1,0 1 1,-1 0-1,1 0 1,0 0 0,0 0-1,-1 0 1,1 0-1,0 0 1,0 0 0,-1-1-1,1 1 1,0 0 0,0 0-1,0 0 1,-1 0-1,1-1 1,0 1 0,0 0-1,0 0 1,0-1-1,0 1 1,0 0 0,-1 0-1,1-1 1,0 1 0,0 0-1,0 0 1,0-1-1,0 1 1,0 0 0,0 0-1,0-1 1,0 1-1,0 0 1,0 0 0,0-1-1,0 1 1,0 0 0,0 0-1,0-1 1,1 1-1,5-18-2426,0 4-8161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855"/>
    </inkml:context>
    <inkml:brush xml:id="br0">
      <inkml:brushProperty name="width" value="0.05" units="cm"/>
      <inkml:brushProperty name="height" value="0.05" units="cm"/>
      <inkml:brushProperty name="color" value="#00A0D7"/>
    </inkml:brush>
  </inkml:definitions>
  <inkml:trace contextRef="#ctx0" brushRef="#br0">176 92 7040,'-7'8'61,"3"-13"80,2-10 126,3 13-212,0-1-1,0 0 1,-1 1 0,1-1-1,1 0 1,-1 1-1,0-1 1,1 1 0,-1 0-1,1 0 1,0-1-1,0 1 1,0 0 0,0 0-1,0 1 1,3-3 0,1-1 248,1 0 1,-1 1 0,1 0 0,0 0 0,7-3 0,-6 5-239,-1 0-1,1 0 1,-1 1 0,1-1-1,0 2 1,-1-1 0,1 1-1,0 0 1,0 1 0,-1 0-1,1 0 1,-1 1-1,1 0 1,-1 0 0,1 0-1,-1 1 1,0 0 0,0 1-1,11 7 1,-13-8-25,0 1-1,0 0 1,-1 0-1,1 1 1,-1-1 0,0 1-1,0 0 1,0 0-1,-1 0 1,0 1-1,0-1 1,0 1 0,-1 0-1,0 0 1,0 0-1,0 0 1,-1 0 0,1 0-1,-2 0 1,1 0-1,-1 1 1,0-1-1,0 0 1,-2 11 0,-1-5 18,0 0 1,-1 0-1,-1 0 0,0-1 1,-1 1-1,0-1 1,0 0-1,-1-1 1,0 0-1,-1 0 1,-1 0-1,1-1 0,-20 15 1,16-14 43,0-1 0,-1 0 0,-1 0 0,0-2 0,0 1 0,0-2 1,-1 0-1,1 0 0,-2-2 0,-23 5 0,33-8-45,0 0-1,-1-1 1,1 0 0,0 0-1,0 0 1,-1-1 0,1 0-1,0 0 1,0-1 0,0 1-1,0-1 1,0-1 0,1 1-1,-1-1 1,1 0 0,-1 0-1,1-1 1,0 1 0,0-1-1,1 0 1,-1-1 0,1 1-1,0-1 1,0 0 0,-6-9-1,5 5-22,1 0-1,0 0 0,0 0 0,1-1 1,0 0-1,1 0 0,0 1 0,0-1 1,1 0-1,1-1 0,-1 1 0,2 0 0,-1 0 1,1 0-1,3-11 0,1 3-399,1 0 1,0 1-1,1-1 0,1 1 1,1 1-1,19-29 0,-9 17-9084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3.969"/>
    </inkml:context>
    <inkml:brush xml:id="br0">
      <inkml:brushProperty name="width" value="0.05" units="cm"/>
      <inkml:brushProperty name="height" value="0.05" units="cm"/>
      <inkml:brushProperty name="color" value="#00A0D7"/>
    </inkml:brush>
  </inkml:definitions>
  <inkml:trace contextRef="#ctx0" brushRef="#br0">0 992 4352,'0'0'384,"0"0"-43,0 0-170,0 0 170,0 0 854,0 0 85,0 0-512,3 0-150,125 7 1974,221 39-1,-308-39-2227,116 9 93,-12-1 238,-142-15-669,0 1 21,1-1 1,0 1-1,-1-1 0,1 0 1,0 0-1,-1 0 0,6-1 0,-8 1-39,0-1-1,0 1 0,0-1 1,0 1-1,0-1 1,0 0-1,0 1 0,0-1 1,0 0-1,0 0 1,-1 0-1,1 1 0,0-1 1,0 0-1,-1 0 0,1 0 1,0 0-1,-1 0 1,1-1-1,-1 1 0,0 0 1,1 0-1,-1 0 1,0 0-1,0 0 0,0-1 1,1 1-1,-1-2 0,-1-9 34,0 0 0,-1 0 0,0 0 0,0 0 0,-2 0 0,1 0 0,-7-13 0,-2-8 37,-10-54-44,4 0 0,-9-104 0,9 54-30,9 74-5,-13-89 237,20 105-193,4 44 42,7-7-64,2 6 1,-5 5-2,1 0 1,-1 0 0,0 1 0,0 0-1,0 0 1,0 0 0,11 7-1,24 8 49,-17-11-38,0-1 0,-1-1 0,1-2 0,32 1 0,100-10 220,170-42-30,26-1-80,-244 47-141,190 18 0,-293-14-367,31 1-7117,-20-5 2880,-15 3 4502,-1 0-1,0 0 1,1 0-1,-1-1 1,0 1-1,1 0 1,-1 0-1,0 0 1,0-1-1,1 1 1,-1 0-1,0 0 1,0-1-1,1 1 1,-1 0-1,0-1 1,0 1-1,0 0 1,1-1-1,-1 1 1,0 0-1,0-1 1,0 1-1,0 0 1,0-1-1,0 1 1,0 0-1,0-1 1,0 0-1,-11-50-643,5 15-641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53.504"/>
    </inkml:context>
    <inkml:brush xml:id="br0">
      <inkml:brushProperty name="width" value="0.05" units="cm"/>
      <inkml:brushProperty name="height" value="0.05" units="cm"/>
      <inkml:brushProperty name="color" value="#00A0D7"/>
    </inkml:brush>
  </inkml:definitions>
  <inkml:trace contextRef="#ctx0" brushRef="#br0">3 4011 8576,'-2'5'241,"11"-8"-25,29-15 247,12-4 430,-32 15-589,-2 1-76,0 0 0,0 2 0,32-6 0,-15 8-10,-22 2 90,0 0 0,0-1 0,11-3 1,-18 6-275,0 0 1,-1 1 0,1-1-1,-1 1 1,0-1 0,0 1-1,6 6 1,0 2 8,1-1-1,-2 1 1,1 1 0,-2 0-1,1 0 1,-2 0 0,1 1-1,3 13 1,1 12 83,-2 1 1,8 65-1,-4 80 579,-11-138-381,13 82 347,-8-83-446,-6-32-497,-1-12 370,0 0 0,0 0 0,0 0 1,0-1-1,0 1 0,0 0 1,0 0-1,0 0 0,0-1 0,1 1 1,-1 0-1,0 0 0,1 0 1,-1-1-1,0 1 0,1 0 0,1 0-30,-1-1-1,0 1 0,0-1 0,0 0 0,0 0 0,0 0 0,0 1 0,1-1 0,-1 0 0,0 0 0,0-1 0,0 1 0,0 0 0,1 0 0,-1-1 0,1 1 0,45-11 61,-1-1 0,76-31 0,-84 26-113,1 2-1,0 2 0,1 2 0,1 1 1,-1 2-1,1 2 0,1 2 0,50 1 0,104 17 71,-71-3-42,-71-10-44,1-3-1,103-16 0,-106 10-23,0 1 0,1 4-1,65 2 1,-46 9 122,-33-3-95,-1-2 1,1-1-1,42-4 0,18-9 8,41-5 49,193 1 0,-284 14-60,70-10 0,-9 0 110,48 5-86,63-4-25,-64 7 2,-103 5 0,81-10 0,0-7 2,115-20-132,-104 12 136,65-16-161,-209 39 154,153-38-68,-120 31 57,0 2 0,53 0-1,-11 5 13,-27 4-13,49 0-57,-85-5 63,-1 0-1,1-1 1,-1 0-1,1-1 1,17-7-1,-18 6-3,0 0-1,0-2 1,0 1-1,-1-2 0,0 1 1,-1-2-1,1 1 0,-1-2 1,-1 1-1,19-21 0,-18 14 12,0-1 0,-2 0 0,0-1 0,-1 1 0,9-25 0,8-18 0,-12 30-7,-2 1-1,-1-2 1,6-31-1,13-95-50,6-24 18,-35 179 40,17-61 0,32-81 0,-18 71 0,-3-2 0,-4 0 0,29-147 0,-8 35-25,-30 138-9,-3-1 0,10-83-1,-24-211-81,-1 277 104,3 15 12,9-67 0,-5 79 0,-1 0 0,-1 0 0,-7-63 0,-27-65-9,18 104-31,3 0 1,-6-113-1,11-109 62,7 258 34,2 0 0,12-50 0,0-4 10,-13 68-50,0 0 0,1 0 0,8-23 0,-9 31-10,1 0-1,-1 0 0,1 0 1,0 0-1,0 1 0,0-1 1,0 1-1,1-1 0,0 1 1,0 0-1,8-5 0,-6 7 5,0-1 0,0 1-1,0 0 1,1 1-1,-1 0 1,1 0-1,-1 0 1,1 1 0,-1 0-1,1 0 1,8 1-1,7 0 26,150 3 221,-98-6 54,49 2-236,-77 3-57,374 6 200,-303-25-137,-34 4-32,554-73-48,-573 72 0,122-42 0,-124 35 0,155-52 0,-143 46 0,53-14 0,-28 13 0,-33 8 0,2 3 0,110-12 0,16 25 0,-74 0 0,-28 0 0,-62 3 0,245 6 0,-241-5 0,1-1 0,-1-2 0,51-10 0,-61 9 0,94-12 64,166 0 0,-135 8-64,-64 2 0,-42 6-43,71 8-1,-20 0 3,-15-9-1047,-76 0-4970,-3 0-86,2-7 4224,13-29 875,0-8-1003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15.014"/>
    </inkml:context>
    <inkml:brush xml:id="br0">
      <inkml:brushProperty name="width" value="0.05" units="cm"/>
      <inkml:brushProperty name="height" value="0.05" units="cm"/>
    </inkml:brush>
  </inkml:definitions>
  <inkml:trace contextRef="#ctx0" brushRef="#br0">0 0 5760,'0'0'149,"0"0"107,0 0 107,0 0 42,0 0 107,0 0 43,0 0-235,0 0 0,0 0 256,0 0 85,0 0 107,0 0-21,0 0-491,0 0-86,0 0 193,0 0 85,0 0-149,0 0-65,4 8-84,96 291 1593,-49-135-457,-47-154-1236,-1 0 1,-1 1-1,0-1 1,0 1-1,-1 0 0,0-1 1,-1 1-1,0 0 1,-1-1-1,-3 20 0,2-20 7,2-7-19,0 0-1,0 1 1,-1-1-1,0 0 1,0 0-1,1 0 1,-2 0-1,1 0 1,0 0-1,-2 3 1,-6 3 4,-10 8 36,17-16-46,1 0 0,0 0-1,0 0 1,0 0 0,0 0 0,0 0 0,0 1-1,0-1 1,0 0 0,1 1 0,-1-1-1,0 2 1,-3 6-11,0 3-21,2-1 0,-1 4 0,2-13 17,0 1 0,0-1-1,1 0 1,-1 0-1,1 1 1,-1-1-1,1 0 1,0 1 0,0-1-1,0 0 1,0 1-1,1 2 1,0-1 2,0-1-1,0 0 1,-1 1 0,1-1-1,-1 0 1,0 1 0,0-1 0,0 4-1,0 13-18,0 4 6,0-23-16,-3 2 23,-5 36 106,7-35-119,0 0 0,1 0 0,-1 0 0,1 1 0,0-1 0,0 0 0,1 0 0,-1 1 0,1-1 0,2 6 0,0 5 0,1 8 58,-1-8 18,-1 1 1,0 0-1,-2 25 0,0-16 52,0-25-126,0 0 0,0 0-1,1 1 1,-1-1 0,0 0 0,0 0 0,0 1-1,1-1 1,-1 0 0,0 0 0,0 0 0,1 1-1,-1-1 1,0 0 0,0 0 0,1 0 0,-1 0-1,0 0 1,1 0 0,-1 0 0,0 0 0,1 0-1,-1 0 1,0 0 0,1 0 0,-1 0 0,0 0-1,0 0 1,1 0 0,-1 0 0,0 0 0,1 0-1,-1 0 1,0 0 0,1 0 0,-1-1 0,0 1-1,0 0 1,1 0 0,-1 0 0,0 0 0,0-1-1,0 1 1,1 0 0,-1 0 0,0-1 0,15-8 61,-14 8-62,14-5 18,2 0-1,-1 0 0,1 2 0,0 0 0,-1 0 0,20 0 0,-27 3-17,2 0 6,0 1 0,-1 1 0,1-1-1,0 2 1,-1-1 0,1 2 0,0-1-1,-1 1 1,0 1 0,0 0 0,0 1-1,0-1 1,17 13 0,4 6-3,0 0 0,41 42 0,-22-14-39,-2 3-1,68 99 0,-93-115 36,-2 1 0,-1 0 0,-2 1 0,-2 2 0,-2-1 0,-2 2 0,-1 0 0,5 49 0,-10-31-57,-3 90 1,-4-95 41,-2 21-28,-19 106-1,1-26 3,21-154 41,-9 99 54,-43 191-1,48-278-44,-5 17-6,1 0 0,1 0 0,-2 42 0,7 20 11,-6 94 55,4-152-57,-2 0-1,-1-1 0,-13 43 0,13-54-11,1 0 0,1 0 0,2 0 0,-2 36 0,8 101 0,-2-153 0,1 105 0,-13 132 0,8 9 255,5-129-254,0-95 7,1 0 0,1-1 0,14 48-1,-11-45 69,48 240 201,-48-236-255,-5-34-17,-1 1 0,1-1 1,0 1-1,0-1 0,0 0 1,0 0-1,0 0 0,0 0 1,1 0-1,-1-1 0,1 1 1,-1-1-1,1 0 0,0 1 1,-1-1-1,1 0 0,4 1 1,8 4 4,-8-3 3,1 0 0,-1 0 0,1 0-1,0-1 1,0-1 0,0 1 0,0-1-1,1 0 1,10-1 0,12-2 90,36-6-1,-14 1-51,42-1-2,146-12 158,25 18-207,-81 3 0,64 4-2026,-255-5-2316,6 0 4111,-1 0-1,1 0 1,0 0 0,-1 0 0,1 0 0,-1 0 0,1 0 0,0 0 0,-1 0 0,1 0 0,-1 0 0,1 0 0,0-1-1,-1 1 1,1 0 0,-1 0 0,1 0 0,0 0 0,-1-1 0,1 1 0,0 0 0,-1 0 0,1-1 0,0 1 0,0 0 0,-1-1-1,1 1 1,0 0 0,0-1 0,0 1 0,-1 0 0,1-1 0,0 1 0,0-1 0,0 1 0,0 0 0,0-1 0,0 0 0,-6-9-1924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503"/>
    </inkml:context>
    <inkml:brush xml:id="br0">
      <inkml:brushProperty name="width" value="0.05" units="cm"/>
      <inkml:brushProperty name="height" value="0.05" units="cm"/>
    </inkml:brush>
  </inkml:definitions>
  <inkml:trace contextRef="#ctx0" brushRef="#br0">662 316 14336,'-17'0'0,"-11"0"896,-13 0 0,-11-2-640,-5 4-1,-7 1-255,0 6 0,-1 5 128,1-4 0,1-1 128,13-4 0,9-1-384,13-8 128,1 1-12543</inkml:trace>
  <inkml:trace contextRef="#ctx0" brushRef="#br0" timeOffset="1">719 1 13696,'0'0'128,"-3"27"0,-4 22 0,0 1 128,2 6-256,0-3 0,3 8 0,-1-14 0,-3-6-1664,3-8 0,1 0-5760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28.596"/>
    </inkml:context>
    <inkml:brush xml:id="br0">
      <inkml:brushProperty name="width" value="0.05" units="cm"/>
      <inkml:brushProperty name="height" value="0.05" units="cm"/>
      <inkml:brushProperty name="color" value="#E71224"/>
    </inkml:brush>
  </inkml:definitions>
  <inkml:trace contextRef="#ctx0" brushRef="#br0">0 43 8064,'0'-1'12,"0"1"1,1-1-1,-1 1 1,0 0 0,0-1-1,0 1 1,1-1-1,-1 1 1,0 0-1,1-1 1,-1 1-1,0 0 1,1-1-1,-1 1 1,1 0 0,-1-1-1,0 1 1,1 0-1,-1 0 1,1 0-1,-1-1 1,1 1-1,-1 0 1,1 0 0,-1 0-1,1 0 1,-1 0-1,1 0 1,-1 0-1,1 0 1,-1 0-1,0 0 1,1 0 0,-1 0-1,1 0 1,-1 1-1,1-1 1,-1 0-1,1 0 1,0 1-1,24 13 714,-9-4-302,-8-6-288,0 0 1,1-1-1,-1 0 1,1-1-1,0 0 1,-1 0-1,1-1 1,0 0-1,0-1 1,0 0 0,0 0-1,0-1 1,0 0-1,16-4 1,12-6 335,58-10 0,17-4-243,-109 24-219,11-4 87,1 1 0,25-3 0,-37 7-86,0-1-1,1 1 1,-1 0-1,1 0 1,-1 0-1,1 1 1,-1-1-1,0 1 1,1 0-1,-1 0 1,0 0 0,1 0-1,-1 1 1,0-1-1,0 1 1,0 0-1,4 3 1,1 3 1,0 1 0,-1 1 0,0-1 0,0 1 0,-1 0 0,0 1 0,-1-1 0,-1 1 0,1 0 0,-2 1 0,1-1 0,-2 0 0,1 1 0,-2 0 0,2 19 0,-3 13 52,-2 0 0,-13 79 0,14-114-32,0 0 0,1-1 0,0 1 0,1-1 0,-1 1 0,2 0 0,3 13 0,3 2 151,13 30 0,-11-32-144,-3-3 217,10 38 0,-16-55-225,0 0-1,0 0 1,0-1 0,1 1-1,-1 0 1,0 0 0,1-1-1,0 1 1,-1-1 0,1 0-1,0 1 1,-1-1 0,1 0-1,0 0 1,4 2 0,0-1 37,0 0 0,-1 0 0,1 0 0,1-1 0,-1 0 1,0 0-1,0-1 0,0 1 0,9-2 0,58-8 135,-34 3-191,262-7 474,-161 10-333,103-20-99,-148 11-17,115 1 0,-165 12-45,221 8 144,-1-6-204,-57-3 136,-9 1-199,-110-1 134,-36-1 102,120 5-127,-141-1 1,1 1 1,-1 2-1,41 12 0,-67-16 25,0 0-1,1-1 1,-1 0-1,0 0 1,0-1-1,12 1 1,5-1-144,32 4-1,-52-3 13,8 4 22,3 0 84,0-1 22,1 0 0,-11-3-7,0 1 0,1-1-1,-1 0 1,0 0-1,0-1 1,1 1 0,-1-1-1,1 0 1,6-1-1,43-3-67,-19-3-10,-32 6 110,17 3-50,-6 3 4,-2 6 21,1 15 0,11 32 0,-20-50 0,3 11-38,-1 1 0,-1-1 0,-1 1 0,4 31 1,-4 80-158,-4-128 195,2 56 21,0-37-5,-1 0 0,-1-1 0,-6 37 0,-2-12-30,2 0-1,2 0 1,2 0 0,2 0 0,10 79 0,-8-114 60,1-1 1,6 19-1,2 3 156,-10-22-266,0 5 43,-1 1 21,3 1 0,-1-16 2,0 2 4,1 27 7,-3-17-34,0-4-1,0-7-42,0-2 150,0 0 42,0 0-1,0 0-41,0 0-129,0 0 86,0 0-129,0 0-41,0 0 41,0 0 172,0 0 41,0 0 1,0 0-42,2 1-150,10 7 42,1 2 22,-2-3-21,-8-5-64,67-3 299,-29 0-150,79 8-1,-100-5-96,0 1-1,-1 2 1,36 11 0,-48-13 26,-1 0 0,0 0 1,0 1-1,0-1 0,0 1 0,0 1 1,-1-1-1,0 1 0,0 0 0,0 0 1,-1 0-1,0 1 0,0 0 0,7 12 0,-5-5-9,0 0 0,0 1 0,-1 0 0,-1 0 0,-1 0 0,0 0 0,2 29 0,-4-34 7,-2 1 0,1-1 0,-2 1 0,1-1 0,-1 0 0,-1 1-1,1-1 1,-2 0 0,1 0 0,-1-1 0,0 1 0,-1-1 0,-8 12 0,1-5-15,0-1 1,-1 0-1,-1-1 1,0 0-1,-1-1 1,-26 16-1,7-8-6,-1-1-1,-45 16 1,61-27 51,1 1 0,0 0 1,0 2-1,-29 21 0,46-31-26,0-1 0,0 1 0,0-1-1,-1 1 1,1 0 0,0 0 0,0-1-1,0 1 1,0 0 0,0 0 0,0 0 0,0 0-1,1 0 1,-1 1 0,0-1 0,0 1 0,-1 4 93,-2 5-66,4 2-22,0-1 0,1-3 21,-1-7 86,2 0-1,1 0-107,0 0 1,0 1-1,-1-1 0,1 1 0,-1 0 0,0 0 1,0 0-1,0 0 0,0 0 0,3 6 0,0 3-75,-1-3 69,0 0 1,0 1-1,-1-1 1,0 1-1,-1 0 1,0 0-1,-1 0 1,0 17-1,3 12-105,11 117 153,-10-92 68,-2-41-61,1 0 0,12 34 0,-8-30 8,5 34-1,-10-43-57,-1-4 10,-1 0 0,0 29 0,-1-42 98,4-1 1,17 0-105,16-1-24,-1 2 1,1 1-1,64 14 0,-95-15 18,12 4-4,-1 0 1,29 12-1,-40-14 9,-1 0-1,1 0 1,-1 1-1,0 0 0,0 0 1,0 0-1,-1 1 1,0-1-1,1 1 1,-1 0-1,5 9 0,2 7-6,-1 0-1,-1 1 0,-1 0 1,-1 1-1,-1 0 0,-1 0 1,-1 0-1,0 0 0,-2 1 1,-1 0-1,-1-1 0,-1 1 1,-1 0-1,-1-1 0,-8 28 1,-1 11-71,-14 46-6,22-94 103,-1 1-1,-1-1 1,0-1-1,-1 1 1,-11 15-1,11-18-5,-9 10 64,1 1 1,1 1-1,1 0 0,-12 31 0,10-21 170,-10 12 38,24-43-73,1-2-64,0 0-21,2 1-21,2 1-81,0 0-1,0-1 1,0 1-1,1-1 1,-1 0-1,0 0 1,1 0-1,-1-1 1,1 0-1,-1 0 1,1 0-1,-1 0 1,0-1-1,1 1 0,4-2 1,9-1-7,76-13 92,21-2-9,-37 14-91,98 8 0,79 19-2,-205-18 3,140 4-39,20 1 32,-195-8-4,7 1-6,1-1-1,0-1 1,36-4-1,-43 1-79,-2-2 63,4-4 39,-13 5 40,0-2-24,4-5-12,-9 9-21,1 0 0,0 1 0,-1-1 0,1 0 0,-1 1 0,1-1 0,-1 0 0,1 0 0,-1 0 0,0 0 0,1 0 0,-1 1 0,0-1 0,0 0 0,1 0 0,-1 0 0,0 0 0,0 0 0,0 0 0,0-1 0,0-2 0,5-16 8,0-1 0,-2 0 0,3-40 0,-8-65 55,1 101-51,-9-126 10,4 82-58,2-1 1,8-82-1,4-11 14,-6 154 1,-1 8 21,0 0 0,0 0-1,1 0 1,-1 1 0,0-1 0,1 0 0,-1 1-1,1-1 1,-1 1 0,1-1 0,-1 1-1,1 0 1,-1-1 0,1 1 0,2 0 0,-3 0 3,27-1 5,42 4 1,-47-1 19,0-1-1,-1-1 1,31-4 0,56-20 37,-83 16-51,-1 2 0,1 0 0,0 2 0,0 1 0,32 0 0,-31 6-14,0 1 0,45 13 0,-49-10 0,0-2 0,0 0 0,48 2 0,-21-8-23,85 4-82,-75 0 105,95-7 0,-48 4-48,-75 1 22,-1 0-1,59-8 0,-28-1-14,-1 4-1,115 5 0,-147 0 39,-23-1-46,1 1 0,0-1 0,0 1 0,-1 0 0,1 1 0,-1 0 0,1 0 0,-1 0 0,9 5 0,-13-6-2426,-2-1-8255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37.457"/>
    </inkml:context>
    <inkml:brush xml:id="br0">
      <inkml:brushProperty name="width" value="0.05" units="cm"/>
      <inkml:brushProperty name="height" value="0.05" units="cm"/>
      <inkml:brushProperty name="color" value="#00A0D7"/>
    </inkml:brush>
  </inkml:definitions>
  <inkml:trace contextRef="#ctx0" brushRef="#br0">164 77 8320,'9'9'596,"-10"-4"632,-22-6 532,7-1-1684,0-1 0,0-1 0,0-1 0,1 0 1,-1-1-1,-16-9 0,31 15-29,0-1 0,0 1 0,0-1 0,0 1 0,0-1 0,0 0-1,0 1 1,0-1 0,1 0 0,-1 0 0,0 0 0,0 1 0,1-1 0,-1 0 0,0 0 0,1 0 0,-1 0 0,1 0 0,-1-2 0,-4-18 200,8 17 274,24-2-442,-6 4 14,-18 3-90,1 0-1,-1 1 0,0-1 1,1 1-1,-1-1 1,0 1-1,4 3 1,7 6-3,-3 2 0,-5 2 0,-4-3 21,-1-10 86,-1-2 42,6 33 470,-4-26-619,-2 16 93,0-13-37,-1 6 15,1-3-30,0-1 0,1 1 0,2 11 0,-2-12-20,-1-10 86,-1 3 10,-7 15 22,3-9-5622,5-11-1194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47.510"/>
    </inkml:context>
    <inkml:brush xml:id="br0">
      <inkml:brushProperty name="width" value="0.05" units="cm"/>
      <inkml:brushProperty name="height" value="0.05" units="cm"/>
      <inkml:brushProperty name="color" value="#00A0D7"/>
    </inkml:brush>
  </inkml:definitions>
  <inkml:trace contextRef="#ctx0" brushRef="#br0">1 0 6912,'0'16'0,"3"8"0,1-12 128,-2-7-128,-2-5 0,0 0 0,0 0 128,8 11-128,-8-11 0,11 14-512,-11-14 128,8 17 384,-8-17 0,0 0-4224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54.320"/>
    </inkml:context>
    <inkml:brush xml:id="br0">
      <inkml:brushProperty name="width" value="0.05" units="cm"/>
      <inkml:brushProperty name="height" value="0.05" units="cm"/>
      <inkml:brushProperty name="color" value="#00A0D7"/>
    </inkml:brush>
  </inkml:definitions>
  <inkml:trace contextRef="#ctx0" brushRef="#br0">4 0 5632,'3'3'42,"0"1"-1,0 0 1,0-1 0,0 1-1,-1 0 1,0 1 0,0-1-1,0 0 1,0 0 0,0 1 0,-1-1-1,0 1 1,0 0 0,0-1-1,-1 1 1,1 7 0,-1 9 306,-2 0-1,-4 31 1,0-10-31,-4 41 670,5-54-466,1 1 0,2-1 1,2 52-1,7-45 738,-6-33-918,-1-3-149,0 0 21,0 0-42,0 0 64,0 0-1,0 0-84,0 0-22,0 0 0,0 0 0,0 0 0,0 0 0,0 0 0,0 0 0,2 1-22,42 12-27,-16-15-13,-17 1-61,87-12-27,-94 13-63,8-1 146,-11 1 16,19 6 20,-17-5-97,0 0 0,0 0 0,0 0 0,1-1 0,-1 0 0,0 1 0,4-2 0,6-5 0,-8 2 0,54-33 0,-19 11 0,2 2 0,43-19 0,-70 37 0,1 1 0,-1 0 0,1 1 0,0 0 0,0 2 0,0 0 0,0 0 0,0 2 0,32 2 0,-17 2 8,9 0 32,1 2 0,47 14 0,-85-19-45,1 0 1,-1 0 0,1 1-1,-1-1 1,1 1 0,-1 0 0,0 0-1,0 0 1,0 0 0,0 1 0,-1-1-1,1 1 1,-1 0 0,1-1 0,-1 1-1,3 6 1,-3-5-10,0 1 1,0-1-1,-1 1 1,0 0-1,0 0 0,0 0 1,0 0-1,-1-1 1,0 1-1,0 0 0,-1 6 1,-3 10-42,0 0 1,-2 0-1,0-1 1,-15 33 0,16-41 50,-6 11-32,-17 27 1,-7 15-22,31-56 57,-3 2-22,6-9-42,0 0 128,-6 8-42,-6 6-22,2-1-22,6-4-42,3-7 107,1-2-48,0 0 0,1 0 0,-1 0-1,1 1 1,-1-1 0,1 0 0,0 0 0,0 1 0,0-1 0,0 0 0,0 1 0,0-1-1,1 0 1,-1 0 0,1 1 0,0 2 0,7 27 7,-8-29-2,0-1 0,0 1 0,0 0 0,1 0 0,-1-1 0,1 1 0,0 0 0,0-1 0,0 1 0,0-1 0,0 1 0,4 3 0,1 5 0,1 2 0,0 1 0,-2 0 0,0 0 0,0 0 0,-1 1 0,-1 0 0,0-1 0,-1 1 0,-1 0 0,0 0 0,-2 22 0,-3-15-13,-1 1 0,-1 0 0,-13 32 0,8-24-14,-7 31-1,-5 85 156,12-83-103,7-48-13,1 0-1,1 0 1,0 0 0,1 0-1,1 1 1,2 16 0,1-19-11,1 4-4,-11 27 26,4-31-44,1 1-1,1-5-42,1-8 150,0-2 42,0 0 0,24-1 0,-18 0-95,0 0 1,1 1-1,-1 0 1,0 0-1,1 1 1,7 1-1,0 2-21,-1 1-1,1 0 0,-1 1 1,0 0-1,0 1 0,0 0 1,14 12-1,-20-14-7,-1 1 0,1 0 0,-1 1 1,0-1-1,0 1 0,-1 0 0,0 1 0,0-1 1,-1 1-1,0 0 0,0 0 0,-1 1 0,3 9 1,2 21-42,-2 0 1,-1 1 0,-2 0-1,-2 0 1,-2 0 0,-1-1 0,-2 1-1,-2 0 1,-14 49 0,13-66 47,-2 0 0,0-1 0,-2-1 0,-17 28 0,13-23 4,-22 52 0,34-74-13,1 0-1,-1-1 0,1 1 0,-1-1 1,0 0-1,0 0 0,-1 0 1,1 0-1,0 0 0,-1-1 0,0 1 1,0-1-1,0 0 0,0 0 1,0-1-1,-4 2 0,0 1-1,-2-1-22,-2 0-63,2-1 85,9-1 107,1-1 21,1 1-22,9 7-84,22 14 84,-24-15-84,-3 5-1,-2-7 8,-2 22 198,-1-27-182,0 1 1,0 0 0,0 0-1,0 0 1,0 0-1,1-1 1,-1 1-1,0 0 1,0 0 0,1 0-1,-1-1 1,1 1-1,-1 0 1,0 0-1,1-1 1,-1 1 0,1 0-1,0-1 1,-1 1-1,1-1 1,-1 1-1,1-1 1,0 1 0,0-1-1,-1 1 1,1-1-1,0 0 1,0 1-1,-1-1 1,1 0 0,0 0-1,0 1 1,0-1-1,1 0 1,33-2-180,-26 1 294,36-6 26,0-2-1,65-21 1,-90 24-188,8-1 63,-1 1 1,1 1 0,53-1-1,85 9 379,40-2-124,-131-6-273,1 3 0,132 15-1,-155-10 14,0-2 0,92-10 0,20 0 32,8 1-88,-148 7 0,47-5 0,58-2 0,94 1 0,-55-2 88,-109 3-32,1 3 0,83 7 0,-33 1-22,-9-1-68,-36-2 96,-1-2 0,117-16 0,-77 5-141,-61 9 44,0 3 0,68 9-1,-14-1 35,-55-5 1,0 1 0,80 20 0,-68-9-45,65 14-59,-84-26 73,0-2 0,52-3 0,-25-1 17,162-12 14,-129 6 0,-44 6 0,67 7 0,-3 0 0,23-10-4863,-138 5-87,-1 0-340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07.084"/>
    </inkml:context>
    <inkml:brush xml:id="br0">
      <inkml:brushProperty name="width" value="0.05" units="cm"/>
      <inkml:brushProperty name="height" value="0.05" units="cm"/>
    </inkml:brush>
  </inkml:definitions>
  <inkml:trace contextRef="#ctx0" brushRef="#br0">13 3 8064,'0'0'1,"-1"0"1,1 0-1,0-1 1,0 1-1,0 0 1,0 0-1,-1 0 1,1 0-1,0 0 1,0-1-1,-1 1 1,1 0-1,0 0 1,0 0-1,0 0 1,-1 0-1,1 0 1,0 0 0,0 0-1,-1 0 1,1 0-1,0 0 1,0 0-1,-1 0 1,1 0-1,0 0 1,0 0-1,-1 0 1,1 0-1,0 0 1,0 0-1,-1 1 1,1-1-1,0 0 1,0 0-1,0 0 1,-1 0-1,1 0 1,0 1-1,0-1 1,0 0-1,0 0 1,-1 0-1,1 1 1,0-1-1,-2 17 42,7 30 80,-4-44-102,39 208 2539,-39-208-2454,-1 0 0,1 0 0,0 0 0,0 0 0,1 0 0,-1 0 0,0 0 0,1 0 1,0-1-1,0 1 0,0-1 0,0 1 0,0-1 0,0 0 0,1 0 0,-1 1 0,6 2 0,1 0-33,0 0-1,1 0 0,17 5 0,-22-8 12,17 7-41,-19-8 64,-3-1 42,16 11 192,-5 1-319,-2 1-22,-5-4 21,-3-7 86,-1-2 21,0 0-1728,0 0-6912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3.780"/>
    </inkml:context>
    <inkml:brush xml:id="br0">
      <inkml:brushProperty name="width" value="0.05" units="cm"/>
      <inkml:brushProperty name="height" value="0.05" units="cm"/>
    </inkml:brush>
  </inkml:definitions>
  <inkml:trace contextRef="#ctx0" brushRef="#br0">516 734 18431,'-93'-3'30,"59"1"-6,-1 1 1,1 1 0,-65 10-1,80-6-24,0 1-1,0 0 0,0 1 0,1 1 0,-28 15 0,40-18 2,0-1 1,1 1-1,-1 0 0,1 0 0,0 0 1,0 1-1,1 0 0,-1 0 1,1 0-1,0 1 0,1-1 0,-1 1 1,1 0-1,0 0 0,1 0 0,-1 0 1,1 1-1,0-1 0,1 1 0,-2 7 1,3-5 33,0 1 0,1-1 1,0 0-1,1 0 0,-1 0 1,2 0-1,-1 0 0,1 0 1,0 0-1,1-1 0,0 0 0,1 1 1,0-2-1,0 1 0,9 10 1,-4-5 83,1-1 1,0-1 0,1 0 0,0-1-1,1 0 1,0 0 0,1-2 0,14 8-1,-20-12-78,0-1-1,0 0 0,0 0 1,1-1-1,-1 0 0,1 0 1,-1-1-1,1 0 1,0 0-1,-1-1 0,1-1 1,0 1-1,-1-1 0,1-1 1,0 0-1,-1 0 0,0 0 1,1-1-1,-1 0 0,0-1 1,-1 0-1,9-5 0,-3 0 11,-1 0 0,0-1-1,-1-1 1,0 0 0,0 0-1,-1-1 1,-1 0 0,0-1-1,0 0 1,-2 0 0,10-22-1,-6 6-37,0-1-1,-2 0 0,-1-1 0,-2 0 1,-1 0-1,-2-1 0,0 1 0,-2-1 1,-4-32-1,-3 2 27,-4 1-1,-1-1 1,-31-91 0,26 105-50,-2 1 0,-1 0 1,-40-65-1,56 106 0,0 1 1,0-1-1,-1 1 0,0 0 1,0 0-1,0 1 0,-10-9 1,14 13 13,-1-1-1,1 1 1,0 0 0,-1 0 0,1 0 0,0-1 0,-1 1 0,1 0-1,0 0 1,-1 0 0,1 0 0,0 0 0,-1 0 0,1 0 0,-1 0 0,1-1-1,0 1 1,-1 0 0,1 1 0,0-1 0,-1 0 0,1 0 0,-1 0-1,1 0 1,0 0 0,-1 0 0,1 0 0,0 1 0,-1-1 0,1 0-1,0 0 1,-1 0 0,1 1 0,0-1 0,0 0 0,-1 0 0,1 1 0,0-1-1,0 0 1,-1 1 0,1-1 0,0 0 0,0 1 0,0-1 0,-1 1-1,-3 21 108,4-19-95,-2 29 68,2 1 1,2-1-1,1 1 1,9 43 0,-7-41-118,202 875 140,-130-680-1834,-75-223-266,0-1-1,1 0 1,0 0-1,0 0 0,8 10 1,3 3-2742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4.127"/>
    </inkml:context>
    <inkml:brush xml:id="br0">
      <inkml:brushProperty name="width" value="0.05" units="cm"/>
      <inkml:brushProperty name="height" value="0.05" units="cm"/>
    </inkml:brush>
  </inkml:definitions>
  <inkml:trace contextRef="#ctx0" brushRef="#br0">80 75 19455,'-8'14'0,"8"-14"0,0 0 0,0 0 0,0 1 0,0-1 0,0 0 0,0 0 0,0 0 0,0 0 0,0 0 0,0 0 0,1 0 0,-1 1 0,0-1 0,0 0 0,0 0 0,0 0 0,0 0 0,0 0 0,0 0 0,0 0 0,0 0 0,1 0 0,-1 0 0,0 0 0,0 1 0,0-1 0,0 0 0,0 0 0,0 0 0,1 0 0,-1 0 0,0 0 0,0 0 0,0 0 0,0 0 0,0 0 0,0 0 0,1 0 0,-1 0 0,0 0 0,0 0 0,0-1 0,0 1 0,0 0 0,0 0 0,0 0 0,1 0 0,-1 0 0,0 0 0,0 0 0,0 0 0,0 0 0,31-17 0,-8 4 0,-1 2 87,0 2-1,1 0 0,1 1 0,-1 2 0,1 0 0,1 2 1,-1 0-1,29 0 0,-37 4 8,0 1 0,0 1 0,0 0 0,0 1 0,-1 0 0,1 1-1,-1 1 1,0 1 0,0 0 0,-1 1 0,0 0 0,0 1 0,19 15 0,-22-15-85,-1 1 0,0 1 0,0-1 0,-1 1-1,-1 1 1,1 0 0,-2 0 0,1 1 0,-2 0 0,0 0 0,6 15 0,-10-19-10,1-1 0,-1 1 0,-1 0 0,0 0 0,0 0 0,0 0 0,-1 0 0,0 0 0,-1 0 0,0-1 0,0 1-1,0 0 1,-1 0 0,-1 0 0,1-1 0,-1 0 0,0 1 0,-1-1 0,1 0 0,-7 7 0,3-5 7,-1 0-1,0 0 0,0-1 1,-1-1-1,0 0 0,-1 0 1,1 0-1,-1-1 0,-1-1 1,1 0-1,-22 8 0,7-5 34,0-1-1,-1-1 1,0-2-1,-30 2 0,41-4 55,-1-2 0,0 0 0,1-1 0,-1-1 0,0 0 0,1-1 0,0 0 0,0-2 0,-20-7 0,24 6-84,0 1 0,1-1 0,0-1-1,0 0 1,0-1 0,1 0 0,0 0 0,1 0 0,0-2 0,0 1 0,1-1 0,-10-17 0,5 6-77,2-1-1,1 0 1,-11-37 0,-11-76-6526,30 133 6421,-9-53-10216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9.346"/>
    </inkml:context>
    <inkml:brush xml:id="br0">
      <inkml:brushProperty name="width" value="0.05" units="cm"/>
      <inkml:brushProperty name="height" value="0.05" units="cm"/>
    </inkml:brush>
  </inkml:definitions>
  <inkml:trace contextRef="#ctx0" brushRef="#br0">0 220 9216,'0'0'512,"0"0"64,0 0 256,3 0-64,60-10 188,18-4 50,79-19 284,-56 14-1108,251-50 273,4 25 8,-208 30-280,42-2-4,-181 16-185,1 0 0,0 1 0,-1 0 0,1 1 0,-1 0 0,14 5 0,4 4 283,35 16 0,-63-25-266,0-1-1,0 0 1,0 1-1,1-1 1,-1 1-1,-1 0 1,1 0 0,0-1-1,0 1 1,-1 1-1,1-1 1,-1 0-1,0 0 1,1 0-1,-1 1 1,0-1-1,0 1 1,-1-1-1,1 1 1,0-1 0,-1 1-1,1 4 1,-1 6-18,0-1 0,0 1 0,-5 20 0,2-9 69,-4 16-96,-2 0 0,-2 0-1,-25 60 1,25-70 43,-13 31 95,11-31-95,1 1 0,2 0 0,1 0 1,-6 43-1,5 45 276,7-62-167,-3 0 1,-16 65-1,13-82-60,2 0 1,1 1 0,0 82-1,-5 0 78,7-97-91,1-1 0,1 1 0,2-1 0,0 1 0,6 41 0,-4-58-41,6 32 63,5 61 0,-12-88-56,-1 0-1,-1 0 1,0 0 0,-1 0-1,-1 0 1,0 0 0,0-1 0,-8 17-1,9-26-10,-4 11 4,0 0-1,0 1 1,1-1 0,1 1-1,-3 29 1,4-25-4,-1 0-1,0 0 1,-11 28 0,-6 26-21,20-61 21,0 3 0,1 0 0,0-3 0,-2 8-6781,1-16 1595,1-5 1794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1.125"/>
    </inkml:context>
    <inkml:brush xml:id="br0">
      <inkml:brushProperty name="width" value="0.05" units="cm"/>
      <inkml:brushProperty name="height" value="0.05" units="cm"/>
    </inkml:brush>
  </inkml:definitions>
  <inkml:trace contextRef="#ctx0" brushRef="#br0">5 0 3584,'-3'17'0,"1"-1"-2304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2.256"/>
    </inkml:context>
    <inkml:brush xml:id="br0">
      <inkml:brushProperty name="width" value="0.05" units="cm"/>
      <inkml:brushProperty name="height" value="0.05" units="cm"/>
    </inkml:brush>
  </inkml:definitions>
  <inkml:trace contextRef="#ctx0" brushRef="#br0">30 35 8576,'4'31'768,"-1"-33"-511,1 0 0,0-1 1,0 1-1,0 1 0,0-1 0,1 1 1,7-3-1,-12 4-246,7-2 191,-4 1-173,-1 0 0,0 1 0,0-1 0,1 1 0,-1-1-1,1 1 1,-1 0 0,0 0 0,5 1 0,4-1-8,-9 0 86,-2 0 21,0 0 21,0 0 64,-16-8-42,-22-8-844,-19-1-7422,47 15 6090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8.850"/>
    </inkml:context>
    <inkml:brush xml:id="br0">
      <inkml:brushProperty name="width" value="0.05" units="cm"/>
      <inkml:brushProperty name="height" value="0.05" units="cm"/>
    </inkml:brush>
  </inkml:definitions>
  <inkml:trace contextRef="#ctx0" brushRef="#br0">0 50 12928,'9'34'-3,"-8"-28"5,1 0-1,-1 0 1,1 0-1,0 0 1,0-1 0,1 1-1,-1 0 1,1-1-1,1 0 1,-1 0 0,1 0-1,0 0 1,0 0-1,9 7 1,0-3 124,1 0 0,17 7-1,22 14 351,23 25-14,-41-28-12,1-2 0,0-2 0,51 24 0,-81-44-385,0 0 0,1-1 0,-1 0 1,1 0-1,-1 0 0,1-1 1,0 0-1,0-1 0,0 1 1,-1-1-1,1-1 0,0 1 1,0-1-1,9-2 0,-11 1-60,-1 0 0,1 0 1,-1-1-1,0 1 0,1-1 0,-1 0 0,-1 0 0,1-1 1,0 1-1,-1-1 0,1 1 0,-1-1 0,0 0 0,0-1 1,-1 1-1,1 0 0,-1-1 0,0 1 0,0-1 0,1-5 0,1-4 34,-1 1-1,0-1 0,-1 0 1,0 0-1,-1 0 0,-2-28 1,-18-86-5645,11 81-789,0 0 4176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6.970"/>
    </inkml:context>
    <inkml:brush xml:id="br0">
      <inkml:brushProperty name="width" value="0.05" units="cm"/>
      <inkml:brushProperty name="height" value="0.05" units="cm"/>
    </inkml:brush>
  </inkml:definitions>
  <inkml:trace contextRef="#ctx0" brushRef="#br0">0 6 13440,'14'-2'85,"-13"1"-64,0 1-1,1-1 0,-1 1 1,1 0-1,0-1 0,-1 1 1,1 0-1,-1 0 0,1 0 1,-1 0-1,1 0 0,-1 0 1,1 1-1,0-1 0,-1 0 1,1 1-1,-1 0 1,0-1-1,1 1 0,-1 0 1,2 0-1,-1 2 55,0-2 0,1 1 1,-1 0-1,0 0 0,1-1 0,-1 1 0,1-1 1,0 0-1,-1 0 0,1 0 0,4 1 0,37 6 915,-33-6-855,219 22 613,-179-22-485,1-2-1,77-10 0,-40-5 143,-41 6-327,-1 2 1,84-2-1,-103 13-2360,-1 1-8619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7.745"/>
    </inkml:context>
    <inkml:brush xml:id="br0">
      <inkml:brushProperty name="width" value="0.05" units="cm"/>
      <inkml:brushProperty name="height" value="0.05" units="cm"/>
    </inkml:brush>
  </inkml:definitions>
  <inkml:trace contextRef="#ctx0" brushRef="#br0">45 0 11136,'72'28'2048,"-46"-20"-1882,0 1-1,-1 1 1,0 2 0,-1 0 0,0 1 0,-1 2 0,0 0 0,30 28 0,-26-18-88,-1 2 0,-1 1 1,-1 1-1,-1 1 0,31 57 0,-31-42-69,-1 1-1,-2 1 1,-3 0-1,-1 2 1,-3 0-1,-2 1 1,-2 0-1,-2 0 1,0 69 0,-8-75 17,-2 0 1,-2 0-1,-1-1 1,-3 0-1,-2 0 1,-1-1-1,-2 0 1,-2-1-1,-33 60 1,30-68 100,-1-1 0,-1-2 0,-2 0 1,-1-1-1,-1-1 0,-1-1 0,-2-2 1,-1-1-1,0-1 0,-2-1 0,-45 23 0,58-35 229,-2-1 0,-36 12-1,44-18-239,1-1 0,-1 0 0,0 0-1,1-1 1,-1-1 0,-17-1 0,20 0-2009,-2-3-8617,11 4 8705,0 0 312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8.573"/>
    </inkml:context>
    <inkml:brush xml:id="br0">
      <inkml:brushProperty name="width" value="0.05" units="cm"/>
      <inkml:brushProperty name="height" value="0.05" units="cm"/>
    </inkml:brush>
  </inkml:definitions>
  <inkml:trace contextRef="#ctx0" brushRef="#br0">1 1139 6784,'0'0'149,"0"0"235,0 0 619,0 0 127,0 0-63,2 0-22,234-8 3750,116-37-3489,-276 30-1209,790-181 297,-801 177-343,-2-2 1,-1-4-1,-1-2 0,73-44 0,-113 59-44,141-94 9,-133 86-16,-1-2-1,-1-2 1,34-36-1,-57 55 13,0-1 0,0 1 0,0-1 0,-1 0 0,1 0-1,-1 0 1,-1 0 0,1 0 0,-1-1 0,0 1 0,-1-1-1,0 1 1,0-1 0,0 0 0,-1 0 0,1 1 0,-3-13-1,0 6 11,-1 0-1,-1 0 1,0 0-1,0 0 0,-2 1 1,1-1-1,-14-19 0,-8-14 65,7 11 13,-2 1 1,-42-52-1,42 68-2317,19 16-9515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9.529"/>
    </inkml:context>
    <inkml:brush xml:id="br0">
      <inkml:brushProperty name="width" value="0.05" units="cm"/>
      <inkml:brushProperty name="height" value="0.05" units="cm"/>
    </inkml:brush>
  </inkml:definitions>
  <inkml:trace contextRef="#ctx0" brushRef="#br0">0 38 7808,'25'34'-384,"-22"-30"-43,-3-4-149,0 0 171,0 0 533,0 0 341,0 0 875,2-2-1093,1 1 1,0 0-1,-1 0 0,1 0 1,0 0-1,0 0 0,4 0 1,11-4 20,25-17 229,-34 16-371,-1 1-1,2 1 0,-1-1 1,0 2-1,1-1 0,0 1 0,12-2 1,7 2-96,0 2 0,0 1 0,53 6 1,88 24 183,-137-23-189,22 6 244,0 2 0,-1 3 0,88 42 0,141 100-64,96 118 33,-118-80-121,-139-117-121,66 51 0,-146-100 337,-21-17-1338,32 29 1,-43-33-7320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346"/>
    </inkml:context>
    <inkml:brush xml:id="br0">
      <inkml:brushProperty name="width" value="0.05" units="cm"/>
      <inkml:brushProperty name="height" value="0.05" units="cm"/>
    </inkml:brush>
  </inkml:definitions>
  <inkml:trace contextRef="#ctx0" brushRef="#br0">218 1 7936,'12'19'21,"-10"-16"171,-2-3 384,2 1-491,-1-1-1,0 1 1,1-1-1,-1 1 1,0-1 0,1 1-1,-1 0 1,0 0-1,0 0 1,0 0 0,0 0-1,2 1 1,1 1 95,3 4-127,0 0-1,0 1 1,0 0 0,-1 0 0,0 0-1,-1 0 1,0 1 0,0 0-1,0 0 1,-2 1 0,1-1-1,-1 1 1,0-1 0,-1 1 0,0 0-1,0 14 1,-1-16-15,-1 0 0,0 0 0,-1 0 0,0 0 0,0 1 0,-1-1-1,0-1 1,0 1 0,-1 0 0,0 0 0,0-1 0,-1 0 0,0 0 0,0 0 0,-1 0 0,0 0 0,0-1 0,-10 10 0,9-11-19,1 0 1,-1-1-1,-1 0 1,1 0-1,0-1 1,-1 0-1,0 0 1,0 0-1,0-1 1,0 0-1,0 0 1,0-1-1,0 0 1,-1 0-1,1 0 1,0-1 0,-1 0-1,1-1 1,0 0-1,-13-3 1,13 2 102,1 0 1,-1 0 0,1-1 0,0 0 0,0 0 0,0-1 0,0 0-1,1 0 1,-1 0 0,1 0 0,0-1 0,1 0 0,-1 0 0,1-1-1,0 1 1,0-1 0,0 0 0,1 0 0,0 0 0,-3-8-1,4 9-111,0-1-1,1 1 0,-1-1 1,1 1-1,1-1 0,-1 0 1,1 0-1,0 1 0,0-1 0,0 0 1,1 1-1,0-1 0,0 1 1,1-1-1,-1 1 0,1-1 1,1 1-1,-1 0 0,1 0 0,-1 0 1,1 0-1,1 0 0,-1 1 1,7-7-1,-2 3-1007,1 1 1,0 1-1,0 0 1,1 0-1,0 1 1,11-5-1,20-9-3568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678"/>
    </inkml:context>
    <inkml:brush xml:id="br0">
      <inkml:brushProperty name="width" value="0.05" units="cm"/>
      <inkml:brushProperty name="height" value="0.05" units="cm"/>
    </inkml:brush>
  </inkml:definitions>
  <inkml:trace contextRef="#ctx0" brushRef="#br0">52 99 7936,'0'0'10,"0"-1"1,-1 0-1,1 1 0,-1-1 1,1 1-1,-1-1 0,1 1 1,-1-1-1,1 1 0,-1 0 1,1-1-1,-1 1 1,1 0-1,-1-1 0,1 1 1,-1 0-1,0 0 0,1-1 1,-1 1-1,0 0 1,1 0-1,-1 0 0,0 0 1,1 0-1,-1 0 0,0 0 1,1 0-1,-1 0 1,0 0-1,1 0 0,-1 0 1,0 1-1,1-1 0,-1 0 1,1 0-1,-1 1 1,0-1-1,1 0 0,-1 1 1,0 0-1,-1 2 81,1 0-1,-1 0 1,1 0-1,0 0 0,0 0 1,0 0-1,-1 4 1,0 4 189,1-8-216,-3 8 896,1 0 0,1 0 0,0 0 0,-1 13 0,19-36 43,3-7-787,1 1 1,1 1 0,1 1 0,0 0 0,46-23 0,-35 26-388,2 1 1,-1 2-1,2 2 0,62-8 1,-47 7-10646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59.515"/>
    </inkml:context>
    <inkml:brush xml:id="br0">
      <inkml:brushProperty name="width" value="0.05" units="cm"/>
      <inkml:brushProperty name="height" value="0.05" units="cm"/>
    </inkml:brush>
  </inkml:definitions>
  <inkml:trace contextRef="#ctx0" brushRef="#br0">41 14 6912,'-38'-13'1632,"38"13"-1602,0 0 0,0 0 0,0 0 0,0 0 0,0 0 0,0 0 0,0 0 0,0 0 0,0 0 0,0 0 0,0 0 0,0 1 0,-1-1 0,1 0 0,0 0 0,0 0 0,0 0 0,0 0 0,0 0 0,0 0 0,0 0 0,0 0 0,0 0 0,0 0 0,0 0 0,0 0 0,0 0 0,0 0 0,0 0 0,0 0 0,-1 0 0,1 0 0,0 0 0,0 0 0,0 0 0,0 0 0,0 0 0,0 0 0,0 0 0,0 0 0,0 0 0,0 0 0,0 0 0,17 10 986,-7-6-719,0 0 1,-1 0 0,1-2 0,1 1 0,-1-1 0,0-1-1,16 1 1,74-5 1008,-80 1-898,79-3 119,174 12 1,-212-1-458,1 3 1,-2 3-1,1 3 1,58 22 0,-107-33-66,1 2 1,-1-1 0,0 1-1,0 1 1,-1 0 0,0 1 0,0 0-1,-1 1 1,0 0 0,0 0 0,-1 1-1,-1 0 1,1 1 0,-2 0 0,1 0-1,-2 1 1,1 0 0,-2 0 0,1 0-1,-2 1 1,0 0 0,0 0 0,-1 0-1,-1 0 1,2 23 0,-4 9-19,-8 63 0,0-18 17,1 33-40,-7 273-183,39-33 643,-13-233-337,-11-115-75,-1-9 3,0-1 0,1 1 1,-1-1-1,1 1 0,1-1 1,-1 0-1,1 1 0,3 8 1,-3-9 69,7 13-66,-9-9 27,-2 4 38,-2 8-913,-1-18 577,5-3 175,0-1 1,0 1-1,0 0 1,0 1-1,0-1 0,0 0 1,-1 0-1,1 0 1,0 0-1,0 0 0,0 0 1,0 0-1,0 0 1,0 0-1,0 0 0,-1 0 1,1 0-1,0 0 1,0 0-1,0 0 0,0 0 1,0 0-1,0 0 1,0 1-1,0-1 0,0 0 1,0 0-1,0 0 1,0 0-1,0 0 0,-1 0 1,1 0-1,0 1 1,0-1-1,0 0 0,0 0 1,0 0-1,0 0 1,0 0-1,0 0 0,0 0 1,0 1-1,0-1 1,0 0-1,0 0 0,0 0 1,1 0-1,-1 0 1,0 0-1,0 0 1,0 1-1,0-1 0,0 0-7709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1.791"/>
    </inkml:context>
    <inkml:brush xml:id="br0">
      <inkml:brushProperty name="width" value="0.05" units="cm"/>
      <inkml:brushProperty name="height" value="0.05" units="cm"/>
    </inkml:brush>
  </inkml:definitions>
  <inkml:trace contextRef="#ctx0" brushRef="#br0">113 1 10368,'26'54'263,"-2"1"0,17 58 0,-21-44-33,-3 0 1,-3 1-1,-3 0 1,-4 1-1,-2 1 0,-3-1 1,-4 0-1,-3 0 1,-18 95-1,13-125 40,-2 0 0,-2-1 1,-2 0-1,-1-1 0,-2-1 0,-2-1 0,-1 0 1,-46 56-1,19-29 1884,47-62-2026,2-2-746,0 0-2966,0 0-917,0 0-1003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2.778"/>
    </inkml:context>
    <inkml:brush xml:id="br0">
      <inkml:brushProperty name="width" value="0.05" units="cm"/>
      <inkml:brushProperty name="height" value="0.05" units="cm"/>
    </inkml:brush>
  </inkml:definitions>
  <inkml:trace contextRef="#ctx0" brushRef="#br0">0 0 7424,'299'14'21,"-5"6"504,7-1-282,-194-5-83,197 50 0,-239-44-96,0 2 0,-2 4 0,-1 2 0,70 43 0,-68-29 128,111 98 0,-106-84 109,23 21 806,-43-29-207,56 52 504,-99-95-1733,-1-1 1,1 0-1,0 0 1,10 4-1,-4-2-7265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480"/>
    </inkml:context>
    <inkml:brush xml:id="br0">
      <inkml:brushProperty name="width" value="0.05" units="cm"/>
      <inkml:brushProperty name="height" value="0.05" units="cm"/>
    </inkml:brush>
  </inkml:definitions>
  <inkml:trace contextRef="#ctx0" brushRef="#br0">0 1 1024,'0'0'0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203"/>
    </inkml:context>
    <inkml:brush xml:id="br0">
      <inkml:brushProperty name="width" value="0.05" units="cm"/>
      <inkml:brushProperty name="height" value="0.05" units="cm"/>
    </inkml:brush>
  </inkml:definitions>
  <inkml:trace contextRef="#ctx0" brushRef="#br0">45 1 15872,'-17'10'0,"-11"7"0,32 18 0,18 15 0,-6 4 0,3 7 0,-2-1 128,-3 4-128,-6-8 0,-8-8 0,0 4 128,-5-2-384,-2-8 128,2-2-11264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943"/>
    </inkml:context>
    <inkml:brush xml:id="br0">
      <inkml:brushProperty name="width" value="0.05" units="cm"/>
      <inkml:brushProperty name="height" value="0.05" units="cm"/>
    </inkml:brush>
  </inkml:definitions>
  <inkml:trace contextRef="#ctx0" brushRef="#br0">14 726 2944,'-2'3'122,"0"0"0,1-1 0,-1 1 0,1 0-1,0 0 1,0 0 0,0 0 0,0 0 0,0 0 0,1 0 0,-1 0 0,1 0 0,0 7 0,0-10-84,1 1 1,-1-1 0,0 1-1,1-1 1,-1 0 0,1 1-1,-1-1 1,0 1 0,1-1-1,-1 0 1,1 0 0,-1 1-1,1-1 1,-1 0 0,1 0-1,-1 1 1,1-1 0,0 0-1,-1 0 1,1 0 0,-1 0-1,1 0 1,-1 0 0,1 0-1,-1 0 1,2 0 0,20-1 747,-15 0-441,57 4 2283,76 13 0,-82-7-1362,107 1-1,-23-18-950,-1-6-1,0-6 1,231-65 0,906-336 69,-1248 409-361,-1 0 0,0-2 0,-1-1 1,0-2-1,-2-1 0,0 0 0,-1-2 1,-1-1-1,0-1 0,20-26 0,-37 39-801,16-18 2492,-10 17-4184,0 6-6086,-13 4 5335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4.716"/>
    </inkml:context>
    <inkml:brush xml:id="br0">
      <inkml:brushProperty name="width" value="0.05" units="cm"/>
      <inkml:brushProperty name="height" value="0.05" units="cm"/>
    </inkml:brush>
  </inkml:definitions>
  <inkml:trace contextRef="#ctx0" brushRef="#br0">230 0 3840,'28'5'588,"0"2"0,-1 1 0,0 1 1,0 1-1,-1 1 0,44 26 0,-58-29-323,0 0 1,0 1-1,-1 0 0,-1 1 1,0 0-1,0 1 0,-1 0 1,0 0-1,-1 1 0,0 0 1,-1 1-1,0 0 0,-1 0 1,-1 0-1,6 18 0,-8-16-247,0 1 0,0 0 0,-2-1 0,0 1 0,-1 0 0,0 0-1,-1 0 1,-1-1 0,-1 1 0,0 0 0,-8 21 0,8-27 1,-1-1 0,0 1 0,-1-1 0,0 0 0,0 0 0,-1 0 0,0-1 0,-1 0 0,0 0 0,0 0 0,-1-1 0,0 0 0,0-1 0,0 1 0,-1-2 0,0 1 0,0-1 0,-15 6 0,7-6 45,0 0-1,1-2 0,-1 1 1,0-2-1,-1-1 1,1 0-1,0-1 0,0 0 1,-1-2-1,1 0 0,0-1 1,0 0-1,1-2 1,-23-8-1,28 9 86,-1-1 0,2 0-1,-1-1 1,0-1 0,1 1 0,0-1-1,1-1 1,0 0 0,0 0 0,1-1 0,-1 0-1,2-1 1,0 0 0,0 0 0,0 0-1,2-1 1,-1 0 0,1 0 0,1 0 0,0-1-1,-3-12 1,6 16-99,0 0 0,0-1 0,1 1 0,0-1 0,0 1 1,1-1-1,0 1 0,0-1 0,1 1 0,0 0 0,1 0 0,0 0 0,0 0 0,0 0 0,1 0 0,1 1 0,9-13 0,-1 3-627,1 2 1,1-1-1,1 2 0,0 0 1,1 1-1,18-11 0,16-9-8681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5.131"/>
    </inkml:context>
    <inkml:brush xml:id="br0">
      <inkml:brushProperty name="width" value="0.05" units="cm"/>
      <inkml:brushProperty name="height" value="0.05" units="cm"/>
    </inkml:brush>
  </inkml:definitions>
  <inkml:trace contextRef="#ctx0" brushRef="#br0">0 36 11904,'12'33'54,"-3"1"1,0 0 0,-3 0 0,0 0 0,-3 1 0,0 65 0,0-17 1737,37-189-235,-29 78-1230,1 0 0,2 1 1,0 1-1,30-40 0,-33 52-320,0 1 0,2 0 0,0 0 0,0 1 0,1 1 0,0 1 0,1 0 0,0 0 0,19-8 0,-27 15-298,1 0-1,-1 0 1,1 1-1,0 0 1,0 0-1,0 1 1,0 0-1,15 0 1,18 1-9693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6.617"/>
    </inkml:context>
    <inkml:brush xml:id="br0">
      <inkml:brushProperty name="width" value="0.05" units="cm"/>
      <inkml:brushProperty name="height" value="0.05" units="cm"/>
    </inkml:brush>
  </inkml:definitions>
  <inkml:trace contextRef="#ctx0" brushRef="#br0">0 28 8064,'9'-8'170,"-7"7"705,2 2 192,7 3-578,1-1 0,-1-1 0,1 0 0,0 0 0,21-1 0,61-5 886,17-9-715,-57 5-553,66 0 1,-55 8-107,178 5 19,-235-5-16,0 1 0,0 0 0,-1 0 0,1 1 0,0 0 0,0 0 1,-1 1-1,1 0 0,-1 0 0,0 1 0,0 0 0,0 0 0,-1 1 0,1 0 0,-1 0 1,0 0-1,-1 1 0,1 0 0,-1 0 0,0 0 0,-1 1 0,1 0 0,-1 0 0,-1 0 0,4 8 1,0 4-13,-1 0 0,-1 1 1,-1 0-1,-1 0 1,0 0-1,-1 32 1,-13 126-64,6-132 67,-15 175-114,-54 235 1,61-412 160,-18 45 1,18-54 91,1-1-1,-11 58 1,22-90-108,1 1 1,0-1-1,0 0 1,0 0 0,0 0-1,0 1 1,1-1-1,-1 0 1,1 0 0,-1 0-1,1 0 1,0 0 0,0 0-1,0 0 1,0 0-1,0 0 1,0 0 0,1 0-1,-1-1 1,0 1 0,1 0-1,0-1 1,-1 1-1,1-1 1,0 0 0,0 1-1,-1-1 1,1 0 0,0 0-1,0 0 1,0-1-1,0 1 1,1 0 0,1 0-1,9 2 37,0 0-1,1-1 1,-1-1-1,18 0 1,-22 0-47,204-4 321,-33 0-36,613 68 131,-166-7-248,-595-58 567,40-4-1,-30 0-3667,-1 3-9110,-41 1 10490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7.889"/>
    </inkml:context>
    <inkml:brush xml:id="br0">
      <inkml:brushProperty name="width" value="0.05" units="cm"/>
      <inkml:brushProperty name="height" value="0.05" units="cm"/>
    </inkml:brush>
  </inkml:definitions>
  <inkml:trace contextRef="#ctx0" brushRef="#br0">1 2084 6016,'17'10'448,"0"0"0,1-1 0,0-1 0,0 0 0,32 7 0,-14-7 141,1-2-1,0-2 1,-1-1 0,45-2 0,29 0 376,13 0-522,-117-1-397,1-1 1,-1 1 0,0-2 0,0 1 0,0-1-1,-1 1 1,1-2 0,0 1 0,-1-1 0,1 1-1,-1-2 1,0 1 0,0 0 0,0-1 0,0 0-1,-1 0 1,0-1 0,1 1 0,-1-1-1,-1 0 1,1 0 0,-1 0 0,0 0 0,0-1-1,-1 1 1,1-1 0,-1 0 0,0 0 0,-1 0-1,2-8 1,2-19 42,-1 0-1,-2 0 0,-1-1 1,-1 1-1,-2-1 0,-8-41 1,-53-195 402,28 145-491,-95-428 0,119 486 41,-1-6 249,-4-98-1,15 146-235,2 1 0,1 0 1,0 0-1,2 0 0,1 0 1,1 1-1,1-1 0,11-25 1,-13 39-25,0 0 1,0 0 0,1 1-1,0 0 1,0 0-1,1 1 1,0 0 0,1 0-1,0 0 1,0 1 0,0 0-1,1 1 1,0 0-1,1 0 1,-1 1 0,1 0-1,0 1 1,0 0-1,0 1 1,1 0 0,-1 0-1,18-1 1,123-6 686,1 0-304,104-28-9,138-14-24,-312 46-343,1 3 1,148 15-1,-185-8-1502,-3 0-5539,-20-1 370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1.187"/>
    </inkml:context>
    <inkml:brush xml:id="br0">
      <inkml:brushProperty name="width" value="0.05" units="cm"/>
      <inkml:brushProperty name="height" value="0.05" units="cm"/>
    </inkml:brush>
  </inkml:definitions>
  <inkml:trace contextRef="#ctx0" brushRef="#br0">0 5795 6912,'13'-2'775,"-1"1"-1,0 1 1,0 0 0,1 1 0,-1 0 0,17 3 0,1 1-226,79 14 986,-9 0-979,-96-18-482,18-5 108,-21 4-182,0 0 0,0 0 0,0 0 0,-1-1 0,1 1 0,0 0 0,0 0 0,-1-1 0,1 1 0,0-1 0,0 1 0,-1-1 0,1 1 0,0-1 0,-1 1 0,1-1 0,-1 1 0,1-1 0,-1 0 0,1-1 0,-1-6 0,-1 7 0,0-15 0,0 0 0,-1 1 0,-1-1 0,-6-16 0,-3-18 0,-16-102 10,-10-170 1,30 159 129,-18-238-24,22 366-109,-24-279 59,24 218-49,10-127 0,9 70 30,13-198 274,-23 237-185,-13-123 0,-45-170 1,-27 7-125,68 333 32,3 0 1,-2-86-1,22-134 57,-8 258-98,15-251 195,-18 229-147,-2 1 0,-3 0 1,-17-79-1,20 118-40,-18-69 63,4-1 1,-8-107-1,29-403 274,-3 534-333,3 4 271,-2 29-1816,-1-31 1,-2 53-2162,0 2-3391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2.283"/>
    </inkml:context>
    <inkml:brush xml:id="br0">
      <inkml:brushProperty name="width" value="0.05" units="cm"/>
      <inkml:brushProperty name="height" value="0.05" units="cm"/>
    </inkml:brush>
  </inkml:definitions>
  <inkml:trace contextRef="#ctx0" brushRef="#br0">1 224 4992,'2'-2'661,"21"-6"785,1 0-1,0 1 1,0 1 0,48-5-1,-11 2-993,227-61 1251,59-10-910,-271 66-2585,-43 5-7893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3.120"/>
    </inkml:context>
    <inkml:brush xml:id="br0">
      <inkml:brushProperty name="width" value="0.05" units="cm"/>
      <inkml:brushProperty name="height" value="0.05" units="cm"/>
    </inkml:brush>
  </inkml:definitions>
  <inkml:trace contextRef="#ctx0" brushRef="#br0">84 0 4608,'-55'176'1361,"50"-164"-1314,3-4-70,-4 8 627,-7 33 1,12-45-378,0 0 0,1-1 0,-1 1 0,1 0 1,0 0-1,0-1 0,0 1 0,1 0 0,0 0 1,-1-1-1,1 1 0,1-1 0,-1 1 1,0-1-1,3 5 0,-3-7-95,1 1 0,-1-1 0,1 0 0,-1 1 0,1-1 0,0 0 0,0 0 0,0 0 0,-1 0 0,1 0 0,0-1 0,0 1 0,0 0 0,0-1 0,1 0 0,1 1 0,41 2 635,-26-3-493,77 3 281,99-9 0,-131 5-383,0 3 0,63 12 0,-69-7-167,1-2 1,98-4 0,-120-4-2182,-2 0-7061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023"/>
    </inkml:context>
    <inkml:brush xml:id="br0">
      <inkml:brushProperty name="width" value="0.05" units="cm"/>
      <inkml:brushProperty name="height" value="0.05" units="cm"/>
    </inkml:brush>
  </inkml:definitions>
  <inkml:trace contextRef="#ctx0" brushRef="#br0">0 1 6784,'3'15'68,"-3"-14"-49,0 0 1,0 0 0,0 0 0,0 0 0,1 0 0,-1 0-1,0 0 1,0 0 0,1 0 0,-1 0 0,0 0 0,1 0-1,-1 0 1,1 0 0,-1-1 0,1 1 0,-1 0 0,1 0-1,0 0 1,0-1 0,-1 1 0,1 0 0,0-1 0,0 1-1,0-1 1,-1 1 0,1-1 0,0 1 0,0-1 0,2 1-1,6 1 159,1 1-1,-1 0 1,0 1-1,0 0 1,0 0-1,-1 1 1,0 0-1,13 10 0,-10-5-126,-1 0-1,0 1 0,0 0 1,-1 1-1,10 15 0,6 17 32,-1 0 0,24 64 1,27 108-74,-22-49 322,43 233-1,-76-272 239,-6 0 0,-5 2 0,-6-1 0,-6 1 0,-23 154 0,11-183 12,-6 0 0,-3-1 1,-72 185-1,93-277-540,-1-1 0,0 1 0,0-1-1,0 1 1,-1-1 0,0-1 0,0 1 0,-1-1 0,0 1 0,0-2 0,-12 10-1,16-14-2706,2-1-6571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641"/>
    </inkml:context>
    <inkml:brush xml:id="br0">
      <inkml:brushProperty name="width" value="0.05" units="cm"/>
      <inkml:brushProperty name="height" value="0.05" units="cm"/>
    </inkml:brush>
  </inkml:definitions>
  <inkml:trace contextRef="#ctx0" brushRef="#br0">86 575 2688,'-18'-46'2133,"2"0"0,-17-82 1,25 84-1489,2 0 0,2-1 1,3-75-1,2 108-446,1-5 41,-1 0-1,-2-32 0,0 43-1243,2 9-1864,1 12-427,5 8 436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12.341"/>
    </inkml:context>
    <inkml:brush xml:id="br0">
      <inkml:brushProperty name="width" value="0.05" units="cm"/>
      <inkml:brushProperty name="height" value="0.05" units="cm"/>
    </inkml:brush>
  </inkml:definitions>
  <inkml:trace contextRef="#ctx0" brushRef="#br0">0 90 13056,'35'-7'149,"-28"5"107,-7 2 128,-7 13 917,1-2-581,6-10-717,1-1 1,-1 0-1,0 0 1,0 1-1,0-1 1,0 0 0,0 1-1,0-1 1,1 0-1,-1 0 1,0 1-1,0-1 1,0 0-1,1 0 1,-1 1-1,0-1 1,0 0-1,1 0 1,-1 0-1,0 0 1,0 1-1,1-1 1,-1 0-1,0 0 1,1 0-1,-1 0 1,0 0-1,1 0 1,-1 0-1,0 0 1,1 0-1,-1 0 1,0 0-1,1 0 1,-1 0-1,0 0 1,1 0 0,4 0 45,0 0 1,1-1 0,-1 0-1,0 0 1,8-2-1,15-3 123,52 0 16,155 9 1,16-1 95,229-59 121,-393 40-290,-55 10-36,0 0 1,0 3-1,1 0 1,34 2-1,-65 2-77,0 0-1,0 1 1,0-1-1,0 1 0,0-1 1,0 1-1,-1-1 1,1 1-1,0 0 0,0 0 1,-1 0-1,1 0 1,-1 0-1,1 0 0,-1 1 1,1-1-1,-1 0 1,0 1-1,1-1 0,-1 1 1,0 0-1,0-1 1,0 1-1,0 0 1,-1-1-1,1 1 0,0 0 1,-1 0-1,1 0 1,-1 0-1,0 0 0,1 2 1,0 9 12,0 0 0,-1 0 0,-1 0 0,-2 12 0,1 5-3,-26 392 245,9-25-128,16-343-32,-2 0 0,-2 0 0,-26 89 0,31-133-548,1 0 0,-1 0 0,1 0-1,1 11 1,-1 7-1809,1-27 1634,0 1 0,0-1 0,0 0 0,0 1 0,0-1 0,0 0 0,0 0 0,1 1 0,-1-1 0,0 0 1,1 1-1,-1-1 0,1 0 0,-1 0 0,1 0 0,0 0 0,1 2 0,5 7 51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9.566"/>
    </inkml:context>
    <inkml:brush xml:id="br0">
      <inkml:brushProperty name="width" value="0.05" units="cm"/>
      <inkml:brushProperty name="height" value="0.05" units="cm"/>
    </inkml:brush>
  </inkml:definitions>
  <inkml:trace contextRef="#ctx0" brushRef="#br0">266 1 12672,'22'6'209,"-1"1"0,0 0 0,0 2 0,-1 0 0,0 2 0,-1 0 0,0 1 0,-1 1 0,26 23 0,-19-13 161,-2 1 0,-1 2 0,-1 0-1,-1 1 1,28 51 0,-37-58-302,-2 0 1,-1 1 0,0 0-1,-2 0 1,0 1 0,-2-1-1,0 1 1,1 24-1,-5-33-25,0 0-1,-1 0 1,0 0-1,-1 0 1,0-1-1,-7 21 0,6-25-36,0 0 1,-1 0-1,0 0 0,0-1 0,0 0 0,-1 0 0,-1 0 0,1-1 0,-1 1 0,-12 10 0,12-13 28,0 0 1,0 0-1,0 0 0,-1-1 0,0 1 1,0-2-1,0 1 0,0-1 0,0 0 1,0 0-1,-11 0 0,6-1 27,0-1 1,0 0-1,0-1 1,-1 0-1,1-1 1,-15-5-1,-7-4 70,0-2 0,2-1 0,-55-33 0,-80-62 455,97 59-6611,51 36-2999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343"/>
    </inkml:context>
    <inkml:brush xml:id="br0">
      <inkml:brushProperty name="width" value="0.05" units="cm"/>
      <inkml:brushProperty name="height" value="0.05" units="cm"/>
    </inkml:brush>
  </inkml:definitions>
  <inkml:trace contextRef="#ctx0" brushRef="#br0">2 62 7552,'-1'-13'13,"6"9"327,15 14 638,-14-6-773,-4-3-150,0 1 1,0 0 0,1-1-1,-1 0 1,0 0 0,1 0-1,-1 0 1,1 0 0,0 0-1,-1 0 1,1-1 0,-1 0-1,1 1 1,0-1-1,0 0 1,-1 0 0,1 0-1,0-1 1,-1 1 0,1-1-1,-1 1 1,5-3 0,22-6 544,37-7 0,-44 10-136,31-6-256,1 3 1,0 2-1,0 2 1,1 2 0,-1 3-1,1 2 1,-1 3-1,96 20 1,-54 1 57,43 10-1705,-126-33-7201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945"/>
    </inkml:context>
    <inkml:brush xml:id="br0">
      <inkml:brushProperty name="width" value="0.05" units="cm"/>
      <inkml:brushProperty name="height" value="0.05" units="cm"/>
    </inkml:brush>
  </inkml:definitions>
  <inkml:trace contextRef="#ctx0" brushRef="#br0">0 1 5248,'0'0'0,"0"0"-128,14 3 128,7 6 0,1-4 128,1 0-3712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3.530"/>
    </inkml:context>
    <inkml:brush xml:id="br0">
      <inkml:brushProperty name="width" value="0.05" units="cm"/>
      <inkml:brushProperty name="height" value="0.05" units="cm"/>
    </inkml:brush>
  </inkml:definitions>
  <inkml:trace contextRef="#ctx0" brushRef="#br0">1 1866 13440,'108'22'405,"-82"-17"-295,1 0 0,0-2 0,-1 0 1,1-2-1,0-1 0,0-2 0,29-4 0,21-8 399,89-27 0,262-100-313,-168 51-30,93-32-44,-7-28-94,-298 126-38,218-115 92,-206 103-56,-2-2-1,70-59 1,242-277 460,-265 259-332,126-137 80,-194 207-756,-2-1-1,53-95 1,-81 129-1,5-7-9930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347"/>
    </inkml:context>
    <inkml:brush xml:id="br0">
      <inkml:brushProperty name="width" value="0.05" units="cm"/>
      <inkml:brushProperty name="height" value="0.05" units="cm"/>
    </inkml:brush>
  </inkml:definitions>
  <inkml:trace contextRef="#ctx0" brushRef="#br0">119 9 12672,'27'-1'-69,"0"2"1,1 1 0,-1 2 0,48 11-1,-47-6 168,0 1 0,-1 1-1,0 2 1,-1 0 0,-1 2-1,43 31 1,-52-33 9,-1 0 0,-1 0 0,0 2 0,-1-1-1,0 2 1,-2 0 0,1 0 0,-2 1 0,0 0 0,14 37 0,-21-45-85,-1 1 0,1-1 0,-2 1 0,1 0 1,-1-1-1,-1 1 0,1 0 0,-2 0 1,1 0-1,-1-1 0,-1 1 0,0 0 0,0-1 1,-1 1-1,0-1 0,-1 0 0,0 0 0,0 0 1,-1-1-1,0 1 0,-1-1 0,0 0 1,0-1-1,0 1 0,-1-1 0,0-1 0,-1 1 1,1-1-1,-1 0 0,-1-1 0,1 0 0,-1 0 1,-9 3-1,0-1 40,-1-1 1,1-1-1,-1 0 1,-1-2-1,1 0 1,0-1-1,-1-1 1,1-1-1,-1-1 1,-37-6 0,38 4 25,1-1 0,-1-1 0,1-1 1,0-1-1,0 0 0,1-1 1,0-1-1,1 0 0,0-2 1,0 0-1,-19-17 0,27 20-38,1 0 0,-1-1 0,1 0-1,1 0 1,0-1 0,0 0-1,1 0 1,0 0 0,0 0-1,1-1 1,1 0 0,0 0 0,0 0-1,1 0 1,1 0 0,0-1-1,0 1 1,1 0 0,1-1-1,1-12 1,1 10-53,0 0-1,0 1 0,1-1 1,1 1-1,0-1 1,1 1-1,1 1 1,0-1-1,0 1 1,2 1-1,-1-1 1,1 1-1,1 1 1,0-1-1,19-14 0,-15 15-257,1 1 0,0 0 0,0 1-1,32-12 1,70-14-3921,-112 33 3904,69-18-7531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731"/>
    </inkml:context>
    <inkml:brush xml:id="br0">
      <inkml:brushProperty name="width" value="0.05" units="cm"/>
      <inkml:brushProperty name="height" value="0.05" units="cm"/>
    </inkml:brush>
  </inkml:definitions>
  <inkml:trace contextRef="#ctx0" brushRef="#br0">15 1 14080,'-2'2'-1,"0"0"1,1 1 0,-1-1-1,1 1 1,0 0 0,-1-1-1,1 1 1,1 0 0,-1-1-1,0 1 1,1 0 0,-1 0-1,1 0 1,0 4 0,1 0 1,0 0 1,1 0 0,0 0 0,4 10 0,2 6 15,71 242 1198,-62-197-945,-4 0 1,5 69 0,-17-111-919,0 0 1,-6 46 0,2-43-9059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5.147"/>
    </inkml:context>
    <inkml:brush xml:id="br0">
      <inkml:brushProperty name="width" value="0.05" units="cm"/>
      <inkml:brushProperty name="height" value="0.05" units="cm"/>
    </inkml:brush>
  </inkml:definitions>
  <inkml:trace contextRef="#ctx0" brushRef="#br0">1 1 14848,'0'7'-1,"0"-4"0,0 1 1,0 0-1,0-1 1,1 1-1,-1-1 1,1 1-1,1 3 0,-2-6 2,1 0 0,-1-1 0,1 1-1,-1 0 1,1-1 0,-1 1 0,1 0-1,0-1 1,-1 1 0,1-1 0,0 1-1,0-1 1,-1 0 0,1 1 0,0-1-1,0 0 1,-1 1 0,1-1 0,0 0 0,0 0-1,0 0 1,0 0 0,0 0 0,-1 0-1,1 0 1,0 0 0,0 0 0,0 0-1,0 0 1,-1 0 0,1-1 0,0 1-1,0 0 1,1-1 0,24-7 183,44-6 0,-60 12-81,0 2 0,1-1 1,-1 1-1,1 1 0,-1 0 1,0 0-1,20 6 1,-10 0-51,1 1-1,-1 0 1,0 2 0,-1 0 0,24 18 0,-35-23-51,-1 1 0,1-1-1,-1 2 1,-1-1-1,1 1 1,-1 0-1,0 1 1,-1-1-1,0 1 1,0 0 0,0 1-1,-1-1 1,-1 1-1,6 18 1,-7-17 28,0 1-1,-1 0 1,-1 0 0,1 0-1,-3 17 1,1-24-21,1 0 0,-1 1 0,0-1 0,0 0 0,-1 0 0,1 0 0,-1 0 0,0 0 1,0 0-1,0 0 0,-1 0 0,1-1 0,-1 1 0,0-1 0,0 0 0,0 0 0,-5 3 0,-2 1 4,-2-1 0,1 0 0,-1-1 0,0-1 0,0 0 0,0-1 0,0 0 0,-1 0 0,-23 1 0,-10-3 43,-62-5 0,92 3-21,-38-5 328,54 6-360,0 0 1,0 0-1,0 0 0,0 0 1,0 0-1,0 0 1,0 0-1,0 0 0,0 0 1,1 0-1,-1 1 0,0-1 1,0 0-1,0 0 0,0 0 1,0 0-1,0 0 0,0 0 1,0 0-1,-1 0 0,1 0 1,0 1-1,0-1 0,0 0 1,0 0-1,0 0 0,0 0 1,0 0-1,0 0 0,0 0 1,0 0-1,0 0 0,0 0 1,0 0-1,0 0 0,0 1 1,0-1-1,0 0 0,-1 0 1,1 0-1,0 0 0,0 0 1,0 0-1,0 0 0,0 0 1,0 0-1,0 0 0,0 0 1,0 0-1,-1 0 0,1 0 1,0 0-1,0 0 0,0 0 1,0 0-1,0 0 1,0 0-1,0 0 0,0 0 0,11 9 66,20 10-39,341 144 1349,-206-110-4081,-114-40-8540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6.006"/>
    </inkml:context>
    <inkml:brush xml:id="br0">
      <inkml:brushProperty name="width" value="0.05" units="cm"/>
      <inkml:brushProperty name="height" value="0.05" units="cm"/>
    </inkml:brush>
  </inkml:definitions>
  <inkml:trace contextRef="#ctx0" brushRef="#br0">0 549 9472,'3'-33'640,"-2"30"64,-1 3 277,3 17 1622,-1-14-2547,0 0 0,0 1 1,1-1-1,-1 0 1,1 0-1,0-1 0,0 1 1,0 0-1,0-1 1,0 0-1,0 0 1,1 0-1,-1 0 0,1 0 1,0-1-1,-1 0 1,1 1-1,0-1 0,4 0 1,12 3 156,1-2 1,30 1 0,-30-2 65,77 1 95,0-5 1,104-16 0,193-47 136,-175 26-440,-212 38-68,319-58 7,-223 37 58,110-41 0,-178 50 15,0-1 0,-1-1-1,-1-2 1,0-1 0,-1-2-1,-2-1 1,55-50 0,-82 68-49,0 1 1,-1-1-1,0 0 1,0 0 0,0 0-1,0-1 1,-1 1-1,4-8 1,-5 9-211,-1-1 0,1 1 1,-1 0-1,1-1 0,-1 1 0,0 0 1,0-1-1,0 1 0,-1-1 0,1 1 1,-1 0-1,0 0 0,0-1 0,-1-2 0,-5-10-11343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1.680"/>
    </inkml:context>
    <inkml:brush xml:id="br0">
      <inkml:brushProperty name="width" value="0.05" units="cm"/>
      <inkml:brushProperty name="height" value="0.05" units="cm"/>
    </inkml:brush>
  </inkml:definitions>
  <inkml:trace contextRef="#ctx0" brushRef="#br0">4 0 7808,'0'70'0,"0"46"128,2 17 128,2 30 1280,1 0 0,0 6-768,2-27 128,-2-12-512,-8-21 128,-3-17-256,1-35 0,0-24-4992,-2-9 128,2 2 2432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2.412"/>
    </inkml:context>
    <inkml:brush xml:id="br0">
      <inkml:brushProperty name="width" value="0.05" units="cm"/>
      <inkml:brushProperty name="height" value="0.05" units="cm"/>
    </inkml:brush>
  </inkml:definitions>
  <inkml:trace contextRef="#ctx0" brushRef="#br0">42 1 5632,'-16'59'984,"9"-36"-286,0 0 0,2 0 0,-2 25 0,11 328 1522,3-191-1774,33 447 767,-8-220-826,14 314 787,-45-715-1124,5 75 1247,-8 125 1,2-208-1405,0 0 0,0 1 1,-1-1-1,1 0 0,-1 0 1,0 0-1,0 0 0,-2 4 1,2-6-2582,1-1-6549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3.427"/>
    </inkml:context>
    <inkml:brush xml:id="br0">
      <inkml:brushProperty name="width" value="0.05" units="cm"/>
      <inkml:brushProperty name="height" value="0.05" units="cm"/>
    </inkml:brush>
  </inkml:definitions>
  <inkml:trace contextRef="#ctx0" brushRef="#br0">1 329 4992,'1'0'33,"0"0"0,0-1 0,1 1 0,-1-1 0,0 1 1,0 0-1,0-1 0,0 0 0,1 1 0,-1-1 0,0 0 0,0 0 1,0 1-1,-1-1 0,1 0 0,0 0 0,0 0 0,0 0 0,1-2 0,15-29 1160,-6 9-318,0 9-522,0 1 0,0 0-1,1 0 1,1 1-1,0 0 1,1 1-1,0 1 1,1 0 0,0 1-1,22-9 1,4 0 516,1 2 0,82-19 0,-18 15-645,0 4 0,1 6 0,116 2 0,-97 12-151,0 5 0,-1 6 0,0 5 1,149 44-1,469 193 179,-450-132-225,-207-82-30,107 70 1,-74-27 66,-4 5 0,-4 5 0,190 212 0,-271-273-46,-1 2 0,-2 0 0,-2 2 1,-1 1-1,-2 0 0,20 55 1,-32-68-9,-1 0 1,-2 0 0,-1 1-1,-1 0 1,-1 0 0,-1 1-1,-2-1 1,-1 0 0,-1 1-1,-2-1 1,-7 38 0,2-32-2,-1 0 1,-1-1 0,-3 0 0,0 0 0,-2-2 0,-1 0 0,-2 0 0,-1-2 0,-1 0 0,-1-2 0,-2 0 0,-1-1 0,0-1 0,-41 30 0,-44 22 96,-131 70 1,157-101-75,-3-4 0,0-4 0,-159 47 0,-59-11 139,-3-13-1,-554 37 1,533-67-16,222-19-139,93-11-7,-32 4 118,-55-1 1,86-4-89,1-1 0,-1-1 1,0 0-1,1-1 1,0 0-1,-1-1 1,1 0-1,-19-11 0,0-4 199,2-1 0,-43-37-1,10 6-2230,43 37-2401,-27-16-1,23 17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1.366"/>
    </inkml:context>
    <inkml:brush xml:id="br0">
      <inkml:brushProperty name="width" value="0.05" units="cm"/>
      <inkml:brushProperty name="height" value="0.05" units="cm"/>
    </inkml:brush>
  </inkml:definitions>
  <inkml:trace contextRef="#ctx0" brushRef="#br0">18 0 10112,'-5'6'190,"-8"14"105,13-19-175,0-1 0,0 1-1,0 0 1,0 0 0,0 0-1,0 0 1,0 0 0,1 0-1,-1 0 1,0 0 0,0 0-1,1 0 1,-1 0 0,0 0-1,1-1 1,-1 1 0,1 0-1,-1 0 1,1 0 0,0-1-1,-1 1 1,1 0 0,0-1-1,1 2 1,4 4 179,0 1-1,-1 0 1,0 0-1,0 1 1,0 0 0,-1-1-1,0 1 1,-1 1-1,3 8 1,20 84-359,-21-78 355,53 325 736,-23-4-931,11 252 518,-41-471-305,-2-18-543,4-35-2754,-1-39-7682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055"/>
    </inkml:context>
    <inkml:brush xml:id="br0">
      <inkml:brushProperty name="width" value="0.05" units="cm"/>
      <inkml:brushProperty name="height" value="0.05" units="cm"/>
    </inkml:brush>
  </inkml:definitions>
  <inkml:trace contextRef="#ctx0" brushRef="#br0">1 1441 16639,'1'-24'-18,"1"1"0,1-1 0,1 1 0,1 0 0,2 0 0,14-38 0,73-128-181,-58 122 162,131-292 99,20-34 4,-183 386-60,65-109 130,-61 105-108,1 0-1,0 0 1,0 0-1,2 1 1,-1 1-1,1 0 1,14-9-1,-22 15-13,1 1-1,0 0 1,-1 0-1,1 0 0,0 1 1,0-1-1,0 1 1,0 0-1,0 0 0,0 1 1,0-1-1,0 1 0,1 0 1,-1 0-1,0 0 1,0 0-1,0 1 0,7 1 1,-6 0 6,0 1-1,0-1 1,0 1 0,0 0 0,0 1 0,-1-1-1,1 1 1,-1 0 0,0 0 0,0 0 0,-1 1 0,7 8-1,7 15 79,-1 0 0,-1 2 0,-2-1 0,18 57 0,22 129 71,-45-178-166,17 75-803,20 223 0,-46-313-1022,-5-29 849,-10-16 1123,6 13-108,-1 1 1,0 0 0,0 1 0,-1 0-1,0 0 1,-1 1 0,0 1 0,-17-6 0,-113-31 176,132 40-205,-130-30-29,-42-10-358,62 7-5852,71 19 1724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719"/>
    </inkml:context>
    <inkml:brush xml:id="br0">
      <inkml:brushProperty name="width" value="0.05" units="cm"/>
      <inkml:brushProperty name="height" value="0.05" units="cm"/>
    </inkml:brush>
  </inkml:definitions>
  <inkml:trace contextRef="#ctx0" brushRef="#br0">23 577 13696,'-11'81'138,"0"146"1,13-197 480,-2-30-614,0-1 0,0 1 1,0 0-1,0 0 0,0 0 1,0 0-1,0 0 0,0 0 1,0 0-1,0 0 0,0 0 1,0-1-1,0 1 0,0 0 1,1 0-1,-1 0 0,0 0 1,0 0-1,0 0 0,0 0 1,0 0-1,0 0 0,0 0 1,0 0-1,0-1 0,0 1 1,0 0-1,0 0 0,0 0 1,0 0-1,0 0 0,1 0 1,-1 0-1,0 0 0,0 0 1,0 0-1,0 0 0,0 0 1,0 0-1,0 0 0,0 0 1,0 0-1,0 0 0,1 0 1,-1 0-1,0 0 0,0 0 1,0 0-1,0 0 0,0 0 1,0 0-1,0 0 0,0 0 1,0 0-1,0 0 0,1 0 1,-1 0-1,0 0 0,0 0 1,0 1-1,0-1 0,0 0 1,0 0-1,0 0 0,0 0 1,0 0-1,0 0 0,25-29 143,-1-1 0,37-62 0,-10 13-58,-50 79-90,2-4 12,0-1 1,1 0 0,-1 1 0,9-7 0,-11 10-11,0 0 0,0 0 1,1 0-1,-1 1 1,0-1-1,0 1 1,1-1-1,-1 1 1,0-1-1,1 1 1,-1 0-1,0-1 1,1 1-1,-1 0 0,0 0 1,1 0-1,-1 0 1,1 0-1,-1 0 1,0 1-1,1-1 1,-1 0-1,0 1 1,1-1-1,1 2 1,14 8-3,1 0 0,19 17 0,-23-15 0,1-2 0,0 0 0,1-1 0,18 9 0,-29-16 0,0-1 0,0 1 0,0-1 0,0 0 0,0 0 0,0 0 0,1-1 0,-1 0 0,0 0 0,0 0 0,0-1 0,0 0 0,1 0 0,-1 0 0,0 0 0,0-1 0,-1 0 0,10-4 0,-7 2-27,0 0 1,-1-1 0,1 0 0,-1 0 0,0 0 0,0 0 0,-1-1 0,7-9 0,-11 14 90,-4 4-149,-14 16-82,9-11 132,0 0 1,-12 18 0,18-24 42,1 1 0,-1-1 0,1 0-1,0 1 1,0 0 0,0-1 0,0 1 0,1-1 0,-1 1 0,1 0-1,-1 0 1,1-1 0,0 1 0,0 0 0,0 0 0,1-1 0,0 5 0,0-3 18,0 0 0,0 0 0,0 0 0,1-1 0,0 1 0,0 0 0,0 0 0,0-1 0,0 1 0,1-1 0,0 0 0,-1 0 0,1 0 0,1 0 0,3 3 0,-4-5-12,-1 0 1,1 0 0,0 0-1,0 0 1,-1 0 0,1 0-1,0-1 1,0 0 0,0 1-1,0-1 1,0 0 0,0 0-1,0-1 1,-1 1 0,1-1-1,0 1 1,0-1 0,0 0-1,-1 0 1,1 0 0,0-1-1,-1 1 1,4-3 0,6-4 13,-1 0 0,0 0 1,-1-1-1,0-1 1,0 0-1,-1 0 1,0-1-1,10-16 1,-1-2 56,-2 0 0,18-43 1,-16 25-103,-3-1 1,-1 0 0,10-73 0,-1-147-47,-23 254 63,0 0 0,-1 1 0,0-1 0,-5-21 0,0 24-1,0 13 1,-7 23-20,13-25 19,-13 32-40,2 1 1,1 0-1,-8 45 0,-10 115-30,24-160 71,-29 292-391,24-182-2738,6-72-5255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5.289"/>
    </inkml:context>
    <inkml:brush xml:id="br0">
      <inkml:brushProperty name="width" value="0.05" units="cm"/>
      <inkml:brushProperty name="height" value="0.05" units="cm"/>
    </inkml:brush>
  </inkml:definitions>
  <inkml:trace contextRef="#ctx0" brushRef="#br0">0 203 11904,'0'0'1,"1"0"0,-1 0 0,0 0 0,0 0 0,0 0 0,0 0 0,1 0 0,-1 0 0,0 0 0,0 0 0,0 0 0,0 0 1,0 1-1,1-1 0,-1 0 0,0 0 0,0 0 0,0 0 0,0 0 0,0 0 0,0 0 0,1 1 0,-1-1 0,0 0 0,0 0 0,0 0 1,0 0-1,0 0 0,0 1 0,0-1 0,0 0 0,0 0 0,0 0 0,0 0 0,0 0 0,0 1 0,0-1 0,0 0 0,0 0 0,0 0 1,0 0-1,0 1 0,0-1 0,0 0 0,0 0 0,0 0 0,0 0 0,0 1 0,0-1 0,0 0 0,0 0 0,0 0 0,0 0 0,-1 0 1,1 0-1,0 1 0,0-1 0,0 0 0,0 0 0,20-5 212,-11 3-21,24-4 642,1 1-1,59 0 1,73 12 206,-49-1-1061,156-4 981,480-57 0,-695 46-789,56-17 1,-84 17-162,-1-1 0,1-1 1,39-22-1,-32 9-2314,-1-1-8597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122"/>
    </inkml:context>
    <inkml:brush xml:id="br0">
      <inkml:brushProperty name="width" value="0.05" units="cm"/>
      <inkml:brushProperty name="height" value="0.05" units="cm"/>
    </inkml:brush>
  </inkml:definitions>
  <inkml:trace contextRef="#ctx0" brushRef="#br0">0 56 10624,'13'-14'62,"-8"9"167,1-1 1,0 1 0,11-9-1,-14 12-146,0 1-1,0-1 0,0 1 0,0 0 0,0 0 0,0 0 0,0 0 0,0 1 0,0-1 0,1 1 0,-1 0 1,6 0-1,-1 1-30,1 0 0,0 1 1,-1 1-1,0-1 1,1 1-1,-1 0 1,0 1-1,0 0 0,-1 0 1,1 1-1,-1 0 1,0 0-1,0 1 0,7 7 1,7 10-52,0 0 0,28 43 0,-19-22 105,30 58 1,-49-81-61,-2 1 0,0-1 1,-1 2-1,-2-1 0,7 32 1,-12-47-33,-1-1 1,1 1-1,-1 0 1,0-1-1,-1 1 1,0-1-1,0 1 1,0-1-1,0 1 1,-1-1-1,0 0 1,-1 0-1,0 0 1,-5 11-1,5-14-10,0 1-1,0-1 1,0 1-1,0-1 1,0 0-1,-1-1 1,1 1-1,-1 0 1,0-1-1,1 0 1,-1 0 0,0 0-1,-1 0 1,1-1-1,0 1 1,0-1-1,-1 0 1,1-1-1,0 1 1,-1-1-1,1 1 1,-8-2-1,1 0 74,1-1 0,0 0 0,-1 0 0,1-1 0,0-1-1,0 0 1,1 0 0,-1-1 0,1 0 0,0 0 0,0-1 0,1 0-1,-1-1 1,1 0 0,1 0 0,0-1 0,-11-13 0,5 3 91,0-1 0,2-1 1,0 1-1,1-2 1,1 1-1,1-2 0,-8-29 1,13 39-212,1 0 1,0 0-1,1 0 1,0 0 0,1-1-1,0 1 1,1 0-1,4-19 1,-2 16-860,1-1 0,1 1 0,10-21 1,6-10-7739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492"/>
    </inkml:context>
    <inkml:brush xml:id="br0">
      <inkml:brushProperty name="width" value="0.05" units="cm"/>
      <inkml:brushProperty name="height" value="0.05" units="cm"/>
    </inkml:brush>
  </inkml:definitions>
  <inkml:trace contextRef="#ctx0" brushRef="#br0">95 0 8960,'-5'45'25,"-3"0"0,-1 0 0,-16 44 0,11-45 27,3 0 0,-10 77 0,20-110 222,1 0 1,0 0-1,1 0 0,0-1 1,1 1-1,0 0 1,0-1-1,2 1 1,-1-1-1,1 0 1,0 0-1,1-1 0,1 1 1,9 13-1,-11-17-199,0-2 0,0 1-1,1 0 1,0-1 0,0 0-1,0 0 1,0 0 0,0-1-1,1 0 1,0 0 0,0 0 0,-1 0-1,2-1 1,-1 0 0,0-1-1,0 1 1,0-1 0,1 0-1,-1-1 1,1 1 0,-1-1-1,0-1 1,1 1 0,-1-1 0,9-2-1,0-2-34,0 1 0,0-2 0,-1 0 0,0-1 0,-1 0 0,1-1 0,-1-1 0,-1 0 0,1 0 0,-2-2 0,20-20 0,2-9 44,-2-1-1,31-55 1,-30 47 273,-27 44-340,-5 15-11,-10 31-9,3-14 5,-13 83-354,-6 123 0,26-227-320,-1-1 0,1 1 0,1 0 0,-1-1 0,1 1 0,0 0 0,0-1 0,0 1 0,4 7 0,7 15-4704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890"/>
    </inkml:context>
    <inkml:brush xml:id="br0">
      <inkml:brushProperty name="width" value="0.05" units="cm"/>
      <inkml:brushProperty name="height" value="0.05" units="cm"/>
    </inkml:brush>
  </inkml:definitions>
  <inkml:trace contextRef="#ctx0" brushRef="#br0">520 1 13952,'-5'36'0,"-5"25"-128,-14 20 0,-13 26 128,-18 37 0,-14 35 0,0-31 0,-2-6 0,16-39 0,8-32 0,16-25 128,12-23-5120,5-8 128,0 3 3584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7.330"/>
    </inkml:context>
    <inkml:brush xml:id="br0">
      <inkml:brushProperty name="width" value="0.05" units="cm"/>
      <inkml:brushProperty name="height" value="0.05" units="cm"/>
    </inkml:brush>
  </inkml:definitions>
  <inkml:trace contextRef="#ctx0" brushRef="#br0">199 153 11008,'-4'-4'60,"8"4"101,16 5 348,31 14 446,-44-16-795,1 1 0,-1 0 0,1 1 0,-1-1-1,0 1 1,-1 0 0,11 11 0,-14-13-110,-1 0-1,1 1 0,-1-1 1,0 0-1,0 1 1,0-1-1,0 1 1,-1 0-1,0 0 1,1-1-1,-1 1 0,-1 0 1,1 0-1,0 0 1,-1 0-1,0 0 1,0 0-1,-1 5 1,0-2-33,0 0 1,-1 0-1,0-1 1,0 1 0,0-1-1,-1 0 1,0 1-1,0-1 1,-1 0 0,0-1-1,0 1 1,0-1-1,0 1 1,-1-1 0,0-1-1,0 1 1,-1-1-1,1 0 1,-1 0 0,0 0-1,0-1 1,0 0-1,0 0 1,-1 0 0,1-1-1,-1 0 1,1-1-1,-1 1 1,0-1 0,0 0-1,0-1 1,1 0-1,-1 0 1,0 0 0,0-1-1,0 0 1,0 0-1,1-1 1,-10-3 0,7 1 14,0-1 1,0 0-1,1 0 1,0-1-1,0 0 1,0 0-1,1-1 1,0 0-1,0 0 1,1-1-1,0 0 1,-7-12-1,7 10-23,0 0 0,1-1 0,0 0 0,0 0 0,1-1 0,1 1 0,0-1 0,1 0 0,-3-23 0,6 27 53,-1 1 1,1-1 0,1 0 0,-1 0 0,1 1 0,1-1 0,-1 1 0,1 0 0,0 0 0,9-13 0,24-30-1877,-9 22-4360,-15 17 115,-1 2 5974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378"/>
    </inkml:context>
    <inkml:brush xml:id="br0">
      <inkml:brushProperty name="width" value="0.05" units="cm"/>
      <inkml:brushProperty name="height" value="0.05" units="cm"/>
    </inkml:brush>
  </inkml:definitions>
  <inkml:trace contextRef="#ctx0" brushRef="#br0">594 752 13824,'-56'-7'384,"55"6"-360,0 1 0,0 0 1,0 0-1,1 0 0,-1 0 1,0-1-1,0 1 1,1 0-1,-1-1 0,0 1 1,0-1-1,1 1 0,-1-1 1,0 1-1,1-1 1,-1 1-1,1-1 0,-1 0 1,1 1-1,-1-1 0,1 0 1,-1 1-1,1-1 1,0 0-1,-1 0 0,1 1 1,0-1-1,0 0 1,-1 0-1,1 0 0,0 1 1,0-1-1,0 0 0,0 0 1,0-1-1,-2-10 251,1 11-261,0 0 0,1 1 1,-1-1-1,0 0 0,0 1 1,0-1-1,0 1 0,0-1 1,0 1-1,0 0 0,0-1 1,0 1-1,0 0 0,0 0 1,0 0-1,0-1 0,0 1 1,0 0-1,0 1 0,0-1 1,0 0-1,0 0 0,-1 0 1,1 1-1,0-1 0,-1 1 1,-31 11 275,30-11-263,-67 31 310,2 3 0,2 4 0,1 2 0,-75 62 0,133-97-158,0 0 0,0 0 0,0 0 1,-5 9-1,11-15-168,1 0 0,0 1 0,-1-1 1,1 0-1,0 1 0,-1-1 0,1 1 0,0-1 1,0 0-1,0 1 0,0-1 0,-1 1 0,1-1 1,0 1-1,0-1 0,0 1 0,0-1 0,0 1 1,0-1-1,0 0 0,0 1 0,0-1 0,0 1 1,0-1-1,0 1 0,0-1 0,1 1 0,-1-1 1,0 1-1,14 5 179,24-8-34,-17-2-106,0-2 0,0 0 0,-1-1 0,0-1-1,0-1 1,36-23 0,-27 14-14,-2-2-1,-1-1 1,43-44-1,-35 27-6,-2-1-1,-2-2 0,-1-2 1,-3 0-1,31-68 1,-46 88-19,-2-1 0,-1 0-1,-1 0 1,-1-1 0,-1 0 0,3-39 0,-7 49-7,-1 0 0,-1 0 0,-1 0 0,0 1-1,0-1 1,-2 1 0,0-1 0,0 1 0,-1 0 0,-1 0 0,-1 1 0,-10-18-1,15 28-2,-35-49-38,33 47 30,0 0 0,0 1 1,-1-1-1,1 1 1,-1 0-1,0 0 1,0 1-1,-7-4 1,11 6 8,-1 1 0,1-1 0,0 1 0,-1-1 1,1 1-1,-1 0 0,1-1 0,-1 1 0,1 0 0,-1 0 0,1 0 1,-1 0-1,0 0 0,1 0 0,-1 1 0,1-1 0,-1 1 1,1-1-1,0 1 0,-1-1 0,1 1 0,-1 0 0,1-1 1,0 1-1,0 0 0,-1 0 0,1 0 0,0 0 0,0 0 1,0 0-1,0 0 0,0 1 0,0-1 0,0 0 0,1 1 0,-1-1 1,0 0-1,1 1 0,-1-1 0,1 1 0,-1 1 0,-2 8 36,0 1-1,0-1 0,1 1 0,-1 14 1,3-24-33,-4 68 121,7 99 0,18 74 191,-7-108-242,-11-88-44,2 12 94,19 99 0,-13-129-968,-5-20-1653,-1 0-1,1-1 1,1 0-1,-1 0 0,9 7 1,11 11 769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756"/>
    </inkml:context>
    <inkml:brush xml:id="br0">
      <inkml:brushProperty name="width" value="0.05" units="cm"/>
      <inkml:brushProperty name="height" value="0.05" units="cm"/>
    </inkml:brush>
  </inkml:definitions>
  <inkml:trace contextRef="#ctx0" brushRef="#br0">0 0 18559,'0'19'0,"0"13"0,0 11 128,2 17 0,1 3 0,3 10 128,-1-2 128,-2 3-256,-3-12 0,0-1-256,-3-11 128,1-1-14335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0.506"/>
    </inkml:context>
    <inkml:brush xml:id="br0">
      <inkml:brushProperty name="width" value="0.05" units="cm"/>
      <inkml:brushProperty name="height" value="0.05" units="cm"/>
    </inkml:brush>
  </inkml:definitions>
  <inkml:trace contextRef="#ctx0" brushRef="#br0">598 564 13952,'-28'12'104,"-32"8"0,-19 7 72,42-9-31,0 1 0,2 2 1,0 1-1,1 2 1,2 1-1,0 2 1,2 1-1,1 1 1,1 2-1,-41 59 1,65-83-88,-1 0 1,2 0-1,-1 0 1,1 0 0,0 1-1,0 0 1,1-1-1,0 1 1,1 0 0,-2 14-1,3-16 7,1-1 0,-1 0 0,1 1 0,0-1 0,0 0 0,0 0 0,1 0 0,0 0 0,0 0-1,0 0 1,0 0 0,1-1 0,0 1 0,0-1 0,0 1 0,1-1 0,4 4 0,-2-2-20,1-1-1,-1 0 1,1-1 0,0 0 0,0 0-1,1 0 1,-1-1 0,1 0 0,0 0-1,0-1 1,0 0 0,0 0 0,0-1 0,0 0-1,0-1 1,0 0 0,1 0 0,-1 0-1,0-1 1,0-1 0,0 1 0,9-4-1,0 0-4,-1 0 0,0-2 0,0 0 0,0 0 0,-1-2 0,0 0 0,-1 0 0,0-2 0,22-20 0,-15 9 6,-2-1 0,0 0 1,-1-2-1,19-34 0,-14 14-23,31-80 0,-41 89-24,-2-1 0,-1-1-1,-2 0 1,-2 0 0,3-70-1,-9 77 17,-2 0-1,-1 1 0,-1 0 1,-1-1-1,-2 1 0,-1 1 1,-20-50-1,18 56-10,0 1-1,-1 0 1,-1 1-1,-1 0 1,-24-30-1,36 49 2,0 1 0,0 0-1,0 0 1,0 0-1,0 0 1,0 0-1,0 0 1,0 0 0,0 0-1,0 0 1,0 1-1,-1-1 1,1 0-1,0 1 1,-1-1 0,1 1-1,0-1 1,-1 1-1,1 0 1,-3-1-1,2 2 4,1 0 0,0 0-1,0 0 1,0 1-1,0-1 1,0 0 0,0 0-1,0 1 1,1-1 0,-1 0-1,0 1 1,1-1-1,-1 1 1,1-1 0,-1 1-1,1-1 1,0 1 0,0-1-1,-1 1 1,1 1-1,-8 77 411,2 0-1,8 119 0,-2-181-367,63 882 206,-62-887-378,5 25-822,4-16-4283,-2-11-4757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2.407"/>
    </inkml:context>
    <inkml:brush xml:id="br0">
      <inkml:brushProperty name="width" value="0.05" units="cm"/>
      <inkml:brushProperty name="height" value="0.05" units="cm"/>
    </inkml:brush>
  </inkml:definitions>
  <inkml:trace contextRef="#ctx0" brushRef="#br0">1 457 12416,'8'3'-38,"-5"-2"95,-1 0 0,0 0 1,1 0-1,-1 0 1,1-1-1,-1 1 0,1-1 1,-1 0-1,1 0 0,-1 0 1,1 0-1,-1 0 0,1 0 1,-1-1-1,1 1 0,-1-1 1,1 1-1,-1-1 1,3-1-1,36-12 1307,83-17-1,-31 10-570,103-23-453,11-3 194,116-51-55,-158 47-424,-1 6 73,322-44 0,-373 77-102,1 5 0,-1 5 0,1 5 0,0 5 0,-1 5 0,-1 5 0,0 5 0,134 46 0,-118-25 0,-3 6 0,-2 5-1,-2 6 1,162 109-1,-223-126-9,-2 3 0,-2 3 0,64 72 0,-40-26 16,79 120 0,-128-171-13,-3 1-1,-1 2 0,-3 0 1,-1 2-1,15 53 1,-31-80-15,-2-1 0,-1 1 0,-1 0 1,0 0-1,-2 1 0,-2 24 0,-1-31-3,0-1 0,-1 1 0,-1-1 0,0 1 0,-1-1 0,-1 0 0,-1-1 0,0 0 0,-12 20 0,3-13 11,-1 0 1,-1 0 0,-1-2-1,0 0 1,-2-1 0,0-1-1,-1-1 1,-43 25 0,23-19-11,-1-2 1,0-2 0,-2-1 0,-61 15 0,-191 19 95,214-40-90,-265 20-13,-1-22 31,344-10-25,-922-18 489,535-9-193,99 6-60,-4-1 381,288 21-528,0 1-1,0 1 1,0 0 0,0 0-1,1 0 1,-1 1-1,0 1 1,1-1-1,-17 9 1,21-9-440,0 0 1,0 1-1,0 0 0,0 0 1,0 1-1,0-1 0,1 1 1,-4 3-1,-5 15-4982,6 5-3596,8 1 7285,0-14-170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1.050"/>
    </inkml:context>
    <inkml:brush xml:id="br0">
      <inkml:brushProperty name="width" value="0.05" units="cm"/>
      <inkml:brushProperty name="height" value="0.05" units="cm"/>
    </inkml:brush>
  </inkml:definitions>
  <inkml:trace contextRef="#ctx0" brushRef="#br0">56 185 15360,'-2'-1'19,"-1"1"0,1 0 1,-1-1-1,1 0 1,-1 1-1,1-1 0,0 0 1,-1 0-1,1-1 0,0 1 1,0 0-1,0-1 1,0 1-1,0-1 0,0 1 1,0-1-1,-1-2 1,2 2 48,0-1 0,0 1 0,0 0 0,0 0 0,1-1 0,-1 1 0,1 0 0,0-1 0,0 1 0,0-1 1,0 1-1,0 0 0,0-1 0,1 1 0,-1-1 0,1 1 0,-1 0 0,3-4 0,0-1 71,0 0 1,0 0-1,1 0 0,0 0 0,0 1 0,1 0 1,0 0-1,0 0 0,0 1 0,1-1 0,0 1 1,8-5-1,-9 6-92,1 0 0,-1 1-1,1 0 1,0 0 0,0 1 0,0 0 0,0 0 0,0 0 0,0 1 0,1-1 0,-1 2 0,0-1-1,1 1 1,-1 0 0,8 1 0,-6 0-16,0 0-1,-1 1 1,1 0-1,-1 1 1,1 0 0,-1 0-1,0 0 1,0 1-1,-1 0 1,1 1 0,-1-1-1,0 1 1,0 0-1,0 1 1,0-1 0,-1 1-1,5 8 1,-5-7-11,-1 1 0,-1-1 1,1 1-1,-1 0 0,0 0 1,-1 0-1,0 0 0,0 1 1,-1-1-1,0 0 0,-1 1 1,1-1-1,-2 1 0,1-1 0,-1 0 1,-2 10-1,-1-1-22,-1 0 1,0-1-1,-2 0 0,1 0 0,-2 0 1,0-1-1,-1 0 0,0-1 0,-2 0 1,-18 21-1,18-24 118,1-1 1,-1 0-1,-1-1 0,0 0 1,0-1-1,-1 0 0,1-1 1,-2-1-1,1 0 0,-1 0 1,0-2-1,-28 7 0,38-11-50,0 1 1,1-1-1,-1 0 0,0-1 0,1 1 0,-1 0 0,-6-3 0,9 3-55,1 0 0,0 0 0,-1 0 0,1 0 0,-1 0 0,1-1 0,0 1-1,-1 0 1,1 0 0,0 0 0,-1-1 0,1 1 0,0 0 0,-1-1 0,1 1 0,0 0-1,-1-1 1,1 1 0,0 0 0,0-1 0,0 1 0,-1 0 0,1-1 0,0 1 0,0-1-1,0 1 1,0-1 0,0 0 2,0 0-1,1 0 0,-1 0 1,1 0-1,-1 0 1,1 0-1,-1 0 1,1 1-1,0-1 1,0 0-1,-1 0 0,1 1 1,0-1-1,0 0 1,0 1-1,1-2 1,8-5 4,1 1 0,-1 0 0,1 0 0,0 1 0,0 1 0,1 0 0,-1 0 0,1 1 0,0 1 0,14-2 0,-8 3 25,0 1-1,1 0 0,-1 2 0,0 0 0,0 1 1,19 5-1,8 7 81,0 1 0,-1 3 1,-1 1-1,51 34 1,-13-3-1879,-5 2-5246,-41-28 2832,19 13-2123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6.987"/>
    </inkml:context>
    <inkml:brush xml:id="br0">
      <inkml:brushProperty name="width" value="0.05" units="cm"/>
      <inkml:brushProperty name="height" value="0.05" units="cm"/>
    </inkml:brush>
  </inkml:definitions>
  <inkml:trace contextRef="#ctx0" brushRef="#br0">0 2460 6784,'49'4'1679,"-41"-3"375,-18-5-27,14-2-1288,16-5-433,13 0 241,0 2-1,1 1 1,41-4 0,105-1 500,-178 13-1039,112 0 259,158 20-1,16 1 887,-244-20-876,81 15 0,-58-9 129,-66-7-300,-1 0 22,0 0 0,0 0 0,0 0 0,0 0 0,8-15 107,-2 3-225,-1-2-1,-1 1 1,0 0 0,0-1 0,1-20-1,3-74 114,-5 51-48,67-572 74,-29 323-149,24-117 0,-34 262 0,-12 58 0,-17 92 0,0 0 0,-1-1 0,-1 1 0,0-1 0,0 1 0,-1 0 0,0-1 0,-1 1 0,-1 0 0,0 0 0,0 0 0,-1 0 0,0 1 0,-7-11 0,-27-66 0,35 77 0,2-2 0,6 1 0,-2 7 0,0 0 0,0 0 0,0 1 0,1 0 0,-1 0 0,1 0 0,0 0 0,0 0 0,0 1 0,0-1 0,9-2 0,6-2 0,31-6 0,-14 4 0,274-62 89,-130 34-50,-170 35 15,-1 0 0,0-1 0,0-1-1,0 1 1,13-9 0,-16 8-690,0 0-1,-1 0 1,1-1 0,8-9 0,5-8-11865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7.619"/>
    </inkml:context>
    <inkml:brush xml:id="br0">
      <inkml:brushProperty name="width" value="0.05" units="cm"/>
      <inkml:brushProperty name="height" value="0.05" units="cm"/>
    </inkml:brush>
  </inkml:definitions>
  <inkml:trace contextRef="#ctx0" brushRef="#br0">32 0 9728,'-16'21'836,"16"-19"275,6 7-264,5 21-330,0-1 0,-3 2 0,0-1 0,6 55 0,-13-77-456,12 95 374,-4 1 0,-5 0 0,-11 121 0,-10-60 465,-46 204 1,58-350-796,3-11-547,0-1-1,0 0 1,0 13 0,4-20-3161,9-3 982,-7 2-4774,-4 1 7382,0 0-840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251"/>
    </inkml:context>
    <inkml:brush xml:id="br0">
      <inkml:brushProperty name="width" value="0.05" units="cm"/>
      <inkml:brushProperty name="height" value="0.05" units="cm"/>
    </inkml:brush>
  </inkml:definitions>
  <inkml:trace contextRef="#ctx0" brushRef="#br0">116 1 12416,'0'7'-22,"0"0"1,1 0 0,0 0 0,1 0 0,-1-1-1,1 1 1,0 0 0,1-1 0,0 1 0,6 10-1,2-1 32,0 0-1,22 21 1,-20-22 45,3 1-49,0-1 0,1-1 0,0 0 0,28 16-1,85 41 184,-79-44-1,63 34 484,-3 4 0,-3 6 0,136 116 0,-194-145-361,-28-26-43,-2 2 1,0 0 0,35 41 0,-54-58-262,0 0-1,-1 0 0,1 0 1,0 0-1,0 1 1,-1-1-1,1 0 1,0 0-1,-1 1 1,1-1-1,-1 1 1,0-1-1,1 0 0,-1 1 1,0-1-1,0 1 1,0-1-1,0 1 1,0-1-1,0 1 1,-1-1-1,1 0 0,0 1 1,-1-1-1,1 1 1,-1-1-1,1 0 1,-1 1-1,0-1 1,0 0-1,1 0 0,-1 0 1,0 1-1,0-1 1,-2 1-1,-3 3 54,1-1-1,-1 0 1,0-1-1,0 0 1,-12 5-1,6-3-93,-42 20 149,-1-3 0,-76 19-1,-120 17 826,-15 4-432,230-52-488,-351 114 450,385-123-3094,2-1-8959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790"/>
    </inkml:context>
    <inkml:brush xml:id="br0">
      <inkml:brushProperty name="width" value="0.05" units="cm"/>
      <inkml:brushProperty name="height" value="0.05" units="cm"/>
    </inkml:brush>
  </inkml:definitions>
  <inkml:trace contextRef="#ctx0" brushRef="#br0">161 0 7040,'3'1'405,"14"4"-161,1 1 1,-2 1-1,1 0 0,-1 1 1,0 1-1,0 0 0,-1 1 0,-1 1 1,17 15-1,-22-18-134,-1 0 0,0 0 0,0 1 0,-1 0 0,-1 0 0,1 1 0,-1 0 0,-1 0 0,0 1 0,0-1 0,-1 1 0,-1 0 0,0 0 0,0 1 0,2 18 0,-6-20-83,1-1-1,-1 0 1,-1 0 0,1 0 0,-2 0 0,1-1 0,-1 1 0,-1 0-1,1-1 1,-1 0 0,-1 0 0,1 0 0,-2 0 0,1-1 0,-1 0-1,0 0 1,0 0 0,-1-1 0,0 0 0,0 0 0,-8 4 0,5-2 50,-1-1 0,0-1 0,-1 0 0,1-1 1,-1 0-1,0-1 0,0 0 0,-1 0 1,1-2-1,-1 1 0,0-2 0,1 0 0,-1 0 1,-19-2-1,26 0 4,0 0-1,0 0 1,0 0 0,0-1 0,0 0-1,0 0 1,0 0 0,0-1 0,1 0 0,-1 0-1,1 0 1,0-1 0,0 1 0,0-1-1,1-1 1,-1 1 0,1-1 0,0 1-1,0-1 1,1-1 0,-1 1 0,1 0-1,0-1 1,1 1 0,-1-1 0,1 0-1,-2-9 1,2-1 24,0 1 0,1 0-1,1-1 1,1 1 0,0-1 0,1 1 0,0-1-1,6-15 1,4-12-3222,29-62 1,-22 58-3412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322"/>
    </inkml:context>
    <inkml:brush xml:id="br0">
      <inkml:brushProperty name="width" value="0.05" units="cm"/>
      <inkml:brushProperty name="height" value="0.05" units="cm"/>
    </inkml:brush>
  </inkml:definitions>
  <inkml:trace contextRef="#ctx0" brushRef="#br0">1 1 5632,'0'0'0,"3"10"-1280,2 9 0,4 9 3840,5 12 0,5 5-2176,-6 10 0,1 9 256,-3-12 0,-3-3-640,3-8 0,1-8-1664,-2-7 128,1-2-2944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654"/>
    </inkml:context>
    <inkml:brush xml:id="br0">
      <inkml:brushProperty name="width" value="0.05" units="cm"/>
      <inkml:brushProperty name="height" value="0.05" units="cm"/>
    </inkml:brush>
  </inkml:definitions>
  <inkml:trace contextRef="#ctx0" brushRef="#br0">1 359 10112,'4'4'768,"25"26"100,-20-19-656,1-1-1,0 0 0,1-1 1,0 0-1,0 0 1,1-1-1,13 7 1,-23-15-184,-1 1 0,1 0 1,0-1-1,-1 1 0,1-1 1,0 1-1,-1-1 0,1 0 1,0 1-1,0-1 0,-1 0 1,1 0-1,0 0 0,0-1 1,-1 1-1,1 0 0,0-1 1,0 1-1,-1-1 0,1 1 1,-1-1-1,1 0 0,0 0 1,-1 0-1,0 0 0,1 0 1,-1 0-1,1 0 0,-1 0 1,0-1-1,0 1 0,2-3 1,0 0 39,-1-1 0,0 1 0,0-1 0,0 0 1,-1 0-1,0 0 0,0 0 0,0 0 0,0 0 1,-1-5-1,-1-22-17,-2 1 0,-1 0 0,-2 0 1,-17-56-1,-6-1 32,15 48-2516,0-1-5841,8 21 6333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
    </inkml:context>
    <inkml:brush xml:id="br0">
      <inkml:brushProperty name="width" value="0.05" units="cm"/>
      <inkml:brushProperty name="height" value="0.05" units="cm"/>
    </inkml:brush>
  </inkml:definitions>
  <inkml:trace contextRef="#ctx0" brushRef="#br0">201 264 6272,'0'0'1024,"-27"0"0,-17 0-512,8-14 128,-2-5-128,10 0 128,6-4-512,17-2 0,12-7-512,13-1 0,13 1-1664,2-1 128,1 0-1792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340"/>
    </inkml:context>
    <inkml:brush xml:id="br0">
      <inkml:brushProperty name="width" value="0.05" units="cm"/>
      <inkml:brushProperty name="height" value="0.05" units="cm"/>
    </inkml:brush>
  </inkml:definitions>
  <inkml:trace contextRef="#ctx0" brushRef="#br0">1 0 6272,'0'23'0,"1"13"-640,3 7 0,1 9 256,0-10 128,2-6 256,-5-10 128,1-5 0,-3-6 128,0 3-3584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695"/>
    </inkml:context>
    <inkml:brush xml:id="br0">
      <inkml:brushProperty name="width" value="0.05" units="cm"/>
      <inkml:brushProperty name="height" value="0.05" units="cm"/>
    </inkml:brush>
  </inkml:definitions>
  <inkml:trace contextRef="#ctx0" brushRef="#br0">0 37 14080,'0'0'0,"21"0"0,15-4 512,2 3 0,4-3-512,4-5 128,4 3-128,2-1 0,0 1-11008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3.208"/>
    </inkml:context>
    <inkml:brush xml:id="br0">
      <inkml:brushProperty name="width" value="0.05" units="cm"/>
      <inkml:brushProperty name="height" value="0.05" units="cm"/>
    </inkml:brush>
  </inkml:definitions>
  <inkml:trace contextRef="#ctx0" brushRef="#br0">793 1 11008,'-163'50'1561,"84"-28"-690,53-14-612,-1-1 0,0-2 0,0 0 0,0-2 0,-1-1 0,-38-2 0,30-3-51,-1-2 0,1-2 0,0-1 0,1-1 0,0-2 0,0-2 0,-36-18 0,69 30-997,2 1-3542,0 0-512,0 0 1217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082"/>
    </inkml:context>
    <inkml:brush xml:id="br0">
      <inkml:brushProperty name="width" value="0.05" units="cm"/>
      <inkml:brushProperty name="height" value="0.05" units="cm"/>
    </inkml:brush>
  </inkml:definitions>
  <inkml:trace contextRef="#ctx0" brushRef="#br0">0 0 12928,'2'19'0,"5"17"384,-7-36 128,0 0-128,0 0 0,0 0 256,5 19 0,0 14-1,1 14 129,-3 10-512,2 16 128,-1 8-384,-3-1 0,-1 3 128,-1-7 0,-3-1-256,-1-18 0,0 2-12799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727"/>
    </inkml:context>
    <inkml:brush xml:id="br0">
      <inkml:brushProperty name="width" value="0.05" units="cm"/>
      <inkml:brushProperty name="height" value="0.05" units="cm"/>
    </inkml:brush>
  </inkml:definitions>
  <inkml:trace contextRef="#ctx0" brushRef="#br0">134 447 12032,'16'-16'467,"0"-1"0,-1-1 0,-1 0 0,14-22 1,23-30 97,-32 48-472,1 2 1,1 1-1,1 0 1,1 2-1,0 0 1,2 2-1,-1 0 1,2 2-1,0 1 1,39-13-1,-6 7 103,2 2 1,0 4-1,111-10 0,-107 18-104,-1 3 0,1 2 0,-1 4 0,0 2 0,0 3 0,81 23 0,-103-21-13,-1 3 0,-1 1 0,0 1 1,-1 3-1,-1 1 0,-1 2 0,-1 1 0,-1 2 0,-2 1 1,43 44-1,-61-54-72,-1-1 1,-1 2-1,0 0 1,-1 0 0,-1 2-1,-1-1 1,9 24-1,-15-31 1,0 1 0,0 0 0,-2 0 0,0 0 0,0 0-1,-1 0 1,-1 0 0,0 1 0,0-1 0,-2 0 0,0 0 0,0 0 0,-6 17-1,-2 1-7,-2-1 0,0 1 0,-3-2 0,0 0 0,-2-1 0,-1 0 0,-1-1 0,-1-2 0,-1 0 0,-2-1 0,-42 35 0,22-26 0,-3-3 0,0-1 0,-2-3-1,-1-2 1,-1-1 0,-101 29 0,49-26 7,-1-4 1,-173 14 0,186-31 141,1-3 0,0-5 1,-1-3-1,-124-26 0,177 22-97,1-1-1,0-2 0,1-2 0,-52-29 0,57 25-877,12 1-3787,10 8-4667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168"/>
    </inkml:context>
    <inkml:brush xml:id="br0">
      <inkml:brushProperty name="width" value="0.05" units="cm"/>
      <inkml:brushProperty name="height" value="0.05" units="cm"/>
    </inkml:brush>
  </inkml:definitions>
  <inkml:trace contextRef="#ctx0" brushRef="#br0">0 678 9600,'2'-2'405,"54"-46"3540,-37 33-3368,33-34 0,-24 17-396,-2 0 0,-2-2 1,-1-1-1,-1-1 0,-2-1 1,-2-1-1,-2 0 0,-1-1 0,10-41 1,20-68 330,-45 147-501,0 0 1,0 1-1,0-1 1,0 0-1,0 1 1,1-1-1,-1 0 1,0 1-1,0-1 1,1 1-1,-1-1 1,0 1 0,1-1-1,-1 1 1,1-1-1,-1 1 1,1-1-1,-1 1 1,1-1-1,-1 1 1,1 0-1,-1-1 1,1 1-1,-1 0 1,1-1-1,0 1 1,-1 0-1,1 0 1,-1 0-1,1-1 1,0 1-1,-1 0 1,1 0-1,0 0 1,-1 0-1,1 0 1,0 0-1,-1 0 1,1 0-1,0 1 1,-1-1 0,1 0-1,-1 0 1,1 0-1,0 1 1,-1-1-1,1 0 1,-1 1-1,1-1 1,-1 1-1,1-1 1,-1 0-1,1 1 1,-1-1-1,1 2 1,3 2 26,0 0 0,-1 1 1,0-1-1,0 1 0,4 8 0,3 9 32,-1 1 0,-2 0 0,0 0-1,5 32 1,7 103 69,-5-34-2653,-8-86-1091,-1 0-4587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523"/>
    </inkml:context>
    <inkml:brush xml:id="br0">
      <inkml:brushProperty name="width" value="0.05" units="cm"/>
      <inkml:brushProperty name="height" value="0.05" units="cm"/>
    </inkml:brush>
  </inkml:definitions>
  <inkml:trace contextRef="#ctx0" brushRef="#br0">529 61 14720,'-28'-8'0,"-18"-3"0,-1 1 0,-8-4 0,-4 5 0,-1 6-256,8 1 128,0-1-10112</inkml:trace>
  <inkml:trace contextRef="#ctx0" brushRef="#br0" timeOffset="1">0 25 1024,'0'0'0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6.110"/>
    </inkml:context>
    <inkml:brush xml:id="br0">
      <inkml:brushProperty name="width" value="0.05" units="cm"/>
      <inkml:brushProperty name="height" value="0.05" units="cm"/>
    </inkml:brush>
  </inkml:definitions>
  <inkml:trace contextRef="#ctx0" brushRef="#br0">14 570 16000,'-3'8'-10,"0"1"1,1 0-1,0 0 1,0 1-1,1-1 1,0 0-1,1 0 1,0 1 0,0-1-1,1 0 1,4 17-1,-1 8-4,8 37 87,-8-51-40,21-61-11,-16 26-8,1 1 0,0 1 0,1-1 0,0 2 1,1 0-1,0 0 0,1 1 0,19-13 1,-29 22-12,-1 0 1,1 1-1,-1 0 1,1 0 0,-1 0-1,1 0 1,0 0-1,0 0 1,-1 1 0,1-1-1,0 1 1,0 0-1,0-1 1,0 1 0,-1 1-1,1-1 1,0 0 0,3 2-1,-2-1 1,0 1 1,0 0-1,0 0 0,-1 0 0,1 0 1,-1 0-1,1 1 0,-1 0 0,0 0 1,6 6-1,1 6-2,0 0 1,0 0-1,-1 1 1,9 24 0,-6-16 103,-12-24-105,0 1 0,0-1-1,0 0 1,0 0 0,1 1 0,-1-1 0,0 0-1,0 0 1,1 0 0,-1 1 0,0-1-1,0 0 1,1 0 0,-1 0 0,0 0-1,0 0 1,1 1 0,-1-1 0,0 0-1,1 0 1,-1 0 0,0 0 0,0 0-1,1 0 1,-1 0 0,0 0 0,1 0 0,5-4 10,0 1 1,0-1-1,0 0 1,-1 0 0,0 0-1,1-1 1,-2 0 0,1 0-1,0 0 1,5-10-1,-3 4-11,-2 3 2,0 1 1,0-2 0,-1 1 0,0 0-1,0-1 1,-1 0 0,4-14 0,-18 45 56,9-19-55,0 0 0,0 0 1,1 0-1,-1 0 0,1 0 1,0 0-1,0 0 0,0 0 1,0 0-1,0 5 0,1-1 75,0 0 0,1 1-1,0-1 1,1 1-1,-1-1 1,1 0-1,1 0 1,-1 0-1,1 0 1,8 12-1,-9-15-35,0-1-1,0 1 0,1-1 0,-1 0 0,1 0 1,0 0-1,0 0 0,0 0 0,0-1 0,0 1 0,1-1 1,-1 0-1,1 0 0,0 0 0,-1 0 0,1-1 1,0 0-1,0 0 0,0 0 0,0 0 0,6 0 0,-8-1-32,0 0 0,0-1-1,0 1 1,0-1-1,0 0 1,-1 0 0,1 1-1,0-1 1,0 0-1,-1-1 1,1 1-1,-1 0 1,1 0 0,-1-1-1,1 1 1,-1-1-1,0 1 1,0-1 0,0 1-1,0-1 1,0 0-1,1-2 1,2-1 4,6-13-12,0 0 0,-1-1 0,-1 0 0,-1 0 0,-1-1 0,0 0 0,-2 0 0,0 0 0,-1-1-1,0-25 1,-2 1 4,-2 1-1,-3-1 0,-14-76 1,9 76 20,-2 0 1,-2 1 0,-32-71-1,43 110-25,-21-37 39,21 40-35,0-1-1,0 1 1,0 0 0,0-1 0,-1 1-1,1 0 1,0 0 0,-1 0 0,0 1-1,1-1 1,-1 1 0,0-1-1,-3 0 1,5 2-4,-1-1 0,1 1 0,-1 0 0,1-1 0,-1 1 0,1 0 0,0 0 0,-1 0 0,1 0 0,-1 1 0,1-1 0,-1 0 0,1 0 0,-1 1 0,1-1 0,0 1 0,-1 0 0,1-1 0,0 1 0,-3 1 0,2 0-1,0 0 0,0 1 0,0-1 0,0 0 1,0 1-1,0 0 0,0-1 0,1 1 0,-2 4 0,-2 6 5,1 1 0,0 0 1,-2 20-1,1 14 36,1 1 0,4 0 0,7 77 0,-2-54 8,25 270-925,0-109-5010,-14-115-2050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6.621"/>
    </inkml:context>
    <inkml:brush xml:id="br0">
      <inkml:brushProperty name="width" value="0.05" units="cm"/>
      <inkml:brushProperty name="height" value="0.05" units="cm"/>
    </inkml:brush>
  </inkml:definitions>
  <inkml:trace contextRef="#ctx0" brushRef="#br0">35 39 15360,'23'28'73,"-10"-14"504,-23-34-76,-26-40 1057,34 64-1089,-5 20-213,2 0 0,1 0 0,-2 40-1,5 83-20,2-114-106,29 359 373,37-6-407,-67-386-112,5 31-1273,-4-17-1691,-1 3-8005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292"/>
    </inkml:context>
    <inkml:brush xml:id="br0">
      <inkml:brushProperty name="width" value="0.05" units="cm"/>
      <inkml:brushProperty name="height" value="0.05" units="cm"/>
    </inkml:brush>
  </inkml:definitions>
  <inkml:trace contextRef="#ctx0" brushRef="#br0">0 481 14976,'10'19'4,"7"8"-30,-17-27 25,1 0-1,-1 0 0,0 0 1,0 1-1,0-1 1,0 0-1,1 0 1,-1 0-1,0 0 0,0 0 1,0 0-1,1 1 1,-1-1-1,0 0 1,0 0-1,1 0 0,-1 0 1,0 0-1,0 0 1,1 0-1,-1 0 1,0 0-1,0 0 0,1 0 1,-1 0-1,0 0 1,0 0-1,0 0 1,1 0-1,-1 0 0,0-1 1,0 1-1,1 0 1,-1 0-1,0 0 1,0 0-1,0 0 0,1 0 1,-1-1-1,0 1 1,0 0-1,0 0 1,0 0-1,0-1 0,1 1 1,-1 0-1,0 0 1,0 0-1,0-1 1,0 1-1,0 0 0,0 0 1,0-1-1,0 1 1,0 0-1,0 0 1,0-1-1,0 1 0,0 0 1,4-21 94,-3 17-70,3-14 132,1 0 1,0 0 0,1 0 0,1 0 0,1 1 0,0 0-1,2 1 1,11-17 0,-6 13 17,2 1 0,0 0 0,0 1 0,2 1 0,30-22 0,-12 15-15,0 1-1,2 2 0,1 2 0,0 2 0,2 1 1,71-17-1,-56 20-101,1 2 0,0 4 0,1 1 0,-1 4 0,1 1 0,0 4 0,90 14 0,-92-5-34,0 2 0,-1 2 0,0 3-1,-2 2 1,0 2 0,68 42 0,-88-44-14,-1 2-1,-1 1 0,-2 1 1,0 2-1,-2 1 1,-1 1-1,-1 1 0,-2 2 1,-1 0-1,24 46 0,-27-39 11,-2 1 0,-1 1 0,-3 1 0,-1 0 0,-2 0-1,7 62 1,-14-76-6,-2 0 0,-1 1 0,-2-1 0,0 0 0,-2 1 0,-1-1 0,-1 0 0,-2-1 0,-1 1-1,-20 48 1,17-55 1,-1-1-1,0 0 1,-1-1-1,-2 0 1,1-1-1,-2 0 0,-20 16 1,12-13-2,-2-2-1,0-1 1,-1-1 0,-51 24-1,33-22 20,-1-2 0,-1-2 0,0-2 0,-1-2 0,0-3 0,-88 5 0,21-11 103,-1-5 1,1-6-1,-195-39 0,272 39-37,0-1-1,-51-22 1,69 23-80,0-1 0,1-1 1,1 0-1,0-2 0,-27-23 0,28 18-1965,8-4-8325,6 10 5730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938"/>
    </inkml:context>
    <inkml:brush xml:id="br0">
      <inkml:brushProperty name="width" value="0.05" units="cm"/>
      <inkml:brushProperty name="height" value="0.05" units="cm"/>
    </inkml:brush>
  </inkml:definitions>
  <inkml:trace contextRef="#ctx0" brushRef="#br0">25 799 16895,'-1'-1'-9,"-1"1"0,1 0 0,-1 0 0,1-1 0,-1 1-1,1-1 1,0 1 0,-1-1 0,1 0 0,0 1-1,0-1 1,0 0 0,-1 0 0,1 0 0,0 0 0,0 0-1,-1-2 1,1 1-7,1 0-1,0-1 1,0 1-1,0 0 1,1 0-1,-1 0 1,0-1 0,1 1-1,0 0 1,-1 0-1,3-3 1,63-254-18,3-8 281,-63 247-229,30-76 137,-30 83-137,0 0-1,1 1 0,0 0 1,1 1-1,12-15 0,-18 24-16,-1 0 0,1 0 0,0 0 0,0 0 0,1 0 0,-1 0 0,0 0-1,1 1 1,-1-1 0,1 1 0,-1 0 0,1 0 0,-1 0 0,1 0-1,0 0 1,0 0 0,0 1 0,-1-1 0,1 1 0,0 0 0,0 0 0,0 0-1,0 0 1,0 1 0,-1-1 0,1 1 0,0-1 0,0 1 0,-1 0-1,1 0 1,0 0 0,-1 1 0,1-1 0,-1 1 0,0-1 0,3 3-1,5 5 14,0 0 0,-1 0 0,0 1-1,-1 1 1,0-1 0,10 18-1,20 40 165,-2 1-1,39 108 0,25 157 315,-124-364-492,12 14 0,-6-6-25,-1 0-1,0 2 1,-2 0-1,-42-31 0,23 23-38,-88-44 0,100 58 39,0 2-1,-1 1 1,-1 1-1,-51-9 0,51 18 117,30 1-90,0 0-1,-1 0 1,1 0-1,0 0 1,0 0-1,-1 0 1,1 0-1,0 0 1,0 0-1,0 0 1,-1 0-1,1 0 1,0 0-1,0 0 1,-1 0-1,1 0 1,0 1-1,0-1 1,0 0-1,0 0 1,-1 0-1,1 0 1,0 0-1,0 1 1,0-1-1,0 0 1,-1 0-1,1 0 1,0 1-1,0-1 1,0 0-1,0 0 1,0 1-1,12 8-86,0-4-692,0 0 0,0-1 1,0 0-1,1-1 1,-1 0-1,1-1 0,22 0 1,-3-2-2641,63-8 1,-37 1 836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168"/>
    </inkml:context>
    <inkml:brush xml:id="br0">
      <inkml:brushProperty name="width" value="0.05" units="cm"/>
      <inkml:brushProperty name="height" value="0.05" units="cm"/>
    </inkml:brush>
  </inkml:definitions>
  <inkml:trace contextRef="#ctx0" brushRef="#br0">0 0 6912,'0'0'-1643,"0"0"449,0 0 1492,0 0 385,0 0-235,2 9 341,19 99 4421,6 158-3700,-27-257-1437,3 21 181,-3-29-250,0-1 0,0 1 0,0-1 0,0 1 0,1-1-1,-1 0 1,0 1 0,0-1 0,0 1 0,0-1 0,1 0 0,-1 1 0,0-1 0,0 0-1,1 1 1,-1-1 0,0 0 0,1 1 0,-1-1 0,0 0 0,1 0 0,-1 1 0,0-1-1,1 0 1,-1 0 0,1 0 0,-1 0 0,0 1 0,1-1 0,-1 0 0,1 0 0,-1 0-1,1 0 1,-1 0 0,1 0 0,-1 0 0,0 0 0,1 0 0,-1 0 0,1 0 0,-1-1-1,0 1 1,1 0 0,-1 0 0,1 0 0,-1 0 0,0-1 0,1 1 0,-1 0 0,0 0-1,1-1 1,0 0 0,9-6 32,-1-2 0,14-14 1,-17 16 13,0 0 0,1 1 1,0 0-1,0 0 1,0 0-1,0 1 1,15-7-1,-20 11-49,0 0 1,0 1-1,0-1 0,0 1 0,0 0 0,0 0 1,1-1-1,-1 1 0,0 1 0,0-1 0,0 0 0,0 0 1,0 1-1,0-1 0,0 1 0,0 0 0,3 1 1,-1 0-2,0 1 0,0-1 0,0 1 0,0 0 0,-1 0 0,1 1 0,3 4 0,3 4 4,-2 0 0,0 0 0,0 1 1,5 13-1,9 14 259,-6-11-1897,-7-10-2755,-8-12 208,-1-7 1941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591"/>
    </inkml:context>
    <inkml:brush xml:id="br0">
      <inkml:brushProperty name="width" value="0.05" units="cm"/>
      <inkml:brushProperty name="height" value="0.05" units="cm"/>
    </inkml:brush>
  </inkml:definitions>
  <inkml:trace contextRef="#ctx0" brushRef="#br0">196 625 9216,'-2'3'0,"-1"1"-1,0 0 0,0-1 0,0 1 0,0-1 0,-7 6 0,9-9 2,0 1 0,0-1 0,0 1 0,0-1 0,0 1 0,0-1 0,0 0 0,0 0 0,0 1 0,0-1 0,0 0-1,0 0 1,0 0 0,0 0 0,0 0 0,0 0 0,-1-1 0,1 1 0,0 0 0,0 0 0,0-1 0,0 1 0,0-1-1,0 1 1,0-1 0,0 1 0,1-1 0,-2-1 0,-1 1 6,1-1-1,0 1 1,0 0-1,-1 0 1,1 0-1,0 0 1,-1 0 0,1 0-1,-1 0 1,1 1-1,-1 0 1,0-1-1,1 1 1,-1 0 0,1 0-1,-1 0 1,0 1-1,1-1 1,-1 0-1,-3 2 1,2 0 27,-1 0 0,1 0 0,-1 1 0,1-1 0,0 1 0,0 0 0,0 0 0,0 1 0,0-1 0,-3 5 0,3-3 278,0 0 0,1 1 0,-1-1 0,1 1 0,0 0 1,1 0-1,0 0 0,-1 0 0,0 9 0,2-13-224,0 0 0,1 0 0,0 0 1,-1 0-1,1 0 0,0 0 0,0 0 0,0 0 1,1 0-1,-1 0 0,0 0 0,1 0 0,-1 0 1,1 0-1,-1-1 0,1 1 0,0 0 0,0 0 1,0 0-1,0-1 0,0 1 0,1-1 0,-1 1 1,0-1-1,1 1 0,-1-1 0,1 0 0,-1 1 1,1-1-1,0 0 0,-1 0 0,1 0 0,0 0 1,3 0-1,-2 0-66,1 0-1,0-1 1,0 0 0,0 0 0,-1 0 0,1 0-1,0 0 1,0-1 0,-1 0 0,1 0 0,0 0 0,-1 0-1,1 0 1,0-1 0,-1 0 0,0 1 0,1-1-1,2-3 1,3-1-20,0-1 0,-1 0 0,0-1 0,0 1 0,8-12 1,-3 0 13,-1-1 1,0 1 0,-2-2 0,-1 0-1,0 0 1,-1 0 0,-2-1 0,0 0-1,-1 0 1,3-38 0,-3-20 249,-9-133 1,2 160-238,1 28-5,1 8 13,-1 0 0,-1 0-1,-5-25 1,0 69 197,2 27-134,3 1-1,5 59 0,0-47-13,3 59-356,1 57 1101,-11-91-4656,-10-1-5731,5-55 7401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146"/>
    </inkml:context>
    <inkml:brush xml:id="br0">
      <inkml:brushProperty name="width" value="0.05" units="cm"/>
      <inkml:brushProperty name="height" value="0.05" units="cm"/>
    </inkml:brush>
  </inkml:definitions>
  <inkml:trace contextRef="#ctx0" brushRef="#br0">123 678 10496,'1'0'23,"0"-1"0,0 1 0,0-1 0,-1 1 0,1-1 1,0 1-1,0-1 0,-1 0 0,1 1 0,0-1 0,-1 0 0,1 1 1,0-1-1,-1 0 0,1 0 0,-1 0 0,1-1 0,-11-4 386,8 5-379,0 1 0,0-1-1,0 0 1,0 0 0,0 0 0,0 0-1,1 0 1,-1 0 0,0 0 0,1-1-1,-1 1 1,1-1 0,-1 1-1,1-1 1,-2-2 0,2 1 33,0 0 0,0 0 0,0 0 0,1 0 0,-1 0 0,1 0 0,0 0 0,-1 0 0,1 0 0,1 0 0,-1 0 0,0 0 0,2-6 0,15-40 634,1 11-261,3 1 1,48-69-1,-6 13 772,93-151 434,-155 242-1626,0 0-1,0 1 0,0-1 1,1 1-1,-1-1 0,0 1 1,1-1-1,-1 1 0,1 0 1,0 0-1,-1-1 0,1 1 0,0 1 1,0-1-1,0 0 0,2-1 1,-2 2-9,0 0 0,-1 1 0,1-1 1,0 0-1,-1 0 0,1 1 0,0-1 1,-1 1-1,1-1 0,0 1 0,-1 0 1,1 0-1,-1 0 0,0 0 1,1 0-1,-1 0 0,0 0 0,1 0 1,1 3-1,4 4 14,1 1 1,-2 1 0,1-1-1,-1 1 1,-1 1 0,0-1-1,5 14 1,20 78 295,-17-39-129,-4 0 0,3 100-1,-6-60-152,-6-96-127,5 37-212,-5-43 173,0 1 0,1-1 0,-1 0 0,0 1 1,0-1-1,1 0 0,-1 0 0,1 1 0,-1-1 1,1 0-1,0 0 0,-1 0 0,1 0 0,0 0 1,0 0-1,0 0 0,-1 0 0,1 0 0,0 0 0,0 0 1,1 0-1,-1-1 0,0 1 0,0 0 0,2 0 1,-2-1-13,1 0 0,-1-1 0,0 1 1,0 0-1,1-1 0,-1 1 1,0-1-1,0 1 0,1-1 1,-1 0-1,0 0 0,0 1 0,0-1 1,0 0-1,0 0 0,0 0 1,-1 0-1,1 0 0,0 0 0,1-3 1,13-24-282,-13 25 389,1-5 23,0 0 0,0 0 0,-1 0 0,0 0 0,-1 0 0,0-1 1,0 1-1,0 0 0,-1-1 0,0 1 0,-2-10 0,1 14 118,1-1-1,-1 0 0,-1 0 1,1 1-1,-1-1 0,1 1 1,-1-1-1,-1 1 0,1 0 0,-1 0 1,1 0-1,-1 0 0,0 0 1,-1 1-1,1-1 0,0 1 1,-1 0-1,0 0 0,0 0 1,-6-3-1,-5 0 98,0 0 0,-1 1 0,0 1 0,1 1-1,-1 0 1,0 1 0,0 1 0,-1 0 0,1 1 0,-28 4 0,-15 5 139,-88 25 0,120-27-186,-28 8-549,-29 7-1400,26-10-8799,44-8 9141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21.365"/>
    </inkml:context>
    <inkml:brush xml:id="br0">
      <inkml:brushProperty name="width" value="0.05" units="cm"/>
      <inkml:brushProperty name="height" value="0.05" units="cm"/>
    </inkml:brush>
  </inkml:definitions>
  <inkml:trace contextRef="#ctx0" brushRef="#br0">1 113 10112,'0'0'768,"0"0"-86,0 0-340,0 0-108,0 0-63,5-4 85,15-12 55,1 1-1,30-17 1,-39 25-127,1 1 0,0 0 0,0 1-1,0 0 1,0 2 0,23-5 0,-12 5-35,-1 1 0,1 1 0,35 3 1,-52-1-92,1 0 0,0 1 1,-1 0-1,1 0 0,-1 0 1,0 1-1,0 0 0,0 1 1,0-1-1,-1 1 0,1 1 1,-1-1-1,0 1 0,10 10 1,-10-9-45,-1 1 0,1 0 0,-1 0 0,-1 0 1,1 0-1,-1 1 0,-1 0 0,1 0 1,-1 0-1,0 0 0,-1 0 0,0 1 0,-1-1 1,1 1-1,-2 0 0,1-1 0,-2 11 0,1 18 29,-2 0 0,-9 51-1,-45 148 86,51-213-84,0 0-1,-3 40 1,-2 13 60,-3-14-11,3 0-1,-3 91 0,6-27 245,-1-3 94,8-111-390,1-1 0,-2 0-1,0 0 1,0 1-1,-1-1 1,0 0-1,-1 0 1,0-1-1,-7 16 1,9-24-26,0-1-1,0 1 1,1 0 0,-1-1-1,0 1 1,1 0 0,-1 0 0,1-1-1,0 1 1,0 3 0,0-4 1,0-1-1,0 1 1,0 0 0,0 0-1,0-1 1,1 1 0,-1 0 0,0-1-1,1 1 1,-1-1 0,0 1 0,1 0-1,-1-1 1,1 1 0,-1-1-1,1 1 1,-1-1 0,1 1 0,0 0-1,3 0 38,-1 1 0,1-1-1,-1 0 1,1 0-1,-1 0 1,1-1 0,0 0-1,-1 1 1,8-2-1,185-16 482,20-16-208,107-13 222,-316 46-578,61-4-2840,-60 4 1858,-1 0 0,0 1 0,1 0 0,-1 0 0,0 1 1,14 4-1,-8-2-6583,1-2 7510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9.912"/>
    </inkml:context>
    <inkml:brush xml:id="br0">
      <inkml:brushProperty name="width" value="0.05" units="cm"/>
      <inkml:brushProperty name="height" value="0.05" units="cm"/>
    </inkml:brush>
  </inkml:definitions>
  <inkml:trace contextRef="#ctx0" brushRef="#br0">1 89 4992,'0'0'0,"0"0"-3328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4.777"/>
    </inkml:context>
    <inkml:brush xml:id="br0">
      <inkml:brushProperty name="width" value="0.05" units="cm"/>
      <inkml:brushProperty name="height" value="0.05" units="cm"/>
    </inkml:brush>
  </inkml:definitions>
  <inkml:trace contextRef="#ctx0" brushRef="#br0">28 1 9728,'0'34'128,"0"-34"-121,-1 0 0,1 0 1,-1 1-1,1-1 0,-1 0 1,1 0-1,-1 0 1,0 0-1,1 0 0,-1 0 1,1 0-1,-1 0 0,1 0 1,-1 0-1,1 0 0,-1 0 1,0 0-1,1 0 0,-1 0 1,1 0-1,-1-1 0,1 1 1,-1 0-1,1 0 1,-1-1-1,0 1 0,1-1 88,0 1 0,-1 0 0,1-1 0,-1 1-1,1 0 1,-1 0 0,1 0 0,-1-1 0,1 1 0,-1 0-1,1 0 1,-1 0 0,1 0 0,-1 0 0,0 0 0,1 0-1,-1 0 1,1 0 0,-1 0 0,1 0 0,-1 1 0,1-1-1,-2 0 1,5 32 1155,0-1-1,13 54 0,2 8-922,1 79 682,3 27 30,-17-167-939,38 190 802,-38-204-660,1 0 0,10 20 0,4-4-1258,-17-30 314,0-1 0,0 0 0,0 1 0,1-1-1,-1-1 1,5 4 0,5 3-8684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5.891"/>
    </inkml:context>
    <inkml:brush xml:id="br0">
      <inkml:brushProperty name="width" value="0.05" units="cm"/>
      <inkml:brushProperty name="height" value="0.05" units="cm"/>
    </inkml:brush>
  </inkml:definitions>
  <inkml:trace contextRef="#ctx0" brushRef="#br0">5 305 13056,'-4'24'193,"6"-32"249,9-42 352,-8 39-702,1 1 1,0 0-1,0-1 1,1 2-1,0-1 1,9-12-1,-10 17-51,1-1-1,-1 1 0,1 0 0,1 1 1,-1-1-1,1 1 0,-1 0 0,1 0 1,0 0-1,1 1 0,6-3 1,66-20 417,119-23 0,-121 32-329,-16 3-69,1 3-1,1 3 1,-1 3 0,1 2-1,0 3 1,0 3 0,0 3 0,-1 2-1,66 18 1,-63-9-53,-2 3 0,107 50 0,-86-29-11,128 84-1,-180-102 25,-2 0-1,-1 2 1,0 1 0,-2 1-1,-2 2 1,45 62-1,-49-57-19,-2 0 0,-1 2 0,-2 0 0,16 55 0,-29-81 0,-1 1 0,0-1 0,0 1 0,-1 0 0,0-1-1,-1 1 1,-1 0 0,1 0 0,-4 12 0,3-16 1,-1 0 0,0-1 1,0 1-1,-1-1 1,0 0-1,0 0 1,0 0-1,-1 0 1,0 0-1,0-1 1,-1 0-1,1 1 0,-1-2 1,0 1-1,-7 5 1,-9 3 26,0 0 0,-1-2 1,-1 0-1,1-1 0,-2-2 1,-39 10-1,-153 18 226,124-24-216,-165 23 208,-261 0-1,446-31-53,-85 15 0,156-19-238,-51 8-1069,-30-3 3981,42-7-3036,0-5-3313,32 4 941,-1 0 1,1 0-1,0 0 1,-8-6 0,6 4 1602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6.547"/>
    </inkml:context>
    <inkml:brush xml:id="br0">
      <inkml:brushProperty name="width" value="0.05" units="cm"/>
      <inkml:brushProperty name="height" value="0.05" units="cm"/>
    </inkml:brush>
  </inkml:definitions>
  <inkml:trace contextRef="#ctx0" brushRef="#br0">26 682 14464,'-12'-4'0,"12"4"0,-1 0 0,0 0 0,1 0 0,-1 0 0,1 0 0,-1 0 0,1 0 0,-1 0 0,1 0 0,-1 0 0,1-1 0,-1 1 0,1 0 0,0 0 0,-1-1 0,1 1 0,-1 0 0,1 0 0,-1-1 0,1 1 0,0-1 0,-1 1 0,1 0 0,0-1 0,-1 1 0,1-1 0,0 1 0,0-1 0,-1 1 0,1-1 0,0 1 0,0-1 0,0 1 0,0-2 0,8-6 0,-7 7 0,7-9 0,0-1 0,-1 0 0,0 0 0,-1-1 0,0 0 0,6-20 0,-1-2 0,9-43 0,8-114 108,7-28 61,-34 216-139,-1-1-1,1 1 1,0 0-1,1 0 1,-1 0 0,0 0-1,1 0 1,2-2 0,-4 4-15,1 1 0,-1-1 1,1 0-1,-1 1 0,1-1 0,0 1 1,-1 0-1,1-1 0,0 1 0,0-1 1,-1 1-1,1 0 0,0 0 1,0-1-1,-1 1 0,1 0 0,0 0 1,0 0-1,0 0 0,-1 0 0,1 0 1,0 0-1,0 0 0,0 0 1,-1 1-1,1-1 0,0 0 0,0 0 1,-1 1-1,1-1 0,0 0 0,0 1 1,-1-1-1,1 1 0,0-1 1,0 1-1,7 6 12,0-1-1,-1 1 1,0 1 0,0-1-1,-1 1 1,0 0 0,8 14-1,31 68 60,6 37-39,16 34 55,-15-47-1531,-54-123 1183,-6-12 193,1 11-3,0 2-1,0-1 1,-1 1 0,0 0-1,0 0 1,-1 1 0,1 0-1,-2 1 1,1 0-1,-1 0 1,-17-7 0,10 6-6,0 1 0,0 1 0,-1 0 0,0 1 0,0 1 0,-27-2 1,36 6 35,0-1 0,0 1 1,1 0-1,-1 1 1,0 0-1,1 0 0,0 1 1,-1 0-1,-13 7 1,21-9-1597,1-1-5972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7.271"/>
    </inkml:context>
    <inkml:brush xml:id="br0">
      <inkml:brushProperty name="width" value="0.05" units="cm"/>
      <inkml:brushProperty name="height" value="0.05" units="cm"/>
    </inkml:brush>
  </inkml:definitions>
  <inkml:trace contextRef="#ctx0" brushRef="#br0">41 451 7808,'-37'24'-256,"37"-24"253,-1 0-1,1 0 1,0 0 0,0 0 0,0 0 0,0 0-1,0 0 1,0 0 0,0 0 0,-1 0 0,1 1 0,0-1-1,0 0 1,0 0 0,0 0 0,0 0 0,0 0-1,0 0 1,-1 0 0,1 0 0,0 0 0,0 0 0,0 0-1,0 0 1,0 0 0,0 1 0,0-1 0,0 0-1,0 0 1,0 0 0,0 0 0,0 0 0,0 0 0,0 0-1,0 1 1,-1-1 0,1 0 0,0 0 0,0 0-1,0 0 1,0 0 0,0 0 0,1 1 0,-1-1-1,0 0 1,0 0 0,0 0 0,0 0 0,0 0 0,0 0-1,0 0 1,0 0 0,0 1 0,0-1 0,0 0-1,0 0 1,0 0 0,0 0 0,0 0 0,0 0 0,1 0-1,-1 0 1,0 0 0,0 0 0,0 1 0,0-1-1,21 14-41,-17-11 22,1 0 0,-1 0-1,0 0 1,0 0 0,0 1 0,0-1 0,0 1-1,-1 0 1,5 7 0,-3 0-87,-1 0 0,0 0 1,4 13-1,-7-17 407,1 1 1,0-1 0,1 0 0,-1 0 0,1-1-1,1 1 1,-1-1 0,1 1 0,8 9 0,-11-16-250,-1 0 0,1 1 0,0-1 0,-1 0 0,1 0 0,0 0 0,0 1 0,-1-1 0,1 0 0,0 0 0,0 0 0,-1 0 0,1 0 0,0 0 1,0 0-1,-1 0 0,1-1 0,0 1 0,0 0 0,-1 0 0,1-1 0,0 1 0,-1 0 0,1-1 0,1 0 0,14-12 921,-10 3-883,-3 0-65,-3 8 86,2 4 21,3 4 66,0-1 0,1 0 0,0-1 0,-1 1 0,2-1 0,11 6 0,-16-9-144,1 0-1,-1 0 0,0-1 0,0 1 1,1-1-1,-1 0 0,0 1 0,1-1 0,-1 0 1,0 0-1,1-1 0,-1 1 0,1 0 1,-1-1-1,0 1 0,0-1 0,1 0 1,-1 0-1,0 0 0,0 0 0,0 0 0,0 0 1,0-1-1,0 1 0,0-1 0,2-2 1,6-7 27,-1 0 1,-1 0 0,0-1-1,-1 0 1,0 0 0,9-22 0,-1-5 34,11-42 0,-18 49-100,-1-1 1,-1 0 0,-2-1 0,-1-34 0,-3 45-4,-1 0 0,-1 0 0,-1 0 0,-1 0 0,-1 1 0,-14-39 1,18 59-10,-15-30 5,16 32-6,-1-1 1,1 1-1,0-1 1,-1 1-1,1-1 1,-1 1-1,1-1 0,-1 1 1,1 0-1,-1-1 1,1 1-1,-1 0 1,1-1-1,-1 1 1,1 0-1,-1 0 1,0 0-1,1-1 1,-1 1-1,1 0 0,-1 0 1,0 0-1,1 0 1,-1 0-1,1 0 1,-1 0-1,0 0 1,1 1-1,-1-1 1,1 0-1,-1 0 0,0 0 1,1 0-1,-1 1 1,1-1-1,-1 0 1,1 1-1,-1-1 1,1 0-1,-1 1 1,1-1-1,-1 1 0,1-1 1,0 1-1,-1-1 1,1 1-1,0-1 1,-1 2-1,-3 4-7,0 0 0,0 1 0,0-1 0,1 1 0,0 0 0,1 0 0,-3 9 0,-8 55-33,11-59 40,-5 66-24,3 1 1,9 112-1,-1-97-1672,-2-11-7796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5.223"/>
    </inkml:context>
    <inkml:brush xml:id="br0">
      <inkml:brushProperty name="width" value="0.05" units="cm"/>
      <inkml:brushProperty name="height" value="0.05" units="cm"/>
    </inkml:brush>
  </inkml:definitions>
  <inkml:trace contextRef="#ctx0" brushRef="#br0">78 1 8320,'1'2'149,"5"35"668,2 49 1,0-7-192,-1-19-370,-3 1 0,-2-1 0,-3 1 0,-3-1 0,-22 119 0,-7-50-78,-9 44 711,36-136-2059,5-29-430,1-1-1,0 0 1,0 0-1,0 1 0,3 10 1,2 8 1344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096"/>
    </inkml:context>
    <inkml:brush xml:id="br0">
      <inkml:brushProperty name="width" value="0.05" units="cm"/>
      <inkml:brushProperty name="height" value="0.05" units="cm"/>
    </inkml:brush>
  </inkml:definitions>
  <inkml:trace contextRef="#ctx0" brushRef="#br0">0 95 9088,'1'2'3,"0"-1"1,-1 0 0,1 0 0,0 0-1,0 1 1,0-1 0,0 0-1,0 0 1,0 0 0,0-1 0,0 1-1,0 0 1,0 0 0,1-1-1,-1 1 1,0 0 0,1-1 0,-1 1-1,0-1 1,3 1 0,0-1 33,0-1 1,0 1-1,0-1 1,0 0-1,0 1 1,5-4 0,-3 3 5,315-82 1132,-268 74-1073,0 2 0,0 3 0,1 1 0,61 7 0,-51 3 4,0 4-1,84 24 1,118 52-1,-207-66-58,4 1-36,0 3 0,-2 2-1,-1 3 1,-2 2 0,99 74-1,-104-62 202,-1 2 0,52 63 0,-78-77-98,-1 0 1,-1 1-1,-3 1 1,0 1-1,15 39 1,-31-64-111,-2 0 0,0 0-1,0 0 1,0 1 0,-2-1 0,1 1 0,-1-1-1,-1 1 1,0-1 0,0 1 0,-1 0 0,0-1-1,-4 13 1,1-10-5,0 0 0,-1-1 0,-1 1 0,0-1 0,-1 0 0,0-1 0,0 0 0,-2 0 0,-14 16 0,-14 8 19,0-1 0,-2-2 0,-2-2 1,0-2-1,-2-2 0,-58 27 1,51-32-19,-2-1 0,-62 14 0,-107 15 0,205-46 0,-78 16 99,-2-3 1,-111 2-1,117-17 281,-121-15-1,163 7-305,0-1 1,1-3-1,0-2 0,-56-23 1,89 28 8,0 0 0,1 0 0,0-1 0,0-1 0,1 0 0,-19-21 0,-20-17-109,44 43-159,-27-22-1292,9 12-7101,15 10 6466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798"/>
    </inkml:context>
    <inkml:brush xml:id="br0">
      <inkml:brushProperty name="width" value="0.05" units="cm"/>
      <inkml:brushProperty name="height" value="0.05" units="cm"/>
    </inkml:brush>
  </inkml:definitions>
  <inkml:trace contextRef="#ctx0" brushRef="#br0">18 484 11520,'30'-166'2069,"-26"124"-1894,2 1 0,2 0 0,2 0 0,25-67 0,-34 105-170,1-1 1,-1 1 0,1-1 0,0 1 0,0 0-1,0 0 1,0 0 0,1 0 0,-1 0 0,7-4 0,-8 6-4,1 0 0,-1 1 1,1-1-1,0 0 1,-1 1-1,1-1 1,0 1-1,-1 0 1,1-1-1,0 1 1,-1 0-1,1 0 1,0 0-1,0 0 0,-1 1 1,1-1-1,0 0 1,0 1-1,-1-1 1,1 1-1,-1 0 1,1-1-1,0 1 1,-1 0-1,3 1 1,6 6-3,0-1 0,0 1 0,0 1 0,-1 0 0,0 0 0,12 18 0,43 70 0,-42-60 0,-6-12 32,-1 1 0,-2 1 0,-1 0 0,-1 0 0,-1 1 0,-1 1 0,8 51 0,-14-68-75,-25-32-415,13 13 447,-7-7 63,-1 0 0,-1 1 1,-1 1-1,0 0 0,0 2 1,-1 0-1,0 1 0,-22-6 1,15 7-871,-53-8 1,44 12-3582,-40 1-1,62 3 1691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7.468"/>
    </inkml:context>
    <inkml:brush xml:id="br0">
      <inkml:brushProperty name="width" value="0.05" units="cm"/>
      <inkml:brushProperty name="height" value="0.05" units="cm"/>
    </inkml:brush>
  </inkml:definitions>
  <inkml:trace contextRef="#ctx0" brushRef="#br0">13 587 9856,'-6'-28'11,"4"26"-6,1-1-1,1 1 1,-1-1 0,0 1 0,1-1 0,-1 0 0,1 1 0,0-1 0,-1 0-1,1 1 1,1-1 0,-1 1 0,0-1 0,1 0 0,-1 1 0,1-1 0,0 1-1,0-1 1,0 1 0,0-1 0,0 1 0,0 0 0,3-3 0,1-1-20,1-1-1,0 1 1,0 0 0,1 0 0,0 1 0,0 0 0,0 0 0,1 1 0,-1 0 0,1 0-1,0 1 1,0 0 0,0 0 0,1 1 0,-1 0 0,1 0 0,-1 1 0,1 0 0,0 1-1,-1 0 1,1 0 0,0 1 0,11 2 0,-11-1 84,0-1-154,-1 1 1,0 0-1,1 1 1,-1 0-1,14 7 1,-20-9 67,0 0 0,-1 0 1,1 1-1,0-1 0,-1 0 1,1 1-1,-1 0 0,0-1 1,0 1-1,1 0 0,-1 0 1,0-1-1,-1 1 0,1 0 1,0 0-1,0 0 0,-1 0 1,1 0-1,-1 0 0,0 0 1,1 0-1,-1 1 0,0-1 0,0 0 1,0 0-1,-1 0 0,1 0 1,0 0-1,-2 3 0,1-1 46,-1 1-1,1-1 1,-1 0-1,0 0 0,0 0 1,-4 5-1,-4 9 1736,9-17-1731,1-1 0,0 1 0,0-1 0,0 1 0,0-1 0,0 1 0,0-1 0,0 1 0,0-1 0,0 1 0,0-1 0,0 1 0,0-1 0,0 1 0,0-1 0,0 1 1,0-1-1,1 0 0,-1 1 0,0-1 0,0 1 0,1-1 0,-1 1 0,0-1 0,0 0 0,1 1 0,-1-1 0,1 1 0,-1-1 0,0 0 0,1 1 0,-1-1 0,1 0 0,-1 0 0,1 0 0,-1 1 0,0-1 0,1 0 0,-1 0 0,1 0 0,-1 0 0,1 0 0,-1 0 0,2 1 0,22 1 17,-18-4-30,0 0 0,0 0 0,0 0 0,0-1 0,-1 0 1,1 0-1,-1 0 0,0 0 0,0-1 0,0 0 0,0 0 0,5-8 0,4-4 57,0 0-1,15-27 1,-18 24-44,0 0 1,-2 0 0,0-1-1,-2-1 1,0 1 0,-1-1-1,-1 0 1,-1-1 0,0 1-1,-2-1 1,-1 0 0,-1 1-1,0-1 1,-2 0 0,0 1 0,-2-1-1,0 1 1,-12-35 0,15 55-34,1-1 0,-1 1 0,0-1 0,0 1 0,1-1 0,-1 1 0,0 0 0,0 0 0,0-1 0,0 1 0,-3-2 0,4 3 0,0-1 0,-1 1 0,1 0 0,0 0 0,-1-1 0,1 1 0,-1 0 0,1 0 0,0 0 0,-1-1 0,1 1 0,-1 0 0,1 0 0,0 0 0,-1 0 0,1 0-1,-1 0 1,1 0 0,-1 0 0,1 0 0,-1 0 0,1 0 0,0 0 0,-1 0 0,1 0 0,-1 0 0,1 0 0,-1 1 0,1-1 0,0 0 0,-1 0 0,1 0 0,0 1 0,-1-1 0,1 0 0,0 1 0,-1-1 0,1 0 0,0 1 0,-1-1 0,1 0 0,0 1 0,0-1 0,-1 1 0,-5 25 22,4 39 154,2 1 0,4-1 0,16 97 0,-4-76-1925,-7-47-6571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532"/>
    </inkml:context>
    <inkml:brush xml:id="br0">
      <inkml:brushProperty name="width" value="0.05" units="cm"/>
      <inkml:brushProperty name="height" value="0.05" units="cm"/>
    </inkml:brush>
  </inkml:definitions>
  <inkml:trace contextRef="#ctx0" brushRef="#br0">0 0 15104,'0'24'0,"2"18"0,5 1 0,-2 13 256,-3 1 0,1 3-256,2-4 0,0-1 0,1-8 0,1-2-11264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5.726"/>
    </inkml:context>
    <inkml:brush xml:id="br0">
      <inkml:brushProperty name="width" value="0.05" units="cm"/>
      <inkml:brushProperty name="height" value="0.05" units="cm"/>
    </inkml:brush>
  </inkml:definitions>
  <inkml:trace contextRef="#ctx0" brushRef="#br0">1 116 6912,'0'0'640,"0"0"-22,0 0-84,0 0-65,0 0-149,0 0 43,0 0 21,0 0 21,0 0 86,0 0-43,0 0-214,0 0 129,5 0 106,14 0-188,-1-1 0,0-1 0,0 0 0,0-1 0,26-8 0,126-65 743,-158 71-1002,0 1 1,0 1 0,0 0 0,0 1 0,0 0 0,0 1 0,1 1 0,-1 0-1,17 1 1,6 0 5,-21 0 32,1 0 0,25 7 1,-4-1 14,-24-5-75,-1 7 0,-9-3-11,0 1 0,-1 0 0,0 0 0,0-1 0,-1 1 0,0 0 0,0 0 0,-1-1 0,-1 9 0,1 7-7,0-16 18,0 25 0,-8 51 0,7-72 0,0 0 0,-1 1 0,-1-1 0,0-1 0,0 1 0,-1 0 0,0-1 0,-11 15 0,12-19-9,1 0 1,0 1 0,0-1 0,0 1-1,0-1 1,1 1 0,0 0 0,1 0 0,-1 0-1,1 0 1,0 1 0,0 10 0,1-16 88,0 1 1,1 0-1,-1 0 0,1 0 1,-1 0-1,1-1 0,0 1 1,0 0-1,0-1 0,0 1 1,0-1-1,0 1 0,0-1 1,0 1-1,1-1 1,-1 0-1,1 1 0,-1-1 1,1 0-1,1 1 0,42 26-76,-33-21 289,2 0-266,0 0 0,0-1 0,1-1 0,28 7 0,65 7 286,-61-12-207,379 47 86,-412-54-3578,-11 0 799,-3 0-5327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0.674"/>
    </inkml:context>
    <inkml:brush xml:id="br0">
      <inkml:brushProperty name="width" value="0.05" units="cm"/>
      <inkml:brushProperty name="height" value="0.05" units="cm"/>
    </inkml:brush>
  </inkml:definitions>
  <inkml:trace contextRef="#ctx0" brushRef="#br0">23 28 4992,'-12'-14'0,"1"1"-3328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1.046"/>
    </inkml:context>
    <inkml:brush xml:id="br0">
      <inkml:brushProperty name="width" value="0.05" units="cm"/>
      <inkml:brushProperty name="height" value="0.05" units="cm"/>
    </inkml:brush>
  </inkml:definitions>
  <inkml:trace contextRef="#ctx0" brushRef="#br0">39 34 6912,'-10'-15'0,"-4"-1"21,14 16-15,0 0 0,0 0-1,0 0 1,-1-1 0,1 1-1,0 0 1,0 0 0,-1 0 0,1 0-1,0-1 1,0 1 0,-1 0-1,1 0 1,0 0 0,-1 0 0,1 0-1,0 0 1,0 0 0,-1 0 0,1 0-1,0 0 1,-1 0 0,1 0-1,0 0 1,-1 0 0,1 0 0,0 0-1,0 0 1,-1 0 0,1 1-1,0-1 1,0 0 0,-1 0 0,1 0-1,0 0 1,0 0 0,-1 1-1,1-1 1,0 0 0,0 0 0,0 1-1,-1-1 1,1 0 0,0 0 0,0 1-1,0-1 1,0 0 0,-3 19 210,2-17-114,1 0 1,0 1-1,0-1 0,0 1 1,1-1-1,-1 0 1,0 1-1,1-1 0,1 5 1,-2-7-5735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3.490"/>
    </inkml:context>
    <inkml:brush xml:id="br0">
      <inkml:brushProperty name="width" value="0.05" units="cm"/>
      <inkml:brushProperty name="height" value="0.05" units="cm"/>
    </inkml:brush>
  </inkml:definitions>
  <inkml:trace contextRef="#ctx0" brushRef="#br0">51 33 3072,'-29'-28'128,"29"27"-109,-1 1 0,1 0 0,0-1 1,-1 1-1,1 0 0,0-1 0,0 1 0,-1 0 0,1 0 1,-1-1-1,1 1 0,0 0 0,-1 0 0,1 0 0,-1 0 1,1-1-1,0 1 0,-1 0 0,1 0 0,-1 0 1,1 0-1,0 0 0,-1 0 0,1 0 0,-1 0 0,1 0 1,-1 0-1,1 0 0,0 1 0,-1-1 0,1 0 0,-1 0 1,1 0-1,0 0 0,-1 1 0,1-1 0,0 0 0,-1 0 1,1 1-1,0-1 0,-1 0 0,1 1 0,0-1 0,-1 0 1,1 1-1,0-1 0,0 0 0,0 1 0,-1-1 0,1 1 1,0-1-1,0 0 0,0 1 0,0-1 0,0 1 1,0-1-1,0 1 0,-3 38 4690,3-33-3213,0-4-1376,0 0-1,0-1 1,0 1 0,0 0 0,0 0-1,0 0 1,1-1 0,-1 1-1,0 0 1,1 0 0,0-1-1,-1 1 1,1 0 0,2 2-1,-2-3-8,1 0-1,-1 0 1,1 0-1,0 0 1,0-1-1,-1 1 1,1-1-1,0 1 1,0-1-1,-1 0 1,5 1-1,2 0-436,8 1 358,0 1 0,-1 1 0,1 0 0,15 7 0,-26-8-26,1-1 1,-1 1 0,0 0 0,0 1 0,0-1 0,0 1 0,-1 0-1,1 1 1,-1-1 0,0 1 0,-1-1 0,1 1 0,5 10 0,-3-4-6,1-1 0,0 0 1,12 12-1,-10-12-8,-1 0 1,0 0-1,7 14 0,-6-7-7,-2 1 0,0 0 0,-2 0 0,0 0 0,4 23 0,6 99-74,-9-64 4,0-25 64,11 146-111,-15-150 103,-2 1 0,-8 55 1,-9 39 191,-12 87 205,27-213-318,-1-1 0,-1 0 1,0 1-1,-1-2 0,0 1 0,-1-1 0,-1 1 1,0-2-1,-14 20 0,-7 1 482,9-7-63,6-10-439,10-16 44,-2 0 27,-19 25-33,23-25 59,0 2 64,-4 19-80,-7 14 324,12-35-429,-4 14 61,0 0 1,1 0 0,1 1 0,1-1-1,0 1 1,1 0 0,0-1 0,6 32 0,-4-25-49,13 277 117,-3-41 4,14-99 218,-5-38-334,-19-107 41,10 41 124,-10-53-174,-1 0 1,1 0 0,0 0-1,0 0 1,0 0 0,0-1-1,0 1 1,1-1 0,-1 0-1,0 1 1,1-1 0,-1 0-1,1 0 1,4 1 0,-5-2-11,11 4 49,0-1 0,-1 0 0,1-1 0,0-1 1,16 0-1,69-5 10,-52 0 29,27 3-19,-1 2 0,88 14-1,136 44 86,-210-38-96,166 16 0,-197-32-48,144 7 96,-134-12-158,233 8 348,-224-2-304,-38-5-40,1 3 0,45 9 0,-79-12-2475,-3-1-9045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8.556"/>
    </inkml:context>
    <inkml:brush xml:id="br0">
      <inkml:brushProperty name="width" value="0.05" units="cm"/>
      <inkml:brushProperty name="height" value="0.05" units="cm"/>
    </inkml:brush>
  </inkml:definitions>
  <inkml:trace contextRef="#ctx0" brushRef="#br0">1 1 12416,'17'51'206,"-9"-30"24,-1 0 0,5 28 0,26 246 1133,-16-106-742,-15-131-189,0 9-831,1-23-9490,-5-34 7393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142"/>
    </inkml:context>
    <inkml:brush xml:id="br0">
      <inkml:brushProperty name="width" value="0.05" units="cm"/>
      <inkml:brushProperty name="height" value="0.05" units="cm"/>
    </inkml:brush>
  </inkml:definitions>
  <inkml:trace contextRef="#ctx0" brushRef="#br0">0 300 11264,'16'22'0,"-15"-20"0,1 0 0,-1 1 0,1 0 0,0 0 0,0-1 0,1 0 0,4 5 0,-7-7 1,1 0 0,-1-1 0,1 1 0,-1 0 0,1 0 0,-1 0 0,1-1 0,-1 1 0,1 0 0,-1 0 0,1-1 0,-1 1 0,0 0 0,1-1 0,-1 1 0,0 0 0,1-1 0,-1 1 0,0-1 0,1 1 0,-1-1 0,0 1 0,0-1 0,1 1 0,-1-1 0,0 1 0,0-1 0,0 1 0,0-1 0,0 1 0,0-1 0,8-28 175,-4 13 0,0 6-94,0 0 1,0 0 0,1 0 0,1 1-1,-1-1 1,1 1 0,1 1 0,0-1-1,0 1 1,1 0 0,-1 1-1,12-9 1,-3 6 96,-1 0-1,2 1 1,-1 1-1,1 1 1,0 0-1,29-7 1,327-69 1618,-313 75-1704,0 2 0,0 4 0,0 2-1,84 10 1,296 72 78,-370-64-89,89 35 1,-129-40-71,0 0-1,0 3 1,-2 0-1,0 2 1,29 23-1,-46-32-7,0 1 0,-2-1 0,1 2 0,-1-1 0,0 1 0,-1 1 0,-1-1 0,0 1-1,0 1 1,-1-1 0,-1 1 0,0 0 0,-1 0 0,0 1 0,-1-1 0,0 1-1,-1 0 1,-1 0 0,0 0 0,-1 0 0,-1 0 0,0-1 0,0 1 0,-2 0-1,0 0 1,0-1 0,-1 0 0,-1 1 0,0-1 0,-1-1 0,0 1 0,-9 11-1,-3 3 14,-2 0 0,-1-2 0,0 0 0,-2-1 0,-36 28 0,4-9 49,-93 54 1,103-72-14,-1-3 1,-1-2-1,-1-1 0,0-3 1,-1-2-1,-1-2 0,0-2 1,-1-2-1,-63 1 0,-19-8 381,0-6 0,-224-36 0,294 29-325,0-3 1,-86-32 0,39-1-5708,108 47 563,2 1 342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645"/>
    </inkml:context>
    <inkml:brush xml:id="br0">
      <inkml:brushProperty name="width" value="0.05" units="cm"/>
      <inkml:brushProperty name="height" value="0.05" units="cm"/>
    </inkml:brush>
  </inkml:definitions>
  <inkml:trace contextRef="#ctx0" brushRef="#br0">54 640 11008,'-49'-5'21,"44"4"24,7-2 17,13-13 142,-1-1 1,-1-1 0,0-1 0,17-35 0,-14 17 561,-2 0 0,15-65 0,6-79-145,-18 82-575,-9 59 167,-8 39-210,0 1-1,0-1 0,0 1 0,0 0 1,0-1-1,0 1 0,0 0 1,0-1-1,0 1 0,0-1 1,1 1-1,-1 0 0,0-1 1,0 1-1,0 0 0,0-1 1,1 1-1,-1 0 0,0-1 1,0 1-1,0 0 0,1 0 1,-1-1-1,0 1 0,1 0 1,-1 0-1,0-1 0,1 1 0,-1 0 1,0 0-1,1 0 0,-1 0 1,0-1-1,1 1 0,-1 0 1,0 0-1,1 0 0,-1 0 1,1 0-1,-1 0 0,0 0 1,1 0-1,-1 0 0,0 0 1,1 0-1,-1 0 0,1 1 1,-1-1-1,0 0 0,1 0 0,-1 0 1,0 0-1,1 1 0,-1-1 1,0 0-1,0 0 0,1 0 1,-1 1-1,0-1 0,1 0 1,-1 1-1,0-1 0,0 1 1,1-1 19,6 6 20,0 0-1,-1 0 1,0 1-1,0 0 1,0 0 0,7 13-1,27 54 241,-30-55-108,24 52 39,-2 2 0,30 110 0,-47-139-1760,-1-15-4159,-5-12-96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996"/>
    </inkml:context>
    <inkml:brush xml:id="br0">
      <inkml:brushProperty name="width" value="0.05" units="cm"/>
      <inkml:brushProperty name="height" value="0.05" units="cm"/>
    </inkml:brush>
  </inkml:definitions>
  <inkml:trace contextRef="#ctx0" brushRef="#br0">363 0 12672,'-8'13'0,"-3"2"256,-20-10 0,-9-5 0,-6 0 0,-9-1 0,4 2 0,1 5-3328,16 1 128,-3-2-2048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0.559"/>
    </inkml:context>
    <inkml:brush xml:id="br0">
      <inkml:brushProperty name="width" value="0.05" units="cm"/>
      <inkml:brushProperty name="height" value="0.05" units="cm"/>
    </inkml:brush>
  </inkml:definitions>
  <inkml:trace contextRef="#ctx0" brushRef="#br0">63 321 11392,'-22'16'-31,"-13"13"-173,30-18 183,5-2 62,1 1 0,0 0 1,0 0-1,2-1 0,-1 1 0,1-1 1,6 14-1,-1 1 269,14 35 1251,-11-31-998,10 38 1,-21-66-562,0 1 1,0-1 0,0 1-1,0-1 1,0 1 0,0-1-1,0 1 1,0-1 0,0 1-1,0-1 1,1 1 0,-1-1-1,0 1 1,0-1 0,0 0-1,1 1 1,-1-1 0,0 1-1,1-1 1,-1 1 0,0-1-1,1 0 1,-1 1 0,0-1-1,1 0 1,-1 0 0,1 1-1,-1-1 1,1 0 0,-1 0-1,1 1 1,-1-1 0,1 0-1,-1 0 1,1 0 0,-1 0-1,1 0 1,-1 0 0,1 0-1,-1 0 1,1 0 0,-1 0-1,1 0 1,-1 0 0,1 0-1,-1 0 1,1 0 0,-1 0-1,1-1 1,-1 1 0,0 0-1,1 0 1,-1-1 0,1 1-1,-1 0 1,0-1 0,1 1-1,-1 0 1,1-1 0,2-2 10,0 0 1,-1 0 0,0 0-1,1 0 1,-1 0 0,3-7 0,6-15-100,7-14-661,18-61 1,-36 99 720,0 0 0,0 0 0,0 0 1,1 0-1,-1 0 0,0 0 0,1 0 0,-1 0 0,0 0 0,1 0 1,-1 0-1,1 0 0,0 0 0,-1 1 0,1-1 0,0 0 0,-1 0 1,1 0-1,0 1 0,0-1 0,0 1 0,-1-1 0,1 0 1,0 1-1,0-1 0,0 1 0,0 0 0,0-1 0,0 1 0,0 0 1,0 0-1,0 0 0,0-1 0,1 1 0,-1 0 0,0 0 0,2 1 1,1 1-5,-1-1 1,1 1-1,0 1 1,0-1-1,-1 0 1,1 1-1,-1 0 1,0 0-1,0 0 1,0 0 0,0 0-1,2 5 1,-3-5 28,0 1 0,0-1 1,0 1-1,-1 0 0,1 0 1,-1 0-1,0 0 0,0 0 1,-1 0-1,1 0 0,-1 0 1,0 0-1,0 0 0,-1 8 1,1 6 778,0-17-759,1 0 1,0 0-1,0 0 0,0 0 1,0 0-1,1 0 1,-1 0-1,0 0 1,0-1-1,0 1 1,3 1-1,-3-2 4,5 3 65,1-1 0,-1 0 0,1 0 0,-1-1 0,1 0 1,0 0-1,0 0 0,0-1 0,0 0 0,0-1 1,-1 1-1,1-1 0,0 0 0,9-4 0,-13 3-84,0 0 1,0 0-1,0 0 0,-1-1 0,1 1 1,0-1-1,-1 0 0,0 0 0,0 0 1,0 0-1,0 0 0,0 0 0,0 0 1,-1-1-1,0 1 0,0-1 0,0 1 1,0-1-1,0 0 0,-1 1 0,1-5 1,1-12-10,-2 0 1,-2-32-1,2 42 11,-3-29-6,-2 1 0,-1 0 0,-2 0 0,-1 1 0,-2 0 0,-2 0 0,-1 1 0,-22-38 0,35 71-3,-1 0 0,1 1 0,-1-1 1,1 1-1,-1 0 0,0-1 1,0 1-1,0 0 0,-1 0 0,1 0 1,-4-2-1,6 4 1,-1 0 0,1 0-1,-1-1 1,1 1 0,-1 0 0,1 0-1,-1 0 1,1 0 0,-1 0 0,1 0-1,0 0 1,-1 0 0,1 0 0,-1 0 0,1 1-1,-1-1 1,1 0 0,-1 0 0,1 0-1,-1 0 1,1 1 0,0-1 0,-1 0-1,1 1 1,-1-1 0,0 1 0,0 0 0,0 1 1,0 0 0,0 0-1,0-1 1,0 1-1,0 0 1,0 0 0,1 0-1,-2 4 1,-3 21 79,0-1 0,2 1 0,1 0 0,2 30 0,14 112 457,-7-100-457,-2-15-1892,0-2-7252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0.980"/>
    </inkml:context>
    <inkml:brush xml:id="br0">
      <inkml:brushProperty name="width" value="0.05" units="cm"/>
      <inkml:brushProperty name="height" value="0.05" units="cm"/>
    </inkml:brush>
  </inkml:definitions>
  <inkml:trace contextRef="#ctx0" brushRef="#br0">0 1 12544,'5'59'661,"-4"-52"22,-1-7-235,0 0-86,0 0-84,0 4-1,-1 37 499,0-10-129,3 41-1,51 224 163,-32-194-381,-6-27-178,44 247 140,-52-278-2800,-2-3-9131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6.901"/>
    </inkml:context>
    <inkml:brush xml:id="br0">
      <inkml:brushProperty name="width" value="0.05" units="cm"/>
      <inkml:brushProperty name="height" value="0.05" units="cm"/>
    </inkml:brush>
  </inkml:definitions>
  <inkml:trace contextRef="#ctx0" brushRef="#br0">1 1 12672,'26'59'640,"-25"-61"-540,0 1 1,0-1 0,0 0 0,0 1-1,0 0 1,0-1 0,0 1-1,1 0 1,-1 0 0,1-1 0,-1 1-1,1 0 1,-1 0 0,1 1 0,-1-1-1,1 0 1,2 0 0,-1 1-56,-1 0 0,1 1 0,0-1 0,0 1 0,-1 0 0,1 0 0,0 0 1,-1 0-1,1 0 0,-1 1 0,0-1 0,1 1 0,-1-1 0,0 1 0,3 3 0,3 1 2,52 39 118,4 3 553,118 67-1,-133-88-436,10 4-134,77 31 1,-133-61-134,0 1-1,1-1 1,-1 0 0,0-1 0,0 1-1,0-1 1,1 1 0,-1-1 0,0 0-1,0 0 1,1 0 0,-1-1 0,0 1-1,0-1 1,0 0 0,1 0 0,-1 0-1,0 0 1,0-1 0,0 1 0,5-4-1,-6 3-9,0-1 0,0 1 0,1-1-1,-1 1 1,-1-1 0,1 0-1,0 0 1,-1 0 0,1 0-1,-1 0 1,0 0 0,0 0 0,0 0-1,-1 0 1,1-1 0,-1 1-1,0 0 1,1-1 0,-2 1-1,1 0 1,-1-5 0,-14-73 280,10 58-635,0-1 1,-2-47-1,7 36-2354,5-16-9800,-3 29 12590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1.697"/>
    </inkml:context>
    <inkml:brush xml:id="br0">
      <inkml:brushProperty name="width" value="0.05" units="cm"/>
      <inkml:brushProperty name="height" value="0.05" units="cm"/>
    </inkml:brush>
  </inkml:definitions>
  <inkml:trace contextRef="#ctx0" brushRef="#br0">31 288 8832,'4'18'0,"-3"-1"0,-14-28 192,10 8 60,0 0 0,1 0 0,-1-1 1,1 1-1,0-1 0,0 1 0,-2-5 1,4 7-148,0-1 0,-1 0 0,1 1 0,0-1 1,-1 1-1,1-1 0,0 0 0,0 1 0,0-1 1,1 0-1,-1 1 0,0-1 0,1 1 0,-1-1 0,1 1 1,-1-1-1,1 1 0,0-1 0,-1 1 0,1-1 1,0 1-1,2-2 0,4-5 260,1 0 1,0 1-1,0 0 1,1 0-1,18-11 1,56-25 729,-58 31-778,27-12-170,1 2-1,1 3 1,1 3-1,1 1 1,0 3-1,90-7 1,-21 13-95,243 17 1,-290-4 51,141 30 0,-186-29-98,-1 2 0,-1 1 0,0 2 0,0 0 0,-1 2 0,-1 2 0,28 20 0,-21-9 11,-2 1 0,-1 2 1,40 46-1,-53-51-11,0 0 1,-2 1-1,-1 1 0,-1 1 0,17 40 0,-28-53-10,0 1 0,-1 0 0,-1 0 0,0 0 0,-1 0 0,-1 1 0,-1-1 0,-1 0 0,0 0 0,-1 0 0,-1 1 0,0-2 0,-1 1 0,-1 0 0,-12 25 0,2-8-5,-2-1 0,-1 0 0,-2-2 0,-1 0 0,-2-1 0,-32 33-1,31-40 10,0 0 0,-2-2 0,0-1 0,-2-2 0,0 0 0,0-2 0,-2-1 0,-45 17 0,1-6 6,0-3-1,-2-4 0,-154 20 1,-191-1 228,391-36-127,-1 0 0,1-2-1,-1-2 1,1 0 0,-1-2-1,-47-13 1,77 17-107,-1-1 0,0 1 0,1-1 0,-1 0 1,1 1-1,-1-1 0,1 0 0,-1 0 0,1 0 0,0 0 0,-1 0 0,1 0 0,0 0 0,0-1 1,0 1-1,0 0 0,0-1 0,-1-1 0,-2-19-2925,4 3-8338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2.368"/>
    </inkml:context>
    <inkml:brush xml:id="br0">
      <inkml:brushProperty name="width" value="0.05" units="cm"/>
      <inkml:brushProperty name="height" value="0.05" units="cm"/>
    </inkml:brush>
  </inkml:definitions>
  <inkml:trace contextRef="#ctx0" brushRef="#br0">1 768 12800,'2'-26'0,"1"2"0,1-1 0,1 0 0,2 1 0,0 0 0,12-25 0,8-29 0,-15 39 56,105-370 2746,-116 404-2761,0 1 0,0 0 0,1-1 0,-1 1 0,1 0 0,0 0 0,3-5 0,-4 8-36,-1 1 1,0 0 0,1-1 0,-1 1-1,1-1 1,-1 1 0,1 0 0,-1-1 0,1 1-1,-1 0 1,1 0 0,-1-1 0,1 1-1,-1 0 1,1 0 0,-1 0 0,1 0 0,-1 0-1,1 0 1,0 0 0,-1 0 0,1 0-1,-1 0 1,2 0 0,-1 1 2,1-1 0,0 1 0,-1 0 0,1 0 0,-1 0 0,0 0 0,1 0 0,-1 0 0,0 0 0,1 1 0,-1-1 0,1 2 0,9 11 19,-1 1 0,-1 1 0,0 0 0,14 33-1,18 76 110,-32-98-129,115 311-3462,-122-334 2593,-3-6 76,-4-19-510,-15-30 144,15 42 1236,-1 0 1,0 0 0,-1 1 0,0 0 0,0 1-1,-1-1 1,1 1 0,-2 0 0,1 1-1,-1 0 1,0 1 0,0 0 0,0 0 0,-13-4-1,-14-4 524,0 2 0,-62-9-1,46 10-395,-7 1 568,43 7-4888,26 2-1502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3.185"/>
    </inkml:context>
    <inkml:brush xml:id="br0">
      <inkml:brushProperty name="width" value="0.05" units="cm"/>
      <inkml:brushProperty name="height" value="0.05" units="cm"/>
    </inkml:brush>
  </inkml:definitions>
  <inkml:trace contextRef="#ctx0" brushRef="#br0">2 549 8960,'-1'18'99,"1"1"0,1 0 1,1-1-1,4 22 1,25 79 1570,-26-101-1021,9-31-500,16-28-185,26-32-39,-48 65 70,0-1-1,0 2 1,1-1-1,0 1 1,0 1-1,11-7 1,-18 12-5,0 0 0,0 0 0,1 0 0,-1 0 0,1 0 1,-1 1-1,1-1 0,-1 0 0,1 1 0,-1 0 0,1 0 1,-1 0-1,1 0 0,0 0 0,-1 0 0,1 1 0,-1-1 0,1 1 1,-1 0-1,1 0 0,-1 0 0,0 0 0,1 0 0,-1 0 1,3 2-1,-3 0-4,1-1 1,-1 0-1,0 1 1,1 0-1,-1-1 1,0 1-1,-1 0 1,1 0-1,-1 0 1,1 0-1,-1 0 1,0 0 0,0 1-1,0-1 1,0 0-1,-1 1 1,1-1-1,-1 6 1,-1-2 13,1 8 0,1-13 0,0 0 0,0-1 0,0 1 0,0 0 0,0 0 0,1-1 0,-1 1 0,1-1 0,-1 1 0,1-1 0,2 2 0,0 0 36,0 0 1,1-1 0,-1 1 0,1-1-1,0 0 1,-1 0 0,1-1 0,0 1-1,0-1 1,0 0 0,0-1 0,1 1-1,-1-1 1,0 0 0,0 0-1,0 0 1,10-3 0,-14 3-21,-1 0 0,1 0 1,0-1-1,0 1 0,0-1 0,0 1 1,0-1-1,-1 1 0,1-1 1,0 1-1,0-1 0,-1 0 0,1 1 1,0-1-1,-1 0 0,1 0 0,-1 1 1,1-1-1,-1 0 0,1-1 0,5-9 6,-2 2-44,-3 7-42,-1 2 150,0 0 63,13 2 427,-11-1-568,-1-1-1,1 0 1,-1 0 0,1 0 0,-1 0-1,1 0 1,-1 0 0,1 0 0,-1-1-1,1 1 1,-1-1 0,1 1 0,-1-1-1,0 1 1,1-1 0,-1 0 0,0 0-1,3-1 1,-2-1-4,1 1-1,-1 0 1,0-1-1,0 0 1,0 0-1,0 1 1,-1-1 0,2-4-1,3-8-2,-2 1-1,0 0 1,3-17 0,-6 26 9,3-27 56,0 0 1,-2 0-1,-1 0 0,-2 0 0,-8-53 1,-3 19 385,-34-108-1,45 171-436,-20-55 58,20 54-60,-2 0-1,1-1 1,0 1-1,-1 0 1,0 0-1,0 0 1,0 0-1,0 1 1,-7-6 0,10 9 0,-1-1 0,1 1 0,-1-1 0,0 1 1,1 0-1,-1-1 0,0 1 0,0 0 0,1-1 1,-1 1-1,0 0 0,0 0 0,0 0 0,1 0 1,-1-1-1,0 1 0,0 0 0,0 1 0,1-1 1,-1 0-1,0 0 0,0 0 0,1 0 1,-1 1-1,0-1 0,0 0 0,1 0 0,-1 1 1,0-1-1,0 1 0,1-1 0,-1 1 0,1-1 1,-1 1-1,0-1 0,1 1 0,-1 0 0,1-1 1,-1 1-1,1 0 0,0-1 0,-1 1 0,0 1 1,-1 2 70,1 1 1,-1 0-1,0-1 1,1 1-1,-1 9 1,-1 13 66,1 0 1,5 51-1,14 60 234,-6-58-9,6 151-2402,-15-154-8235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9.712"/>
    </inkml:context>
    <inkml:brush xml:id="br0">
      <inkml:brushProperty name="width" value="0.05" units="cm"/>
      <inkml:brushProperty name="height" value="0.05" units="cm"/>
    </inkml:brush>
  </inkml:definitions>
  <inkml:trace contextRef="#ctx0" brushRef="#br0">1 89 9856,'4'3'90,"-3"-2"-64,-1-1-1,1 1 1,-1-1 0,1 1-1,0-1 1,-1 1-1,1-1 1,-1 0 0,1 0-1,0 1 1,-1-1-1,1 0 1,0 0-1,-1 0 1,1 1 0,0-1-1,-1 0 1,1 0-1,0 0 1,-1 0 0,2-1-1,2 0 16,-1-1 0,1 1 1,-1-1-1,1 0 0,-1 0 0,0-1 0,0 1 0,5-6 1,15-15 125,-17 16 22,1 1 0,-1-1 0,2 1 0,14-10 1,-19 15-155,0-1 0,0 1 0,0 0 0,0 0 0,0 0 0,0 1 0,0-1 0,0 1 0,0-1 0,0 1 0,0 0 0,0 0 0,0 1 0,1-1 0,-1 0 0,0 1 0,0 0 0,0 0 0,3 1 0,9 5 71,-1-1-1,0 2 1,0-1 0,-1 2 0,0 0-1,0 1 1,-1 0 0,-1 0 0,1 2-1,-2-1 1,0 1 0,0 1 0,-1 0-1,0 0 1,-2 1 0,1 0-1,-2 0 1,0 1 0,0 0 0,-2 0-1,1 0 1,2 27 0,-4-15-62,-2 1 1,-1-1 0,-1 0-1,-2 0 1,0 0-1,-2 0 1,-1-1 0,-1 0-1,-1 0 1,-16 36 0,-122 309 104,134-328-39,2 0-1,2 1 1,2 0 0,2 0-1,2 0 1,4 51 0,-4-8 374,0-62-354,1 1 0,3 29 0,0-36-14,-2 0-1,-2 25 1,0-22 31,3 30-1,2-38 38,9 21 16,-9-23-178,-3-9 84,0-3 22,0 0 0,3 0 0,182 13 512,201-11 0,-341-4-557,-34 0-671,0 2-1,1 0 1,-1 0 0,13 2 0,-10 0-11401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1.879"/>
    </inkml:context>
    <inkml:brush xml:id="br0">
      <inkml:brushProperty name="width" value="0.05" units="cm"/>
      <inkml:brushProperty name="height" value="0.05" units="cm"/>
    </inkml:brush>
  </inkml:definitions>
  <inkml:trace contextRef="#ctx0" brushRef="#br0">6 0 8192,'5'26'0,"4"17"1152,4 6 0,3 15-256,-9 7 128,-11 12-640,1 5 0,-2 8-256,0 2 0,-4 6-128,0-15 128,2-6 256,0-21 128,2-10-384,4-7 0,1-12-128,0-9 0,0 0-10624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2.706"/>
    </inkml:context>
    <inkml:brush xml:id="br0">
      <inkml:brushProperty name="width" value="0.05" units="cm"/>
      <inkml:brushProperty name="height" value="0.05" units="cm"/>
    </inkml:brush>
  </inkml:definitions>
  <inkml:trace contextRef="#ctx0" brushRef="#br0">57 177 9600,'155'-70'2346,"-108"54"-2208,1 2 0,0 2 0,76-8 0,-74 12 57,46-7 104,0 3-1,107 2 1,-64 15 219,228 37-1,-282-26-429,0 3 0,-1 5 0,149 62 0,-208-73-91,0 0 0,-1 1 0,-1 2 0,0 0 0,-1 1 0,-1 2 0,0 0 0,-2 1 0,0 1 0,23 35 1,-30-39-5,-2 1 1,0 0-1,-1 0 1,-1 1 0,-1 1-1,0-1 1,-2 1-1,0 0 1,-1 1 0,-1-1-1,-1 1 1,-1-1-1,-1 1 1,-3 34 0,0-43 6,1 1 0,-2-1 0,0 0 0,0 0 0,-1 0 0,-1 0 0,0-1 0,0 0 0,-1 0 0,-1-1 0,1 0 0,-2 0 0,1-1 0,-2 0 0,-14 12 0,-7 2 0,-1-1 0,-1-2 0,-64 29 0,23-17-19,-2-3 0,-140 34 1,-162 8-52,305-59 68,-481 52 2,349-66 411,31-1-118,157 4-286,-2 0 358,0-2 1,-32-3-1,45 3-563,1 0 0,-1-1 0,0 1-1,0-1 1,1-1 0,-1 1 0,1-1 0,0 0 0,0 0 0,0-1 0,0 0 0,-6-5 0,-1-3-3173,1 1-3242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4.600"/>
    </inkml:context>
    <inkml:brush xml:id="br0">
      <inkml:brushProperty name="width" value="0.05" units="cm"/>
      <inkml:brushProperty name="height" value="0.05" units="cm"/>
    </inkml:brush>
  </inkml:definitions>
  <inkml:trace contextRef="#ctx0" brushRef="#br0">5 564 13568,'-2'-11'-29,"1"-1"1,0 0-1,1 0 1,0 1-1,0-1 1,2 0-1,-1 1 1,7-23 0,7-3 84,2 1 1,1 1 0,37-53 0,-21 33-7,70-118 313,-104 172-363,0 1 1,0-1 0,1 0 0,-1 1-1,0-1 1,1 0 0,-1 1 0,1-1-1,-1 0 1,1 1 0,-1-1 0,1 1 0,0-1-1,-1 1 1,1-1 0,-1 1 0,1-1-1,0 1 1,0 0 0,-1-1 0,1 1-1,0 0 1,0 0 0,-1 0 0,1-1 0,0 1-1,0 0 1,-1 0 0,1 0 0,0 0-1,0 0 1,0 0 0,-1 1 0,1-1-1,0 0 1,0 0 0,-1 0 0,1 1-1,0-1 1,-1 0 0,1 1 0,0-1 0,-1 1-1,1-1 1,0 1 0,0 0 0,3 4 12,0-1 1,0 1-1,0 0 1,6 11 0,-9-14-12,26 51 72,32 88-1,-12-27 79,-40-97-760,60 147 1483,-57-127-4373,-2-1-3340,-7-24 5537,0-9-406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001"/>
    </inkml:context>
    <inkml:brush xml:id="br0">
      <inkml:brushProperty name="width" value="0.05" units="cm"/>
      <inkml:brushProperty name="height" value="0.05" units="cm"/>
    </inkml:brush>
  </inkml:definitions>
  <inkml:trace contextRef="#ctx0" brushRef="#br0">382 3 8448,'-16'0'0,"-8"0"0,-12 0 128,-9-2-128,-3 4 128,-8 1 0,10 8 128,1 2-256,12 1 128,0 0-6656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402"/>
    </inkml:context>
    <inkml:brush xml:id="br0">
      <inkml:brushProperty name="width" value="0.05" units="cm"/>
      <inkml:brushProperty name="height" value="0.05" units="cm"/>
    </inkml:brush>
  </inkml:definitions>
  <inkml:trace contextRef="#ctx0" brushRef="#br0">0 113 8320,'0'-10'0,"0"-9"-128,2 0 128,1-7-512,1 7 0,-3 0-4352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787"/>
    </inkml:context>
    <inkml:brush xml:id="br0">
      <inkml:brushProperty name="width" value="0.05" units="cm"/>
      <inkml:brushProperty name="height" value="0.05" units="cm"/>
    </inkml:brush>
  </inkml:definitions>
  <inkml:trace contextRef="#ctx0" brushRef="#br0">30 685 9472,'-26'-20'533,"22"13"281,4 6-784,1 1 0,-1-1 0,0 0 0,1 1 0,-1-1 0,0 1 0,1-1 0,-1 1 0,1-1 1,-1 1-1,1-1 0,-1 1 0,1-1 0,0 1 0,-1-1 0,1 1 0,-1 0 0,1-1 0,0 1 1,-1 0-1,1 0 0,0 0 0,0-1 0,4 1-5,-4 0-21,0 0 1,1-1-1,-1 1 0,0 0 0,0-1 1,0 1-1,0-1 0,0 1 1,0-1-1,0 1 0,0-1 1,0 0-1,0 1 0,0-1 0,0 0 1,0 0-1,-1 0 0,2-1 1,0 0-133,-4 3 21,1 0 109,0-1 0,0 1 0,0-1 1,0 1-1,0-1 0,0 1 0,0 0 0,0-1 0,0 1 1,0 0-1,1 0 0,-1-1 0,0 1 0,0 0 0,1 0 0,-1 0 1,1 0-1,-1 0 0,1 0 0,-1 0 0,1 0 0,-1 1 1,1-1-1,0 0 0,0 0 0,0 0 0,0 0 0,0 0 1,0 1-1,0-1 0,0 0 0,0 0 0,0 0 0,0 0 0,1 0 1,-1 0-1,0 1 0,1-1 0,-1 0 0,1 0 0,0 0 1,-1 0-1,1 0 0,0-1 0,-1 1 0,2 1 0,2 3 17,0-1 0,0 0 0,0 0 1,1 0-1,-1 0 0,9 4 0,-9-6-16,1 0-1,0 0 1,-1-1 0,1 1 0,0-1 0,0 0 0,0 0 0,0-1 0,0 1 0,0-1 0,0 0 0,1-1-1,-1 1 1,0-1 0,0 0 0,0 0 0,-1-1 0,1 1 0,0-1 0,0 0 0,6-4 0,-3 1 2,0 0 0,0 0 1,-1-1-1,0 0 0,0 0 1,-1-1-1,0 0 0,0 0 1,0 0-1,-1-1 0,5-8 1,-2 0-6,-2 0 1,0-1-1,0 0 1,-2 0 0,0 0-1,-1 0 1,-1-1-1,1-23 1,-4 2-10,-1 0 0,-11-65 0,5 70-16,-1 0-1,-2 0 1,-1 1-1,-30-57 0,39 84 14,2 3 5,0 0 1,-1 0-1,1 0 1,-1 0-1,0 0 0,0 1 1,0-1-1,0 1 0,-1-1 1,-3-2-1,6 4 9,0 1 0,-1 0 0,1 0 0,0 0 0,0 0 0,0 0 0,0 0 0,-1 0 0,1 0 0,0 0 0,0 0 0,0 0 0,-1 0 0,1 0 0,0 0 0,0 0 0,0 1 0,0-1 0,-1 0-1,1 0 1,0 0 0,0 0 0,0 0 0,0 0 0,0 0 0,-1 0 0,1 1 0,0-1 0,0 0 0,0 0 0,0 0 0,0 0 0,0 0 0,0 1 0,-1-1 0,1 0 0,0 0 0,0 0 0,0 0 0,0 1 0,0-1 0,0 0 0,0 0 0,0 0 0,0 1 0,0-1 0,0 0 0,0 0 0,0 0 0,0 0 0,0 1 0,0-1 0,1 0 0,-2 16 165,1-1 1,0 1 0,2 0 0,0-1 0,4 18 0,2 10 147,0 12-348,62 333-851,-56-333-7329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7:57.279"/>
    </inkml:context>
    <inkml:brush xml:id="br0">
      <inkml:brushProperty name="width" value="0.05" units="cm"/>
      <inkml:brushProperty name="height" value="0.05" units="cm"/>
    </inkml:brush>
  </inkml:definitions>
  <inkml:trace contextRef="#ctx0" brushRef="#br0">147 234 15872,'0'0'0,"2"34"128,5 31-128,-7-13 0,-4 3 0,-1-7 0,-3-1-2688,-1-10 0,2-1-4224</inkml:trace>
  <inkml:trace contextRef="#ctx0" brushRef="#br0" timeOffset="1">49 0 15744,'25'3'62,"0"1"0,-1 1 0,1 2 0,-1 0 0,0 2 0,-1 0 0,36 20 0,-30-12 36,-2 1 1,0 1-1,-1 1 1,-1 1 0,31 34-1,-36-32-65,-2 0-1,0 0 0,-2 2 0,18 33 0,-28-44-15,0-1-1,0 1 0,-1 0 1,-1 0-1,0 1 1,-1-1-1,0 1 1,-2 0-1,1-1 0,-2 21 1,-1-29 4,1 1 0,-1-1 0,-1 0 0,1 0 0,-1 0 0,0 0 0,0 0 0,-1-1 0,0 1 0,0-1 0,0 1 0,-1-1 0,1 0 0,-1-1 0,0 1 0,-1 0 0,1-1 0,-1 0 0,0 0 0,0-1 0,0 1 0,-1-1 0,1 0 0,-1 0 0,1-1 0,-8 3 0,-1-1 44,0-1 0,-1 0 0,1-1-1,-1-1 1,0 0 0,1-1 0,-1 0 0,0-1-1,1-1 1,-16-3 0,-1-3 320,1 0 1,0-3-1,-44-20 1,-19-20-3712,32 13-8053,43 27 9417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4.867"/>
    </inkml:context>
    <inkml:brush xml:id="br0">
      <inkml:brushProperty name="width" value="0.05" units="cm"/>
      <inkml:brushProperty name="height" value="0.05" units="cm"/>
    </inkml:brush>
  </inkml:definitions>
  <inkml:trace contextRef="#ctx0" brushRef="#br0">44 1 6272,'7'13'0,"-1"12"768,1 6 128,-1 10-384,-1 11 0,-4 9-128,-1 5 0,0 8-384,-1-1 128,-8 1-128,-1-4 128,-8-1 0,5-17 0,-1-9 0,9-6 128,5-8-256,-4-6 128,2-1-7808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5.798"/>
    </inkml:context>
    <inkml:brush xml:id="br0">
      <inkml:brushProperty name="width" value="0.05" units="cm"/>
      <inkml:brushProperty name="height" value="0.05" units="cm"/>
    </inkml:brush>
  </inkml:definitions>
  <inkml:trace contextRef="#ctx0" brushRef="#br0">78 198 7296,'64'-22'622,"49"-21"1742,78-34-1043,-152 65-1129,1 1 1,0 3-1,43-5 1,-17 6-153,1 4-1,-1 2 1,1 3-1,-1 3 1,0 3 0,121 30-1,-111-14 7,130 60-1,-158-60-30,0 3-1,-2 1 1,67 55 0,-107-77-15,105 92 0,-92-80 0,-2 2 0,0 0 0,23 37 0,-24-30 24,0 1 0,-2 1 0,-2 0 0,0 0 0,-2 1 0,-2 1 0,8 41 0,-14-55-12,-1 1 1,0-1 0,-1 1 0,0-1 0,-2 1-1,0-1 1,-1 0 0,-1 1 0,-1-1 0,0-1-1,-1 1 1,-1-1 0,0 0 0,-19 29 0,12-25-5,-2-1 0,0-1 0,-2 0 0,1-1 0,-2-1 0,0-1 0,-1 0 0,-24 12 1,-10 2 101,-1-2 1,-69 24 0,30-19 66,-2-5 1,-1-4-1,-135 16 0,82-25 98,-239-9 0,318-7-237,-123-8 303,155 6-233,-1-1 0,-68-21 1,103 25-81,-1-1 1,1-1 0,-1 1 0,1-1-1,0 0 1,0 0 0,0 0 0,0-1-1,1 0 1,-1 0 0,1 0 0,0 0 0,0 0-1,0-1 1,1 0 0,0 0 0,0 0-1,-3-7 1,5 8-316,-1 0 0,1 0 0,0-1-1,0 1 1,1-1 0,-1 1 0,1-1 0,0 1-1,0-5 1,2-16-8587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383"/>
    </inkml:context>
    <inkml:brush xml:id="br0">
      <inkml:brushProperty name="width" value="0.05" units="cm"/>
      <inkml:brushProperty name="height" value="0.05" units="cm"/>
    </inkml:brush>
  </inkml:definitions>
  <inkml:trace contextRef="#ctx0" brushRef="#br0">0 609 6912,'16'-31'1050,"36"-53"0,-34 57-115,-1 0 1,20-45-1,-21 29-42,16-78 0,-2 7-289,-25 103-601,-1 1 1,2-1-1,-1 1 1,2 0-1,12-17 1,-18 26 4,-1 1 0,1-1 0,-1 0 0,1 1 0,0-1 0,-1 0 0,1 1 0,0-1 0,0 0 0,0 1 0,-1 0 0,1-1 0,0 1 0,0-1 0,0 1 0,0 0 0,0-1 0,0 1 0,-1 0 0,1 0 0,0 0 0,0 0 0,0 0 0,2 0 0,-2 1-5,1-1 1,0 1 0,0 0 0,-1-1 0,1 1 0,-1 0-1,1 0 1,-1 0 0,1 1 0,-1-1 0,1 0 0,0 2 0,5 6-9,0 0 0,0 1 0,7 14 0,-10-16 31,15 28 82,-1 0 1,19 62-1,13 82 186,-12 4-10513,-32-162 7126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769"/>
    </inkml:context>
    <inkml:brush xml:id="br0">
      <inkml:brushProperty name="width" value="0.05" units="cm"/>
      <inkml:brushProperty name="height" value="0.05" units="cm"/>
    </inkml:brush>
  </inkml:definitions>
  <inkml:trace contextRef="#ctx0" brushRef="#br0">196 1 6400,'0'0'0,"-5"20"0,-31-14 128,-20-6-128,6 1 0,2 3-4480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121"/>
    </inkml:context>
    <inkml:brush xml:id="br0">
      <inkml:brushProperty name="width" value="0.05" units="cm"/>
      <inkml:brushProperty name="height" value="0.05" units="cm"/>
    </inkml:brush>
  </inkml:definitions>
  <inkml:trace contextRef="#ctx0" brushRef="#br0">20 81 5120,'0'0'0,"-14"-19"0,12 6 0,-1 3-3456</inkml:trace>
  <inkml:trace contextRef="#ctx0" brushRef="#br0" timeOffset="1">153 1 2048,'-17'0'0,"-8"2"1024,25-2 0,0 0-3968</inkml:trace>
  <inkml:trace contextRef="#ctx0" brushRef="#br0" timeOffset="2">317 36 3200,'0'0'0,"-19"0"640,19 0 128,0 0-3968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456"/>
    </inkml:context>
    <inkml:brush xml:id="br0">
      <inkml:brushProperty name="width" value="0.05" units="cm"/>
      <inkml:brushProperty name="height" value="0.05" units="cm"/>
    </inkml:brush>
  </inkml:definitions>
  <inkml:trace contextRef="#ctx0" brushRef="#br0">0 565 7424,'0'0'128,"2"1"-22,7 4-181,5 3 321,0 0 0,1 0 1,-1-2-1,28 10 1,-37-16-172,-1 1 0,1 0 0,0-1 0,-1 0 0,1 0 0,0-1 0,0 1 0,-1-1 0,1 0 0,-1 0 0,1-1 0,-1 1 0,1-1 0,-1 0 0,0 0 0,0 0 0,0-1 0,6-4 0,-1 0-59,-2 0 0,1-1 1,-1 0-1,0 0 0,-1-1 1,0 1-1,0-1 0,-1-1 1,0 1-1,0-1 1,-1 0-1,-1 0 0,0 0 1,3-14-1,0-6 24,-2-1 0,-1 1 0,-2-53 0,-2 44 10,-9-52-1,7 76-33,0 0 1,-1 0-1,0 0 0,-2 0 1,1 1-1,-12-19 0,16 31-11,0 1-1,0-1 0,0 0 0,0 1 0,0 0 0,0-1 1,-1 1-1,1 0 0,0-1 0,-1 1 0,1 0 0,-1 0 1,-2-1-1,4 2-1,-1 0 0,0 0 0,0 0 0,1-1 0,-1 1 0,0 0 0,0 0 0,1 0 0,-1 0 0,0 1 0,0-1 0,1 0 0,-1 0 0,0 0 0,0 1 0,1-1 0,-1 0 0,0 1 0,1-1 0,-1 0 0,0 1 0,0 0 0,-2 2 13,1 0 0,-1 0 0,1 0 0,0 0 0,0 1 0,0-1 0,0 1 0,0-1 0,1 1 0,0 0 0,-2 4 0,-8 37 295,3-1 0,-7 90 0,18 95-1137,2-154-6875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7.608"/>
    </inkml:context>
    <inkml:brush xml:id="br0">
      <inkml:brushProperty name="width" value="0.05" units="cm"/>
      <inkml:brushProperty name="height" value="0.05" units="cm"/>
    </inkml:brush>
  </inkml:definitions>
  <inkml:trace contextRef="#ctx0" brushRef="#br0">0 104 7168,'0'0'405,"4"-2"192,14-11 451,1 1 1,0 1-1,31-13 0,-30 16-931,1 0 0,-1 2 0,1 0 1,0 1-1,1 2 0,38-3 1,-51 7-103,-1 0 0,1 0 1,-1 0-1,1 1 0,-1 1 1,0-1-1,0 1 0,0 1 1,0-1-1,0 1 1,-1 1-1,0-1 0,0 1 1,0 1-1,0-1 0,-1 1 1,0 0-1,0 1 0,-1-1 1,1 1-1,-2 0 0,1 1 1,-1-1-1,4 9 1,-4-5 16,-1 1 1,-1-1-1,0 1 1,0-1 0,-1 1-1,0 0 1,-1-1-1,-2 13 1,0-3 48,-1-1 1,-1 0-1,-11 32 0,8-35-11,-1 0 1,-1-1-1,0 0 0,-12 15 1,15-20 4,4-10-11,1 1-1,-1 0 1,0-1 0,1 1 0,-1-1 0,0 0-1,0 1 1,0-1 0,0 0 0,0 0 0,0 0-1,0-1 1,0 1 0,-3 0 0,-11 6 259,14-6-110,2-1-42,2 2-117,0-1 0,0 1 1,0-1-1,0 0 0,0 0 0,0 0 1,0 0-1,1 0 0,-1-1 0,0 1 1,0-1-1,1 1 0,-1-1 0,4 0 1,35-2 264,-28 0-172,306-16 621,-284 17-896,0 2 0,0 1 0,59 12 0,-92-14-2560,-2 0-7573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13.921"/>
    </inkml:context>
    <inkml:brush xml:id="br0">
      <inkml:brushProperty name="width" value="0.05" units="cm"/>
      <inkml:brushProperty name="height" value="0.05" units="cm"/>
    </inkml:brush>
  </inkml:definitions>
  <inkml:trace contextRef="#ctx0" brushRef="#br0">92 0 7168,'0'0'256,"1"15"1344,2 10-1152,0 0 0,-1 0 0,-2 0 0,0 0 0,-2 1 0,-4 24 0,-25 170 64,18-103-107,6-61-349,1-6 364,-14 58 0,16-90-362,0 0 0,1 1 0,0-1 1,2 1-1,0-1 0,2 1 0,0 0 0,1-1 1,0 1-1,7 23 0,8 21 198,9 73 0,-18-99-20,1 1-1,22 53 1,-23-68-218,-4-11 4,-2 3-22,4 7 111,-6-16 6,-1 13-89,-2-5-28,-5-3 0,-2 0 0,2 1 0,4 0 0,3 4 0,0 40 405,1-54-299,0-2 22,0 0 0,0 0-42,0 0-172,0 0 1,13-1 100,0 0 0,18-5 1,21-1 23,-40 7-32,0 1-1,0 0 0,0 1 1,0 0-1,-1 1 0,1 1 0,-1 0 1,0 0-1,0 1 0,0 0 0,-1 1 1,1 0-1,-1 1 0,-1 0 1,1 1-1,14 15 0,-19-16-17,0 0-1,-1 1 0,0-1 1,0 1-1,0 0 1,-1 0-1,-1 0 1,4 15-1,-1-4-12,4 18 3,-2 0 1,-2 1-1,-2 0 0,-2 72 0,-1-73 18,-2-2-28,-2 0-1,-15 66 1,2-17-3,14-67 1,-1 1-1,-1-1 1,0 0-1,-1 0 1,-1 0-1,-18 30 1,21-43 118,-4 7-64,2-2 1,5-7 84,0 3 12,-1-3-22,-3 19-54,5-11-42,0 0 0,1-1 0,0 1 0,0 0 0,1 0 0,0-1 0,5 13 0,1 9 0,-3-14 58,0-1 0,0 0 0,2 0 0,0-1 0,1 1 0,10 14 0,-5-8 47,-8-13-87,0-1 0,1 1 0,0-1 0,0 0 0,9 9 0,-4-6 9,-1 1 0,12 17 0,-14-18-13,0 0 0,1-1-1,0 0 1,12 11-1,-13-14-13,-1 0 0,1 0 0,-2 1 0,1 0 0,-1 1 0,-1 0 0,8 14 0,-3-6 0,-4-7-20,1-1-1,0 0 0,11 10 1,9 12-26,-21-23 53,0 1-1,1-2 1,0 1-1,0-1 0,0 0 1,1 0-1,1-1 1,-1 0-1,1 0 0,0-1 1,0-1-1,0 1 1,1-1-1,-1-1 0,1 0 1,0 0-1,0-1 1,0 0-1,16 0 0,0 0-6,53 1 0,-68-3 0,1 0 0,-3 0 22,13 2 35,0 0 0,0 1 0,38 11 0,-44-10-51,5 3-6,0 1 0,-1 1 0,36 21 0,-34-18 0,4 4-21,-1 1 0,-1 1-1,-1 1 1,0 1 0,32 37-1,-17-22 22,-25-25 0,-1 1 0,15 18 0,-24-26 0,0 1 0,-1-1 0,1 1 0,-1 0 0,0-1 0,0 1 0,-1 0 0,1 0 0,-1 1 0,0-1 0,0 0 0,0 0 0,0 9 0,-3 68-74,-15 106-1,14-172 57,0 0 0,-2 0 0,0-1 0,0 0 0,-1 0 0,-1 0 0,-1-1 0,0 0 0,0 0 0,-1-1 0,-1 0 0,-18 18-1,-35 33 318,61-61-86,2-2 22,0 0-86,0 0-21,0 0 0,0 0 0,0 0 0,1 2-42,4 7-150,0 4 42,-3 0 22,-2-3 22,0-9 42,0-1-107,0 0 86,2 2-107,9 5 42,-8-4 28,0 0-1,1 0 0,0-1 1,-1 1-1,1-1 0,0 0 0,0 0 1,0-1-1,0 1 0,1-1 1,-1 0-1,0 0 0,1 0 0,-1-1 1,0 0-1,1 1 0,4-2 1,34 4 26,86 27-32,-80-21-128,-30-5 150,1-1-1,0-1 0,0-1 1,0 0-1,39-5 0,-28 1-21,67-4 0,86 3 0,-117 0 0,44-2 0,-57 6-10,1-1-29,0 2 0,84 13-1,-121-11 59,0-2-1,0 0 0,0 0 1,0-2-1,0 0 0,26-6 0,-31 6-18,0 0 0,-1 0 0,17 2 0,1 0 0,-27-2-20,19 7-54,-9-2 62,1 2-10,0 3 22,0 4-21,-1 0-64,-4-2 42,-3 0 8,-1 0 0,0 0-1,0 0 1,-1 0 0,4 15 0,-7-19 45,2 1 1,-1-1-1,1 1 0,0-1 1,0 0-1,1 0 1,5 7-1,6 7-43,-1 2-1,-1 0 1,-1 0-1,-1 1 0,-1 1 1,8 29-1,-8-14 34,-2 2 0,-1-1 0,-2 1 0,-2 76 0,-3-82 0,-1-24 0,-1-2 22,24 1 63,-9-5-111,1 0-7,-1 1 1,0 1 0,15 11-1,-24-15 27,0-1 0,0 1 0,0 0 0,-1 0 0,1 1 0,-1-1 0,0 1 0,-1 0 0,1 0 0,-1 0 0,0 0 0,3 8-1,-2-1-1,-1 0 0,0 0-1,-1 1 1,0-1-1,-1 0 1,0 1-1,-1-1 1,0 0-1,-1 0 1,0 0 0,-8 21-1,-3 2-38,-2-1 0,-30 49 0,18-34 33,13-20 14,-15 44 0,22-51 0,4-13 0,0 6 0,2-4-6,-1 0 0,2 0 0,-1 0 0,1 0 0,1 0 0,0 0-1,1 0 1,0 0 0,0 0 0,6 14 0,5 22-33,-5-11 54,-2 0 0,-1 0 1,-2 0-1,-2 1 0,-1-1 0,-6 46 0,2-49-36,1 1 0,1-1-1,2 0 1,1 1 0,8 44-1,-8-70 51,1 0-1,0-1 1,0 0-1,1 1 1,-1-1-1,2 0 1,-1 0-1,8 10 0,-1 1-28,-2 0 0,1 6 30,-9-23-27,0-1-1,0 0 1,0 1-1,0-1 1,0 0-1,1 0 1,-1 1-1,0-1 1,0 0-1,0 0 1,0 1-1,0-1 1,1 0-1,-1 0 1,0 1-1,0-1 1,0 0-1,1 0 1,-1 0-1,0 1 1,0-1 0,0 0-1,1 0 1,-1 0-1,0 0 1,1 0-1,-1 1 1,1-1-1,-1 0 2,17 7 7,29 19-1,-22-12-31,-17-10 13,0 1-1,0 0 0,-1 1 1,0 0-1,0 0 1,0 0-1,-1 1 0,1-1 1,-2 1-1,1 1 1,-1-1-1,4 9 0,4 14-47,17 58-1,-19-53 47,11 30-55,-4-15-84,-3 0 0,9 56 0,-20-80 95,-1 0-1,-1 0 1,-1 0-1,-2 0 1,0 0-1,-2-1 1,0 1-1,-12 34 1,11-43 47,-3 11 8,-1 0 0,-1 0 0,-1-1 1,-2 0-1,-21 34 0,12-31 74,10-14-105,1 0 0,-18 34 0,26-43 29,0 0 1,1 0-1,0 1 1,0-1-1,0 1 1,1-1-1,1 1 1,-1 0-1,1-1 1,0 1-1,2 8 0,8 37 138,2 12-39,9 117-183,-8-11 138,52 250 0,31-33-53,-77-314 0,30 145-1,-25-100 24,19 36 85,-10-44-216,-9-23 115,0-1 160,16 104 0,26 333 217,-61-393-207,0-13 51,-4-109-192,0-1-1,1 1 0,5 14 0,-7-22-10,1 1-1,-1 0 0,1-1 0,-1 1 0,1-1 1,0 1-1,0-1 0,0 1 0,0-1 1,0 0-1,0 1 0,0-1 0,0 0 1,0 0-1,1 0 0,-1 0 0,0 0 0,1 0 1,-1 0-1,1 0 0,-1 0 0,1-1 1,-1 1-1,3 0 0,44-4 254,48-8 0,-58 6-279,62-6 99,165 6 1,99 33 66,-266-21-165,-1-3 0,1-5 0,132-19 0,48 10 0,-186 10 0,150-18 0,-172 8 0,1 3 0,0 4 0,0 2 0,110 14 0,-111-3-12,66 6-55,-122-16 57,1 0 0,0 0 0,0-2 0,0 0 0,0 0 0,27-10 0,-14 2-6,-1 0 0,1 2 0,1 2 0,-1 0 0,1 2 0,0 1 0,47 1 0,-75 2-91,-1 0-21,0 0-2325,0 0-9301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1.385"/>
    </inkml:context>
    <inkml:brush xml:id="br0">
      <inkml:brushProperty name="width" value="0.05" units="cm"/>
      <inkml:brushProperty name="height" value="0.05" units="cm"/>
      <inkml:brushProperty name="color" value="#E71224"/>
    </inkml:brush>
  </inkml:definitions>
  <inkml:trace contextRef="#ctx0" brushRef="#br0">0 1102 11904,'0'0'128,"0"0"0,0 0 0,0 0 0,0 0 21,0 0 107,0 0 85,2 1-63,22 6 399,-1 0 0,2-1 1,35 4-1,567 2 1349,-568-16-1898,-33 2-10,35 2-1,-49 1-96,-3 2 1,-7-2 84,-2-1 22,0 0 0,0 0 0,15-26 235,-12 12-341,0-1-1,-1 0 1,-1 0-1,0 0 1,-2-20 0,2-29 104,17-74-108,2-45 92,-26-74 39,6 243-149,-1 0 0,2 0 0,4-26 0,2-26 0,-5 51 0,-2 14 0,1-1 0,-1 0 0,0 1 0,1-1 0,-1 1 0,1-1 0,0 0 0,-1 1 0,1-1 0,0 1 0,0 0 0,0-1 0,0 1 0,0 0 0,0-1 0,0 1 0,1 0 0,-1 0 0,0 0 0,1 0 0,-1 0 0,1 0 0,-1 1 0,1-1 0,1 0 0,5-3 0,17-7 0,1 1 0,1 1 0,0 1 0,38-6 0,-19 4 0,83-23 0,108-23 0,-196 49 0,1 2 0,0 2 0,73 3 0,-93 1 0,23 2 0,74 15 0,-54-5-21,-60-12-2475,-4-1-9578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2.084"/>
    </inkml:context>
    <inkml:brush xml:id="br0">
      <inkml:brushProperty name="width" value="0.05" units="cm"/>
      <inkml:brushProperty name="height" value="0.05" units="cm"/>
      <inkml:brushProperty name="color" value="#E71224"/>
    </inkml:brush>
  </inkml:definitions>
  <inkml:trace contextRef="#ctx0" brushRef="#br0">353 44 11008,'-6'-3'-86,"0"0"132,-12-8 752,-34-15 1,50 26-739,0 0 0,0-1 1,0 1-1,0 0 0,0 0 0,1 0 0,-1 0 0,0 1 1,0-1-1,0 1 0,0-1 0,1 1 0,-1-1 1,0 1-1,1 0 0,-1 0 0,0 0 0,1 0 1,-1 0-1,1 0 0,-1 0 0,1 0 0,0 1 1,-1-1-1,1 1 0,0-1 0,0 1 0,0-1 1,-1 4-1,-4 5 27,1 0 0,0 0 0,-6 18 1,-2 17 269,2 2 1,-6 50 0,1-4-151,-67 261 258,73-317-419,-9 22 207,12-41-1318,-8 36 0,11-41-8961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1.208"/>
    </inkml:context>
    <inkml:brush xml:id="br0">
      <inkml:brushProperty name="width" value="0.05" units="cm"/>
      <inkml:brushProperty name="height" value="0.05" units="cm"/>
    </inkml:brush>
  </inkml:definitions>
  <inkml:trace contextRef="#ctx0" brushRef="#br0">168 131 1024,'-2'0'1024,"-25"2"-1108,16 0 2639,0 0-1,0 1 0,-18 6 0,27-8-2149,2-1 193,0 0 20,0 0-84,0 0-86,0 0-235,-3 1-176,0 0 1,0 1-1,0-1 1,1 1-1,-1-1 1,1 1-1,-1 0 1,-2 3-1,-6 4 10,-26 15 1467,74-13-276,27-11-1036,0-3 1,-1-3 0,96-20-1,426-69 135,-567 93-311,3-1-33,311-50 163,-300 46-130,0 1 0,1 2-1,-1 0 1,1 3-1,0 0 1,-1 3 0,1 0-1,0 2 1,57 15-1,-45-7-75,-16-5-3078,-18-3-8157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288"/>
    </inkml:context>
    <inkml:brush xml:id="br0">
      <inkml:brushProperty name="width" value="0.05" units="cm"/>
      <inkml:brushProperty name="height" value="0.05" units="cm"/>
      <inkml:brushProperty name="color" value="#E71224"/>
    </inkml:brush>
  </inkml:definitions>
  <inkml:trace contextRef="#ctx0" brushRef="#br0">436 1 9600,'-3'8'-125,"-1"4"787,9-16 209,-3 3-770,-1 0 1,1 0 0,-1 1-1,0-1 1,1 0 0,-1 1-1,1-1 1,0 1 0,-1 0-1,1-1 1,-1 1 0,1 0-1,-1 0 1,1 0 0,0 0-1,-1 0 1,1 1 0,-1-1-1,1 0 1,0 1-1,-1-1 1,3 2 0,-3-2-30,93 31 993,129 59 0,-104-38-741,13 5-58,146 87 1,-71 3-58,-122-83-184,-69-52 93,23 24-1,-31-26-96,1 5-21,-5-5 22,-4-9 106,0-1 85,0 2-85,3 7-107,0 5-21,0-3 8,-2 0-13,-3-3 109,0 4-83,-6 4-21,3-12 0,0 0 0,0 0 0,0-1 0,0 0 0,0 0 0,0 0 0,-1-1 0,0 0 0,-9 3 0,-8 3 0,-66 27 171,-2-5 0,-159 33-1,-54-21-73,34-6 62,184-21-105,-95 31-1,106-19 125,1 4 0,-101 58-1,171-87-137,15-7 326,-7 5-287,14-14 76,-7 4-155,0 1 0,-6 5 7,1-1-1,-1-1 0,0 1 1,-1-1-1,1 0 0,-1 0 0,0 0 1,-1 0-1,0-1 0,0 0 1,0 1-1,-1-1 0,1 0 0,-2 0 1,1-1-1,-1 1 0,0-13 1,5-16 7,8-26-520,2 2-1,4 0 0,45-100 1,-51 135-2929,0 0-5951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942"/>
    </inkml:context>
    <inkml:brush xml:id="br0">
      <inkml:brushProperty name="width" value="0.05" units="cm"/>
      <inkml:brushProperty name="height" value="0.05" units="cm"/>
      <inkml:brushProperty name="color" value="#E71224"/>
    </inkml:brush>
  </inkml:definitions>
  <inkml:trace contextRef="#ctx0" brushRef="#br0">136 20 12544,'0'1'4,"1"0"0,-1 1-1,0-1 1,0 0 0,1 0 0,-1 0 0,1 0 0,-1 0 0,1 0 0,0 0 0,-1 0 0,1 0 0,0 0 0,0 0 0,-1 0 0,1 0 0,0-1 0,0 1 0,0 0-1,0-1 1,0 1 0,2 0 0,0 0 15,0-1 0,0 0-1,0 0 1,0 0 0,0-1-1,-1 1 1,1-1 0,0 1-1,3-2 1,36-11 501,-23 7-175,1 1-1,0 0 1,22-2 0,-25 6-158,0 0 1,1 0 0,-1 2-1,28 4 1,-40-4-182,0 0-1,0 0 0,-1 1 1,1 0-1,0 0 0,0 0 1,-1 0-1,0 1 0,1 0 1,-1 0-1,0 0 0,0 0 1,0 1-1,-1 0 0,1-1 1,-1 1-1,0 1 0,0-1 1,3 7-1,-2-3-5,-1 1 0,-1 0 0,1-1 1,-1 1-1,-1 0 0,0 0 0,0 0 0,-1 0 1,0 0-1,0 0 0,-1 0 0,0-1 0,-1 1 1,0 0-1,0 0 0,-1-1 0,0 1 0,0-1 1,-1 0-1,-7 12 0,5-11-14,1 0-1,-2 0 1,1 0-1,-1-1 1,0 0-1,-1-1 1,1 0-1,-2 0 1,1 0-1,-1-1 1,0 0 0,0-1-1,0 0 1,-1 0-1,0-1 1,0 0-1,-11 2 1,10-5 57,-1 0 1,1 0-1,-1-1 1,1-1-1,0 0 1,-1-1-1,1 0 1,0 0-1,0-1 1,0-1-1,-16-7 1,8 2 36,0-1 0,0 0 0,1-2 0,1 0 0,-21-19 0,27 22-18,1-1 0,0-1-1,1 0 1,-9-13-1,16 22-41,0 0-1,1 0 1,-1-1-1,1 1 1,0-1-1,0 1 1,0-1-1,0 0 1,0 1-1,0-1 1,1 0-1,-1 1 1,1-1-1,0 0 1,0 0-1,0 0 1,0 1-1,0-1 1,0 0-1,1 0 0,0 1 1,-1-1-1,1 0 1,0 1-1,0-1 1,1 1-1,2-5 1,0 2-8,0 1 1,1 0 0,-1 0-1,1 0 1,0 1-1,1-1 1,-1 1 0,1 0-1,-1 1 1,1-1 0,0 1-1,0 1 1,7-3-1,11 0-1036,49-3 0,-69 6 720,52-2-10149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4.558"/>
    </inkml:context>
    <inkml:brush xml:id="br0">
      <inkml:brushProperty name="width" value="0.05" units="cm"/>
      <inkml:brushProperty name="height" value="0.05" units="cm"/>
      <inkml:brushProperty name="color" value="#E71224"/>
    </inkml:brush>
  </inkml:definitions>
  <inkml:trace contextRef="#ctx0" brushRef="#br0">33 6 3584,'-2'1'344,"0"-1"0,1 0 0,-1 1 0,0-1 0,1 0 0,-1 0 0,0 0 0,0 0 0,1-1 0,-1 1 0,0 0 0,0-1 0,1 1 0,-1-1 0,-3-1 0,3 0-216,2 2 85,0 0 342,2 3 149,12 36-160,-1-1 0,-2 2 0,-1-1 0,-2 2 0,2 47 0,-9-86-543,0 5-117,-1 1 0,1-1-1,-1 0 1,-1 0 0,1 0-1,-1 1 1,0-1 0,-4 10-1,5-17-91,0 0 0,0 1 0,-1-1 0,1 0 0,0 1 0,-1-1 0,1 0 0,-1 1 0,1-1 0,0 0 0,-1 0 0,1 0 0,-1 1 0,1-1 0,-1 0 0,1 0 0,-1 0 0,1 0 0,0 0 0,-1 0 0,1 0 0,-1 0 0,1 0 0,-1 0 0,1 0 0,-1 0 0,1 0 0,-1 0 0,1 0 0,-1-1 0,1 1 0,0 0 0,-1 0 0,1 0 0,-1-1 0,0 1 0,-1-1-437,-12-5-1232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4.613"/>
    </inkml:context>
    <inkml:brush xml:id="br0">
      <inkml:brushProperty name="width" value="0.05" units="cm"/>
      <inkml:brushProperty name="height" value="0.05" units="cm"/>
      <inkml:brushProperty name="color" value="#E71224"/>
    </inkml:brush>
  </inkml:definitions>
  <inkml:trace contextRef="#ctx0" brushRef="#br0">0 241 5120,'0'0'789,"0"0"-42,0 0-470,0 0-21,0 0 128,0 0 43,0 0-235,0 0 64,0 0 533,3 0 235,2 1-756,0-1 0,0 1 0,0-1 0,0 2 0,0-1 0,0 0 0,0 1-1,-1 0 1,1 0 0,7 5 0,3 4-106,24 21-1,-10-8 25,3 2-85,-5-3 92,1-1 1,2-1-1,31 17 1,-59-38-167,-1 1 1,1-1 0,0 1-1,-1-1 1,1 1 0,0-1 0,0 0-1,-1 0 1,1 0 0,0 0-1,0 0 1,-1 0 0,1-1-1,0 1 1,-1 0 0,1-1 0,0 1-1,-1-1 1,1 0 0,0 0-1,-1 1 1,2-2 0,3-3 211,0 1-1,0-1 1,9-9 0,-12 11-167,6-6-47,-1 0 1,0-1 0,0 0 0,-1 0-1,0-1 1,-1 1 0,0-2 0,-1 1-1,0 0 1,0-1 0,-2 0 0,1 0 0,-1 0-1,-1-1 1,-1 1 0,1-1 0,-2 1-1,0-1 1,0 1 0,-1-1 0,-1 1 0,0-1-1,-5-16 1,2 16-1096,0 0 0,0 0 0,-1 1-1,-1 0 1,-9-13 0,-12-15-5415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430"/>
    </inkml:context>
    <inkml:brush xml:id="br0">
      <inkml:brushProperty name="width" value="0.05" units="cm"/>
      <inkml:brushProperty name="height" value="0.05" units="cm"/>
      <inkml:brushProperty name="color" value="#E71224"/>
    </inkml:brush>
  </inkml:definitions>
  <inkml:trace contextRef="#ctx0" brushRef="#br0">11 0 5120,'-5'12'0,"0"-1"-3456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809"/>
    </inkml:context>
    <inkml:brush xml:id="br0">
      <inkml:brushProperty name="width" value="0.05" units="cm"/>
      <inkml:brushProperty name="height" value="0.05" units="cm"/>
      <inkml:brushProperty name="color" value="#E71224"/>
    </inkml:brush>
  </inkml:definitions>
  <inkml:trace contextRef="#ctx0" brushRef="#br0">1 0 4352,'0'0'0,"0"0"-2816</inkml:trace>
  <inkml:trace contextRef="#ctx0" brushRef="#br0" timeOffset="1">20 177 3968,'-4'-12'0,"-1"-4"0,5 16 0,0 0-2560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8.737"/>
    </inkml:context>
    <inkml:brush xml:id="br0">
      <inkml:brushProperty name="width" value="0.05" units="cm"/>
      <inkml:brushProperty name="height" value="0.05" units="cm"/>
      <inkml:brushProperty name="color" value="#E71224"/>
    </inkml:brush>
  </inkml:definitions>
  <inkml:trace contextRef="#ctx0" brushRef="#br0">0 5652 9600,'0'0'128,"0"0"0,0 0 85,4 0 363,263 4 3571,138 24-3302,-360-26-785,-33-2-45,0 0 1,22 4 0,-33-4 43,0 0 0,-1 0 0,1 1 0,0-1 0,0 0 0,0 0 1,-1 1-1,1-1 0,0 0 0,0 1 0,0-1 0,-1 1 1,1-1-1,0 1 0,-1-1 0,1 1 0,-1-1 0,1 1 1,0 0-1,0 1 0,-1-2-22,-2-4 9,-22-13 292,2 0-336,19 12 5,2 0 6,-2-2-3,1-1 1,-1 1-1,2-1 1,-1 0-1,1 0 1,0 0-1,1 0 1,0-14-1,0-7 2,-19-355 266,-19 37-172,4 137-4,22 124-76,-1-11-26,4 0 0,5-146 0,4 222-1,-1 1 0,-1-1 0,-9-36 0,-2-28 27,7 22 76,2 28-100,1-1-1,4-67 0,1 81-25,-3-35 0,0 42 8,0-1 0,1 1 0,1 0 0,6-31 0,0 13-9,-1-2-1,-2 1 1,-1-1-1,-3-56 0,1 52-1,6-50 0,-3 57 2,-1 0 1,-3-58-1,-2-52 25,2 36 0,-1 72 19,2 23-3,-1-1-1,-1 0 1,0 0 0,-1 1-1,0-1 1,-6-19-1,-2 10-24,0 1-1,-1 0 0,-17-23 0,14 22-12,0-1-1,-15-33 1,12 17-12,9 21 8,1 1 1,-5-19 0,10 29 20,1-1 1,0 0 0,0 0-1,0 0 1,1 0 0,0 0-1,0 0 1,3-12-1,-2 14 12,1-1 0,-1 1 0,1 0-1,0 0 1,0 0 0,1 1 0,-1-1-1,1 0 1,0 1 0,0 0 0,1-1-1,-1 1 1,1 1 0,0-1 0,0 0-1,0 1 1,1 0 0,4-3-1,11-5-6,1 1 0,0 1 0,1 0 0,0 2 0,25-5 0,57-21 0,105-44 0,-95 34 0,-68 23 0,2 3 0,67-16 0,-111 33 0,253-47-102,-179 37 36,105 0 0,-183 10 66,154-4 44,-123 2-30,0-2-1,57-14 1,-61 9 50,42-20 0,-68 29-67,0-1 0,1 1 0,-1 0 0,0-1 0,0 1 0,0-1 0,1 0 0,-1 1 0,0-1 0,0 0 0,0 1 0,0-1 0,0 0 0,0 0 0,0 0 0,-1 0 0,1 0-1,0 0 1,0 0 0,-1 0 0,1-2 0,1-1-15,2-3 28,-1 0 1,0-1 0,-1 0-1,0 1 1,0-1-1,0 0 1,-1 0-1,0 0 1,-1-9-1,2-7-115,4-4 118,1 0-1,1 1 1,2 0 0,0 1-1,24-41 1,5-16 17,30-99 34,-62 159-53,-2-2 0,0 1-1,-1 0 1,-1-1 0,-1-45-1,-4 53-35,-1-1-1,-1 1 1,0 0-1,-1 0 0,-1 1 1,-1-1-1,0 1 1,-1 1-1,-17-26 0,18 28 30,0 0 0,0-1-1,1 0 1,1 0 0,1 0-1,0-1 1,0 1-1,0-17 1,-1-16 28,3-58 0,2 80-22,0 17-15,0 1-1,1-1 0,-1 0 1,2 0-1,-1 0 1,1 1-1,0-1 1,1 1-1,0-1 0,0 1 1,0 0-1,1 0 1,0 0-1,1 1 1,-1 0-1,1-1 1,0 2-1,1-1 0,-1 0 1,1 1-1,0 0 1,11-6-1,0 0 15,1 1 1,1 1-1,-1 0 0,2 1 0,-1 2 0,1 0 1,28-5-1,150-11 58,-118 15-59,155-28-84,-53 5 24,-96 22 95,0 2 0,146 11-1,-225-4-368,0 0 0,0-1-1,0-1 1,8 0 0,-13 0 135,0 1 0,-1 0 1,1-1-1,0 1 0,-1-1 1,1 0-1,-1 0 1,1 1-1,-1-1 0,1 0 1,-1 0-1,0 0 1,1 0-1,-1-1 0,0 1 1,0 0-1,0-1 1,0 1-1,0 0 0,0-1 1,0 1-1,0-3 1,5-8-7362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594"/>
    </inkml:context>
    <inkml:brush xml:id="br0">
      <inkml:brushProperty name="width" value="0.05" units="cm"/>
      <inkml:brushProperty name="height" value="0.05" units="cm"/>
      <inkml:brushProperty name="color" value="#E71224"/>
    </inkml:brush>
  </inkml:definitions>
  <inkml:trace contextRef="#ctx0" brushRef="#br0">80 1 4864,'-1'0'11,"1"1"-1,0 0 1,0-1 0,-1 1 0,1-1 0,0 1 0,0 0-1,0-1 1,0 1 0,0-1 0,-1 1 0,1 0-1,0-1 1,1 1 0,-1 0 0,0-1 0,0 1-1,0 0 1,0-1 0,0 1 0,1-1 0,-1 1 0,0 0-1,0-1 1,1 1 0,-1-1 0,1 1 0,-1-1-1,0 1 1,1-1 0,-1 1 0,1-1 0,-1 1 0,1-1-1,-1 0 1,1 1 0,-1-1 0,1 0 0,1 1-1,35 18 374,0 0 58,-36-18-427,0-1-1,0 1 1,0 0-1,0 0 1,0-1-1,0 1 1,0 0-1,0 0 1,-1 0-1,1 0 0,0 0 1,-1 0-1,1 0 1,-1 0-1,1 0 1,-1 1-1,1-1 1,-1 0-1,0 0 1,0 0-1,0 1 0,1-1 1,-1 0-1,0 0 1,0 0-1,-1 1 1,1-1-1,0 0 1,0 0-1,-1 0 0,1 0 1,0 1-1,-1-1 1,0 1-1,0-1 61,-1 1-1,1-1 1,-1 1-1,0-1 1,1 0-1,-1 0 0,0 0 1,0 0-1,1 0 1,-1 0-1,0 0 1,0-1-1,0 1 1,0-1-1,0 1 0,0-1 1,0 0-1,0 0 1,0 0-1,-3 0 1,-4-1-43,-1 0 0,1 0 0,0-1 0,0 0 0,0-1 0,0 1 0,0-2 0,0 0 0,1 0 0,0 0 0,-12-9 0,12 0-1291,2 0-3498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974"/>
    </inkml:context>
    <inkml:brush xml:id="br0">
      <inkml:brushProperty name="width" value="0.05" units="cm"/>
      <inkml:brushProperty name="height" value="0.05" units="cm"/>
      <inkml:brushProperty name="color" value="#E71224"/>
    </inkml:brush>
  </inkml:definitions>
  <inkml:trace contextRef="#ctx0" brushRef="#br0">1 1 4736,'0'0'0,"0"0"-3072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1.363"/>
    </inkml:context>
    <inkml:brush xml:id="br0">
      <inkml:brushProperty name="width" value="0.05" units="cm"/>
      <inkml:brushProperty name="height" value="0.05" units="cm"/>
      <inkml:brushProperty name="color" value="#E71224"/>
    </inkml:brush>
  </inkml:definitions>
  <inkml:trace contextRef="#ctx0" brushRef="#br0">0 117 8448,'0'10'0,"4"7"256,-4-17 0,-4 14 128,4-14 128,0 0-512,0 0 0,17-14 128,16 1 128,14-7 128,5-4 128,8-7-512,-13 3 0,0 1-7936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3.947"/>
    </inkml:context>
    <inkml:brush xml:id="br0">
      <inkml:brushProperty name="width" value="0.05" units="cm"/>
      <inkml:brushProperty name="height" value="0.05" units="cm"/>
    </inkml:brush>
  </inkml:definitions>
  <inkml:trace contextRef="#ctx0" brushRef="#br0">0 146 13952,'0'0'128,"0"0"21,3 0 64,299 8 2240,-79-10-1665,4 0-573,454-22 378,-562 17-525,-47 1 135,127-25 0,-158 22-250,-9 2 376,42-14 0,-63 17-1047,1-1 0,-1-1 0,19-12-1,-14 7-10736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28.412"/>
    </inkml:context>
    <inkml:brush xml:id="br0">
      <inkml:brushProperty name="width" value="0.05" units="cm"/>
      <inkml:brushProperty name="height" value="0.05" units="cm"/>
      <inkml:brushProperty name="color" value="#E71224"/>
    </inkml:brush>
  </inkml:definitions>
  <inkml:trace contextRef="#ctx0" brushRef="#br0">23 1 6528,'0'0'-384,"-2"1"85,0 2 279,0-2-29,1 0-1,-1 1 1,1-1 0,0 1-1,-1-1 1,1 1 0,0 0-1,0-1 1,0 1 0,0 0-1,1 0 1,-2 2 0,0 18 142,5-16 32,-1-2-23,18 77 1071,18 42 448,-32-105-1454,0 1 0,-1 0 0,3 38 0,-2 63 673,-3-57-662,9 207 568,-11-236-481,-7 56-1,3-59-135,1 0 1,2 38 0,2-29 60,-6 59 1,0-7-82,6-57-36,1 1 0,14 58 0,-9-59-11,-2 0 0,3 60 1,-8-73-52,1 0 1,1 1 0,1-1 0,2-1-1,0 1 1,11 25 0,18 66 76,-33-109-27,-1 17 497,-1-20-451,0-1 21,0 0 0,0 0 0,0 0 0,0 0-43,6 14-64,-4 6-3,-2-17-8,-1 2 368,6-5-272,14-2-87,1 0 0,0-2 1,-1 0-1,1-1 0,22-10 0,-39 14-6,10-3 9,0 0-1,-11 3 86,-2 1-22,0 0-170,0 0-1,12-7 254,-10 4-144,10-9-17,-1-1 0,14-21 0,5-4 15,6 0 74,65-52 0,-92 83-98,1 1 1,0 0-1,0 1 0,0 0 1,0 1-1,1 0 1,0 1-1,0 0 0,14-2 1,-5 3-9,1 0 1,0 1-1,0 1 0,24 3 1,-36-1-12,0 0-1,0 0 1,-1 1 0,1 0-1,-1 0 1,1 1 0,-1 0-1,0 1 1,0 0 0,-1 0-1,1 0 1,-1 1 0,0 0-1,-1 1 1,0-1 0,0 1-1,10 14 1,-13-15 11,0-1 1,-1 1-1,0 0 1,1 0-1,-2-1 0,1 1 1,-1 0-1,0 1 1,0-1-1,0 0 0,-1 12 1,-1-9-9,1 0 1,-1-1-1,-1 1 0,0 0 1,0-1-1,-1 1 1,-5 12-1,-5 11-8,9-19 27,-1-1 1,-12 22 0,14-29 5,1 0 1,-1-1-1,0 1 1,0-1-1,0 0 1,-8 7-1,-1 3 44,-7 27-26,13-24-25,3-3 0,6-2 0,2 1 0,2 5 21,-2-10 39,-1-6-56,5 4-68,4 0 43,-12-5 24,0-1 1,1 1-1,-1 0 1,0-1-1,1 1 1,-1-1-1,1 0 1,-1 1-1,1-1 1,-1 0-1,0 0 1,1 0-1,-1 0 1,1 0 0,-1 0-1,1 0 1,1-1-1,2 0 62,12 1-2,-8 0-47,0 0 0,1 0 0,12-3 1,-11 1-39,-9 1-42,-2 1 150,2-1 20,9-9-106,60-74 128,-47 60-118,1 1-1,31-22 1,-41 35-51,1 1 1,-1 0 0,1 1-1,1 1 1,29-9 0,-43 15 37,12-4 17,-1 2 0,27-4 0,-36 7-9,0-1 1,0 1-1,-1 1 0,1-1 0,0 1 0,0 0 0,0 0 1,-1 0-1,1 1 0,0 0 0,-1 0 0,7 4 1,7 5-32,-1 1 0,-1 0 1,0 2-1,21 21 1,-29-26 10,0 1 1,0 0 0,-1 1 0,0 0-1,-1 0 1,0 1 0,0-1 0,5 19 0,-7-16-25,-1 0 1,0 0-1,-1 0 1,1 21 0,-3-28 20,0 0 1,-1 1-1,0-1 1,-1 0-1,1 0 1,-2 0-1,1 0 1,-1 0-1,0 0 1,-4 8 0,3-9 24,-5 8-24,1-1 0,1 2 0,0-1 0,1 1 0,0 0 0,2 0 1,-7 29-1,7-17 17,3-21 0,0-1 0,0 0 0,1 0 0,-1 1 0,1-1 0,0 0 0,1 1 0,-1-1 0,2 8 0,7 15-39,15 45 227,-15-46-112,-8-22-53,0 1 0,1-1 0,0 1 0,0-1-1,6 10 1,4-1-106,-9-12 51,3 1 56,16 19 67,-11-8-176,-5 0 64,-3-5-1,-2-5-63,4 8 64,-1 6-1,1 6-76,-6-22 111,1 0 51,0-2-107,0 0 129,0 0 42,0 0 0,0 0-43,0 0-128,0 0 129,0 0-1,0 0-170,0 0-1,0 0 129,0 0-128,0 0-1,0 0 172,0 0-1,0 0-128,0 0 129,11-14 276,17-31-341,23-33-16,-44 70-6,-1 0 1,2 0-1,-1 0 1,1 1-1,0 1 0,18-12 1,22-8-54,66-25 1,-93 44 37,0 1 0,0 1 0,1 0 0,0 2 0,0 0 0,0 2 0,28 1 0,-42 1 6,0 0 0,0 1 1,1 1-1,-1-1 0,0 1 0,-1 0 1,1 1-1,-1 0 0,1 0 0,-1 1 1,0 0-1,-1 0 0,1 1 0,-1-1 1,0 1-1,9 12 0,-9-10-22,-1 0 1,1 0-1,-1 0 1,-1 1-1,1-1 0,-2 1 1,1 0-1,-1 0 1,0 1-1,-1-1 0,0 1 1,-1-1-1,0 1 1,0 13-1,-2-18 23,-2 12-5,-13 13 16,16-29-2,-9 14-22,1-5-42,9-7 128,13 7-37,20 19-32,-25-21 5,1 0 0,0-1 0,0 0 0,0 0 0,1-1 0,15 6 0,25 12 0,0 6-20,-46-26 15,1 0 1,-1-1-1,1 0 0,12 5 1,-18-8-4,1 0 0,0 1 0,0-1-1,-1 0 1,1 1 0,0-1 0,-1 1 0,1 0 0,0-1 0,-1 1 0,1-1-1,-1 1 1,1 0 0,-1-1 0,1 1 0,-1 0 0,0 0 0,1-1 0,-1 1 0,0 0-1,1 0 1,-1 0 0,0 0 0,0-1 0,0 1 0,0 0 0,0 0 0,0 0-1,0 0 1,0-1 0,0 1 0,0 0 0,-1 0 0,1 1 0,-1 1-28,0 17 29,-1 0 1,-1 0-1,-8 29 1,-4 26 11,11-53-7,-11 38 0,1-8 27,14-50 82,0-2 21,0 0 0,0 0 0,0 0-43,0 0-128,0 0 86,0 0-128,16 1 85,1 1 0,-1 0 0,0 2 0,0 0 0,0 0 0,0 1 0,-1 1 0,0 1 0,0 0 0,-1 1 0,17 12 0,-13-7-8,-1 1 1,-1 1 0,0 1 0,-1 0 0,-1 1 0,-1 1 0,0 0 0,-1 1 0,-1 0-1,-1 0 1,0 1 0,9 32 0,-5-4-30,-2 0 0,-2 1 0,-3-1 0,3 75 0,-10-99 11,-1 0-1,-1-1 0,-1 1 1,-12 44-1,-38 89-74,41-130 122,0 0 0,-28 45 1,31-60-14,1 0 0,-2 0 0,0-1 0,0 0 0,-1-1 0,0 0 0,-18 11 0,18-13 19,6-4-10,0-1 0,0 0-1,0 0 1,0 0 0,-11 3 0,-3 2-12,2 0 30,12 3 14,4-4-32,-2 14-14,2 1 1,0-1-1,1 0 0,1 1 0,1-1 0,7 32 0,-4-21-3,2 54 0,2 86 64,-4-83-22,2-43-136,-5-31 97,1 0 0,-1 25 0,-2-38 104,0-2 21,0 0 85,0 0 342,0 0-1,0 0-340,0 0-86,0 0 0,0 0 0,25 1-1,-15 0-123,0 0 0,0 1 0,-1 1 0,1-1-1,-1 2 1,0-1 0,1 1 0,-2 1 0,1-1-1,0 2 1,-1-1 0,0 1 0,-1 0 0,14 14-1,4 7 17,-2 1-1,33 54 0,-30-42-27,-17-27 3,0 0-1,-2 1 1,0 0 0,0 0-1,-1 0 1,-1 1 0,0 0-1,-1 1 1,-1-1 0,0 0-1,-2 1 1,1 0 0,-2-1-1,0 1 1,-1 0 0,0-1-1,-1 1 1,-1-1 0,-8 24-1,-10 12-36,-2-2-1,-57 88 1,70-122 56,-1-1 1,0-1-1,-1 0 1,0 0-1,-1-1 1,-17 12-1,4-3 2,1 1 0,-41 48 0,64-67 48,2 8-128,1 3 42,0-7 77,0 0-1,1 1 0,0-1 0,0 0 0,0 0 0,6 10 0,-8-17-49,4 9-3,2 5 16,1 2 0,-2-1 0,0 1 0,-1-1 0,0 1 0,1 27 0,10 108-124,-11-121 168,15 58 0,-12-65-93,-2 1 0,0 0 0,2 49 0,-13 117 106,1-108-44,8 285-31,-3-221 33,-1-90 4,5 59 0,-2-73-31,-4 72-1,-1-75-37,2 0 0,5 45 0,5 21 266,-11-95-266,2-9 60,-1 0 0,1 1 1,0-1-1,-1 0 0,1 1 0,0-1 0,0 0 1,0 1-1,0-1 0,0 0 0,0 1 1,0-1-1,1 2 0,22 7-18,-12-6-23,1 1-1,-1 1 0,0-1 1,0 2-1,-1 0 0,16 13 1,-4-1-7,-17-15 18,1 0 1,-1 0-1,0 1 1,-1-1-1,1 1 1,-1 0-1,0 1 1,0-1-1,0 1 1,-1-1-1,0 1 1,0 0-1,-1 1 1,3 7-1,-3 1 1,-1 1-1,-1-1 1,-1 1-1,0-1 1,-1 0-1,0 1 1,-2-1-1,-9 28 1,2-13-17,-1-1 0,-2-1 0,-23 38 0,22-43 12,-1-1 1,-2 0 0,-35 35-1,47-51 23,1 0 0,1 0-1,-1 0 1,1 0-1,0 1 1,1 0 0,0 0-1,-4 10 1,6-15 196,1-2-64,0 0-21,0 0 0,0 0 0,0 0 0,0 0 0,2 1-21,5 9-86,-4-4-13,1-1-1,-1 0 0,1 0 1,0 0-1,0-1 0,0 1 0,1-1 1,-1 0-1,1 0 0,0 0 1,0-1-1,1 0 0,-1 0 0,1 0 1,9 2-1,5 4 4,-11-5 7,-3-2-3,0 0 1,0 0 0,0 0 0,0-1 0,0 0 0,9 0-1,20 0 113,-20-1-128,7 0 34,-12-1 106,16-7-58,6 1 22,86-24-80,-95 25-4,1 2 0,-1 0 0,47-1 0,-37 3 4,34-6 0,-16-1-143,14-4-1541,1 2 1,80-2-1,-144 13-3588,-2 0 107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5.719"/>
    </inkml:context>
    <inkml:brush xml:id="br0">
      <inkml:brushProperty name="width" value="0.05" units="cm"/>
      <inkml:brushProperty name="height" value="0.05" units="cm"/>
      <inkml:brushProperty name="color" value="#00A0D7"/>
    </inkml:brush>
  </inkml:definitions>
  <inkml:trace contextRef="#ctx0" brushRef="#br0">16 1 4480,'-9'10'0,"2"1"-2944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6.120"/>
    </inkml:context>
    <inkml:brush xml:id="br0">
      <inkml:brushProperty name="width" value="0.05" units="cm"/>
      <inkml:brushProperty name="height" value="0.05" units="cm"/>
      <inkml:brushProperty name="color" value="#00A0D7"/>
    </inkml:brush>
  </inkml:definitions>
  <inkml:trace contextRef="#ctx0" brushRef="#br0">108 0 4736,'-6'2'3,"1"-1"0,-1 1 0,1 0 0,0 0 0,-1 0 0,-6 5 0,12-7 3,0 1-1,-1-1 1,1 0-1,0 1 1,0-1-1,-1 1 1,1-1-1,0 0 0,0 1 1,0-1-1,0 1 1,0-1-1,-1 0 1,1 1-1,0-1 1,0 1-1,0-1 1,0 1-1,0-1 1,0 1-1,0-1 1,1 0-1,-1 1 1,0-1-1,0 1 1,0-1-1,0 0 1,0 1-1,1-1 0,-1 1 1,0-1-1,0 0 1,1 1-1,-1-1 1,1 1-1,11 10 317,-10-9-222,24 21 412,-24-22-441,-1 0-9,-1-1-1,1 0 1,0 1-1,0-1 1,-1 0 0,1 1-1,0-1 1,-1 1-1,1-1 1,-1 1 0,1 0-1,-1-1 1,1 1-1,-1-1 1,1 2-1,-6 4 453,-17-1-292,3-6-201,17 1 12,0-1 1,0 0-1,0 0 0,0 0 0,0 0 0,0 0 1,0-1-1,0 1 0,0-1 0,-2-2 1,4 4-37,-2-3 173,2 3 193,0 0 64,0 0-235,14-8 298,-12 7-476,-1 1 0,1-1 0,-1 1 0,1-1 0,0 1 0,-1-1 0,1 1 0,-1 0 0,1 0 0,0 0 0,-1 0 0,1 0 0,0 0 0,-1 1 0,1-1 0,-1 0 0,1 1 0,0-1 0,-1 1 0,1 0 0,-1-1 0,0 1 0,1 0 0,-1 0 0,1 0 0,-1 0 0,0 0 0,2 2 0,5 7-14,-3 7 0,-8 1 0,-9-6 42,10-11 16,0 0-1,-1 0 0,1-1 1,0 1-1,0-1 0,0 0 0,-1 1 1,1-1-1,0 0 0,-1 0 1,1-1-1,0 1 0,0 0 0,0-1 1,-1 1-1,1-1 0,0 0 1,-3-1-1,-36-21-1338,25 12-5353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9.192"/>
    </inkml:context>
    <inkml:brush xml:id="br0">
      <inkml:brushProperty name="width" value="0.05" units="cm"/>
      <inkml:brushProperty name="height" value="0.05" units="cm"/>
      <inkml:brushProperty name="color" value="#00A0D7"/>
    </inkml:brush>
  </inkml:definitions>
  <inkml:trace contextRef="#ctx0" brushRef="#br0">29 1 3712,'-20'0'149,"20"0"-117,-1 0 0,1 0 0,0 0 0,-1 0 0,1 0 0,-1 0 0,1 1 0,0-1 0,-1 0 0,1 0 0,0 0 0,-1 1 0,1-1 0,0 0 0,-1 0 0,1 1 0,0-1 0,0 0 0,-1 1 0,1-1 0,0 0 0,0 1 0,0-1 0,-1 0 0,1 1 0,0-1 0,0 0 0,0 1 0,0-1 0,0 1 0,0-1 0,0 0 0,0 1 0,0-1 0,0 1 0,0-1 0,0 0 0,0 1 0,0-1 0,0 0 0,0 1 0,0-1 0,0 1 0,0-1 0,1 0 0,-1 1 0,6 13 619,17 45-88,-3 0 0,-2 1 0,-3 1 1,11 96-1,-19-42 177,-5-62-278,10 52 0,-6-52-356,-2-1 1,-2 59-1,4 69 87,4-98-90,5 35 592,0 179 0,-17-201-579,-12 298 451,10-263-301,-3 48 385,6-151-514,4 48 1,1-11 995,-4-62-920,0-2-42,0 0 42,0 0-63,0 0-22,0 0-1,0 0 1,0 0 22,0 0 63,5 0-168,0-1-1,1 0 0,-1-1 1,0 1-1,0-1 0,0 0 1,0 0-1,7-5 0,21-8 90,-16 10-134,0 1 0,1 1 0,-1 0 0,1 1 0,36 1 0,-49 1 0,-1 1 0,1-1 0,0 1 0,0 0 0,-1 1 0,1-1 0,-1 1 0,1 0 0,-1 0 0,0 0 0,0 1 0,0 0 0,0-1 0,0 1 0,0 1 0,-1-1 0,0 0 0,1 1 0,-1 0 0,-1 0 0,1 0 0,2 4 0,1 3 0,-2 0 0,1 0 0,-1 0 0,-1 0 0,0 1 0,0 0 0,1 22 0,-2 50-37,-3 0 0,-3-1-1,-23 121 1,26-197 37,0 1 0,0-1 0,-1 1 0,0-1 0,0 0 0,-1 0 0,0 0 0,0 0 0,-1 0 0,1 0 0,-1-1 0,-1 0 0,0 0 0,-6 7 0,0-3-61,4-5 4,-15 8 196,9-5-139,-9 0 17,22-8-4,0 0-1,0 0 0,0 0 0,0 0 1,0 0-1,0 0 0,0 0 0,0 0 1,-1 0-1,1 0 0,0 0 0,0 0 1,0 0-1,0 0 0,0 0 0,0 0 1,0 0-1,-1 0 0,1 0 0,0 0 1,0 0-1,0 0 0,0 0 0,0 0 1,0 0-1,0 0 0,0 0 0,0 0 1,-1 0-1,1 1 0,0-1 0,0 0 1,0 0-1,0 0 0,0 0 0,0 0 1,0 0-1,0 0 0,0 0 0,0 0 1,0 1-1,0-1 0,0 0 1,0 0-1,0 0 0,0 0 0,0 0 1,0 0-1,0 0 0,0 1 0,0-1 1,0 0-1,0 0 0,0 0 0,0 0 1,0 0-1,0 0 0,0 0 0,0 1 1,0-1-1,0 0 0,0 0 0,0 0 1,0 0-1,1 0 0,-1 0 0,0 0 1,0 0-1,0 0 0,8 14-8,-1 1 0,0 0 0,-1 0 0,0 0-1,5 26 1,10 87-7,-9-49 4,39 257-1,-29-198 0,22 113 0,16 115 0,-43-73 48,-16-247 32,2-11 102,10 48-1,-13-83-160,0 1-1,0-1 0,0 0 1,0 1-1,0-1 1,0 0-1,1 1 1,-1-1-1,0 0 0,0 0 1,0 1-1,1-1 1,-1 0-1,0 1 1,1-1-1,-1 0 1,0 0-1,0 0 0,1 1 1,-1-1-1,0 0 1,1 0-1,-1 0 1,0 0-1,1 0 0,-1 1 1,1-1-1,-1 0 1,0 0-1,1 0 1,-1 0-1,0 0 1,1 0-1,0 0 0,18-6 228,25-17-214,-38 20 36,32-16-23,1 2 0,0 2 0,2 2-1,44-9 1,152-23-47,17-3 0,-121 13 0,170-41 0,-55 33 69,-18 5-10,150-14-59,-293 43 0,-38 2 0,75-23 0,21-3 0,-104 28-12,0 2-1,0 2 0,0 1 0,55 8 0,160 45-51,-216-43 43,1-2 0,-1-1-1,1-3 1,1-1 0,73-4-1,63-5 22,-44-11-48,-88 9 8,92-2 0,-112 10 40,237 1 0,-160-10-43,-69 5 15,1 1 0,57 4-1,-44 3 22,13 3-33,0-3 0,98-6-1,-137 1-234,0 0-1,0 2 0,0 0 0,33 7 0,-37-6-841,-16-1-10722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0.790"/>
    </inkml:context>
    <inkml:brush xml:id="br0">
      <inkml:brushProperty name="width" value="0.05" units="cm"/>
      <inkml:brushProperty name="height" value="0.05" units="cm"/>
      <inkml:brushProperty name="color" value="#F6630D"/>
    </inkml:brush>
  </inkml:definitions>
  <inkml:trace contextRef="#ctx0" brushRef="#br0">591 22 15232,'-5'-4'106,"-2"1"-104,1 0 0,-1 1-1,0 0 1,1 0 0,-1 0-1,0 1 1,-1-1 0,1 2-1,0-1 1,0 1 0,0 0-1,0 1 1,-11 2 0,-13 3-4,-56 19 0,53-14 4,-74 28-6,-43 11 306,139-46 283,19-3 174,8-1-780,13 2 121,0 2-1,0 1 1,0 1 0,28 11 0,-8 0 56,64 34-1,-92-41-96,0 2 0,-1 0-1,0 1 1,-1 1 0,29 28-1,-41-35-35,0 1 0,0-1 0,0 1 0,-1 0 0,0 1 0,-1-1 0,5 11 0,-7-13 3,-1 0 0,1-1 0,-1 1 0,0 0 1,0 0-1,-1 0 0,0 0 0,0 0 0,0 0 0,-1 0 0,0-1 0,-2 11 0,1-11-5,0 1 0,0-1 0,-1 1 0,0-1 0,0 0 0,0 0 0,0 0 0,-1-1 0,0 1 0,0-1 0,0 0 0,-5 4 0,0-2 29,1 0 0,-1 0 0,0-1 1,-1 0-1,1-1 0,-14 4 0,1-1 59,-1-2 1,0-1-1,0-1 0,0 0 1,-35-2-1,-66-9 131,102 5-199,1 0 1,0-2-1,-37-13 0,55 17-119,-1-1-1,1 1 1,0-1-1,0 0 0,0 0 1,0 0-1,0 0 1,0-1-1,0 1 0,1-1 1,-1 0-1,1 1 0,-2-5 1,2 4-1222,0-1 1,0 0-1,1 0 1,-1 0-1,1 0 1,-2-8-1,1-4-4630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5.965"/>
    </inkml:context>
    <inkml:brush xml:id="br0">
      <inkml:brushProperty name="width" value="0.05" units="cm"/>
      <inkml:brushProperty name="height" value="0.05" units="cm"/>
      <inkml:brushProperty name="color" value="#F6630D"/>
    </inkml:brush>
  </inkml:definitions>
  <inkml:trace contextRef="#ctx0" brushRef="#br0">6 7084 9984,'0'-1'152,"-1"0"0,1 1 0,-1-1 0,1 1 0,-1-1 0,1 0 0,0 1 0,-1-1 0,1 0 0,0 1 0,-1-1 0,1 0 0,0 0 0,0 0 0,0 1 0,0-1 0,-1 0 0,1-1 0,18-2 1568,211 0-81,-88 5-1103,546-66 560,-43 2-272,-624 62-800,-1 1 0,1 2 0,-1 0 0,0 1 0,1 1 0,-2 0 0,21 8 0,-29-8-10,0 0 0,0 1 0,-1 0-1,1 1 1,-1 0 0,0 0-1,-1 1 1,1 0 0,-1 1 0,-1 0-1,0 0 1,0 0 0,10 16-1,-8-6-17,0 0 0,-1 1 0,-1 0-1,-1 0 1,0 1 0,-2 0-1,0 0 1,-1 0 0,0 28 0,-4 17-36,-14 104 0,5-74 13,-18 471-80,31-470 107,-13 488 0,7-559 2,-34 283 103,27-235-87,3 1 1,4 1-1,2-1 0,4 0 1,4 0-1,19 96 0,-16-123-7,31 172 5,-35-173-18,-3-1 0,-4 88 0,-2-97 18,0 0 87,1 63 1,3-88-88,0-1 1,1 1 0,0 0-1,0-1 1,1 1 0,1-1-1,0 0 1,0 0-1,1 0 1,7 12 0,-10-19-13,1 0 0,0 0 0,-1-1 0,1 1 1,0 0-1,0-1 0,1 0 0,-1 0 0,0 0 1,1 0-1,-1 0 0,5 1 0,6 1 11,-1 0-1,16 2 1,2 0-7,18 6 96,1-2-1,0-2 0,0-2 0,0-2 0,59-4 0,94-22-26,-87 7-5,-24 2-72,136-38 0,-184 40 15,0 2-1,1 2 0,-1 1 0,1 3 0,1 2 1,-1 1-1,0 3 0,70 13 0,-28-2 29,0-3 0,98-1-1,78 14-42,20-1 0,218-29 256,-373 3-220,110-5 56,-51-1-39,52-5 22,36 1-75,-109 7 0,304 14 0,-398-4 0,44-4 0,176-22 0,-175 4 0,47-3 0,159 19 0,-170 3 0,-68-1 0,170 4 0,-195-1 0,298 27 0,-313-25 22,1-2-1,72-3 0,89-22 43,8 10 72,-15 3-16,-32-16 11,58-6 101,-51 4-147,21-1-21,335 11 57,-413 14-92,66-8 15,7-1 104,-28 10-191,226 26 0,79-4 35,-434-20 16,15 2 6,67 12 0,5 1 86,171 13-206,-139-12 95,234-6 0,207-53 205,-374 21-238,155 1 141,188-24-109,-171 2 64,-69 10-104,-141 1-66,80-7-20,-72 25 58,359-14 416,-530 28-321,497-12-115,90 1-122,-318 10 60,-213 1 137,243-14 156,20-23-131,-243 27 32,-1-5 0,-1-4 0,99-33 0,-17-4 92,138-53-120,-265 90-48,2 3-1,51-11 1,107-13-164,-101 22 165,96-15 171,-147 27-128,1 3 0,63 4 0,-34 1 0,132 12-149,-10-10 94,-71-4 25,-17 14 165,-78-8-160,45 2 0,121-5-82,-188-4 131,38-8 0,0 1 35,133-15-78,94-6-69,-147 18 122,19 0 39,-122 11-66,147-5-60,-156 3 41,0-2 0,0 0-1,0-2 1,43-15 0,-64 19 10,1-1-1,-1 0 0,0 0 0,0-1 0,0 0 0,-1 1 1,1-2-1,-1 1 0,0 0 0,0-1 0,-1 0 0,1 0 1,-1 0-1,0 0 0,0 0 0,-1-1 0,4-10 0,1-7-14,-1-1-1,-1 0 0,2-27 1,-3 15 10,20-282 7,-17 171 0,-1-332 0,-7 177 0,3 183 0,18-484 0,19-343 0,-25 569 6,0-38-33,5-678 48,-4 501 59,-6 174-32,3 171-44,-2-277-29,-38-249-82,-14 298 107,2 41 0,39 408 5,-3-45 116,3-1 1,3 0-1,14-80 1,-11 116-27,3 0-1,1 1 1,21-53 0,-26 78-79,1 1 1,0-1 0,0 1-1,1 0 1,1 1-1,-1-1 1,1 1 0,1 1-1,-1-1 1,1 1 0,0 1-1,1-1 1,0 1-1,0 1 1,0 0 0,19-8-1,18-3-46,0 2 1,0 2-1,1 2 0,89-7 0,179-7 201,-270 22-43,554-28 234,-419 22-362,106-10 0,-232 12 48,0-3 0,-1-1 0,97-34 0,-120 32-69,0 1 0,1 2-1,0 0 1,1 2 0,32-2-1,-48 8-178,0 0 0,0-1 0,0-1 0,0-1 0,-1 0 0,1-1 0,18-8 0,-33 12-20,0 1-1,0-1 1,0 1-1,0-1 0,-1 0 1,1 1-1,0-1 1,0 0-1,-1 0 0,1 0 1,-1 0-1,1 1 1,0-1-1,-1 0 0,0 0 1,1 0-1,-1 0 1,0 0-1,1 0 1,-1 0-1,0 0 0,0-1 1,0 1-1,0 0 1,0 0-1,0 0 0,0 0 1,0 0-1,0 0 1,0 0-1,-1 0 0,1 0 1,0 0-1,-1 0 1,1 0-1,-2-1 0,0-5-1110,-6-26-6199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03.253"/>
    </inkml:context>
    <inkml:brush xml:id="br0">
      <inkml:brushProperty name="width" value="0.05" units="cm"/>
      <inkml:brushProperty name="height" value="0.05" units="cm"/>
      <inkml:brushProperty name="color" value="#F6630D"/>
    </inkml:brush>
  </inkml:definitions>
  <inkml:trace contextRef="#ctx0" brushRef="#br0">1 41 25855,'0'-37'-640,"17"34"128,7 15-11263,-8-7 127,1 0 14080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8.617"/>
    </inkml:context>
    <inkml:brush xml:id="br0">
      <inkml:brushProperty name="width" value="0.05" units="cm"/>
      <inkml:brushProperty name="height" value="0.05" units="cm"/>
    </inkml:brush>
  </inkml:definitions>
  <inkml:trace contextRef="#ctx0" brushRef="#br0">1 2245 7552,'13'8'445,"1"0"1,0 0-1,1-1 1,-1-1-1,1-1 0,0 0 1,1-1-1,-1 0 1,24 1-1,12-1 255,81-5 0,-16-1 16,158 14 799,-234-4-1320,-33-6-57,0-1 0,1 1 0,13 0 0,-27-30 117,-24-131-184,17 98 11,-12-120 0,25 94 19,3-1 1,4 1-1,30-145 0,-19 161-101,3 0 0,2 1 0,4 1 0,64-116 0,-68 143 22,-3-1-1,-1-1 0,-2 0 1,12-50-1,26-115-128,-55 205 102,1-1 0,-1 1 0,0 0-1,0-1 1,-1 1 0,1-1-1,-1 1 1,0 0 0,0-1 0,0 1-1,-1 0 1,-3-7 0,-4-6 59,-17-26 1,12 21 32,-31-38-87,34 41 1,11 14 7,1 3 5,-2-3 72,1 2-81,0 1 0,0-1 0,1 1 0,-1-1-1,1 1 1,-1-1 0,1 0 0,0 1 0,0 0 0,0-1 0,0 1 0,0 0-1,1-1 1,-1 1 0,1 0 0,-1 0 0,1 0 0,2-2 0,1-2 71,2 0-34,-1 0-1,1 0 1,0 1-1,0-1 0,0 1 1,1 1-1,0 0 1,0 0-1,0 0 0,0 1 1,16-4-1,1 2 55,0 0-1,45-2 0,-8 7 8,113 14-1,17 0 59,-190-14-270,14 1 187,0-2-1,0 0 1,16-4 0,-27 4-398,0 0 0,0-1 1,0 0-1,0 0 0,8-5 0,-11 6-278,1-1 0,-1 0 0,0 0-1,1 0 1,-1 0 0,0 0 0,0-1 0,0 1 0,-1-1 0,1 1 0,1-4 0,9-32-5523,0-3 5311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9.485"/>
    </inkml:context>
    <inkml:brush xml:id="br0">
      <inkml:brushProperty name="width" value="0.05" units="cm"/>
      <inkml:brushProperty name="height" value="0.05" units="cm"/>
    </inkml:brush>
  </inkml:definitions>
  <inkml:trace contextRef="#ctx0" brushRef="#br0">0 77 5376,'3'-4'345,"1"-1"0,-1 1 0,1 0 1,0 1-1,0-1 0,1 1 0,-1-1 0,1 1 1,-1 1-1,1-1 0,0 1 0,0-1 1,0 1-1,7-1 0,7-2-404,1 1 0,31-1 0,-30 3 711,324-10 675,-9 28-1246,94 29 116,-296-22-114,151 47 0,-90-10-30,285 129 0,121 108 75,-503-250-91,128 84-1,-197-111 4,0 1-1,-2 2 0,0 1 0,-1 0 1,-2 2-1,-1 1 0,0 1 1,22 38-1,5 12 324,-41-67-2027,-7-8-6656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0.587"/>
    </inkml:context>
    <inkml:brush xml:id="br0">
      <inkml:brushProperty name="width" value="0.05" units="cm"/>
      <inkml:brushProperty name="height" value="0.05" units="cm"/>
    </inkml:brush>
  </inkml:definitions>
  <inkml:trace contextRef="#ctx0" brushRef="#br0">573 377 10112,'0'0'128,"0"0"21,0 0 86,0 0 149,0 0 533,0 0 192,0 0-42,-3-5-43,-13-18-741,-1 0-1,-2 2 1,0 0 0,-40-34-1,20 24 51,0 1-1,-46-24 0,38 30-4627,-1 2 1,-66-21-1,47 19 2716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54.605"/>
    </inkml:context>
    <inkml:brush xml:id="br0">
      <inkml:brushProperty name="width" value="0.05" units="cm"/>
      <inkml:brushProperty name="height" value="0.05" units="cm"/>
    </inkml:brush>
  </inkml:definitions>
  <inkml:trace contextRef="#ctx0" brushRef="#br0">0 1652 8320,'1'-1'271,"-1"1"1,0-1-1,1 1 1,-1-1-1,1 1 1,-1 0-1,0-1 1,1 1 0,-1 0-1,1-1 1,-1 1-1,1 0 1,-1 0-1,1 0 1,-1-1-1,1 1 1,-1 0-1,1 0 1,-1 0-1,1 0 1,0 0-1,-1 0 1,1 0 0,-1 0-1,1 0 1,-1 0-1,1 0 1,-1 0-1,1 0 1,0 1-1,29 8 849,-24-7-1103,0 0 0,0 0-1,0-1 1,8 1 0,52-2 292,82 1 214,105-7 138,-223 3-553,-1-2 0,1-1 0,31-10 0,84-35 80,-113 39-125,-28 11-38,12-8 56,-6-2-81,-5 2 12,-1 0 0,-1 0 0,0-1 1,0 0-1,-1 0 0,0 0 0,0 0 0,-1 0 0,-1-14 0,3-9-5,8-71 36,-3 15 64,28-119-1,-26 168-101,26-117 65,-29 121-52,-2-1 0,0-47-1,-3-29-21,-3-101 30,1 202-11,0 0 1,1 0-1,3-18 0,-2 20-8,-1 1-1,1-1 1,-2 0-1,0 1 1,0-1-1,-2-16 0,-4 7 122,9-27 0,-3 27-21,2 11-86,7-1 1,11 1 234,-19 7-150,3 0-74,-1-1-1,0 0 0,0 0 0,0 0 1,0 0-1,0 0 0,4-5 0,18-12 103,-11 14-706,-1 1 0,1 1 0,0 0-1,0 1 1,0 0 0,0 1 0,0 1-1,20 1 1,2 0-1915,-22-1-6771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4.696"/>
    </inkml:context>
    <inkml:brush xml:id="br0">
      <inkml:brushProperty name="width" value="0.05" units="cm"/>
      <inkml:brushProperty name="height" value="0.05" units="cm"/>
    </inkml:brush>
  </inkml:definitions>
  <inkml:trace contextRef="#ctx0" brushRef="#br0">56 14 12032,'0'0'-1,"-3"-2"57,0 0 0,1 1-1,-1-1 1,0 1 0,0-1-1,0 1 1,-5-1 0,7 2-36,0 0 0,0 0 0,1 0 0,-1 0 1,0 0-1,0 0 0,0 1 0,0-1 1,1 0-1,-1 1 0,0-1 0,0 0 1,1 1-1,-1-1 0,0 1 0,1-1 0,-1 1 1,0-1-1,1 1 0,-1 0 0,1-1 1,-1 1-1,1 0 0,-1-1 0,1 1 1,0 0-1,-1 0 0,1 0 0,0-1 1,-1 1-1,1 0 0,0 0 0,0 0 0,0 0 1,0 1-1,-3 20 292,0 1 0,2-1 0,3 43 1,-1-15 337,-1-35-434,0 3 103,0 1 0,5 28 0,-4-46-287,-1-1 1,1 1 0,0 0-1,-1 0 1,1-1 0,0 1-1,0 0 1,0-1-1,-1 1 1,1-1 0,0 1-1,0-1 1,0 1 0,0-1-1,0 0 1,2 1-1,-1-1 54,7 3 19,1 0 1,0-1-1,0-1 1,0 0-1,18 0 0,-2 0 31,496 49 571,-347-31-646,-135-14 34,280 24 261,1-27 195,-260-5-620,-35 3-2422,-5 0-9156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38.605"/>
    </inkml:context>
    <inkml:brush xml:id="br0">
      <inkml:brushProperty name="width" value="0.05" units="cm"/>
      <inkml:brushProperty name="height" value="0.05" units="cm"/>
    </inkml:brush>
  </inkml:definitions>
  <inkml:trace contextRef="#ctx0" brushRef="#br0">0 1970 4992,'33'5'6250,"-30"-5"-6215,0-1-1,-1-1 0,1 1 0,-1 0 0,1-1 0,-1 1 1,4-4-1,4-1-9,35-20 383,2 2 0,1 3 0,92-30 0,-100 41-242,0 1-1,0 2 0,0 2 0,1 2 1,63 2-1,71 18 210,-106-8-9,0-4-1,102-4 1,-55-14-135,39-2-99,-131 15 12,0 2 0,0 1 0,34 9 0,-34-7 48,0 0 0,45 1-1,-47-6-145,-1-2-1,0 0 0,0-2 0,0 0 0,0-1 0,-1-1 0,0-1 0,32-16 0,-48 22-28,0-1 0,0 1 0,1 0 0,-1 0 0,0 0 0,0 1 0,1-1 0,-1 1 0,0 0 0,1 1 0,-1-1 0,0 1 0,1 0 0,-1 0 0,0 0 0,0 0-1,0 1 1,0-1 0,0 1 0,0 0 0,0 1 0,-1-1 0,1 0 0,4 5 0,2 2-4,1 1-1,-2 0 1,1 0-1,-1 1 1,-1 0-1,9 15 1,-14-23 72,9 3-64,-11-6-21,0 1 0,1-1 0,-1-1 0,0 1 0,0 0 0,0 0 0,0 0 0,1-1 0,-1 1 0,0 0 0,0-1 0,2 0 0,0-1 7,12-10 93,-5-1-79,-1-5-21,-6 6 22,-1 0 0,0 0-1,-1 0 1,0-1 0,-1 1-1,-2-20 1,1-3 61,2-46-59,-3-106-27,-12 32 53,-3-55 28,17 167-78,2-1 0,16-82 0,-14 105 0,12-68 0,10-69 0,-19 114 0,16-50 0,-11 50 0,6-47 0,-12 48 13,1-2 55,0-79 1,-3 115 37,0 4 1,-4 4-106,1 0 0,-1 0-1,1 1 1,-1-1 0,0 0-1,1 1 1,0-1 0,-1 0 0,1 1-1,-1-1 1,1 1 0,0-1 0,-1 1-1,1-1 1,0 1 0,-1-1-1,1 1 1,0 0 0,0-1 0,0 1-1,-1 0 1,1 0 0,0 0 0,0-1-1,0 1 1,-1 0 0,1 0 0,0 0-1,0 0 1,1 1 0,-1-1-3,53 0 62,-43 1-43,1-1 0,-1 0 0,13-2 0,-5-1-34,27-4 90,73-3-1,-17 2 59,-76 4-164,-1 2 1,1 1-1,50 4 0,-45 1 33,0 0 0,1-3 0,-1 0 0,0-2 0,1-1 0,31-7 0,-47 7 22,0 0-1,0 1 0,0 0 1,0 2-1,29 4 0,-27-4-10,1 0 0,-1-2-1,1 0 1,-1 0 0,0-2-1,0 0 1,0-2 0,0 0-1,28-11 1,-38 12 5,-1 2 0,1-1-1,0 1 1,0 0 0,0 1-1,1 0 1,-1 0 0,0 0 0,0 1-1,1 1 1,-1-1 0,0 1-1,0 1 1,0 0 0,0 0 0,0 0-1,0 1 1,10 5 0,-8-4 8,0 0 1,0-1 0,1 0 0,-1-1-1,1 0 1,-1 0 0,1-1 0,19-1-1,-16 0 26,0 0-1,0 1 0,0 1 1,19 5-1,-30-6-42,8 5 59,5 6 10,-11-8-86,15 8-513,-11-11-4880,-6-1 3724,9 0-6449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8.359"/>
    </inkml:context>
    <inkml:brush xml:id="br0">
      <inkml:brushProperty name="width" value="0.05" units="cm"/>
      <inkml:brushProperty name="height" value="0.05" units="cm"/>
      <inkml:brushProperty name="color" value="#00A0D7"/>
    </inkml:brush>
  </inkml:definitions>
  <inkml:trace contextRef="#ctx0" brushRef="#br0">0 8356 3456,'1'-2'1040,"4"-11"-522,-2 9 7182,272-2-4600,-198 1-2815,118-24 0,-69 0-308,129-23 664,-239 50-563,-2-1 1,28-9-1,-40 11-82,0 0 0,-1 0 0,1 0 0,0 0 0,0 0 0,-1 0 0,1-1 0,0 1-1,-1-1 1,0 1 0,1-1 0,-1 1 0,0-1 0,0 0 0,0 0 0,0 1 0,0-1 0,1-4 0,5-33 171,-5 27-87,33-315 454,-30 238-378,4 1 1,35-153-1,14-7-65,-46 177-62,6-109 0,-14 74-29,3-278 0,-23 153 0,12 183 0,-1 0 0,-22-87 0,-25-105 0,19 73 0,7 32 110,14 65 17,-22-71-1,22 97-105,2 0 0,2-1-1,2 0 1,2-1 0,2-73 0,37-227 124,-12 162-138,25-176 173,-35 274-104,-7 20-76,-2 0 0,-3-1 0,-3 0 0,-11-67 0,-1-53 2,11 113-45,-4 0 0,-21-103-1,13 119 108,-25-112 2,34 134-67,2 0 1,-1-66-1,6 90 1,1 0 0,1 0 0,-1 1 0,2-1 0,0 1 0,0 0 0,1 0 0,0 0 0,8-12 0,-5 10 0,0-2 0,-2 1 0,1-1 0,4-21 0,-8 27 0,0 0 0,1-1 0,0 2 0,0-1 0,1 0 0,0 1 0,1 0 0,0 0 0,0 0 0,14-12 0,4-7 0,-11 10 0,-1 0 0,-1-1 0,-1-1 0,13-30 0,-14 28 0,1 0 0,1 1 0,23-32 0,-27 43 8,0 1 0,1 0 0,0 1 0,1 0 0,-1 0 0,2 0 0,18-9 0,-10 8 8,0 1 0,0 0 0,33-6 0,-11 3 20,-17 3 10,29-3 0,26 5-46,144 8 0,-217-3 0,198-3-80,-60-2 32,-105 6 75,-24 0-7,-1 0 1,1-1-1,-1-1 0,22-4 0,-33 4-20,1 0 0,-1 0 0,1 0 0,-1 0 0,1-1 0,-1 1 0,0-1 0,0 1 0,0-1 0,0 0 0,0 0 0,3-3 0,19-31 0,-10 15 0,3-6 0,-2 0 0,0 0 0,-2-2 0,-1 0 0,-1 0 0,-2-1 0,9-49 0,18-221 0,-35 287 0,-1-101-13,-2 78-2,2 1 1,4-38 0,-3 63 9,1-1 1,0 1 0,1 0 0,0 0 0,0 1 0,1-1 0,1 1-1,-1 0 1,1 0 0,1 0 0,9-12 0,-4 10-19,-8 8 23,0-1 1,0 1-1,0-1 0,0 0 0,-1 0 0,1 0 0,3-8 0,1-3 0,-3-2 0,-2-1 0,0 4-21,-1 13 15,-1-1 0,1 0 1,0 1-1,0-1 0,0 1 0,0-1 0,0 1 0,0 0 0,0-1 1,1 1-1,-1 0 0,0 0 0,1 0 0,-1 0 0,1 0 0,-1 0 1,1 0-1,-1 0 0,4-1 0,35-9 26,-30 9-30,0-1-9,0-1 0,0 0-1,0 0 1,-1-1 0,13-9-1,-11 7 44,0 0 0,1 1-1,14-5 1,32-8-20,1 2-1,1 3 1,0 3-1,1 2 1,111-1-1,-115 10-3,155-3 0,-171 0 0,1-2 0,80-20 0,267-84 128,-264 79-128,134-14 0,-216 38 0,165-18 0,-33 5 0,-7 3 0,-91 11 0,99-20 0,-108 12-32,0 2 0,0 4 0,113 2 0,-116 6 32,-19-1 0,0 2 0,54 9 0,-62-4 0,2-1 0,-1-3 0,1-1 0,67-6 0,-104 4-236,0 0-1,0-1 1,0 1-1,0-1 1,0 0-1,0 0 0,0 0 1,0 0-1,-1-1 1,5-2-1,-6 4 28,-1 0-1,0-1 1,1 1 0,-1-1-1,1 1 1,-1-1-1,0 1 1,1-1 0,-1 1-1,0-1 1,0 1-1,0-1 1,1 1 0,-1-1-1,0 1 1,0-1-1,0 0 1,0 1 0,0-1-1,0 1 1,0-2-1,0 1-183,-1-1-1,1 1 0,-1-1 0,1 1 0,-1 0 0,0 0 0,0-1 0,0 1 0,1 0 0,-1 0 0,0 0 0,-2-2 0,-47-54-2080,25 24-385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44.694"/>
    </inkml:context>
    <inkml:brush xml:id="br0">
      <inkml:brushProperty name="width" value="0.05" units="cm"/>
      <inkml:brushProperty name="height" value="0.05" units="cm"/>
      <inkml:brushProperty name="color" value="#E71224"/>
    </inkml:brush>
  </inkml:definitions>
  <inkml:trace contextRef="#ctx0" brushRef="#br0">23 842 9088,'-10'5'-23,"-2"3"276,27-3 178,-11-5-331,0 1 1,0-1-1,-1 0 1,1 0-1,0-1 0,0 1 1,-1-1-1,1 0 1,0 0-1,-1 0 0,1 0 1,5-3-1,12-5 771,-18 9-838,-1-1-1,1 1 1,-1-1 0,1 1-1,0 0 1,-1 0 0,1 0-1,-1 1 1,1-1 0,-1 0-1,4 2 1,31 2 87,-31-4-90,20 2 452,-24-2-375,-2 0 42,0 0 64,0 0-63,0 0-22,2 0-22,5-2-37,0 0 1,0 0-1,0 0 0,-1-1 0,1 0 0,-1 0 0,9-6 1,44-34 313,-48 35-424,39-30 62,112-80-20,-140 106 38,0 1 0,1 1 0,0 1 0,0 1 0,44-9 0,-60 16-36,0 0-1,-1 0 0,1 1 1,0 0-1,0 1 1,-1 0-1,1 0 1,0 0-1,-1 1 0,9 3 1,7 3-6,32 19 1,-49-25 2,11 9 0,-1 0 0,0 0 0,-1 2 0,0 0 0,23 28 0,-14-15 0,-14-15-28,0 0 1,-1 1 0,0 1 0,-1-1 0,0 1 0,5 16 0,14 25-39,-25-52 62,1 2-40,0 0-1,-1 0 0,1 0 1,-1 0-1,0 0 0,0 0 1,0 1-1,0 4 0,0 16 306,-1-20-116,0-3-17,0-2 21,0 0 64,0 0-63,0 0-1,0 0 64,0 0-63,0 0-22,0 0 21,0 0 64,0 0-42,54 7 124,-41-5-251,-1 0-1,1-1 1,13 0-1,455-17 106,-301 6 86,-65 1-214,-47 7 11,0 3 0,0 3 0,107 21 0,-154-20-32,-9-3-21,-12-2 17,1-1 0,0 1 0,-1 0 0,1 0 0,-1 0 0,1 0 0,-1 0 0,1-1 0,-1 1 0,1 0-1,-1-1 1,1 1 0,-1 0 0,1-1 0,-1 1 0,1 0 0,-1-1 0,0 1 0,1-1 0,0 0 0,0-2 2,0 0 0,0 1 0,0-1 0,0 0 0,0 0 0,-1 0 0,1 0 0,-1 0 0,0 0 0,0 0 1,0-4-1,-6-40 5,2 23-5,2 6 28,-7-58-39,-21-86 0,7 76-36,-4 2-1,-46-101 0,57 152-25,-22-51 59,34 73 29,0 1 0,1-1 0,1 0 0,0 0 0,0 0 0,1-12 0,1 22-10,0 1-1,0-1 0,1 0 1,-1 1-1,0-1 1,1 1-1,-1-1 1,1 1-1,-1-1 1,1 1-1,-1 0 0,1-1 1,-1 1-1,1-1 1,-1 1-1,1 0 1,-1-1-1,1 1 1,-1 0-1,1 0 1,0 0-1,-1-1 0,1 1 1,0 0-1,-1 0 1,1 0-1,-1 0 1,1 0-1,0 0 1,-1 0-1,1 0 0,0 0 1,-1 0-1,1 1 1,0-1-1,3 0 38,14-2-23,132-15 115,-75 15-105,0 2 0,0 4-1,137 26 1,-123-11 21,23 6 67,125 12-1,-229-37-296,0 0 0,1-1 0,13-2 0,-15 2-1180,10-2-9603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4.893"/>
    </inkml:context>
    <inkml:brush xml:id="br0">
      <inkml:brushProperty name="width" value="0.05" units="cm"/>
      <inkml:brushProperty name="height" value="0.05" units="cm"/>
      <inkml:brushProperty name="color" value="#00A0D7"/>
    </inkml:brush>
  </inkml:definitions>
  <inkml:trace contextRef="#ctx0" brushRef="#br0">27 1 9216,'-6'20'149,"6"-20"-105,0 0 1,0 1-1,0-1 0,0 0 1,-1 0-1,1 1 0,0-1 1,0 0-1,0 0 0,0 0 1,0 1-1,0-1 0,0 0 1,-1 0-1,1 1 0,0-1 1,0 0-1,0 0 0,0 0 1,-1 0-1,1 1 0,0-1 1,0 0-1,-1 0 0,1 0 1,0 0-1,0 0 0,-1 0 1,1 0-1,0 0 0,0 0 1,-1 0-1,1 0 0,0 0 0,0 0 1,-1 0-1,1 0 0,0 0 1,0 0-1,-1 0 0,1 0 1,0 0-1,0 0 0,-1 0 1,1 0-1,0 0 0,0 0 1,0-1-1,-1 1 0,1 0 1,0 0-1,-9-9 1356,9 9-1649,-1-2 505,1 2 128,0 0 85,0 3-63,10 121 1142,-8 151 1,-4-136-465,-8-14-126,10-124-956,0 1 211,0-2-64,0 0-21,0 0-85,0 0-342,0 0-703,0 0-2475,0 0-1089,0 0-1876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5.822"/>
    </inkml:context>
    <inkml:brush xml:id="br0">
      <inkml:brushProperty name="width" value="0.05" units="cm"/>
      <inkml:brushProperty name="height" value="0.05" units="cm"/>
      <inkml:brushProperty name="color" value="#00A0D7"/>
    </inkml:brush>
  </inkml:definitions>
  <inkml:trace contextRef="#ctx0" brushRef="#br0">39 95 8320,'0'0'269,"-22"5"-1299,9-1 1799,9 0 3959,252 333-1912,-240-328-2738,0-1 0,1 1 0,0-1 0,1-1 0,0 1 0,14 7 0,68 27 660,-73-34-721,-1 0 239,-16-7-150,-2-1 22,0 0 0,-3-15 128,1-2-141,2 1 1,0-1-1,0 1 0,2-1 0,4-23 0,-1 9-38,18-97 17,1-4 68,-21 109-176,-2-1 0,0-28-1,-8 14-7621,6 36 1940,1 2 3328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440"/>
    </inkml:context>
    <inkml:brush xml:id="br0">
      <inkml:brushProperty name="width" value="0.05" units="cm"/>
      <inkml:brushProperty name="height" value="0.05" units="cm"/>
      <inkml:brushProperty name="color" value="#00A0D7"/>
    </inkml:brush>
  </inkml:definitions>
  <inkml:trace contextRef="#ctx0" brushRef="#br0">21 54 9856,'60'-31'1301,"-58"31"-1290,-1 0 1,1 0-1,0 1 0,-1-1 1,1 1-1,-1 0 0,1-1 1,-1 1-1,1 0 0,2 1 1,-3 0-9,6 2 14,1 0 0,-2 1 0,1 0 0,-1 1 0,0-1 1,0 1-1,0 0 0,-1 1 0,9 12 0,-5-3 68,0 0 0,0 1 1,6 19-1,-11-25-5,0 0 1,-1 0-1,0 1 0,-1-1 1,2 14-1,-4-23-53,0 0 0,0 0 1,0 0-1,0 0 0,0 0 0,0 0 0,-1 0 1,1 0-1,0 0 0,-1 0 0,0-1 0,1 1 0,-1 0 1,0 0-1,0-1 0,0 1 0,0 0 0,0-1 0,-1 1 1,1-1-1,0 1 0,-1-1 0,1 0 0,-1 0 0,1 1 1,-1-1-1,0 0 0,0 0 0,1-1 0,-1 1 0,0 0 1,0-1-1,0 1 0,0-1 0,0 1 0,1-1 0,-5 0 1,0 0 28,-1 0 0,0-1 0,0 1 0,0-2 0,0 1 0,1-1 1,-1 0-1,1 0 0,-1-1 0,1 0 0,0 0 0,0 0 0,0-1 0,1 0 1,-1 0-1,1-1 0,0 1 0,-6-8 0,4 5-15,0-1 0,1 0 0,-1 0 0,2-1 0,-1 0 0,1 0-1,1-1 1,-1 1 0,2-1 0,-1 0 0,-2-16 0,5 21-47,1-1 1,0 1-1,0-1 1,0 1-1,0 0 1,1-1-1,0 1 1,0 0-1,1-1 1,0 1-1,0 0 0,0 0 1,0 0-1,1 1 1,-1-1-1,1 0 1,0 1-1,5-5 1,9-7-3316,3 3-3343,-4 4 4701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6.829"/>
    </inkml:context>
    <inkml:brush xml:id="br0">
      <inkml:brushProperty name="width" value="0.05" units="cm"/>
      <inkml:brushProperty name="height" value="0.05" units="cm"/>
      <inkml:brushProperty name="color" value="#00A0D7"/>
    </inkml:brush>
  </inkml:definitions>
  <inkml:trace contextRef="#ctx0" brushRef="#br0">59 0 12800,'-46'40'149,"46"-39"-139,-1 0 0,0-1 0,1 1 0,-1 0 0,1-1 1,-1 1-1,1 0 0,0 0 0,-1 0 0,1 0 0,0-1 0,-1 1 0,1 0 0,0 0 0,0 0 1,0 0-1,0 0 0,0 0 0,0 0 0,0-1 0,0 1 0,0 0 0,0 0 0,1 2 0,12 17 83,-3-7-75,0 9 41,0 0 0,-2 0 0,-1 1 1,-1 0-1,-1 1 0,0-1 0,-2 1 1,0 39-1,-4-37-133,-1 1 1,-1-1-1,-2 1 1,-1-1 0,-1 0-1,0-1 1,-2 0-1,-25 47 1,21-44-8887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7.183"/>
    </inkml:context>
    <inkml:brush xml:id="br0">
      <inkml:brushProperty name="width" value="0.05" units="cm"/>
      <inkml:brushProperty name="height" value="0.05" units="cm"/>
      <inkml:brushProperty name="color" value="#00A0D7"/>
    </inkml:brush>
  </inkml:definitions>
  <inkml:trace contextRef="#ctx0" brushRef="#br0">265 352 5248,'0'0'0,"0"0"-3456</inkml:trace>
  <inkml:trace contextRef="#ctx0" brushRef="#br0" timeOffset="1">661 151 11392,'-25'7'0,"-16"3"0,41-10 128,19 9 0,-9-9 128,-1 0 1152,-23-9 0,-19-1-1024,-12-4 128,-8-4 0,-8 3 127,-11 1-639,3-3 0,-2 3-256,12 0 129,7 0-6145,0-5 0,1 0 5376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58.217"/>
    </inkml:context>
    <inkml:brush xml:id="br0">
      <inkml:brushProperty name="width" value="0.05" units="cm"/>
      <inkml:brushProperty name="height" value="0.05" units="cm"/>
      <inkml:brushProperty name="color" value="#00A0D7"/>
    </inkml:brush>
  </inkml:definitions>
  <inkml:trace contextRef="#ctx0" brushRef="#br0">63 20 11008,'-25'-9'0,"-13"-1"128,38 10 128,25 7 0,-1-4 0,7 2 0,-3-1 0,-1-2 0,-3 1 0,-5-3-128,-5 0 0,-5 4 0,-9-4 128,14 5-128,-14-5 0,13 5-128,-13-5 128,0 0-10240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0.137"/>
    </inkml:context>
    <inkml:brush xml:id="br0">
      <inkml:brushProperty name="width" value="0.05" units="cm"/>
      <inkml:brushProperty name="height" value="0.05" units="cm"/>
      <inkml:brushProperty name="color" value="#00A0D7"/>
    </inkml:brush>
  </inkml:definitions>
  <inkml:trace contextRef="#ctx0" brushRef="#br0">32 1406 11648,'19'-10'917,"-25"-3"128,-2-8-900,0-1-1,1 0 0,1 0 1,1 0-1,1 0 1,-2-37-1,6 24 46,1-1 0,2 1 0,11-56 0,10-21 64,-5 30 56,12-128 0,-25 142-236,-2 27-28,-1-1-1,-2 1 1,-5-49-1,0 72-38,-1-1 0,0 1 0,-11-24 0,10 29 2,1 0-1,0 0 1,1 0 0,1 0 0,0 0 0,1-1 0,0 1-1,0-21 1,4 22 12,15-36 22,-17 46-900,2-7 1793,-1 7-4557,-1 1-4164,0 1 5374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5.423"/>
    </inkml:context>
    <inkml:brush xml:id="br0">
      <inkml:brushProperty name="width" value="0.05" units="cm"/>
      <inkml:brushProperty name="height" value="0.05" units="cm"/>
    </inkml:brush>
  </inkml:definitions>
  <inkml:trace contextRef="#ctx0" brushRef="#br0">10 1 13568,'-10'26'106,"11"-26"-99,0 0-1,1 1 1,-1-1-1,0 1 0,0-1 1,0 1-1,0 0 1,0-1-1,1 1 1,-1 0-1,-1 0 1,1 0-1,0 0 0,0 0 1,0 0-1,0 0 1,-1 0-1,1 0 1,0 0-1,0 2 0,13 29 120,-12-27-109,7 22 303,-1-1 1,-1 2 0,6 51 0,-3 86 233,-8-124-599,-26 731 1122,6-489-981,22 81 558,1-232-28,-5-56-648,0-74-2345,0-2-8449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156"/>
    </inkml:context>
    <inkml:brush xml:id="br0">
      <inkml:brushProperty name="width" value="0.05" units="cm"/>
      <inkml:brushProperty name="height" value="0.05" units="cm"/>
      <inkml:brushProperty name="color" value="#00A0D7"/>
    </inkml:brush>
  </inkml:definitions>
  <inkml:trace contextRef="#ctx0" brushRef="#br0">371 0 6912,'2'1'917,"43"11"113,0-2-1,2-2 1,48 2 0,10 2-434,187 50 90,-6 24-10,-100-29-652,97 35 109,-194-57-114,90 47 0,-87-32 132,-29-14 133,1-3 0,116 41 0,-172-72-263,-6-2 86,-10-2-81,-1 0 1,1 0 0,0 1 0,-1 1 0,1-1 0,-1 1 0,1 1 0,-1-1 0,1 2 0,0-1 0,-1 1 0,1 0 0,0 1 0,0 0 0,0 0 0,0 0 0,1 1 0,-10 7 0,-120 88 117,-27 15 74,-155 44-56,240-122-174,-118 53 214,-279 85 1,32-67 53,364-92-128,-140 47 0,200-54-79,1 2 1,-22 13 0,-21 11 57,61-33-101,1-1 1,0 0 0,0 0-1,0 0 1,-1 1-1,1-1 1,0 0 0,0 0-1,0 0 1,-1 0 0,1 0-1,0 0 1,0 0-1,-1 0 1,1 1 0,0-1-1,0 0 1,-1 0-1,1 0 1,0 0 0,0 0-1,-1 0 1,1 0 0,0-1-1,0 1 1,-1 0-1,1 0 1,0 0 0,0 0-1,-1 0 1,1 0-1,0 0 1,0 0 0,-1-1-1,1 1 1,0 0 0,0 0-1,0 0 1,-1 0-1,1-1 1,0 1 0,0 0-1,0 0 1,0-1-1,0 1 1,0 0 0,-1 0-1,1-1 1,0 1 0,0 0-1,0 0 1,0-1-1,0 1 1,0 0 0,0 0-1,0-1 1,0 1-1,0 0 1,0 0 0,0-1-1,0 1 1,0 0 0,0 0-1,0-1 1,1 1-1,5-18-2426,0 4-8161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1.855"/>
    </inkml:context>
    <inkml:brush xml:id="br0">
      <inkml:brushProperty name="width" value="0.05" units="cm"/>
      <inkml:brushProperty name="height" value="0.05" units="cm"/>
      <inkml:brushProperty name="color" value="#00A0D7"/>
    </inkml:brush>
  </inkml:definitions>
  <inkml:trace contextRef="#ctx0" brushRef="#br0">176 92 7040,'-7'8'61,"3"-13"80,2-10 126,3 13-212,0-1-1,0 0 1,-1 1 0,1-1-1,1 0 1,-1 1-1,0-1 1,1 1 0,-1 0-1,1 0 1,0-1-1,0 1 1,0 0 0,0 0-1,0 1 1,3-3 0,1-1 248,1 0 1,-1 1 0,1 0 0,0 0 0,7-3 0,-6 5-239,-1 0-1,1 0 1,-1 1 0,1-1-1,0 2 1,-1-1 0,1 1-1,0 0 1,0 1 0,-1 0-1,1 0 1,-1 1-1,1 0 1,-1 0 0,1 0-1,-1 1 1,0 0 0,0 1-1,11 7 1,-13-8-25,0 1-1,0 0 1,-1 0-1,1 1 1,-1-1 0,0 1-1,0 0 1,0 0-1,-1 0 1,0 1-1,0-1 1,0 1 0,-1 0-1,0 0 1,0 0-1,0 0 1,-1 0 0,1 0-1,-2 0 1,1 0-1,-1 1 1,0-1-1,0 0 1,-2 11 0,-1-5 18,0 0 1,-1 0-1,-1 0 0,0-1 1,-1 1-1,0-1 1,0 0-1,-1-1 1,0 0-1,-1 0 1,-1 0-1,1-1 0,-20 15 1,16-14 43,0-1 0,-1 0 0,-1 0 0,0-2 0,0 1 0,0-2 1,-1 0-1,1 0 0,-2-2 0,-23 5 0,33-8-45,0 0-1,-1-1 1,1 0 0,0 0-1,0 0 1,-1-1 0,1 0-1,0 0 1,0-1 0,0 1-1,0-1 1,0-1 0,1 1-1,-1-1 1,1 0 0,-1 0-1,1-1 1,0 1 0,0-1-1,1 0 1,-1-1 0,1 1-1,0-1 1,0 0 0,-6-9-1,5 5-22,1 0-1,0 0 0,0 0 0,1-1 1,0 0-1,1 0 0,0 1 0,0-1 1,1 0-1,1-1 0,-1 1 0,2 0 0,-1 0 1,1 0-1,3-11 0,1 3-399,1 0 1,0 1-1,1-1 0,1 1 1,1 1-1,19-29 0,-9 17-9084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03.969"/>
    </inkml:context>
    <inkml:brush xml:id="br0">
      <inkml:brushProperty name="width" value="0.05" units="cm"/>
      <inkml:brushProperty name="height" value="0.05" units="cm"/>
      <inkml:brushProperty name="color" value="#00A0D7"/>
    </inkml:brush>
  </inkml:definitions>
  <inkml:trace contextRef="#ctx0" brushRef="#br0">0 992 4352,'0'0'384,"0"0"-43,0 0-170,0 0 170,0 0 854,0 0 85,0 0-512,3 0-150,125 7 1974,221 39-1,-308-39-2227,116 9 93,-12-1 238,-142-15-669,0 1 21,1-1 1,0 1-1,-1-1 0,1 0 1,0 0-1,-1 0 0,6-1 0,-8 1-39,0-1-1,0 1 0,0-1 1,0 1-1,0-1 1,0 0-1,0 1 0,0-1 1,0 0-1,0 0 1,-1 0-1,1 1 0,0-1 1,0 0-1,-1 0 0,1 0 1,0 0-1,-1 0 1,1-1-1,-1 1 0,0 0 1,1 0-1,-1 0 1,0 0-1,0 0 0,0-1 1,1 1-1,-1-2 0,-1-9 34,0 0 0,-1 0 0,0 0 0,0 0 0,-2 0 0,1 0 0,-7-13 0,-2-8 37,-10-54-44,4 0 0,-9-104 0,9 54-30,9 74-5,-13-89 237,20 105-193,4 44 42,7-7-64,2 6 1,-5 5-2,1 0 1,-1 0 0,0 1 0,0 0-1,0 0 1,0 0 0,11 7-1,24 8 49,-17-11-38,0-1 0,-1-1 0,1-2 0,32 1 0,100-10 220,170-42-30,26-1-80,-244 47-141,190 18 0,-293-14-367,31 1-7117,-20-5 2880,-15 3 4502,-1 0-1,0 0 1,1 0-1,-1-1 1,0 1-1,1 0 1,-1 0-1,0 0 1,0-1-1,1 1 1,-1 0-1,0 0 1,0-1-1,1 1 1,-1 0-1,0-1 1,0 1-1,0 0 1,1-1-1,-1 1 1,0 0-1,0-1 1,0 1-1,0 0 1,0-1-1,0 1 1,0 0-1,0-1 1,0 0-1,-11-50-643,5 15-641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53.504"/>
    </inkml:context>
    <inkml:brush xml:id="br0">
      <inkml:brushProperty name="width" value="0.05" units="cm"/>
      <inkml:brushProperty name="height" value="0.05" units="cm"/>
      <inkml:brushProperty name="color" value="#00A0D7"/>
    </inkml:brush>
  </inkml:definitions>
  <inkml:trace contextRef="#ctx0" brushRef="#br0">3 4011 8576,'-2'5'241,"11"-8"-25,29-15 247,12-4 430,-32 15-589,-2 1-76,0 0 0,0 2 0,32-6 0,-15 8-10,-22 2 90,0 0 0,0-1 0,11-3 1,-18 6-275,0 0 1,-1 1 0,1-1-1,-1 1 1,0-1 0,0 1-1,6 6 1,0 2 8,1-1-1,-2 1 1,1 1 0,-2 0-1,1 0 1,-2 0 0,1 1-1,3 13 1,1 12 83,-2 1 1,8 65-1,-4 80 579,-11-138-381,13 82 347,-8-83-446,-6-32-497,-1-12 370,0 0 0,0 0 0,0 0 1,0-1-1,0 1 0,0 0 1,0 0-1,0 0 0,0-1 0,1 1 1,-1 0-1,0 0 0,1 0 1,-1-1-1,0 1 0,1 0 0,1 0-30,-1-1-1,0 1 0,0-1 0,0 0 0,0 0 0,0 0 0,0 1 0,1-1 0,-1 0 0,0 0 0,0-1 0,0 1 0,0 0 0,1 0 0,-1-1 0,1 1 0,45-11 61,-1-1 0,76-31 0,-84 26-113,1 2-1,0 2 0,1 2 0,1 1 1,-1 2-1,1 2 0,1 2 0,50 1 0,104 17 71,-71-3-42,-71-10-44,1-3-1,103-16 0,-106 10-23,0 1 0,1 4-1,65 2 1,-46 9 122,-33-3-95,-1-2 1,1-1-1,42-4 0,18-9 8,41-5 49,193 1 0,-284 14-60,70-10 0,-9 0 110,48 5-86,63-4-25,-64 7 2,-103 5 0,81-10 0,0-7 2,115-20-132,-104 12 136,65-16-161,-209 39 154,153-38-68,-120 31 57,0 2 0,53 0-1,-11 5 13,-27 4-13,49 0-57,-85-5 63,-1 0-1,1-1 1,-1 0-1,1-1 1,17-7-1,-18 6-3,0 0-1,0-2 1,0 1-1,-1-2 0,0 1 1,-1-2-1,1 1 0,-1-2 1,-1 1-1,19-21 0,-18 14 12,0-1 0,-2 0 0,0-1 0,-1 1 0,9-25 0,8-18 0,-12 30-7,-2 1-1,-1-2 1,6-31-1,13-95-50,6-24 18,-35 179 40,17-61 0,32-81 0,-18 71 0,-3-2 0,-4 0 0,29-147 0,-8 35-25,-30 138-9,-3-1 0,10-83-1,-24-211-81,-1 277 104,3 15 12,9-67 0,-5 79 0,-1 0 0,-1 0 0,-7-63 0,-27-65-9,18 104-31,3 0 1,-6-113-1,11-109 62,7 258 34,2 0 0,12-50 0,0-4 10,-13 68-50,0 0 0,1 0 0,8-23 0,-9 31-10,1 0-1,-1 0 0,1 0 1,0 0-1,0 1 0,0-1 1,0 1-1,1-1 0,0 1 1,0 0-1,8-5 0,-6 7 5,0-1 0,0 1-1,0 0 1,1 1-1,-1 0 1,1 0-1,-1 0 1,1 1 0,-1 0-1,1 0 1,8 1-1,7 0 26,150 3 221,-98-6 54,49 2-236,-77 3-57,374 6 200,-303-25-137,-34 4-32,554-73-48,-573 72 0,122-42 0,-124 35 0,155-52 0,-143 46 0,53-14 0,-28 13 0,-33 8 0,2 3 0,110-12 0,16 25 0,-74 0 0,-28 0 0,-62 3 0,245 6 0,-241-5 0,1-1 0,-1-2 0,51-10 0,-61 9 0,94-12 64,166 0 0,-135 8-64,-64 2 0,-42 6-43,71 8-1,-20 0 3,-15-9-1047,-76 0-4970,-3 0-86,2-7 4224,13-29 875,0-8-1003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15.014"/>
    </inkml:context>
    <inkml:brush xml:id="br0">
      <inkml:brushProperty name="width" value="0.05" units="cm"/>
      <inkml:brushProperty name="height" value="0.05" units="cm"/>
    </inkml:brush>
  </inkml:definitions>
  <inkml:trace contextRef="#ctx0" brushRef="#br0">0 0 5760,'0'0'149,"0"0"107,0 0 107,0 0 42,0 0 107,0 0 43,0 0-235,0 0 0,0 0 256,0 0 85,0 0 107,0 0-21,0 0-491,0 0-86,0 0 193,0 0 85,0 0-149,0 0-65,4 8-84,96 291 1593,-49-135-457,-47-154-1236,-1 0 1,-1 1-1,0-1 1,0 1-1,-1 0 0,0-1 1,-1 1-1,0 0 1,-1-1-1,-3 20 0,2-20 7,2-7-19,0 0-1,0 1 1,-1-1-1,0 0 1,0 0-1,1 0 1,-2 0-1,1 0 1,0 0-1,-2 3 1,-6 3 4,-10 8 36,17-16-46,1 0 0,0 0-1,0 0 1,0 0 0,0 0 0,0 0 0,0 1-1,0-1 1,0 0 0,1 1 0,-1-1-1,0 2 1,-3 6-11,0 3-21,2-1 0,-1 4 0,2-13 17,0 1 0,0-1-1,1 0 1,-1 0-1,1 1 1,-1-1-1,1 0 1,0 1 0,0-1-1,0 0 1,0 1-1,1 2 1,0-1 2,0-1-1,0 0 1,-1 1 0,1-1-1,-1 0 1,0 1 0,0-1 0,0 4-1,0 13-18,0 4 6,0-23-16,-3 2 23,-5 36 106,7-35-119,0 0 0,1 0 0,-1 0 0,1 1 0,0-1 0,0 0 0,1 0 0,-1 1 0,1-1 0,2 6 0,0 5 0,1 8 58,-1-8 18,-1 1 1,0 0-1,-2 25 0,0-16 52,0-25-126,0 0 0,0 0-1,1 1 1,-1-1 0,0 0 0,0 0 0,0 1-1,1-1 1,-1 0 0,0 0 0,0 0 0,1 1-1,-1-1 1,0 0 0,0 0 0,1 0 0,-1 0-1,0 0 1,1 0 0,-1 0 0,0 0 0,1 0-1,-1 0 1,0 0 0,1 0 0,-1 0 0,0 0-1,0 0 1,1 0 0,-1 0 0,0 0 0,1 0-1,-1 0 1,0 0 0,1 0 0,-1-1 0,0 1-1,0 0 1,1 0 0,-1 0 0,0 0 0,0-1-1,0 1 1,1 0 0,-1 0 0,0-1 0,15-8 61,-14 8-62,14-5 18,2 0-1,-1 0 0,1 2 0,0 0 0,-1 0 0,20 0 0,-27 3-17,2 0 6,0 1 0,-1 1 0,1-1-1,0 2 1,-1-1 0,1 2 0,0-1-1,-1 1 1,0 1 0,0 0 0,0 1-1,0-1 1,17 13 0,4 6-3,0 0 0,41 42 0,-22-14-39,-2 3-1,68 99 0,-93-115 36,-2 1 0,-1 0 0,-2 1 0,-2 2 0,-2-1 0,-2 2 0,-1 0 0,5 49 0,-10-31-57,-3 90 1,-4-95 41,-2 21-28,-19 106-1,1-26 3,21-154 41,-9 99 54,-43 191-1,48-278-44,-5 17-6,1 0 0,1 0 0,-2 42 0,7 20 11,-6 94 55,4-152-57,-2 0-1,-1-1 0,-13 43 0,13-54-11,1 0 0,1 0 0,2 0 0,-2 36 0,8 101 0,-2-153 0,1 105 0,-13 132 0,8 9 255,5-129-254,0-95 7,1 0 0,1-1 0,14 48-1,-11-45 69,48 240 201,-48-236-255,-5-34-17,-1 1 0,1-1 1,0 1-1,0-1 0,0 0 1,0 0-1,0 0 0,0 0 1,1 0-1,-1-1 0,1 1 1,-1-1-1,1 0 0,0 1 1,-1-1-1,1 0 0,4 1 1,8 4 4,-8-3 3,1 0 0,-1 0 0,1 0-1,0-1 1,0-1 0,0 1 0,0-1-1,1 0 1,10-1 0,12-2 90,36-6-1,-14 1-51,42-1-2,146-12 158,25 18-207,-81 3 0,64 4-2026,-255-5-2316,6 0 4111,-1 0-1,1 0 1,0 0 0,-1 0 0,1 0 0,-1 0 0,1 0 0,0 0 0,-1 0 0,1 0 0,-1 0 0,1 0 0,0-1-1,-1 1 1,1 0 0,-1 0 0,1 0 0,0 0 0,-1-1 0,1 1 0,0 0 0,-1 0 0,1-1 0,0 1 0,0 0 0,-1-1-1,1 1 1,0 0 0,0-1 0,0 1 0,-1 0 0,1-1 0,0 1 0,0-1 0,0 1 0,0 0 0,0-1 0,0 0 0,-6-9-1924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28.596"/>
    </inkml:context>
    <inkml:brush xml:id="br0">
      <inkml:brushProperty name="width" value="0.05" units="cm"/>
      <inkml:brushProperty name="height" value="0.05" units="cm"/>
      <inkml:brushProperty name="color" value="#E71224"/>
    </inkml:brush>
  </inkml:definitions>
  <inkml:trace contextRef="#ctx0" brushRef="#br0">0 43 8064,'0'-1'12,"0"1"1,1-1-1,-1 1 1,0 0 0,0-1-1,0 1 1,1-1-1,-1 1 1,0 0-1,1-1 1,-1 1-1,0 0 1,1-1-1,-1 1 1,1 0 0,-1-1-1,0 1 1,1 0-1,-1 0 1,1 0-1,-1-1 1,1 1-1,-1 0 1,1 0 0,-1 0-1,1 0 1,-1 0-1,1 0 1,-1 0-1,1 0 1,-1 0-1,0 0 1,1 0 0,-1 0-1,1 0 1,-1 1-1,1-1 1,-1 0-1,1 0 1,0 1-1,24 13 714,-9-4-302,-8-6-288,0 0 1,1-1-1,-1 0 1,1-1-1,0 0 1,-1 0-1,1-1 1,0 0-1,0-1 1,0 0 0,0 0-1,0-1 1,0 0-1,16-4 1,12-6 335,58-10 0,17-4-243,-109 24-219,11-4 87,1 1 0,25-3 0,-37 7-86,0-1-1,1 1 1,-1 0-1,1 0 1,-1 0-1,1 1 1,-1-1-1,0 1 1,1 0-1,-1 0 1,0 0 0,1 0-1,-1 1 1,0-1-1,0 1 1,0 0-1,4 3 1,1 3 1,0 1 0,-1 1 0,0-1 0,0 1 0,-1 0 0,0 1 0,-1-1 0,-1 1 0,1 0 0,-2 1 0,1-1 0,-2 0 0,1 1 0,-2 0 0,2 19 0,-3 13 52,-2 0 0,-13 79 0,14-114-32,0 0 0,1-1 0,0 1 0,1-1 0,-1 1 0,2 0 0,3 13 0,3 2 151,13 30 0,-11-32-144,-3-3 217,10 38 0,-16-55-225,0 0-1,0 0 1,0-1 0,1 1-1,-1 0 1,0 0 0,1-1-1,0 1 1,-1-1 0,1 0-1,0 1 1,-1-1 0,1 0-1,0 0 1,4 2 0,0-1 37,0 0 0,-1 0 0,1 0 0,1-1 0,-1 0 1,0 0-1,0-1 0,0 1 0,9-2 0,58-8 135,-34 3-191,262-7 474,-161 10-333,103-20-99,-148 11-17,115 1 0,-165 12-45,221 8 144,-1-6-204,-57-3 136,-9 1-199,-110-1 134,-36-1 102,120 5-127,-141-1 1,1 1 1,-1 2-1,41 12 0,-67-16 25,0 0-1,1-1 1,-1 0-1,0 0 1,0-1-1,12 1 1,5-1-144,32 4-1,-52-3 13,8 4 22,3 0 84,0-1 22,1 0 0,-11-3-7,0 1 0,1-1-1,-1 0 1,0 0-1,0-1 1,1 1 0,-1-1-1,1 0 1,6-1-1,43-3-67,-19-3-10,-32 6 110,17 3-50,-6 3 4,-2 6 21,1 15 0,11 32 0,-20-50 0,3 11-38,-1 1 0,-1-1 0,-1 1 0,4 31 1,-4 80-158,-4-128 195,2 56 21,0-37-5,-1 0 0,-1-1 0,-6 37 0,-2-12-30,2 0-1,2 0 1,2 0 0,2 0 0,10 79 0,-8-114 60,1-1 1,6 19-1,2 3 156,-10-22-266,0 5 43,-1 1 21,3 1 0,-1-16 2,0 2 4,1 27 7,-3-17-34,0-4-1,0-7-42,0-2 150,0 0 42,0 0-1,0 0-41,0 0-129,0 0 86,0 0-129,0 0-41,0 0 41,0 0 172,0 0 41,0 0 1,0 0-42,2 1-150,10 7 42,1 2 22,-2-3-21,-8-5-64,67-3 299,-29 0-150,79 8-1,-100-5-96,0 1-1,-1 2 1,36 11 0,-48-13 26,-1 0 0,0 0 1,0 1-1,0-1 0,0 1 0,0 1 1,-1-1-1,0 1 0,0 0 0,0 0 1,-1 0-1,0 1 0,0 0 0,7 12 0,-5-5-9,0 0 0,0 1 0,-1 0 0,-1 0 0,-1 0 0,0 0 0,2 29 0,-4-34 7,-2 1 0,1-1 0,-2 1 0,1-1 0,-1 0 0,-1 1-1,1-1 1,-2 0 0,1 0 0,-1-1 0,0 1 0,-1-1 0,-8 12 0,1-5-15,0-1 1,-1 0-1,-1-1 1,0 0-1,-1-1 1,-26 16-1,7-8-6,-1-1-1,-45 16 1,61-27 51,1 1 0,0 0 1,0 2-1,-29 21 0,46-31-26,0-1 0,0 1 0,0-1-1,-1 1 1,1 0 0,0 0 0,0-1-1,0 1 1,0 0 0,0 0 0,0 0 0,0 0-1,1 0 1,-1 1 0,0-1 0,0 1 0,-1 4 93,-2 5-66,4 2-22,0-1 0,1-3 21,-1-7 86,2 0-1,1 0-107,0 0 1,0 1-1,-1-1 0,1 1 0,-1 0 0,0 0 1,0 0-1,0 0 0,0 0 0,3 6 0,0 3-75,-1-3 69,0 0 1,0 1-1,-1-1 1,0 1-1,-1 0 1,0 0-1,-1 0 1,0 17-1,3 12-105,11 117 153,-10-92 68,-2-41-61,1 0 0,12 34 0,-8-30 8,5 34-1,-10-43-57,-1-4 10,-1 0 0,0 29 0,-1-42 98,4-1 1,17 0-105,16-1-24,-1 2 1,1 1-1,64 14 0,-95-15 18,12 4-4,-1 0 1,29 12-1,-40-14 9,-1 0-1,1 0 1,-1 1-1,0 0 0,0 0 1,0 0-1,-1 1 1,0-1-1,1 1 1,-1 0-1,5 9 0,2 7-6,-1 0-1,-1 1 0,-1 0 1,-1 1-1,-1 0 0,-1 0 1,-1 0-1,0 0 0,-2 1 1,-1 0-1,-1-1 0,-1 1 1,-1 0-1,-1-1 0,-8 28 1,-1 11-71,-14 46-6,22-94 103,-1 1-1,-1-1 1,0-1-1,-1 1 1,-11 15-1,11-18-5,-9 10 64,1 1 1,1 1-1,1 0 0,-12 31 0,10-21 170,-10 12 38,24-43-73,1-2-64,0 0-21,2 1-21,2 1-81,0 0-1,0-1 1,0 1-1,1-1 1,-1 0-1,0 0 1,1 0-1,-1-1 1,1 0-1,-1 0 1,1 0-1,-1 0 1,0-1-1,1 1 0,4-2 1,9-1-7,76-13 92,21-2-9,-37 14-91,98 8 0,79 19-2,-205-18 3,140 4-39,20 1 32,-195-8-4,7 1-6,1-1-1,0-1 1,36-4-1,-43 1-79,-2-2 63,4-4 39,-13 5 40,0-2-24,4-5-12,-9 9-21,1 0 0,0 1 0,-1-1 0,1 0 0,-1 1 0,1-1 0,-1 0 0,1 0 0,-1 0 0,0 0 0,1 0 0,-1 1 0,0-1 0,0 0 0,1 0 0,-1 0 0,0 0 0,0 0 0,0 0 0,0-1 0,0-2 0,5-16 8,0-1 0,-2 0 0,3-40 0,-8-65 55,1 101-51,-9-126 10,4 82-58,2-1 1,8-82-1,4-11 14,-6 154 1,-1 8 21,0 0 0,0 0-1,1 0 1,-1 1 0,0-1 0,1 0 0,-1 1-1,1-1 1,-1 1 0,1-1 0,-1 1-1,1 0 1,-1-1 0,1 1 0,2 0 0,-3 0 3,27-1 5,42 4 1,-47-1 19,0-1-1,-1-1 1,31-4 0,56-20 37,-83 16-51,-1 2 0,1 0 0,0 2 0,0 1 0,32 0 0,-31 6-14,0 1 0,45 13 0,-49-10 0,0-2 0,0 0 0,48 2 0,-21-8-23,85 4-82,-75 0 105,95-7 0,-48 4-48,-75 1 22,-1 0-1,59-8 0,-28-1-14,-1 4-1,115 5 0,-147 0 39,-23-1-46,1 1 0,0-1 0,0 1 0,-1 0 0,1 1 0,-1 0 0,1 0 0,-1 0 0,9 5 0,-13-6-2426,-2-1-8255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37.457"/>
    </inkml:context>
    <inkml:brush xml:id="br0">
      <inkml:brushProperty name="width" value="0.05" units="cm"/>
      <inkml:brushProperty name="height" value="0.05" units="cm"/>
      <inkml:brushProperty name="color" value="#00A0D7"/>
    </inkml:brush>
  </inkml:definitions>
  <inkml:trace contextRef="#ctx0" brushRef="#br0">164 77 8320,'9'9'596,"-10"-4"632,-22-6 532,7-1-1684,0-1 0,0-1 0,0-1 0,1 0 1,-1-1-1,-16-9 0,31 15-29,0-1 0,0 1 0,0-1 0,0 1 0,0-1 0,0 0-1,0 1 1,0-1 0,1 0 0,-1 0 0,0 0 0,0 1 0,1-1 0,-1 0 0,0 0 0,1 0 0,-1 0 0,1 0 0,-1-2 0,-4-18 200,8 17 274,24-2-442,-6 4 14,-18 3-90,1 0-1,-1 1 0,0-1 1,1 1-1,-1-1 1,0 1-1,4 3 1,7 6-3,-3 2 0,-5 2 0,-4-3 21,-1-10 86,-1-2 42,6 33 470,-4-26-619,-2 16 93,0-13-37,-1 6 15,1-3-30,0-1 0,1 1 0,2 11 0,-2-12-20,-1-10 86,-1 3 10,-7 15 22,3-9-5622,5-11-1194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47.510"/>
    </inkml:context>
    <inkml:brush xml:id="br0">
      <inkml:brushProperty name="width" value="0.05" units="cm"/>
      <inkml:brushProperty name="height" value="0.05" units="cm"/>
      <inkml:brushProperty name="color" value="#00A0D7"/>
    </inkml:brush>
  </inkml:definitions>
  <inkml:trace contextRef="#ctx0" brushRef="#br0">1 0 6912,'0'16'0,"3"8"0,1-12 128,-2-7-128,-2-5 0,0 0 0,0 0 128,8 11-128,-8-11 0,11 14-512,-11-14 128,8 17 384,-8-17 0,0 0-4224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0:54.320"/>
    </inkml:context>
    <inkml:brush xml:id="br0">
      <inkml:brushProperty name="width" value="0.05" units="cm"/>
      <inkml:brushProperty name="height" value="0.05" units="cm"/>
      <inkml:brushProperty name="color" value="#00A0D7"/>
    </inkml:brush>
  </inkml:definitions>
  <inkml:trace contextRef="#ctx0" brushRef="#br0">4 0 5632,'3'3'42,"0"1"-1,0 0 1,0-1 0,0 1-1,-1 0 1,0 1 0,0-1-1,0 0 1,0 0 0,0 1 0,-1-1-1,0 1 1,0 0 0,0-1-1,-1 1 1,1 7 0,-1 9 306,-2 0-1,-4 31 1,0-10-31,-4 41 670,5-54-466,1 1 0,2-1 1,2 52-1,7-45 738,-6-33-918,-1-3-149,0 0 21,0 0-42,0 0 64,0 0-1,0 0-84,0 0-22,0 0 0,0 0 0,0 0 0,0 0 0,0 0 0,0 0 0,2 1-22,42 12-27,-16-15-13,-17 1-61,87-12-27,-94 13-63,8-1 146,-11 1 16,19 6 20,-17-5-97,0 0 0,0 0 0,0 0 0,1-1 0,-1 0 0,0 1 0,4-2 0,6-5 0,-8 2 0,54-33 0,-19 11 0,2 2 0,43-19 0,-70 37 0,1 1 0,-1 0 0,1 1 0,0 0 0,0 2 0,0 0 0,0 0 0,0 2 0,32 2 0,-17 2 8,9 0 32,1 2 0,47 14 0,-85-19-45,1 0 1,-1 0 0,1 1-1,-1-1 1,1 1 0,-1 0 0,0 0-1,0 0 1,0 0 0,0 1 0,-1-1-1,1 1 1,-1 0 0,1-1 0,-1 1-1,3 6 1,-3-5-10,0 1 1,0-1-1,-1 1 1,0 0-1,0 0 0,0 0 1,0 0-1,-1-1 1,0 1-1,0 0 0,-1 6 1,-3 10-42,0 0 1,-2 0-1,0-1 1,-15 33 0,16-41 50,-6 11-32,-17 27 1,-7 15-22,31-56 57,-3 2-22,6-9-42,0 0 128,-6 8-42,-6 6-22,2-1-22,6-4-42,3-7 107,1-2-48,0 0 0,1 0 0,-1 0-1,1 1 1,-1-1 0,1 0 0,0 0 0,0 1 0,0-1 0,0 0 0,0 1 0,0-1-1,1 0 1,-1 0 0,1 1 0,0 2 0,7 27 7,-8-29-2,0-1 0,0 1 0,0 0 0,1 0 0,-1-1 0,1 1 0,0 0 0,0-1 0,0 1 0,0-1 0,0 1 0,4 3 0,1 5 0,1 2 0,0 1 0,-2 0 0,0 0 0,0 0 0,-1 1 0,-1 0 0,0-1 0,-1 1 0,-1 0 0,0 0 0,-2 22 0,-3-15-13,-1 1 0,-1 0 0,-13 32 0,8-24-14,-7 31-1,-5 85 156,12-83-103,7-48-13,1 0-1,1 0 1,0 0 0,1 0-1,1 1 1,2 16 0,1-19-11,1 4-4,-11 27 26,4-31-44,1 1-1,1-5-42,1-8 150,0-2 42,0 0 0,24-1 0,-18 0-95,0 0 1,1 1-1,-1 0 1,0 0-1,1 1 1,7 1-1,0 2-21,-1 1-1,1 0 0,-1 1 1,0 0-1,0 1 0,0 0 1,14 12-1,-20-14-7,-1 1 0,1 0 0,-1 1 1,0-1-1,0 1 0,-1 0 0,0 1 0,0-1 1,-1 1-1,0 0 0,0 0 0,-1 1 0,3 9 1,2 21-42,-2 0 1,-1 1 0,-2 0-1,-2 0 1,-2 0 0,-1-1 0,-2 1-1,-2 0 1,-14 49 0,13-66 47,-2 0 0,0-1 0,-2-1 0,-17 28 0,13-23 4,-22 52 0,34-74-13,1 0-1,-1-1 0,1 1 0,-1-1 1,0 0-1,0 0 0,-1 0 1,1 0-1,0 0 0,-1-1 0,0 1 1,0-1-1,0 0 0,0 0 1,0-1-1,-4 2 0,0 1-1,-2-1-22,-2 0-63,2-1 85,9-1 107,1-1 21,1 1-22,9 7-84,22 14 84,-24-15-84,-3 5-1,-2-7 8,-2 22 198,-1-27-182,0 1 1,0 0 0,0 0-1,0 0 1,0 0-1,1-1 1,-1 1-1,0 0 1,0 0 0,1 0-1,-1-1 1,1 1-1,-1 0 1,0 0-1,1-1 1,-1 1 0,1 0-1,0-1 1,-1 1-1,1-1 1,-1 1-1,1-1 1,0 1 0,0-1-1,-1 1 1,1-1-1,0 0 1,0 1-1,-1-1 1,1 0 0,0 0-1,0 1 1,0-1-1,1 0 1,33-2-180,-26 1 294,36-6 26,0-2-1,65-21 1,-90 24-188,8-1 63,-1 1 1,1 1 0,53-1-1,85 9 379,40-2-124,-131-6-273,1 3 0,132 15-1,-155-10 14,0-2 0,92-10 0,20 0 32,8 1-88,-148 7 0,47-5 0,58-2 0,94 1 0,-55-2 88,-109 3-32,1 3 0,83 7 0,-33 1-22,-9-1-68,-36-2 96,-1-2 0,117-16 0,-77 5-141,-61 9 44,0 3 0,68 9-1,-14-1 35,-55-5 1,0 1 0,80 20 0,-68-9-45,65 14-59,-84-26 73,0-2 0,52-3 0,-25-1 17,162-12 14,-129 6 0,-44 6 0,67 7 0,-3 0 0,23-10-4863,-138 5-87,-1 0-340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07.084"/>
    </inkml:context>
    <inkml:brush xml:id="br0">
      <inkml:brushProperty name="width" value="0.05" units="cm"/>
      <inkml:brushProperty name="height" value="0.05" units="cm"/>
    </inkml:brush>
  </inkml:definitions>
  <inkml:trace contextRef="#ctx0" brushRef="#br0">13 3 8064,'0'0'1,"-1"0"1,1 0-1,0-1 1,0 1-1,0 0 1,0 0-1,-1 0 1,1 0-1,0 0 1,0-1-1,-1 1 1,1 0-1,0 0 1,0 0-1,0 0 1,-1 0-1,1 0 1,0 0 0,0 0-1,-1 0 1,1 0-1,0 0 1,0 0-1,-1 0 1,1 0-1,0 0 1,0 0-1,-1 0 1,1 0-1,0 0 1,0 0-1,-1 1 1,1-1-1,0 0 1,0 0-1,0 0 1,-1 0-1,1 0 1,0 1-1,0-1 1,0 0-1,0 0 1,-1 0-1,1 1 1,0-1-1,-2 17 42,7 30 80,-4-44-102,39 208 2539,-39-208-2454,-1 0 0,1 0 0,0 0 0,0 0 0,1 0 0,-1 0 0,0 0 0,1 0 1,0-1-1,0 1 0,0-1 0,0 1 0,0-1 0,0 0 0,1 0 0,-1 1 0,6 2 0,1 0-33,0 0-1,1 0 0,17 5 0,-22-8 12,17 7-41,-19-8 64,-3-1 42,16 11 192,-5 1-319,-2 1-22,-5-4 21,-3-7 86,-1-2 21,0 0-1728,0 0-6912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6.563"/>
    </inkml:context>
    <inkml:brush xml:id="br0">
      <inkml:brushProperty name="width" value="0.05" units="cm"/>
      <inkml:brushProperty name="height" value="0.05" units="cm"/>
    </inkml:brush>
  </inkml:definitions>
  <inkml:trace contextRef="#ctx0" brushRef="#br0">0 340 13312,'173'-96'640,"-132"75"-448,1 3 0,1 2 0,1 1 1,51-9-1,185-23 783,-84 18-714,-88 9-138,-13 1-43,2 4 0,132-4-1,-147 21-73,-1 4-1,-1 3 0,133 34 1,-135-21 15,-2 4 0,-1 3 1,-1 4-1,75 45 0,-103-49 27,-1 1 0,-1 3 0,-2 1 0,-1 2 0,-2 2 0,-2 2 0,53 71 0,-55-63-29,-3 1-1,-2 2 0,-2 1 1,-2 1-1,-2 1 0,26 93 0,-45-126-6,-1 0 0,-1 0 0,-1 0 0,-1 0 0,-1 0-1,-3 37 1,-2-29-28,-1 1-1,-1-2 1,-2 1-1,-14 34 0,9-33 85,0 1 0,-2-2-1,-1 0 1,-1 0-1,-43 50 1,-40 25 193,84-89-215,0-1 0,-1-1 0,-1 0 0,-30 14-1,-38 14-39,20-12 66,-119 75 0,137-72 44,-92 47 0,115-68-51,0 0-1,-1-2 0,0 0 1,-1-2-1,-48 5 0,-97 7 436,-260 15 46,331-39-237,-158-28 0,217 28-152,-1 2-1,-80 5 1,105 0-138,-31 8 0,32-6 18,1-1 0,-24 2 0,25-5-48,0 2 0,0 0 0,-29 8 1,6 4-4192,25-7-7275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3.780"/>
    </inkml:context>
    <inkml:brush xml:id="br0">
      <inkml:brushProperty name="width" value="0.05" units="cm"/>
      <inkml:brushProperty name="height" value="0.05" units="cm"/>
    </inkml:brush>
  </inkml:definitions>
  <inkml:trace contextRef="#ctx0" brushRef="#br0">516 734 18431,'-93'-3'30,"59"1"-6,-1 1 1,1 1 0,-65 10-1,80-6-24,0 1-1,0 0 0,0 1 0,1 1 0,-28 15 0,40-18 2,0-1 1,1 1-1,-1 0 0,1 0 0,0 0 1,0 1-1,1 0 0,-1 0 1,1 0-1,0 1 0,1-1 0,-1 1 1,1 0-1,0 0 0,1 0 0,-1 0 1,1 1-1,0-1 0,1 1 0,-2 7 1,3-5 33,0 1 0,1-1 1,0 0-1,1 0 0,-1 0 1,2 0-1,-1 0 0,1 0 1,0 0-1,1-1 0,0 0 0,1 1 1,0-2-1,0 1 0,9 10 1,-4-5 83,1-1 1,0-1 0,1 0 0,0-1-1,1 0 1,0 0 0,1-2 0,14 8-1,-20-12-78,0-1-1,0 0 0,0 0 1,1-1-1,-1 0 0,1 0 1,-1-1-1,1 0 1,0 0-1,-1-1 0,1-1 1,0 1-1,-1-1 0,1-1 1,0 0-1,-1 0 0,0 0 1,1-1-1,-1 0 0,0-1 1,-1 0-1,9-5 0,-3 0 11,-1 0 0,0-1-1,-1-1 1,0 0 0,0 0-1,-1-1 1,-1 0 0,0-1-1,0 0 1,-2 0 0,10-22-1,-6 6-37,0-1-1,-2 0 0,-1-1 0,-2 0 1,-1 0-1,-2-1 0,0 1 0,-2-1 1,-4-32-1,-3 2 27,-4 1-1,-1-1 1,-31-91 0,26 105-50,-2 1 0,-1 0 1,-40-65-1,56 106 0,0 1 1,0-1-1,-1 1 0,0 0 1,0 0-1,0 1 0,-10-9 1,14 13 13,-1-1-1,1 1 1,0 0 0,-1 0 0,1 0 0,0-1 0,-1 1 0,1 0-1,0 0 1,-1 0 0,1 0 0,0 0 0,-1 0 0,1 0 0,-1 0 0,1-1-1,0 1 1,-1 0 0,1 1 0,0-1 0,-1 0 0,1 0 0,-1 0-1,1 0 1,0 0 0,-1 0 0,1 0 0,0 1 0,-1-1 0,1 0-1,0 0 1,-1 0 0,1 1 0,0-1 0,0 0 0,-1 0 0,1 1 0,0-1-1,0 0 1,-1 1 0,1-1 0,0 0 0,0 1 0,0-1 0,-1 1-1,-3 21 108,4-19-95,-2 29 68,2 1 1,2-1-1,1 1 1,9 43 0,-7-41-118,202 875 140,-130-680-1834,-75-223-266,0-1-1,1 0 1,0 0-1,0 0 0,8 10 1,3 3-2742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4.127"/>
    </inkml:context>
    <inkml:brush xml:id="br0">
      <inkml:brushProperty name="width" value="0.05" units="cm"/>
      <inkml:brushProperty name="height" value="0.05" units="cm"/>
    </inkml:brush>
  </inkml:definitions>
  <inkml:trace contextRef="#ctx0" brushRef="#br0">80 75 19455,'-8'14'0,"8"-14"0,0 0 0,0 0 0,0 1 0,0-1 0,0 0 0,0 0 0,0 0 0,0 0 0,0 0 0,0 0 0,1 0 0,-1 1 0,0-1 0,0 0 0,0 0 0,0 0 0,0 0 0,0 0 0,0 0 0,0 0 0,0 0 0,1 0 0,-1 0 0,0 0 0,0 1 0,0-1 0,0 0 0,0 0 0,0 0 0,1 0 0,-1 0 0,0 0 0,0 0 0,0 0 0,0 0 0,0 0 0,0 0 0,1 0 0,-1 0 0,0 0 0,0 0 0,0-1 0,0 1 0,0 0 0,0 0 0,0 0 0,1 0 0,-1 0 0,0 0 0,0 0 0,0 0 0,0 0 0,31-17 0,-8 4 0,-1 2 87,0 2-1,1 0 0,1 1 0,-1 2 0,1 0 0,1 2 1,-1 0-1,29 0 0,-37 4 8,0 1 0,0 1 0,0 0 0,0 1 0,-1 0 0,1 1-1,-1 1 1,0 1 0,0 0 0,-1 1 0,0 0 0,0 1 0,19 15 0,-22-15-85,-1 1 0,0 1 0,0-1 0,-1 1-1,-1 1 1,1 0 0,-2 0 0,1 1 0,-2 0 0,0 0 0,6 15 0,-10-19-10,1-1 0,-1 1 0,-1 0 0,0 0 0,0 0 0,0 0 0,-1 0 0,0 0 0,-1 0 0,0-1 0,0 1-1,0 0 1,-1 0 0,-1 0 0,1-1 0,-1 0 0,0 1 0,-1-1 0,1 0 0,-7 7 0,3-5 7,-1 0-1,0 0 0,0-1 1,-1-1-1,0 0 0,-1 0 1,1 0-1,-1-1 0,-1-1 1,1 0-1,-22 8 0,7-5 34,0-1-1,-1-1 1,0-2-1,-30 2 0,41-4 55,-1-2 0,0 0 0,1-1 0,-1-1 0,0 0 0,1-1 0,0 0 0,0-2 0,-20-7 0,24 6-84,0 1 0,1-1 0,0-1-1,0 0 1,0-1 0,1 0 0,0 0 0,1 0 0,0-2 0,0 1 0,1-1 0,-10-17 0,5 6-77,2-1-1,1 0 1,-11-37 0,-11-76-6526,30 133 6421,-9-53-10216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9.346"/>
    </inkml:context>
    <inkml:brush xml:id="br0">
      <inkml:brushProperty name="width" value="0.05" units="cm"/>
      <inkml:brushProperty name="height" value="0.05" units="cm"/>
    </inkml:brush>
  </inkml:definitions>
  <inkml:trace contextRef="#ctx0" brushRef="#br0">0 220 9216,'0'0'512,"0"0"64,0 0 256,3 0-64,60-10 188,18-4 50,79-19 284,-56 14-1108,251-50 273,4 25 8,-208 30-280,42-2-4,-181 16-185,1 0 0,0 1 0,-1 0 0,1 1 0,-1 0 0,14 5 0,4 4 283,35 16 0,-63-25-266,0-1-1,0 0 1,0 1-1,1-1 1,-1 1-1,-1 0 1,1 0 0,0-1-1,0 1 1,-1 1-1,1-1 1,-1 0-1,0 0 1,1 0-1,-1 1 1,0-1-1,0 1 1,-1-1-1,1 1 1,0-1 0,-1 1-1,1 4 1,-1 6-18,0-1 0,0 1 0,-5 20 0,2-9 69,-4 16-96,-2 0 0,-2 0-1,-25 60 1,25-70 43,-13 31 95,11-31-95,1 1 0,2 0 0,1 0 1,-6 43-1,5 45 276,7-62-167,-3 0 1,-16 65-1,13-82-60,2 0 1,1 1 0,0 82-1,-5 0 78,7-97-91,1-1 0,1 1 0,2-1 0,0 1 0,6 41 0,-4-58-41,6 32 63,5 61 0,-12-88-56,-1 0-1,-1 0 1,0 0 0,-1 0-1,-1 0 1,0 0 0,0-1 0,-8 17-1,9-26-10,-4 11 4,0 0-1,0 1 1,1-1 0,1 1-1,-3 29 1,4-25-4,-1 0-1,0 0 1,-11 28 0,-6 26-21,20-61 21,0 3 0,1 0 0,0-3 0,-2 8-6781,1-16 1595,1-5 1794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1.125"/>
    </inkml:context>
    <inkml:brush xml:id="br0">
      <inkml:brushProperty name="width" value="0.05" units="cm"/>
      <inkml:brushProperty name="height" value="0.05" units="cm"/>
    </inkml:brush>
  </inkml:definitions>
  <inkml:trace contextRef="#ctx0" brushRef="#br0">5 0 3584,'-3'17'0,"1"-1"-2304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2.256"/>
    </inkml:context>
    <inkml:brush xml:id="br0">
      <inkml:brushProperty name="width" value="0.05" units="cm"/>
      <inkml:brushProperty name="height" value="0.05" units="cm"/>
    </inkml:brush>
  </inkml:definitions>
  <inkml:trace contextRef="#ctx0" brushRef="#br0">30 35 8576,'4'31'768,"-1"-33"-511,1 0 0,0-1 1,0 1-1,0 1 0,0-1 0,1 1 1,7-3-1,-12 4-246,7-2 191,-4 1-173,-1 0 0,0 1 0,0-1 0,1 1 0,-1-1-1,1 1 1,-1 0 0,0 0 0,5 1 0,4-1-8,-9 0 86,-2 0 21,0 0 21,0 0 64,-16-8-42,-22-8-844,-19-1-7422,47 15 6090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6.970"/>
    </inkml:context>
    <inkml:brush xml:id="br0">
      <inkml:brushProperty name="width" value="0.05" units="cm"/>
      <inkml:brushProperty name="height" value="0.05" units="cm"/>
    </inkml:brush>
  </inkml:definitions>
  <inkml:trace contextRef="#ctx0" brushRef="#br0">0 6 13440,'14'-2'85,"-13"1"-64,0 1-1,1-1 0,-1 1 1,1 0-1,0-1 0,-1 1 1,1 0-1,-1 0 0,1 0 1,-1 0-1,1 0 0,-1 0 1,1 1-1,0-1 0,-1 0 1,1 1-1,-1 0 1,0-1-1,1 1 0,-1 0 1,2 0-1,-1 2 55,0-2 0,1 1 1,-1 0-1,0 0 0,1-1 0,-1 1 0,1-1 1,0 0-1,-1 0 0,1 0 0,4 1 0,37 6 915,-33-6-855,219 22 613,-179-22-485,1-2-1,77-10 0,-40-5 143,-41 6-327,-1 2 1,84-2-1,-103 13-2360,-1 1-8619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7.745"/>
    </inkml:context>
    <inkml:brush xml:id="br0">
      <inkml:brushProperty name="width" value="0.05" units="cm"/>
      <inkml:brushProperty name="height" value="0.05" units="cm"/>
    </inkml:brush>
  </inkml:definitions>
  <inkml:trace contextRef="#ctx0" brushRef="#br0">45 0 11136,'72'28'2048,"-46"-20"-1882,0 1-1,-1 1 1,0 2 0,-1 0 0,0 1 0,-1 2 0,0 0 0,30 28 0,-26-18-88,-1 2 0,-1 1 1,-1 1-1,-1 1 0,31 57 0,-31-42-69,-1 1-1,-2 1 1,-3 0-1,-1 2 1,-3 0-1,-2 1 1,-2 0-1,-2 0 1,0 69 0,-8-75 17,-2 0 1,-2 0-1,-1-1 1,-3 0-1,-2 0 1,-1-1-1,-2 0 1,-2-1-1,-33 60 1,30-68 100,-1-1 0,-1-2 0,-2 0 1,-1-1-1,-1-1 0,-1-1 0,-2-2 1,-1-1-1,0-1 0,-2-1 0,-45 23 0,58-35 229,-2-1 0,-36 12-1,44-18-239,1-1 0,-1 0 0,0 0-1,1-1 1,-1-1 0,-17-1 0,20 0-2009,-2-3-8617,11 4 8705,0 0 312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8.573"/>
    </inkml:context>
    <inkml:brush xml:id="br0">
      <inkml:brushProperty name="width" value="0.05" units="cm"/>
      <inkml:brushProperty name="height" value="0.05" units="cm"/>
    </inkml:brush>
  </inkml:definitions>
  <inkml:trace contextRef="#ctx0" brushRef="#br0">1 1139 6784,'0'0'149,"0"0"235,0 0 619,0 0 127,0 0-63,2 0-22,234-8 3750,116-37-3489,-276 30-1209,790-181 297,-801 177-343,-2-2 1,-1-4-1,-1-2 0,73-44 0,-113 59-44,141-94 9,-133 86-16,-1-2-1,-1-2 1,34-36-1,-57 55 13,0-1 0,0 1 0,0-1 0,-1 0 0,1 0-1,-1 0 1,-1 0 0,1 0 0,-1-1 0,0 1 0,-1-1-1,0 1 1,0-1 0,0 0 0,-1 0 0,1 1 0,-3-13-1,0 6 11,-1 0-1,-1 0 1,0 0-1,0 0 0,-2 1 1,1-1-1,-14-19 0,-8-14 65,7 11 13,-2 1 1,-42-52-1,42 68-2317,19 16-9515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29.529"/>
    </inkml:context>
    <inkml:brush xml:id="br0">
      <inkml:brushProperty name="width" value="0.05" units="cm"/>
      <inkml:brushProperty name="height" value="0.05" units="cm"/>
    </inkml:brush>
  </inkml:definitions>
  <inkml:trace contextRef="#ctx0" brushRef="#br0">0 38 7808,'25'34'-384,"-22"-30"-43,-3-4-149,0 0 171,0 0 533,0 0 341,0 0 875,2-2-1093,1 1 1,0 0-1,-1 0 0,1 0 1,0 0-1,0 0 0,4 0 1,11-4 20,25-17 229,-34 16-371,-1 1-1,2 1 0,-1-1 1,0 2-1,1-1 0,0 1 0,12-2 1,7 2-96,0 2 0,0 1 0,53 6 1,88 24 183,-137-23-189,22 6 244,0 2 0,-1 3 0,88 42 0,141 100-64,96 118 33,-118-80-121,-139-117-121,66 51 0,-146-100 337,-21-17-1338,32 29 1,-43-33-7320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346"/>
    </inkml:context>
    <inkml:brush xml:id="br0">
      <inkml:brushProperty name="width" value="0.05" units="cm"/>
      <inkml:brushProperty name="height" value="0.05" units="cm"/>
    </inkml:brush>
  </inkml:definitions>
  <inkml:trace contextRef="#ctx0" brushRef="#br0">218 1 7936,'12'19'21,"-10"-16"171,-2-3 384,2 1-491,-1-1-1,0 1 1,1-1-1,-1 1 1,0-1 0,1 1-1,-1 0 1,0 0-1,0 0 1,0 0 0,0 0-1,2 1 1,1 1 95,3 4-127,0 0-1,0 1 1,0 0 0,-1 0 0,0 0-1,-1 0 1,0 1 0,0 0-1,0 0 1,-2 1 0,1-1-1,-1 1 1,0-1 0,-1 1 0,0 0-1,0 14 1,-1-16-15,-1 0 0,0 0 0,-1 0 0,0 0 0,0 1 0,-1-1-1,0-1 1,0 1 0,-1 0 0,0 0 0,0-1 0,-1 0 0,0 0 0,0 0 0,-1 0 0,0 0 0,0-1 0,-10 10 0,9-11-19,1 0 1,-1-1-1,-1 0 1,1 0-1,0-1 1,-1 0-1,0 0 1,0 0-1,0-1 1,0 0-1,0 0 1,0-1-1,0 0 1,-1 0-1,1 0 1,0-1 0,-1 0-1,1-1 1,0 0-1,-13-3 1,13 2 102,1 0 1,-1 0 0,1-1 0,0 0 0,0 0 0,0-1 0,0 0-1,1 0 1,-1 0 0,1 0 0,0-1 0,1 0 0,-1 0 0,1-1-1,0 1 1,0-1 0,0 0 0,1 0 0,0 0 0,-3-8-1,4 9-111,0-1-1,1 1 0,-1-1 1,1 1-1,1-1 0,-1 0 1,1 0-1,0 1 0,0-1 0,0 0 1,1 1-1,0-1 0,0 1 1,1-1-1,-1 1 0,1-1 1,1 1-1,-1 0 0,1 0 0,-1 0 1,1 0-1,1 0 0,-1 1 1,7-7-1,-2 3-1007,1 1 1,0 1-1,0 0 1,1 0-1,0 1 1,11-5-1,20-9-3568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156"/>
    </inkml:context>
    <inkml:brush xml:id="br0">
      <inkml:brushProperty name="width" value="0.05" units="cm"/>
      <inkml:brushProperty name="height" value="0.05" units="cm"/>
    </inkml:brush>
  </inkml:definitions>
  <inkml:trace contextRef="#ctx0" brushRef="#br0">21 823 8192,'5'-24'3093,"-6"23"-2848,-1 1 1,1 0-1,-1-1 0,0 0 1,1 1-1,0-1 0,-1 0 1,1 0-1,-1 0 0,1 1 1,-2-3-1,1-2-201,1 0 1,0 1-1,0-1 0,0 0 1,1 0-1,-1 0 0,1 0 1,0 1-1,1-1 0,-1 0 1,3-9-1,-1-2 107,29-182 1491,5-51-789,-34 217-810,7-72 426,-7 92-383,1 0-1,0 0 0,1 0 1,0 1-1,1-1 0,8-14 1,-12 24-82,0 0 1,0 1 0,0-1 0,1 0-1,-1 1 1,0-1 0,1 1-1,-1-1 1,1 1 0,0 0-1,-1 0 1,1 0 0,0 0-1,0 0 1,0 0 0,-1 0 0,1 0-1,0 1 1,3-1 0,-2 0 6,0 1 0,1 0 0,-1 1 0,0-1 0,0 0 0,0 1 0,0 0 0,0 0 0,0 0 1,0 0-1,4 2 0,6 4 7,-1 1 1,-1 0 0,0 1-1,15 14 1,-9-5 51,0 0 0,-2 1 0,0 1 1,23 42-1,36 90-59,-16-8 190,-8-19-813,-12-44-3776,-26-60-5148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30.678"/>
    </inkml:context>
    <inkml:brush xml:id="br0">
      <inkml:brushProperty name="width" value="0.05" units="cm"/>
      <inkml:brushProperty name="height" value="0.05" units="cm"/>
    </inkml:brush>
  </inkml:definitions>
  <inkml:trace contextRef="#ctx0" brushRef="#br0">52 99 7936,'0'0'10,"0"-1"1,-1 0-1,1 1 0,-1-1 1,1 1-1,-1-1 0,1 1 1,-1-1-1,1 1 0,-1 0 1,1-1-1,-1 1 1,1 0-1,-1-1 0,1 1 1,-1 0-1,0 0 0,1-1 1,-1 1-1,0 0 1,1 0-1,-1 0 0,0 0 1,1 0-1,-1 0 0,0 0 1,1 0-1,-1 0 1,0 0-1,1 0 0,-1 0 1,0 1-1,1-1 0,-1 0 1,1 0-1,-1 1 1,0-1-1,1 0 0,-1 1 1,0 0-1,-1 2 81,1 0-1,-1 0 1,1 0-1,0 0 0,0 0 1,0 0-1,-1 4 1,0 4 189,1-8-216,-3 8 896,1 0 0,1 0 0,0 0 0,-1 13 0,19-36 43,3-7-787,1 1 1,1 1 0,1 1 0,0 0 0,46-23 0,-35 26-388,2 1 1,-1 2-1,2 2 0,62-8 1,-47 7-10646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59.515"/>
    </inkml:context>
    <inkml:brush xml:id="br0">
      <inkml:brushProperty name="width" value="0.05" units="cm"/>
      <inkml:brushProperty name="height" value="0.05" units="cm"/>
    </inkml:brush>
  </inkml:definitions>
  <inkml:trace contextRef="#ctx0" brushRef="#br0">41 14 6912,'-38'-13'1632,"38"13"-1602,0 0 0,0 0 0,0 0 0,0 0 0,0 0 0,0 0 0,0 0 0,0 0 0,0 0 0,0 0 0,0 0 0,0 1 0,-1-1 0,1 0 0,0 0 0,0 0 0,0 0 0,0 0 0,0 0 0,0 0 0,0 0 0,0 0 0,0 0 0,0 0 0,0 0 0,0 0 0,0 0 0,0 0 0,0 0 0,0 0 0,-1 0 0,1 0 0,0 0 0,0 0 0,0 0 0,0 0 0,0 0 0,0 0 0,0 0 0,0 0 0,0 0 0,0 0 0,0 0 0,17 10 986,-7-6-719,0 0 1,-1 0 0,1-2 0,1 1 0,-1-1 0,0-1-1,16 1 1,74-5 1008,-80 1-898,79-3 119,174 12 1,-212-1-458,1 3 1,-2 3-1,1 3 1,58 22 0,-107-33-66,1 2 1,-1-1 0,0 1-1,0 1 1,-1 0 0,0 1 0,0 0-1,-1 1 1,0 0 0,0 0 0,-1 1-1,-1 0 1,1 1 0,-2 0 0,1 0-1,-2 1 1,1 0 0,-2 0 0,1 0-1,-2 1 1,0 0 0,0 0 0,-1 0-1,-1 0 1,2 23 0,-4 9-19,-8 63 0,0-18 17,1 33-40,-7 273-183,39-33 643,-13-233-337,-11-115-75,-1-9 3,0-1 0,1 1 1,-1-1-1,1 1 0,1-1 1,-1 0-1,1 1 0,3 8 1,-3-9 69,7 13-66,-9-9 27,-2 4 38,-2 8-913,-1-18 577,5-3 175,0-1 1,0 1-1,0 0 1,0 1-1,0-1 0,0 0 1,-1 0-1,1 0 1,0 0-1,0 0 0,0 0 1,0 0-1,0 0 1,0 0-1,0 0 0,-1 0 1,1 0-1,0 0 1,0 0-1,0 0 0,0 0 1,0 0-1,0 0 1,0 1-1,0-1 0,0 0 1,0 0-1,0 0 1,0 0-1,0 0 0,-1 0 1,1 0-1,0 1 1,0-1-1,0 0 0,0 0 1,0 0-1,0 0 1,0 0-1,0 0 0,0 0 1,0 1-1,0-1 1,0 0-1,0 0 0,0 0 1,1 0-1,-1 0 1,0 0-1,0 0 1,0 1-1,0-1 0,0 0-7709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1.791"/>
    </inkml:context>
    <inkml:brush xml:id="br0">
      <inkml:brushProperty name="width" value="0.05" units="cm"/>
      <inkml:brushProperty name="height" value="0.05" units="cm"/>
    </inkml:brush>
  </inkml:definitions>
  <inkml:trace contextRef="#ctx0" brushRef="#br0">113 1 10368,'26'54'263,"-2"1"0,17 58 0,-21-44-33,-3 0 1,-3 1-1,-3 0 1,-4 1-1,-2 1 0,-3-1 1,-4 0-1,-3 0 1,-18 95-1,13-125 40,-2 0 0,-2-1 1,-2 0-1,-1-1 0,-2-1 0,-2-1 0,-1 0 1,-46 56-1,19-29 1884,47-62-2026,2-2-746,0 0-2966,0 0-917,0 0-1003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2.778"/>
    </inkml:context>
    <inkml:brush xml:id="br0">
      <inkml:brushProperty name="width" value="0.05" units="cm"/>
      <inkml:brushProperty name="height" value="0.05" units="cm"/>
    </inkml:brush>
  </inkml:definitions>
  <inkml:trace contextRef="#ctx0" brushRef="#br0">0 0 7424,'299'14'21,"-5"6"504,7-1-282,-194-5-83,197 50 0,-239-44-96,0 2 0,-2 4 0,-1 2 0,70 43 0,-68-29 128,111 98 0,-106-84 109,23 21 806,-43-29-207,56 52 504,-99-95-1733,-1-1 1,1 0-1,0 0 1,10 4-1,-4-2-7265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480"/>
    </inkml:context>
    <inkml:brush xml:id="br0">
      <inkml:brushProperty name="width" value="0.05" units="cm"/>
      <inkml:brushProperty name="height" value="0.05" units="cm"/>
    </inkml:brush>
  </inkml:definitions>
  <inkml:trace contextRef="#ctx0" brushRef="#br0">0 1 1024,'0'0'0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3.943"/>
    </inkml:context>
    <inkml:brush xml:id="br0">
      <inkml:brushProperty name="width" value="0.05" units="cm"/>
      <inkml:brushProperty name="height" value="0.05" units="cm"/>
    </inkml:brush>
  </inkml:definitions>
  <inkml:trace contextRef="#ctx0" brushRef="#br0">14 726 2944,'-2'3'122,"0"0"0,1-1 0,-1 1 0,1 0-1,0 0 1,0 0 0,0 0 0,0 0 0,0 0 0,1 0 0,-1 0 0,1 0 0,0 7 0,0-10-84,1 1 1,-1-1 0,0 1-1,1-1 1,-1 0 0,1 1-1,-1-1 1,0 1 0,1-1-1,-1 0 1,1 0 0,-1 1-1,1-1 1,-1 0 0,1 0-1,-1 1 1,1-1 0,0 0-1,-1 0 1,1 0 0,-1 0-1,1 0 1,-1 0 0,1 0-1,-1 0 1,2 0 0,20-1 747,-15 0-441,57 4 2283,76 13 0,-82-7-1362,107 1-1,-23-18-950,-1-6-1,0-6 1,231-65 0,906-336 69,-1248 409-361,-1 0 0,0-2 0,-1-1 1,0-2-1,-2-1 0,0 0 0,-1-2 1,-1-1-1,0-1 0,20-26 0,-37 39-801,16-18 2492,-10 17-4184,0 6-6086,-13 4 5335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4.716"/>
    </inkml:context>
    <inkml:brush xml:id="br0">
      <inkml:brushProperty name="width" value="0.05" units="cm"/>
      <inkml:brushProperty name="height" value="0.05" units="cm"/>
    </inkml:brush>
  </inkml:definitions>
  <inkml:trace contextRef="#ctx0" brushRef="#br0">230 0 3840,'28'5'588,"0"2"0,-1 1 0,0 1 1,0 1-1,-1 1 0,44 26 0,-58-29-323,0 0 1,0 1-1,-1 0 0,-1 1 1,0 0-1,0 1 0,-1 0 1,0 0-1,-1 1 0,0 0 1,-1 1-1,0 0 0,-1 0 1,-1 0-1,6 18 0,-8-16-247,0 1 0,0 0 0,-2-1 0,0 1 0,-1 0 0,0 0-1,-1 0 1,-1-1 0,-1 1 0,0 0 0,-8 21 0,8-27 1,-1-1 0,0 1 0,-1-1 0,0 0 0,0 0 0,-1 0 0,0-1 0,-1 0 0,0 0 0,0 0 0,-1-1 0,0 0 0,0-1 0,0 1 0,-1-2 0,0 1 0,0-1 0,-15 6 0,7-6 45,0 0-1,1-2 0,-1 1 1,0-2-1,-1-1 1,1 0-1,0-1 0,0 0 1,-1-2-1,1 0 0,0-1 1,0 0-1,1-2 1,-23-8-1,28 9 86,-1-1 0,2 0-1,-1-1 1,0-1 0,1 1 0,0-1-1,1-1 1,0 0 0,0 0 0,1-1 0,-1 0-1,2-1 1,0 0 0,0 0 0,0 0-1,2-1 1,-1 0 0,1 0 0,1 0 0,0-1-1,-3-12 1,6 16-99,0 0 0,0-1 0,1 1 0,0-1 0,0 1 1,1-1-1,0 1 0,0-1 0,1 1 0,0 0 0,1 0 0,0 0 0,0 0 0,0 0 0,1 0 0,1 1 0,9-13 0,-1 3-627,1 2 1,1-1-1,1 2 0,0 0 1,1 1-1,18-11 0,16-9-8681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5.131"/>
    </inkml:context>
    <inkml:brush xml:id="br0">
      <inkml:brushProperty name="width" value="0.05" units="cm"/>
      <inkml:brushProperty name="height" value="0.05" units="cm"/>
    </inkml:brush>
  </inkml:definitions>
  <inkml:trace contextRef="#ctx0" brushRef="#br0">0 36 11904,'12'33'54,"-3"1"1,0 0 0,-3 0 0,0 0 0,-3 1 0,0 65 0,0-17 1737,37-189-235,-29 78-1230,1 0 0,2 1 1,0 1-1,30-40 0,-33 52-320,0 1 0,2 0 0,0 0 0,0 1 0,1 1 0,0 1 0,1 0 0,0 0 0,19-8 0,-27 15-298,1 0-1,-1 0 1,1 1-1,0 0 1,0 0-1,0 1 1,0 0-1,15 0 1,18 1-9693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6.617"/>
    </inkml:context>
    <inkml:brush xml:id="br0">
      <inkml:brushProperty name="width" value="0.05" units="cm"/>
      <inkml:brushProperty name="height" value="0.05" units="cm"/>
    </inkml:brush>
  </inkml:definitions>
  <inkml:trace contextRef="#ctx0" brushRef="#br0">0 28 8064,'9'-8'170,"-7"7"705,2 2 192,7 3-578,1-1 0,-1-1 0,1 0 0,0 0 0,21-1 0,61-5 886,17-9-715,-57 5-553,66 0 1,-55 8-107,178 5 19,-235-5-16,0 1 0,0 0 0,-1 0 0,1 1 0,0 0 0,0 0 1,-1 1-1,1 0 0,-1 0 0,0 1 0,0 0 0,0 0 0,-1 1 0,1 0 0,-1 0 1,0 0-1,-1 1 0,1 0 0,-1 0 0,0 0 0,-1 1 0,1 0 0,-1 0 0,-1 0 0,4 8 1,0 4-13,-1 0 0,-1 1 1,-1 0-1,-1 0 1,0 0-1,-1 32 1,-13 126-64,6-132 67,-15 175-114,-54 235 1,61-412 160,-18 45 1,18-54 91,1-1-1,-11 58 1,22-90-108,1 1 1,0-1-1,0 0 1,0 0 0,0 0-1,0 1 1,1-1-1,-1 0 1,1 0 0,-1 0-1,1 0 1,0 0 0,0 0-1,0 0 1,0 0-1,0 0 1,0 0 0,1 0-1,-1-1 1,0 1 0,1 0-1,0-1 1,-1 1-1,1-1 1,0 0 0,0 1-1,-1-1 1,1 0 0,0 0-1,0 0 1,0-1-1,0 1 1,1 0 0,1 0-1,9 2 37,0 0-1,1-1 1,-1-1-1,18 0 1,-22 0-47,204-4 321,-33 0-36,613 68 131,-166-7-248,-595-58 567,40-4-1,-30 0-3667,-1 3-9110,-41 1 10490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47.889"/>
    </inkml:context>
    <inkml:brush xml:id="br0">
      <inkml:brushProperty name="width" value="0.05" units="cm"/>
      <inkml:brushProperty name="height" value="0.05" units="cm"/>
    </inkml:brush>
  </inkml:definitions>
  <inkml:trace contextRef="#ctx0" brushRef="#br0">1 2084 6016,'17'10'448,"0"0"0,1-1 0,0-1 0,0 0 0,32 7 0,-14-7 141,1-2-1,0-2 1,-1-1 0,45-2 0,29 0 376,13 0-522,-117-1-397,1-1 1,-1 1 0,0-2 0,0 1 0,0-1-1,-1 1 1,1-2 0,0 1 0,-1-1 0,1 1-1,-1-2 1,0 1 0,0 0 0,0-1 0,0 0-1,-1 0 1,0-1 0,1 1 0,-1-1-1,-1 0 1,1 0 0,-1 0 0,0 0 0,0-1-1,-1 1 1,1-1 0,-1 0 0,0 0 0,-1 0-1,2-8 1,2-19 42,-1 0-1,-2 0 0,-1-1 1,-1 1-1,-2-1 0,-8-41 1,-53-195 402,28 145-491,-95-428 0,119 486 41,-1-6 249,-4-98-1,15 146-235,2 1 0,1 0 1,0 0-1,2 0 0,1 0 1,1 1-1,1-1 0,11-25 1,-13 39-25,0 0 1,0 0 0,1 1-1,0 0 1,0 0-1,1 1 1,0 0 0,1 0-1,0 0 1,0 1 0,0 0-1,1 1 1,0 0-1,1 0 1,-1 1 0,1 0-1,0 1 1,0 0-1,0 1 1,1 0 0,-1 0-1,18-1 1,123-6 686,1 0-304,104-28-9,138-14-24,-312 46-343,1 3 1,148 15-1,-185-8-1502,-3 0-5539,-20-1 370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522"/>
    </inkml:context>
    <inkml:brush xml:id="br0">
      <inkml:brushProperty name="width" value="0.05" units="cm"/>
      <inkml:brushProperty name="height" value="0.05" units="cm"/>
    </inkml:brush>
  </inkml:definitions>
  <inkml:trace contextRef="#ctx0" brushRef="#br0">557 1 17407,'-15'3'0,"-11"6"-128,-16-4 128,-10-3-128,-3 7 128,-7-1-128,8 6 128,6 5-384,-2 0 1,-2 0-6529,14-5 0,10-5 6912,11-4 128,0 0-1664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1.187"/>
    </inkml:context>
    <inkml:brush xml:id="br0">
      <inkml:brushProperty name="width" value="0.05" units="cm"/>
      <inkml:brushProperty name="height" value="0.05" units="cm"/>
    </inkml:brush>
  </inkml:definitions>
  <inkml:trace contextRef="#ctx0" brushRef="#br0">0 5795 6912,'13'-2'775,"-1"1"-1,0 1 1,0 0 0,1 1 0,-1 0 0,17 3 0,1 1-226,79 14 986,-9 0-979,-96-18-482,18-5 108,-21 4-182,0 0 0,0 0 0,0 0 0,-1-1 0,1 1 0,0 0 0,0 0 0,-1-1 0,1 1 0,0-1 0,0 1 0,-1-1 0,1 1 0,0-1 0,-1 1 0,1-1 0,-1 1 0,1-1 0,-1 0 0,1-1 0,-1-6 0,-1 7 0,0-15 0,0 0 0,-1 1 0,-1-1 0,-6-16 0,-3-18 0,-16-102 10,-10-170 1,30 159 129,-18-238-24,22 366-109,-24-279 59,24 218-49,10-127 0,9 70 30,13-198 274,-23 237-185,-13-123 0,-45-170 1,-27 7-125,68 333 32,3 0 1,-2-86-1,22-134 57,-8 258-98,15-251 195,-18 229-147,-2 1 0,-3 0 1,-17-79-1,20 118-40,-18-69 63,4-1 1,-8-107-1,29-403 274,-3 534-333,3 4 271,-2 29-1816,-1-31 1,-2 53-2162,0 2-3391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2.283"/>
    </inkml:context>
    <inkml:brush xml:id="br0">
      <inkml:brushProperty name="width" value="0.05" units="cm"/>
      <inkml:brushProperty name="height" value="0.05" units="cm"/>
    </inkml:brush>
  </inkml:definitions>
  <inkml:trace contextRef="#ctx0" brushRef="#br0">1 224 4992,'2'-2'661,"21"-6"785,1 0-1,0 1 1,0 1 0,48-5-1,-11 2-993,227-61 1251,59-10-910,-271 66-2585,-43 5-7893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3.120"/>
    </inkml:context>
    <inkml:brush xml:id="br0">
      <inkml:brushProperty name="width" value="0.05" units="cm"/>
      <inkml:brushProperty name="height" value="0.05" units="cm"/>
    </inkml:brush>
  </inkml:definitions>
  <inkml:trace contextRef="#ctx0" brushRef="#br0">84 0 4608,'-55'176'1361,"50"-164"-1314,3-4-70,-4 8 627,-7 33 1,12-45-378,0 0 0,1-1 0,-1 1 0,1 0 1,0 0-1,0-1 0,0 1 0,1 0 0,0 0 1,-1-1-1,1 1 0,1-1 0,-1 1 1,0-1-1,3 5 0,-3-7-95,1 1 0,-1-1 0,1 0 0,-1 1 0,1-1 0,0 0 0,0 0 0,0 0 0,-1 0 0,1 0 0,0-1 0,0 1 0,0 0 0,0-1 0,1 0 0,1 1 0,41 2 635,-26-3-493,77 3 281,99-9 0,-131 5-383,0 3 0,63 12 0,-69-7-167,1-2 1,98-4 0,-120-4-2182,-2 0-7061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023"/>
    </inkml:context>
    <inkml:brush xml:id="br0">
      <inkml:brushProperty name="width" value="0.05" units="cm"/>
      <inkml:brushProperty name="height" value="0.05" units="cm"/>
    </inkml:brush>
  </inkml:definitions>
  <inkml:trace contextRef="#ctx0" brushRef="#br0">0 1 6784,'3'15'68,"-3"-14"-49,0 0 1,0 0 0,0 0 0,0 0 0,1 0 0,-1 0-1,0 0 1,0 0 0,1 0 0,-1 0 0,0 0 0,1 0-1,-1 0 1,1 0 0,-1-1 0,1 1 0,-1 0 0,1 0-1,0 0 1,0-1 0,-1 1 0,1 0 0,0-1 0,0 1-1,0-1 1,-1 1 0,1-1 0,0 1 0,0-1 0,2 1-1,6 1 159,1 1-1,-1 0 1,0 1-1,0 0 1,0 0-1,-1 1 1,0 0-1,13 10 0,-10-5-126,-1 0-1,0 1 0,0 0 1,-1 1-1,10 15 0,6 17 32,-1 0 0,24 64 1,27 108-74,-22-49 322,43 233-1,-76-272 239,-6 0 0,-5 2 0,-6-1 0,-6 1 0,-23 154 0,11-183 12,-6 0 0,-3-1 1,-72 185-1,93-277-540,-1-1 0,0 1 0,0-1-1,0 1 1,-1-1 0,0-1 0,0 1 0,-1-1 0,0 1 0,0-2 0,-12 10-1,16-14-2706,2-1-6571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4.641"/>
    </inkml:context>
    <inkml:brush xml:id="br0">
      <inkml:brushProperty name="width" value="0.05" units="cm"/>
      <inkml:brushProperty name="height" value="0.05" units="cm"/>
    </inkml:brush>
  </inkml:definitions>
  <inkml:trace contextRef="#ctx0" brushRef="#br0">86 575 2688,'-18'-46'2133,"2"0"0,-17-82 1,25 84-1489,2 0 0,2-1 1,3-75-1,2 108-446,1-5 41,-1 0-1,-2-32 0,0 43-1243,2 9-1864,1 12-427,5 8 436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343"/>
    </inkml:context>
    <inkml:brush xml:id="br0">
      <inkml:brushProperty name="width" value="0.05" units="cm"/>
      <inkml:brushProperty name="height" value="0.05" units="cm"/>
    </inkml:brush>
  </inkml:definitions>
  <inkml:trace contextRef="#ctx0" brushRef="#br0">2 62 7552,'-1'-13'13,"6"9"327,15 14 638,-14-6-773,-4-3-150,0 1 1,0 0 0,1-1-1,-1 0 1,0 0 0,1 0-1,-1 0 1,1 0 0,0 0-1,-1 0 1,1-1 0,-1 0-1,1 1 1,0-1-1,0 0 1,-1 0 0,1 0-1,0-1 1,-1 1 0,1-1-1,-1 1 1,5-3 0,22-6 544,37-7 0,-44 10-136,31-6-256,1 3 1,0 2-1,0 2 1,1 2 0,-1 3-1,1 2 1,-1 3-1,96 20 1,-54 1 57,43 10-1705,-126-33-7201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05.945"/>
    </inkml:context>
    <inkml:brush xml:id="br0">
      <inkml:brushProperty name="width" value="0.05" units="cm"/>
      <inkml:brushProperty name="height" value="0.05" units="cm"/>
    </inkml:brush>
  </inkml:definitions>
  <inkml:trace contextRef="#ctx0" brushRef="#br0">0 1 5248,'0'0'0,"0"0"-128,14 3 128,7 6 0,1-4 128,1 0-3712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3.530"/>
    </inkml:context>
    <inkml:brush xml:id="br0">
      <inkml:brushProperty name="width" value="0.05" units="cm"/>
      <inkml:brushProperty name="height" value="0.05" units="cm"/>
    </inkml:brush>
  </inkml:definitions>
  <inkml:trace contextRef="#ctx0" brushRef="#br0">1 1866 13440,'108'22'405,"-82"-17"-295,1 0 0,0-2 0,-1 0 1,1-2-1,0-1 0,0-2 0,29-4 0,21-8 399,89-27 0,262-100-313,-168 51-30,93-32-44,-7-28-94,-298 126-38,218-115 92,-206 103-56,-2-2-1,70-59 1,242-277 460,-265 259-332,126-137 80,-194 207-756,-2-1-1,53-95 1,-81 129-1,5-7-9930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347"/>
    </inkml:context>
    <inkml:brush xml:id="br0">
      <inkml:brushProperty name="width" value="0.05" units="cm"/>
      <inkml:brushProperty name="height" value="0.05" units="cm"/>
    </inkml:brush>
  </inkml:definitions>
  <inkml:trace contextRef="#ctx0" brushRef="#br0">119 9 12672,'27'-1'-69,"0"2"1,1 1 0,-1 2 0,48 11-1,-47-6 168,0 1 0,-1 1-1,0 2 1,-1 0 0,-1 2-1,43 31 1,-52-33 9,-1 0 0,-1 0 0,0 2 0,-1-1-1,0 2 1,-2 0 0,1 0 0,-2 1 0,0 0 0,14 37 0,-21-45-85,-1 1 0,1-1 0,-2 1 0,1 0 1,-1-1-1,-1 1 0,1 0 0,-2 0 1,1 0-1,-1-1 0,-1 1 0,0 0 0,0-1 1,-1 1-1,0-1 0,-1 0 0,0 0 0,0 0 1,-1-1-1,0 1 0,-1-1 0,0 0 1,0-1-1,0 1 0,-1-1 0,0-1 0,-1 1 1,1-1-1,-1 0 0,-1-1 0,1 0 0,-1 0 1,-9 3-1,0-1 40,-1-1 1,1-1-1,-1 0 1,-1-2-1,1 0 1,0-1-1,-1-1 1,1-1-1,-1-1 1,-37-6 0,38 4 25,1-1 0,-1-1 0,1-1 1,0-1-1,0 0 0,1-1 1,0-1-1,1 0 0,0-2 1,0 0-1,-19-17 0,27 20-38,1 0 0,-1-1 0,1 0-1,1 0 1,0-1 0,0 0-1,1 0 1,0 0 0,0 0-1,1-1 1,1 0 0,0 0 0,0 0-1,1 0 1,1 0 0,0-1-1,0 1 1,1 0 0,1-1-1,1-12 1,1 10-53,0 0-1,0 1 0,1-1 1,1 1-1,0-1 1,1 1-1,1 1 1,0-1-1,0 1 1,2 1-1,-1-1 1,1 1-1,1 1 1,0-1-1,19-14 0,-15 15-257,1 1 0,0 0 0,0 1-1,32-12 1,70-14-3921,-112 33 3904,69-18-7531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4.731"/>
    </inkml:context>
    <inkml:brush xml:id="br0">
      <inkml:brushProperty name="width" value="0.05" units="cm"/>
      <inkml:brushProperty name="height" value="0.05" units="cm"/>
    </inkml:brush>
  </inkml:definitions>
  <inkml:trace contextRef="#ctx0" brushRef="#br0">15 1 14080,'-2'2'-1,"0"0"1,1 1 0,-1-1-1,1 1 1,0 0 0,-1-1-1,1 1 1,1 0 0,-1-1-1,0 1 1,1 0 0,-1 0-1,1 0 1,0 4 0,1 0 1,0 0 1,1 0 0,0 0 0,4 10 0,2 6 15,71 242 1198,-62-197-945,-4 0 1,5 69 0,-17-111-919,0 0 1,-6 46 0,2-43-9059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7.905"/>
    </inkml:context>
    <inkml:brush xml:id="br0">
      <inkml:brushProperty name="width" value="0.05" units="cm"/>
      <inkml:brushProperty name="height" value="0.05" units="cm"/>
    </inkml:brush>
  </inkml:definitions>
  <inkml:trace contextRef="#ctx0" brushRef="#br0">36 0 15104,'-2'1'0,"0"1"0,0-1 0,0 0 0,1 1 0,-1 0 0,0-1 0,1 1 0,-1 0 0,1 0 0,-1 0 0,1 0 0,0 0 0,0 0 0,0 0 0,0 0 0,-1 4 0,1 0 0,1-1 0,0 0 0,0 0 0,0 1 0,1-1 0,2 9 0,-1 11 56,0 0 1,-2 1 0,0-1 0,-2 0 0,-1 0 0,-6 27 0,7-43-50,2 6 57,0-14-51,-1-1-1,1 0 1,0 1 0,0-1 0,0 0 0,0 1-1,0-1 1,0 1 0,0-1 0,0 0 0,0 1-1,0-1 1,0 0 0,0 1 0,0-1 0,1 1-1,-1-1 1,0 0 0,0 1 0,0-1 0,0 0-1,1 1 1,-1-1 0,0 0 0,0 1 0,1-1-1,-1 0 1,0 0 0,1 1 0,8-9 41,-1 0 0,0 0 0,0-1 0,-1 0 0,0 0 0,-1-1 0,0 0 0,0 0 0,5-15 0,-5 13 3,0-1 0,1 1 0,1 0 0,0 0 0,0 1 0,15-16-1,-22 26-54,0 0 0,0 0-1,1 0 1,-1 0-1,0 0 1,0 1-1,0-1 1,1 0-1,-1 0 1,0 1-1,1-1 1,-1 1-1,0-1 1,1 1 0,-1 0-1,1-1 1,-1 1-1,1 0 1,-1 0-1,1 0 1,-1 0-1,0 0 1,1 1-1,-1-1 1,4 1-1,-3 0 6,0 1-1,0 0 0,0-1 1,0 1-1,0 0 0,0 0 0,0 0 1,-1 0-1,1 0 0,0 0 1,-1 1-1,0-1 0,2 3 0,2 9 26,1 0 0,-2 0 0,6 29 0,-2-4-672,-7-38-1770,-1-1-7083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5.147"/>
    </inkml:context>
    <inkml:brush xml:id="br0">
      <inkml:brushProperty name="width" value="0.05" units="cm"/>
      <inkml:brushProperty name="height" value="0.05" units="cm"/>
    </inkml:brush>
  </inkml:definitions>
  <inkml:trace contextRef="#ctx0" brushRef="#br0">1 1 14848,'0'7'-1,"0"-4"0,0 1 1,0 0-1,0-1 1,1 1-1,-1-1 1,1 1-1,1 3 0,-2-6 2,1 0 0,-1-1 0,1 1-1,-1 0 1,1-1 0,-1 1 0,1 0-1,0-1 1,-1 1 0,1-1 0,0 1-1,0-1 1,-1 0 0,1 1 0,0-1-1,0 0 1,-1 1 0,1-1 0,0 0 0,0 0-1,0 0 1,0 0 0,0 0 0,-1 0-1,1 0 1,0 0 0,0 0 0,0 0-1,0 0 1,-1 0 0,1-1 0,0 1-1,0 0 1,1-1 0,24-7 183,44-6 0,-60 12-81,0 2 0,1-1 1,-1 1-1,1 1 0,-1 0 1,0 0-1,20 6 1,-10 0-51,1 1-1,-1 0 1,0 2 0,-1 0 0,24 18 0,-35-23-51,-1 1 0,1-1-1,-1 2 1,-1-1-1,1 1 1,-1 0-1,0 1 1,-1-1-1,0 1 1,0 0 0,0 1-1,-1-1 1,-1 1-1,6 18 1,-7-17 28,0 1-1,-1 0 1,-1 0 0,1 0-1,-3 17 1,1-24-21,1 0 0,-1 1 0,0-1 0,0 0 0,-1 0 0,1 0 0,-1 0 0,0 0 1,0 0-1,0 0 0,-1 0 0,1-1 0,-1 1 0,0-1 0,0 0 0,0 0 0,-5 3 0,-2 1 4,-2-1 0,1 0 0,-1-1 0,0-1 0,0 0 0,0-1 0,0 0 0,-1 0 0,-23 1 0,-10-3 43,-62-5 0,92 3-21,-38-5 328,54 6-360,0 0 1,0 0-1,0 0 0,0 0 1,0 0-1,0 0 1,0 0-1,0 0 0,0 0 1,1 0-1,-1 1 0,0-1 1,0 0-1,0 0 0,0 0 1,0 0-1,0 0 0,0 0 1,0 0-1,-1 0 0,1 0 1,0 1-1,0-1 0,0 0 1,0 0-1,0 0 0,0 0 1,0 0-1,0 0 0,0 0 1,0 0-1,0 0 0,0 0 1,0 0-1,0 0 0,0 1 1,0-1-1,0 0 0,-1 0 1,1 0-1,0 0 0,0 0 1,0 0-1,0 0 0,0 0 1,0 0-1,0 0 0,0 0 1,0 0-1,-1 0 0,1 0 1,0 0-1,0 0 0,0 0 1,0 0-1,0 0 1,0 0-1,0 0 0,0 0 0,11 9 66,20 10-39,341 144 1349,-206-110-4081,-114-40-8540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16.006"/>
    </inkml:context>
    <inkml:brush xml:id="br0">
      <inkml:brushProperty name="width" value="0.05" units="cm"/>
      <inkml:brushProperty name="height" value="0.05" units="cm"/>
    </inkml:brush>
  </inkml:definitions>
  <inkml:trace contextRef="#ctx0" brushRef="#br0">0 549 9472,'3'-33'640,"-2"30"64,-1 3 277,3 17 1622,-1-14-2547,0 0 0,0 1 1,1-1-1,-1 0 1,1 0-1,0-1 0,0 1 1,0 0-1,0-1 1,0 0-1,0 0 1,1 0-1,-1 0 0,1 0 1,0-1-1,-1 0 1,1 1-1,0-1 0,4 0 1,12 3 156,1-2 1,30 1 0,-30-2 65,77 1 95,0-5 1,104-16 0,193-47 136,-175 26-440,-212 38-68,319-58 7,-223 37 58,110-41 0,-178 50 15,0-1 0,-1-1-1,-1-2 1,0-1 0,-1-2-1,-2-1 1,55-50 0,-82 68-49,0 1 1,-1-1-1,0 0 1,0 0 0,0 0-1,0-1 1,-1 1-1,4-8 1,-5 9-211,-1-1 0,1 1 1,-1 0-1,1-1 0,-1 1 0,0 0 1,0-1-1,0 1 0,-1-1 0,1 1 1,-1 0-1,0 0 0,0-1 0,-1-2 0,-5-10-11343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1.680"/>
    </inkml:context>
    <inkml:brush xml:id="br0">
      <inkml:brushProperty name="width" value="0.05" units="cm"/>
      <inkml:brushProperty name="height" value="0.05" units="cm"/>
    </inkml:brush>
  </inkml:definitions>
  <inkml:trace contextRef="#ctx0" brushRef="#br0">4 0 7808,'0'70'0,"0"46"128,2 17 128,2 30 1280,1 0 0,0 6-768,2-27 128,-2-12-512,-8-21 128,-3-17-256,1-35 0,0-24-4992,-2-9 128,2 2 2432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2.412"/>
    </inkml:context>
    <inkml:brush xml:id="br0">
      <inkml:brushProperty name="width" value="0.05" units="cm"/>
      <inkml:brushProperty name="height" value="0.05" units="cm"/>
    </inkml:brush>
  </inkml:definitions>
  <inkml:trace contextRef="#ctx0" brushRef="#br0">42 1 5632,'-16'59'984,"9"-36"-286,0 0 0,2 0 0,-2 25 0,11 328 1522,3-191-1774,33 447 767,-8-220-826,14 314 787,-45-715-1124,5 75 1247,-8 125 1,2-208-1405,0 0 0,0 1 1,-1-1-1,1 0 0,-1 0 1,0 0-1,0 0 0,-2 4 1,2-6-2582,1-1-6549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3.427"/>
    </inkml:context>
    <inkml:brush xml:id="br0">
      <inkml:brushProperty name="width" value="0.05" units="cm"/>
      <inkml:brushProperty name="height" value="0.05" units="cm"/>
    </inkml:brush>
  </inkml:definitions>
  <inkml:trace contextRef="#ctx0" brushRef="#br0">1 329 4992,'1'0'33,"0"0"0,0-1 0,1 1 0,-1-1 0,0 1 1,0 0-1,0-1 0,0 0 0,1 1 0,-1-1 0,0 0 0,0 0 1,0 1-1,-1-1 0,1 0 0,0 0 0,0 0 0,0 0 0,1-2 0,15-29 1160,-6 9-318,0 9-522,0 1 0,0 0-1,1 0 1,1 1-1,0 0 1,1 1-1,0 1 1,1 0 0,0 1-1,22-9 1,4 0 516,1 2 0,82-19 0,-18 15-645,0 4 0,1 6 0,116 2 0,-97 12-151,0 5 0,-1 6 0,0 5 1,149 44-1,469 193 179,-450-132-225,-207-82-30,107 70 1,-74-27 66,-4 5 0,-4 5 0,190 212 0,-271-273-46,-1 2 0,-2 0 0,-2 2 1,-1 1-1,-2 0 0,20 55 1,-32-68-9,-1 0 1,-2 0 0,-1 1-1,-1 0 1,-1 0 0,-1 1-1,-2-1 1,-1 0 0,-1 1-1,-2-1 1,-7 38 0,2-32-2,-1 0 1,-1-1 0,-3 0 0,0 0 0,-2-2 0,-1 0 0,-2 0 0,-1-2 0,-1 0 0,-1-2 0,-2 0 0,-1-1 0,0-1 0,-41 30 0,-44 22 96,-131 70 1,157-101-75,-3-4 0,0-4 0,-159 47 0,-59-11 139,-3-13-1,-554 37 1,533-67-16,222-19-139,93-11-7,-32 4 118,-55-1 1,86-4-89,1-1 0,-1-1 1,0 0-1,1-1 1,0 0-1,-1-1 1,1 0-1,-19-11 0,0-4 199,2-1 0,-43-37-1,10 6-2230,43 37-2401,-27-16-1,23 17 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055"/>
    </inkml:context>
    <inkml:brush xml:id="br0">
      <inkml:brushProperty name="width" value="0.05" units="cm"/>
      <inkml:brushProperty name="height" value="0.05" units="cm"/>
    </inkml:brush>
  </inkml:definitions>
  <inkml:trace contextRef="#ctx0" brushRef="#br0">1 1441 16639,'1'-24'-18,"1"1"0,1-1 0,1 1 0,1 0 0,2 0 0,14-38 0,73-128-181,-58 122 162,131-292 99,20-34 4,-183 386-60,65-109 130,-61 105-108,1 0-1,0 0 1,0 0-1,2 1 1,-1 1-1,1 0 1,14-9-1,-22 15-13,1 1-1,0 0 1,-1 0-1,1 0 0,0 1 1,0-1-1,0 1 1,0 0-1,0 0 0,0 1 1,0-1-1,0 1 0,1 0 1,-1 0-1,0 0 1,0 0-1,0 1 0,7 1 1,-6 0 6,0 1-1,0-1 1,0 1 0,0 0 0,0 1 0,-1-1-1,1 1 1,-1 0 0,0 0 0,0 0 0,-1 1 0,7 8-1,7 15 79,-1 0 0,-1 2 0,-2-1 0,18 57 0,22 129 71,-45-178-166,17 75-803,20 223 0,-46-313-1022,-5-29 849,-10-16 1123,6 13-108,-1 1 1,0 0 0,0 1 0,-1 0-1,0 0 1,-1 1 0,0 1 0,-17-6 0,-113-31 176,132 40-205,-130-30-29,-42-10-358,62 7-5852,71 19 1724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4.719"/>
    </inkml:context>
    <inkml:brush xml:id="br0">
      <inkml:brushProperty name="width" value="0.05" units="cm"/>
      <inkml:brushProperty name="height" value="0.05" units="cm"/>
    </inkml:brush>
  </inkml:definitions>
  <inkml:trace contextRef="#ctx0" brushRef="#br0">23 577 13696,'-11'81'138,"0"146"1,13-197 480,-2-30-614,0-1 0,0 1 1,0 0-1,0 0 0,0 0 1,0 0-1,0 0 0,0 0 1,0 0-1,0 0 0,0 0 1,0-1-1,0 1 0,0 0 1,1 0-1,-1 0 0,0 0 1,0 0-1,0 0 0,0 0 1,0 0-1,0 0 0,0 0 1,0 0-1,0-1 0,0 1 1,0 0-1,0 0 0,0 0 1,0 0-1,0 0 0,1 0 1,-1 0-1,0 0 0,0 0 1,0 0-1,0 0 0,0 0 1,0 0-1,0 0 0,0 0 1,0 0-1,0 0 0,1 0 1,-1 0-1,0 0 0,0 0 1,0 0-1,0 0 0,0 0 1,0 0-1,0 0 0,0 0 1,0 0-1,0 0 0,1 0 1,-1 0-1,0 0 0,0 0 1,0 1-1,0-1 0,0 0 1,0 0-1,0 0 0,0 0 1,0 0-1,0 0 0,25-29 143,-1-1 0,37-62 0,-10 13-58,-50 79-90,2-4 12,0-1 1,1 0 0,-1 1 0,9-7 0,-11 10-11,0 0 0,0 0 1,1 0-1,-1 1 1,0-1-1,0 1 1,1-1-1,-1 1 1,0-1-1,1 1 1,-1 0-1,0-1 1,1 1-1,-1 0 0,0 0 1,1 0-1,-1 0 1,1 0-1,-1 0 1,0 1-1,1-1 1,-1 0-1,0 1 1,1-1-1,1 2 1,14 8-3,1 0 0,19 17 0,-23-15 0,1-2 0,0 0 0,1-1 0,18 9 0,-29-16 0,0-1 0,0 1 0,0-1 0,0 0 0,0 0 0,0 0 0,1-1 0,-1 0 0,0 0 0,0 0 0,0-1 0,0 0 0,1 0 0,-1 0 0,0 0 0,0-1 0,-1 0 0,10-4 0,-7 2-27,0 0 1,-1-1 0,1 0 0,-1 0 0,0 0 0,0 0 0,-1-1 0,7-9 0,-11 14 90,-4 4-149,-14 16-82,9-11 132,0 0 1,-12 18 0,18-24 42,1 1 0,-1-1 0,1 0-1,0 1 1,0 0 0,0-1 0,0 1 0,1-1 0,-1 1 0,1 0-1,-1 0 1,1-1 0,0 1 0,0 0 0,0 0 0,1-1 0,0 5 0,0-3 18,0 0 0,0 0 0,0 0 0,1-1 0,0 1 0,0 0 0,0 0 0,0-1 0,0 1 0,1-1 0,0 0 0,-1 0 0,1 0 0,1 0 0,3 3 0,-4-5-12,-1 0 1,1 0 0,0 0-1,0 0 1,-1 0 0,1 0-1,0-1 1,0 0 0,0 1-1,0-1 1,0 0 0,0 0-1,0-1 1,-1 1 0,1-1-1,0 1 1,0-1 0,0 0-1,-1 0 1,1 0 0,0-1-1,-1 1 1,4-3 0,6-4 13,-1 0 0,0 0 1,-1-1-1,0-1 1,0 0-1,-1 0 1,0-1-1,10-16 1,-1-2 56,-2 0 0,18-43 1,-16 25-103,-3-1 1,-1 0 0,10-73 0,-1-147-47,-23 254 63,0 0 0,-1 1 0,0-1 0,-5-21 0,0 24-1,0 13 1,-7 23-20,13-25 19,-13 32-40,2 1 1,1 0-1,-8 45 0,-10 115-30,24-160 71,-29 292-391,24-182-2738,6-72-5255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5.289"/>
    </inkml:context>
    <inkml:brush xml:id="br0">
      <inkml:brushProperty name="width" value="0.05" units="cm"/>
      <inkml:brushProperty name="height" value="0.05" units="cm"/>
    </inkml:brush>
  </inkml:definitions>
  <inkml:trace contextRef="#ctx0" brushRef="#br0">0 203 11904,'0'0'1,"1"0"0,-1 0 0,0 0 0,0 0 0,0 0 0,0 0 0,1 0 0,-1 0 0,0 0 0,0 0 0,0 0 0,0 0 1,0 1-1,1-1 0,-1 0 0,0 0 0,0 0 0,0 0 0,0 0 0,0 0 0,0 0 0,1 1 0,-1-1 0,0 0 0,0 0 0,0 0 1,0 0-1,0 0 0,0 1 0,0-1 0,0 0 0,0 0 0,0 0 0,0 0 0,0 0 0,0 1 0,0-1 0,0 0 0,0 0 0,0 0 1,0 0-1,0 1 0,0-1 0,0 0 0,0 0 0,0 0 0,0 0 0,0 1 0,0-1 0,0 0 0,0 0 0,0 0 0,0 0 0,-1 0 1,1 0-1,0 1 0,0-1 0,0 0 0,0 0 0,20-5 212,-11 3-21,24-4 642,1 1-1,59 0 1,73 12 206,-49-1-1061,156-4 981,480-57 0,-695 46-789,56-17 1,-84 17-162,-1-1 0,1-1 1,39-22-1,-32 9-2314,-1-1-8597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122"/>
    </inkml:context>
    <inkml:brush xml:id="br0">
      <inkml:brushProperty name="width" value="0.05" units="cm"/>
      <inkml:brushProperty name="height" value="0.05" units="cm"/>
    </inkml:brush>
  </inkml:definitions>
  <inkml:trace contextRef="#ctx0" brushRef="#br0">0 56 10624,'13'-14'62,"-8"9"167,1-1 1,0 1 0,11-9-1,-14 12-146,0 1-1,0-1 0,0 1 0,0 0 0,0 0 0,0 0 0,0 0 0,0 1 0,0-1 0,1 1 0,-1 0 1,6 0-1,-1 1-30,1 0 0,0 1 1,-1 1-1,0-1 1,1 1-1,-1 0 1,0 1-1,0 0 0,-1 0 1,1 1-1,-1 0 1,0 0-1,0 1 0,7 7 1,7 10-52,0 0 0,28 43 0,-19-22 105,30 58 1,-49-81-61,-2 1 0,0-1 1,-1 2-1,-2-1 0,7 32 1,-12-47-33,-1-1 1,1 1-1,-1 0 1,0-1-1,-1 1 1,0-1-1,0 1 1,0-1-1,0 1 1,-1-1-1,0 0 1,-1 0-1,0 0 1,-5 11-1,5-14-10,0 1-1,0-1 1,0 1-1,0-1 1,0 0-1,-1-1 1,1 1-1,-1 0 1,0-1-1,1 0 1,-1 0 0,0 0-1,-1 0 1,1-1-1,0 1 1,0-1-1,-1 0 1,1-1-1,0 1 1,-1-1-1,1 1 1,-8-2-1,1 0 74,1-1 0,0 0 0,-1 0 0,1-1 0,0-1-1,0 0 1,1 0 0,-1-1 0,1 0 0,0 0 0,0-1 0,1 0-1,-1-1 1,1 0 0,1 0 0,0-1 0,-11-13 0,5 3 91,0-1 0,2-1 1,0 1-1,1-2 1,1 1-1,1-2 0,-8-29 1,13 39-212,1 0 1,0 0-1,1 0 1,0 0 0,1-1-1,0 1 1,1 0-1,4-19 1,-2 16-860,1-1 0,1 1 0,10-21 1,6-10-7739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492"/>
    </inkml:context>
    <inkml:brush xml:id="br0">
      <inkml:brushProperty name="width" value="0.05" units="cm"/>
      <inkml:brushProperty name="height" value="0.05" units="cm"/>
    </inkml:brush>
  </inkml:definitions>
  <inkml:trace contextRef="#ctx0" brushRef="#br0">95 0 8960,'-5'45'25,"-3"0"0,-1 0 0,-16 44 0,11-45 27,3 0 0,-10 77 0,20-110 222,1 0 1,0 0-1,1 0 0,0-1 1,1 1-1,0 0 1,0-1-1,2 1 1,-1-1-1,1 0 1,0 0-1,1-1 0,1 1 1,9 13-1,-11-17-199,0-2 0,0 1-1,1 0 1,0-1 0,0 0-1,0 0 1,0 0 0,0-1-1,1 0 1,0 0 0,0 0 0,-1 0-1,2-1 1,-1 0 0,0-1-1,0 1 1,0-1 0,1 0-1,-1-1 1,1 1 0,-1-1-1,0-1 1,1 1 0,-1-1 0,9-2-1,0-2-34,0 1 0,0-2 0,-1 0 0,0-1 0,-1 0 0,1-1 0,-1-1 0,-1 0 0,1 0 0,-2-2 0,20-20 0,2-9 44,-2-1-1,31-55 1,-30 47 273,-27 44-340,-5 15-11,-10 31-9,3-14 5,-13 83-354,-6 123 0,26-227-320,-1-1 0,1 1 0,1 0 0,-1-1 0,1 1 0,0 0 0,0-1 0,0 1 0,4 7 0,7 15-4704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0:08.328"/>
    </inkml:context>
    <inkml:brush xml:id="br0">
      <inkml:brushProperty name="width" value="0.05" units="cm"/>
      <inkml:brushProperty name="height" value="0.05" units="cm"/>
    </inkml:brush>
  </inkml:definitions>
  <inkml:trace contextRef="#ctx0" brushRef="#br0">161 611 15360,'-15'18'0,"-3"1"-43,17-19 34,1 1 1,-1-1 0,1 0-1,-1 0 1,0 0-1,1 0 1,-1 0 0,0 0-1,1 0 1,-1-1-1,0 1 1,1 0 0,-1 0-1,1 0 1,-1-1-1,0 1 1,1 0-1,-1-1 1,1 1 0,-1 0-1,1-1 1,-1 1-1,1-1 1,-1 1 0,1-1-1,-1 1 1,1-1-1,0 1 1,-1-1-1,1 1 1,0-1 0,0 1-1,-1-2 1,-4-3-47,4 4 55,-1 0 0,0 1 0,0-1 0,0 1 0,0 0 0,0 0 0,0 0 0,0 0 0,0 0 0,0 0 0,0 0 0,0 0 0,0 1 0,-3 1 0,-30 11 0,33-12 15,-1 1 0,1-1 0,0 0 0,0 1 0,-1 0 0,1-1 0,0 1 0,0 0 1,1 0-1,-1 0 0,0 0 0,1 1 0,-1-1 0,1 0 0,0 1 0,0-1 0,-2 4 1,2-2 40,0 0 1,1 0 0,-1 0-1,1 0 1,0 1 0,0-1 0,0 0-1,1 0 1,-1 0 0,2 6 0,1-1 47,0-1 1,0 0 0,0 0-1,1 0 1,0 0 0,1-1 0,0 0-1,0 1 1,0-2 0,10 10-1,-11-12-77,0 0-1,0-1 0,1 1 0,-1-1 1,1 0-1,0-1 0,0 1 0,0-1 0,0 0 1,0 0-1,1 0 0,-1-1 0,1 0 0,-1 0 1,1 0-1,-1 0 0,1-1 0,-1 0 0,1-1 1,0 1-1,-1-1 0,1 0 0,-1 0 0,0-1 1,1 1-1,-1-1 0,0 0 0,0-1 1,0 1-1,0-1 0,-1 0 0,1-1 0,-1 1 1,6-5-1,-2-2 1,-1 0 1,0-1-1,0 1 1,-1-1-1,-1 0 1,0-1-1,0 1 1,6-25 0,-5 7 10,0-1 0,2-50 0,-8 40-4,-1-1 1,-2 0-1,-11-53 0,-36-118-47,46 195 17,-5-16-4,-15-37 0,24 69 0,-1-1 1,0 0-1,1 1 0,-1-1 0,0 0 0,0 1 0,0-1 0,0 1 0,0-1 0,-1 1 0,-1-2 0,3 3 0,0 0 0,-1 0 0,1 0 0,0 0 0,-1 0 0,1 0 0,0 0 0,0 0 0,-1 0 0,1 0 0,0 0 0,-1 0 0,1 1 0,0-1-1,0 0 1,0 0 0,-1 0 0,1 0 0,0 1 0,0-1 0,-1 0 0,1 0 0,0 0 0,0 1 0,0-1 0,0 0 0,-1 0 0,1 1 0,0-1 0,0 0 0,0 1 0,0-1 0,0 0 0,0 0 0,0 1 0,0-1 0,0 0-1,0 1 1,0-1 0,-2 9 6,1 0 0,1 0-1,-1 15 1,32 239 330,-13-145-288,30 365-560,-45-422-1753,-2-33-2649,-1 2-3651,0-9 8672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6.890"/>
    </inkml:context>
    <inkml:brush xml:id="br0">
      <inkml:brushProperty name="width" value="0.05" units="cm"/>
      <inkml:brushProperty name="height" value="0.05" units="cm"/>
    </inkml:brush>
  </inkml:definitions>
  <inkml:trace contextRef="#ctx0" brushRef="#br0">520 1 13952,'-5'36'0,"-5"25"-128,-14 20 0,-13 26 128,-18 37 0,-14 35 0,0-31 0,-2-6 0,16-39 0,8-32 0,16-25 128,12-23-5120,5-8 128,0 3 3584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7:27.330"/>
    </inkml:context>
    <inkml:brush xml:id="br0">
      <inkml:brushProperty name="width" value="0.05" units="cm"/>
      <inkml:brushProperty name="height" value="0.05" units="cm"/>
    </inkml:brush>
  </inkml:definitions>
  <inkml:trace contextRef="#ctx0" brushRef="#br0">199 153 11008,'-4'-4'60,"8"4"101,16 5 348,31 14 446,-44-16-795,1 1 0,-1 0 0,1 1 0,-1-1-1,0 1 1,-1 0 0,11 11 0,-14-13-110,-1 0-1,1 1 0,-1-1 1,0 0-1,0 1 1,0-1-1,0 1 1,-1 0-1,0 0 1,1-1-1,-1 1 0,-1 0 1,1 0-1,0 0 1,-1 0-1,0 0 1,0 0-1,-1 5 1,0-2-33,0 0 1,-1 0-1,0-1 1,0 1 0,0-1-1,-1 0 1,0 1-1,0-1 1,-1 0 0,0-1-1,0 1 1,0-1-1,0 1 1,-1-1 0,0-1-1,0 1 1,-1-1-1,1 0 1,-1 0 0,0 0-1,0-1 1,0 0-1,0 0 1,-1 0 0,1-1-1,-1 0 1,1-1-1,-1 1 1,0-1 0,0 0-1,0-1 1,1 0-1,-1 0 1,0 0 0,0-1-1,0 0 1,0 0-1,1-1 1,-10-3 0,7 1 14,0-1 1,0 0-1,1 0 1,0-1-1,0 0 1,0 0-1,1-1 1,0 0-1,0 0 1,1-1-1,0 0 1,-7-12-1,7 10-23,0 0 0,1-1 0,0 0 0,0 0 0,1-1 0,1 1 0,0-1 0,1 0 0,-3-23 0,6 27 53,-1 1 1,1-1 0,1 0 0,-1 0 0,1 1 0,1-1 0,-1 1 0,1 0 0,0 0 0,9-13 0,24-30-1877,-9 22-4360,-15 17 115,-1 2 5974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378"/>
    </inkml:context>
    <inkml:brush xml:id="br0">
      <inkml:brushProperty name="width" value="0.05" units="cm"/>
      <inkml:brushProperty name="height" value="0.05" units="cm"/>
    </inkml:brush>
  </inkml:definitions>
  <inkml:trace contextRef="#ctx0" brushRef="#br0">594 752 13824,'-56'-7'384,"55"6"-360,0 1 0,0 0 1,0 0-1,1 0 0,-1 0 1,0-1-1,0 1 1,1 0-1,-1-1 0,0 1 1,0-1-1,1 1 0,-1-1 1,0 1-1,1-1 1,-1 1-1,1-1 0,-1 0 1,1 1-1,-1-1 0,1 0 1,-1 1-1,1-1 1,0 0-1,-1 0 0,1 1 1,0-1-1,0 0 1,-1 0-1,1 0 0,0 1 1,0-1-1,0 0 0,0 0 1,0-1-1,-2-10 251,1 11-261,0 0 0,1 1 1,-1-1-1,0 0 0,0 1 1,0-1-1,0 1 0,0-1 1,0 1-1,0 0 0,0-1 1,0 1-1,0 0 0,0 0 1,0 0-1,0-1 0,0 1 1,0 0-1,0 1 0,0-1 1,0 0-1,0 0 0,-1 0 1,1 1-1,0-1 0,-1 1 1,-31 11 275,30-11-263,-67 31 310,2 3 0,2 4 0,1 2 0,-75 62 0,133-97-158,0 0 0,0 0 0,0 0 1,-5 9-1,11-15-168,1 0 0,0 1 0,-1-1 1,1 0-1,0 1 0,-1-1 0,1 1 0,0-1 1,0 0-1,0 1 0,0-1 0,-1 1 0,1-1 1,0 1-1,0-1 0,0 1 0,0-1 0,0 1 1,0-1-1,0 0 0,0 1 0,0-1 0,0 1 1,0-1-1,0 1 0,0-1 0,1 1 0,-1-1 1,0 1-1,14 5 179,24-8-34,-17-2-106,0-2 0,0 0 0,-1-1 0,0-1-1,0-1 1,36-23 0,-27 14-14,-2-2-1,-1-1 1,43-44-1,-35 27-6,-2-1-1,-2-2 0,-1-2 1,-3 0-1,31-68 1,-46 88-19,-2-1 0,-1 0-1,-1 0 1,-1-1 0,-1 0 0,3-39 0,-7 49-7,-1 0 0,-1 0 0,-1 0 0,0 1-1,0-1 1,-2 1 0,0-1 0,0 1 0,-1 0 0,-1 0 0,-1 1 0,-10-18-1,15 28-2,-35-49-38,33 47 30,0 0 0,0 1 1,-1-1-1,1 1 1,-1 0-1,0 0 1,0 1-1,-7-4 1,11 6 8,-1 1 0,1-1 0,0 1 0,-1-1 1,1 1-1,-1 0 0,1-1 0,-1 1 0,1 0 0,-1 0 0,1 0 1,-1 0-1,0 0 0,1 0 0,-1 1 0,1-1 0,-1 1 1,1-1-1,0 1 0,-1-1 0,1 1 0,-1 0 0,1-1 1,0 1-1,0 0 0,-1 0 0,1 0 0,0 0 0,0 0 1,0 0-1,0 0 0,0 1 0,0-1 0,0 0 0,1 1 0,-1-1 1,0 0-1,1 1 0,-1-1 0,1 1 0,-1 1 0,-2 8 36,0 1-1,0-1 0,1 1 0,-1 14 1,3-24-33,-4 68 121,7 99 0,18 74 191,-7-108-242,-11-88-44,2 12 94,19 99 0,-13-129-968,-5-20-1653,-1 0-1,1-1 1,1 0-1,-1 0 0,9 7 1,11 11 769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2.756"/>
    </inkml:context>
    <inkml:brush xml:id="br0">
      <inkml:brushProperty name="width" value="0.05" units="cm"/>
      <inkml:brushProperty name="height" value="0.05" units="cm"/>
    </inkml:brush>
  </inkml:definitions>
  <inkml:trace contextRef="#ctx0" brushRef="#br0">0 0 18559,'0'19'0,"0"13"0,0 11 128,2 17 0,1 3 0,3 10 128,-1-2 128,-2 3-256,-3-12 0,0-1-256,-3-11 128,1-1-14335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0.506"/>
    </inkml:context>
    <inkml:brush xml:id="br0">
      <inkml:brushProperty name="width" value="0.05" units="cm"/>
      <inkml:brushProperty name="height" value="0.05" units="cm"/>
    </inkml:brush>
  </inkml:definitions>
  <inkml:trace contextRef="#ctx0" brushRef="#br0">598 564 13952,'-28'12'104,"-32"8"0,-19 7 72,42-9-31,0 1 0,2 2 1,0 1-1,1 2 1,2 1-1,0 2 1,2 1-1,1 1 1,1 2-1,-41 59 1,65-83-88,-1 0 1,2 0-1,-1 0 1,1 0 0,0 1-1,0 0 1,1-1-1,0 1 1,1 0 0,-2 14-1,3-16 7,1-1 0,-1 0 0,1 1 0,0-1 0,0 0 0,0 0 0,1 0 0,0 0 0,0 0-1,0 0 1,0 0 0,1-1 0,0 1 0,0-1 0,0 1 0,1-1 0,4 4 0,-2-2-20,1-1-1,-1 0 1,1-1 0,0 0 0,0 0-1,1 0 1,-1-1 0,1 0 0,0 0-1,0-1 1,0 0 0,0 0 0,0-1 0,0 0-1,0-1 1,0 0 0,1 0 0,-1 0-1,0-1 1,0-1 0,0 1 0,9-4-1,0 0-4,-1 0 0,0-2 0,0 0 0,0 0 0,-1-2 0,0 0 0,-1 0 0,0-2 0,22-20 0,-15 9 6,-2-1 0,0 0 1,-1-2-1,19-34 0,-14 14-23,31-80 0,-41 89-24,-2-1 0,-1-1-1,-2 0 1,-2 0 0,3-70-1,-9 77 17,-2 0-1,-1 1 0,-1 0 1,-1-1-1,-2 1 0,-1 1 1,-20-50-1,18 56-10,0 1-1,-1 0 1,-1 1-1,-1 0 1,-24-30-1,36 49 2,0 1 0,0 0-1,0 0 1,0 0-1,0 0 1,0 0-1,0 0 1,0 0 0,0 0-1,0 0 1,0 1-1,-1-1 1,1 0-1,0 1 1,-1-1 0,1 1-1,0-1 1,-1 1-1,1 0 1,-3-1-1,2 2 4,1 0 0,0 0-1,0 0 1,0 1-1,0-1 1,0 0 0,0 0-1,0 1 1,1-1 0,-1 0-1,0 1 1,1-1-1,-1 1 1,1-1 0,-1 1-1,1-1 1,0 1 0,0-1-1,-1 1 1,1 1-1,-8 77 411,2 0-1,8 119 0,-2-181-367,63 882 206,-62-887-378,5 25-822,4-16-4283,-2-11-4757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1.050"/>
    </inkml:context>
    <inkml:brush xml:id="br0">
      <inkml:brushProperty name="width" value="0.05" units="cm"/>
      <inkml:brushProperty name="height" value="0.05" units="cm"/>
    </inkml:brush>
  </inkml:definitions>
  <inkml:trace contextRef="#ctx0" brushRef="#br0">56 185 15360,'-2'-1'19,"-1"1"0,1 0 1,-1-1-1,1 0 1,-1 1-1,1-1 0,0 0 1,-1 0-1,1-1 0,0 1 1,0 0-1,0-1 1,0 1-1,0-1 0,0 1 1,0-1-1,-1-2 1,2 2 48,0-1 0,0 1 0,0 0 0,0 0 0,1-1 0,-1 1 0,1 0 0,0-1 0,0 1 0,0-1 1,0 1-1,0 0 0,0-1 0,1 1 0,-1-1 0,1 1 0,-1 0 0,3-4 0,0-1 71,0 0 1,0 0-1,1 0 0,0 0 0,0 1 0,1 0 1,0 0-1,0 0 0,0 1 0,1-1 0,0 1 1,8-5-1,-9 6-92,1 0 0,-1 1-1,1 0 1,0 0 0,0 1 0,0 0 0,0 0 0,0 0 0,0 1 0,1-1 0,-1 2 0,0-1-1,1 1 1,-1 0 0,8 1 0,-6 0-16,0 0-1,-1 1 1,1 0-1,-1 1 1,1 0 0,-1 0-1,0 0 1,0 1-1,-1 0 1,1 1 0,-1-1-1,0 1 1,0 0-1,0 1 1,0-1 0,-1 1-1,5 8 1,-5-7-11,-1 1 0,-1-1 1,1 1-1,-1 0 0,0 0 1,-1 0-1,0 0 0,0 1 1,-1-1-1,0 0 0,-1 1 1,1-1-1,-2 1 0,1-1 0,-1 0 1,-2 10-1,-1-1-22,-1 0 1,0-1-1,-2 0 0,1 0 0,-2 0 1,0-1-1,-1 0 0,0-1 0,-2 0 1,-18 21-1,18-24 118,1-1 1,-1 0-1,-1-1 0,0 0 1,0-1-1,-1 0 0,1-1 1,-2-1-1,1 0 0,-1 0 1,0-2-1,-28 7 0,38-11-50,0 1 1,1-1-1,-1 0 0,0-1 0,1 1 0,-1 0 0,-6-3 0,9 3-55,1 0 0,0 0 0,-1 0 0,1 0 0,-1 0 0,1-1 0,0 1-1,-1 0 1,1 0 0,0 0 0,-1-1 0,1 1 0,0 0 0,-1-1 0,1 1 0,0 0-1,-1-1 1,1 1 0,0 0 0,0-1 0,0 1 0,-1 0 0,1-1 0,0 1 0,0-1-1,0 1 1,0-1 0,0 0 2,0 0-1,1 0 0,-1 0 1,1 0-1,-1 0 1,1 0-1,-1 0 1,1 1-1,0-1 1,0 0-1,-1 0 0,1 1 1,0-1-1,0 0 1,0 1-1,1-2 1,8-5 4,1 1 0,-1 0 0,1 0 0,0 1 0,0 1 0,1 0 0,-1 0 0,1 1 0,0 1 0,14-2 0,-8 3 25,0 1-1,1 0 0,-1 2 0,0 0 0,0 1 1,19 5-1,8 7 81,0 1 0,-1 3 1,-1 1-1,51 34 1,-13-3-1879,-5 2-5246,-41-28 2832,19 13-2123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6.987"/>
    </inkml:context>
    <inkml:brush xml:id="br0">
      <inkml:brushProperty name="width" value="0.05" units="cm"/>
      <inkml:brushProperty name="height" value="0.05" units="cm"/>
    </inkml:brush>
  </inkml:definitions>
  <inkml:trace contextRef="#ctx0" brushRef="#br0">0 2460 6784,'49'4'1679,"-41"-3"375,-18-5-27,14-2-1288,16-5-433,13 0 241,0 2-1,1 1 1,41-4 0,105-1 500,-178 13-1039,112 0 259,158 20-1,16 1 887,-244-20-876,81 15 0,-58-9 129,-66-7-300,-1 0 22,0 0 0,0 0 0,0 0 0,0 0 0,8-15 107,-2 3-225,-1-2-1,-1 1 1,0 0 0,0-1 0,1-20-1,3-74 114,-5 51-48,67-572 74,-29 323-149,24-117 0,-34 262 0,-12 58 0,-17 92 0,0 0 0,-1-1 0,-1 1 0,0-1 0,0 1 0,-1 0 0,0-1 0,-1 1 0,-1 0 0,0 0 0,0 0 0,-1 0 0,0 1 0,-7-11 0,-27-66 0,35 77 0,2-2 0,6 1 0,-2 7 0,0 0 0,0 0 0,0 1 0,1 0 0,-1 0 0,1 0 0,0 0 0,0 0 0,0 1 0,0-1 0,9-2 0,6-2 0,31-6 0,-14 4 0,274-62 89,-130 34-50,-170 35 15,-1 0 0,0-1 0,0-1-1,0 1 1,13-9 0,-16 8-690,0 0-1,-1 0 1,1-1 0,8-9 0,5-8-11865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7.619"/>
    </inkml:context>
    <inkml:brush xml:id="br0">
      <inkml:brushProperty name="width" value="0.05" units="cm"/>
      <inkml:brushProperty name="height" value="0.05" units="cm"/>
    </inkml:brush>
  </inkml:definitions>
  <inkml:trace contextRef="#ctx0" brushRef="#br0">32 0 9728,'-16'21'836,"16"-19"275,6 7-264,5 21-330,0-1 0,-3 2 0,0-1 0,6 55 0,-13-77-456,12 95 374,-4 1 0,-5 0 0,-11 121 0,-10-60 465,-46 204 1,58-350-796,3-11-547,0-1-1,0 0 1,0 13 0,4-20-3161,9-3 982,-7 2-4774,-4 1 7382,0 0-840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251"/>
    </inkml:context>
    <inkml:brush xml:id="br0">
      <inkml:brushProperty name="width" value="0.05" units="cm"/>
      <inkml:brushProperty name="height" value="0.05" units="cm"/>
    </inkml:brush>
  </inkml:definitions>
  <inkml:trace contextRef="#ctx0" brushRef="#br0">116 1 12416,'0'7'-22,"0"0"1,1 0 0,0 0 0,1 0 0,-1-1-1,1 1 1,0 0 0,1-1 0,0 1 0,6 10-1,2-1 32,0 0-1,22 21 1,-20-22 45,3 1-49,0-1 0,1-1 0,0 0 0,28 16-1,85 41 184,-79-44-1,63 34 484,-3 4 0,-3 6 0,136 116 0,-194-145-361,-28-26-43,-2 2 1,0 0 0,35 41 0,-54-58-262,0 0-1,-1 0 0,1 0 1,0 0-1,0 1 1,-1-1-1,1 0 1,0 0-1,-1 1 1,1-1-1,-1 1 1,0-1-1,1 0 0,-1 1 1,0-1-1,0 1 1,0-1-1,0 1 1,0-1-1,0 1 1,-1-1-1,1 0 0,0 1 1,-1-1-1,1 1 1,-1-1-1,1 0 1,-1 1-1,0-1 1,0 0-1,1 0 0,-1 0 1,0 1-1,0-1 1,-2 1-1,-3 3 54,1-1-1,-1 0 1,0-1-1,0 0 1,-12 5-1,6-3-93,-42 20 149,-1-3 0,-76 19-1,-120 17 826,-15 4-432,230-52-488,-351 114 450,385-123-3094,2-1-8959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8.790"/>
    </inkml:context>
    <inkml:brush xml:id="br0">
      <inkml:brushProperty name="width" value="0.05" units="cm"/>
      <inkml:brushProperty name="height" value="0.05" units="cm"/>
    </inkml:brush>
  </inkml:definitions>
  <inkml:trace contextRef="#ctx0" brushRef="#br0">161 0 7040,'3'1'405,"14"4"-161,1 1 1,-2 1-1,1 0 0,-1 1 1,0 1-1,0 0 0,-1 1 0,-1 1 1,17 15-1,-22-18-134,-1 0 0,0 0 0,0 1 0,-1 0 0,-1 0 0,1 1 0,-1 0 0,-1 0 0,0 1 0,0-1 0,-1 1 0,-1 0 0,0 0 0,0 1 0,2 18 0,-6-20-83,1-1-1,-1 0 1,-1 0 0,1 0 0,-2 0 0,1-1 0,-1 1 0,-1 0-1,1-1 1,-1 0 0,-1 0 0,1 0 0,-2 0 0,1-1 0,-1 0-1,0 0 1,0 0 0,-1-1 0,0 0 0,0 0 0,-8 4 0,5-2 50,-1-1 0,0-1 0,-1 0 0,1-1 1,-1 0-1,0-1 0,0 0 0,-1 0 1,1-2-1,-1 1 0,0-2 0,1 0 0,-1 0 1,-19-2-1,26 0 4,0 0-1,0 0 1,0 0 0,0-1 0,0 0-1,0 0 1,0 0 0,0-1 0,1 0 0,-1 0-1,1 0 1,0-1 0,0 1 0,0-1-1,1-1 1,-1 1 0,1-1 0,0 1-1,0-1 1,1-1 0,-1 1 0,1 0-1,0-1 1,1 1 0,-1-1 0,1 0-1,-2-9 1,2-1 24,0 1 0,1 0-1,1-1 1,1 1 0,0-1 0,1 1 0,0-1-1,6-15 1,4-12-3222,29-62 1,-22 58-3412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58.134"/>
    </inkml:context>
    <inkml:brush xml:id="br0">
      <inkml:brushProperty name="width" value="0.05" units="cm"/>
      <inkml:brushProperty name="height" value="0.05" units="cm"/>
    </inkml:brush>
  </inkml:definitions>
  <inkml:trace contextRef="#ctx0" brushRef="#br0">128 0 3584,'0'0'1685,"0"0"64,0 0-63,0 0-278,0 0-1024,0 0-256,0 0 0,0 0 0,0 0 0,0 0 21,0 0 86,2 11 21,4 45 15,-1 1 0,-4 0 0,-1-1 1,-3 1-1,-3 0 0,-16 74 0,11-73-25,2 0 0,0 74-1,0-8 85,8-114-246,-3 43 554,4-49-593,0 1 1,0 0-1,1-1 0,-1 1 1,1-1-1,0 1 1,0-1-1,3 8 1,-1-6 0,0 0 0,0 0 1,-1 0-1,0 0 1,0 0-1,0 1 1,-1-1-1,0 1 1,0 6-1,3 20 130,5 26-100,-4-14-25,-4-43-17,-2 19 60,-2-8-94,-10 24 150,12-35-44,1-2 22,0 0 22,-2 0 42,-18 9 0,18-8 21,4-2-85,14-3-119,-3 0 24,0 1 1,0 0-1,0 1 1,1 0 0,-1 1-1,0 1 1,25 1-1,-28 1-19,0-1 0,0 2 0,-1-1 0,1 1 0,-1 1 0,16 8 0,-21-10-14,1 2 1,-1-1 0,0 0-1,0 1 1,-1 0-1,1 0 1,-1 0 0,1 0-1,-1 1 1,-1-1 0,1 1-1,-1 0 1,1 0-1,1 6 1,0 4-29,0 0 0,-1 0 0,0 0-1,-1 0 1,-1 1 0,-1 20 0,-2-13-14,0 1 1,-1-1 0,-10 34-1,6-39 30,0 0 0,-2-1 0,0 0 0,-1 0 0,0-1 0,-2 0 0,-14 15 0,-25 37-20,38-46 14,-2 0 0,0-1 0,-2-1-1,0-1 1,-1 0 0,-28 22-1,37-38 59,7-2-33,0-1 0,-1 1 0,1 0-1,0 0 1,0 0 0,-1 0 0,1 1 0,0-1-1,0 0 1,0 1 0,0-1 0,-1 3-1,-6 4 16,8-6 84,-6 85 129,9-70-227,0 0 0,8 27-1,-5-28-7,-2 0-1,0 1 1,1 17-1,-6 161 1,-9-104 0,6-61 0,1 0 0,2 0 0,2 40 0,10 217 0,-11-251 0,-13 70 0,2-30 0,10-35 62,1 1-1,2-1 1,8 45-1,1 61-51,-10-125-10,-1-15 0,1 1 0,0-1 0,0 0 0,0 1 0,1-1 0,1 0 0,-1 0 0,1 0 0,0 0 0,4 8 0,1-3 13,-1-1 0,-1 1 0,0 0 0,-1 1-1,0-1 1,-1 1 0,0 0 0,-1 0 0,1 19-1,8 75-12,-5-23 0,-1-36 0,-3-19 17,0-15 5,-1 1 1,0 0-1,-2-1 0,-2 23 0,1-18-22,0 0 0,2 26 0,0-32 0,0 0 0,0 1 0,-1-1 0,-1 0 0,0 0 0,-5 15 0,3-13 0,1 0 0,1 1 0,0-1 0,1 1 0,2 21 0,-1-22 0,0 54 0,2-14 0,-1-50 0,0 0 0,-1 0 0,0 0 0,0 1 0,0-1 0,-1 0 0,0 0 0,0 0 0,0 0 0,-4 9 0,-1 1 16,0 1 0,1-1 0,0 1 0,2 0 0,0 0 0,0 0 0,1 19 0,0-2-53,-1-1 0,-10 44 0,5-35 20,6-19 17,1 0 0,0 0 0,2 0 0,1 0 0,6 30 0,-4-19 0,2 42 0,-5-65 8,1 0 0,0 0-1,1-1 1,0 1 0,0-1-1,1 0 1,0 0 0,0 0-1,1 0 1,7 8-1,-4-4 4,-1 1 0,0 0 0,5 15 0,1 14-11,-6-19 0,1 1 0,11 23 0,-7-19 0,-1-1 0,-1 2 0,-2-1 0,-1 1 0,6 57 0,-5-36-21,-6-35-68,-2-8 89,-2-3 89,-4 9-68,1 1-21,0-1 0,0-1 0,-1 0 0,5-11 0,-3 8 0,5-7 0,0 0 0,0-1 0,1 1 0,-1-1 0,1 1 0,-1-1 0,1 1 0,0-1 0,0 0 0,3 3 0,29 25 0,-18-16 0,-10-9 0,-1 0 0,0 1 0,0 0 0,-1 0 0,0 0 0,0 0 0,6 14 0,-2 0 0,7 30 0,-6-16 0,-6-25-4,-1 0 0,0 1 0,-1-1 0,0 1 0,0-1 0,-1 1 0,-1-1 0,1 1 0,-1-1 0,-1 1 0,0-1 0,0 0 0,-1 0 0,0 0 0,-8 16 0,7-18 1,0 0 0,0-1 0,-1 1 0,0-1-1,0 0 1,-1 0 0,1-1 0,-1 0 0,0 0-1,-1 0 1,1 0 0,-1-1 0,0 0 0,0-1-1,-1 0 1,1 0 0,-1 0 0,1-1 0,-11 2-1,8-1 4,0-1 0,-32-1 0,42-1-1,0-1-1,-1 1 0,1 0 1,0 0-1,-1 0 0,1 0 0,0 0 1,-1 0-1,1 0 0,0 0 1,-1 0-1,1 0 0,-1 0 0,1 0 1,0 0-1,-1 0 0,1 1 0,0-1 1,-1 0-1,1 0 0,0 0 1,-1 0-1,1 1 0,0-1 0,0 0 1,-1 0-1,1 1 0,0-1 1,-1 0-1,1 0 0,0 1 0,0-1 1,0 0-1,0 1 0,-1-1 0,1 0 1,0 1-1,0-1 0,0 0 1,0 1-1,0-1 0,0 0 0,0 1 1,0-1-1,0 1 0,0-1 1,0 0-1,0 1 0,0-1 0,0 0 1,0 1-1,0-1 0,0 0 1,0 1-1,1-1 0,-1 0 0,0 1 1,0-1-1,0 0 0,1 1 0,-1-1 1,6 25-2,2 0 0,0-1 0,1 0 0,2 0 0,0-1-1,24 35 1,29 25 3,-46-63 0,-1 1 0,-1 1 0,-1 0 0,-1 2 0,15 32 0,19 87 0,-41-125 0,2 0 0,0 0 0,18 24 0,-16-26 0,0 1 0,-1 1 0,12 30 0,-1 10-2,-7-23 10,-2 1 0,14 63 0,-18-53-51,2-1 0,23 66 1,34 131 88,-14-38 14,3 19 26,-46-163-105,-6-36 2,0-1 1,1 0-1,13 38 0,-11-42 19,0 0 0,-2 0-1,-1 0 1,0 1 0,-1-1-1,-2 1 1,0 0 0,0 0-1,-2-1 1,-1 1-1,0 0 1,-8 29 0,6-30-7,1 0-1,1 0 1,1 0 0,1 25 0,13 76 8,-6-70-2,-5-16-1,2 14 0,-3-42 1,1 1 16,-1 1 0,0 0 0,0-1 0,-1 1 0,-1 9-1,1 1 10,1-16 81,1 8-86,-2 3-21,-2-4 22,1-7 84,1-2-20,0 0-129,0 0 128,3 0 22,17 1-104,0 1 1,0 1-1,0 1 0,-1 1 1,1 0-1,30 14 0,-12-3-3,-2 3-1,48 30 0,-67-36-8,0 0 1,-1 0-1,-1 2 0,26 31 0,45 74-61,-44-59 56,35 59-23,-67-101 23,-1 0 0,-1 1 0,0 0 1,7 36-1,0 20-39,22 99-44,-27-136 97,-2 1 0,-1 0 0,-3 0 0,0 65 0,-4 54-46,-5 73-36,-3-170 146,-21 89 0,18-105-15,9-32-19,-1 1-1,-1-1 1,-1 0 0,0 0-1,0 0 1,-8 12-1,-28 59 99,33-74-128,-6 2 0,2-2 22,9-9 84,3-2 22,-9 14 87,8-13-188,0 0 0,0 0 0,0 1 0,0-1 0,0 0-1,0 1 1,0-1 0,0 1 0,1-1 0,-1 1 0,1-1 0,-1 1 0,1 0 0,-1 2 0,9 31-18,-1 0 0,3 42 0,9 48-15,80 270 6,-71-279 0,34 112 0,-34-146 0,-4 1 0,-4 2 0,13 110 0,-32-181 0,42 257 0,-31-204 0,-3 0 0,1 108 0,-5-50 0,9-11 0,-8-75 0,-2 0 0,0 72 0,-3-31 0,0-55 0,0-1 0,-4 30 0,2-53 8,1 1-1,-1-1 1,1 0 0,0 1-1,0-1 1,-1 1-1,1-1 1,0 0-1,0 1 1,1-1-1,-1 1 1,0-1-1,0 0 1,1 1 0,-1-1-1,0 0 1,1 1-1,-1-1 1,1 0-1,0 0 1,-1 1-1,1-1 1,0 0-1,0 0 1,2 2 0,1 2 30,5 4-17,3 1-21,7 10 33,-11-15 153,-4-4-170,20 6 3,-1-1-1,1-2 1,1 0 0,-1-2-1,1 0 1,-1-2 0,35-3-1,52-8 1,-13 3 36,158-33-1,-218 33-54,1 3 0,65-2 0,12-1 0,209-13 0,-12 31 0,-137-2 0,176 27 0,-216-17 0,-61-9 0,1 1 0,80 0 0,-27 1 58,-90-6-23,72 1 0,155-15-35,-92 18 0,-93-3 0,-58-3 0,-1 0 0,0 1 0,-1 2 0,37 13 0,-47-16 0,0 0 0,0 0 0,0-1 0,0 0 0,1-1 0,19-1 0,68-11 0,-68 6 0,44 0 0,-53 4 0,0 2 0,0 1 0,0 1 0,0 0 0,35 12 0,-35-9 0,0-1 0,1-1 0,-1-1 0,1 0 0,-1-2 0,1-1 0,0-1 0,-1-1 0,1 0 0,37-11 0,-44 11 0,0 1 0,1 0 0,-1 1 0,1 0 0,-1 2 0,19 3 0,-9-1 0,29 0 0,-46-5-21,7-4-64,-3 4 42,-10 1-1386,-3 0-5291,0 0-107,0 0 4545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322"/>
    </inkml:context>
    <inkml:brush xml:id="br0">
      <inkml:brushProperty name="width" value="0.05" units="cm"/>
      <inkml:brushProperty name="height" value="0.05" units="cm"/>
    </inkml:brush>
  </inkml:definitions>
  <inkml:trace contextRef="#ctx0" brushRef="#br0">1 1 5632,'0'0'0,"3"10"-1280,2 9 0,4 9 3840,5 12 0,5 5-2176,-6 10 0,1 9 256,-3-12 0,-3-3-640,3-8 0,1-8-1664,-2-7 128,1-2-2944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39.654"/>
    </inkml:context>
    <inkml:brush xml:id="br0">
      <inkml:brushProperty name="width" value="0.05" units="cm"/>
      <inkml:brushProperty name="height" value="0.05" units="cm"/>
    </inkml:brush>
  </inkml:definitions>
  <inkml:trace contextRef="#ctx0" brushRef="#br0">1 359 10112,'4'4'768,"25"26"100,-20-19-656,1-1-1,0 0 0,1-1 1,0 0-1,0 0 1,1-1-1,13 7 1,-23-15-184,-1 1 0,1 0 1,0-1-1,-1 1 0,1-1 1,0 1-1,-1-1 0,1 0 1,0 1-1,0-1 0,-1 0 1,1 0-1,0 0 0,0-1 1,-1 1-1,1 0 0,0-1 1,0 1-1,-1-1 0,1 1 1,-1-1-1,1 0 0,0 0 1,-1 0-1,0 0 0,1 0 1,-1 0-1,1 0 0,-1 0 1,0-1-1,0 1 0,2-3 1,0 0 39,-1-1 0,0 1 0,0-1 0,0 0 1,-1 0-1,0 0 0,0 0 0,0 0 0,0 0 1,-1-5-1,-1-22-17,-2 1 0,-1 0 0,-2 0 1,-17-56-1,-6-1 32,15 48-2516,0-1-5841,8 21 6333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
    </inkml:context>
    <inkml:brush xml:id="br0">
      <inkml:brushProperty name="width" value="0.05" units="cm"/>
      <inkml:brushProperty name="height" value="0.05" units="cm"/>
    </inkml:brush>
  </inkml:definitions>
  <inkml:trace contextRef="#ctx0" brushRef="#br0">201 264 6272,'0'0'1024,"-27"0"0,-17 0-512,8-14 128,-2-5-128,10 0 128,6-4-512,17-2 0,12-7-512,13-1 0,13 1-1664,2-1 128,1 0-1792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340"/>
    </inkml:context>
    <inkml:brush xml:id="br0">
      <inkml:brushProperty name="width" value="0.05" units="cm"/>
      <inkml:brushProperty name="height" value="0.05" units="cm"/>
    </inkml:brush>
  </inkml:definitions>
  <inkml:trace contextRef="#ctx0" brushRef="#br0">1 0 6272,'0'23'0,"1"13"-640,3 7 0,1 9 256,0-10 128,2-6 256,-5-10 128,1-5 0,-3-6 128,0 3-3584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4:40.695"/>
    </inkml:context>
    <inkml:brush xml:id="br0">
      <inkml:brushProperty name="width" value="0.05" units="cm"/>
      <inkml:brushProperty name="height" value="0.05" units="cm"/>
    </inkml:brush>
  </inkml:definitions>
  <inkml:trace contextRef="#ctx0" brushRef="#br0">0 37 14080,'0'0'0,"21"0"0,15-4 512,2 3 0,4-3-512,4-5 128,4 3-128,2-1 0,0 1-11008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082"/>
    </inkml:context>
    <inkml:brush xml:id="br0">
      <inkml:brushProperty name="width" value="0.05" units="cm"/>
      <inkml:brushProperty name="height" value="0.05" units="cm"/>
    </inkml:brush>
  </inkml:definitions>
  <inkml:trace contextRef="#ctx0" brushRef="#br0">0 0 12928,'2'19'0,"5"17"384,-7-36 128,0 0-128,0 0 0,0 0 256,5 19 0,0 14-1,1 14 129,-3 10-512,2 16 128,-1 8-384,-3-1 0,-1 3 128,-1-7 0,-3-1-256,-1-18 0,0 2-12799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4.727"/>
    </inkml:context>
    <inkml:brush xml:id="br0">
      <inkml:brushProperty name="width" value="0.05" units="cm"/>
      <inkml:brushProperty name="height" value="0.05" units="cm"/>
    </inkml:brush>
  </inkml:definitions>
  <inkml:trace contextRef="#ctx0" brushRef="#br0">134 447 12032,'16'-16'467,"0"-1"0,-1-1 0,-1 0 0,14-22 1,23-30 97,-32 48-472,1 2 1,1 1-1,1 0 1,1 2-1,0 0 1,2 2-1,-1 0 1,2 2-1,0 1 1,39-13-1,-6 7 103,2 2 1,0 4-1,111-10 0,-107 18-104,-1 3 0,1 2 0,-1 4 0,0 2 0,0 3 0,81 23 0,-103-21-13,-1 3 0,-1 1 0,0 1 1,-1 3-1,-1 1 0,-1 2 0,-1 1 0,-1 2 0,-2 1 1,43 44-1,-61-54-72,-1-1 1,-1 2-1,0 0 1,-1 0 0,-1 2-1,-1-1 1,9 24-1,-15-31 1,0 1 0,0 0 0,-2 0 0,0 0 0,0 0-1,-1 0 1,-1 0 0,0 1 0,0-1 0,-2 0 0,0 0 0,0 0 0,-6 17-1,-2 1-7,-2-1 0,0 1 0,-3-2 0,0 0 0,-2-1 0,-1 0 0,-1-1 0,-1-2 0,-1 0 0,-2-1 0,-42 35 0,22-26 0,-3-3 0,0-1 0,-2-3-1,-1-2 1,-1-1 0,-101 29 0,49-26 7,-1-4 1,-173 14 0,186-31 141,1-3 0,0-5 1,-1-3-1,-124-26 0,177 22-97,1-1-1,0-2 0,1-2 0,-52-29 0,57 25-877,12 1-3787,10 8-4667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168"/>
    </inkml:context>
    <inkml:brush xml:id="br0">
      <inkml:brushProperty name="width" value="0.05" units="cm"/>
      <inkml:brushProperty name="height" value="0.05" units="cm"/>
    </inkml:brush>
  </inkml:definitions>
  <inkml:trace contextRef="#ctx0" brushRef="#br0">0 678 9600,'2'-2'405,"54"-46"3540,-37 33-3368,33-34 0,-24 17-396,-2 0 0,-2-2 1,-1-1-1,-1-1 0,-2-1 1,-2-1-1,-2 0 0,-1-1 0,10-41 1,20-68 330,-45 147-501,0 0 1,0 1-1,0-1 1,0 0-1,0 1 1,1-1-1,-1 0 1,0 1-1,0-1 1,1 1-1,-1-1 1,0 1 0,1-1-1,-1 1 1,1-1-1,-1 1 1,1-1-1,-1 1 1,1-1-1,-1 1 1,1 0-1,-1-1 1,1 1-1,-1 0 1,1-1-1,0 1 1,-1 0-1,1 0 1,-1 0-1,1-1 1,0 1-1,-1 0 1,1 0-1,0 0 1,-1 0-1,1 0 1,0 0-1,-1 0 1,1 0-1,0 1 1,-1-1 0,1 0-1,-1 0 1,1 0-1,0 1 1,-1-1-1,1 0 1,-1 1-1,1-1 1,-1 1-1,1-1 1,-1 0-1,1 1 1,-1-1-1,1 2 1,3 2 26,0 0 0,-1 1 1,0-1-1,0 1 0,4 8 0,3 9 32,-1 1 0,-2 0 0,0 0-1,5 32 1,7 103 69,-5-34-2653,-8-86-1091,-1 0-4587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5.523"/>
    </inkml:context>
    <inkml:brush xml:id="br0">
      <inkml:brushProperty name="width" value="0.05" units="cm"/>
      <inkml:brushProperty name="height" value="0.05" units="cm"/>
    </inkml:brush>
  </inkml:definitions>
  <inkml:trace contextRef="#ctx0" brushRef="#br0">529 61 14720,'-28'-8'0,"-18"-3"0,-1 1 0,-8-4 0,-4 5 0,-1 6-256,8 1 128,0-1-10112</inkml:trace>
  <inkml:trace contextRef="#ctx0" brushRef="#br0" timeOffset="1">0 25 1024,'0'0'0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6.110"/>
    </inkml:context>
    <inkml:brush xml:id="br0">
      <inkml:brushProperty name="width" value="0.05" units="cm"/>
      <inkml:brushProperty name="height" value="0.05" units="cm"/>
    </inkml:brush>
  </inkml:definitions>
  <inkml:trace contextRef="#ctx0" brushRef="#br0">14 570 16000,'-3'8'-10,"0"1"1,1 0-1,0 0 1,0 1-1,1-1 1,0 0-1,1 0 1,0 1 0,0-1-1,1 0 1,4 17-1,-1 8-4,8 37 87,-8-51-40,21-61-11,-16 26-8,1 1 0,0 1 0,1-1 0,0 2 1,1 0-1,0 0 0,1 1 0,19-13 1,-29 22-12,-1 0 1,1 1-1,-1 0 1,1 0 0,-1 0-1,1 0 1,0 0-1,0 0 1,-1 1 0,1-1-1,0 1 1,0 0-1,0-1 1,0 1 0,-1 1-1,1-1 1,0 0 0,3 2-1,-2-1 1,0 1 1,0 0-1,0 0 0,-1 0 0,1 0 1,-1 0-1,1 1 0,-1 0 0,0 0 1,6 6-1,1 6-2,0 0 1,0 0-1,-1 1 1,9 24 0,-6-16 103,-12-24-105,0 1 0,0-1-1,0 0 1,0 0 0,1 1 0,-1-1 0,0 0-1,0 0 1,1 0 0,-1 1 0,0-1-1,0 0 1,1 0 0,-1 0 0,0 0-1,0 0 1,1 1 0,-1-1 0,0 0-1,1 0 1,-1 0 0,0 0 0,0 0-1,1 0 1,-1 0 0,0 0 0,1 0 0,5-4 10,0 1 1,0-1-1,0 0 1,-1 0 0,0 0-1,1-1 1,-2 0 0,1 0-1,0 0 1,5-10-1,-3 4-11,-2 3 2,0 1 1,0-2 0,-1 1 0,0 0-1,0-1 1,-1 0 0,4-14 0,-18 45 56,9-19-55,0 0 0,0 0 1,1 0-1,-1 0 0,1 0 1,0 0-1,0 0 0,0 0 1,0 0-1,0 5 0,1-1 75,0 0 0,1 1-1,0-1 1,1 1-1,-1-1 1,1 0-1,1 0 1,-1 0-1,1 0 1,8 12-1,-9-15-35,0-1-1,0 1 0,1-1 0,-1 0 0,1 0 1,0 0-1,0 0 0,0 0 0,0-1 0,0 1 0,1-1 1,-1 0-1,1 0 0,0 0 0,-1 0 0,1-1 1,0 0-1,0 0 0,0 0 0,0 0 0,6 0 0,-8-1-32,0 0 0,0-1-1,0 1 1,0-1-1,0 0 1,-1 0 0,1 1-1,0-1 1,0 0-1,-1-1 1,1 1-1,-1 0 1,1 0 0,-1-1-1,1 1 1,-1-1-1,0 1 1,0-1 0,0 1-1,0-1 1,0 0-1,1-2 1,2-1 4,6-13-12,0 0 0,-1-1 0,-1 0 0,-1 0 0,-1-1 0,0 0 0,-2 0 0,0 0 0,-1-1-1,0-25 1,-2 1 4,-2 1-1,-3-1 0,-14-76 1,9 76 20,-2 0 1,-2 1 0,-32-71-1,43 110-25,-21-37 39,21 40-35,0-1-1,0 1 1,0 0 0,0-1 0,-1 1-1,1 0 1,0 0 0,-1 0 0,0 1-1,1-1 1,-1 1 0,0-1-1,-3 0 1,5 2-4,-1-1 0,1 1 0,-1 0 0,1-1 0,-1 1 0,1 0 0,0 0 0,-1 0 0,1 0 0,-1 1 0,1-1 0,-1 0 0,1 0 0,-1 1 0,1-1 0,0 1 0,-1 0 0,1-1 0,0 1 0,-3 1 0,2 0-1,0 0 0,0 1 0,0-1 0,0 0 1,0 1-1,0 0 0,0-1 0,1 1 0,-2 4 0,-2 6 5,1 1 0,0 0 1,-2 20-1,1 14 36,1 1 0,4 0 0,7 77 0,-2-54 8,25 270-925,0-109-5010,-14-115-2050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3.641"/>
    </inkml:context>
    <inkml:brush xml:id="br0">
      <inkml:brushProperty name="width" value="0.05" units="cm"/>
      <inkml:brushProperty name="height" value="0.05" units="cm"/>
      <inkml:brushProperty name="color" value="#E71224"/>
    </inkml:brush>
  </inkml:definitions>
  <inkml:trace contextRef="#ctx0" brushRef="#br0">52 0 9088,'0'0'768,"0"0"-107,0 0-426,0 0 85,0 0 768,0 0 106,0 0-340,0 8-44,-15 248 1707,-4-99-2090,1 167 0,19-289 881,5 19-6329,-5-48 4334,1-1 1,-1 0-1,1 0 0,0 0 0,0 0 0,0 0 0,1 0 0,-1 0 0,1-1 1,0 1-1,1-1 0,-1 0 0,1 0 0,5 5 0,5 1-2022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6.621"/>
    </inkml:context>
    <inkml:brush xml:id="br0">
      <inkml:brushProperty name="width" value="0.05" units="cm"/>
      <inkml:brushProperty name="height" value="0.05" units="cm"/>
    </inkml:brush>
  </inkml:definitions>
  <inkml:trace contextRef="#ctx0" brushRef="#br0">35 39 15360,'23'28'73,"-10"-14"504,-23-34-76,-26-40 1057,34 64-1089,-5 20-213,2 0 0,1 0 0,-2 40-1,5 83-20,2-114-106,29 359 373,37-6-407,-67-386-112,5 31-1273,-4-17-1691,-1 3-8005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292"/>
    </inkml:context>
    <inkml:brush xml:id="br0">
      <inkml:brushProperty name="width" value="0.05" units="cm"/>
      <inkml:brushProperty name="height" value="0.05" units="cm"/>
    </inkml:brush>
  </inkml:definitions>
  <inkml:trace contextRef="#ctx0" brushRef="#br0">0 481 14976,'10'19'4,"7"8"-30,-17-27 25,1 0-1,-1 0 0,0 0 1,0 1-1,0-1 1,0 0-1,1 0 1,-1 0-1,0 0 0,0 0 1,0 0-1,1 1 1,-1-1-1,0 0 1,0 0-1,1 0 0,-1 0 1,0 0-1,0 0 1,1 0-1,-1 0 1,0 0-1,0 0 0,1 0 1,-1 0-1,0 0 1,0 0-1,0 0 1,1 0-1,-1 0 0,0-1 1,0 1-1,1 0 1,-1 0-1,0 0 1,0 0-1,0 0 0,1 0 1,-1-1-1,0 1 1,0 0-1,0 0 1,0 0-1,0-1 0,1 1 1,-1 0-1,0 0 1,0 0-1,0-1 1,0 1-1,0 0 0,0 0 1,0-1-1,0 1 1,0 0-1,0 0 1,0-1-1,0 1 0,0 0 1,4-21 94,-3 17-70,3-14 132,1 0 1,0 0 0,1 0 0,1 0 0,1 1 0,0 0-1,2 1 1,11-17 0,-6 13 17,2 1 0,0 0 0,0 1 0,2 1 0,30-22 0,-12 15-15,0 1-1,2 2 0,1 2 0,0 2 0,2 1 1,71-17-1,-56 20-101,1 2 0,0 4 0,1 1 0,-1 4 0,1 1 0,0 4 0,90 14 0,-92-5-34,0 2 0,-1 2 0,0 3-1,-2 2 1,0 2 0,68 42 0,-88-44-14,-1 2-1,-1 1 0,-2 1 1,0 2-1,-2 1 1,-1 1-1,-1 1 0,-2 2 1,-1 0-1,24 46 0,-27-39 11,-2 1 0,-1 1 0,-3 1 0,-1 0 0,-2 0-1,7 62 1,-14-76-6,-2 0 0,-1 1 0,-2-1 0,0 0 0,-2 1 0,-1-1 0,-1 0 0,-2-1 0,-1 1-1,-20 48 1,17-55 1,-1-1-1,0 0 1,-1-1-1,-2 0 1,1-1-1,-2 0 0,-20 16 1,12-13-2,-2-2-1,0-1 1,-1-1 0,-51 24-1,33-22 20,-1-2 0,-1-2 0,0-2 0,-1-2 0,0-3 0,-88 5 0,21-11 103,-1-5 1,1-6-1,-195-39 0,272 39-37,0-1-1,-51-22 1,69 23-80,0-1 0,1-1 1,1 0-1,0-2 0,-27-23 0,28 18-1965,8-4-8325,6 10 5730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7.938"/>
    </inkml:context>
    <inkml:brush xml:id="br0">
      <inkml:brushProperty name="width" value="0.05" units="cm"/>
      <inkml:brushProperty name="height" value="0.05" units="cm"/>
    </inkml:brush>
  </inkml:definitions>
  <inkml:trace contextRef="#ctx0" brushRef="#br0">25 799 16895,'-1'-1'-9,"-1"1"0,1 0 0,-1 0 0,1-1 0,-1 1-1,1-1 1,0 1 0,-1-1 0,1 0 0,0 1-1,0-1 1,0 0 0,-1 0 0,1 0 0,0 0 0,0 0-1,-1-2 1,1 1-7,1 0-1,0-1 1,0 1-1,0 0 1,1 0-1,-1 0 1,0-1 0,1 1-1,0 0 1,-1 0-1,3-3 1,63-254-18,3-8 281,-63 247-229,30-76 137,-30 83-137,0 0-1,1 1 0,0 0 1,1 1-1,12-15 0,-18 24-16,-1 0 0,1 0 0,0 0 0,0 0 0,1 0 0,-1 0 0,0 0-1,1 1 1,-1-1 0,1 1 0,-1 0 0,1 0 0,-1 0 0,1 0-1,0 0 1,0 0 0,0 1 0,-1-1 0,1 1 0,0 0 0,0 0 0,0 0-1,0 0 1,0 1 0,-1-1 0,1 1 0,0-1 0,0 1 0,-1 0-1,1 0 1,0 0 0,-1 1 0,1-1 0,-1 1 0,0-1 0,3 3-1,5 5 14,0 0 0,-1 0 0,0 1-1,-1 1 1,0-1 0,10 18-1,20 40 165,-2 1-1,39 108 0,25 157 315,-124-364-492,12 14 0,-6-6-25,-1 0-1,0 2 1,-2 0-1,-42-31 0,23 23-38,-88-44 0,100 58 39,0 2-1,-1 1 1,-1 1-1,-51-9 0,51 18 117,30 1-90,0 0-1,-1 0 1,1 0-1,0 0 1,0 0-1,-1 0 1,1 0-1,0 0 1,0 0-1,0 0 1,-1 0-1,1 0 1,0 0-1,0 0 1,-1 0-1,1 0 1,0 1-1,0-1 1,0 0-1,0 0 1,-1 0-1,1 0 1,0 0-1,0 1 1,0-1-1,0 0 1,-1 0-1,1 0 1,0 1-1,0-1 1,0 0-1,0 0 1,0 1-1,12 8-86,0-4-692,0 0 0,0-1 1,0 0-1,1-1 1,-1 0-1,1-1 0,22 0 1,-3-2-2641,63-8 1,-37 1 836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168"/>
    </inkml:context>
    <inkml:brush xml:id="br0">
      <inkml:brushProperty name="width" value="0.05" units="cm"/>
      <inkml:brushProperty name="height" value="0.05" units="cm"/>
    </inkml:brush>
  </inkml:definitions>
  <inkml:trace contextRef="#ctx0" brushRef="#br0">0 0 6912,'0'0'-1643,"0"0"449,0 0 1492,0 0 385,0 0-235,2 9 341,19 99 4421,6 158-3700,-27-257-1437,3 21 181,-3-29-250,0-1 0,0 1 0,0-1 0,0 1 0,1-1-1,-1 0 1,0 1 0,0-1 0,0 1 0,0-1 0,1 0 0,-1 1 0,0-1 0,0 0-1,1 1 1,-1-1 0,0 0 0,1 1 0,-1-1 0,0 0 0,1 0 0,-1 1 0,0-1-1,1 0 1,-1 0 0,1 0 0,-1 0 0,0 1 0,1-1 0,-1 0 0,1 0 0,-1 0-1,1 0 1,-1 0 0,1 0 0,-1 0 0,0 0 0,1 0 0,-1 0 0,1 0 0,-1-1-1,0 1 1,1 0 0,-1 0 0,1 0 0,-1 0 0,0-1 0,1 1 0,-1 0 0,0 0-1,1-1 1,0 0 0,9-6 32,-1-2 0,14-14 1,-17 16 13,0 0 0,1 1 1,0 0-1,0 0 1,0 0-1,0 1 1,15-7-1,-20 11-49,0 0 1,0 1-1,0-1 0,0 1 0,0 0 0,0 0 1,1-1-1,-1 1 0,0 1 0,0-1 0,0 0 0,0 0 1,0 1-1,0-1 0,0 1 0,0 0 0,3 1 1,-1 0-2,0 1 0,0-1 0,0 1 0,0 0 0,-1 0 0,1 1 0,3 4 0,3 4 4,-2 0 0,0 0 0,0 1 1,5 13-1,9 14 259,-6-11-1897,-7-10-2755,-8-12 208,-1-7 1941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13.591"/>
    </inkml:context>
    <inkml:brush xml:id="br0">
      <inkml:brushProperty name="width" value="0.05" units="cm"/>
      <inkml:brushProperty name="height" value="0.05" units="cm"/>
    </inkml:brush>
  </inkml:definitions>
  <inkml:trace contextRef="#ctx0" brushRef="#br0">196 625 9216,'-2'3'0,"-1"1"-1,0 0 0,0-1 0,0 1 0,0-1 0,-7 6 0,9-9 2,0 1 0,0-1 0,0 1 0,0-1 0,0 1 0,0-1 0,0 0 0,0 0 0,0 1 0,0-1 0,0 0-1,0 0 1,0 0 0,0 0 0,0 0 0,0 0 0,-1-1 0,1 1 0,0 0 0,0 0 0,0-1 0,0 1 0,0-1-1,0 1 1,0-1 0,0 1 0,1-1 0,-2-1 0,-1 1 6,1-1-1,0 1 1,0 0-1,-1 0 1,1 0-1,0 0 1,-1 0 0,1 0-1,-1 0 1,1 1-1,-1 0 1,0-1-1,1 1 1,-1 0 0,1 0-1,-1 0 1,0 1-1,1-1 1,-1 0-1,-3 2 1,2 0 27,-1 0 0,1 0 0,-1 1 0,1-1 0,0 1 0,0 0 0,0 0 0,0 1 0,0-1 0,-3 5 0,3-3 278,0 0 0,1 1 0,-1-1 0,1 1 0,0 0 1,1 0-1,0 0 0,-1 0 0,0 9 0,2-13-224,0 0 0,1 0 0,0 0 1,-1 0-1,1 0 0,0 0 0,0 0 0,0 0 1,1 0-1,-1 0 0,0 0 0,1 0 0,-1 0 1,1 0-1,-1-1 0,1 1 0,0 0 0,0 0 1,0 0-1,0-1 0,0 1 0,1-1 0,-1 1 1,0-1-1,1 1 0,-1-1 0,1 0 0,-1 1 1,1-1-1,0 0 0,-1 0 0,1 0 0,0 0 1,3 0-1,-2 0-66,1 0-1,0-1 1,0 0 0,0 0 0,-1 0 0,1 0-1,0 0 1,0-1 0,-1 0 0,1 0 0,0 0 0,-1 0-1,1 0 1,0-1 0,-1 0 0,0 1 0,1-1-1,2-3 1,3-1-20,0-1 0,-1 0 0,0-1 0,0 1 0,8-12 1,-3 0 13,-1-1 1,0 1 0,-2-2 0,-1 0-1,0 0 1,-1 0 0,-2-1 0,0 0-1,-1 0 1,3-38 0,-3-20 249,-9-133 1,2 160-238,1 28-5,1 8 13,-1 0 0,-1 0-1,-5-25 1,0 69 197,2 27-134,3 1-1,5 59 0,0-47-13,3 59-356,1 57 1101,-11-91-4656,-10-1-5731,5-55 7401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21.365"/>
    </inkml:context>
    <inkml:brush xml:id="br0">
      <inkml:brushProperty name="width" value="0.05" units="cm"/>
      <inkml:brushProperty name="height" value="0.05" units="cm"/>
    </inkml:brush>
  </inkml:definitions>
  <inkml:trace contextRef="#ctx0" brushRef="#br0">1 113 10112,'0'0'768,"0"0"-86,0 0-340,0 0-108,0 0-63,5-4 85,15-12 55,1 1-1,30-17 1,-39 25-127,1 1 0,0 0 0,0 1-1,0 0 1,0 2 0,23-5 0,-12 5-35,-1 1 0,1 1 0,35 3 1,-52-1-92,1 0 0,0 1 1,-1 0-1,1 0 0,-1 0 1,0 1-1,0 0 0,0 1 1,0-1-1,-1 1 0,1 1 1,-1-1-1,0 1 0,10 10 1,-10-9-45,-1 1 0,1 0 0,-1 0 0,-1 0 1,1 0-1,-1 1 0,-1 0 0,1 0 1,-1 0-1,0 0 0,-1 0 0,0 1 0,-1-1 1,1 1-1,-2 0 0,1-1 0,-2 11 0,1 18 29,-2 0 0,-9 51-1,-45 148 86,51-213-84,0 0-1,-3 40 1,-2 13 60,-3-14-11,3 0-1,-3 91 0,6-27 245,-1-3 94,8-111-390,1-1 0,-2 0-1,0 0 1,0 1-1,-1-1 1,0 0-1,-1 0 1,0-1-1,-7 16 1,9-24-26,0-1-1,0 1 1,1 0 0,-1-1-1,0 1 1,1 0 0,-1 0 0,1-1-1,0 1 1,0 3 0,0-4 1,0-1-1,0 1 1,0 0 0,0 0-1,0-1 1,1 1 0,-1 0 0,0-1-1,1 1 1,-1-1 0,0 1 0,1 0-1,-1-1 1,1 1 0,-1-1-1,1 1 1,-1-1 0,1 1 0,0 0-1,3 0 38,-1 1 0,1-1-1,-1 0 1,1 0-1,-1 0 1,1-1 0,0 0-1,-1 1 1,8-2-1,185-16 482,20-16-208,107-13 222,-316 46-578,61-4-2840,-60 4 1858,-1 0 0,0 1 0,1 0 0,-1 0 0,0 1 1,14 4-1,-8-2-6583,1-2 7510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9.912"/>
    </inkml:context>
    <inkml:brush xml:id="br0">
      <inkml:brushProperty name="width" value="0.05" units="cm"/>
      <inkml:brushProperty name="height" value="0.05" units="cm"/>
    </inkml:brush>
  </inkml:definitions>
  <inkml:trace contextRef="#ctx0" brushRef="#br0">1 89 4992,'0'0'0,"0"0"-3328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4.777"/>
    </inkml:context>
    <inkml:brush xml:id="br0">
      <inkml:brushProperty name="width" value="0.05" units="cm"/>
      <inkml:brushProperty name="height" value="0.05" units="cm"/>
    </inkml:brush>
  </inkml:definitions>
  <inkml:trace contextRef="#ctx0" brushRef="#br0">28 1 9728,'0'34'128,"0"-34"-121,-1 0 0,1 0 1,-1 1-1,1-1 0,-1 0 1,1 0-1,-1 0 1,0 0-1,1 0 0,-1 0 1,1 0-1,-1 0 0,1 0 1,-1 0-1,1 0 0,-1 0 1,0 0-1,1 0 0,-1 0 1,1 0-1,-1-1 0,1 1 1,-1 0-1,1 0 1,-1-1-1,0 1 0,1-1 88,0 1 0,-1 0 0,1-1 0,-1 1-1,1 0 1,-1 0 0,1 0 0,-1-1 0,1 1 0,-1 0-1,1 0 1,-1 0 0,1 0 0,-1 0 0,0 0 0,1 0-1,-1 0 1,1 0 0,-1 0 0,1 0 0,-1 1 0,1-1-1,-2 0 1,5 32 1155,0-1-1,13 54 0,2 8-922,1 79 682,3 27 30,-17-167-939,38 190 802,-38-204-660,1 0 0,10 20 0,4-4-1258,-17-30 314,0-1 0,0 0 0,0 1 0,1-1-1,-1-1 1,5 4 0,5 3-8684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5.891"/>
    </inkml:context>
    <inkml:brush xml:id="br0">
      <inkml:brushProperty name="width" value="0.05" units="cm"/>
      <inkml:brushProperty name="height" value="0.05" units="cm"/>
    </inkml:brush>
  </inkml:definitions>
  <inkml:trace contextRef="#ctx0" brushRef="#br0">5 305 13056,'-4'24'193,"6"-32"249,9-42 352,-8 39-702,1 1 1,0 0-1,0-1 1,1 2-1,0-1 1,9-12-1,-10 17-51,1-1-1,-1 1 0,1 0 0,1 1 1,-1-1-1,1 1 0,-1 0 0,1 0 1,0 0-1,1 1 0,6-3 1,66-20 417,119-23 0,-121 32-329,-16 3-69,1 3-1,1 3 1,-1 3 0,1 2-1,0 3 1,0 3 0,0 3 0,-1 2-1,66 18 1,-63-9-53,-2 3 0,107 50 0,-86-29-11,128 84-1,-180-102 25,-2 0-1,-1 2 1,0 1 0,-2 1-1,-2 2 1,45 62-1,-49-57-19,-2 0 0,-1 2 0,-2 0 0,16 55 0,-29-81 0,-1 1 0,0-1 0,0 1 0,-1 0 0,0-1-1,-1 1 1,-1 0 0,1 0 0,-4 12 0,3-16 1,-1 0 0,0-1 1,0 1-1,-1-1 1,0 0-1,0 0 1,0 0-1,-1 0 1,0 0-1,0-1 1,-1 0-1,1 1 0,-1-2 1,0 1-1,-7 5 1,-9 3 26,0 0 0,-1-2 1,-1 0-1,1-1 0,-2-2 1,-39 10-1,-153 18 226,124-24-216,-165 23 208,-261 0-1,446-31-53,-85 15 0,156-19-238,-51 8-1069,-30-3 3981,42-7-3036,0-5-3313,32 4 941,-1 0 1,1 0-1,0 0 1,-8-6 0,6 4 1602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6.547"/>
    </inkml:context>
    <inkml:brush xml:id="br0">
      <inkml:brushProperty name="width" value="0.05" units="cm"/>
      <inkml:brushProperty name="height" value="0.05" units="cm"/>
    </inkml:brush>
  </inkml:definitions>
  <inkml:trace contextRef="#ctx0" brushRef="#br0">26 682 14464,'-12'-4'0,"12"4"0,-1 0 0,0 0 0,1 0 0,-1 0 0,1 0 0,-1 0 0,1 0 0,-1 0 0,1 0 0,-1 0 0,1-1 0,-1 1 0,1 0 0,0 0 0,-1-1 0,1 1 0,-1 0 0,1 0 0,-1-1 0,1 1 0,0-1 0,-1 1 0,1 0 0,0-1 0,-1 1 0,1-1 0,0 1 0,0-1 0,-1 1 0,1-1 0,0 1 0,0-1 0,0 1 0,0-2 0,8-6 0,-7 7 0,7-9 0,0-1 0,-1 0 0,0 0 0,-1-1 0,0 0 0,6-20 0,-1-2 0,9-43 0,8-114 108,7-28 61,-34 216-139,-1-1-1,1 1 1,0 0-1,1 0 1,-1 0 0,0 0-1,1 0 1,2-2 0,-4 4-15,1 1 0,-1-1 1,1 0-1,-1 1 0,1-1 0,0 1 1,-1 0-1,1-1 0,0 1 0,0-1 1,-1 1-1,1 0 0,0 0 1,0-1-1,-1 1 0,1 0 0,0 0 1,0 0-1,0 0 0,-1 0 0,1 0 1,0 0-1,0 0 0,0 0 1,-1 1-1,1-1 0,0 0 0,0 0 1,-1 1-1,1-1 0,0 0 0,0 1 1,-1-1-1,1 1 0,0-1 1,0 1-1,7 6 12,0-1-1,-1 1 1,0 1 0,0-1-1,-1 1 1,0 0 0,8 14-1,31 68 60,6 37-39,16 34 55,-15-47-1531,-54-123 1183,-6-12 193,1 11-3,0 2-1,0-1 1,-1 1 0,0 0-1,0 0 1,-1 1 0,1 0-1,-2 1 1,1 0-1,-1 0 1,-17-7 0,10 6-6,0 1 0,0 1 0,-1 0 0,0 1 0,0 1 0,-27-2 1,36 6 35,0-1 0,0 1 1,1 0-1,-1 1 1,0 0-1,1 0 0,0 1 1,-1 0-1,-13 7 1,21-9-1597,1-1-5972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4.474"/>
    </inkml:context>
    <inkml:brush xml:id="br0">
      <inkml:brushProperty name="width" value="0.05" units="cm"/>
      <inkml:brushProperty name="height" value="0.05" units="cm"/>
      <inkml:brushProperty name="color" value="#E71224"/>
    </inkml:brush>
  </inkml:definitions>
  <inkml:trace contextRef="#ctx0" brushRef="#br0">65 0 8832,'29'59'533,"-28"-60"-364,1 0 1,-1 0-1,1 0 0,-1 0 0,1 0 0,-1 1 1,1-1-1,0 0 0,-1 1 0,1-1 1,0 1-1,0-1 0,-1 1 0,4 0 1,9 1-67,-1 0 0,0 1 0,1 0 0,21 8 0,53 22 712,-76-27-737,248 120 2590,-109-50-2051,35 19-351,125 55 44,152 13 778,-87-34-384,-347-117-574,56 19 252,-116-13-276,-20 11-63,-1-3 0,-83 27-1,-552 147 342,539-163-361,-181 41 117,-5-22-47,217-42 25,-140 35-1,252-47 28,-16 3-794,17-7-800,12-6-971,-2 5 509,-1 0 0,1 1 0,0 0 1,0 0-1,0 0 0,12-3 0,15-5 1762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17.271"/>
    </inkml:context>
    <inkml:brush xml:id="br0">
      <inkml:brushProperty name="width" value="0.05" units="cm"/>
      <inkml:brushProperty name="height" value="0.05" units="cm"/>
    </inkml:brush>
  </inkml:definitions>
  <inkml:trace contextRef="#ctx0" brushRef="#br0">41 451 7808,'-37'24'-256,"37"-24"253,-1 0-1,1 0 1,0 0 0,0 0 0,0 0 0,0 0-1,0 0 1,0 0 0,0 0 0,-1 0 0,1 1 0,0-1-1,0 0 1,0 0 0,0 0 0,0 0 0,0 0-1,0 0 1,-1 0 0,1 0 0,0 0 0,0 0 0,0 0-1,0 0 1,0 0 0,0 1 0,0-1 0,0 0-1,0 0 1,0 0 0,0 0 0,0 0 0,0 0 0,0 0-1,0 1 1,-1-1 0,1 0 0,0 0 0,0 0-1,0 0 1,0 0 0,0 0 0,1 1 0,-1-1-1,0 0 1,0 0 0,0 0 0,0 0 0,0 0 0,0 0-1,0 0 1,0 0 0,0 1 0,0-1 0,0 0-1,0 0 1,0 0 0,0 0 0,0 0 0,0 0 0,1 0-1,-1 0 1,0 0 0,0 0 0,0 1 0,0-1-1,21 14-41,-17-11 22,1 0 0,-1 0-1,0 0 1,0 0 0,0 1 0,0-1 0,0 1-1,-1 0 1,5 7 0,-3 0-87,-1 0 0,0 0 1,4 13-1,-7-17 407,1 1 1,0-1 0,1 0 0,-1 0 0,1-1-1,1 1 1,-1-1 0,1 1 0,8 9 0,-11-16-250,-1 0 0,1 1 0,0-1 0,-1 0 0,1 0 0,0 0 0,0 1 0,-1-1 0,1 0 0,0 0 0,0 0 0,-1 0 0,1 0 0,0 0 1,0 0-1,-1 0 0,1-1 0,0 1 0,0 0 0,-1 0 0,1-1 0,0 1 0,-1 0 0,1-1 0,1 0 0,14-12 921,-10 3-883,-3 0-65,-3 8 86,2 4 21,3 4 66,0-1 0,1 0 0,0-1 0,-1 1 0,2-1 0,11 6 0,-16-9-144,1 0-1,-1 0 0,0-1 0,0 1 1,1-1-1,-1 0 0,0 1 0,1-1 0,-1 0 1,0 0-1,1-1 0,-1 1 0,1 0 1,-1-1-1,0 1 0,0-1 0,1 0 1,-1 0-1,0 0 0,0 0 0,0 0 0,0 0 1,0-1-1,0 1 0,0-1 0,2-2 1,6-7 27,-1 0 1,-1 0 0,0-1-1,-1 0 1,0 0 0,9-22 0,-1-5 34,11-42 0,-18 49-100,-1-1 1,-1 0 0,-2-1 0,-1-34 0,-3 45-4,-1 0 0,-1 0 0,-1 0 0,-1 0 0,-1 1 0,-14-39 1,18 59-10,-15-30 5,16 32-6,-1-1 1,1 1-1,0-1 1,-1 1-1,1-1 1,-1 1-1,1-1 0,-1 1 1,1 0-1,-1-1 1,1 1-1,-1 0 1,1-1-1,-1 1 1,1 0-1,-1 0 1,0 0-1,1-1 1,-1 1-1,1 0 0,-1 0 1,0 0-1,1 0 1,-1 0-1,1 0 1,-1 0-1,0 0 1,1 1-1,-1-1 1,1 0-1,-1 0 0,0 0 1,1 0-1,-1 1 1,1-1-1,-1 0 1,1 1-1,-1-1 1,1 0-1,-1 1 1,1-1-1,-1 1 0,1-1 1,0 1-1,-1-1 1,1 1-1,0-1 1,-1 2-1,-3 4-7,0 0 0,0 1 0,0-1 0,1 1 0,0 0 0,1 0 0,-3 9 0,-8 55-33,11-59 40,-5 66-24,3 1 1,9 112-1,-1-97-1672,-2-11-7796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5.223"/>
    </inkml:context>
    <inkml:brush xml:id="br0">
      <inkml:brushProperty name="width" value="0.05" units="cm"/>
      <inkml:brushProperty name="height" value="0.05" units="cm"/>
    </inkml:brush>
  </inkml:definitions>
  <inkml:trace contextRef="#ctx0" brushRef="#br0">78 1 8320,'1'2'149,"5"35"668,2 49 1,0-7-192,-1-19-370,-3 1 0,-2-1 0,-3 1 0,-3-1 0,-22 119 0,-7-50-78,-9 44 711,36-136-2059,5-29-430,1-1-1,0 0 1,0 0-1,0 1 0,3 10 1,2 8 1344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096"/>
    </inkml:context>
    <inkml:brush xml:id="br0">
      <inkml:brushProperty name="width" value="0.05" units="cm"/>
      <inkml:brushProperty name="height" value="0.05" units="cm"/>
    </inkml:brush>
  </inkml:definitions>
  <inkml:trace contextRef="#ctx0" brushRef="#br0">0 95 9088,'1'2'3,"0"-1"1,-1 0 0,1 0 0,0 0-1,0 1 1,0-1 0,0 0-1,0 0 1,0 0 0,0-1 0,0 1-1,0 0 1,0 0 0,1-1-1,-1 1 1,0 0 0,1-1 0,-1 1-1,0-1 1,3 1 0,0-1 33,0-1 1,0 1-1,0-1 1,0 0-1,0 1 1,5-4 0,-3 3 5,315-82 1132,-268 74-1073,0 2 0,0 3 0,1 1 0,61 7 0,-51 3 4,0 4-1,84 24 1,118 52-1,-207-66-58,4 1-36,0 3 0,-2 2-1,-1 3 1,-2 2 0,99 74-1,-104-62 202,-1 2 0,52 63 0,-78-77-98,-1 0 1,-1 1-1,-3 1 1,0 1-1,15 39 1,-31-64-111,-2 0 0,0 0-1,0 0 1,0 1 0,-2-1 0,1 1 0,-1-1-1,-1 1 1,0-1 0,0 1 0,-1 0 0,0-1-1,-4 13 1,1-10-5,0 0 0,-1-1 0,-1 1 0,0-1 0,-1 0 0,0-1 0,0 0 0,-2 0 0,-14 16 0,-14 8 19,0-1 0,-2-2 0,-2-2 1,0-2-1,-2-2 0,-58 27 1,51-32-19,-2-1 0,-62 14 0,-107 15 0,205-46 0,-78 16 99,-2-3 1,-111 2-1,117-17 281,-121-15-1,163 7-305,0-1 1,1-3-1,0-2 0,-56-23 1,89 28 8,0 0 0,1 0 0,0-1 0,0-1 0,1 0 0,-19-21 0,-20-17-109,44 43-159,-27-22-1292,9 12-7101,15 10 6466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6.798"/>
    </inkml:context>
    <inkml:brush xml:id="br0">
      <inkml:brushProperty name="width" value="0.05" units="cm"/>
      <inkml:brushProperty name="height" value="0.05" units="cm"/>
    </inkml:brush>
  </inkml:definitions>
  <inkml:trace contextRef="#ctx0" brushRef="#br0">18 484 11520,'30'-166'2069,"-26"124"-1894,2 1 0,2 0 0,2 0 0,25-67 0,-34 105-170,1-1 1,-1 1 0,1-1 0,0 1 0,0 0-1,0 0 1,0 0 0,1 0 0,-1 0 0,7-4 0,-8 6-4,1 0 0,-1 1 1,1-1-1,0 0 1,-1 1-1,1-1 1,0 1-1,-1 0 1,1-1-1,0 1 1,-1 0-1,1 0 1,0 0-1,0 0 0,-1 1 1,1-1-1,0 0 1,0 1-1,-1-1 1,1 1-1,-1 0 1,1-1-1,0 1 1,-1 0-1,3 1 1,6 6-3,0-1 0,0 1 0,0 1 0,-1 0 0,0 0 0,12 18 0,43 70 0,-42-60 0,-6-12 32,-1 1 0,-2 1 0,-1 0 0,-1 0 0,-1 1 0,-1 1 0,8 51 0,-14-68-75,-25-32-415,13 13 447,-7-7 63,-1 0 0,-1 1 1,-1 1-1,0 0 0,0 2 1,-1 0-1,0 1 0,-22-6 1,15 7-871,-53-8 1,44 12-3582,-40 1-1,62 3 1691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47.468"/>
    </inkml:context>
    <inkml:brush xml:id="br0">
      <inkml:brushProperty name="width" value="0.05" units="cm"/>
      <inkml:brushProperty name="height" value="0.05" units="cm"/>
    </inkml:brush>
  </inkml:definitions>
  <inkml:trace contextRef="#ctx0" brushRef="#br0">13 587 9856,'-6'-28'11,"4"26"-6,1-1-1,1 1 1,-1-1 0,0 1 0,1-1 0,-1 0 0,1 1 0,0-1 0,-1 0-1,1 1 1,1-1 0,-1 1 0,0-1 0,1 0 0,-1 1 0,1-1 0,0 1-1,0-1 1,0 1 0,0-1 0,0 1 0,0 0 0,3-3 0,1-1-20,1-1-1,0 1 1,0 0 0,1 0 0,0 1 0,0 0 0,0 0 0,1 1 0,-1 0 0,1 0-1,0 1 1,0 0 0,0 0 0,1 1 0,-1 0 0,1 0 0,-1 1 0,1 0 0,0 1-1,-1 0 1,1 0 0,0 1 0,11 2 0,-11-1 84,0-1-154,-1 1 1,0 0-1,1 1 1,-1 0-1,14 7 1,-20-9 67,0 0 0,-1 0 1,1 1-1,0-1 0,-1 0 1,1 1-1,-1 0 0,0-1 1,0 1-1,1 0 0,-1 0 1,0-1-1,-1 1 0,1 0 1,0 0-1,0 0 0,-1 0 1,1 0-1,-1 0 0,0 0 1,1 0-1,-1 1 0,0-1 0,0 0 1,0 0-1,-1 0 0,1 0 1,0 0-1,-2 3 0,1-1 46,-1 1-1,1-1 1,-1 0-1,0 0 0,0 0 1,-4 5-1,-4 9 1736,9-17-1731,1-1 0,0 1 0,0-1 0,0 1 0,0-1 0,0 1 0,0-1 0,0 1 0,0-1 0,0 1 0,0-1 0,0 1 0,0-1 0,0 1 0,0-1 0,0 1 1,0-1-1,1 0 0,-1 1 0,0-1 0,0 1 0,1-1 0,-1 1 0,0-1 0,0 0 0,1 1 0,-1-1 0,1 1 0,-1-1 0,0 0 0,1 1 0,-1-1 0,1 0 0,-1 0 0,1 0 0,-1 1 0,0-1 0,1 0 0,-1 0 0,1 0 0,-1 0 0,1 0 0,-1 0 0,2 1 0,22 1 17,-18-4-30,0 0 0,0 0 0,0 0 0,0-1 0,-1 0 1,1 0-1,-1 0 0,0 0 0,0-1 0,0 0 0,0 0 0,5-8 0,4-4 57,0 0-1,15-27 1,-18 24-44,0 0 1,-2 0 0,0-1-1,-2-1 1,0 1 0,-1-1-1,-1 0 1,-1-1 0,0 1-1,-2-1 1,-1 0 0,-1 1-1,0-1 1,-2 0 0,0 1 0,-2-1-1,0 1 1,-12-35 0,15 55-34,1-1 0,-1 1 0,0-1 0,0 1 0,1-1 0,-1 1 0,0 0 0,0 0 0,0-1 0,0 1 0,-3-2 0,4 3 0,0-1 0,-1 1 0,1 0 0,0 0 0,-1-1 0,1 1 0,-1 0 0,1 0 0,0 0 0,-1-1 0,1 1 0,-1 0 0,1 0 0,0 0 0,-1 0 0,1 0-1,-1 0 1,1 0 0,-1 0 0,1 0 0,-1 0 0,1 0 0,0 0 0,-1 0 0,1 0 0,-1 0 0,1 0 0,-1 1 0,1-1 0,0 0 0,-1 0 0,1 0 0,0 1 0,-1-1 0,1 0 0,0 1 0,-1-1 0,1 0 0,0 1 0,-1-1 0,1 0 0,0 1 0,0-1 0,-1 1 0,-5 25 22,4 39 154,2 1 0,4-1 0,16 97 0,-4-76-1925,-7-47-6571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5.726"/>
    </inkml:context>
    <inkml:brush xml:id="br0">
      <inkml:brushProperty name="width" value="0.05" units="cm"/>
      <inkml:brushProperty name="height" value="0.05" units="cm"/>
    </inkml:brush>
  </inkml:definitions>
  <inkml:trace contextRef="#ctx0" brushRef="#br0">1 116 6912,'0'0'640,"0"0"-22,0 0-84,0 0-65,0 0-149,0 0 43,0 0 21,0 0 21,0 0 86,0 0-43,0 0-214,0 0 129,5 0 106,14 0-188,-1-1 0,0-1 0,0 0 0,0-1 0,26-8 0,126-65 743,-158 71-1002,0 1 1,0 1 0,0 0 0,0 1 0,0 0 0,0 1 0,1 1 0,-1 0-1,17 1 1,6 0 5,-21 0 32,1 0 0,25 7 1,-4-1 14,-24-5-75,-1 7 0,-9-3-11,0 1 0,-1 0 0,0 0 0,0-1 0,-1 1 0,0 0 0,0 0 0,-1-1 0,-1 9 0,1 7-7,0-16 18,0 25 0,-8 51 0,7-72 0,0 0 0,-1 1 0,-1-1 0,0-1 0,0 1 0,-1 0 0,0-1 0,-11 15 0,12-19-9,1 0 1,0 1 0,0-1 0,0 1-1,0-1 1,1 1 0,0 0 0,1 0 0,-1 0-1,1 0 1,0 1 0,0 10 0,1-16 88,0 1 1,1 0-1,-1 0 0,1 0 1,-1 0-1,1-1 0,0 1 1,0 0-1,0-1 0,0 1 1,0-1-1,0 1 0,0-1 1,0 1-1,1-1 1,-1 0-1,1 1 0,-1-1 1,1 0-1,1 1 0,42 26-76,-33-21 289,2 0-266,0 0 0,0-1 0,1-1 0,28 7 0,65 7 286,-61-12-207,379 47 86,-412-54-3578,-11 0 799,-3 0-5327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0.674"/>
    </inkml:context>
    <inkml:brush xml:id="br0">
      <inkml:brushProperty name="width" value="0.05" units="cm"/>
      <inkml:brushProperty name="height" value="0.05" units="cm"/>
    </inkml:brush>
  </inkml:definitions>
  <inkml:trace contextRef="#ctx0" brushRef="#br0">23 28 4992,'-12'-14'0,"1"1"-3328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1.046"/>
    </inkml:context>
    <inkml:brush xml:id="br0">
      <inkml:brushProperty name="width" value="0.05" units="cm"/>
      <inkml:brushProperty name="height" value="0.05" units="cm"/>
    </inkml:brush>
  </inkml:definitions>
  <inkml:trace contextRef="#ctx0" brushRef="#br0">39 34 6912,'-10'-15'0,"-4"-1"21,14 16-15,0 0 0,0 0-1,0 0 1,-1-1 0,1 1-1,0 0 1,0 0 0,-1 0 0,1 0-1,0-1 1,0 1 0,-1 0-1,1 0 1,0 0 0,-1 0 0,1 0-1,0 0 1,0 0 0,-1 0 0,1 0-1,0 0 1,-1 0 0,1 0-1,0 0 1,-1 0 0,1 0 0,0 0-1,0 0 1,-1 0 0,1 1-1,0-1 1,0 0 0,-1 0 0,1 0-1,0 0 1,0 0 0,-1 1-1,1-1 1,0 0 0,0 0 0,0 1-1,-1-1 1,1 0 0,0 0 0,0 1-1,0-1 1,0 0 0,-3 19 210,2-17-114,1 0 1,0 1-1,0-1 0,0 1 1,1-1-1,-1 0 1,0 1-1,1-1 0,1 5 1,-2-7-5735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33.490"/>
    </inkml:context>
    <inkml:brush xml:id="br0">
      <inkml:brushProperty name="width" value="0.05" units="cm"/>
      <inkml:brushProperty name="height" value="0.05" units="cm"/>
    </inkml:brush>
  </inkml:definitions>
  <inkml:trace contextRef="#ctx0" brushRef="#br0">51 33 3072,'-29'-28'128,"29"27"-109,-1 1 0,1 0 0,0-1 1,-1 1-1,1 0 0,0-1 0,0 1 0,-1 0 0,1 0 1,-1-1-1,1 1 0,0 0 0,-1 0 0,1 0 0,-1 0 1,1-1-1,0 1 0,-1 0 0,1 0 0,-1 0 1,1 0-1,0 0 0,-1 0 0,1 0 0,-1 0 0,1 0 1,-1 0-1,1 0 0,0 1 0,-1-1 0,1 0 0,-1 0 1,1 0-1,0 0 0,-1 1 0,1-1 0,0 0 0,-1 0 1,1 1-1,0-1 0,-1 0 0,1 1 0,0-1 0,-1 0 1,1 1-1,0-1 0,0 0 0,0 1 0,-1-1 0,1 1 1,0-1-1,0 0 0,0 1 0,0-1 0,0 1 1,0-1-1,0 1 0,-3 38 4690,3-33-3213,0-4-1376,0 0-1,0-1 1,0 1 0,0 0 0,0 0-1,0 0 1,1-1 0,-1 1-1,0 0 1,1 0 0,0-1-1,-1 1 1,1 0 0,2 2-1,-2-3-8,1 0-1,-1 0 1,1 0-1,0 0 1,0-1-1,-1 1 1,1-1-1,0 1 1,0-1-1,-1 0 1,5 1-1,2 0-436,8 1 358,0 1 0,-1 1 0,1 0 0,15 7 0,-26-8-26,1-1 1,-1 1 0,0 0 0,0 1 0,0-1 0,0 1 0,-1 0-1,1 1 1,-1-1 0,0 1 0,-1-1 0,1 1 0,5 10 0,-3-4-6,1-1 0,0 0 1,12 12-1,-10-12-8,-1 0 1,0 0-1,7 14 0,-6-7-7,-2 1 0,0 0 0,-2 0 0,0 0 0,4 23 0,6 99-74,-9-64 4,0-25 64,11 146-111,-15-150 103,-2 1 0,-8 55 1,-9 39 191,-12 87 205,27-213-318,-1-1 0,-1 0 1,0 1-1,-1-2 0,0 1 0,-1-1 0,-1 1 1,0-2-1,-14 20 0,-7 1 482,9-7-63,6-10-439,10-16 44,-2 0 27,-19 25-33,23-25 59,0 2 64,-4 19-80,-7 14 324,12-35-429,-4 14 61,0 0 1,1 0 0,1 1 0,1-1-1,0 1 1,1 0 0,0-1 0,6 32 0,-4-25-49,13 277 117,-3-41 4,14-99 218,-5-38-334,-19-107 41,10 41 124,-10-53-174,-1 0 1,1 0 0,0 0-1,0 0 1,0 0 0,0-1-1,0 1 1,1-1 0,-1 0-1,0 1 1,1-1 0,-1 0-1,1 0 1,4 1 0,-5-2-11,11 4 49,0-1 0,-1 0 0,1-1 0,0-1 1,16 0-1,69-5 10,-52 0 29,27 3-19,-1 2 0,88 14-1,136 44 86,-210-38-96,166 16 0,-197-32-48,144 7 96,-134-12-158,233 8 348,-224-2-304,-38-5-40,1 3 0,45 9 0,-79-12-2475,-3-1-9045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8.556"/>
    </inkml:context>
    <inkml:brush xml:id="br0">
      <inkml:brushProperty name="width" value="0.05" units="cm"/>
      <inkml:brushProperty name="height" value="0.05" units="cm"/>
    </inkml:brush>
  </inkml:definitions>
  <inkml:trace contextRef="#ctx0" brushRef="#br0">1 1 12416,'17'51'206,"-9"-30"24,-1 0 0,5 28 0,26 246 1133,-16-106-742,-15-131-189,0 9-831,1-23-9490,-5-34 7393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1:36.023"/>
    </inkml:context>
    <inkml:brush xml:id="br0">
      <inkml:brushProperty name="width" value="0.05" units="cm"/>
      <inkml:brushProperty name="height" value="0.05" units="cm"/>
    </inkml:brush>
  </inkml:definitions>
  <inkml:trace contextRef="#ctx0" brushRef="#br0">30 175 6784,'4'34'-725,"-4"-31"447,0 0-276,0-3 980,0 0 321,0 0 42,-3-2 128,0-1-478,0 0 0,0 0 0,1-1 0,-1 1 0,1-1 0,-1 0 0,1 0 0,0 1 0,1-1 0,-1 0 0,-2-9 0,4 9-338,0 0 0,-1 0 0,2 0 0,-1 0 0,0 1 1,1-1-1,-1 0 0,1 0 0,0 0 0,0 0 0,1 1 0,-1-1 0,1 1 0,3-6 0,0 1 39,0 1 0,1 0 0,-1 0 0,1 0 0,1 1 1,-1 0-1,1 0 0,0 1 0,1 0 0,-1 0 0,1 0 0,0 1 0,0 0 0,0 1 0,1 0 0,-1 0 0,1 1 0,0 0 0,-1 0 0,1 1 0,0 1 0,18 0 0,-16 1-76,0 6-106,-6 1-49,-4-5-2293,-1-3-8410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002"/>
    </inkml:context>
    <inkml:brush xml:id="br0">
      <inkml:brushProperty name="width" value="0.05" units="cm"/>
      <inkml:brushProperty name="height" value="0.05" units="cm"/>
      <inkml:brushProperty name="color" value="#E71224"/>
    </inkml:brush>
  </inkml:definitions>
  <inkml:trace contextRef="#ctx0" brushRef="#br0">0 0 6528,'0'0'0,"0"0"-4480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142"/>
    </inkml:context>
    <inkml:brush xml:id="br0">
      <inkml:brushProperty name="width" value="0.05" units="cm"/>
      <inkml:brushProperty name="height" value="0.05" units="cm"/>
    </inkml:brush>
  </inkml:definitions>
  <inkml:trace contextRef="#ctx0" brushRef="#br0">0 300 11264,'16'22'0,"-15"-20"0,1 0 0,-1 1 0,1 0 0,0 0 0,0-1 0,1 0 0,4 5 0,-7-7 1,1 0 0,-1-1 0,1 1 0,-1 0 0,1 0 0,-1 0 0,1-1 0,-1 1 0,1 0 0,-1 0 0,1-1 0,-1 1 0,0 0 0,1-1 0,-1 1 0,0 0 0,1-1 0,-1 1 0,0-1 0,1 1 0,-1-1 0,0 1 0,0-1 0,1 1 0,-1-1 0,0 1 0,0-1 0,0 1 0,0-1 0,0 1 0,0-1 0,8-28 175,-4 13 0,0 6-94,0 0 1,0 0 0,1 0 0,1 1-1,-1-1 1,1 1 0,1 1 0,0-1-1,0 1 1,1 0 0,-1 1-1,12-9 1,-3 6 96,-1 0-1,2 1 1,-1 1-1,1 1 1,0 0-1,29-7 1,327-69 1618,-313 75-1704,0 2 0,0 4 0,0 2-1,84 10 1,296 72 78,-370-64-89,89 35 1,-129-40-71,0 0-1,0 3 1,-2 0-1,0 2 1,29 23-1,-46-32-7,0 1 0,-2-1 0,1 2 0,-1-1 0,0 1 0,-1 1 0,-1-1 0,0 1-1,0 1 1,-1-1 0,-1 1 0,0 0 0,-1 0 0,0 1 0,-1-1 0,0 1-1,-1 0 1,-1 0 0,0 0 0,-1 0 0,-1 0 0,0-1 0,0 1 0,-2 0-1,0 0 1,0-1 0,-1 0 0,-1 1 0,0-1 0,-1-1 0,0 1 0,-9 11-1,-3 3 14,-2 0 0,-1-2 0,0 0 0,-2-1 0,-36 28 0,4-9 49,-93 54 1,103-72-14,-1-3 1,-1-2-1,-1-1 0,0-3 1,-1-2-1,-1-2 0,0-2 1,-1-2-1,-63 1 0,-19-8 381,0-6 0,-224-36 0,294 29-325,0-3 1,-86-32 0,39-1-5708,108 47 563,2 1 342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645"/>
    </inkml:context>
    <inkml:brush xml:id="br0">
      <inkml:brushProperty name="width" value="0.05" units="cm"/>
      <inkml:brushProperty name="height" value="0.05" units="cm"/>
    </inkml:brush>
  </inkml:definitions>
  <inkml:trace contextRef="#ctx0" brushRef="#br0">54 640 11008,'-49'-5'21,"44"4"24,7-2 17,13-13 142,-1-1 1,-1-1 0,0-1 0,17-35 0,-14 17 561,-2 0 0,15-65 0,6-79-145,-18 82-575,-9 59 167,-8 39-210,0 1-1,0-1 0,0 1 0,0 0 1,0-1-1,0 1 0,0 0 1,0-1-1,0 1 0,0-1 1,1 1-1,-1 0 0,0-1 1,0 1-1,0 0 0,0-1 1,1 1-1,-1 0 0,0-1 1,0 1-1,0 0 0,1 0 1,-1-1-1,0 1 0,1 0 1,-1 0-1,0-1 0,1 1 0,-1 0 1,0 0-1,1 0 0,-1 0 1,0-1-1,1 1 0,-1 0 1,0 0-1,1 0 0,-1 0 1,1 0-1,-1 0 0,0 0 1,1 0-1,-1 0 0,0 0 1,1 0-1,-1 0 0,1 1 1,-1-1-1,0 0 0,1 0 0,-1 0 1,0 0-1,1 1 0,-1-1 1,0 0-1,0 0 0,1 0 1,-1 1-1,0-1 0,1 0 1,-1 1-1,0-1 0,0 1 1,1-1 19,6 6 20,0 0-1,-1 0 1,0 1-1,0 0 1,0 0 0,7 13-1,27 54 241,-30-55-108,24 52 39,-2 2 0,30 110 0,-47-139-1760,-1-15-4159,-5-12-96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9.996"/>
    </inkml:context>
    <inkml:brush xml:id="br0">
      <inkml:brushProperty name="width" value="0.05" units="cm"/>
      <inkml:brushProperty name="height" value="0.05" units="cm"/>
    </inkml:brush>
  </inkml:definitions>
  <inkml:trace contextRef="#ctx0" brushRef="#br0">363 0 12672,'-8'13'0,"-3"2"256,-20-10 0,-9-5 0,-6 0 0,-9-1 0,4 2 0,1 5-3328,16 1 128,-3-2-2048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30.559"/>
    </inkml:context>
    <inkml:brush xml:id="br0">
      <inkml:brushProperty name="width" value="0.05" units="cm"/>
      <inkml:brushProperty name="height" value="0.05" units="cm"/>
    </inkml:brush>
  </inkml:definitions>
  <inkml:trace contextRef="#ctx0" brushRef="#br0">63 321 11392,'-22'16'-31,"-13"13"-173,30-18 183,5-2 62,1 1 0,0 0 1,0 0-1,2-1 0,-1 1 0,1-1 1,6 14-1,-1 1 269,14 35 1251,-11-31-998,10 38 1,-21-66-562,0 1 1,0-1 0,0 1-1,0-1 1,0 1 0,0-1-1,0 1 1,0-1 0,0 1-1,0-1 1,1 1 0,-1-1-1,0 1 1,0-1 0,0 0-1,1 1 1,-1-1 0,0 1-1,1-1 1,-1 1 0,0-1-1,1 0 1,-1 1 0,0-1-1,1 0 1,-1 0 0,1 1-1,-1-1 1,1 0 0,-1 0-1,1 1 1,-1-1 0,1 0-1,-1 0 1,1 0 0,-1 0-1,1 0 1,-1 0 0,1 0-1,-1 0 1,1 0 0,-1 0-1,1 0 1,-1 0 0,1 0-1,-1 0 1,1 0 0,-1 0-1,1-1 1,-1 1 0,0 0-1,1 0 1,-1-1 0,1 1-1,-1 0 1,0-1 0,1 1-1,-1 0 1,1-1 0,2-2 10,0 0 1,-1 0 0,0 0-1,1 0 1,-1 0 0,3-7 0,6-15-100,7-14-661,18-61 1,-36 99 720,0 0 0,0 0 0,0 0 1,1 0-1,-1 0 0,0 0 0,1 0 0,-1 0 0,0 0 0,1 0 1,-1 0-1,1 0 0,0 0 0,-1 1 0,1-1 0,0 0 0,-1 0 1,1 0-1,0 1 0,0-1 0,0 1 0,-1-1 0,1 0 1,0 1-1,0-1 0,0 1 0,0 0 0,0-1 0,0 1 0,0 0 1,0 0-1,0 0 0,0-1 0,1 1 0,-1 0 0,0 0 0,2 1 1,1 1-5,-1-1 1,1 1-1,0 1 1,0-1-1,-1 0 1,1 1-1,-1 0 1,0 0-1,0 0 1,0 0 0,0 0-1,2 5 1,-3-5 28,0 1 0,0-1 1,0 1-1,-1 0 0,1 0 1,-1 0-1,0 0 0,0 0 1,-1 0-1,1 0 0,-1 0 1,0 0-1,0 0 0,-1 8 1,1 6 778,0-17-759,1 0 1,0 0-1,0 0 0,0 0 1,0 0-1,1 0 1,-1 0-1,0 0 1,0-1-1,0 1 1,3 1-1,-3-2 4,5 3 65,1-1 0,-1 0 0,1 0 0,-1-1 0,1 0 1,0 0-1,0 0 0,0-1 0,0 0 0,0-1 1,-1 1-1,1-1 0,0 0 0,9-4 0,-13 3-84,0 0 1,0 0-1,0 0 0,-1-1 0,1 1 1,0-1-1,-1 0 0,0 0 0,0 0 1,0 0-1,0 0 0,0 0 0,0 0 1,-1-1-1,0 1 0,0-1 0,0 1 1,0-1-1,0 0 0,-1 1 0,1-5 1,1-12-10,-2 0 1,-2-32-1,2 42 11,-3-29-6,-2 1 0,-1 0 0,-2 0 0,-1 1 0,-2 0 0,-2 0 0,-1 1 0,-22-38 0,35 71-3,-1 0 0,1 1 0,-1-1 1,1 1-1,-1 0 0,0-1 1,0 1-1,0 0 0,-1 0 0,1 0 1,-4-2-1,6 4 1,-1 0 0,1 0-1,-1-1 1,1 1 0,-1 0 0,1 0-1,-1 0 1,1 0 0,-1 0 0,1 0-1,0 0 1,-1 0 0,1 0 0,-1 0 0,1 1-1,-1-1 1,1 0 0,-1 0 0,1 0-1,-1 0 1,1 1 0,0-1 0,-1 0-1,1 1 1,-1-1 0,0 1 0,0 0 0,0 1 1,0 0 0,0 0-1,0-1 1,0 1-1,0 0 1,0 0 0,1 0-1,-2 4 1,-3 21 79,0-1 0,2 1 0,1 0 0,2 30 0,14 112 457,-7-100-457,-2-15-1892,0-2-7252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0.980"/>
    </inkml:context>
    <inkml:brush xml:id="br0">
      <inkml:brushProperty name="width" value="0.05" units="cm"/>
      <inkml:brushProperty name="height" value="0.05" units="cm"/>
    </inkml:brush>
  </inkml:definitions>
  <inkml:trace contextRef="#ctx0" brushRef="#br0">0 1 12544,'5'59'661,"-4"-52"22,-1-7-235,0 0-86,0 0-84,0 4-1,-1 37 499,0-10-129,3 41-1,51 224 163,-32-194-381,-6-27-178,44 247 140,-52-278-2800,-2-3-9131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1.697"/>
    </inkml:context>
    <inkml:brush xml:id="br0">
      <inkml:brushProperty name="width" value="0.05" units="cm"/>
      <inkml:brushProperty name="height" value="0.05" units="cm"/>
    </inkml:brush>
  </inkml:definitions>
  <inkml:trace contextRef="#ctx0" brushRef="#br0">31 288 8832,'4'18'0,"-3"-1"0,-14-28 192,10 8 60,0 0 0,1 0 0,-1-1 1,1 1-1,0-1 0,0 1 0,-2-5 1,4 7-148,0-1 0,-1 0 0,1 1 0,0-1 1,-1 1-1,1-1 0,0 0 0,0 1 0,0-1 1,1 0-1,-1 1 0,0-1 0,1 1 0,-1-1 0,1 1 1,-1-1-1,1 1 0,0-1 0,-1 1 0,1-1 1,0 1-1,2-2 0,4-5 260,1 0 1,0 1-1,0 0 1,1 0-1,18-11 1,56-25 729,-58 31-778,27-12-170,1 2-1,1 3 1,1 3-1,1 1 1,0 3-1,90-7 1,-21 13-95,243 17 1,-290-4 51,141 30 0,-186-29-98,-1 2 0,-1 1 0,0 2 0,0 0 0,-1 2 0,-1 2 0,28 20 0,-21-9 11,-2 1 0,-1 2 1,40 46-1,-53-51-11,0 0 1,-2 1-1,-1 1 0,-1 1 0,17 40 0,-28-53-10,0 1 0,-1 0 0,-1 0 0,0 0 0,-1 0 0,-1 1 0,-1-1 0,-1 0 0,0 0 0,-1 0 0,-1 1 0,0-2 0,-1 1 0,-1 0 0,-12 25 0,2-8-5,-2-1 0,-1 0 0,-2-2 0,-1 0 0,-2-1 0,-32 33-1,31-40 10,0 0 0,-2-2 0,0-1 0,-2-2 0,0 0 0,0-2 0,-2-1 0,-45 17 0,1-6 6,0-3-1,-2-4 0,-154 20 1,-191-1 228,391-36-127,-1 0 0,1-2-1,-1-2 1,1 0 0,-1-2-1,-47-13 1,77 17-107,-1-1 0,0 1 0,1-1 0,-1 0 1,1 1-1,-1-1 0,1 0 0,-1 0 0,1 0 0,0 0 0,-1 0 0,1 0 0,0 0 0,0-1 1,0 1-1,0 0 0,0-1 0,-1-1 0,-2-19-2925,4 3-8338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2.368"/>
    </inkml:context>
    <inkml:brush xml:id="br0">
      <inkml:brushProperty name="width" value="0.05" units="cm"/>
      <inkml:brushProperty name="height" value="0.05" units="cm"/>
    </inkml:brush>
  </inkml:definitions>
  <inkml:trace contextRef="#ctx0" brushRef="#br0">1 768 12800,'2'-26'0,"1"2"0,1-1 0,1 0 0,2 1 0,0 0 0,12-25 0,8-29 0,-15 39 56,105-370 2746,-116 404-2761,0 1 0,0 0 0,1-1 0,-1 1 0,1 0 0,0 0 0,3-5 0,-4 8-36,-1 1 1,0 0 0,1-1 0,-1 1-1,1-1 1,-1 1 0,1 0 0,-1-1 0,1 1-1,-1 0 1,1 0 0,-1-1 0,1 1-1,-1 0 1,1 0 0,-1 0 0,1 0 0,-1 0-1,1 0 1,0 0 0,-1 0 0,1 0-1,-1 0 1,2 0 0,-1 1 2,1-1 0,0 1 0,-1 0 0,1 0 0,-1 0 0,0 0 0,1 0 0,-1 0 0,0 0 0,1 1 0,-1-1 0,1 2 0,9 11 19,-1 1 0,-1 1 0,0 0 0,14 33-1,18 76 110,-32-98-129,115 311-3462,-122-334 2593,-3-6 76,-4-19-510,-15-30 144,15 42 1236,-1 0 1,0 0 0,-1 1 0,0 0 0,0 1-1,-1-1 1,1 1 0,-2 0 0,1 1-1,-1 0 1,0 1 0,0 0 0,0 0 0,-13-4-1,-14-4 524,0 2 0,-62-9-1,46 10-395,-7 1 568,43 7-4888,26 2-1502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6:03.185"/>
    </inkml:context>
    <inkml:brush xml:id="br0">
      <inkml:brushProperty name="width" value="0.05" units="cm"/>
      <inkml:brushProperty name="height" value="0.05" units="cm"/>
    </inkml:brush>
  </inkml:definitions>
  <inkml:trace contextRef="#ctx0" brushRef="#br0">2 549 8960,'-1'18'99,"1"1"0,1 0 1,1-1-1,4 22 1,25 79 1570,-26-101-1021,9-31-500,16-28-185,26-32-39,-48 65 70,0-1-1,0 2 1,1-1-1,0 1 1,0 1-1,11-7 1,-18 12-5,0 0 0,0 0 0,1 0 0,-1 0 0,1 0 1,-1 1-1,1-1 0,-1 0 0,1 1 0,-1 0 0,1 0 1,-1 0-1,1 0 0,0 0 0,-1 0 0,1 1 0,-1-1 0,1 1 1,-1 0-1,1 0 0,-1 0 0,0 0 0,1 0 0,-1 0 1,3 2-1,-3 0-4,1-1 1,-1 0-1,0 1 1,1 0-1,-1-1 1,0 1-1,-1 0 1,1 0-1,-1 0 1,1 0-1,-1 0 1,0 0 0,0 1-1,0-1 1,0 0-1,-1 1 1,1-1-1,-1 6 1,-1-2 13,1 8 0,1-13 0,0 0 0,0-1 0,0 1 0,0 0 0,0 0 0,1-1 0,-1 1 0,1-1 0,-1 1 0,1-1 0,2 2 0,0 0 36,0 0 1,1-1 0,-1 1 0,1-1-1,0 0 1,-1 0 0,1-1 0,0 1-1,0-1 1,0 0 0,0-1 0,1 1-1,-1-1 1,0 0 0,0 0-1,0 0 1,10-3 0,-14 3-21,-1 0 0,1 0 1,0-1-1,0 1 0,0-1 0,0 1 1,0-1-1,-1 1 0,1-1 1,0 1-1,0-1 0,-1 0 0,1 1 1,0-1-1,-1 0 0,1 0 0,-1 1 1,1-1-1,-1 0 0,1-1 0,5-9 6,-2 2-44,-3 7-42,-1 2 150,0 0 63,13 2 427,-11-1-568,-1-1-1,1 0 1,-1 0 0,1 0 0,-1 0-1,1 0 1,-1 0 0,1 0 0,-1-1-1,1 1 1,-1-1 0,1 1 0,-1-1-1,0 1 1,1-1 0,-1 0 0,0 0-1,3-1 1,-2-1-4,1 1-1,-1 0 1,0-1-1,0 0 1,0 0-1,0 1 1,-1-1 0,2-4-1,3-8-2,-2 1-1,0 0 1,3-17 0,-6 26 9,3-27 56,0 0 1,-2 0-1,-1 0 0,-2 0 0,-8-53 1,-3 19 385,-34-108-1,45 171-436,-20-55 58,20 54-60,-2 0-1,1-1 1,0 1-1,-1 0 1,0 0-1,0 0 1,0 0-1,0 1 1,-7-6 0,10 9 0,-1-1 0,1 1 0,-1-1 0,0 1 1,1 0-1,-1-1 0,0 1 0,0 0 0,1-1 1,-1 1-1,0 0 0,0 0 0,0 0 0,1 0 1,-1-1-1,0 1 0,0 0 0,0 1 0,1-1 1,-1 0-1,0 0 0,0 0 0,1 0 1,-1 1-1,0-1 0,0 0 0,1 0 0,-1 1 1,0-1-1,0 1 0,1-1 0,-1 1 0,1-1 1,-1 1-1,0-1 0,1 1 0,-1 0 0,1-1 1,-1 1-1,1 0 0,0-1 0,-1 1 0,0 1 1,-1 2 70,1 1 1,-1 0-1,0-1 1,1 1-1,-1 9 1,-1 13 66,1 0 1,5 51-1,14 60 234,-6-58-9,6 151-2402,-15-154-8235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9.712"/>
    </inkml:context>
    <inkml:brush xml:id="br0">
      <inkml:brushProperty name="width" value="0.05" units="cm"/>
      <inkml:brushProperty name="height" value="0.05" units="cm"/>
    </inkml:brush>
  </inkml:definitions>
  <inkml:trace contextRef="#ctx0" brushRef="#br0">1 89 9856,'4'3'90,"-3"-2"-64,-1-1-1,1 1 1,-1-1 0,1 1-1,0-1 1,-1 1-1,1-1 1,-1 0 0,1 0-1,0 1 1,-1-1-1,1 0 1,0 0-1,-1 0 1,1 1 0,0-1-1,-1 0 1,1 0-1,0 0 1,-1 0 0,2-1-1,2 0 16,-1-1 0,1 1 1,-1-1-1,1 0 0,-1 0 0,0-1 0,0 1 0,5-6 1,15-15 125,-17 16 22,1 1 0,-1-1 0,2 1 0,14-10 1,-19 15-155,0-1 0,0 1 0,0 0 0,0 0 0,0 0 0,0 1 0,0-1 0,0 1 0,0-1 0,0 1 0,0 0 0,0 0 0,0 1 0,1-1 0,-1 0 0,0 1 0,0 0 0,0 0 0,3 1 0,9 5 71,-1-1-1,0 2 1,0-1 0,-1 2 0,0 0-1,0 1 1,-1 0 0,-1 0 0,1 2-1,-2-1 1,0 1 0,0 1 0,-1 0-1,0 0 1,-2 1 0,1 0-1,-2 0 1,0 1 0,0 0 0,-2 0-1,1 0 1,2 27 0,-4-15-62,-2 1 1,-1-1 0,-1 0-1,-2 0 1,0 0-1,-2 0 1,-1-1 0,-1 0-1,-1 0 1,-16 36 0,-122 309 104,134-328-39,2 0-1,2 1 1,2 0 0,2 0-1,2 0 1,4 51 0,-4-8 374,0-62-354,1 1 0,3 29 0,0-36-14,-2 0-1,-2 25 1,0-22 31,3 30-1,2-38 38,9 21 16,-9-23-178,-3-9 84,0-3 22,0 0 0,3 0 0,182 13 512,201-11 0,-341-4-557,-34 0-671,0 2-1,1 0 1,-1 0 0,13 2 0,-10 0-11401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1.879"/>
    </inkml:context>
    <inkml:brush xml:id="br0">
      <inkml:brushProperty name="width" value="0.05" units="cm"/>
      <inkml:brushProperty name="height" value="0.05" units="cm"/>
    </inkml:brush>
  </inkml:definitions>
  <inkml:trace contextRef="#ctx0" brushRef="#br0">6 0 8192,'5'26'0,"4"17"1152,4 6 0,3 15-256,-9 7 128,-11 12-640,1 5 0,-2 8-256,0 2 0,-4 6-128,0-15 128,2-6 256,0-21 128,2-10-384,4-7 0,1-12-128,0-9 0,0 0-10624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344"/>
    </inkml:context>
    <inkml:brush xml:id="br0">
      <inkml:brushProperty name="width" value="0.05" units="cm"/>
      <inkml:brushProperty name="height" value="0.05" units="cm"/>
      <inkml:brushProperty name="color" value="#E71224"/>
    </inkml:brush>
  </inkml:definitions>
  <inkml:trace contextRef="#ctx0" brushRef="#br0">223 501 5376,'0'0'-768,"-3"-12"3093,2 10-2058,-24-79 7302,-2 4-5652,14 44-1805,-2 0 1,-28-47-1,28 57-129,-35-61 806,42 69-1975,-9-30 1,12 29-9375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2.706"/>
    </inkml:context>
    <inkml:brush xml:id="br0">
      <inkml:brushProperty name="width" value="0.05" units="cm"/>
      <inkml:brushProperty name="height" value="0.05" units="cm"/>
    </inkml:brush>
  </inkml:definitions>
  <inkml:trace contextRef="#ctx0" brushRef="#br0">57 177 9600,'155'-70'2346,"-108"54"-2208,1 2 0,0 2 0,76-8 0,-74 12 57,46-7 104,0 3-1,107 2 1,-64 15 219,228 37-1,-282-26-429,0 3 0,-1 5 0,149 62 0,-208-73-91,0 0 0,-1 1 0,-1 2 0,0 0 0,-1 1 0,-1 2 0,0 0 0,-2 1 0,0 1 0,23 35 1,-30-39-5,-2 1 1,0 0-1,-1 0 1,-1 1 0,-1 1-1,0-1 1,-2 1-1,0 0 1,-1 1 0,-1-1-1,-1 1 1,-1-1-1,-1 1 1,-3 34 0,0-43 6,1 1 0,-2-1 0,0 0 0,0 0 0,-1 0 0,-1 0 0,0-1 0,0 0 0,-1 0 0,-1-1 0,1 0 0,-2 0 0,1-1 0,-2 0 0,-14 12 0,-7 2 0,-1-1 0,-1-2 0,-64 29 0,23-17-19,-2-3 0,-140 34 1,-162 8-52,305-59 68,-481 52 2,349-66 411,31-1-118,157 4-286,-2 0 358,0-2 1,-32-3-1,45 3-563,1 0 0,-1-1 0,0 1-1,0-1 1,1-1 0,-1 1 0,1-1 0,0 0 0,0 0 0,0-1 0,0 0 0,-6-5 0,-1-3-3173,1 1-3242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4.600"/>
    </inkml:context>
    <inkml:brush xml:id="br0">
      <inkml:brushProperty name="width" value="0.05" units="cm"/>
      <inkml:brushProperty name="height" value="0.05" units="cm"/>
    </inkml:brush>
  </inkml:definitions>
  <inkml:trace contextRef="#ctx0" brushRef="#br0">5 564 13568,'-2'-11'-29,"1"-1"1,0 0-1,1 0 1,0 1-1,0-1 1,2 0-1,-1 1 1,7-23 0,7-3 84,2 1 1,1 1 0,37-53 0,-21 33-7,70-118 313,-104 172-363,0 1 1,0-1 0,1 0 0,-1 1-1,0-1 1,1 0 0,-1 1 0,1-1-1,-1 0 1,1 1 0,-1-1 0,1 1 0,0-1-1,-1 1 1,1-1 0,-1 1 0,1-1-1,0 1 1,0 0 0,-1-1 0,1 1-1,0 0 1,0 0 0,-1 0 0,1-1 0,0 1-1,0 0 1,-1 0 0,1 0 0,0 0-1,0 0 1,0 0 0,-1 1 0,1-1-1,0 0 1,0 0 0,-1 0 0,1 1-1,0-1 1,-1 0 0,1 1 0,0-1 0,-1 1-1,1-1 1,0 1 0,0 0 0,3 4 12,0-1 1,0 1-1,0 0 1,6 11 0,-9-14-12,26 51 72,32 88-1,-12-27 79,-40-97-760,60 147 1483,-57-127-4373,-2-1-3340,-7-24 5537,0-9-406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001"/>
    </inkml:context>
    <inkml:brush xml:id="br0">
      <inkml:brushProperty name="width" value="0.05" units="cm"/>
      <inkml:brushProperty name="height" value="0.05" units="cm"/>
    </inkml:brush>
  </inkml:definitions>
  <inkml:trace contextRef="#ctx0" brushRef="#br0">382 3 8448,'-16'0'0,"-8"0"0,-12 0 128,-9-2-128,-3 4 128,-8 1 0,10 8 128,1 2-256,12 1 128,0 0-6656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402"/>
    </inkml:context>
    <inkml:brush xml:id="br0">
      <inkml:brushProperty name="width" value="0.05" units="cm"/>
      <inkml:brushProperty name="height" value="0.05" units="cm"/>
    </inkml:brush>
  </inkml:definitions>
  <inkml:trace contextRef="#ctx0" brushRef="#br0">0 113 8320,'0'-10'0,"0"-9"-128,2 0 128,1-7-512,1 7 0,-3 0-4352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25.787"/>
    </inkml:context>
    <inkml:brush xml:id="br0">
      <inkml:brushProperty name="width" value="0.05" units="cm"/>
      <inkml:brushProperty name="height" value="0.05" units="cm"/>
    </inkml:brush>
  </inkml:definitions>
  <inkml:trace contextRef="#ctx0" brushRef="#br0">30 685 9472,'-26'-20'533,"22"13"281,4 6-784,1 1 0,-1-1 0,0 0 0,1 1 0,-1-1 0,0 1 0,1-1 0,-1 1 0,1-1 1,-1 1-1,1-1 0,-1 1 0,1-1 0,0 1 0,-1-1 0,1 1 0,-1 0 0,1-1 0,0 1 1,-1 0-1,1 0 0,0 0 0,0-1 0,4 1-5,-4 0-21,0 0 1,1-1-1,-1 1 0,0 0 0,0-1 1,0 1-1,0-1 0,0 1 1,0-1-1,0 1 0,0-1 1,0 0-1,0 1 0,0-1 0,0 0 1,0 0-1,-1 0 0,2-1 1,0 0-133,-4 3 21,1 0 109,0-1 0,0 1 0,0-1 1,0 1-1,0-1 0,0 1 0,0 0 0,0-1 0,0 1 1,0 0-1,1 0 0,-1-1 0,0 1 0,0 0 0,1 0 0,-1 0 1,1 0-1,-1 0 0,1 0 0,-1 0 0,1 0 0,-1 1 1,1-1-1,0 0 0,0 0 0,0 0 0,0 0 0,0 0 1,0 1-1,0-1 0,0 0 0,0 0 0,0 0 0,0 0 0,1 0 1,-1 0-1,0 1 0,1-1 0,-1 0 0,1 0 0,0 0 1,-1 0-1,1 0 0,0-1 0,-1 1 0,2 1 0,2 3 17,0-1 0,0 0 0,0 0 1,1 0-1,-1 0 0,9 4 0,-9-6-16,1 0-1,0 0 1,-1-1 0,1 1 0,0-1 0,0 0 0,0 0 0,0-1 0,0 1 0,0-1 0,0 0 0,1-1-1,-1 1 1,0-1 0,0 0 0,0 0 0,-1-1 0,1 1 0,0-1 0,0 0 0,6-4 0,-3 1 2,0 0 0,0 0 1,-1-1-1,0 0 0,0 0 1,-1-1-1,0 0 0,0 0 1,0 0-1,-1-1 0,5-8 1,-2 0-6,-2 0 1,0-1-1,0 0 1,-2 0 0,0 0-1,-1 0 1,-1-1-1,1-23 1,-4 2-10,-1 0 0,-11-65 0,5 70-16,-1 0-1,-2 0 1,-1 1-1,-30-57 0,39 84 14,2 3 5,0 0 1,-1 0-1,1 0 1,-1 0-1,0 0 0,0 1 1,0-1-1,0 1 0,-1-1 1,-3-2-1,6 4 9,0 1 0,-1 0 0,1 0 0,0 0 0,0 0 0,0 0 0,0 0 0,-1 0 0,1 0 0,0 0 0,0 0 0,0 0 0,-1 0 0,1 0 0,0 0 0,0 0 0,0 1 0,0-1 0,-1 0-1,1 0 1,0 0 0,0 0 0,0 0 0,0 0 0,0 0 0,-1 0 0,1 1 0,0-1 0,0 0 0,0 0 0,0 0 0,0 0 0,0 0 0,0 1 0,-1-1 0,1 0 0,0 0 0,0 0 0,0 0 0,0 1 0,0-1 0,0 0 0,0 0 0,0 0 0,0 1 0,0-1 0,0 0 0,0 0 0,0 0 0,0 0 0,0 1 0,0-1 0,1 0 0,-2 16 165,1-1 1,0 1 0,2 0 0,0-1 0,4 18 0,2 10 147,0 12-348,62 333-851,-56-333-7329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4.867"/>
    </inkml:context>
    <inkml:brush xml:id="br0">
      <inkml:brushProperty name="width" value="0.05" units="cm"/>
      <inkml:brushProperty name="height" value="0.05" units="cm"/>
    </inkml:brush>
  </inkml:definitions>
  <inkml:trace contextRef="#ctx0" brushRef="#br0">44 1 6272,'7'13'0,"-1"12"768,1 6 128,-1 10-384,-1 11 0,-4 9-128,-1 5 0,0 8-384,-1-1 128,-8 1-128,-1-4 128,-8-1 0,5-17 0,-1-9 0,9-6 128,5-8-256,-4-6 128,2-1-7808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5.798"/>
    </inkml:context>
    <inkml:brush xml:id="br0">
      <inkml:brushProperty name="width" value="0.05" units="cm"/>
      <inkml:brushProperty name="height" value="0.05" units="cm"/>
    </inkml:brush>
  </inkml:definitions>
  <inkml:trace contextRef="#ctx0" brushRef="#br0">78 198 7296,'64'-22'622,"49"-21"1742,78-34-1043,-152 65-1129,1 1 1,0 3-1,43-5 1,-17 6-153,1 4-1,-1 2 1,1 3-1,-1 3 1,0 3 0,121 30-1,-111-14 7,130 60-1,-158-60-30,0 3-1,-2 1 1,67 55 0,-107-77-15,105 92 0,-92-80 0,-2 2 0,0 0 0,23 37 0,-24-30 24,0 1 0,-2 1 0,-2 0 0,0 0 0,-2 1 0,-2 1 0,8 41 0,-14-55-12,-1 1 1,0-1 0,-1 1 0,0-1 0,-2 1-1,0-1 1,-1 0 0,-1 1 0,-1-1 0,0-1-1,-1 1 1,-1-1 0,0 0 0,-19 29 0,12-25-5,-2-1 0,0-1 0,-2 0 0,1-1 0,-2-1 0,0-1 0,-1 0 0,-24 12 1,-10 2 101,-1-2 1,-69 24 0,30-19 66,-2-5 1,-1-4-1,-135 16 0,82-25 98,-239-9 0,318-7-237,-123-8 303,155 6-233,-1-1 0,-68-21 1,103 25-81,-1-1 1,1-1 0,-1 1 0,1-1-1,0 0 1,0 0 0,0 0 0,0-1-1,1 0 1,-1 0 0,1 0 0,0 0 0,0 0-1,0-1 1,1 0 0,0 0 0,0 0-1,-3-7 1,5 8-316,-1 0 0,1 0 0,0-1-1,0 1 1,1-1 0,-1 1 0,1-1 0,0 1-1,0-5 1,2-16-8587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383"/>
    </inkml:context>
    <inkml:brush xml:id="br0">
      <inkml:brushProperty name="width" value="0.05" units="cm"/>
      <inkml:brushProperty name="height" value="0.05" units="cm"/>
    </inkml:brush>
  </inkml:definitions>
  <inkml:trace contextRef="#ctx0" brushRef="#br0">0 609 6912,'16'-31'1050,"36"-53"0,-34 57-115,-1 0 1,20-45-1,-21 29-42,16-78 0,-2 7-289,-25 103-601,-1 1 1,2-1-1,-1 1 1,2 0-1,12-17 1,-18 26 4,-1 1 0,1-1 0,-1 0 0,1 1 0,0-1 0,-1 0 0,1 1 0,0-1 0,0 0 0,0 1 0,-1 0 0,1-1 0,0 1 0,0-1 0,0 1 0,0 0 0,0-1 0,0 1 0,-1 0 0,1 0 0,0 0 0,0 0 0,0 0 0,2 0 0,-2 1-5,1-1 1,0 1 0,0 0 0,-1-1 0,1 1 0,-1 0-1,1 0 1,-1 0 0,1 1 0,-1-1 0,1 0 0,0 2 0,5 6-9,0 0 0,0 1 0,7 14 0,-10-16 31,15 28 82,-1 0 1,19 62-1,13 82 186,-12 4-10513,-32-162 7126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6.769"/>
    </inkml:context>
    <inkml:brush xml:id="br0">
      <inkml:brushProperty name="width" value="0.05" units="cm"/>
      <inkml:brushProperty name="height" value="0.05" units="cm"/>
    </inkml:brush>
  </inkml:definitions>
  <inkml:trace contextRef="#ctx0" brushRef="#br0">196 1 6400,'0'0'0,"-5"20"0,-31-14 128,-20-6-128,6 1 0,2 3-4480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121"/>
    </inkml:context>
    <inkml:brush xml:id="br0">
      <inkml:brushProperty name="width" value="0.05" units="cm"/>
      <inkml:brushProperty name="height" value="0.05" units="cm"/>
    </inkml:brush>
  </inkml:definitions>
  <inkml:trace contextRef="#ctx0" brushRef="#br0">20 81 5120,'0'0'0,"-14"-19"0,12 6 0,-1 3-3456</inkml:trace>
  <inkml:trace contextRef="#ctx0" brushRef="#br0" timeOffset="1">153 1 2048,'-17'0'0,"-8"2"1024,25-2 0,0 0-3968</inkml:trace>
  <inkml:trace contextRef="#ctx0" brushRef="#br0" timeOffset="2">317 36 3200,'0'0'0,"-19"0"640,19 0 128,0 0-3968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5.782"/>
    </inkml:context>
    <inkml:brush xml:id="br0">
      <inkml:brushProperty name="width" value="0.05" units="cm"/>
      <inkml:brushProperty name="height" value="0.05" units="cm"/>
      <inkml:brushProperty name="color" value="#E71224"/>
    </inkml:brush>
  </inkml:definitions>
  <inkml:trace contextRef="#ctx0" brushRef="#br0">132 1 8832,'44'0'1013,"82"11"0,-108-8-743,0 1-1,0 1 0,0 1 1,-1 0-1,1 1 0,-2 1 1,21 12-1,-25-12-209,1 0 0,-2 1 1,1 0-1,-1 1 0,14 17 0,-22-24-46,0 0-1,-1 1 0,0-1 0,0 0 0,0 1 0,0 0 1,-1-1-1,1 1 0,-1 0 0,0 0 0,0 0 1,0 0-1,-1 0 0,1 0 0,-1 0 0,0 0 0,0 0 1,0 0-1,-1 0 0,0 0 0,1 0 0,-1 0 0,-1 0 1,1-1-1,-2 5 0,-2 0-3,0-1 0,0 0 1,0 0-1,-1-1 0,1 1 0,-2-1 1,1-1-1,-1 1 0,0-1 0,0 0 1,0 0-1,-11 4 0,-1 0 11,1-1-1,-1-1 0,0-1 0,-24 5 1,26-8 29,0 0 0,0-2 0,-1 0 0,1-1 1,0-1-1,-1 0 0,1-2 0,0 0 1,0 0-1,1-2 0,-32-12 0,39 13-6,1-1-1,0 1 0,0-1 1,1 0-1,0-1 1,0 0-1,0 0 0,0-1 1,1 0-1,-8-10 1,10 11-20,1-1 1,-1 0 0,1 0 0,0 0 0,1 0 0,-1 0 0,1-1 0,1 1 0,0-1 0,0 1 0,0-1 0,1 1 0,1-15 0,-1 16-97,1 1 1,0 0-1,0-1 1,1 1 0,-1 0-1,1 0 1,0 0-1,1 0 1,-1 1-1,1-1 1,0 1-1,0-1 1,0 1-1,1 0 1,-1 0-1,1 0 1,0 1 0,0-1-1,6-3 1,21-15-9529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5:57.456"/>
    </inkml:context>
    <inkml:brush xml:id="br0">
      <inkml:brushProperty name="width" value="0.05" units="cm"/>
      <inkml:brushProperty name="height" value="0.05" units="cm"/>
    </inkml:brush>
  </inkml:definitions>
  <inkml:trace contextRef="#ctx0" brushRef="#br0">0 565 7424,'0'0'128,"2"1"-22,7 4-181,5 3 321,0 0 0,1 0 1,-1-2-1,28 10 1,-37-16-172,-1 1 0,1 0 0,0-1 0,-1 0 0,1 0 0,0-1 0,0 1 0,-1-1 0,1 0 0,-1 0 0,1-1 0,-1 1 0,1-1 0,-1 0 0,0 0 0,0 0 0,0-1 0,6-4 0,-1 0-59,-2 0 0,1-1 1,-1 0-1,0 0 0,-1-1 1,0 1-1,0-1 0,-1-1 1,0 1-1,0-1 1,-1 0-1,-1 0 0,0 0 1,3-14-1,0-6 24,-2-1 0,-1 1 0,-2-53 0,-2 44 10,-9-52-1,7 76-33,0 0 1,-1 0-1,0 0 0,-2 0 1,1 1-1,-12-19 0,16 31-11,0 1-1,0-1 0,0 0 0,0 1 0,0 0 0,0-1 1,-1 1-1,1 0 0,0-1 0,-1 1 0,1 0 0,-1 0 1,-2-1-1,4 2-1,-1 0 0,0 0 0,0 0 0,1-1 0,-1 1 0,0 0 0,0 0 0,1 0 0,-1 0 0,0 1 0,0-1 0,1 0 0,-1 0 0,0 0 0,0 1 0,1-1 0,-1 0 0,0 1 0,1-1 0,-1 0 0,0 1 0,0 0 0,-2 2 13,1 0 0,-1 0 0,1 0 0,0 0 0,0 1 0,0-1 0,0 1 0,0-1 0,1 1 0,0 0 0,-2 4 0,-8 37 295,3-1 0,-7 90 0,18 95-1137,2-154-6875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9:17.608"/>
    </inkml:context>
    <inkml:brush xml:id="br0">
      <inkml:brushProperty name="width" value="0.05" units="cm"/>
      <inkml:brushProperty name="height" value="0.05" units="cm"/>
    </inkml:brush>
  </inkml:definitions>
  <inkml:trace contextRef="#ctx0" brushRef="#br0">0 104 7168,'0'0'405,"4"-2"192,14-11 451,1 1 1,0 1-1,31-13 0,-30 16-931,1 0 0,-1 2 0,1 0 1,0 1-1,1 2 0,38-3 1,-51 7-103,-1 0 0,1 0 1,-1 0-1,1 1 0,-1 1 1,0-1-1,0 1 0,0 1 1,0-1-1,0 1 1,-1 1-1,0-1 0,0 1 1,0 1-1,0-1 0,-1 1 1,0 0-1,0 1 0,-1-1 1,1 1-1,-2 0 0,1 1 1,-1-1-1,4 9 1,-4-5 16,-1 1 1,-1-1-1,0 1 1,0-1 0,-1 1-1,0 0 1,-1-1-1,-2 13 1,0-3 48,-1-1 1,-1 0-1,-11 32 0,8-35-11,-1 0 1,-1-1-1,0 0 0,-12 15 1,15-20 4,4-10-11,1 1-1,-1 0 1,0-1 0,1 1 0,-1-1 0,0 0-1,0 1 1,0-1 0,0 0 0,0 0 0,0 0-1,0-1 1,0 1 0,-3 0 0,-11 6 259,14-6-110,2-1-42,2 2-117,0-1 0,0 1 1,0-1-1,0 0 0,0 0 0,0 0 1,0 0-1,1 0 0,-1-1 0,0 1 1,0-1-1,1 1 0,-1-1 0,4 0 1,35-2 264,-28 0-172,306-16 621,-284 17-896,0 2 0,0 1 0,59 12 0,-92-14-2560,-2 0-7573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13.921"/>
    </inkml:context>
    <inkml:brush xml:id="br0">
      <inkml:brushProperty name="width" value="0.05" units="cm"/>
      <inkml:brushProperty name="height" value="0.05" units="cm"/>
    </inkml:brush>
  </inkml:definitions>
  <inkml:trace contextRef="#ctx0" brushRef="#br0">92 0 7168,'0'0'256,"1"15"1344,2 10-1152,0 0 0,-1 0 0,-2 0 0,0 0 0,-2 1 0,-4 24 0,-25 170 64,18-103-107,6-61-349,1-6 364,-14 58 0,16-90-362,0 0 0,1 1 0,0-1 1,2 1-1,0-1 0,2 1 0,0 0 0,1-1 1,0 1-1,7 23 0,8 21 198,9 73 0,-18-99-20,1 1-1,22 53 1,-23-68-218,-4-11 4,-2 3-22,4 7 111,-6-16 6,-1 13-89,-2-5-28,-5-3 0,-2 0 0,2 1 0,4 0 0,3 4 0,0 40 405,1-54-299,0-2 22,0 0 0,0 0-42,0 0-172,0 0 1,13-1 100,0 0 0,18-5 1,21-1 23,-40 7-32,0 1-1,0 0 0,0 1 1,0 0-1,-1 1 0,1 1 0,-1 0 1,0 0-1,0 1 0,0 0 0,-1 1 1,1 0-1,-1 1 0,-1 0 1,1 1-1,14 15 0,-19-16-17,0 0-1,-1 1 0,0-1 1,0 1-1,0 0 1,-1 0-1,-1 0 1,4 15-1,-1-4-12,4 18 3,-2 0 1,-2 1-1,-2 0 0,-2 72 0,-1-73 18,-2-2-28,-2 0-1,-15 66 1,2-17-3,14-67 1,-1 1-1,-1-1 1,0 0-1,-1 0 1,-1 0-1,-18 30 1,21-43 118,-4 7-64,2-2 1,5-7 84,0 3 12,-1-3-22,-3 19-54,5-11-42,0 0 0,1-1 0,0 1 0,0 0 0,1 0 0,0-1 0,5 13 0,1 9 0,-3-14 58,0-1 0,0 0 0,2 0 0,0-1 0,1 1 0,10 14 0,-5-8 47,-8-13-87,0-1 0,1 1 0,0-1 0,0 0 0,9 9 0,-4-6 9,-1 1 0,12 17 0,-14-18-13,0 0 0,1-1-1,0 0 1,12 11-1,-13-14-13,-1 0 0,1 0 0,-2 1 0,1 0 0,-1 1 0,-1 0 0,8 14 0,-3-6 0,-4-7-20,1-1-1,0 0 0,11 10 1,9 12-26,-21-23 53,0 1-1,1-2 1,0 1-1,0-1 0,0 0 1,1 0-1,1-1 1,-1 0-1,1 0 0,0-1 1,0-1-1,0 1 1,1-1-1,-1-1 0,1 0 1,0 0-1,0-1 1,0 0-1,16 0 0,0 0-6,53 1 0,-68-3 0,1 0 0,-3 0 22,13 2 35,0 0 0,0 1 0,38 11 0,-44-10-51,5 3-6,0 1 0,-1 1 0,36 21 0,-34-18 0,4 4-21,-1 1 0,-1 1-1,-1 1 1,0 1 0,32 37-1,-17-22 22,-25-25 0,-1 1 0,15 18 0,-24-26 0,0 1 0,-1-1 0,1 1 0,-1 0 0,0-1 0,0 1 0,-1 0 0,1 0 0,-1 1 0,0-1 0,0 0 0,0 0 0,0 9 0,-3 68-74,-15 106-1,14-172 57,0 0 0,-2 0 0,0-1 0,0 0 0,-1 0 0,-1 0 0,-1-1 0,0 0 0,0 0 0,-1-1 0,-1 0 0,-18 18-1,-35 33 318,61-61-86,2-2 22,0 0-86,0 0-21,0 0 0,0 0 0,0 0 0,1 2-42,4 7-150,0 4 42,-3 0 22,-2-3 22,0-9 42,0-1-107,0 0 86,2 2-107,9 5 42,-8-4 28,0 0-1,1 0 0,0-1 1,-1 1-1,1-1 0,0 0 0,0 0 1,0-1-1,0 1 0,1-1 1,-1 0-1,0 0 0,1 0 0,-1-1 1,0 0-1,1 1 0,4-2 1,34 4 26,86 27-32,-80-21-128,-30-5 150,1-1-1,0-1 0,0-1 1,0 0-1,39-5 0,-28 1-21,67-4 0,86 3 0,-117 0 0,44-2 0,-57 6-10,1-1-29,0 2 0,84 13-1,-121-11 59,0-2-1,0 0 0,0 0 1,0-2-1,0 0 0,26-6 0,-31 6-18,0 0 0,-1 0 0,17 2 0,1 0 0,-27-2-20,19 7-54,-9-2 62,1 2-10,0 3 22,0 4-21,-1 0-64,-4-2 42,-3 0 8,-1 0 0,0 0-1,0 0 1,-1 0 0,4 15 0,-7-19 45,2 1 1,-1-1-1,1 1 0,0-1 1,0 0-1,1 0 1,5 7-1,6 7-43,-1 2-1,-1 0 1,-1 0-1,-1 1 0,-1 1 1,8 29-1,-8-14 34,-2 2 0,-1-1 0,-2 1 0,-2 76 0,-3-82 0,-1-24 0,-1-2 22,24 1 63,-9-5-111,1 0-7,-1 1 1,0 1 0,15 11-1,-24-15 27,0-1 0,0 1 0,0 0 0,-1 0 0,1 1 0,-1-1 0,0 1 0,-1 0 0,1 0 0,-1 0 0,0 0 0,3 8-1,-2-1-1,-1 0 0,0 0-1,-1 1 1,0-1-1,-1 0 1,0 1-1,-1-1 1,0 0-1,-1 0 1,0 0 0,-8 21-1,-3 2-38,-2-1 0,-30 49 0,18-34 33,13-20 14,-15 44 0,22-51 0,4-13 0,0 6 0,2-4-6,-1 0 0,2 0 0,-1 0 0,1 0 0,1 0 0,0 0-1,1 0 1,0 0 0,0 0 0,6 14 0,5 22-33,-5-11 54,-2 0 0,-1 0 1,-2 0-1,-2 1 0,-1-1 0,-6 46 0,2-49-36,1 1 0,1-1-1,2 0 1,1 1 0,8 44-1,-8-70 51,1 0-1,0-1 1,0 0-1,1 1 1,-1-1-1,2 0 1,-1 0-1,8 10 0,-1 1-28,-2 0 0,1 6 30,-9-23-27,0-1-1,0 0 1,0 1-1,0-1 1,0 0-1,1 0 1,-1 1-1,0-1 1,0 0-1,0 0 1,0 1-1,0-1 1,1 0-1,-1 0 1,0 1-1,0-1 1,0 0-1,1 0 1,-1 0-1,0 1 1,0-1 0,0 0-1,1 0 1,-1 0-1,0 0 1,1 0-1,-1 1 1,1-1-1,-1 0 2,17 7 7,29 19-1,-22-12-31,-17-10 13,0 1-1,0 0 0,-1 1 1,0 0-1,0 0 1,0 0-1,-1 1 0,1-1 1,-2 1-1,1 1 1,-1-1-1,4 9 0,4 14-47,17 58-1,-19-53 47,11 30-55,-4-15-84,-3 0 0,9 56 0,-20-80 95,-1 0-1,-1 0 1,-1 0-1,-2 0 1,0 0-1,-2-1 1,0 1-1,-12 34 1,11-43 47,-3 11 8,-1 0 0,-1 0 0,-1-1 1,-2 0-1,-21 34 0,12-31 74,10-14-105,1 0 0,-18 34 0,26-43 29,0 0 1,1 0-1,0 1 1,0-1-1,0 1 1,1-1-1,1 1 1,-1 0-1,1-1 1,0 1-1,2 8 0,8 37 138,2 12-39,9 117-183,-8-11 138,52 250 0,31-33-53,-77-314 0,30 145-1,-25-100 24,19 36 85,-10-44-216,-9-23 115,0-1 160,16 104 0,26 333 217,-61-393-207,0-13 51,-4-109-192,0-1-1,1 1 0,5 14 0,-7-22-10,1 1-1,-1 0 0,1-1 0,-1 1 0,1-1 1,0 1-1,0-1 0,0 1 0,0-1 1,0 0-1,0 1 0,0-1 0,0 0 1,0 0-1,1 0 0,-1 0 0,0 0 0,1 0 1,-1 0-1,1 0 0,-1 0 0,1-1 1,-1 1-1,3 0 0,44-4 254,48-8 0,-58 6-279,62-6 99,165 6 1,99 33 66,-266-21-165,-1-3 0,1-5 0,132-19 0,48 10 0,-186 10 0,150-18 0,-172 8 0,1 3 0,0 4 0,0 2 0,110 14 0,-111-3-12,66 6-55,-122-16 57,1 0 0,0 0 0,0-2 0,0 0 0,0 0 0,27-10 0,-14 2-6,-1 0 0,1 2 0,1 2 0,-1 0 0,1 2 0,0 1 0,47 1 0,-75 2-91,-1 0-21,0 0-2325,0 0-9301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1.385"/>
    </inkml:context>
    <inkml:brush xml:id="br0">
      <inkml:brushProperty name="width" value="0.05" units="cm"/>
      <inkml:brushProperty name="height" value="0.05" units="cm"/>
      <inkml:brushProperty name="color" value="#E71224"/>
    </inkml:brush>
  </inkml:definitions>
  <inkml:trace contextRef="#ctx0" brushRef="#br0">0 1102 11904,'0'0'128,"0"0"0,0 0 0,0 0 0,0 0 21,0 0 107,0 0 85,2 1-63,22 6 399,-1 0 0,2-1 1,35 4-1,567 2 1349,-568-16-1898,-33 2-10,35 2-1,-49 1-96,-3 2 1,-7-2 84,-2-1 22,0 0 0,0 0 0,15-26 235,-12 12-341,0-1-1,-1 0 1,-1 0-1,0 0 1,-2-20 0,2-29 104,17-74-108,2-45 92,-26-74 39,6 243-149,-1 0 0,2 0 0,4-26 0,2-26 0,-5 51 0,-2 14 0,1-1 0,-1 0 0,0 1 0,1-1 0,-1 1 0,1-1 0,0 0 0,-1 1 0,1-1 0,0 1 0,0 0 0,0-1 0,0 1 0,0 0 0,0-1 0,0 1 0,1 0 0,-1 0 0,0 0 0,1 0 0,-1 0 0,1 0 0,-1 1 0,1-1 0,1 0 0,5-3 0,17-7 0,1 1 0,1 1 0,0 1 0,38-6 0,-19 4 0,83-23 0,108-23 0,-196 49 0,1 2 0,0 2 0,73 3 0,-93 1 0,23 2 0,74 15 0,-54-5-21,-60-12-2475,-4-1-9578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2.084"/>
    </inkml:context>
    <inkml:brush xml:id="br0">
      <inkml:brushProperty name="width" value="0.05" units="cm"/>
      <inkml:brushProperty name="height" value="0.05" units="cm"/>
      <inkml:brushProperty name="color" value="#E71224"/>
    </inkml:brush>
  </inkml:definitions>
  <inkml:trace contextRef="#ctx0" brushRef="#br0">353 44 11008,'-6'-3'-86,"0"0"132,-12-8 752,-34-15 1,50 26-739,0 0 0,0-1 1,0 1-1,0 0 0,0 0 0,1 0 0,-1 0 0,0 1 1,0-1-1,0 1 0,0-1 0,1 1 0,-1-1 1,0 1-1,1 0 0,-1 0 0,0 0 0,1 0 1,-1 0-1,1 0 0,-1 0 0,1 0 0,0 1 1,-1-1-1,1 1 0,0-1 0,0 1 0,0-1 1,-1 4-1,-4 5 27,1 0 0,0 0 0,-6 18 1,-2 17 269,2 2 1,-6 50 0,1-4-151,-67 261 258,73-317-419,-9 22 207,12-41-1318,-8 36 0,11-41-8961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288"/>
    </inkml:context>
    <inkml:brush xml:id="br0">
      <inkml:brushProperty name="width" value="0.05" units="cm"/>
      <inkml:brushProperty name="height" value="0.05" units="cm"/>
      <inkml:brushProperty name="color" value="#E71224"/>
    </inkml:brush>
  </inkml:definitions>
  <inkml:trace contextRef="#ctx0" brushRef="#br0">436 1 9600,'-3'8'-125,"-1"4"787,9-16 209,-3 3-770,-1 0 1,1 0 0,-1 1-1,0-1 1,1 0 0,-1 1-1,1-1 1,0 1 0,-1 0-1,1-1 1,-1 1 0,1 0-1,-1 0 1,1 0 0,0 0-1,-1 0 1,1 1 0,-1-1-1,1 0 1,0 1-1,-1-1 1,3 2 0,-3-2-30,93 31 993,129 59 0,-104-38-741,13 5-58,146 87 1,-71 3-58,-122-83-184,-69-52 93,23 24-1,-31-26-96,1 5-21,-5-5 22,-4-9 106,0-1 85,0 2-85,3 7-107,0 5-21,0-3 8,-2 0-13,-3-3 109,0 4-83,-6 4-21,3-12 0,0 0 0,0 0 0,0-1 0,0 0 0,0 0 0,0 0 0,-1-1 0,0 0 0,-9 3 0,-8 3 0,-66 27 171,-2-5 0,-159 33-1,-54-21-73,34-6 62,184-21-105,-95 31-1,106-19 125,1 4 0,-101 58-1,171-87-137,15-7 326,-7 5-287,14-14 76,-7 4-155,0 1 0,-6 5 7,1-1-1,-1-1 0,0 1 1,-1-1-1,1 0 0,-1 0 0,0 0 1,-1 0-1,0-1 0,0 0 1,0 1-1,-1-1 0,1 0 0,-2 0 1,1-1-1,-1 1 0,0-13 1,5-16 7,8-26-520,2 2-1,4 0 0,45-100 1,-51 135-2929,0 0-5951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3.942"/>
    </inkml:context>
    <inkml:brush xml:id="br0">
      <inkml:brushProperty name="width" value="0.05" units="cm"/>
      <inkml:brushProperty name="height" value="0.05" units="cm"/>
      <inkml:brushProperty name="color" value="#E71224"/>
    </inkml:brush>
  </inkml:definitions>
  <inkml:trace contextRef="#ctx0" brushRef="#br0">136 20 12544,'0'1'4,"1"0"0,-1 1-1,0-1 1,0 0 0,1 0 0,-1 0 0,1 0 0,-1 0 0,1 0 0,0 0 0,-1 0 0,1 0 0,0 0 0,0 0 0,-1 0 0,1 0 0,0-1 0,0 1 0,0 0-1,0-1 1,0 1 0,2 0 0,0 0 15,0-1 0,0 0-1,0 0 1,0 0 0,0-1-1,-1 1 1,1-1 0,0 1-1,3-2 1,36-11 501,-23 7-175,1 1-1,0 0 1,22-2 0,-25 6-158,0 0 1,1 0 0,-1 2-1,28 4 1,-40-4-182,0 0-1,0 0 0,-1 1 1,1 0-1,0 0 0,0 0 1,-1 0-1,0 1 0,1 0 1,-1 0-1,0 0 0,0 0 1,0 1-1,-1 0 0,1-1 1,-1 1-1,0 1 0,0-1 1,3 7-1,-2-3-5,-1 1 0,-1 0 0,1-1 1,-1 1-1,-1 0 0,0 0 0,0 0 0,-1 0 1,0 0-1,0 0 0,-1 0 0,0-1 0,-1 1 1,0 0-1,0 0 0,-1-1 0,0 1 0,0-1 1,-1 0-1,-7 12 0,5-11-14,1 0-1,-2 0 1,1 0-1,-1-1 1,0 0-1,-1-1 1,1 0-1,-2 0 1,1 0-1,-1-1 1,0 0 0,0-1-1,0 0 1,-1 0-1,0-1 1,0 0-1,-11 2 1,10-5 57,-1 0 1,1 0-1,-1-1 1,1-1-1,0 0 1,-1-1-1,1 0 1,0 0-1,0-1 1,0-1-1,-16-7 1,8 2 36,0-1 0,0 0 0,1-2 0,1 0 0,-21-19 0,27 22-18,1-1 0,0-1-1,1 0 1,-9-13-1,16 22-41,0 0-1,1 0 1,-1-1-1,1 1 1,0-1-1,0 1 1,0-1-1,0 0 1,0 1-1,0-1 1,1 0-1,-1 1 1,1-1-1,0 0 1,0 0-1,0 0 1,0 1-1,0-1 1,0 0-1,1 0 0,0 1 1,-1-1-1,1 0 1,0 1-1,0-1 1,1 1-1,2-5 1,0 2-8,0 1 1,1 0 0,-1 0-1,1 0 1,0 1-1,1-1 1,-1 1 0,1 0-1,-1 1 1,1-1 0,0 1-1,0 1 1,7-3-1,11 0-1036,49-3 0,-69 6 720,52-2-10149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04.558"/>
    </inkml:context>
    <inkml:brush xml:id="br0">
      <inkml:brushProperty name="width" value="0.05" units="cm"/>
      <inkml:brushProperty name="height" value="0.05" units="cm"/>
      <inkml:brushProperty name="color" value="#E71224"/>
    </inkml:brush>
  </inkml:definitions>
  <inkml:trace contextRef="#ctx0" brushRef="#br0">33 6 3584,'-2'1'344,"0"-1"0,1 0 0,-1 1 0,0-1 0,1 0 0,-1 0 0,0 0 0,0 0 0,1-1 0,-1 1 0,0 0 0,0-1 0,1 1 0,-1-1 0,-3-1 0,3 0-216,2 2 85,0 0 342,2 3 149,12 36-160,-1-1 0,-2 2 0,-1-1 0,-2 2 0,2 47 0,-9-86-543,0 5-117,-1 1 0,1-1-1,-1 0 1,-1 0 0,1 0-1,-1 1 1,0-1 0,-4 10-1,5-17-91,0 0 0,0 1 0,-1-1 0,1 0 0,0 1 0,-1-1 0,1 0 0,-1 1 0,1-1 0,0 0 0,-1 0 0,1 0 0,-1 1 0,1-1 0,-1 0 0,1 0 0,-1 0 0,1 0 0,0 0 0,-1 0 0,1 0 0,-1 0 0,1 0 0,-1 0 0,1 0 0,-1 0 0,1 0 0,-1 0 0,1 0 0,-1-1 0,1 1 0,0 0 0,-1 0 0,1 0 0,-1-1 0,0 1 0,-1-1-437,-12-5-1232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4.613"/>
    </inkml:context>
    <inkml:brush xml:id="br0">
      <inkml:brushProperty name="width" value="0.05" units="cm"/>
      <inkml:brushProperty name="height" value="0.05" units="cm"/>
      <inkml:brushProperty name="color" value="#E71224"/>
    </inkml:brush>
  </inkml:definitions>
  <inkml:trace contextRef="#ctx0" brushRef="#br0">0 241 5120,'0'0'789,"0"0"-42,0 0-470,0 0-21,0 0 128,0 0 43,0 0-235,0 0 64,0 0 533,3 0 235,2 1-756,0-1 0,0 1 0,0-1 0,0 2 0,0-1 0,0 0 0,0 1-1,-1 0 1,1 0 0,7 5 0,3 4-106,24 21-1,-10-8 25,3 2-85,-5-3 92,1-1 1,2-1-1,31 17 1,-59-38-167,-1 1 1,1-1 0,0 1-1,-1-1 1,1 1 0,0-1 0,0 0-1,-1 0 1,1 0 0,0 0-1,0 0 1,-1 0 0,1-1-1,0 1 1,-1 0 0,1-1 0,0 1-1,-1-1 1,1 0 0,0 0-1,-1 1 1,2-2 0,3-3 211,0 1-1,0-1 1,9-9 0,-12 11-167,6-6-47,-1 0 1,0-1 0,0 0 0,-1 0-1,0-1 1,-1 1 0,0-2 0,-1 1-1,0 0 1,0-1 0,-2 0 0,1 0 0,-1 0-1,-1-1 1,-1 1 0,1-1 0,-2 1-1,0-1 1,0 1 0,-1-1 0,-1 1 0,0-1-1,-5-16 1,2 16-1096,0 0 0,0 0 0,-1 1-1,-1 0 1,-9-13 0,-12-15-5415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430"/>
    </inkml:context>
    <inkml:brush xml:id="br0">
      <inkml:brushProperty name="width" value="0.05" units="cm"/>
      <inkml:brushProperty name="height" value="0.05" units="cm"/>
      <inkml:brushProperty name="color" value="#E71224"/>
    </inkml:brush>
  </inkml:definitions>
  <inkml:trace contextRef="#ctx0" brushRef="#br0">11 0 5120,'-5'12'0,"0"-1"-3456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501"/>
    </inkml:context>
    <inkml:brush xml:id="br0">
      <inkml:brushProperty name="width" value="0.05" units="cm"/>
      <inkml:brushProperty name="height" value="0.05" units="cm"/>
      <inkml:brushProperty name="color" value="#E71224"/>
    </inkml:brush>
  </inkml:definitions>
  <inkml:trace contextRef="#ctx0" brushRef="#br0">1 0 9216,'10'69'917,"-10"-69"-894,0 0-1,0 0 1,-1 0 0,1-1 0,0 1-1,0 0 1,0 0 0,0-1 0,0 1-1,0 0 1,0 0 0,0-1-1,0 1 1,0 0 0,0 0 0,0-1-1,0 1 1,0 0 0,0 0-1,0 0 1,0-1 0,1 1 0,-1 0-1,0 0 1,0-1 0,0 1 0,0 0-1,0 0 1,0 0 0,1 0-1,-1-1 1,0 1 0,0 0 0,0 0-1,1 0 1,-1 0 0,0 0-1,0-1 1,0 1 0,1 0 0,-1 0-1,0 0 1,0 0 0,1 0 0,-1 0-1,0 0 1,0 0 0,1 0-1,-1 0 1,0 0 0,1 0 15,0 1 1,0-1-1,-1 0 1,1 1-1,0-1 1,0 1-1,-1-1 1,1 1-1,-1-1 1,1 1-1,0 0 1,-1-1-1,1 1 1,-1 0-1,0-1 1,1 2-1,14 33 723,-2 0-1,-2 1 1,-1 1-1,6 46 1,16 60-489,-18-94 185,13 41-2608,-18-66-2143,18 38-1,-18-45 1117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5.809"/>
    </inkml:context>
    <inkml:brush xml:id="br0">
      <inkml:brushProperty name="width" value="0.05" units="cm"/>
      <inkml:brushProperty name="height" value="0.05" units="cm"/>
      <inkml:brushProperty name="color" value="#E71224"/>
    </inkml:brush>
  </inkml:definitions>
  <inkml:trace contextRef="#ctx0" brushRef="#br0">1 0 4352,'0'0'0,"0"0"-2816</inkml:trace>
  <inkml:trace contextRef="#ctx0" brushRef="#br0" timeOffset="1">20 177 3968,'-4'-12'0,"-1"-4"0,5 16 0,0 0-2560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18.737"/>
    </inkml:context>
    <inkml:brush xml:id="br0">
      <inkml:brushProperty name="width" value="0.05" units="cm"/>
      <inkml:brushProperty name="height" value="0.05" units="cm"/>
      <inkml:brushProperty name="color" value="#E71224"/>
    </inkml:brush>
  </inkml:definitions>
  <inkml:trace contextRef="#ctx0" brushRef="#br0">0 5652 9600,'0'0'128,"0"0"0,0 0 85,4 0 363,263 4 3571,138 24-3302,-360-26-785,-33-2-45,0 0 1,22 4 0,-33-4 43,0 0 0,-1 0 0,1 1 0,0-1 0,0 0 0,0 0 1,-1 1-1,1-1 0,0 0 0,0 1 0,0-1 0,-1 1 1,1-1-1,0 1 0,-1-1 0,1 1 0,-1-1 0,1 1 1,0 0-1,0 1 0,-1-2-22,-2-4 9,-22-13 292,2 0-336,19 12 5,2 0 6,-2-2-3,1-1 1,-1 1-1,2-1 1,-1 0-1,1 0 1,0 0-1,1 0 1,0-14-1,0-7 2,-19-355 266,-19 37-172,4 137-4,22 124-76,-1-11-26,4 0 0,5-146 0,4 222-1,-1 1 0,-1-1 0,-9-36 0,-2-28 27,7 22 76,2 28-100,1-1-1,4-67 0,1 81-25,-3-35 0,0 42 8,0-1 0,1 1 0,1 0 0,6-31 0,0 13-9,-1-2-1,-2 1 1,-1-1-1,-3-56 0,1 52-1,6-50 0,-3 57 2,-1 0 1,-3-58-1,-2-52 25,2 36 0,-1 72 19,2 23-3,-1-1-1,-1 0 1,0 0 0,-1 1-1,0-1 1,-6-19-1,-2 10-24,0 1-1,-1 0 0,-17-23 0,14 22-12,0-1-1,-15-33 1,12 17-12,9 21 8,1 1 1,-5-19 0,10 29 20,1-1 1,0 0 0,0 0-1,0 0 1,1 0 0,0 0-1,0 0 1,3-12-1,-2 14 12,1-1 0,-1 1 0,1 0-1,0 0 1,0 0 0,1 1 0,-1-1-1,1 0 1,0 1 0,0 0 0,1-1-1,-1 1 1,1 1 0,0-1 0,0 0-1,0 1 1,1 0 0,4-3-1,11-5-6,1 1 0,0 1 0,1 0 0,0 2 0,25-5 0,57-21 0,105-44 0,-95 34 0,-68 23 0,2 3 0,67-16 0,-111 33 0,253-47-102,-179 37 36,105 0 0,-183 10 66,154-4 44,-123 2-30,0-2-1,57-14 1,-61 9 50,42-20 0,-68 29-67,0-1 0,1 1 0,-1 0 0,0-1 0,0 1 0,0-1 0,1 0 0,-1 1 0,0-1 0,0 0 0,0 1 0,0-1 0,0 0 0,0 0 0,0 0 0,-1 0 0,1 0-1,0 0 1,0 0 0,-1 0 0,1-2 0,1-1-15,2-3 28,-1 0 1,0-1 0,-1 0-1,0 1 1,0-1-1,0 0 1,-1 0-1,0 0 1,-1-9-1,2-7-115,4-4 118,1 0-1,1 1 1,2 0 0,0 1-1,24-41 1,5-16 17,30-99 34,-62 159-53,-2-2 0,0 1-1,-1 0 1,-1-1 0,-1-45-1,-4 53-35,-1-1-1,-1 1 1,0 0-1,-1 0 0,-1 1 1,-1-1-1,0 1 1,-1 1-1,-17-26 0,18 28 30,0 0 0,0-1-1,1 0 1,1 0 0,1 0-1,0-1 1,0 1-1,0-17 1,-1-16 28,3-58 0,2 80-22,0 17-15,0 1-1,1-1 0,-1 0 1,2 0-1,-1 0 1,1 1-1,0-1 1,1 1-1,0-1 0,0 1 1,0 0-1,1 0 1,0 0-1,1 1 1,-1 0-1,1-1 1,0 2-1,1-1 0,-1 0 1,1 1-1,0 0 1,11-6-1,0 0 15,1 1 1,1 1-1,-1 0 0,2 1 0,-1 2 0,1 0 1,28-5-1,150-11 58,-118 15-59,155-28-84,-53 5 24,-96 22 95,0 2 0,146 11-1,-225-4-368,0 0 0,0-1-1,0-1 1,8 0 0,-13 0 135,0 1 0,-1 0 1,1-1-1,0 1 0,-1-1 1,1 0-1,-1 0 1,1 1-1,-1-1 0,1 0 1,-1 0-1,0 0 1,1 0-1,-1-1 0,0 1 1,0 0-1,0-1 1,0 1-1,0 0 0,0-1 1,0 1-1,0-3 1,5-8-7362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594"/>
    </inkml:context>
    <inkml:brush xml:id="br0">
      <inkml:brushProperty name="width" value="0.05" units="cm"/>
      <inkml:brushProperty name="height" value="0.05" units="cm"/>
      <inkml:brushProperty name="color" value="#E71224"/>
    </inkml:brush>
  </inkml:definitions>
  <inkml:trace contextRef="#ctx0" brushRef="#br0">80 1 4864,'-1'0'11,"1"1"-1,0 0 1,0-1 0,-1 1 0,1-1 0,0 1 0,0 0-1,0-1 1,0 1 0,0-1 0,-1 1 0,1 0-1,0-1 1,1 1 0,-1 0 0,0-1 0,0 1-1,0 0 1,0-1 0,0 1 0,1-1 0,-1 1 0,0 0-1,0-1 1,1 1 0,-1-1 0,1 1 0,-1-1-1,0 1 1,1-1 0,-1 1 0,1-1 0,-1 1 0,1-1-1,-1 0 1,1 1 0,-1-1 0,1 0 0,1 1-1,35 18 374,0 0 58,-36-18-427,0-1-1,0 1 1,0 0-1,0 0 1,0-1-1,0 1 1,0 0-1,0 0 1,-1 0-1,1 0 0,0 0 1,-1 0-1,1 0 1,-1 0-1,1 0 1,-1 1-1,1-1 1,-1 0-1,0 0 1,0 0-1,0 1 0,1-1 1,-1 0-1,0 0 1,0 0-1,-1 1 1,1-1-1,0 0 1,0 0-1,-1 0 0,1 0 1,0 1-1,-1-1 1,0 1-1,0-1 61,-1 1-1,1-1 1,-1 1-1,0-1 1,1 0-1,-1 0 0,0 0 1,0 0-1,1 0 1,-1 0-1,0 0 1,0-1-1,0 1 1,0-1-1,0 1 0,0-1 1,0 0-1,0 0 1,0 0-1,-3 0 1,-4-1-43,-1 0 0,1 0 0,0-1 0,0 0 0,0-1 0,0 1 0,0-2 0,0 0 0,1 0 0,0 0 0,-12-9 0,12 0-1291,2 0-3498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0.974"/>
    </inkml:context>
    <inkml:brush xml:id="br0">
      <inkml:brushProperty name="width" value="0.05" units="cm"/>
      <inkml:brushProperty name="height" value="0.05" units="cm"/>
      <inkml:brushProperty name="color" value="#E71224"/>
    </inkml:brush>
  </inkml:definitions>
  <inkml:trace contextRef="#ctx0" brushRef="#br0">1 1 4736,'0'0'0,"0"0"-3072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58:21.363"/>
    </inkml:context>
    <inkml:brush xml:id="br0">
      <inkml:brushProperty name="width" value="0.05" units="cm"/>
      <inkml:brushProperty name="height" value="0.05" units="cm"/>
      <inkml:brushProperty name="color" value="#E71224"/>
    </inkml:brush>
  </inkml:definitions>
  <inkml:trace contextRef="#ctx0" brushRef="#br0">0 117 8448,'0'10'0,"4"7"256,-4-17 0,-4 14 128,4-14 128,0 0-512,0 0 0,17-14 128,16 1 128,14-7 128,5-4 128,8-7-512,-13 3 0,0 1-7936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28.412"/>
    </inkml:context>
    <inkml:brush xml:id="br0">
      <inkml:brushProperty name="width" value="0.05" units="cm"/>
      <inkml:brushProperty name="height" value="0.05" units="cm"/>
      <inkml:brushProperty name="color" value="#E71224"/>
    </inkml:brush>
  </inkml:definitions>
  <inkml:trace contextRef="#ctx0" brushRef="#br0">23 1 6528,'0'0'-384,"-2"1"85,0 2 279,0-2-29,1 0-1,-1 1 1,1-1 0,0 1-1,-1-1 1,1 1 0,0 0-1,0-1 1,0 1 0,0 0-1,1 0 1,-2 2 0,0 18 142,5-16 32,-1-2-23,18 77 1071,18 42 448,-32-105-1454,0 1 0,-1 0 0,3 38 0,-2 63 673,-3-57-662,9 207 568,-11-236-481,-7 56-1,3-59-135,1 0 1,2 38 0,2-29 60,-6 59 1,0-7-82,6-57-36,1 1 0,14 58 0,-9-59-11,-2 0 0,3 60 1,-8-73-52,1 0 1,1 1 0,1-1 0,2-1-1,0 1 1,11 25 0,18 66 76,-33-109-27,-1 17 497,-1-20-451,0-1 21,0 0 0,0 0 0,0 0 0,0 0-43,6 14-64,-4 6-3,-2-17-8,-1 2 368,6-5-272,14-2-87,1 0 0,0-2 1,-1 0-1,1-1 0,22-10 0,-39 14-6,10-3 9,0 0-1,-11 3 86,-2 1-22,0 0-170,0 0-1,12-7 254,-10 4-144,10-9-17,-1-1 0,14-21 0,5-4 15,6 0 74,65-52 0,-92 83-98,1 1 1,0 0-1,0 1 0,0 0 1,0 1-1,1 0 1,0 1-1,0 0 0,14-2 1,-5 3-9,1 0 1,0 1-1,0 1 0,24 3 1,-36-1-12,0 0-1,0 0 1,-1 1 0,1 0-1,-1 0 1,1 1 0,-1 0-1,0 1 1,0 0 0,-1 0-1,1 0 1,-1 1 0,0 0-1,-1 1 1,0-1 0,0 1-1,10 14 1,-13-15 11,0-1 1,-1 1-1,0 0 1,1 0-1,-2-1 0,1 1 1,-1 0-1,0 1 1,0-1-1,0 0 0,-1 12 1,-1-9-9,1 0 1,-1-1-1,-1 1 0,0 0 1,0-1-1,-1 1 1,-5 12-1,-5 11-8,9-19 27,-1-1 1,-12 22 0,14-29 5,1 0 1,-1-1-1,0 1 1,0-1-1,0 0 1,-8 7-1,-1 3 44,-7 27-26,13-24-25,3-3 0,6-2 0,2 1 0,2 5 21,-2-10 39,-1-6-56,5 4-68,4 0 43,-12-5 24,0-1 1,1 1-1,-1 0 1,0-1-1,1 1 1,-1-1-1,1 0 1,-1 1-1,1-1 1,-1 0-1,0 0 1,1 0-1,-1 0 1,1 0 0,-1 0-1,1 0 1,1-1-1,2 0 62,12 1-2,-8 0-47,0 0 0,1 0 0,12-3 1,-11 1-39,-9 1-42,-2 1 150,2-1 20,9-9-106,60-74 128,-47 60-118,1 1-1,31-22 1,-41 35-51,1 1 1,-1 0 0,1 1-1,1 1 1,29-9 0,-43 15 37,12-4 17,-1 2 0,27-4 0,-36 7-9,0-1 1,0 1-1,-1 1 0,1-1 0,0 1 0,0 0 0,0 0 1,-1 0-1,1 1 0,0 0 0,-1 0 0,7 4 1,7 5-32,-1 1 0,-1 0 1,0 2-1,21 21 1,-29-26 10,0 1 1,0 0 0,-1 1 0,0 0-1,-1 0 1,0 1 0,0-1 0,5 19 0,-7-16-25,-1 0 1,0 0-1,-1 0 1,1 21 0,-3-28 20,0 0 1,-1 1-1,0-1 1,-1 0-1,1 0 1,-2 0-1,1 0 1,-1 0-1,0 0 1,-4 8 0,3-9 24,-5 8-24,1-1 0,1 2 0,0-1 0,1 1 0,0 0 0,2 0 1,-7 29-1,7-17 17,3-21 0,0-1 0,0 0 0,1 0 0,-1 1 0,1-1 0,0 0 0,1 1 0,-1-1 0,2 8 0,7 15-39,15 45 227,-15-46-112,-8-22-53,0 1 0,1-1 0,0 1 0,0-1-1,6 10 1,4-1-106,-9-12 51,3 1 56,16 19 67,-11-8-176,-5 0 64,-3-5-1,-2-5-63,4 8 64,-1 6-1,1 6-76,-6-22 111,1 0 51,0-2-107,0 0 129,0 0 42,0 0 0,0 0-43,0 0-128,0 0 129,0 0-1,0 0-170,0 0-1,0 0 129,0 0-128,0 0-1,0 0 172,0 0-1,0 0-128,0 0 129,11-14 276,17-31-341,23-33-16,-44 70-6,-1 0 1,2 0-1,-1 0 1,1 1-1,0 1 0,18-12 1,22-8-54,66-25 1,-93 44 37,0 1 0,0 1 0,1 0 0,0 2 0,0 0 0,0 2 0,28 1 0,-42 1 6,0 0 0,0 1 1,1 1-1,-1-1 0,0 1 0,-1 0 1,1 1-1,-1 0 0,1 0 0,-1 1 1,0 0-1,-1 0 0,1 1 0,-1-1 1,0 1-1,9 12 0,-9-10-22,-1 0 1,1 0-1,-1 0 1,-1 1-1,1-1 0,-2 1 1,1 0-1,-1 0 1,0 1-1,-1-1 0,0 1 1,-1-1-1,0 1 1,0 13-1,-2-18 23,-2 12-5,-13 13 16,16-29-2,-9 14-22,1-5-42,9-7 128,13 7-37,20 19-32,-25-21 5,1 0 0,0-1 0,0 0 0,0 0 0,1-1 0,15 6 0,25 12 0,0 6-20,-46-26 15,1 0 1,-1-1-1,1 0 0,12 5 1,-18-8-4,1 0 0,0 1 0,0-1-1,-1 0 1,1 1 0,0-1 0,-1 1 0,1 0 0,0-1 0,-1 1 0,1-1-1,-1 1 1,1 0 0,-1-1 0,1 1 0,-1 0 0,0 0 0,1-1 0,-1 1 0,0 0-1,1 0 1,-1 0 0,0 0 0,0-1 0,0 1 0,0 0 0,0 0 0,0 0-1,0 0 1,0-1 0,0 1 0,0 0 0,-1 0 0,1 1 0,-1 1-28,0 17 29,-1 0 1,-1 0-1,-8 29 1,-4 26 11,11-53-7,-11 38 0,1-8 27,14-50 82,0-2 21,0 0 0,0 0 0,0 0-43,0 0-128,0 0 86,0 0-128,16 1 85,1 1 0,-1 0 0,0 2 0,0 0 0,0 0 0,0 1 0,-1 1 0,0 1 0,0 0 0,-1 1 0,17 12 0,-13-7-8,-1 1 1,-1 1 0,0 1 0,-1 0 0,-1 1 0,-1 1 0,0 0 0,-1 1 0,-1 0-1,-1 0 1,0 1 0,9 32 0,-5-4-30,-2 0 0,-2 1 0,-3-1 0,3 75 0,-10-99 11,-1 0-1,-1-1 0,-1 1 1,-12 44-1,-38 89-74,41-130 122,0 0 0,-28 45 1,31-60-14,1 0 0,-2 0 0,0-1 0,0 0 0,-1-1 0,0 0 0,-18 11 0,18-13 19,6-4-10,0-1 0,0 0-1,0 0 1,0 0 0,-11 3 0,-3 2-12,2 0 30,12 3 14,4-4-32,-2 14-14,2 1 1,0-1-1,1 0 0,1 1 0,1-1 0,7 32 0,-4-21-3,2 54 0,2 86 64,-4-83-22,2-43-136,-5-31 97,1 0 0,-1 25 0,-2-38 104,0-2 21,0 0 85,0 0 342,0 0-1,0 0-340,0 0-86,0 0 0,0 0 0,25 1-1,-15 0-123,0 0 0,0 1 0,-1 1 0,1-1-1,-1 2 1,0-1 0,1 1 0,-2 1 0,1-1-1,0 2 1,-1-1 0,0 1 0,-1 0 0,14 14-1,4 7 17,-2 1-1,33 54 0,-30-42-27,-17-27 3,0 0-1,-2 1 1,0 0 0,0 0-1,-1 0 1,-1 1 0,0 0-1,-1 1 1,-1-1 0,0 0-1,-2 1 1,1 0 0,-2-1-1,0 1 1,-1 0 0,0-1-1,-1 1 1,-1-1 0,-8 24-1,-10 12-36,-2-2-1,-57 88 1,70-122 56,-1-1 1,0-1-1,-1 0 1,0 0-1,-1-1 1,-17 12-1,4-3 2,1 1 0,-41 48 0,64-67 48,2 8-128,1 3 42,0-7 77,0 0-1,1 1 0,0-1 0,0 0 0,0 0 0,6 10 0,-8-17-49,4 9-3,2 5 16,1 2 0,-2-1 0,0 1 0,-1-1 0,0 1 0,1 27 0,10 108-124,-11-121 168,15 58 0,-12-65-93,-2 1 0,0 0 0,2 49 0,-13 117 106,1-108-44,8 285-31,-3-221 33,-1-90 4,5 59 0,-2-73-31,-4 72-1,-1-75-37,2 0 0,5 45 0,5 21 266,-11-95-266,2-9 60,-1 0 0,1 1 1,0-1-1,-1 0 0,1 1 0,0-1 0,0 0 1,0 1-1,0-1 0,0 0 0,0 1 1,0-1-1,1 2 0,22 7-18,-12-6-23,1 1-1,-1 1 0,0-1 1,0 2-1,-1 0 0,16 13 1,-4-1-7,-17-15 18,1 0 1,-1 0-1,0 1 1,-1-1-1,1 1 1,-1 0-1,0 1 1,0-1-1,0 1 1,-1-1-1,0 1 1,0 0-1,-1 1 1,3 7-1,-3 1 1,-1 1-1,-1-1 1,-1 1-1,0-1 1,-1 0-1,0 1 1,-2-1-1,-9 28 1,2-13-17,-1-1 0,-2-1 0,-23 38 0,22-43 12,-1-1 1,-2 0 0,-35 35-1,47-51 23,1 0 0,1 0-1,-1 0 1,1 0-1,0 1 1,1 0 0,0 0-1,-4 10 1,6-15 196,1-2-64,0 0-21,0 0 0,0 0 0,0 0 0,0 0 0,2 1-21,5 9-86,-4-4-13,1-1-1,-1 0 0,1 0 1,0 0-1,0-1 0,0 1 0,1-1 1,-1 0-1,1 0 0,0 0 1,0-1-1,1 0 0,-1 0 0,1 0 1,9 2-1,5 4 4,-11-5 7,-3-2-3,0 0 1,0 0 0,0 0 0,0-1 0,0 0 0,9 0-1,20 0 113,-20-1-128,7 0 34,-12-1 106,16-7-58,6 1 22,86-24-80,-95 25-4,1 2 0,-1 0 0,47-1 0,-37 3 4,34-6 0,-16-1-143,14-4-1541,1 2 1,80-2-1,-144 13-3588,-2 0 107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5.719"/>
    </inkml:context>
    <inkml:brush xml:id="br0">
      <inkml:brushProperty name="width" value="0.05" units="cm"/>
      <inkml:brushProperty name="height" value="0.05" units="cm"/>
      <inkml:brushProperty name="color" value="#00A0D7"/>
    </inkml:brush>
  </inkml:definitions>
  <inkml:trace contextRef="#ctx0" brushRef="#br0">16 1 4480,'-9'10'0,"2"1"-2944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6.120"/>
    </inkml:context>
    <inkml:brush xml:id="br0">
      <inkml:brushProperty name="width" value="0.05" units="cm"/>
      <inkml:brushProperty name="height" value="0.05" units="cm"/>
      <inkml:brushProperty name="color" value="#00A0D7"/>
    </inkml:brush>
  </inkml:definitions>
  <inkml:trace contextRef="#ctx0" brushRef="#br0">108 0 4736,'-6'2'3,"1"-1"0,-1 1 0,1 0 0,0 0 0,-1 0 0,-6 5 0,12-7 3,0 1-1,-1-1 1,1 0-1,0 1 1,0-1-1,-1 1 1,1-1-1,0 0 0,0 1 1,0-1-1,0 1 1,0-1-1,-1 0 1,1 1-1,0-1 1,0 1-1,0-1 1,0 1-1,0-1 1,0 1-1,0-1 1,1 0-1,-1 1 1,0-1-1,0 1 1,0-1-1,0 0 1,0 1-1,1-1 0,-1 1 1,0-1-1,0 0 1,1 1-1,-1-1 1,1 1-1,11 10 317,-10-9-222,24 21 412,-24-22-441,-1 0-9,-1-1-1,1 0 1,0 1-1,0-1 1,-1 0 0,1 1-1,0-1 1,-1 1-1,1-1 1,-1 1 0,1 0-1,-1-1 1,1 1-1,-1-1 1,1 2-1,-6 4 453,-17-1-292,3-6-201,17 1 12,0-1 1,0 0-1,0 0 0,0 0 0,0 0 0,0 0 1,0-1-1,0 1 0,0-1 0,-2-2 1,4 4-37,-2-3 173,2 3 193,0 0 64,0 0-235,14-8 298,-12 7-476,-1 1 0,1-1 0,-1 1 0,1-1 0,0 1 0,-1-1 0,1 1 0,-1 0 0,1 0 0,0 0 0,-1 0 0,1 0 0,0 0 0,-1 1 0,1-1 0,-1 0 0,1 1 0,0-1 0,-1 1 0,1 0 0,-1-1 0,0 1 0,1 0 0,-1 0 0,1 0 0,-1 0 0,0 0 0,2 2 0,5 7-14,-3 7 0,-8 1 0,-9-6 42,10-11 16,0 0-1,-1 0 0,1-1 1,0 1-1,0-1 0,0 0 0,-1 1 1,1-1-1,0 0 0,-1 0 1,1-1-1,0 1 0,0 0 0,0-1 1,-1 1-1,1-1 0,0 0 1,-3-1-1,-36-21-1338,25 12-5353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39.192"/>
    </inkml:context>
    <inkml:brush xml:id="br0">
      <inkml:brushProperty name="width" value="0.05" units="cm"/>
      <inkml:brushProperty name="height" value="0.05" units="cm"/>
      <inkml:brushProperty name="color" value="#00A0D7"/>
    </inkml:brush>
  </inkml:definitions>
  <inkml:trace contextRef="#ctx0" brushRef="#br0">29 1 3712,'-20'0'149,"20"0"-117,-1 0 0,1 0 0,0 0 0,-1 0 0,1 0 0,-1 0 0,1 1 0,0-1 0,-1 0 0,1 0 0,0 0 0,-1 1 0,1-1 0,0 0 0,-1 0 0,1 1 0,0-1 0,0 0 0,-1 1 0,1-1 0,0 0 0,0 1 0,0-1 0,-1 0 0,1 1 0,0-1 0,0 0 0,0 1 0,0-1 0,0 1 0,0-1 0,0 0 0,0 1 0,0-1 0,0 1 0,0-1 0,0 0 0,0 1 0,0-1 0,0 0 0,0 1 0,0-1 0,0 1 0,0-1 0,1 0 0,-1 1 0,6 13 619,17 45-88,-3 0 0,-2 1 0,-3 1 1,11 96-1,-19-42 177,-5-62-278,10 52 0,-6-52-356,-2-1 1,-2 59-1,4 69 87,4-98-90,5 35 592,0 179 0,-17-201-579,-12 298 451,10-263-301,-3 48 385,6-151-514,4 48 1,1-11 995,-4-62-920,0-2-42,0 0 42,0 0-63,0 0-22,0 0-1,0 0 1,0 0 22,0 0 63,5 0-168,0-1-1,1 0 0,-1-1 1,0 1-1,0-1 0,0 0 1,0 0-1,7-5 0,21-8 90,-16 10-134,0 1 0,1 1 0,-1 0 0,1 1 0,36 1 0,-49 1 0,-1 1 0,1-1 0,0 1 0,0 0 0,-1 1 0,1-1 0,-1 1 0,1 0 0,-1 0 0,0 0 0,0 1 0,0 0 0,0-1 0,0 1 0,0 1 0,-1-1 0,0 0 0,1 1 0,-1 0 0,-1 0 0,1 0 0,2 4 0,1 3 0,-2 0 0,1 0 0,-1 0 0,-1 0 0,0 1 0,0 0 0,1 22 0,-2 50-37,-3 0 0,-3-1-1,-23 121 1,26-197 37,0 1 0,0-1 0,-1 1 0,0-1 0,0 0 0,-1 0 0,0 0 0,0 0 0,-1 0 0,1 0 0,-1-1 0,-1 0 0,0 0 0,-6 7 0,0-3-61,4-5 4,-15 8 196,9-5-139,-9 0 17,22-8-4,0 0-1,0 0 0,0 0 0,0 0 1,0 0-1,0 0 0,0 0 0,0 0 1,-1 0-1,1 0 0,0 0 0,0 0 1,0 0-1,0 0 0,0 0 0,0 0 1,0 0-1,-1 0 0,1 0 0,0 0 1,0 0-1,0 0 0,0 0 0,0 0 1,0 0-1,0 0 0,0 0 0,0 0 1,-1 0-1,1 1 0,0-1 0,0 0 1,0 0-1,0 0 0,0 0 0,0 0 1,0 0-1,0 0 0,0 0 0,0 0 1,0 1-1,0-1 0,0 0 1,0 0-1,0 0 0,0 0 0,0 0 1,0 0-1,0 0 0,0 1 0,0-1 1,0 0-1,0 0 0,0 0 0,0 0 1,0 0-1,0 0 0,0 0 0,0 1 1,0-1-1,0 0 0,0 0 0,0 0 1,0 0-1,1 0 0,-1 0 0,0 0 1,0 0-1,0 0 0,8 14-8,-1 1 0,0 0 0,-1 0 0,0 0-1,5 26 1,10 87-7,-9-49 4,39 257-1,-29-198 0,22 113 0,16 115 0,-43-73 48,-16-247 32,2-11 102,10 48-1,-13-83-160,0 1-1,0-1 0,0 0 1,0 1-1,0-1 1,0 0-1,1 1 1,-1-1-1,0 0 0,0 0 1,0 1-1,1-1 1,-1 0-1,0 1 1,1-1-1,-1 0 1,0 0-1,0 0 0,1 1 1,-1-1-1,0 0 1,1 0-1,-1 0 1,0 0-1,1 0 0,-1 1 1,1-1-1,-1 0 1,0 0-1,1 0 1,-1 0-1,0 0 1,1 0-1,0 0 0,18-6 228,25-17-214,-38 20 36,32-16-23,1 2 0,0 2 0,2 2-1,44-9 1,152-23-47,17-3 0,-121 13 0,170-41 0,-55 33 69,-18 5-10,150-14-59,-293 43 0,-38 2 0,75-23 0,21-3 0,-104 28-12,0 2-1,0 2 0,0 1 0,55 8 0,160 45-51,-216-43 43,1-2 0,-1-1-1,1-3 1,1-1 0,73-4-1,63-5 22,-44-11-48,-88 9 8,92-2 0,-112 10 40,237 1 0,-160-10-43,-69 5 15,1 1 0,57 4-1,-44 3 22,13 3-33,0-3 0,98-6-1,-137 1-234,0 0-1,0 2 0,0 0 0,33 7 0,-37-6-841,-16-1-10722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0.790"/>
    </inkml:context>
    <inkml:brush xml:id="br0">
      <inkml:brushProperty name="width" value="0.05" units="cm"/>
      <inkml:brushProperty name="height" value="0.05" units="cm"/>
      <inkml:brushProperty name="color" value="#F6630D"/>
    </inkml:brush>
  </inkml:definitions>
  <inkml:trace contextRef="#ctx0" brushRef="#br0">591 22 15232,'-5'-4'106,"-2"1"-104,1 0 0,-1 1-1,0 0 1,1 0 0,-1 0-1,0 1 1,-1-1 0,1 2-1,0-1 1,0 1 0,0 0-1,0 1 1,-11 2 0,-13 3-4,-56 19 0,53-14 4,-74 28-6,-43 11 306,139-46 283,19-3 174,8-1-780,13 2 121,0 2-1,0 1 1,0 1 0,28 11 0,-8 0 56,64 34-1,-92-41-96,0 2 0,-1 0-1,0 1 1,-1 1 0,29 28-1,-41-35-35,0 1 0,0-1 0,0 1 0,-1 0 0,0 1 0,-1-1 0,5 11 0,-7-13 3,-1 0 0,1-1 0,-1 1 0,0 0 1,0 0-1,-1 0 0,0 0 0,0 0 0,0 0 0,-1 0 0,0-1 0,-2 11 0,1-11-5,0 1 0,0-1 0,-1 1 0,0-1 0,0 0 0,0 0 0,0 0 0,-1-1 0,0 1 0,0-1 0,0 0 0,-5 4 0,0-2 29,1 0 0,-1 0 0,0-1 1,-1 0-1,1-1 0,-14 4 0,1-1 59,-1-2 1,0-1-1,0-1 0,0 0 1,-35-2-1,-66-9 131,102 5-199,1 0 1,0-2-1,-37-13 0,55 17-119,-1-1-1,1 1 1,0-1-1,0 0 0,0 0 1,0 0-1,0 0 1,0-1-1,0 1 0,1-1 1,-1 0-1,1 1 0,-2-5 1,2 4-1222,0-1 1,0 0-1,1 0 1,-1 0-1,1 0 1,-2-8-1,1-4-4630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6.866"/>
    </inkml:context>
    <inkml:brush xml:id="br0">
      <inkml:brushProperty name="width" value="0.05" units="cm"/>
      <inkml:brushProperty name="height" value="0.05" units="cm"/>
      <inkml:brushProperty name="color" value="#E71224"/>
    </inkml:brush>
  </inkml:definitions>
  <inkml:trace contextRef="#ctx0" brushRef="#br0">0 61 11136,'19'70'149,"-18"-67"-87,1 0 1,0-1-1,0 1 1,0 0-1,0-1 0,0 1 1,0-1-1,1 1 1,-1-1-1,1 0 0,0 0 1,0 0-1,-1 0 1,1-1-1,0 1 0,4 0 1,11 8 28,39 30 107,53 48 1,41 30 1580,-135-108-1543,0-1 0,0 0 0,18 7 0,-27-13-143,0-1 0,-1 0-1,1 0 1,0-1-1,0 0 1,0 0-1,0 0 1,0-1-1,0 0 1,14-2-1,-19 2-84,0-1 0,0 1-1,0-1 1,0 0 0,0 0-1,0 0 1,0 1 0,-1-2-1,1 1 1,0 0 0,-1 0-1,1 0 1,-1-1-1,1 1 1,-1-1 0,1 1-1,-1-1 1,2-3 0,-2 2 12,1-1 1,-1 1 0,0-1 0,0 0 0,0 1-1,0-1 1,-1 0 0,0 1 0,0-7-1,-1-3 29,0 0 0,-1 1 0,-1-1 0,-8-23 0,-23-48 174,21 54-113,0-1 1,-10-44-1,9 1-2499,9 41-8085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1:55.965"/>
    </inkml:context>
    <inkml:brush xml:id="br0">
      <inkml:brushProperty name="width" value="0.05" units="cm"/>
      <inkml:brushProperty name="height" value="0.05" units="cm"/>
      <inkml:brushProperty name="color" value="#F6630D"/>
    </inkml:brush>
  </inkml:definitions>
  <inkml:trace contextRef="#ctx0" brushRef="#br0">6 7084 9984,'0'-1'152,"-1"0"0,1 1 0,-1-1 0,1 1 0,-1-1 0,1 0 0,0 1 0,-1-1 0,1 0 0,0 1 0,-1-1 0,1 0 0,0 0 0,0 0 0,0 1 0,0-1 0,-1 0 0,1-1 0,18-2 1568,211 0-81,-88 5-1103,546-66 560,-43 2-272,-624 62-800,-1 1 0,1 2 0,-1 0 0,0 1 0,1 1 0,-2 0 0,21 8 0,-29-8-10,0 0 0,0 1 0,-1 0-1,1 1 1,-1 0 0,0 0-1,-1 1 1,1 0 0,-1 1 0,-1 0-1,0 0 1,0 0 0,10 16-1,-8-6-17,0 0 0,-1 1 0,-1 0-1,-1 0 1,0 1 0,-2 0-1,0 0 1,-1 0 0,0 28 0,-4 17-36,-14 104 0,5-74 13,-18 471-80,31-470 107,-13 488 0,7-559 2,-34 283 103,27-235-87,3 1 1,4 1-1,2-1 0,4 0 1,4 0-1,19 96 0,-16-123-7,31 172 5,-35-173-18,-3-1 0,-4 88 0,-2-97 18,0 0 87,1 63 1,3-88-88,0-1 1,1 1 0,0 0-1,0-1 1,1 1 0,1-1-1,0 0 1,0 0-1,1 0 1,7 12 0,-10-19-13,1 0 0,0 0 0,-1-1 0,1 1 1,0 0-1,0-1 0,1 0 0,-1 0 0,0 0 1,1 0-1,-1 0 0,5 1 0,6 1 11,-1 0-1,16 2 1,2 0-7,18 6 96,1-2-1,0-2 0,0-2 0,0-2 0,59-4 0,94-22-26,-87 7-5,-24 2-72,136-38 0,-184 40 15,0 2-1,1 2 0,-1 1 0,1 3 0,1 2 1,-1 1-1,0 3 0,70 13 0,-28-2 29,0-3 0,98-1-1,78 14-42,20-1 0,218-29 256,-373 3-220,110-5 56,-51-1-39,52-5 22,36 1-75,-109 7 0,304 14 0,-398-4 0,44-4 0,176-22 0,-175 4 0,47-3 0,159 19 0,-170 3 0,-68-1 0,170 4 0,-195-1 0,298 27 0,-313-25 22,1-2-1,72-3 0,89-22 43,8 10 72,-15 3-16,-32-16 11,58-6 101,-51 4-147,21-1-21,335 11 57,-413 14-92,66-8 15,7-1 104,-28 10-191,226 26 0,79-4 35,-434-20 16,15 2 6,67 12 0,5 1 86,171 13-206,-139-12 95,234-6 0,207-53 205,-374 21-238,155 1 141,188-24-109,-171 2 64,-69 10-104,-141 1-66,80-7-20,-72 25 58,359-14 416,-530 28-321,497-12-115,90 1-122,-318 10 60,-213 1 137,243-14 156,20-23-131,-243 27 32,-1-5 0,-1-4 0,99-33 0,-17-4 92,138-53-120,-265 90-48,2 3-1,51-11 1,107-13-164,-101 22 165,96-15 171,-147 27-128,1 3 0,63 4 0,-34 1 0,132 12-149,-10-10 94,-71-4 25,-17 14 165,-78-8-160,45 2 0,121-5-82,-188-4 131,38-8 0,0 1 35,133-15-78,94-6-69,-147 18 122,19 0 39,-122 11-66,147-5-60,-156 3 41,0-2 0,0 0-1,0-2 1,43-15 0,-64 19 10,1-1-1,-1 0 0,0 0 0,0-1 0,0 0 0,-1 1 1,1-2-1,-1 1 0,0 0 0,0-1 0,-1 0 0,1 0 1,-1 0-1,0 0 0,0 0 0,-1-1 0,4-10 0,1-7-14,-1-1-1,-1 0 0,2-27 1,-3 15 10,20-282 7,-17 171 0,-1-332 0,-7 177 0,3 183 0,18-484 0,19-343 0,-25 569 6,0-38-33,5-678 48,-4 501 59,-6 174-32,3 171-44,-2-277-29,-38-249-82,-14 298 107,2 41 0,39 408 5,-3-45 116,3-1 1,3 0-1,14-80 1,-11 116-27,3 0-1,1 1 1,21-53 0,-26 78-79,1 1 1,0-1 0,0 1-1,1 0 1,1 1-1,-1-1 1,1 1 0,1 1-1,-1-1 1,1 1 0,0 1-1,1-1 1,0 1-1,0 1 1,0 0 0,19-8-1,18-3-46,0 2 1,0 2-1,1 2 0,89-7 0,179-7 201,-270 22-43,554-28 234,-419 22-362,106-10 0,-232 12 48,0-3 0,-1-1 0,97-34 0,-120 32-69,0 1 0,1 2-1,0 0 1,1 2 0,32-2-1,-48 8-178,0 0 0,0-1 0,0-1 0,0-1 0,-1 0 0,1-1 0,18-8 0,-33 12-20,0 1-1,0-1 1,0 1-1,0-1 0,-1 0 1,1 1-1,0-1 1,0 0-1,-1 0 0,1 0 1,-1 0-1,1 1 1,0-1-1,-1 0 0,0 0 1,1 0-1,-1 0 1,0 0-1,1 0 1,-1 0-1,0 0 0,0-1 1,0 1-1,0 0 1,0 0-1,0 0 0,0 0 1,0 0-1,0 0 1,0 0-1,-1 0 0,1 0 1,0 0-1,-1 0 1,1 0-1,-2-1 0,0-5-1110,-6-26-6199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3.583"/>
    </inkml:context>
    <inkml:brush xml:id="br0">
      <inkml:brushProperty name="width" value="0.05" units="cm"/>
      <inkml:brushProperty name="height" value="0.05" units="cm"/>
      <inkml:brushProperty name="color" value="#FFC114"/>
    </inkml:brush>
  </inkml:definitions>
  <inkml:trace contextRef="#ctx0" brushRef="#br0">0 0 17663,'16'16'22,"-13"-13"84,-3-3 22,0 0 0,13 18 0,2 8 5,13 31 0,3 7 327,10 20 237,-3 1-1,31 106 1,-69-190-686,0-1 0,0 1 0,0-1-1,0 1 1,0-1 0,0 1-1,0 0 1,1-1 0,-1 1 0,0-1-1,0 1 1,1-1 0,-1 1 0,0-1-1,1 1 1,-1-1 0,0 1-1,1-1 1,-1 0 0,1 1 0,-1-1-1,1 0 1,-1 1 0,1-1 0,-1 0-1,1 1 1,-1-1 0,1 0-1,-1 0 1,1 0 0,0 0 0,-1 1-1,1-1 1,-1 0 0,1 0 0,-1 0-1,1 0 1,0 0 0,-1 0-1,1 0 1,-1-1 0,1 1 0,-1 0-1,1 0 1,0 0 0,-1-1-1,1 1 1,-1 0 0,1 0 0,-1-1-1,1 1 1,0-1 0,3-3 20,0 0-1,0 0 1,0 0 0,4-8 0,-2 5 164,133-183 530,-125 171-614,0 1 0,1 0 0,0 1 0,2 0 0,0 2 0,1 0-1,0 1 1,1 0 0,1 2 0,0 0 0,1 2 0,0 0 0,0 1 0,44-12 0,14 3-879,-43 10-2283,13-3-11028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4.485"/>
    </inkml:context>
    <inkml:brush xml:id="br0">
      <inkml:brushProperty name="width" value="0.05" units="cm"/>
      <inkml:brushProperty name="height" value="0.05" units="cm"/>
      <inkml:brushProperty name="color" value="#FFC114"/>
    </inkml:brush>
  </inkml:definitions>
  <inkml:trace contextRef="#ctx0" brushRef="#br0">686 63 16895,'-57'28'150,"57"-28"-144,0 1 0,-1-1 1,1 0-1,-1 0 0,1 0 0,0 0 1,-1 0-1,1 0 0,-1 0 1,1 0-1,-1 0 0,1 0 0,0 0 1,-1 0-1,1 0 0,-1 0 0,1 0 1,0 0-1,-1 0 0,1-1 1,-1 1-1,1 0 0,0 0 0,-1 0 1,1-1-1,0 1 0,-1 0 1,1 0-1,0-1 0,-1 1 0,1 0 1,0-1-1,0 1 0,-1 0 0,1-1 1,0 0-1,-2-15 183,2 10-98,0 4-47,0-1 1,-1 1-1,1-1 1,-1 1-1,0-1 1,0 1-1,0-1 1,0 1-1,-1 0 1,1-1-1,0 1 1,-1 0-1,0 0 1,1 0-1,-1 0 1,0 1-1,0-1 1,-4-2-1,1 1 0,1 0-1,-1 1 0,0 0 0,-1 0 0,1 1 0,0-1 0,0 1 0,-9-1 0,-5 1-8,1 0 0,-1 2 0,1 0 0,-24 5 0,12 1 33,-1 1 0,1 1-1,0 2 1,1 1 0,1 1 0,0 2 0,0 1 0,2 1 0,0 1 0,-30 27-1,52-42-35,1 0 0,0 0 0,0 1 0,0-1 0,0 1 0,0-1 0,1 1 0,0 0 0,-3 6 0,5-9-23,-1 0 0,1 1 0,0-1 0,-1 0 0,1 1 1,0-1-1,0 0 0,0 1 0,0-1 0,0 1 0,0-1 1,1 0-1,-1 1 0,0-1 0,1 0 0,-1 1 0,1-1 1,-1 0-1,1 0 0,0 0 0,-1 1 0,1-1 0,0 0 1,0 0-1,0 0 0,0 0 0,0 0 0,0 0 0,0-1 1,0 1-1,0 0 0,1 0 0,-1-1 0,2 2 0,12 5 54,1 0 0,0-1 0,0-1 0,0 0 0,1-2 0,27 4 0,105-1 8,-107-7-36,0 2 1,60 10 0,-89-8-24,1 0 0,-1 1 0,0 1 1,0 0-1,0 1 0,-1 0 0,0 1 0,16 11 0,-23-14 5,1 1-1,0 0 1,-1 0-1,0 0 1,-1 1-1,1-1 0,-1 1 1,0 0-1,0 0 1,-1 1-1,1-1 1,-2 1-1,1 0 1,-1 0-1,0 0 0,0 0 1,1 11-1,-3-14-12,0-1 0,0 1-1,0 0 1,-1-1 0,1 1 0,-1 0-1,0-1 1,0 1 0,0-1-1,0 0 1,-1 1 0,1-1-1,-1 0 1,-3 5 0,1-3 9,-1 0 0,1-1 1,-1 1-1,0-1 0,0 0 1,0 0-1,-10 5 0,-2-1 10,0 0 0,0-2 0,-1 0 1,-32 6-1,13-4 29,1-3 0,-1-1 1,0-2-1,0-1 0,0-2 1,0-1-1,0-2 1,1-2-1,-1-1 0,-41-15 1,64 17-83,1 0 0,-1-2 1,-22-13-1,33 18-353,0 0 0,0 0 0,1-1 0,-1 1 0,1-1 0,-1 0 0,1 0 0,-4-5 0,5 6-78,1 1 0,-1-1 0,0 1 0,1-1 0,0 0 0,-1 1-1,1-1 1,0 1 0,0-1 0,0 0 0,0 1 0,0-1 0,0 1 0,0-1 0,0 0 0,1 1 0,-1-1 0,1 1 0,-1-1 0,2-1 0,10-20-4296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4.937"/>
    </inkml:context>
    <inkml:brush xml:id="br0">
      <inkml:brushProperty name="width" value="0.05" units="cm"/>
      <inkml:brushProperty name="height" value="0.05" units="cm"/>
      <inkml:brushProperty name="color" value="#FFC114"/>
    </inkml:brush>
  </inkml:definitions>
  <inkml:trace contextRef="#ctx0" brushRef="#br0">61 0 14208,'-5'28'0,"-1"2"0,4-27 0,1-12 0,6-20 1117,-5 29-1079,0-1 0,0 1 0,0 0 0,0 0 0,0-1 0,0 1 0,1 0 0,-1 0 0,0-1 0,0 1 0,0 0 0,0 0 0,0-1 0,1 1 0,-1 0 0,0 0 0,0 0 0,0 0 0,1-1 0,-1 1 0,0 0 0,0 0 0,1 0 0,-1 0 0,0 0 0,0 0 0,1 0 0,-1 0 0,1 0 0,7 10 712,-4 0-560,0 0 0,-1 0 0,0 1 0,-1-1 0,0 1 0,-1-1 0,0 15 0,-5 78 15,1-71-74,-5 74 136,-33 153 0,20-140-868,14-67-8782,5-32 3858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5.421"/>
    </inkml:context>
    <inkml:brush xml:id="br0">
      <inkml:brushProperty name="width" value="0.05" units="cm"/>
      <inkml:brushProperty name="height" value="0.05" units="cm"/>
      <inkml:brushProperty name="color" value="#FFC114"/>
    </inkml:brush>
  </inkml:definitions>
  <inkml:trace contextRef="#ctx0" brushRef="#br0">61 9 19839,'-14'-3'0,"-10"-3"0,14 6 0,-2 0-14463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7.254"/>
    </inkml:context>
    <inkml:brush xml:id="br0">
      <inkml:brushProperty name="width" value="0.05" units="cm"/>
      <inkml:brushProperty name="height" value="0.05" units="cm"/>
      <inkml:brushProperty name="color" value="#FFC114"/>
    </inkml:brush>
  </inkml:definitions>
  <inkml:trace contextRef="#ctx0" brushRef="#br0">840 28 16767,'-20'-15'128,"16"13"22,4 2 84,0 0 44,0 0 84,-29-8 278,9 6-536,1 1 1,-1 1-1,1 1 0,-34 6 0,25-4-91,-135 20 147,62-8-91,-115 3 0,113-17-2949,58-1-8383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7.723"/>
    </inkml:context>
    <inkml:brush xml:id="br0">
      <inkml:brushProperty name="width" value="0.05" units="cm"/>
      <inkml:brushProperty name="height" value="0.05" units="cm"/>
      <inkml:brushProperty name="color" value="#FFC114"/>
    </inkml:brush>
  </inkml:definitions>
  <inkml:trace contextRef="#ctx0" brushRef="#br0">56 1 20351,'-16'0'0,"-15"0"0,31 0 0,-9 15 0,9-4 0,5 2 0,-1 8 0,1 5-256,-5 2 128,0 5-4735,0-2-1,0-2-1152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8.140"/>
    </inkml:context>
    <inkml:brush xml:id="br0">
      <inkml:brushProperty name="width" value="0.05" units="cm"/>
      <inkml:brushProperty name="height" value="0.05" units="cm"/>
      <inkml:brushProperty name="color" value="#FFC114"/>
    </inkml:brush>
  </inkml:definitions>
  <inkml:trace contextRef="#ctx0" brushRef="#br0">0 0 21247,'7'24'0,"7"18"0,-14-42 0,-2-28-512,4 9 0,1 0-14079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8.520"/>
    </inkml:context>
    <inkml:brush xml:id="br0">
      <inkml:brushProperty name="width" value="0.05" units="cm"/>
      <inkml:brushProperty name="height" value="0.05" units="cm"/>
      <inkml:brushProperty name="color" value="#FFC114"/>
    </inkml:brush>
  </inkml:definitions>
  <inkml:trace contextRef="#ctx0" brushRef="#br0">126 0 19199,'-8'11'-23,"0"0"0,1 0 0,0 1 0,1 0 0,-9 22 0,6-7-25,-10 45 0,-5 109 23,17-111 28,2-31-698,-5 73-5834,9-98 5458,2 1-1,0-1 1,0 1-1,1-1 1,7 22 0,-4-19-892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7T01:25:39.027"/>
    </inkml:context>
    <inkml:brush xml:id="br0">
      <inkml:brushProperty name="width" value="0.05" units="cm"/>
      <inkml:brushProperty name="height" value="0.05" units="cm"/>
      <inkml:brushProperty name="color" value="#FFC114"/>
    </inkml:brush>
  </inkml:definitions>
  <inkml:trace contextRef="#ctx0" brushRef="#br0">95 0 20863,'-1'16'0,"-3"12"0,3 13 0,-3 11 0,1 9 0,-3 10 0,-2 3 0,-3 8 0,1-4 0,-2-4 0,5-12 0,0-10 0,2-7 0,0-12 0,1-5 0,3-9-768,-3-5 0,2 0-13055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202"/>
    </inkml:context>
    <inkml:brush xml:id="br0">
      <inkml:brushProperty name="width" value="0.05" units="cm"/>
      <inkml:brushProperty name="height" value="0.05" units="cm"/>
      <inkml:brushProperty name="color" value="#E71224"/>
    </inkml:brush>
  </inkml:definitions>
  <inkml:trace contextRef="#ctx0" brushRef="#br0">284 95 7424,'-33'-9'0,"4"3"-3,28 8 6,5 3 7,26 12 193,10 6 793,-38-22-918,-1 1-1,1-1 1,0 0 0,-1 1 0,1-1 0,-1 1 0,1-1-1,-1 1 1,0 0 0,0 0 0,0 0 0,0-1 0,0 1 0,0 0-1,0 0 1,0 0 0,-1 1 0,1 2 0,-5-1 668,-1-1-625,-1 0-1,0-1 1,0 1-1,0-1 0,0-1 1,0 1-1,0-1 1,0 0-1,-1-1 0,1 1 1,0-1-1,-11-2 1,-1 1 5,-1-2 0,1 0 0,-22-8 0,27 7 24,2-1 1,-1 0 0,0-1 0,-19-13-1,27 16-213,-1 0 0,2 0 0,-1 0 0,0 0 0,1-1 0,-1 1 0,1-1 0,0 0-1,0 0 1,1 0 0,-1-1 0,1 1 0,0 0 0,0-1 0,-2-7 0,4 10-450,0-1 1,0 1-1,0-1 1,1 1-1,-1 0 1,0-1-1,1 1 1,0-1 0,-1 1-1,1 0 1,0-1-1,0 1 1,1 0-1,-1 0 1,2-2-1,-3 3 457,11-18-1800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40.207"/>
    </inkml:context>
    <inkml:brush xml:id="br0">
      <inkml:brushProperty name="width" value="0.05" units="cm"/>
      <inkml:brushProperty name="height" value="0.05" units="cm"/>
      <inkml:brushProperty name="color" value="#00A0D7"/>
    </inkml:brush>
  </inkml:definitions>
  <inkml:trace contextRef="#ctx0" brushRef="#br0">505 1218 10368,'-1'0'32,"1"1"1,-1-1 0,1 1 0,-1-1 0,1 0-1,-1 1 1,1-1 0,-1 0 0,1 1 0,-1-1-1,0 0 1,1 1 0,-1-1 0,0 0 0,1 0-1,-1 0 1,0 0 0,1 0 0,-1 0-1,0 0 1,1 0 0,-1 0 0,0 0 0,0 0-1,1 0 1,-1 0 0,1 0 0,-1-1 0,-1 1-1,-32-11 533,12 4-193,7 4-234,0 2-1,0 0 1,-1 0 0,1 2 0,0-1 0,0 2 0,0 0 0,1 1 0,-1 1 0,0 0 0,1 1-1,-14 6 1,11-3-74,0 0 0,0 2 0,1-1 0,0 2 0,1 0 0,0 1 0,1 1 0,0 0 0,-13 17 0,20-21-34,1 0 0,0 1 0,1-1 0,0 1 0,1 0 0,-1 0 0,2 0 0,0 1 1,0-1-1,-2 20 0,4-24 17,1 1 1,0 0 0,0-1-1,0 1 1,1 0 0,0-1 0,0 1-1,1-1 1,0 1 0,0-1-1,0 0 1,1 0 0,0 0-1,0 0 1,1 0 0,-1 0-1,1-1 1,7 8 0,-8-11-26,-1 1 0,1-1 0,0 0 0,-1 0 0,1 0 0,0 0-1,0 0 1,1 0 0,-1-1 0,0 0 0,0 0 0,1 0 0,-1 0 0,1 0 0,-1 0 0,1-1 0,4 0 0,-2 0 23,-1-1 0,0 0 1,0 0-1,-1 0 0,1-1 1,0 0-1,0 0 0,-1 0 0,1 0 1,7-6-1,2-3 38,-1 0-1,-1-1 1,0-1 0,0 0-1,-1 0 1,9-16 0,4-9-22,-2 0 0,-2-1 0,-2-1 0,15-47 0,-13 21-22,22-128 1,-34 131 0,-2-1 0,-3 0 1,-3 0-1,-2 0 0,-4 0 1,-2 0-1,-3 1 0,-19-62 0,2 24 35,-45-104 0,72 203-68,-1-5 45,-1 1-1,0-1 0,0 1 1,0 0-1,-1 0 0,1 0 0,-2 0 1,-7-8-1,12 13-47,-1 1-1,1 0 1,0 0-1,0 0 1,-1 0-1,1 0 1,0 0 0,0 0-1,-1 0 1,1 0-1,0 0 1,0 0-1,-1 0 1,1 0-1,0 0 1,0 0 0,-1 0-1,1 0 1,0 0-1,0 0 1,-1 0-1,1 0 1,0 1-1,0-1 1,0 0 0,-1 0-1,1 0 1,0 0-1,0 0 1,0 1-1,0-1 1,-1 0-1,1 0 1,0 0 0,0 1-1,0-1 1,0 0-1,0 0 1,-1 0-1,1 1 1,0-1-1,0 0 1,0 0 0,0 1-1,0-1 1,0 0-1,0 1 1,-3 10 109,0 1 1,1 0 0,0 0-1,0 0 1,2 0 0,1 23-1,-1 1 52,7 749 625,-1-559-663,-4-169-105,12 74 0,-9-102-321,2 0 0,1 0 0,1 0 0,15 31 0,-16-45-2106,0 0 0,1-1 0,18 22-1,0 0-3140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40.671"/>
    </inkml:context>
    <inkml:brush xml:id="br0">
      <inkml:brushProperty name="width" value="0.05" units="cm"/>
      <inkml:brushProperty name="height" value="0.05" units="cm"/>
      <inkml:brushProperty name="color" value="#00A0D7"/>
    </inkml:brush>
  </inkml:definitions>
  <inkml:trace contextRef="#ctx0" brushRef="#br0">67 218 15104,'-11'-8'69,"10"8"-45,0-1 1,0 1-1,0 0 0,1-1 0,-1 1 0,0-1 0,0 1 0,1-1 0,-1 0 0,0 1 1,1-1-1,-1 0 0,0 1 0,1-1 0,-1 0 0,1 0 0,-1 0 0,1 1 0,0-1 1,-1 0-1,1 0 0,0 0 0,0 0 0,-1 0 0,1 0 0,0 0 0,0 0 0,0 0 1,0 0-1,0 1 0,0-1 0,0 0 0,1 0 0,-1 0 0,0 0 0,0 0 0,1 0 1,-1 0-1,1 1 0,-1-1 0,1 0 0,-1 0 0,2-1 0,7-13 221,1 0 1,1 1-1,0 0 0,1 1 1,0 0-1,1 1 0,0 0 1,1 1-1,1 1 0,-1 0 1,28-13-1,-37 21-235,-1 0 1,0 0-1,1 1 0,-1 0 0,1-1 1,0 2-1,-1-1 0,1 0 0,0 1 0,-1 0 1,1 0-1,0 0 0,-1 1 0,1 0 1,0-1-1,-1 2 0,1-1 0,-1 0 1,1 1-1,-1 0 0,0 0 0,0 0 1,0 1-1,0-1 0,0 1 0,0 0 1,5 6-1,-2-1-2,0 0 0,0 0 0,-1 1 0,0 0 0,0 1 0,-1-1 1,0 1-1,-1 0 0,0 0 0,-1 0 0,3 13 0,-3-8-6,-1 0-1,-1 0 1,0 0 0,-1 1-1,0-1 1,-2 0 0,1 0-1,-2 0 1,0 0-1,-1-1 1,0 1 0,-10 21-1,9-26 1,0 0-1,-1 0 0,0-1 0,0 1 0,-1-1 1,0-1-1,-1 0 0,0 0 0,0 0 0,0-1 0,-1 0 1,-1 0-1,1-1 0,-1-1 0,0 0 0,0 0 1,-18 6-1,18-8 27,0-1 0,-1 0 1,0 0-1,1-1 0,-1 0 0,0-1 1,0 0-1,1-1 0,-22-4 0,26 4 4,1-1-1,0 0 0,-1 0 0,1 0 1,0 0-1,0-1 0,1 0 0,-1 0 1,0 0-1,1-1 0,0 1 0,0-1 1,0 0-1,0 0 0,1-1 0,-1 1 0,1-1 1,0 1-1,1-1 0,-5-10 0,4 5-10,0 0 0,1 0 0,0 0 0,0 0 0,1 0 0,0-1-1,1 1 1,1 0 0,-1-1 0,1 1 0,3-11 0,5-13-473,26-65 1,-4 14-3206,-12 21-7329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46.709"/>
    </inkml:context>
    <inkml:brush xml:id="br0">
      <inkml:brushProperty name="width" value="0.05" units="cm"/>
      <inkml:brushProperty name="height" value="0.05" units="cm"/>
      <inkml:brushProperty name="color" value="#00A0D7"/>
    </inkml:brush>
  </inkml:definitions>
  <inkml:trace contextRef="#ctx0" brushRef="#br0">1 1270 7936,'35'4'1296,"-32"-3"-300,-8-1-83,-7 0-406,8 0 495,7 0-874,0 0 0,0 0 1,0 0-1,0 0 0,0-1 0,0 1 0,0-1 0,5-1 0,4-1 298,309-42 1795,-239 35-1904,332-33 857,-297 40-801,193 20 0,-248-9-234,112 32 0,-169-39-125,0 0 0,-1 1 0,1 0 0,0 0 0,3 3 0,-6-4 1,-1 0 1,1 0-1,-1 0 1,0 0-1,1 1 1,-1-1-1,0 0 1,0 0-1,0 1 1,0-1-1,0 1 1,0-1-1,0 1 0,-1-1 1,1 1-1,-1 0 1,2 1-1,-2-1 113,-5 0-12,-19-5 24,22 3-137,1-1 0,-1 1 0,1-1 0,-1 0 0,1 1 0,-1-1 1,1 0-1,-1 0 0,1 0 0,0 0 0,-1 0 0,1 0 0,0-1 0,0 1 0,0 0 0,0-1 0,0 1 0,0-1 0,0 1 0,1-1 0,-1 1 0,1-1 0,-1 1 0,0-4 0,-1-5 29,0 0-1,1 0 1,-1-11 0,1 4 0,-2-35 28,6-87 0,1 42-31,11-228-7,-13 311 12,0 1 1,4-17-1,-2 12-33,0 0 0,0-19 0,-1 26-1,9 5 0,18-2 33,-1 2 0,33-3-1,21-3-2,16-14-30,114-45 0,-74 22 0,285-65 0,-314 88 0,-27 4-52,-27 4-2882,-12 0-2651,-1-4-3848,-24 10 9134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59.041"/>
    </inkml:context>
    <inkml:brush xml:id="br0">
      <inkml:brushProperty name="width" value="0.05" units="cm"/>
      <inkml:brushProperty name="height" value="0.05" units="cm"/>
      <inkml:brushProperty name="color" value="#00A0D7"/>
    </inkml:brush>
  </inkml:definitions>
  <inkml:trace contextRef="#ctx0" brushRef="#br0">2 0 14464,'-1'97'-736,"6"145"1088,2-178-78,22 314 604,-38-4 721,8-359-1471,-1 84 26,2-86 69,1 0 1,1-1-1,0 1 0,1 0 0,5 15 1,-8-28-195,1 1 0,-1-1-1,1 0 1,-1 1 0,1-1 0,-1 0 0,1 1 0,0-1 0,-1 0 0,1 0 0,-1 0-1,1 1 1,-1-1 0,1 0 0,0 0 0,-1 0 0,1 0 0,-1 0 0,1 0 0,0 0-1,-1 0 1,1 0 0,0-1 0,1 1 46,10-1 53,1-1 0,0-1 0,-1 0 0,1-1 0,-1 0 0,22-11 0,6-2-22,59-17 283,168-34 0,109 13-143,-284 49-158,104 7-1,90 19 118,-249-17-201,47 1 103,-61-1-351,-20-2 125,-1 0-2739,-2-1-9899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0.344"/>
    </inkml:context>
    <inkml:brush xml:id="br0">
      <inkml:brushProperty name="width" value="0.05" units="cm"/>
      <inkml:brushProperty name="height" value="0.05" units="cm"/>
      <inkml:brushProperty name="color" value="#00A0D7"/>
    </inkml:brush>
  </inkml:definitions>
  <inkml:trace contextRef="#ctx0" brushRef="#br0">27 61 10624,'2'33'282,"-2"-31"-24,-2-16-9,-6-32 711,8 44-940,-1 1-1,1-1 1,0 0 0,0 1 0,0-1-1,0 0 1,0 1 0,0-1 0,0 0-1,0 1 1,1-1 0,-1 1 0,1-1-1,-1 1 1,1-1 0,1-2 0,0 0 71,-2 3 37,0 1 21,0 0 64,-3 12-42,2 15 4,1 0 0,7 47-1,-2-24-58,10 275 1004,-28 358 0,-7-492-960,11-115-22,8-67-119,-1 4-1,1 0 0,0 0 0,1 0 1,0 1-1,3 20 0,-2-32-2129,-1-2-7937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0.878"/>
    </inkml:context>
    <inkml:brush xml:id="br0">
      <inkml:brushProperty name="width" value="0.05" units="cm"/>
      <inkml:brushProperty name="height" value="0.05" units="cm"/>
      <inkml:brushProperty name="color" value="#00A0D7"/>
    </inkml:brush>
  </inkml:definitions>
  <inkml:trace contextRef="#ctx0" brushRef="#br0">1 1 13824,'1'19'89,"2"-1"0,0 1 0,2-1 0,0 0 0,0 0 0,2 0-1,10 18 1,-5-8 121,11 41-1,-12-23-49,-3 1 0,-2 0 0,0 89 0,-6-134-217,0 0-1,0 0 0,0 0 1,0 0-1,0 0 0,0 0 1,-1 0-1,1-1 0,-1 1 1,0 0-1,1 0 1,-1 0-1,0-1 0,0 1 1,0 0-1,0-1 0,-2 3 1,0-2-745,1 0 0,-1-1 1,1 0-1,-1 1 0,0-1 1,0 0-1,1 0 0,-1-1 1,0 1-1,-5 0 0,-8 1-1864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1.252"/>
    </inkml:context>
    <inkml:brush xml:id="br0">
      <inkml:brushProperty name="width" value="0.05" units="cm"/>
      <inkml:brushProperty name="height" value="0.05" units="cm"/>
      <inkml:brushProperty name="color" value="#00A0D7"/>
    </inkml:brush>
  </inkml:definitions>
  <inkml:trace contextRef="#ctx0" brushRef="#br0">0 62 15872,'3'5'0,"0"-1"0,1 0 0,-1 0 0,0-1 0,1 1 0,0-1 0,0 1 0,0-1 0,0 0 0,1-1 0,-1 1 0,1-1 0,0 0 0,-1 0 0,1 0 0,10 1 0,19 10 0,-19-6 50,-1 1 0,0 0 0,0 1 0,0 1 1,-2 0-1,20 19 0,64 81 556,-33-36-390,-61-71-209,16 17 97,1-1-1,22 18 1,-36-33-33,1 0 1,0 0 0,0 0 0,0-1 0,0 0-1,1 0 1,-1 0 0,1-1 0,-1 0-1,1-1 1,0 1 0,0-1 0,7 0-1,-10-1-48,-1-1-1,1 0 0,0 1 1,-1-1-1,1-1 1,-1 1-1,1-1 0,-1 1 1,1-1-1,-1 0 0,0 0 1,0 0-1,0-1 0,0 1 1,0-1-1,-1 1 0,1-1 1,-1 0-1,0 0 0,0 0 1,4-7-1,2-5 31,-1-1 0,0 0 0,7-23 0,40-192 219,-36 129-3631,-17 96 2969,5-29-10212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1.607"/>
    </inkml:context>
    <inkml:brush xml:id="br0">
      <inkml:brushProperty name="width" value="0.05" units="cm"/>
      <inkml:brushProperty name="height" value="0.05" units="cm"/>
      <inkml:brushProperty name="color" value="#00A0D7"/>
    </inkml:brush>
  </inkml:definitions>
  <inkml:trace contextRef="#ctx0" brushRef="#br0">89 83 12800,'-39'-59'512,"41"56"-299,2 0-189,0 0 0,1 1 0,-1-1 0,1 1 0,-1 0 0,1 1 0,5-2 0,-7 2-7,-1 1 0,0 0 0,1 0 0,-1 0 0,0 0 0,1 0 0,-1 0 0,0 1 1,1-1-1,-1 1 0,0 0 0,1 0 0,-1-1 0,0 1 0,0 1 0,0-1 0,0 0 0,0 0 0,3 4 0,1 1-8,0 0 0,-1 0 0,1 1-1,-1-1 1,-1 1 0,0 0 0,0 1 0,0-1-1,-1 1 1,0 0 0,0-1 0,-1 1 0,0 1-1,0-1 1,-1 0 0,0 0 0,0 9 0,-1-12 7,0 0 0,-1 0 0,1-1 1,-1 1-1,0 0 0,0-1 0,-1 1 0,1-1 1,-1 1-1,0-1 0,0 1 0,0-1 1,-1 0-1,0 0 0,1 0 0,-1-1 0,-1 1 1,1-1-1,0 1 0,-1-1 0,0 0 1,0-1-1,0 1 0,0-1 0,0 1 0,0-1 1,-1 0-1,1-1 0,-1 1 0,-6 1 1,7-2 13,0-1 1,0 1 0,0-1-1,0 1 1,0-1 0,0 0-1,1-1 1,-1 1 0,0-1 0,0 1-1,0-1 1,0 0 0,1-1-1,-1 1 1,0-1 0,1 1-1,0-1 1,-1 0 0,1 0 0,0-1-1,0 1 1,0-1 0,0 0-1,0 1 1,1-1 0,-1 0-1,1 0 1,0-1 0,0 1-1,0-1 1,0 1 0,0-1 0,1 1-1,0-1 1,0 0 0,0 0-1,0 1 1,0-1 0,1 0-1,0-5 1,1-8-1577,6-31-1,-2 17-7114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1.946"/>
    </inkml:context>
    <inkml:brush xml:id="br0">
      <inkml:brushProperty name="width" value="0.05" units="cm"/>
      <inkml:brushProperty name="height" value="0.05" units="cm"/>
      <inkml:brushProperty name="color" value="#00A0D7"/>
    </inkml:brush>
  </inkml:definitions>
  <inkml:trace contextRef="#ctx0" brushRef="#br0">23 0 11776,'0'14'0,"4"7"384,-2-2 128,-2 2-384,0 13 0,0 16 256,0 4 128,0 7-512,0-2 128,-2-2-128,-5-7 128,0-7-1024,0-10 128,2 0-7936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2.279"/>
    </inkml:context>
    <inkml:brush xml:id="br0">
      <inkml:brushProperty name="width" value="0.05" units="cm"/>
      <inkml:brushProperty name="height" value="0.05" units="cm"/>
      <inkml:brushProperty name="color" value="#00A0D7"/>
    </inkml:brush>
  </inkml:definitions>
  <inkml:trace contextRef="#ctx0" brushRef="#br0">415 101 16511,'-11'19'0,"-11"11"0,6-21 0,3-15 0,-10-6 0,-8-9 128,2 4 128,-8 2-256,3-3 128,-8 4-2303,3 4-1,4-2-2048,-6-4 0,-1-1 2560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535"/>
    </inkml:context>
    <inkml:brush xml:id="br0">
      <inkml:brushProperty name="width" value="0.05" units="cm"/>
      <inkml:brushProperty name="height" value="0.05" units="cm"/>
      <inkml:brushProperty name="color" value="#E71224"/>
    </inkml:brush>
  </inkml:definitions>
  <inkml:trace contextRef="#ctx0" brushRef="#br0">47 1 12160,'-15'8'0,"-16"6"0,31 9 128,17 4 0,-7-1 0,1 9 128,-3-2 0,1 5 0,-4-9 0,0 3-256,2-8 128,-5 0-4224,1-5 0,-1-5 3584,-2-2 128,0-2-2560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3.150"/>
    </inkml:context>
    <inkml:brush xml:id="br0">
      <inkml:brushProperty name="width" value="0.05" units="cm"/>
      <inkml:brushProperty name="height" value="0.05" units="cm"/>
      <inkml:brushProperty name="color" value="#00A0D7"/>
    </inkml:brush>
  </inkml:definitions>
  <inkml:trace contextRef="#ctx0" brushRef="#br0">187 0 13824,'9'1'156,"-1"-1"0,1 1 1,-1 1-1,0 0 0,0 0 1,0 1-1,0-1 0,14 8 1,26 8-156,34 0 311,96 7 0,-30-6-40,-52-2-272,-1 4 0,-1 4 0,149 61 0,16 30 13,182 71 741,-175-111 14,-244-71-675,0-1-1,34 0 1,-54-4 13,-2 0 22,-2 3-21,-21 34-102,-2-2 1,-2 0-1,-53 53 0,52-59-5,-2-2 0,-1-2 0,-1 0 0,-1-2 0,-1-2 0,-67 32 0,-427 159 128,-2-41 384,159-91-333,-36 12 26,393-87-232,-16 4-2484,30-9-9030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3.802"/>
    </inkml:context>
    <inkml:brush xml:id="br0">
      <inkml:brushProperty name="width" value="0.05" units="cm"/>
      <inkml:brushProperty name="height" value="0.05" units="cm"/>
      <inkml:brushProperty name="color" value="#00A0D7"/>
    </inkml:brush>
  </inkml:definitions>
  <inkml:trace contextRef="#ctx0" brushRef="#br0">64 59 11520,'0'1'10,"0"0"0,1 0 1,-1 0-1,1 0 0,0 0 1,-1 0-1,1 0 0,0 0 1,-1 0-1,1 0 0,0 0 1,0-1-1,0 1 0,0 0 1,0-1-1,0 1 0,0-1 1,0 1-1,0-1 0,0 1 1,0-1-1,0 0 0,0 1 1,0-1-1,2 0 0,0 0 82,0-1 0,0 0-1,0 0 1,-1-1 0,1 1-1,0 0 1,0-1 0,2-2-1,6-3 245,4-1-200,0 0-1,0 0 1,1 2 0,0 0-1,0 1 1,0 0 0,1 2 0,22-3-1,-27 5-86,-1 0-1,1 1 0,-1 1 1,1 0-1,-1 0 1,1 1-1,-1 1 0,0 0 1,0 0-1,0 1 0,-1 1 1,1 0-1,14 9 1,-21-12-44,0 1 0,0 0 0,-1 0 0,1 0 0,-1 0 0,0 1 0,0-1 1,0 1-1,0 0 0,0 0 0,-1 0 0,0 0 0,0 0 0,0 1 0,0-1 0,-1 0 1,0 1-1,0 0 0,0-1 0,0 1 0,-1 0 0,1-1 0,-1 1 0,-1 6 1,0-5 1,0 1 1,-1-1-1,0 1 1,0-1-1,-1 0 1,1 0-1,-1 0 1,-1 0-1,1 0 1,-1-1-1,0 1 1,0-1-1,-1 0 1,1 0-1,-1-1 1,-9 7 0,0-1 0,0-2 0,-1 0 0,0 0 1,-1-2-1,0 0 0,1 0 0,-2-2 0,1 0 1,0-1-1,-25 2 0,27-4 6,1 0-1,-1-1 0,1-1 1,-1 0-1,1-1 0,-1 0 1,1-1-1,0-1 0,0 0 1,0 0-1,1-1 0,-1-1 1,-14-9-1,23 12 12,-1-1 0,1 1 1,0-1-1,0 1 0,0-1 0,1 0 0,-1-1 1,1 1-1,0-1 0,1 1 0,-1-1 1,1 0-1,-1 0 0,1 0 0,1 0 0,-1 0 1,1 0-1,0-1 0,0-5 0,0 4-32,2 1-1,-1 0 1,1-1-1,0 1 1,0 0-1,1-1 1,-1 1-1,1 0 1,1 0-1,-1 0 1,1 1-1,0-1 0,1 1 1,-1-1-1,7-7 1,27-24-1998,3 2-7403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04.252"/>
    </inkml:context>
    <inkml:brush xml:id="br0">
      <inkml:brushProperty name="width" value="0.05" units="cm"/>
      <inkml:brushProperty name="height" value="0.05" units="cm"/>
      <inkml:brushProperty name="color" value="#00A0D7"/>
    </inkml:brush>
  </inkml:definitions>
  <inkml:trace contextRef="#ctx0" brushRef="#br0">5 263 7680,'0'1'458,"-4"14"-615,3-9 7408,144-16-5379,-53 6-1675,677-85 1445,-451 44-982,42-7-189,-342 49-467,114-23 77,-124 24-352,-1 0 1,1 0-1,-1 0 0,0-1 0,0 0 0,0 0 0,0 0 0,0-1 0,7-6 0,13-12-11803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49.097"/>
    </inkml:context>
    <inkml:brush xml:id="br0">
      <inkml:brushProperty name="width" value="0.05" units="cm"/>
      <inkml:brushProperty name="height" value="0.05" units="cm"/>
      <inkml:brushProperty name="color" value="#00A0D7"/>
    </inkml:brush>
  </inkml:definitions>
  <inkml:trace contextRef="#ctx0" brushRef="#br0">1 11342 8064,'4'12'489,"2"-11"552,10-16 921,-9 7-1849,6-5 256,1 1 1,1 0-1,0 1 0,0 1 1,20-9-1,0-2-153,-6 5 77,1 0-1,0 2 1,1 2-1,33-9 1,132-26 605,-60 17-251,-62 14-621,88-8 0,77 6 64,-130 11-62,216 11 628,-45 3 224,-207-5-620,-59 0-207,1-1 0,-1-1 0,1 0 0,-1-1 0,1 0 0,-1-1 0,1-1 0,-1 0 0,19-8 0,-27 8-39,0-2-1,0 1 1,-1-1 0,0 1 0,0-1 0,0-1-1,0 1 1,-1-1 0,0 0 0,0 0 0,-1 0-1,0 0 1,0-1 0,0 1 0,-1-1 0,3-11-1,1-17 7,-1-1 0,-2 0 0,-2-35 0,-11-113 110,5 127-105,-7-107-2,-17-263-25,19 39 2,4 103 0,2 157 0,-27-468 0,16 230 29,23-2 34,0-2-5,-17-294 157,2-200 60,8 726-264,17-452 128,-5-351-47,-17 544-78,1 219-14,-30-206 0,1-51 0,0-5 0,-5-5 128,23 80-106,10 289 117,1-118 340,2 126-429,0 47-24,1 1 0,3-30 0,1 13-30,-4 27 9,1 0-1,0 0 0,1 0 0,0 0 0,5-13 1,11-32 172,-14 41-125,0 0-1,1 0 1,12-24 0,-16 37-46,5-10 6,0-1-1,1 1 0,0 0 0,1 1 0,0 0 0,1 0 0,0 1 0,17-14 0,16-4-11,1 1 0,2 2 0,91-35 0,-39 24 0,139-29 0,-156 44 19,-29 6 18,0 3-1,98-10 0,19 18-17,107-8-16,166-13-242,-419 24 222,406-42 25,-35 1-59,-75 14 0,3-1 123,18 2-199,-136 9 148,119-24-43,-138 16 22,96-8 104,-169 24-80,62-22-53,-2 1-70,-34 15 45,49-5 2,11-7 158,-174 24-91,0 1 0,26 1 0,26-2 47,-71 2-62,-2 1-17,0 0 1,-1 0-1,1 0 1,0 0 0,-1-1-1,1 1 1,-1-1 0,1 1-1,-1-1 1,1 0-1,-1 1 1,3-3 0,-3 3-646,-1 0-2452,0 0-9387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58.859"/>
    </inkml:context>
    <inkml:brush xml:id="br0">
      <inkml:brushProperty name="width" value="0.05" units="cm"/>
      <inkml:brushProperty name="height" value="0.05" units="cm"/>
      <inkml:brushProperty name="color" value="#00A0D7"/>
    </inkml:brush>
  </inkml:definitions>
  <inkml:trace contextRef="#ctx0" brushRef="#br0">685 6801 9856,'-9'-10'21,"7"8"107,2 2 107,0 0 42,0 0 86,0 0 127,0 0 449,0 0 64,0 0-491,0 0-171,0 0-128,0 0 150,0-2 42,-4-95 566,-23-128 0,16 149-758,-17-335 794,5 35-372,-13-170-101,28 371-340,0-28-4,-6-189 194,3 223-189,8 89-28,-12-58-37,3 35-110,7 50-1,-18-252 68,-37-158 6,24 237-36,-30-214 305,54 347-362,-28-262 0,-1 35 235,20 112 293,9 66-629,-36-158 485,46 291-379,-62-245 224,23 76-335,39 154 84,1 18 34,2 1-1,-1 0 1,0-1-1,1 1 1,0 0-1,0-1 1,1 1-1,0 0 1,-1 0-1,2 0 1,-1 0-1,4-5 1,-1 3 25,0 0 1,0 1 0,1 0 0,-1 0 0,1 0 0,1 1-1,-1 0 1,1 0 0,0 0 0,12-5 0,8-2 58,46-15 1,-27 12-66,-38 12-36,20-9 2,1 2 0,0 1 1,1 2-1,0 1 0,35-3 0,175-19 131,10 0-362,-216 29 294,1 1 1,-1 2 0,54 13 0,43 5-304,-11-16 179,202-17 0,-192 8 46,-71 2 80,75-9 0,-132 9-62,211-26 108,-171 24-82,0 2 1,0 2-1,44 6 1,-33 1-120,0-2 1,72-1-1,-15-7-85,84-7-177,-139-1 341,-37 6 4,0 1 1,34-2-1,-32 5 10,-17 0-640,1-34-13077,-8 4 11179,-1-13 874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04.340"/>
    </inkml:context>
    <inkml:brush xml:id="br0">
      <inkml:brushProperty name="width" value="0.05" units="cm"/>
      <inkml:brushProperty name="height" value="0.05" units="cm"/>
      <inkml:brushProperty name="color" value="#00A0D7"/>
    </inkml:brush>
  </inkml:definitions>
  <inkml:trace contextRef="#ctx0" brushRef="#br0">144 786 4480,'0'0'12,"0"0"1,0 0 0,1 0-1,-1 1 1,0-1 0,0 0-1,0 0 1,1 0 0,-1 0-1,0 1 1,0-1-1,0 0 1,1 0 0,-1 0-1,0 1 1,0-1 0,0 0-1,0 0 1,0 1 0,0-1-1,0 0 1,0 0-1,1 1 1,-1-1 0,0 0-1,0 0 1,0 1 0,0-1-1,0 0 1,0 0 0,0 1-1,-1-1 1,1 0-1,0 0 1,0 1 0,0-1-1,0 0 1,0 0 0,0 1-1,0-1 1,0 0 0,-1 0-1,1 1 1,0-1-1,-15-1 726,-23-11 580,-7-18-687,35 23-266,0 1 1,-16-9 0,24 14 124,2 1 428,0 0-22,0 0-512,0 0-150,0 0-63,0 0 64,0 0 21,9 6 83,-3 0-81,-4-3-202,1 0-1,-1-1 1,1 1 0,0-1 0,0 0-1,0 0 1,0 0 0,1 0-1,-1-1 1,7 3 0,-7-3-23,-1-1-1,1 0 1,0 0-1,-1 0 1,1 0 0,0 0-1,-1-1 1,1 1 0,2-2-1,18-1 117,-17 2-94,22-7 1554,-9 4-447,0 2-1,35 0 1,-30 1-1134,32-4 0,249-33 438,-261 33-420,1 2 40,83 7 1,17-1 17,186-33-104,-292 28 0,110-2 0,-21 3 0,210-30 0,-200 15 0,-138 16 0,14-2-16,0 0-1,-1 1 1,1 1-1,0 0 0,0 1 1,0 0-1,0 1 1,24 7-1,-30-4-90,-7 6-21,-2 0 22,-4 2 63,-1-4-64,4-7 22,2-2 170,0 0 43,1-18 0,2-13-93,2 1 0,2-1-1,1 1 1,1 1 0,1-1-1,1 2 1,19-33 0,-22 46-25,1 1 0,0 0 1,1 0-1,1 1 1,0 0-1,1 1 0,1 0 1,-1 1-1,2 1 0,23-16 1,11-1-4,99-42 0,-66 38 19,1 4 1,1 4 0,152-23-1,-217 44-26,0 0 0,0 1 0,0 1 0,0 1 0,0 0 0,0 2 0,31 7 0,-38-7 0,0 1 0,0 1 0,0-1 0,-1 2 0,1-1 0,-1 2 0,-1-1 0,1 1 0,-1 1 0,0-1 0,-1 2 0,14 15 0,-9-6-36,-1 0-1,-1 1 1,0 0-1,-2 0 1,0 1-1,9 32 0,-14-38 14,0 0 0,-2 0 0,0 1-1,0-1 1,-2 0 0,0 1 0,0-1-1,-1 1 1,-1-1 0,-6 25-1,-16 32 24,-6 27 0,25-81 18,0 0-1,-1-1 0,-1 0 1,-1 0-1,-14 23 0,-9 15 7,24-38-24,-1 0 0,2 0 0,3-2 0,1-3 22,1-9 84,1-2 22,3 2-21,29 21-31,-30-21-63,0 0 0,0 0-1,1 0 1,-1 0 0,1-1 0,0 1 0,-1-1 0,1 0 0,0 1 0,0-1-1,0-1 1,0 1 0,3 0 0,7 1 8,1-1-21,1 5 0,1 4 0,-2-1 0,0-2 0,2 1 0,-1-2 0,0-1 0,0 0 0,1-1 0,28 4 0,-31-6 0,-1 0 0,25 8 0,12 6 32,2-3 0,0-1 0,88 7 0,-39-15 71,-59-4-26,47 7-1,122 8-76,-72-8 0,-7 3 60,155 19 136,-122-8-196,111 23 0,-134-20 0,16 4 0,-132-23 46,0-2-1,1 0 1,40-2-1,-21 0 8,246 17 96,-263-16-117,-17-1-34,0 0 0,1 0 0,-1 1 0,14 5 0,-43-1-8297,-2-1 833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7.285"/>
    </inkml:context>
    <inkml:brush xml:id="br0">
      <inkml:brushProperty name="width" value="0.05" units="cm"/>
      <inkml:brushProperty name="height" value="0.05" units="cm"/>
      <inkml:brushProperty name="color" value="#E71224"/>
    </inkml:brush>
  </inkml:definitions>
  <inkml:trace contextRef="#ctx0" brushRef="#br0">531 696 11776,'-28'8'53,"25"-6"43,1-2 160,-12 0 469,-2 1-607,0 1 0,0 0 0,0 1 0,0 1 0,1 1 0,-1 0 0,-28 14 0,14-4-70,1 2 0,-51 38 0,58-38 88,2 1 1,0 1-1,2 0 0,-31 42 0,41-50 7,1 0-1,0 1 0,1 0 1,0 0-1,1 0 0,0 1 1,1-1-1,1 1 0,0 0 1,0 1-1,0 23 1,3-33-101,0 0 1,0 0-1,0 0 1,1 0-1,-1 0 1,1 0-1,0 0 1,1-1-1,-1 1 1,0 0-1,1-1 1,0 1 0,0-1-1,0 1 1,0-1-1,1 0 1,-1 0-1,1 0 1,0 0-1,0-1 1,0 1-1,0-1 1,0 1 0,1-1-1,-1 0 1,1 0-1,-1-1 1,1 1-1,0-1 1,0 0-1,-1 0 1,1 0-1,7 0 1,1 1 38,1-1 1,0-1-1,-1 0 1,1-1-1,-1-1 1,1 0-1,-1 0 1,1-1-1,17-7 1,-13 3-24,-2-1 1,1 0-1,-1-1 0,0-1 1,-1 0-1,0-1 1,-1 0-1,0-1 0,-1-1 1,0 0-1,-1-1 1,-1 0-1,17-28 1,-15 18-20,0 0 1,-2-1-1,-1 0 1,-1 0-1,-1-1 1,-1 0-1,-1-1 1,2-42-1,-7 15-18,-1 1 1,-3-1-1,-3 1 0,-1 0 1,-3 0-1,-2 1 0,-3 1 1,-2 0-1,-1 1 0,-3 1 1,-3 2-1,-55-85 0,70 119 1,13 37 255,47 214 1171,-7-41-1253,-21-78-64,75 366-28,-83-432-529,2-1-1,3 0 0,27 54 1,-44-102-211,0 0 0,0-1 1,0 0-1,1 1 1,-1-1-1,1 0 0,0 0 1,0 0-1,0-1 1,0 1-1,0-1 0,0 0 1,1 1-1,5 2 1,2-1-1382,1-1 0,-1 0 0,21 3 0,-31-5 1847,29 4-554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7.633"/>
    </inkml:context>
    <inkml:brush xml:id="br0">
      <inkml:brushProperty name="width" value="0.05" units="cm"/>
      <inkml:brushProperty name="height" value="0.05" units="cm"/>
      <inkml:brushProperty name="color" value="#E71224"/>
    </inkml:brush>
  </inkml:definitions>
  <inkml:trace contextRef="#ctx0" brushRef="#br0">86 0 13440,'-34'19'0,"-18"16"512,52-35 0,17 3 128,-1 3 0,3-1-256,-5 23-1,-6 13 769,1 15 0,0 9-1024,-1 10 128,-1 6-128,-2-6 0,2-1-512,-5-13 0,1-1-13055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4.605"/>
    </inkml:context>
    <inkml:brush xml:id="br0">
      <inkml:brushProperty name="width" value="0.05" units="cm"/>
      <inkml:brushProperty name="height" value="0.05" units="cm"/>
      <inkml:brushProperty name="color" value="#E71224"/>
    </inkml:brush>
  </inkml:definitions>
  <inkml:trace contextRef="#ctx0" brushRef="#br0">0 978 9344,'33'23'1024,"-33"-23"-983,0 0 1,1 1 0,-1-1 0,0 0-1,1 1 1,-1-1 0,0 1 0,0-1-1,1 1 1,-1-1 0,0 0 0,0 1-1,0-1 1,0 1 0,1-1 0,-1 1-1,0-1 1,0 1 0,0-1 0,0 1-1,0-1 1,0 1 0,0-1 0,0 1-1,-1-1 1,1 1 0,0-1-1,0 1 1,0-1 0,0 0 0,-1 1-1,1-1 1,0 1 0,0-1 0,-1 0-1,1 1 1,0-1 0,-1 1 0,1-1-1,0 0 1,-1 1 0,1-1 0,-1 0-1,1 0 1,0 1 0,-1-1 0,-6 10 1174,7-8-1163,0 0-1,0-1 0,0 1 1,1-1-1,-1 1 0,0-1 1,1 1-1,-1-1 1,1 1-1,0-1 0,-1 0 1,1 1-1,0-1 0,0 0 1,0 0-1,0 1 1,0-1-1,0 0 0,0 0 1,0 0-1,0 0 0,1 0 1,-1 0-1,0-1 1,1 1-1,1 1 0,3-1 63,-1 0 0,1-1 0,-1 1 0,1-1 0,0 0 0,9-2 0,49-4 560,1 3 1,112 10-1,-36 7-586,66 10 223,-161-16-232,-2 2 0,69 24-1,33 23 711,-143-57-684,-3 0 22,-1-5-109,0-1-1,0 1 0,-1-1 0,1 1 0,-1-1 0,0 1 0,-5-8 0,-7-19 72,-2-33-53,3-1 1,-6-90-1,-5-26 0,-1 55 30,8 50 28,-9-100-1,23 147-94,1 13 0,1 0 0,0 1 0,1-1 0,4-27 0,-4 31 0,-2 4 22,1 8 84,1 1 22,2-3-21,0 0-106,0-1 0,1 1-1,0-1 1,-1 1 0,1 0 0,0 0 0,1 0 0,-1 0-1,0 1 1,1-1 0,-1 1 0,1 0 0,0 0-1,0 0 1,0 1 0,0 0 0,0-1 0,0 1-1,0 0 1,1 1 0,-1-1 0,0 1 0,7 0-1,4-1 2,263-38 126,-221 30-1008,66-1 0,60 8-4499,-149 2 3943,-32 0-5796,-2 0 5888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5.340"/>
    </inkml:context>
    <inkml:brush xml:id="br0">
      <inkml:brushProperty name="width" value="0.05" units="cm"/>
      <inkml:brushProperty name="height" value="0.05" units="cm"/>
      <inkml:brushProperty name="color" value="#E71224"/>
    </inkml:brush>
  </inkml:definitions>
  <inkml:trace contextRef="#ctx0" brushRef="#br0">56 1 10368,'-9'2'0,"-1"1"0,1 0 0,-12 6 0,20-9 0,1 1 1,-1-1 0,1 0 0,0 0 0,-1 0-1,1 1 1,0-1 0,-1 0 0,1 1 0,0-1-1,-1 0 1,1 1 0,0-1 0,0 0 0,-1 1-1,1-1 1,0 1 0,0-1 0,0 0 0,-1 1-1,1-1 1,0 1 0,0-1 0,0 1-1,0-1 1,0 0 0,0 1 0,0-1 0,0 1-1,0-1 1,0 1 0,0-1 0,0 0 0,1 1-1,-1 0 1,10 12 71,-7-10-44,7 9 134,-1 0 0,0 1 1,-1 0-1,0 0 0,-1 1 0,-1 0 1,8 25-1,20 109 1248,-20-80-1302,16 100 41,-30-165-376,1 0 0,-1 0 0,0 0 0,0 1 0,0-1 1,0 0-1,-1 0 0,1 0 0,-1-1 0,-1 6 0,-3 6-7026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7.882"/>
    </inkml:context>
    <inkml:brush xml:id="br0">
      <inkml:brushProperty name="width" value="0.05" units="cm"/>
      <inkml:brushProperty name="height" value="0.05" units="cm"/>
      <inkml:brushProperty name="color" value="#E71224"/>
    </inkml:brush>
  </inkml:definitions>
  <inkml:trace contextRef="#ctx0" brushRef="#br0">233 20 13184,'-5'17'0,"-3"9"0,-10-26 0,-6-16 128,2 6 0,-3-4-128,-2 5 0,-1 1 128,-10 6 0,0-2-9984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5.707"/>
    </inkml:context>
    <inkml:brush xml:id="br0">
      <inkml:brushProperty name="width" value="0.05" units="cm"/>
      <inkml:brushProperty name="height" value="0.05" units="cm"/>
      <inkml:brushProperty name="color" value="#E71224"/>
    </inkml:brush>
  </inkml:definitions>
  <inkml:trace contextRef="#ctx0" brushRef="#br0">9 10 13440,'-4'14'-22,"3"-12"11,1 1 0,-1 0 1,0-1-1,0 1 1,1 0-1,0-1 0,-1 1 1,1 0-1,0 0 1,1-1-1,-1 5 0,1-6 0,0 0 0,0 0 0,0 0 0,0 0 0,-1 0 0,1 0 0,0 0-1,1 0 1,-1-1 0,0 1 0,0-1 0,0 1 0,0 0 0,0-1 0,1 0 0,1 1 0,4 2-35,29 17-81,-1 2 0,0 2 0,61 54 0,-28-20 528,-55-48-43,1-1-1,-1 0 1,2 0-1,-1-2 1,30 12-1,-36-17-279,-1 1-1,1-1 1,0-1-1,-1 1 0,1-1 1,0-1-1,0 1 1,0-1-1,0-1 0,0 1 1,-1-1-1,1-1 1,0 1-1,9-4 1,-13 2-64,0 1 0,1-1 1,-1 0-1,0 0 0,0 0 1,0-1-1,-1 0 1,1 1-1,-1-1 0,0 0 1,0 0-1,0-1 1,-1 1-1,0-1 0,1 1 1,-1-1-1,-1 0 0,2-5 1,3-11-16,-1-1 0,3-38 0,-8 57 8,4-80 945,-4 46-3051,0 11-3090,0 14-1168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6.046"/>
    </inkml:context>
    <inkml:brush xml:id="br0">
      <inkml:brushProperty name="width" value="0.05" units="cm"/>
      <inkml:brushProperty name="height" value="0.05" units="cm"/>
      <inkml:brushProperty name="color" value="#E71224"/>
    </inkml:brush>
  </inkml:definitions>
  <inkml:trace contextRef="#ctx0" brushRef="#br0">137 102 10368,'0'0'149,"3"-4"43,12-13-149,-14 16-43,-1 0 1,1 1-1,0-1 1,0 0-1,-1 1 1,1-1-1,0 1 1,0-1-1,0 1 0,0-1 1,0 1-1,-1 0 1,1-1-1,0 1 1,0 0-1,0 0 1,0 0-1,0-1 1,0 1-1,0 0 1,0 0-1,0 1 1,0-1-1,2 0 1,-2 1 1,1 0 0,-1 0 1,1 0-1,-1 0 1,0 0-1,0 0 0,0 0 1,0 0-1,1 0 1,-1 0-1,-1 1 0,1-1 1,0 0-1,1 2 1,-1 1 8,1-1 0,0 1 0,-1 0 0,0-1 0,0 1 0,0 0 0,-1 0 0,1-1 0,-1 1 0,0 0 1,0 0-1,-1 7 0,0-7 46,0-1 1,-1 1-1,0 0 0,0-1 1,0 1-1,0-1 1,0 0-1,-1 0 1,1 0-1,-1 0 0,0 0 1,0-1-1,0 1 1,0-1-1,0 0 0,-1 1 1,1-2-1,-1 1 1,0 0-1,1-1 1,-6 2-1,3-1 4,0-1-1,0 0 1,0 0 0,0 0-1,0-1 1,0 0-1,0 0 1,0-1 0,0 1-1,0-1 1,0-1-1,0 1 1,-9-4 0,12 3-23,0 1 0,0-1 1,0 0-1,0 0 0,0-1 0,0 1 1,1-1-1,-1 1 0,1-1 1,-1 0-1,1 0 0,0 0 1,0 0-1,1 0 0,-1 0 1,0-1-1,1 1 0,0-1 1,0 1-1,0-1 0,0 1 0,1-1 1,-1 1-1,1-6 0,0 2-206,0-1-1,0 1 0,1 0 1,0-1-1,0 1 0,1 0 0,0 0 1,0 0-1,1 0 0,-1 0 1,6-8-1,12-18-7980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6.401"/>
    </inkml:context>
    <inkml:brush xml:id="br0">
      <inkml:brushProperty name="width" value="0.05" units="cm"/>
      <inkml:brushProperty name="height" value="0.05" units="cm"/>
      <inkml:brushProperty name="color" value="#E71224"/>
    </inkml:brush>
  </inkml:definitions>
  <inkml:trace contextRef="#ctx0" brushRef="#br0">18 1 8448,'-3'15'0,"1"13"128,-5 8 0,2 8 0,5 3 128,5 1-128,-1 2 0,-4 2 256,0-5 0,0 0-256,0-11 0,0-1-7552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6.810"/>
    </inkml:context>
    <inkml:brush xml:id="br0">
      <inkml:brushProperty name="width" value="0.05" units="cm"/>
      <inkml:brushProperty name="height" value="0.05" units="cm"/>
      <inkml:brushProperty name="color" value="#E71224"/>
    </inkml:brush>
  </inkml:definitions>
  <inkml:trace contextRef="#ctx0" brushRef="#br0">388 1 11776,'-7'17'0,"-10"9"128,-6-14 0,-6-7 128,-11 0 0,-7-1-128,-6-4 128,-9-4-256,8-4 0,-1 1-9216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8.730"/>
    </inkml:context>
    <inkml:brush xml:id="br0">
      <inkml:brushProperty name="width" value="0.05" units="cm"/>
      <inkml:brushProperty name="height" value="0.05" units="cm"/>
      <inkml:brushProperty name="color" value="#E71224"/>
    </inkml:brush>
  </inkml:definitions>
  <inkml:trace contextRef="#ctx0" brushRef="#br0">116 2 8320,'-49'0'640,"46"0"-380,5 0-8,21 0 132,28-1 165,0 2 0,-1 3 1,73 14-1,125 46 13,-1-2-121,8 1-280,-7 21 40,11 50 222,-180-89-291,54 38 1020,-130-81-1045,-3-2 21,0 0-43,0 0-128,0 0 129,0 0 42,0 0 0,27 11 128,-13-3-235,-1 0 0,0 0 1,0 1-1,17 17 0,-19-14 1,-1 3-44,-9-12 17,-1 0 0,1-1-1,-1 1 1,1 0 0,-1-1-1,0 1 1,0 0 0,0-1 0,-1 1-1,1 0 1,0-1 0,-1 1-1,0 0 1,0-1 0,1 1 0,-2-1-1,1 1 1,0-1 0,0 0-1,-1 1 1,1-1 0,-1 0 0,0 0-1,0 0 1,-2 2 0,-8 7-28,1-1 1,-2-1-1,-17 11 1,11-7-42,-11 7 98,0-2-1,-1-1 1,0-1 0,-2-2-1,0-1 1,0-1 0,-1-2-1,-52 8 1,16-6 50,-296 63 108,161-25-92,93-26 4,-186 68-1,279-83-29,0 1 0,1 0 0,0 2 0,1 0 0,-29 27 0,25-22-17,0-1 0,-1-1-1,-30 16 1,37-23-16,-1-1 1,0 0-1,0-2 0,0 1 0,-1-2 1,-17 3-1,31-7-10,0 0-1,0 0 1,1 1 0,-1-2 0,0 1 0,1 0-1,-1 0 1,0-1 0,1 0 0,-1 1 0,0-1-1,1 0 1,-1 0 0,1-1 0,0 1 0,-1 0 0,1-1-1,0 1 1,0-1 0,0 0 0,0 0 0,0 0-1,0 0 1,0 0 0,1 0 0,-1 0 0,1-1-1,-1 1 1,1-1 0,0 1 0,-1-5 0,-2-6 65,0 0 0,2-1 0,0 1 1,-1-27-1,2 32-74,1-10 45,0-1-1,1 1 1,1-1-1,1 1 0,1 0 1,8-27-1,-1 15 6,1 1-1,1 0 0,18-27 0,-19 33-57,-1 0 0,-1 0-1,-1-1 1,-1 0 0,9-41 0,8-128-3,-16 100 18,-5 69 12,1 0 0,1 0 0,12-33 0,34-64 62,-27 67-76,-24 51-74,1 0-1,0 0 0,0 0 0,0 0 0,0 1 1,1-1-1,-1 0 0,1 1 0,-1 0 0,1 0 0,0 0 1,0 0-1,0 0 0,0 0 0,6-1 0,-4 0-659,-3 2-2462,-2 1-6463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19.531"/>
    </inkml:context>
    <inkml:brush xml:id="br0">
      <inkml:brushProperty name="width" value="0.05" units="cm"/>
      <inkml:brushProperty name="height" value="0.05" units="cm"/>
      <inkml:brushProperty name="color" value="#E71224"/>
    </inkml:brush>
  </inkml:definitions>
  <inkml:trace contextRef="#ctx0" brushRef="#br0">4 79 9216,'5'-1'36,"0"0"1,0-1 0,-1 0-1,1 0 1,0-1-1,-1 1 1,0-1-1,1 0 1,-1 0 0,0 0-1,4-5 1,22-15 441,-24 19-404,0 1-1,-1 1 1,1-1-1,0 1 1,0 0 0,0 0-1,1 1 1,-1-1 0,0 1-1,1 1 1,-1-1-1,0 1 1,1 0 0,-1 1-1,0 0 1,8 1 0,-7 0-74,0 1 1,0 0-1,0 0 1,0 0-1,-1 1 1,1 0-1,-1 0 1,0 1-1,0-1 1,-1 1-1,1 1 1,-1-1-1,7 10 1,-6-6-13,0 0-1,0 0 1,-1 1 0,0 0 0,0 0 0,-1 0 0,-1 1 0,0-1 0,0 1 0,-1 0 0,2 18 0,-4-25 34,0 1 1,0-1-1,0 1 1,-1-1-1,0 0 1,1 1-1,-2-1 1,1 0-1,0 0 1,-1 0-1,0 0 1,0 0-1,0 0 1,0 0-1,0 0 1,-1-1-1,0 1 1,0-1-1,0 0 1,0 0-1,0 0 1,-1 0-1,1-1 1,-1 1-1,0-1 0,1 0 1,-1 0-1,0 0 1,-1-1-1,1 1 1,0-1-1,-5 1 1,-3 1 44,-1-1 0,1 0 0,-1-1 0,1-1-1,-1 0 1,1 0 0,-1-1 0,1-1 0,-1 0 0,-23-8 0,30 8-7,0 0 0,0-1-1,0 1 1,0-2 0,1 1 0,-1 0 0,1-1-1,0 0 1,0 0 0,0-1 0,1 0 0,-1 1 0,1-2-1,0 1 1,1 0 0,-1-1 0,1 1 0,0-1 0,1 0-1,-1 0 1,1 0 0,-3-13 0,5 15-47,-1 0 1,1 0-1,-1 0 0,1 0 1,0 0-1,1 0 1,-1 0-1,1 0 0,0 0 1,0 0-1,0 0 0,0 1 1,1-1-1,-1 0 1,1 1-1,0-1 0,0 1 1,1-1-1,-1 1 0,1 0 1,3-4-1,4-2-414,1 0 0,1 1-1,-1 0 1,22-11 0,-25 15-84,30-17-7579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33.326"/>
    </inkml:context>
    <inkml:brush xml:id="br0">
      <inkml:brushProperty name="width" value="0.05" units="cm"/>
      <inkml:brushProperty name="height" value="0.05" units="cm"/>
      <inkml:brushProperty name="color" value="#E71224"/>
    </inkml:brush>
  </inkml:definitions>
  <inkml:trace contextRef="#ctx0" brushRef="#br0">1 6559 7552,'29'-1'6214,"-18"0"-6162,0 1 0,0 1-1,14 1 1,-3 2 23,-9-1 76,0 0-1,1-1 1,0-1-1,-1 0 1,1-1 0,0 0-1,25-5 1,45-8 702,-68 7-834,-11-1 90,-5 6-101,1-1 0,-1 1 1,0 0-1,0 0 0,1-1 0,-1 1 0,0 0 0,0-1 0,0 1 1,0 0-1,-1 0 0,1-1 0,0 1 0,0 0 0,-1 0 0,1-1 1,-1 1-1,1 0 0,-1 0 0,0 0 0,1 0 0,-1-1 1,-1 0-1,-2-3 52,-22-41-39,18 34 15,0-1 0,-7-17-1,-3-14 78,3 0 0,1-1-1,3-1 1,1 0 0,2 0 0,-2-79-1,2-65-42,2 102-94,7-106 0,2 148 29,2-7 36,-2 0 0,-8-90 0,-3 34 127,6 67-67,-1-1-1,-18-77 0,11 81-70,2 0 0,2-1 0,1 0 0,1-46-1,3-13-28,-1 19 49,3-1-1,14-87 1,90-284 163,-81 353-134,9-106 0,-12 68-109,-15 82 9,-3 0-1,-2 0 1,-10-90-1,0-30 1,20-147 21,-3 164 0,-9 28 0,0 72 0,9-95 0,0 90 0,-2 0 0,-3 0 0,-7-78 0,-3-24 11,20-253 0,-13 400 15,2 1 0,0 0 0,1-1 0,0 1 0,2 0 0,0 1 0,1-1 0,12-23 0,61-111 102,-68 129-128,-1 0 0,-1-1 0,9-35 0,-3 10 0,-11 39 0,0 1 0,1 0 0,0 1-1,0-1 1,0 1 0,1 0-1,0 0 1,1 1 0,13-12-1,19-19 26,-24 21 15,1 1 0,0 0 0,28-18 1,61-33 114,-95 60-130,17-7-1,2 1 0,-1 1 1,2 1-1,-1 2 0,39-6 0,14-5 87,-35 8-80,0 2 1,1 2-1,50 0 0,144 9 156,-7-1-94,351-6 35,-356-2-128,-152 3 0,146-26 0,-27 2 0,-119 23 0,379-45 0,-425 44 0,94-21 0,1-3 0,-81 21 0,66-23 0,-98 27 0,0 1 0,0 1 0,1 0 0,-1 1 0,17-1 0,71 6 0,-59-1 0,24-2 0,16 1 0,4 5 0,-30-3 0,61 12 0,-42-3 0,104 4 0,79-12 0,-190-5 0,284-5 0,-317 6 0,49 7 0,13-1 0,-22-5 0,197-7 0,-194 4 0,48-6 0,-38 0 0,-63 7 0,-1-1 0,0-1 0,0-1 0,28-9 0,-43 9 95,-6 3-454,1 0 0,-1 0 0,0 0 0,1 1 0,-1-1 0,1 1-1,-1 1 1,7 0 0,-6-1-45,-5 0-10902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35.845"/>
    </inkml:context>
    <inkml:brush xml:id="br0">
      <inkml:brushProperty name="width" value="0.05" units="cm"/>
      <inkml:brushProperty name="height" value="0.05" units="cm"/>
      <inkml:brushProperty name="color" value="#E71224"/>
    </inkml:brush>
  </inkml:definitions>
  <inkml:trace contextRef="#ctx0" brushRef="#br0">1 1 4224,'0'0'0,"0"0"-2688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44.700"/>
    </inkml:context>
    <inkml:brush xml:id="br0">
      <inkml:brushProperty name="width" value="0.05" units="cm"/>
      <inkml:brushProperty name="height" value="0.05" units="cm"/>
      <inkml:brushProperty name="color" value="#E71224"/>
    </inkml:brush>
  </inkml:definitions>
  <inkml:trace contextRef="#ctx0" brushRef="#br0">31 1268 7424,'-1'3'140,"1"-1"1,-1 1 0,1 0-1,-1-1 1,1 1-1,0 0 1,0-1 0,0 1-1,1 0 1,-1-1 0,1 1-1,-1 0 1,2 3-1,18 32 2005,-4-7-1458,-9-13-431,-1 0 1,-1 1 0,-1-1 0,0 1-1,-2 0 1,0 0 0,-1 1 0,-3 33-1,-5 6-278,-22 86 0,4-28 465,14-41-404,-13 60 754,23-135-774,1-1 1,0 1-1,0-1 1,0 1-1,0-1 1,0 1-1,0-1 0,0 1 1,0-1-1,0 1 1,0-1-1,0 1 1,1-1-1,-1 1 0,0-1 1,0 0-1,0 1 1,1-1-1,-1 1 1,0-1-1,0 1 1,1-1-1,-1 0 0,0 1 1,1-1-1,-1 0 1,0 1-1,1-1 1,-1 0-1,1 0 1,-1 1-1,1-1 0,0 0 1,23 4 1074,25-8 455,-48 3-1547,74-7 33,-53 7-16,1-2-1,0 0 1,-1-2 0,26-8-1,-22 3 11,0 1-1,1 1 1,0 2-1,0 0 1,0 2-1,1 1 1,0 1-1,48 3 0,-17 6 22,1-3 0,89-6 0,302-4 56,-165 7 22,-167-3-128,211-28 0,-277 23 0,186-37 102,-146 24-14,114-11 0,-91 30 20,-12 1-110,-58-3 2,-12 0 0,0 2 0,0 1 0,57 7 0,-42-2 0,-34-1 0,-3 1 0,1 0 0,-3-2-21,-9-4 15,0 1 0,-1-1-1,1 1 1,0-1 0,0 1-1,0-1 1,-1 0 0,1 1 0,-1-1-1,1 0 1,0 1 0,-1-1-1,1 0 1,-1 0 0,1 0 0,-1-1-1,21-32 7,-16 23 0,1 1 0,1 0 0,-1 0 0,15-15 0,185-157 0,-177 160 0,0 1 0,1 2 0,1 1 0,66-27 0,-72 35 0,1 2 0,0 0 0,0 2 0,1 1 0,-1 0 0,1 3 0,35-1 0,-44 5-12,-1 0-1,1 1 0,-1 1 0,0 0 0,0 1 1,-1 1-1,0 1 0,0 0 0,20 12 0,-24-11 3,1 0-1,-1 1 0,-1 0 1,0 0-1,0 2 0,-1-1 1,0 1-1,-1 1 0,0 0 1,-1 0-1,9 19 0,-12-18 9,-1 0 0,0 0 0,-1 0 0,0 1 0,-2-1 0,1 1-1,-2 0 1,1-1 0,-4 22 0,1-25-83,-3-2 85,4-6 106,1-2 22,0 0 0,0 0 0,5-1-112,1 0-1,-1 0 1,1-1-1,-1 1 1,0-1-1,0 0 1,8-5-1,4 0 11,13-4-3,0 2 0,0 1 0,1 2 0,39-4 0,128 2-38,-75 4 21,106 2 72,-57 3-28,-53 2-50,-73 0 0,77-5 0,-101 1 0,0 1 0,33 3 0,-11 0 0,-32-2 0,30-2 0,-29 0 0,-2-5 0,-8 3 0,0-1 0,-1 0 0,1 0 0,-1 0 0,0 0 0,0 0 0,0-1 0,-1 1 0,2-7 0,6-43 0,-8 3 0,-3 0 0,-1 1 0,-15-71 0,11 75 0,-48-229 0,16 92 0,32 149 0,2-1 0,1 1 0,2-1 0,1 0 0,2 0 0,10-66 0,-6 71 0,19-71 0,-21 90 0,1 0 0,1 1 0,-1-1 0,2 1 0,-1 0 0,2 0 0,6-8 0,-9 15 0,-1 0 0,0 0 0,0 0 0,1 0 0,0 1 0,-1 0 0,1 0 0,0 0 0,0 0 0,0 0 0,0 1 0,7-2 0,7 0 0,33-2 0,-21 2 0,364-21 0,10-5 0,-285 17 0,94 4 0,-58 4 0,248-10 0,-140 9 0,-178-1 0,93-18 0,-68 9 0,148-3 0,-179 15 0,243-37 0,-83 6 0,-89 30 0,-39 3 0,-68-1 0,-24 2 0,-1 0 0,1-2 0,-1 0 0,0-1 0,32-10 0,-42 9 205,-3 2-423,0 1 0,-1-1-1,1 1 1,0 0 0,0 0 0,6 0 0,-12-3-6395,-12-13-193,-4-2 4524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5:56.851"/>
    </inkml:context>
    <inkml:brush xml:id="br0">
      <inkml:brushProperty name="width" value="0.05" units="cm"/>
      <inkml:brushProperty name="height" value="0.05" units="cm"/>
      <inkml:brushProperty name="color" value="#E71224"/>
    </inkml:brush>
  </inkml:definitions>
  <inkml:trace contextRef="#ctx0" brushRef="#br0">89 1 6400,'-7'5'-534,"6"-4"689,0 0 1,0-1-1,0 1 1,0 0-1,0 0 0,0-1 1,0 1-1,1 0 1,-1 0-1,0 0 1,0 0-1,1 0 1,-1 0-1,0 0 0,1 1 1,0-1-1,-1 0 1,1 0-1,-1 0 1,1 1-1,0-1 1,0 0-1,0 0 1,0 0-1,0 1 0,0-1 1,0 2-1,19 75 1195,-12-53-939,-1-1-1,6 48 1,-7 213 378,-8-258-707,-2-1 0,-8 32 0,5-28-77,-3 32 0,6-26 54,2 0-1,1 0 1,6 63 0,-3-75-29,0 0 1,-2 0-1,-1 0 1,-7 38 0,4-31 31,-2 51 0,6-31 94,-2 1 1,-12 64-1,11-83-98,1-1 0,3 57 0,1-32 152,1-11-192,0-29 69,-2 1-1,-1 17 1,0-26 42,1-1 1,0 1-1,2 13 1,-1-12-89,0 0 1,0 0 0,-1 0-1,-1 1 1,-3 17 0,2-14-42,0-4 21,1-8 86,1-2-22,0 0-128,0 0 128,-15 27 278,12-20-320,2-5 63,1-2 22,3-1-21,21-10-87,40-19 109,74-22-1,-54 26-114,242-63 100,-79 46-29,148-32 86,-353 66-171,1 2 0,0 2 0,61 1 0,-98 4 3,2 1-3,12 4-24,-5 1-61,-8 5 42,-4 5-42,-2-6 54,-1-1 1,1 1-1,-2 0 1,1 0-1,-1-1 1,-5 19-1,5-20 21,-1 0-1,1 0 0,-1 14 1,-3 150-90,5 127 178,3-237-78,-7 77 0,0-50 0,9 89 107,-2-146-230,-2-24 246,0 0-1,-1-1 1,1 1 0,-2 9 0,-1 6 47,2-22-42,-4 14 107,0-2-214,1 3-21,2-6 22,1-8 84,0-2 22,0 0 0,0 0 0,0 0 0,2-1-21,86-45-25,8-4-15,-50 31-112,80-22-1,-109 37 42,0 0 0,0 2 0,0 0 0,0 1 0,0 0 0,1 1 0,-1 2 0,27 4-1,-36-4-4,0 0 0,0 1 0,0 0 0,0 1 0,0 0 0,-1 0-1,0 1 1,0 0 0,0 0 0,0 0 0,-1 1 0,0 0 0,0 0-1,-1 1 1,1 0 0,-2 0 0,1 0 0,-1 0 0,0 1 0,6 14-1,-5-8-7,-1 1 0,0-1-1,-1 1 1,0 0-1,-1 0 1,-1 1-1,-1-1 1,0 0-1,0 0 1,-6 28-1,-3-5 2,-1 0 0,-2 0 0,-25 54 0,8-35-16,-49 74 0,-33 46 32,85-146 150,24-29-44,2-2 22,0 0 22,0 0 63,4 2-162,1 0-1,-1 0 1,0 0 0,0-1-1,1 1 1,-1-1 0,9 1-1,32 0 6,0-1-1,73-9 0,19-1 35,-9 3 12,28 1 52,297 53-154,-402-43 0,0-2 0,54-4 0,-19-1 0,193-9 0,4 1 0,-104 8 0,179-25 0,-260 19 0,170 7 0,7 2 0,218-9 0,-411 12 0,-37 0 0,0-3 0,46-5 0,5-10 1,-44 6-55,77-3 1,-123 10 36,27 7-137,-31-6 47,-2 0-21,0 0 43,0-2 149,0 1-63,0-1 0,0 1 0,0-1 0,0 0 0,0 1 0,0-1 0,1 0 0,-1 1 0,0-1 0,1 1 0,0-1 0,-1 1 0,1-1 0,0 1 0,0-1 0,0 1-1,0 0 1,0 0 0,0-1 0,0 1 0,0 0 0,0 0 0,2-1 0,3-3-3,5-6 2,1 1 0,1 1 0,0 0 0,25-13 0,61-23 0,-70 34 0,1 1 0,0 2 0,1 1 0,0 1 0,0 1 0,0 2 0,0 1 0,1 2 0,-1 1 0,1 1 0,-1 1 0,55 15 0,-42-7 0,0 3 0,54 24 0,-80-29 0,0 0 0,0 2 0,-1 0 0,0 1 0,-1 0 0,-1 1 0,23 25 0,-7-5-19,-21-24-4,-1 1 0,0 0 0,-1 0 1,0 1-1,12 21 0,-17-24 13,1 1 1,-2 0 0,1 0 0,-1 0-1,-1 0 1,0 0 0,0 1-1,0-1 1,-1 0 0,-1 0 0,0 1-1,-2 12 1,1-8-76,2-2 63,1 2 22,-1-3 22,0-10-21,0-1 1,0 0-1,0 0 1,0 0-1,0 0 1,0 0-1,0 0 1,0 0-1,0 0 1,0 1-1,0-1 1,0 0 0,0 0-1,0 0 1,0 0-1,1 0 1,-1 0-1,0 0 1,0 0-1,0 0 1,0 0-1,0 1 1,0-1-1,0 0 1,0 0-1,0 0 1,0 0-1,0 0 1,0 0-1,0 0 1,1 0-1,-1 0 1,0 0 0,0 0-1,0 0 1,0 0-1,0 0 1,0 0-1,0 0 1,0 0-1,0 0 1,1 0-1,-1 0 1,0 0-1,0 0 1,0 0-1,0 0 1,0 0-1,0 0 1,0 0-1,0 0 1,0 0-1,1 0 1,-1 0 0,0 0-1,31 0 103,25-1-92,64 9 0,245 41-12,-309-42 20,5 1-19,71 0-1,-50-8 15,234 7 98,-271-6-113,0-1 0,53-8 0,-27 1 0,110-15 0,131 19 73,-212 6-39,-33 1-11,-32-2-13,53-3 0,-8-5 103,81-9-13,-141 12-96,1 2 1,-1 0-1,37 4 1,72 23 126,-121-24-152,-17-8-1306,-8-10-5260,-3-10-112,-3-5 4438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19.583"/>
    </inkml:context>
    <inkml:brush xml:id="br0">
      <inkml:brushProperty name="width" value="0.05" units="cm"/>
      <inkml:brushProperty name="height" value="0.05" units="cm"/>
      <inkml:brushProperty name="color" value="#E71224"/>
    </inkml:brush>
  </inkml:definitions>
  <inkml:trace contextRef="#ctx0" brushRef="#br0">0 0 3712,'3'14'2219,"6"-14"299,3-1-2690,8-1 371,0 2 0,1 0 0,-1 1 1,0 2-1,26 5 0,36 5 1086,-67-11-1141,10 0 148,0-1-1,42-4 1,-47-1-233,-13 2-26,0 1-1,-1 0 1,1 0 0,0 0 0,10 1 0,133-8 1609,-92 6-1364,-56 1-172,6-1-63,-6 1 21,-2 1-107,0 0 86,0 0-128,0 0-1,0 0 129,0 0-86,0 0 129,2 0 20,5-1-63,-6 0 21,-1 1-107,0 0 129,0 0 42,2 0-22,7-3-84,1 0-44,-8 3-84,-2 0-854,0 0-3307,0 0-170,0 0 2325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20.764"/>
    </inkml:context>
    <inkml:brush xml:id="br0">
      <inkml:brushProperty name="width" value="0.05" units="cm"/>
      <inkml:brushProperty name="height" value="0.05" units="cm"/>
    </inkml:brush>
  </inkml:definitions>
  <inkml:trace contextRef="#ctx0" brushRef="#br0">0 1 3200,'0'0'0,"0"0"-1920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1.506"/>
    </inkml:context>
    <inkml:brush xml:id="br0">
      <inkml:brushProperty name="width" value="0.05" units="cm"/>
      <inkml:brushProperty name="height" value="0.05" units="cm"/>
    </inkml:brush>
  </inkml:definitions>
  <inkml:trace contextRef="#ctx0" brushRef="#br0">401 727 11904,'-4'6'39,"-1"1"1,0-1-1,0-1 1,0 1 0,-1-1-1,-11 8 1,-16 9 47,0 1 1,1 2-1,2 0 0,0 3 0,2 0 1,1 2-1,1 0 0,2 2 0,1 1 1,-26 51-1,45-77 42,2 0 1,-1 0-1,1 0 0,0 0 1,0 1-1,1-1 0,-1 1 1,2-1-1,-1 1 0,1-1 1,1 1-1,1 13 1,-1-17-72,0-1 0,0 1 0,0 0 0,0-1 0,1 1 0,0-1 0,-1 1 0,1-1 0,0 0 0,1 0 0,-1 0 0,1 0 0,-1 0 0,1-1 0,0 1 0,0-1 0,0 0 0,0 1 0,0-1 0,0-1 0,1 1 0,-1 0 0,1-1 0,0 0 0,-1 0 0,1 0 0,5 1 1,3-1-29,1-1 1,0 0 0,0 0-1,-1-1 1,1-1 0,0 0-1,-1-1 1,0 0 0,1-1 0,-1-1-1,19-9 1,-4 0 58,-2-1 0,0-1 1,44-37-1,-49 34-5,0-1 0,-1 0 0,-1-2 0,-1 0 0,-1-2 0,20-36 0,-19 27-27,-2-1 1,-1-1-1,-2-1 0,9-43 0,-15 46-41,-2 0 0,-1 0 0,-2 0-1,-1 0 1,-1-1 0,-2 1-1,-2 0 1,-13-52 0,0 22 13,-3 1-1,-3 1 1,-39-73-1,1 28-28,62 106 0,0 0 0,0 0 0,0 0 0,0 0 0,0-1 0,0 1 0,0 0 0,0 0 0,0 0 0,0-1 0,0 1 0,0 0 0,0 0 0,0 0 0,-1 0 0,1 0 0,0-1 0,0 1 0,0 0 0,0 0 0,0 0 0,0 0 0,-1 0 0,1 0 0,0-1 0,0 1 0,0 0 0,0 0 0,-1 0 0,1 0 0,0 0 0,0 0 0,0 0 0,0 0 0,-1 0 0,1 0 0,0 0 0,0 0 0,0 0 0,-1 0 0,1 0 0,0 0 0,0 0 0,0 0 0,-1 11 0,5 19 0,-4-30 0,27 152 358,49 326 159,-22-23-368,-48-373-45,-6-48-3514,0-20-7491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2:32.022"/>
    </inkml:context>
    <inkml:brush xml:id="br0">
      <inkml:brushProperty name="width" value="0.05" units="cm"/>
      <inkml:brushProperty name="height" value="0.05" units="cm"/>
    </inkml:brush>
  </inkml:definitions>
  <inkml:trace contextRef="#ctx0" brushRef="#br0">59 150 9984,'-5'-2'168,"-1"0"1,1-1 0,0 1-1,0-1 1,0 0 0,0 0-1,-7-7 1,11 9-120,0 0 0,0 0 0,0-1 1,0 1-1,0 0 0,1-1 0,-1 1 0,0-1 0,1 1 1,-1-1-1,1 0 0,-1 1 0,1-1 0,0 1 0,-1-1 1,1 0-1,0 1 0,0-1 0,0 0 0,1 1 0,-1-1 1,0 0-1,1 1 0,-1-1 0,0 1 0,1-1 0,0 1 1,-1-1-1,1 1 0,0-1 0,1-1 0,1-2 42,1 0-1,-1 0 1,1 0-1,0 1 0,0-1 1,0 1-1,1 0 1,0 0-1,-1 0 0,1 1 1,1 0-1,-1 0 1,0 0-1,1 0 0,0 1 1,-1 0-1,7-1 1,-3 1-53,-1 1 1,1 0-1,-1 1 1,1 0 0,-1 0-1,1 1 1,0 0-1,-1 0 1,0 1 0,1 0-1,14 7 1,-9-3 5,0 1-1,-1 0 1,0 1 0,-1 1 0,1 0 0,-1 1-1,-1 0 1,0 1 0,-1 0 0,0 0-1,0 1 1,-1 1 0,-1-1 0,0 1 0,-1 1-1,0 0 1,-1 0 0,6 20 0,-8-21-13,-1 1 1,0-1-1,0 1 1,-2 0-1,0-1 1,0 1-1,-1 0 1,-1 0-1,-1-1 1,0 1-1,0 0 1,-1-1-1,-1 0 1,0 1-1,-1-2 1,-1 1-1,0 0 1,0-1-1,-1 0 1,-13 16-1,7-13 56,-1 0 1,0-1-1,-1 0 0,-1-1 0,0-1 1,-19 11-1,24-16 133,-1-1 0,0 0 0,-1-1-1,1 0 1,-1-1 0,0-1 0,0 0 0,0 0 0,0-1 0,-15 0-1,27-2-171,0 0 0,0 0 0,0 0 0,0 0-1,0 0 1,1 0 0,-1-1 0,0 1-1,0 0 1,0 0 0,0-1 0,0 1 0,1 0-1,-1-1 1,-1 0 0,2 1-26,0-1-1,-1 1 1,1 0 0,0 0 0,0-1 0,0 1 0,0 0-1,0-1 1,0 1 0,0 0 0,0-1 0,0 1-1,0 0 1,0 0 0,0-1 0,0 1 0,0 0 0,0-1-1,0 1 1,0 0 0,1 0 0,-1-1 0,0 1-1,0 0 1,0-1 0,0 1 0,0 0 0,1 0 0,-1-1-1,3-2 24,0 0-1,0 1 0,0-1 0,0 1 0,0 0 0,4-3 0,16-6 43,-1 1-1,1 0 1,1 2-1,0 1 1,0 1-1,0 1 1,1 1-1,0 1 1,46 0-1,2 6-331,0 3-1,77 16 0,-81-8-2868,-3 0-9387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31.194"/>
    </inkml:context>
    <inkml:brush xml:id="br0">
      <inkml:brushProperty name="width" value="0.05" units="cm"/>
      <inkml:brushProperty name="height" value="0.05" units="cm"/>
    </inkml:brush>
  </inkml:definitions>
  <inkml:trace contextRef="#ctx0" brushRef="#br0">1 17 12160,'31'4'256,"-31"-4"-252,0 0 0,0 0-1,0 0 1,0 0 0,0 0 0,0 0 0,0 0 0,0 0 0,0 0 0,0 0 0,0 0 0,0 0 0,0-1 0,0 1 0,0 0 0,0 0 0,0 0 0,0 0 0,0 0 0,0 0 0,0 0 0,0 0-1,0 0 1,0 0 0,0 0 0,0 0 0,0 0 0,0 0 0,0 0 0,0 0 0,0 0 0,1 0 0,-1 0 0,0 0 0,0 0 0,0-1 0,0 1 0,0 0 0,0 0 0,0 0 0,0 0 0,0 0-1,0 0 1,0 0 0,0 0 0,0 0 0,0 1 0,1-1 0,-1 0 0,0 0 0,0 0 0,0 0 0,0 0 0,-1-2-9,1 1 1,-1-1-1,1 1 1,-1 0-1,0-1 1,0 1-1,0 0 1,1 0-1,-1 0 1,-1-1-1,1 1 1,0 0-1,0 0 1,-2-1-1,3 2 8,-1 0-1,1 0 1,-1 1-1,1-1 1,0 0-1,-1 0 1,1 0-1,0 0 1,-1 1-1,1-1 1,0 0-1,-1 0 1,1 1-1,0-1 1,0 0-1,-1 1 1,1-1-1,0 0 1,0 0-1,0 1 1,-1-1-1,1 1 1,0-1-1,0 0 1,0 1 0,0-1-1,0 0 1,0 1-1,0-1 1,0 1-1,-1-1 1,2 1-1,-4 38 538,10 28 415,2 0 0,26 91 0,-10-47-514,-22-99-390,73 378 967,-32 7-658,-43-388-356,17 221 376,-12-172 131,-2-14-2950,1-15-7259,-3-18 6477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32.249"/>
    </inkml:context>
    <inkml:brush xml:id="br0">
      <inkml:brushProperty name="width" value="0.05" units="cm"/>
      <inkml:brushProperty name="height" value="0.05" units="cm"/>
    </inkml:brush>
  </inkml:definitions>
  <inkml:trace contextRef="#ctx0" brushRef="#br0">1 387 11008,'2'0'89,"1"1"0,-1-1 0,1 1 0,-1-1 0,1 0 0,-1 0 0,1-1 0,-1 1 0,1 0 0,-1-1 0,1 1 0,-1-1 0,0 0 0,5-2 0,35-22 1009,-17 10-459,59-29-379,2 4 0,1 3 0,2 5 1,99-23-1,-125 39-204,314-64 59,86 43 571,-358 37-673,-1 5 0,150 26 0,176 54 349,-283-47-362,-1 6 0,-3 7 0,184 92 0,-231-94 8,-2 5-1,126 94 0,-173-110 11,-2 3-1,-2 1 1,-2 3 0,-1 1 0,42 65-1,-75-101-10,-1 1-1,0-1 0,-1 1 0,0 0 0,-1 1 0,0-1 0,-1 1 0,0-1 0,-1 1 0,-1 0 1,1 0-1,-2 0 0,0 0 0,0 0 0,-1 0 0,0 0 0,-1 0 0,-1 0 0,0 0 0,-5 12 0,1-7 4,-1 0 0,0 0 0,-2-1 0,0-1 0,0 1 0,-2-2-1,0 0 1,0 0 0,-1-1 0,-1 0 0,0-1 0,-21 13-1,0-4-9,0-1 0,-70 27 0,-83 17 0,97-35 0,-57 15 112,-156 26 0,-157 1 176,-835 69 374,1226-136-381,-120-7 1,-65-25 149,-59-2-60,251 29-706,39 1-3063,12 0-7311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32.752"/>
    </inkml:context>
    <inkml:brush xml:id="br0">
      <inkml:brushProperty name="width" value="0.05" units="cm"/>
      <inkml:brushProperty name="height" value="0.05" units="cm"/>
    </inkml:brush>
  </inkml:definitions>
  <inkml:trace contextRef="#ctx0" brushRef="#br0">7 1031 14336,'0'0'-2,"0"0"0,0 0 0,-1 0 1,1 0-1,0 0 0,-1 0 0,1 0 0,0 0 1,0 0-1,-1 0 0,1 0 0,0-1 1,0 1-1,-1 0 0,1 0 0,0 0 1,0 0-1,-1 0 0,1-1 0,0 1 1,0 0-1,0 0 0,-1 0 0,1-1 0,0 1 1,0 0-1,0 0 0,0-1 0,0 1 1,0 0-1,-1 0 0,1-1 0,0 1 1,0 0-1,0 0 0,0-1 0,0 1 1,0 0-1,0 0 0,0-1 0,0 1 1,0 0-1,0-1 0,0 1 0,0 0 0,0 0 1,1-1-1,-1 1 0,0 0 0,0 0 1,0-1-1,0 1 0,0 0 0,0 0 1,1-1-1,9-15-29,-9 14 33,11-17-2,-2 0 0,17-43 0,-5 9 0,38-95 704,62-232 0,-97 298-438,43-94 1,-63 164-236,-3 6-3,1 0-1,0 1 1,0-1 0,6-8 0,-9 13-18,1 0 1,0 0 0,0 0 0,0 0-1,1 0 1,-1 0 0,0 0-1,0 0 1,0 1 0,1-1-1,-1 0 1,0 1 0,1-1-1,-1 1 1,0-1 0,1 1 0,-1 0-1,1 0 1,-1 0 0,1-1-1,-1 1 1,1 1 0,-1-1-1,0 0 1,2 0 0,5 3 13,0 0 1,-1 0-1,1 0 0,-1 1 1,0 0-1,0 1 0,-1-1 1,1 1-1,-1 1 1,0-1-1,9 11 0,4 7 161,31 48-1,6 21 44,87 196-1,-77-114-3007,-53-134-7417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5.826"/>
    </inkml:context>
    <inkml:brush xml:id="br0">
      <inkml:brushProperty name="width" value="0.05" units="cm"/>
      <inkml:brushProperty name="height" value="0.05" units="cm"/>
    </inkml:brush>
  </inkml:definitions>
  <inkml:trace contextRef="#ctx0" brushRef="#br0">0 177 12160,'0'0'0,"0"0"256,0 0 0,0 0 256,0 0 0,38-9 640,-10-1 0,3-4-1024,16-4 0,13-1-128,6 4 0,8 1 0,-5-5 0,0 0-128,-12 0 128,0-2-11648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6.629"/>
    </inkml:context>
    <inkml:brush xml:id="br0">
      <inkml:brushProperty name="width" value="0.05" units="cm"/>
      <inkml:brushProperty name="height" value="0.05" units="cm"/>
    </inkml:brush>
  </inkml:definitions>
  <inkml:trace contextRef="#ctx0" brushRef="#br0">50 0 9216,'-13'6'2,"-14"10"0,26-15-3,0-1 0,1 1 0,-1 0 0,0 0 0,0 0 0,1-1 0,-1 1 0,1 0 0,-1 0 0,0 0 0,1 0 0,0 0 0,-1 0 0,1 0 0,0 0 0,-1 0 0,1 0 0,0 1 0,0-1 0,0 0 0,0 0 0,0 0-1,0 0 1,1 1 0,2 8-28,0 0-1,1 0 1,0-1-1,6 10 1,12 30-58,-2 35 343,-20-82-217,1-1 18,-1 1 0,0-1 0,1 1 0,-1-1 0,1 1 0,0-1 1,-1 0-1,1 1 0,0-1 0,0 0 0,0 0 0,0 0 0,0 0 0,0 1 0,0-1 0,0-1 0,2 2 0,11 4 50,-11-5-98,-1-1 0,0 0 0,0 0 0,0-1 0,1 1 0,-1 0 1,0-1-1,0 1 0,0-1 0,0 1 0,0-1 0,1 0 0,-1 0 0,-1 0 0,1 0 0,0-1 0,0 1 0,0 0 0,-1-1 0,1 1 1,2-4-1,2-3 67,1-1 0,-2 0 0,8-15 0,8-11 39,-19 31-108,1 2 1,-1-1 0,1 0 0,0 0-1,0 1 1,0-1 0,0 1-1,0 0 1,0 0 0,1 0 0,-1 1-1,1-1 1,-1 1 0,1 0 0,0 0-1,-1 0 1,1 0 0,0 1-1,0-1 1,0 1 0,-1 0 0,1 0-1,0 0 1,0 1 0,0-1-1,-1 1 1,1 0 0,7 3 0,-3 0 18,1 0 0,-1 1 0,0 0 0,0 0 1,-1 0-1,0 1 0,0 1 0,0-1 0,0 1 0,9 13 1,19 27 847,-33-45-980,-2-2-44,0 0-84,0 0-44,0 0-63,2-3 85,20-21-1259,-14 13-4799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6.989"/>
    </inkml:context>
    <inkml:brush xml:id="br0">
      <inkml:brushProperty name="width" value="0.05" units="cm"/>
      <inkml:brushProperty name="height" value="0.05" units="cm"/>
    </inkml:brush>
  </inkml:definitions>
  <inkml:trace contextRef="#ctx0" brushRef="#br0">1 1 4608,'0'0'0,"0"0"-3072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7.369"/>
    </inkml:context>
    <inkml:brush xml:id="br0">
      <inkml:brushProperty name="width" value="0.05" units="cm"/>
      <inkml:brushProperty name="height" value="0.05" units="cm"/>
    </inkml:brush>
  </inkml:definitions>
  <inkml:trace contextRef="#ctx0" brushRef="#br0">81 474 7168,'0'0'149,"0"0"64,0 0-42,-3 3 21,-8 9-69,-2 2 49,1-1-1,-11 18 1,20-29 50,1 1 0,0 1-1,1-1 1,-1 0 0,0 0-1,1 1 1,0-1 0,0 0 0,0 1-1,0 0 1,0-1 0,1 1 0,0-1-1,0 1 1,0 0 0,0-1 0,1 5-1,-1-7-204,0 0 0,0 0-1,0 0 1,1 0 0,-1 0 0,1 0-1,-1 0 1,0-1 0,1 1 0,-1 0-1,1 0 1,0 0 0,-1 0-1,1-1 1,0 1 0,-1 0 0,1-1-1,0 1 1,0-1 0,0 1 0,0-1-1,-1 1 1,1-1 0,0 1-1,0-1 1,1 0 0,0 1 13,0-1 0,0-1 0,0 1 0,0 0 0,-1 0 0,1-1 0,0 1 0,0-1 0,-1 0 0,1 1 0,0-1 0,-1 0 0,3-1 0,2-2 16,0-1 0,0 1 0,-1-1 0,1-1 1,-1 1-1,5-7 0,-3 0-31,1-1 0,-2 0-1,0 0 1,0 0 0,-2-1 0,1 0 0,-2 0-1,3-16 1,-1-8 36,0-70 0,-7 60-51,-2 0 0,-3 0 0,-1 0 0,-17-51 0,25 99 0,0-1 1,0 1 0,0 0-1,0-1 1,0 1 0,0-1 0,0 1-1,0 0 1,0-1 0,-1 1 0,1 0-1,0-1 1,0 1 0,0 0-1,0-1 1,-1 1 0,1 0 0,0 0-1,0-1 1,-1 1 0,1 0 0,0 0-1,0-1 1,-1 1 0,1 0-1,0 0 1,-1 0 0,1 0 0,0-1-1,-1 1 1,1 0 0,-1 0 0,-7 9 71,-3 24 216,7-13-176,2-1 0,0 1 0,1-1 1,2 24-1,10 79 63,-10-110-143,47 280-85,-34-231-3449,1 1-3546,-4-22 5363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39:22.208"/>
    </inkml:context>
    <inkml:brush xml:id="br0">
      <inkml:brushProperty name="width" value="0.05" units="cm"/>
      <inkml:brushProperty name="height" value="0.05" units="cm"/>
      <inkml:brushProperty name="color" value="#E71224"/>
    </inkml:brush>
  </inkml:definitions>
  <inkml:trace contextRef="#ctx0" brushRef="#br0">25 2281 5760,'-20'0'661,"16"0"64,4 0-42,3 0 42,25 1 726,0 2 0,33 7 0,-31-4-584,0-2 0,39 1 1,-67-5-797,-1-1 0,1 0 0,0 0 0,-1 0 0,1 0 0,-1 0 0,1 0 0,-1-1 0,0 1 0,1 0 0,-1-1 0,0 1 0,0-1 0,0 0 0,0 1 0,0-1 0,0 0 0,-1 1 0,1-1 0,0-3 0,15-46-48,16-107 112,11-43-35,34-113 71,-70 267-37,3-7 87,4-82 0,-23-420 227,10 468-304,20-138 1,-5 87-72,-14 124-70,0-1 0,2 1-1,0 0 1,0 1 0,2-1-1,0 1 1,10-18 0,18-51 359,-33 82-234,1 0-42,8-2-150,12-1 86,0 1 1,0 1-1,1 1 1,41 3-1,-40-1-24,-1-1 0,38-3 0,-12-1 36,1 2 0,92 8 0,-82-1 33,73-5-1,77 1 46,-79 3-75,-119-5-37,0 0 0,1-1 0,20-6 0,17-2 0,75-9 0,-107 17 19,-1 0-1,1 1 0,22 2 1,-19 0 8,34-3 0,-28 0 8,49 2-1,-59 2-10,1-1 0,0-1-1,0-1 1,0-1 0,0 0-1,30-9 1,-10-5-3,-26 10-42,-9 4-86,-3 2-2410,0 0-9557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8.274"/>
    </inkml:context>
    <inkml:brush xml:id="br0">
      <inkml:brushProperty name="width" value="0.05" units="cm"/>
      <inkml:brushProperty name="height" value="0.05" units="cm"/>
    </inkml:brush>
  </inkml:definitions>
  <inkml:trace contextRef="#ctx0" brushRef="#br0">4 1 10624,'-2'18'576,"1"1"0,0-1 0,2 1 0,2 19 0,32 384 1125,-21 0-1395,-12-354-201,2 279 275,2 52-1379,-3-357-1582,-1-3-5611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9.087"/>
    </inkml:context>
    <inkml:brush xml:id="br0">
      <inkml:brushProperty name="width" value="0.05" units="cm"/>
      <inkml:brushProperty name="height" value="0.05" units="cm"/>
    </inkml:brush>
  </inkml:definitions>
  <inkml:trace contextRef="#ctx0" brushRef="#br0">0 355 9216,'17'-11'11,"28"-21"333,1 3 1,91-41 0,-48 38 701,185-40-1,93 11-64,160 14-101,-420 47-711,1 4 0,201 33 0,-236-20-124,0 4 0,-1 2 0,-2 3 0,0 4 0,-2 3 1,-1 2-1,-2 3 0,-2 4 0,-2 1 0,-1 4 0,-3 2 1,-2 3-1,-2 1 0,-3 4 0,-2 1 0,55 87 1,-86-116-38,0 1 0,-2 0 0,-2 1 0,-1 1 0,-1 0 0,-1 1 0,5 37 0,-11-44-2,-2 1 0,0 0 1,-2-1-1,-1 1 1,-1-1-1,-1 1 0,-1-1 1,-2 0-1,-14 41 1,5-31-4,-2-1 0,-1 0 0,-2-1 0,-1-1 0,-2-1 0,-52 57 0,52-65 55,-2-1 1,-1-1-1,0-1 1,-2-1-1,0-2 1,-1-1-1,-1-1 1,-45 17-1,7-8 193,-1-4 1,-136 24-1,-134-11 284,-2-29-196,-322-37 323,550 21-500,1-6 0,1-3 0,0-6 0,-191-72 0,234 70-949,37 14-7983,19 8 3032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9.519"/>
    </inkml:context>
    <inkml:brush xml:id="br0">
      <inkml:brushProperty name="width" value="0.05" units="cm"/>
      <inkml:brushProperty name="height" value="0.05" units="cm"/>
    </inkml:brush>
  </inkml:definitions>
  <inkml:trace contextRef="#ctx0" brushRef="#br0">0 1031 17151,'26'-23'0,"-1"-2"0,-1-1 0,-1-1 0,-1-1 0,-2-1 0,-1-1 0,-1 0 0,-1-1 0,16-45 0,75-267 0,-68 198 0,-32 117 0,23-69 0,-27 87 0,0 0 0,1 1 0,0 0 0,0 0 0,1 0 0,0 1 0,8-9 0,-13 16 3,0 0 0,0 0-1,0 0 1,0 0-1,0 0 1,0 1 0,0-1-1,0 0 1,1 1-1,-1-1 1,0 1-1,0-1 1,1 1 0,-1 0-1,0-1 1,1 1-1,-1 0 1,0 0-1,1 0 1,-1 0 0,0 0-1,1 0 1,-1 0-1,1 1 1,-1-1 0,0 0-1,0 1 1,1-1-1,-1 1 1,0-1-1,0 1 1,1 0 0,0 1-1,3 2 4,0 0 0,0 1-1,-1-1 1,0 1 0,0 0 0,4 5-1,4 10 33,0 0 0,-1 1 0,-2 0-1,0 1 1,10 36 0,18 119 211,-28-130-234,7 47-215,19 92 519,-4-63-3638,-20-85-6515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49.857"/>
    </inkml:context>
    <inkml:brush xml:id="br0">
      <inkml:brushProperty name="width" value="0.05" units="cm"/>
      <inkml:brushProperty name="height" value="0.05" units="cm"/>
    </inkml:brush>
  </inkml:definitions>
  <inkml:trace contextRef="#ctx0" brushRef="#br0">658 113 11648,'-17'-3'0,"-7"-3"256,-16-6 0,-8 0 512,-13-2 128,-11 2-640,-3-2 0,-1 0-256,4 4 0,5 5-256,13 0 0,2-1-9600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0.204"/>
    </inkml:context>
    <inkml:brush xml:id="br0">
      <inkml:brushProperty name="width" value="0.05" units="cm"/>
      <inkml:brushProperty name="height" value="0.05" units="cm"/>
    </inkml:brush>
  </inkml:definitions>
  <inkml:trace contextRef="#ctx0" brushRef="#br0">52 1 16511,'-10'3'-6,"6"-2"-10,0 1 0,1-1 0,-1 1-1,0 0 1,0 0 0,-3 3 0,6-4 11,0 0 0,0 0-1,0 0 1,0 0 0,0 0 0,0 0-1,1 1 1,-1-1 0,0 0 0,1 1 0,-1-1-1,1 0 1,0 1 0,-1-1 0,1 1-1,0-1 1,0 0 0,0 1 0,0-1-1,0 1 1,0 1 0,4 23-2,1 0 1,11 34 0,4 17-103,-16-52 60,-3-18 67,-1 0-1,1 0 1,1-1 0,0 1-1,0 0 1,0-1-1,5 10 1,-6-14-10,0-1 1,0 0-1,0 0 1,0 0-1,0 0 1,0 0-1,1 0 0,-1 0 1,0 0-1,0 0 1,1 0-1,-1-1 1,1 1-1,-1-1 1,3 1-1,-1 0 3,0-1-1,0 0 0,0 0 1,0 0-1,0 0 0,0 0 1,1-1-1,-1 1 0,0-1 1,4-2-1,7-3-7,-1-1 1,1 0-1,-1-1 0,-1 0 1,1-1-1,-2-1 0,15-14 0,-10 9-4,1 1-1,33-22 0,-45 34 8,0-1-1,-1 1 0,2 0 1,-1 0-1,0 0 0,0 0 1,0 1-1,1 0 0,-1 0 1,1 1-1,-1 0 0,11 0 1,-13 1-4,1-1-1,-1 1 1,1 0 0,-1 1-1,0-1 1,0 1 0,1-1-1,-1 1 1,0 0 0,-1 0-1,1 0 1,0 0 0,0 1 0,-1-1-1,0 1 1,1-1 0,-1 1-1,0 0 1,0 0 0,0 0-1,1 4 1,-1-3-18,0 1-20,0 0-1,0 0 1,0 0-1,-1 0 1,1 9 0,3 0 36,6 4-108,-7-16 37,-2-1 15,11 0-1646,-10-1-2228,-3 0-2747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0.558"/>
    </inkml:context>
    <inkml:brush xml:id="br0">
      <inkml:brushProperty name="width" value="0.05" units="cm"/>
      <inkml:brushProperty name="height" value="0.05" units="cm"/>
    </inkml:brush>
  </inkml:definitions>
  <inkml:trace contextRef="#ctx0" brushRef="#br0">113 942 11904,'-26'3'100,"0"-2"355,27-3-431,1 1 1,-1-1-1,1 1 0,-1 0 1,1 0-1,0-1 0,0 1 1,-1 1-1,1-1 0,0 0 1,0 0-1,0 1 0,2-1 1,1-2 131,-6 4-71,-16 5-49,-26 16 71,40-19-67,1-1 0,-1 1 1,0 0-1,1-1 1,0 1-1,0 0 1,0 1-1,0-1 0,0 0 1,1 0-1,0 1 1,-1-1-1,1 1 0,0 0 1,1-1-1,-1 1 1,1 0-1,-1-1 1,1 1-1,0 0 0,1 5 1,0-3 89,0 1 1,1 0-1,0-1 1,0 0 0,0 1-1,1-1 1,0 0-1,0 0 1,1-1-1,8 12 1,-11-16-105,0 0 0,0 1 0,0-1 0,0 0 0,0 0 0,1 0 0,-1 0 0,0 0 0,1 0 0,-1 0 0,1 0 0,-1 0 0,1-1 0,0 1 0,-1-1 0,1 1 0,-1-1 0,1 1 0,0-1-1,0 0 1,-1 0 0,4 0 0,-3-1-9,1 1 0,0-1 0,-1 0 0,1-1 0,-1 1 0,1 0 0,-1-1 0,1 1 0,-1-1 0,0 1 0,0-1 0,3-4 0,3-2 10,-1-1 0,-1 0 0,1-1 1,-2 0-1,9-19 0,5-27-21,-2 0-1,-4-1 0,13-105 0,-20 87 53,-4 1 0,-2-1 0,-4 1 0,-3-1 0,-3 1 0,-25-91 0,29 140-27,6 19-11,-1 1 1,0-1-1,-1 0 0,1 1 1,-1-1-1,-1 1 0,1-1 1,0 1-1,-7-10 0,8 15-18,1 0 0,0 0 0,-1 0 0,1-1 0,0 1 0,-1 0 0,1 0 0,-1 0 0,1 0-1,0 0 1,-1 0 0,1 0 0,0 0 0,-1 0 0,1 0 0,-1 0 0,1 0 0,0 0 0,-1 0-1,1 0 1,0 0 0,-1 0 0,1 1 0,0-1 0,-1 0 0,1 0 0,0 0 0,-1 1-1,1-1 1,0 0 0,-1 0 0,1 1 0,0-1 0,0 0 0,-1 1 0,1-1 0,0 0 0,0 0-1,0 1 1,0-1 0,-1 1 0,1-1 0,0 0 0,0 1 0,-4 6-12,1 0 1,0 1-1,0-1 0,1 1 1,0 0-1,0-1 1,1 1-1,-1 12 0,1 70 25,1-69-7,10 185-19,53 307 0,-46-436-1360,18 30-9694,-17-61 9422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2.451"/>
    </inkml:context>
    <inkml:brush xml:id="br0">
      <inkml:brushProperty name="width" value="0.05" units="cm"/>
      <inkml:brushProperty name="height" value="0.05" units="cm"/>
    </inkml:brush>
  </inkml:definitions>
  <inkml:trace contextRef="#ctx0" brushRef="#br0">1 1 8832,'10'9'90,"-8"-7"-9,0 0 0,-1 0 0,2-1 0,-1 1 0,0 0 0,0-1 0,0 1 0,1-1 0,-1 0 0,1 0 0,-1 0 0,1 0 0,-1 0 0,1 0 1,0-1-1,-1 1 0,1-1 0,0 0 0,0 0 0,2 0 0,7 0 290,-1 0 1,1 1 0,-1 1-1,1-1 1,-1 2 0,0 0 0,0 0-1,0 1 1,13 6 0,-8-2-146,0 2-1,-1 0 1,0 0 0,0 1 0,15 17 0,6 10-81,-1 2 1,-3 2-1,34 55 0,0 9 75,75 163 0,-104-182-111,-3 1 1,35 146-1,-60-193-9,-2 0 0,-1 1 0,-3 0 0,-4 83 0,-2-89-68,-2-1 0,-2 0 0,-1 0 1,-2-1-1,-1 0 0,-19 39 0,-1-13 245,-2-2 1,-3-1-1,-2-2 0,-2-1 1,-3-3-1,-84 80 0,122-127-545,4-2 344,0-1-1,-1 1 1,0-1 0,1 1-1,-1-1 1,0 1-1,0-1 1,1 0 0,-1 0-1,0 0 1,0 0-1,-1 0 1,1 0 0,0-1-1,0 1 1,0-1-1,0 1 1,-4-1 0,-20-6-6236,24 5 208,2 1 1280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3.478"/>
    </inkml:context>
    <inkml:brush xml:id="br0">
      <inkml:brushProperty name="width" value="0.05" units="cm"/>
      <inkml:brushProperty name="height" value="0.05" units="cm"/>
    </inkml:brush>
  </inkml:definitions>
  <inkml:trace contextRef="#ctx0" brushRef="#br0">0 112 8832,'1'-3'72,"0"0"0,0 1 0,0-1 0,1 0 0,-1 0 0,1 0 0,-1 1 0,1-1 1,0 1-1,0-1 0,0 1 0,1 0 0,-1 0 0,0 0 0,1 0 0,-1 0 0,1 1 0,0-1 0,0 1 1,4-2-1,5-2 29,0 0 1,0 1-1,24-5 1,3 4 96,0 2 1,40 2 0,5-1-27,99-9-29,276-6 949,-383 19-925,0 3 0,0 4-1,0 3 1,74 23 0,-37 1 76,148 68 1,94 81-91,-120-48 604,234 181 1,-163-91 287,-100-48 107,-121-96-9643,-81-76 4237,-13-7 786,-5-3 3404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4.254"/>
    </inkml:context>
    <inkml:brush xml:id="br0">
      <inkml:brushProperty name="width" value="0.05" units="cm"/>
      <inkml:brushProperty name="height" value="0.05" units="cm"/>
    </inkml:brush>
  </inkml:definitions>
  <inkml:trace contextRef="#ctx0" brushRef="#br0">1 1050 9344,'43'-1'768,"-42"1"-711,0 0 1,-1 0-1,1 0 0,0 0 1,0 0-1,0 0 1,-1 1-1,1-1 1,0 0-1,0 1 1,-1-1-1,1 0 0,0 1 1,0-1-1,-1 1 1,1-1-1,-1 1 1,1 0-1,0-1 1,-1 1-1,1 0 0,-1-1 1,1 1-1,-1 0 1,0-1-1,1 1 1,-1 0-1,0 0 0,1 0 1,-1-1-1,0 1 1,0 0-1,0 0 1,0 0-1,0-1 1,0 1-1,0 0 0,0 0 1,0 0-1,-1 1 1,1 0-18,0-1-1,0 1 1,0-1 0,1 1 0,-1-1 0,0 1 0,0-1-1,1 1 1,-1-1 0,1 0 0,0 1 0,-1-1-1,1 0 1,0 1 0,0-1 0,-1 0 0,3 2 0,3 1 74,0 0 0,0-1 1,0 1-1,1-2 0,-1 1 0,1-1 1,0 1-1,0-2 0,-1 1 1,11 0-1,12 0 409,35-1 1,-38-1-247,71-5 331,120-20 1,-195 21-525,98-17 17,135-41 0,113-56 29,-339 108-99,154-51 154,452-146 99,-258 76-270,-303 99 24,-2-3 0,131-87 0,-182 108-36,-2-2 1,0 0-1,0-1 1,-2 0-1,0-2 0,-1 0 1,-1-1-1,19-33 0,-21 32-674,30-61-7573,-41 77 3254,-2 4 4308,0 1-853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4.908"/>
    </inkml:context>
    <inkml:brush xml:id="br0">
      <inkml:brushProperty name="width" value="0.05" units="cm"/>
      <inkml:brushProperty name="height" value="0.05" units="cm"/>
    </inkml:brush>
  </inkml:definitions>
  <inkml:trace contextRef="#ctx0" brushRef="#br0">15 243 5760,'-8'-66'364,"5"49"-408,1 1 0,0-29 0,2 40 248,1 1 0,-1-1 1,1 0-1,0 0 1,0 1-1,1-1 0,-1 0 1,1 1-1,0 0 0,0-1 1,0 1-1,1 0 1,5-6-1,-5 7 90,0 0 1,0 0-1,1 1 1,0-1-1,-1 1 0,1 0 1,0 0-1,0 0 0,0 1 1,0-1-1,0 1 0,1 0 1,-1 0-1,0 0 1,1 1-1,-1 0 0,8 0 1,0 0-9,-1 1 1,1 1 0,0 0-1,-1 0 1,18 7 0,-15-3-260,0 1 1,0 1 0,-1 0-1,0 1 1,-1 0 0,0 1-1,0 0 1,-1 1 0,-1 0 0,1 1-1,-2 0 1,17 26 0,-10-9-21,0 0 1,-2 1-1,-1 1 1,-2 0-1,8 32 1,-14-44-9,-1 1 0,0-1-1,-2 1 1,-1-1 0,0 1 0,-1 0 0,-6 37 0,5-50 6,-1 1 1,0-1 0,0 0-1,0 0 1,-1 0 0,0 0 0,-1 0-1,1 0 1,-1-1 0,-1 0-1,1 0 1,-1 0 0,0 0 0,0-1-1,-1 0 1,0 0 0,1 0 0,-2-1-1,1 0 1,0 0 0,-1 0-1,0-1 1,-8 3 0,6-3 46,1-1 0,-1 0 0,0-1 0,0 0 0,0 0 0,-1-1 0,1 0 0,0-1 0,0 0 0,0 0 0,0-1 0,0 0 0,1-1 0,-1 0 0,1 0 0,-1-1 0,1 0 0,-15-9 0,12 5 58,0 0 0,0-1-1,1 0 1,0-1-1,0 0 1,1-1 0,0 1-1,1-2 1,0 1 0,1-1-1,-9-22 1,10 19-33,1 0 1,1 0-1,0-1 1,1 0-1,1 0 1,0 0-1,1 0 1,1 0-1,0 0 1,2 0-1,0 0 1,0 1-1,1-1 1,10-28-1,-6 26-300,1 0 0,0 1 1,2 0-1,20-30 0,-17 30-1143,0 2-1,1 0 1,1 1-1,26-21 1,1 6-4671,-1 1 3605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39.015"/>
    </inkml:context>
    <inkml:brush xml:id="br0">
      <inkml:brushProperty name="width" value="0.05" units="cm"/>
      <inkml:brushProperty name="height" value="0.05" units="cm"/>
    </inkml:brush>
  </inkml:definitions>
  <inkml:trace contextRef="#ctx0" brushRef="#br0">497 151 12544,'0'-10'-545,"-2"-6"3766,1 16-3112,0 0 1,1-1-1,-1 1 1,0 0-1,0 0 0,0 0 1,0 1-1,0-1 0,1 0 1,-1 0-1,0 0 1,0 1-1,0-1 0,1 0 1,-1 1-1,0-1 0,0 0 1,1 1-1,-2 0 0,-11 6-27,0-1-1,0-1 0,-1-1 0,1 1 0,-1-2 0,-19 3 0,29-5-62,-1-1 0,1 0 0,-1 0 0,1 0 0,-1 0 0,1-1 0,-1 0 0,1 1 0,-1-2 0,1 1 0,0 0 0,-1-1 0,1 0 0,0 0 0,0 0 0,0-1 0,1 1 0,-1-1 0,1 0 0,-1 0 0,1 0 0,0 0 0,-4-6 0,2 1 7,0 0 0,0-1-1,1 0 1,-3-10-1,2 1-29,8 13 11,-2 4 12,0-1 87,1 1 1,8-3-86,5 1-21,-5 1 22,-7 1 84,-1-1 1,9-7-86,1-2-21,-1 5-21,-8 4-86,6 0 1,3 2 84,-3 2 1,-6 0-86,4 8 1,1 2 63,-3-3 30,-4-9 14,-1 1-1,0-1 1,0 0 0,1 1 0,-1-1 0,0 1 0,0-1 0,1 0 0,-1 1 0,0-1-1,0 1 1,0-1 0,0 1 0,1-1 0,-1 0 0,0 1 0,0-1 0,0 1 0,0-1-1,0 1 1,0-1 0,0 1 0,-1-1 0,1 1 0,0 0 0,-3 12 10,0 1-11,-2 1 0,1-5 22,3-8 42,1-2-107,-1 2 107,-4 8-43,-5 13-21,0 0 0,1 1 0,2 1 0,-7 36 0,8-36 0,-16 49 0,5-29 0,2 1 0,2 0 0,1 0 0,-7 70 0,18-85 0,2 0 0,4 40 0,1 20 0,-15 62 73,0-28-18,10 4-8,-3 58 34,-4-120-61,1-18 16,1 0 0,5 65 0,1-93-50,-1 1 0,-1-1 0,-1 1 0,-1-1-1,-1 0 1,-1 0 0,0 0 0,-10 25-1,4-22 52,1 1 0,2 0-1,0 1 1,1-1-1,2 1 1,-2 39-1,7-54-36,-1-1 0,0 0 0,-1 1 0,0-1 0,-1 0 0,0 0 0,0 0 0,-1 0 0,-1 0 0,-4 10 0,4-14 7,-2 14 44,2-8 19,1 2-70,1-4 22,2-8 84,-2 0 1,-5 7-86,-3 4-21,0-4 22,8-7 84,1-4 1,-4-8-86,-3-6-21,-2-2-21,5 2-64,5-1 63,3 13 34,-2 4-2,22-43 96,-20 36-106,1 1 0,0 0 0,0 0 0,0 0 0,1 0 0,0 1 0,0 0 0,0 0 0,1 0 0,-1 1 0,1 0 0,0 0 0,13-6 0,7-2 0,0 1 0,32-8 0,-39 13 0,30-10 0,81-23 0,-108 35 0,0 0 0,0 1 0,0 1 0,27 2 0,-11 1-21,1 2 0,-1 1-1,1 2 1,43 13 0,-24-2-4,42 15 28,-94-29-12,1 0-1,-1 1 1,0 0-1,0 0 0,0 1 1,0-1-1,8 11 0,31 42-122,-14-16 85,-27-36 49,-1 0-1,0 0 0,1 0 1,-2 0-1,1 0 0,0 1 0,-1-1 1,0 1-1,-1 0 0,1-1 1,-1 1-1,0 0 0,0 0 0,-1 0 1,0 8-1,-2 5-52,-1 1 0,0-1 0,-1-1 0,-8 22 0,7-24 29,-1-2 22,-2 0 0,-2-3-21,-2 3-64,2-1 63,8-11 22,0 1 0,1 0 0,-1 0 0,1 0 0,-1 0 0,1 0-1,0 0 1,0 0 0,1 0 0,-1 0 0,0 6 0,0 2 23,-4 5 60,2-6-75,0 0-1,1 0 1,0 0-1,1 0 0,-1 15 1,3-20 77,1 8-64,1 1-21,2 0 0,1-2 0,-2-1 0,7 0 0,4 5 0,7 4 0,-17-18 0,0-1 0,12 5 0,25 0 0,-31-3 0,-1 1 0,0 2 22,-8-5 84,22-1 108,41-2-276,-35 0-14,57 4 0,-52 2 98,0 2-1,41 12 0,-64-14-14,1 0-1,-1 1 1,0 1-1,-1 0 0,1 0 1,-1 1-1,0 1 1,-1 0-1,13 12 0,-4-1-5,18 16-7,-2 2 1,-2 1 0,43 63-1,-51-53-45,-2 2-1,28 86 1,-43-111-8,0 2 42,-1-1 1,-1 1-1,-2 0 0,-1 1 1,0-1-1,-3 0 1,0 1-1,-8 54 0,-77 326 20,16-99-27,57-248 13,-37 108 1,36-124-20,-13 76 0,7-25 4,13-72 26,-3 31 0,9-46 0,-1-1 0,1 1 0,1-1 0,-1 1 0,1-1 0,1 1 0,3 12 0,85 195 436,-59-148-360,-25-56-50,0-1-1,15 19 0,3 6 49,0-2 69,18 22-52,-39-51-79,1 0 41,1 0 0,-1 0-1,1 0 1,0-1 0,0 0 0,8 5-1,-7-4-49,4 2 26,0 0-1,1-1 1,0 0-1,0-1 1,1-1-1,18 6 1,15 6 27,-30-10-41,-1-1-1,1 0 0,0-1 0,1-1 0,-1 0 1,1-1-1,-1-1 0,23 0 0,-8-3 18,0 2 0,41 5 0,-55-3-26,1 1-1,-1 1 0,0 1 1,0 1-1,26 12 0,-29-11 10,0-1-1,0 0 0,1-1 0,0 0 0,-1-1 1,2-1-1,-1 0 0,21 1 0,60-9 349,-54 16-320,-36-10 42,2-1-85,-6 0-363,-1 0-1045,0 0-1280,0 0-4095,0 0 362,0 0 5546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575"/>
    </inkml:context>
    <inkml:brush xml:id="br0">
      <inkml:brushProperty name="width" value="0.05" units="cm"/>
      <inkml:brushProperty name="height" value="0.05" units="cm"/>
      <inkml:brushProperty name="color" value="#E71224"/>
    </inkml:brush>
  </inkml:definitions>
  <inkml:trace contextRef="#ctx0" brushRef="#br0">0 4 6016,'0'0'0,"16"-4"-128,-9 18 0,-2 0-3712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5.405"/>
    </inkml:context>
    <inkml:brush xml:id="br0">
      <inkml:brushProperty name="width" value="0.05" units="cm"/>
      <inkml:brushProperty name="height" value="0.05" units="cm"/>
    </inkml:brush>
  </inkml:definitions>
  <inkml:trace contextRef="#ctx0" brushRef="#br0">45 135 10240,'-40'-34'21,"36"31"22,4 5-1,4 11-20,-1-2 191,-2-8 854,-1-3 127,0 0-319,7-1 1196,-6 1-1987,-1 0 0,1 0 1,0 0-1,0-1 1,-1 1-1,1 0 1,0 0-1,-1 0 0,1 0 1,0 0-1,0 1 1,-1-1-1,1 0 0,0 0 1,-1 0-1,1 1 1,0-1-1,-1 0 1,1 0-1,0 1 0,-1-1 1,1 1-1,-1-1 1,2 1-1,10 19-53,0 0-1,-2 0 1,0 1 0,12 37-1,17 94 138,-32-118-190,-4-23 86,0 1 0,0-1 0,7 14 0,-7-50 170,0 3-125,1 0-1,1 1 1,1 0-1,1 0 0,1 0 1,1 1-1,0 0 1,2 1-1,0 0 0,1 0 1,1 1-1,0 1 1,2 0-1,30-27 0,-24 26-168,0 1-1,1 1 0,1 1 0,1 1 0,0 1 0,1 1 1,0 1-1,1 1 0,0 1 0,0 2 0,44-7 0,-10 8-2989,-2 0-8107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7.601"/>
    </inkml:context>
    <inkml:brush xml:id="br0">
      <inkml:brushProperty name="width" value="0.05" units="cm"/>
      <inkml:brushProperty name="height" value="0.05" units="cm"/>
    </inkml:brush>
  </inkml:definitions>
  <inkml:trace contextRef="#ctx0" brushRef="#br0">1 125 6400,'7'-3'128,"20"-6"112,1 1 0,0 2 0,32-4 0,96-5 512,-35 5-566,268-52 305,-386 61-387,0 1 0,0-1 0,0 1 0,0 0 0,0 0 0,0 0 0,0 0 1,0 1-1,0-1 0,0 1 0,0 0 0,0 0 0,0 0 0,0 0 0,0 0 0,0 1 0,4 2 0,-4-1-14,0-1 0,0 1 0,0 0-1,-1 1 1,1-1 0,-1 0 0,0 1 0,0 0-1,0-1 1,0 1 0,1 6 0,2 8 48,-2 0 0,0 0 0,-1 0 1,0 31-1,-2-46-132,-3 90 579,-21 134-1,13-148-601,-109 735 1148,44-532-223,41-163-494,30-100-273,2 0 0,1 0 0,0 1 0,1-1 0,2 25 0,0-2-2480,-1-19-7730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08.989"/>
    </inkml:context>
    <inkml:brush xml:id="br0">
      <inkml:brushProperty name="width" value="0.05" units="cm"/>
      <inkml:brushProperty name="height" value="0.05" units="cm"/>
    </inkml:brush>
  </inkml:definitions>
  <inkml:trace contextRef="#ctx0" brushRef="#br0">83 0 11520,'3'29'218,"0"-29"-40,3-11-41,-6 10-126,1 1-1,-1-1 1,0 0-1,0 0 1,1 1-1,-1-1 1,0 1 0,1-1-1,-1 0 1,1 1-1,-1-1 1,1 1 0,-1-1-1,1 1 1,-1-1-1,1 1 1,-1-1 0,1 1-1,0 0 1,-1-1-1,1 1 1,0 0-1,-1-1 1,1 1 0,0 0-1,0 0 1,-1 0-1,1 0 1,0 0 0,-1 0-1,1 0 1,0 0-1,0 0 1,-1 0-1,1 0 1,0 0 0,-1 0-1,1 1 1,0-1-1,1 1 1,1 1 16,0 0 0,1 0 1,-1 0-1,0 1 0,4 4 0,22 24 191,-3 1 0,0 1-1,-2 1 1,34 67 0,-23-30 16,41 122 1,-41-83 21,-6 2 0,-4 0 0,-6 2 0,-4 1 0,-6 0 0,-5 126 0,-8-177-24,-2 0 1,-4-1 0,-2 0-1,-3-1 1,-2-1 0,-3 0 0,-3-1-1,-2-2 1,-3 0 0,-58 87-1,68-119 14,-1 0 0,-1-2 0,-1 0-1,-26 23 1,37-39-292,1-1-1,-1 0 1,0 0 0,0-1-1,-1-1 1,1 0 0,-1 0-1,-1-1 1,1 0 0,-1-1-1,1 0 1,-1-1-1,0-1 1,-17 1 0,27-2-3474,2 0-6805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0.524"/>
    </inkml:context>
    <inkml:brush xml:id="br0">
      <inkml:brushProperty name="width" value="0.05" units="cm"/>
      <inkml:brushProperty name="height" value="0.05" units="cm"/>
    </inkml:brush>
  </inkml:definitions>
  <inkml:trace contextRef="#ctx0" brushRef="#br0">1 63 5376,'0'0'256,"2"-2"-22,2-3 25,1 0 0,0 0-1,1 0 1,-1 1 0,1 0-1,0 0 1,0 0 0,0 1-1,0 0 1,0 0 0,1 0-1,0 1 1,-1 0 0,1 0-1,10 0 1,42-2 851,73 4 0,-25 2-663,-30-2-264,-1 3 1,0 3-1,0 4 0,84 23 1,259 90 51,-334-90-246,155 82 0,-215-102-7,-1 2 1,0 0-1,-1 1 0,-1 2 0,25 25 1,-4 3 39,79 76 84,-51-60-141,83 94 0,-121-118 28,-2 2-1,-1 2 1,-2 1-1,24 51 1,-45-81 35,-1-1 1,-1 1-1,0 1 1,-1-1-1,0 1 1,-1 0-1,-1-1 0,0 1 1,-1 1-1,0-1 1,-1 0-1,-1 0 1,0 0-1,-1 0 1,0 0-1,-1 0 0,-1-1 1,0 1-1,-1-1 1,-8 16-1,-32 57 890,43-84-748,2-2 172,0 0-1,0 0-170,0 0-43,0 2-22,-3 7-85,-4 11-850,8-15-1661,0-2-590,-1 0-2381,0-3 3754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1.721"/>
    </inkml:context>
    <inkml:brush xml:id="br0">
      <inkml:brushProperty name="width" value="0.05" units="cm"/>
      <inkml:brushProperty name="height" value="0.05" units="cm"/>
    </inkml:brush>
  </inkml:definitions>
  <inkml:trace contextRef="#ctx0" brushRef="#br0">0 1060 8704,'42'-8'457,"1"2"0,-1 2 1,71 2-1,32-3 466,161-41-809,-5-23 114,-143 31-37,-81 20-164,298-76-17,-299 70 20,-1-4 1,129-65-1,-129 50 307,-3-3 0,-2-2 0,-2-4 0,89-87 0,-146 128-275,0 0-1,-1 0 1,-1-1-1,0 0 1,-1 0-1,0-1 1,0 0-1,-2-1 1,0 1-1,0-1 1,-1-1-1,-1 1 1,0-1-1,-1 1 1,-1-1-1,1-23 1,-3-6-1876,0 44 1688,0-1-1,0 1 0,0 0 1,0 0-1,0-1 1,0 1-1,0 0 0,-1 0 1,1 0-1,0-1 0,0 1 1,0 0-1,0 0 1,0 0-1,-1-1 0,1 1 1,0 0-1,0 0 0,0 0 1,0 0-1,-1 0 1,1-1-1,0 1 0,0 0 1,-1 0-1,1 0 0,0 0 1,0 0-1,0 0 1,-1 0-1,1 0 0,0 0 1,0 0-1,-1 0 0,1 0 1,0 0-1,0 0 1,-1 0-1,1 0 0,0 0 1,-1 0-1,-11 5-1655,8-4 883,-18 8-1448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2.271"/>
    </inkml:context>
    <inkml:brush xml:id="br0">
      <inkml:brushProperty name="width" value="0.05" units="cm"/>
      <inkml:brushProperty name="height" value="0.05" units="cm"/>
    </inkml:brush>
  </inkml:definitions>
  <inkml:trace contextRef="#ctx0" brushRef="#br0">134 36 4736,'37'-12'181,"30"-8"946,-60 19-920,1 0 0,-1 0 1,0 0-1,0 1 0,0 1 0,1-1 0,11 3 0,-10-1-53,-1 1-1,1 0 1,0 0-1,-1 1 1,1 0 0,-1 1-1,0-1 1,-1 2-1,1-1 1,-1 1-1,0 0 1,7 8 0,-6-4-34,0 0 0,-1 0 1,0 1-1,-1 0 0,0 0 1,-1 0-1,0 1 0,4 15 1,-4-8 10,-1 0-1,-1 0 1,0 0 0,-2 0 0,0 0 0,-1 0 0,-1 0 0,-1 1 0,-1-1 0,0 0 0,-10 29 0,11-42-86,-1 0 0,1-1 1,-1 1-1,0 0 0,-1-1 1,1 1-1,-1-1 0,0 0 1,-1 0-1,1-1 0,-1 1 1,0-1-1,0 0 0,0-1 1,0 1-1,-1-1 0,1 0 1,-1 0-1,0 0 0,0-1 1,0 0-1,0 0 0,-1-1 1,1 0-1,0 0 0,-1 0 1,1-1-1,-1 0 0,1 0 1,0 0-1,-8-2 0,-4-2 105,1 1-1,0-2 0,0 0 1,0-2-1,1 1 0,0-2 1,0 0-1,1-1 0,0-1 1,1 0-1,0-1 0,0 0 1,1-1-1,1-1 0,0 0 1,1 0-1,0-1 0,-10-19 0,17 27-127,1 0 0,1 0-1,-1-1 1,1 1-1,0-1 1,1 0 0,-1 0-1,1 1 1,1-1-1,-1 0 1,1 0 0,0 0-1,1 0 1,0 1-1,0-1 1,0 0-1,5-13 1,-2 11-72,0 1 1,1-1-1,0 1 1,1 0-1,-1 0 1,1 1-1,1 0 0,0 0 1,0 0-1,0 1 1,1 0-1,9-6 0,7-3-2396,0 2 0,38-15 0,-6 5-2887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4:12.620"/>
    </inkml:context>
    <inkml:brush xml:id="br0">
      <inkml:brushProperty name="width" value="0.05" units="cm"/>
      <inkml:brushProperty name="height" value="0.05" units="cm"/>
    </inkml:brush>
  </inkml:definitions>
  <inkml:trace contextRef="#ctx0" brushRef="#br0">0 1 6912,'1'2'661,"16"44"761,-1 1 0,15 79 1,-29-115-983,1 1 757,-1-1 0,0 20 1,6-45-432,-4 9-637,4-6 19,1 0-1,1 0 0,-1 1 1,2 0-1,-1 1 0,2 1 1,-1-1-1,23-11 0,10-2 21,54-19 0,-96 40-166,21-8-208,-1 2-1,1 1 0,32-6 0,-38 10-1095,1 1 0,-1 1 0,1 0 0,0 1 0,21 4 0,24 7-4522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3.261"/>
    </inkml:context>
    <inkml:brush xml:id="br0">
      <inkml:brushProperty name="width" value="0.05" units="cm"/>
      <inkml:brushProperty name="height" value="0.05" units="cm"/>
    </inkml:brush>
  </inkml:definitions>
  <inkml:trace contextRef="#ctx0" brushRef="#br0">0 111 8064,'2'-3'131,"0"1"1,0-1-1,0 1 1,0-1-1,0 1 0,0 0 1,1 0-1,-1 0 1,1 0-1,-1 0 1,1 1-1,0-1 0,0 1 1,3-2-1,49-13 1443,-26 8-682,12-3-605,0 2 1,48-5-1,88-1 274,-147 13-384,9 0 113,0 1-1,47 5 1,-69-2-209,0 1 0,-1 1-1,1 0 1,-1 1 0,0 1-1,0 0 1,21 13 0,-20-10-103,0 2 1,24 19 0,-36-26 15,-1 1 1,1 0 0,-1 0-1,1 0 1,-2 1 0,1-1-1,0 1 1,-1 0 0,0 0-1,-1 0 1,3 9 0,0 2 5,-2 1 0,0 0 0,-1 0 0,-1 23 0,-8 75 0,-24 107 93,15-125-12,-5 125 1,22-194-1,0-1 0,2 1 1,1-1-1,2 0 1,0 0-1,2-1 1,1 0-1,1 0 1,1-1-1,27 45 0,-9-17 296,-3 2 0,34 106 0,-13 8-100,-26-102-277,-11-41 0,-2 1 0,7 38 0,3 17 235,-18-80-220,1 1-1,0 0 1,0-1 0,0 1 0,0-1-1,1 0 1,0 1 0,-1-1-1,1 0 1,0 0 0,1 0-1,-1 0 1,0 0 0,1-1-1,0 1 1,0-1 0,-1 1 0,1-1-1,0 0 1,1 0 0,5 2-1,-5-2 47,5 3 12,0-1 0,1-1 0,0 0 0,0 0 0,0-1 0,12 2 0,65 2 220,-59-5-201,209-5 178,-75-1-135,-9 1-60,217-35 0,-257 23-22,162-1 0,-121 19-53,250-10 0,-283-12 5,-20 2-52,-91 17-1138,-8 1-446,-2 0-10358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5.142"/>
    </inkml:context>
    <inkml:brush xml:id="br0">
      <inkml:brushProperty name="width" value="0.05" units="cm"/>
      <inkml:brushProperty name="height" value="0.05" units="cm"/>
    </inkml:brush>
  </inkml:definitions>
  <inkml:trace contextRef="#ctx0" brushRef="#br0">10 3845 9984,'-8'-16'768,"7"15"-722,1 1 0,0-1 0,0 1 0,0-1 0,0 1 0,0-1 0,0 1 0,0-1 0,0 1 0,0-1 0,0 1 0,0-1 0,0 1 0,0-1 0,0 1 0,0-1 0,0 1 0,0-1 0,1 1 0,-1-1 0,0 1 0,0 0 0,1-1 0,-1 1 0,0-1 0,1 1 0,-1 0 0,0-1 0,1 1 0,-1 0 0,1-1 0,13-6 679,10 6-445,0 0 0,0 2 0,47 7 0,-37-3 109,38 0 1,60-7 568,52 0 3,320 35 191,-483-31-1085,28 3 92,91-2-1,-139-3-152,0 0-1,0 0 0,0 0 0,0 0 0,0 0 0,0-1 1,0 1-1,0 0 0,-1-1 0,1 1 0,0-1 1,0 1-1,0-1 0,0 1 0,0-1 0,-1 0 0,1 1 1,0-1-1,-1 0 0,1 1 0,0-1 0,-1 0 0,1 0 1,-1 0-1,1 0 0,0-1 0,2-23-20,-3 17 40,2-41 61,-2-1 1,-13-97-1,-33-100 239,28 162-291,-129-878 185,108 654-182,-20-249 91,41 363-128,-4-116 0,22 262 0,-1-51 0,15-111 0,-11 195 0,0 0 0,1 1 0,0-1 0,1 1 0,1 0 0,1 1 0,0-1 0,1 1 0,0 1 0,1 0 0,1 0 0,0 0 0,0 1 0,2 1 0,-1 0 0,1 0 0,1 1 0,0 1 0,0 0 0,1 1 0,0 0 0,20-7 0,36-10 42,1 3-1,89-14 1,-16 3 68,-67 16-105,0 3 1,1 4-1,140 0 0,330 4-5,214-57 128,-691 56-218,1 3-1,0 3 0,108 13 1,-172-11-805,8 0-782,-4-3-6034,0 0 3381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4.383"/>
    </inkml:context>
    <inkml:brush xml:id="br0">
      <inkml:brushProperty name="width" value="0.05" units="cm"/>
      <inkml:brushProperty name="height" value="0.05" units="cm"/>
    </inkml:brush>
  </inkml:definitions>
  <inkml:trace contextRef="#ctx0" brushRef="#br0">1 0 14208,'21'49'418,"-2"0"0,-1 2 0,-4 0 0,10 56 0,30 331 1264,5 30-1039,-42-367-3245,-8-57-8427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8.934"/>
    </inkml:context>
    <inkml:brush xml:id="br0">
      <inkml:brushProperty name="width" value="0.05" units="cm"/>
      <inkml:brushProperty name="height" value="0.05" units="cm"/>
      <inkml:brushProperty name="color" value="#E71224"/>
    </inkml:brush>
  </inkml:definitions>
  <inkml:trace contextRef="#ctx0" brushRef="#br0">0 0 3328,'0'0'0,"0"0"-2048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5.170"/>
    </inkml:context>
    <inkml:brush xml:id="br0">
      <inkml:brushProperty name="width" value="0.05" units="cm"/>
      <inkml:brushProperty name="height" value="0.05" units="cm"/>
    </inkml:brush>
  </inkml:definitions>
  <inkml:trace contextRef="#ctx0" brushRef="#br0">1 280 10496,'37'-11'1078,"54"-25"0,9-2 734,208-36-772,3 24-381,-222 37-566,99-14 209,303-4 1,-401 32-187,-1 5 0,1 3 0,-2 4 0,1 3 0,134 46 0,-178-45-101,-1 2-1,-1 2 1,-1 2 0,-2 1 0,0 3 0,-1 1 0,-2 2-1,56 57 1,-58-50-2,-2 3-1,-2 0 1,-1 2 0,-2 1-1,-2 2 1,-3 0 0,36 94-1,-48-105-12,-2 1-1,-1 1 1,-2-1-1,-1 1 1,-2 0-1,-1 0 1,-2 1-1,-1-1 1,-9 48-1,4-52 4,-1-1-1,-2 0 0,-1 0 1,-1-1-1,-2 0 1,-1-1-1,-1 0 1,-1-1-1,-2-1 0,-35 42 1,24-37 59,-1-2 0,-2 0 0,-1-2 1,-1-2-1,-1-1 0,-1-2 0,-1-1 1,-2-2-1,0-2 0,0-1 0,-75 20 0,41-22 99,0-4 0,-1-2 0,-126-3 0,-225-32 327,395 24-468,-1010-130 599,964 120-608,28 5-464,-59-16-1,98 19-1689,8 3-3799,1 1-927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5.633"/>
    </inkml:context>
    <inkml:brush xml:id="br0">
      <inkml:brushProperty name="width" value="0.05" units="cm"/>
      <inkml:brushProperty name="height" value="0.05" units="cm"/>
    </inkml:brush>
  </inkml:definitions>
  <inkml:trace contextRef="#ctx0" brushRef="#br0">1 895 16511,'48'-122'150,"33"-98"212,18-145-362,-82 299 0,-15 56 51,2 0-1,-1 0 1,1 0-1,1 0 0,0 1 1,0-1-1,1 1 0,8-10 1,-12 17-35,-1 0 1,1 1-1,-1-1 1,1 0-1,0 0 1,0 1-1,0-1 1,0 1-1,0 0 1,0-1 0,0 1-1,0 0 1,1 0-1,-1 1 1,0-1-1,1 0 1,-1 1-1,0-1 1,1 1-1,-1 0 1,1 0-1,-1 0 1,0 0-1,1 0 1,-1 0-1,1 1 1,-1-1-1,0 1 1,1 0-1,-1-1 1,0 1-1,1 0 1,-1 1-1,0-1 1,0 0-1,0 1 1,0-1 0,0 1-1,0-1 1,2 5-1,4 2 62,-1 0 0,-1 1 0,1 0-1,-2 0 1,1 1 0,-1 0 0,-1-1 0,0 2 0,3 10 0,22 103 70,-20-78-30,34 113 14,-10-43-136,-1 20-3963,-31-134 3240,-1 1 0,1-1 1,-1 1-1,1-1 0,0 0 1,0 1-1,0-1 0,0 0 1,0 0-1,1 1 0,-1-1 1,1 0-1,-1 0 1,1-1-1,2 3 0,10 7-190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5.998"/>
    </inkml:context>
    <inkml:brush xml:id="br0">
      <inkml:brushProperty name="width" value="0.05" units="cm"/>
      <inkml:brushProperty name="height" value="0.05" units="cm"/>
    </inkml:brush>
  </inkml:definitions>
  <inkml:trace contextRef="#ctx0" brushRef="#br0">591 99 13696,'0'0'0,"-20"-5"256,-1-5 0,0-8-128,-6 3 128,-6-2-256,-12 3 128,-7 0 384,-3 9 128,-6 5-640,4 5 0,-3 9 0,11-2 0,15-2-4736,6-1 0,0 0 1536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7.238"/>
    </inkml:context>
    <inkml:brush xml:id="br0">
      <inkml:brushProperty name="width" value="0.05" units="cm"/>
      <inkml:brushProperty name="height" value="0.05" units="cm"/>
    </inkml:brush>
  </inkml:definitions>
  <inkml:trace contextRef="#ctx0" brushRef="#br0">21 1 14464,'-6'8'74,"4"-6"7,1 1 0,-1-1 0,1 0 0,-1 1 0,1-1 0,0 1 0,0-1-1,0 1 1,0 0 0,0-1 0,0 5 0,1-6-72,0 0 0,0 0 0,0-1-1,0 1 1,0 0 0,0 0 0,0 0 0,1-1 0,-1 1 0,0 0 0,0 0 0,1 0-1,-1-1 1,0 1 0,1 0 0,-1-1 0,1 1 0,-1 0 0,1-1 0,-1 1 0,1 0-1,0 0 1,2 2 43,4 10 51,-1 0 1,0 1 0,-1 0-1,0 0 1,4 24 0,5 73 135,-2-6 414,-12-104-649,0-1-1,0 1 0,0-1 0,0 0 0,0 1 1,0-1-1,0 1 0,0-1 0,1 1 0,-1-1 1,0 0-1,0 1 0,0-1 0,0 1 0,1-1 1,-1 0-1,0 1 0,1-1 0,-1 0 0,0 0 0,0 1 1,1-1-1,-1 0 0,1 1 0,-1-1 0,0 0 1,1 0-1,-1 0 0,0 0 0,1 1 0,-1-1 1,1 0-1,-1 0 0,1 0 0,-1 0 0,0 0 0,2 0 1,-1 0 6,1-1 1,0 0-1,-1 0 1,1 1-1,0-1 1,-1 0 0,1 0-1,-1 0 1,1-1-1,0 0 1,36-41 131,-34 38-138,27-38 164,48-88 0,-65 105-141,-13 24-24,0 1-1,0-1 1,0 0-1,0 0 1,0 0-1,1 1 1,-1-1-1,0 0 1,1 1-1,-1 0 1,1-1-1,0 1 0,0 0 1,-1 0-1,1 0 1,0 0-1,0 0 1,0 0-1,0 0 1,0 1-1,0-1 1,0 1-1,0-1 1,1 1-1,-1 0 1,0 0-1,2 0 1,-1 1 0,-1-1 0,0 1 0,0 0 1,0 0-1,0 1 0,0-1 0,0 0 0,0 1 0,0-1 1,0 1-1,-1-1 0,1 1 0,-1 0 0,1 0 1,-1 0-1,1 0 0,-1 0 0,0 0 0,0 0 1,0 0-1,0 0 0,-1 0 0,1 1 0,0 3 0,1 5-301,-1 0 0,0 0 0,-1 0 0,0 0 0,-1 1 0,0-1 0,-1 0 0,-3 14 0,2-11-1286,-2 12-7717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3:57.762"/>
    </inkml:context>
    <inkml:brush xml:id="br0">
      <inkml:brushProperty name="width" value="0.05" units="cm"/>
      <inkml:brushProperty name="height" value="0.05" units="cm"/>
    </inkml:brush>
  </inkml:definitions>
  <inkml:trace contextRef="#ctx0" brushRef="#br0">122 704 14208,'-3'4'7,"1"0"49,-1 0 0,0 0 0,0-1 0,0 1-1,0-1 1,0 0 0,-1 0 0,1 0 0,-1 0 0,0 0-1,0-1 1,0 0 0,-5 3 0,4-1 179,-12 15-44,11-13-15,0 1 0,0-1 0,1 1 0,0 1 1,-6 11-1,10-17-115,0 0 0,0 0 0,0 0 1,1 1-1,-1-1 0,1 0 0,0 1 0,-1-1 1,1 0-1,0 1 0,0-1 0,1 0 1,-1 1-1,0-1 0,1 0 0,0 0 1,-1 1-1,1-1 0,0 0 0,0 0 0,0 0 1,0 0-1,1 0 0,-1 0 0,0 0 1,3 2-1,-2-2-38,0 1 0,0-1 0,0-1 0,0 1 0,1 0 0,-1 0 0,0-1 0,1 1 1,-1-1-1,1 0 0,-1 0 0,1 0 0,0 0 0,0 0 0,-1-1 0,1 1 0,0-1 0,0 1 0,0-1 1,-1 0-1,1 0 0,0-1 0,0 1 0,0-1 0,-1 1 0,1-1 0,0 0 0,0 0 0,-1 0 0,1 0 0,-1 0 1,1-1-1,-1 1 0,0-1 0,4-3 0,3-2 13,-1 0-1,0-1 1,0 0 0,-1 0-1,0-1 1,0 0-1,-1-1 1,5-9 0,4-11-32,-2-1 1,-1 0 0,-2 0-1,-1-1 1,-1-1 0,-2 1-1,-1-1 1,-2 0 0,-1-65-1,-6 41-5,-3 1 1,-2-1-1,-2 1 0,-37-105 0,47 158 2,0 0-1,-1 0 1,1 0-1,0 0 0,-1 0 1,0 0-1,1 1 0,-1-1 1,0 0-1,-1 1 1,1 0-1,-5-4 0,7 5 2,-1 1 0,0 0-1,1-1 1,-1 1 0,0 0-1,0 0 1,1-1 0,-1 1 0,0 0-1,0 0 1,1 0 0,-1 0-1,0 0 1,0 0 0,1 0-1,-1 0 1,0 1 0,0-1-1,1 0 1,-1 0 0,-1 1-1,0 0 6,1 0 0,-1 0-1,1 1 1,0-1 0,-1 0-1,1 1 1,0-1-1,-1 1 1,1-1 0,0 1-1,0 0 1,0 1-1,-3 9 11,1-1-1,0 0 1,1 1-1,0 0 1,0-1-1,2 1 1,-1 0-1,3 15 1,-2-26-16,4 70 100,3 0 0,18 84 1,48 134 170,-46-204-2519,-14-44-1995,16 75 0,-24-83-1112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6.110"/>
    </inkml:context>
    <inkml:brush xml:id="br0">
      <inkml:brushProperty name="width" value="0.05" units="cm"/>
      <inkml:brushProperty name="height" value="0.05" units="cm"/>
    </inkml:brush>
  </inkml:definitions>
  <inkml:trace contextRef="#ctx0" brushRef="#br0">1 0 2176,'0'0'0,"0"0"-1152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6.484"/>
    </inkml:context>
    <inkml:brush xml:id="br0">
      <inkml:brushProperty name="width" value="0.05" units="cm"/>
      <inkml:brushProperty name="height" value="0.05" units="cm"/>
    </inkml:brush>
  </inkml:definitions>
  <inkml:trace contextRef="#ctx0" brushRef="#br0">122 12 1664,'0'0'0,"0"0"1536,0 0 0,0 0-1280,0 0 0,0 0-512,0 0 128,0 0-3072</inkml:trace>
  <inkml:trace contextRef="#ctx0" brushRef="#br0" timeOffset="1">68 0 3456,'0'0'0,"0"0"-2176</inkml:trace>
  <inkml:trace contextRef="#ctx0" brushRef="#br0" timeOffset="2">1 0 3328,'0'0'0,"14"0"512,-14 0 128,0 0-768,0 0 128,0 0-2816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7.502"/>
    </inkml:context>
    <inkml:brush xml:id="br0">
      <inkml:brushProperty name="width" value="0.05" units="cm"/>
      <inkml:brushProperty name="height" value="0.05" units="cm"/>
    </inkml:brush>
  </inkml:definitions>
  <inkml:trace contextRef="#ctx0" brushRef="#br0">19 10 9088,'-15'12'21,"11"-10"86,4-2 213,0 0 789,0 0 150,0 0-470,0 0-128,0 0-319,3-1-1,7-3-73,0 0 1,1 0-1,0 1 0,0 1 1,-1 0-1,2 0 0,-1 1 1,0 1-1,12 0 1,19 3-138,44 9 1,-53-7 163,366 39 473,-205-20-629,-104-11-22,114-2 414,-126-10-422,29-5 246,-35-6-3206,-53 7-8476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09.924"/>
    </inkml:context>
    <inkml:brush xml:id="br0">
      <inkml:brushProperty name="width" value="0.05" units="cm"/>
      <inkml:brushProperty name="height" value="0.05" units="cm"/>
    </inkml:brush>
  </inkml:definitions>
  <inkml:trace contextRef="#ctx0" brushRef="#br0">1 6701 7168,'0'0'149,"2"0"43,186-32 882,27-4 7,685-17 2253,-756 47-2722,8 1-243,509-3 94,-379 25-404,140 6 1196,-3-33-244,-105-43-411,-168 23-432,-131 27-85,-1 0-1,0-1 0,0 0 1,0-1-1,-1-1 0,24-13 0,-32 16-53,0-1 0,0 1 0,0-1 0,-1 0-1,0 0 1,1 0 0,-2-1 0,1 0 0,0 0-1,-1 1 1,0-2 0,0 1 0,0 0 0,-1-1-1,0 1 1,0-1 0,0 0 0,-1 0 0,1-9-1,0-42 60,-3 0 0,-2-1 0,-17-85 0,-4-41 94,13-80-50,-12-120-30,-27-374 64,24 247-76,-5 177-90,-4-41 0,-2-79 57,-6-76 14,42 500-71,-57-581 0,25 417 0,-81-495 0,88 540 60,8 59 38,-9-151 0,26 225-60,1 0-1,1 0 0,0 0 1,6-28-1,-6 40-27,0 0 0,1-1 0,0 1 0,0 0 0,0 0 0,0 0 0,0 0 0,1 1 0,0-1-1,-1 0 1,1 1 0,1 0 0,-1 0 0,0 0 0,1 0 0,0 0 0,0 1 0,-1 0 0,1-1 0,1 1 0,5-1 0,7-2 33,1 0 0,1 2 1,35-2-1,13-2 18,-6-1-39,1 2-1,70 4 0,126 23 43,315 23 64,-337-40-128,-44-1 0,152 16 19,2 1 22,-2-22 6,230-8-26,-568 10-21,231 4 0,378-6 0,-542 0 0,209-15 0,-127-1 0,168-16 0,-108 13 0,22-2 0,-231 23 61,21-3-140,-8 0-3060,-8 1-9191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3.668"/>
    </inkml:context>
    <inkml:brush xml:id="br0">
      <inkml:brushProperty name="width" value="0.05" units="cm"/>
      <inkml:brushProperty name="height" value="0.05" units="cm"/>
    </inkml:brush>
  </inkml:definitions>
  <inkml:trace contextRef="#ctx0" brushRef="#br0">1 4174 8192,'159'24'1940,"51"4"1261,644-2-1551,-690-25-1167,561-20 435,-696 18-761,0-2 1,1-1 0,-1-1 0,45-14 0,-67 16-146,-1 0 0,1 0 1,-1 0-1,1-1 0,-1 0 1,0-1-1,-1 1 0,1-1 1,-1 0-1,0 0 0,7-9 1,-6 5 23,-1 0 0,1-1 0,-2 1 0,1-1 0,-1 0 0,-1 0 0,3-11 0,0-14 73,-1 0 0,-2 0 1,-3-60-1,0 85-108,-6-218 213,-1-65 84,7 260-298,17-744 22,40 38 234,-47 597-211,16-150 16,-11 181-18,5-1 0,44-139-1,-29 137-11,-13 42 18,42-100-1,-59 162-42,0-1 0,0 1 0,1 0 0,1 1 0,0 0-1,0 0 1,1 0 0,0 1 0,0 0 0,1 0-1,0 1 1,0 0 0,1 1 0,0 0 0,0 0 0,0 1-1,1 0 1,-1 1 0,1 1 0,0-1 0,18-2-1,63-10-37,1 3 0,1 5 0,133 4 0,293 4 160,-260-12-113,96-7 98,734-42-113,-1073 60 0,640-4 0,-646 5 0,133-3 64,162-22 0,199-24-14,-156 18 7,12 14-32,-180 12-29,-29-1 4,442-27 0,-92 15-75,-105 8 22,551-3 53,-733 17 0,348 21 0,96 29 0,-613-52 0,788 31 0,794 77 128,-1097-58-128,556 70 0,-225 1-55,-367-54 4,277 58 102,-193-30 4,1046 102-270,-1422-177 196,648 35-3,-312-27 22,-121-8 71,-59-3-14,234 7-51,0-44-33,-104-31-80,-409 40 122,225-34 98,-224 25-137,123-21-80,-190 37 51,1 0 0,-1 2-1,0-1 1,0 2 0,22 3-1,-29-2 28,1-1-1,-1 2 0,0-1 1,0 1-1,0 0 0,0 1 1,0 0-1,-1 0 0,0 0 1,0 1-1,11 9 0,-13-9 27,0 1 0,0-1 0,0 0 0,0 1 0,-1 0 0,0 0 0,-1 0 0,1 0 0,-1 1 0,0-1 0,0 0 0,0 11 0,1 9 0,-1 50 0,-3-47 0,-13 253 0,-1-30 0,-22 110 0,32-329 0,-26 141-49,-6 57-30,34-173 118,3 0 1,12 92-1,-6-84-7,-4-48 1,1 1 0,0-1 1,9 27-1,35 70 68,-45-111-94,0-1 0,1 1 0,-1-1 0,1 0 0,-1 0 0,1 0 0,0 0 0,0 0-1,0 0 1,1-1 0,-1 1 0,1-1 0,-1 0 0,1 0 0,0 0 0,0-1 0,0 0-1,0 1 1,0-1 0,0 0 0,0-1 0,0 1 0,5-1 0,11 1 45,1-1 0,-1-1 1,30-5-1,-31 3-43,26-2 34,133-14 320,-34 4-233,7 0-26,629-16 131,-514-1-278,-260 31-458,0 1 0,0-1-1,0 1 1,0 0 0,8 2-1,7 0-11401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49.368"/>
    </inkml:context>
    <inkml:brush xml:id="br0">
      <inkml:brushProperty name="width" value="0.05" units="cm"/>
      <inkml:brushProperty name="height" value="0.05" units="cm"/>
      <inkml:brushProperty name="color" value="#E71224"/>
    </inkml:brush>
  </inkml:definitions>
  <inkml:trace contextRef="#ctx0" brushRef="#br0">137 1 1024,'-6'36'1202,"-18"60"1,-2 4 381,12-30-541,6-37-261,1 0 1,2 1 0,1 0-1,2 0 1,3 47 0,0-65-500,-1 1 0,-1-1 1,0 0-1,-7 31 0,4-23 114,3-22-290,1-2 42,0 0 64,0 0-63,0 0-22,0 0-43,0 0-128,0 0 129,-25-3 63,23 2-1877,2 1-6293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5.375"/>
    </inkml:context>
    <inkml:brush xml:id="br0">
      <inkml:brushProperty name="width" value="0.05" units="cm"/>
      <inkml:brushProperty name="height" value="0.05" units="cm"/>
    </inkml:brush>
  </inkml:definitions>
  <inkml:trace contextRef="#ctx0" brushRef="#br0">24 1 8320,'-1'7'0,"-5"15"0,0 0 0,2 0 0,1 1 0,0 28 0,43 505 907,-15-260-406,32 248 672,8 36 1495,-64-576-2669,8 153 118,3 23 0,-8-148-445,15 144 1210,-13-58-4977,-6-117-44,0-1 961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6.522"/>
    </inkml:context>
    <inkml:brush xml:id="br0">
      <inkml:brushProperty name="width" value="0.05" units="cm"/>
      <inkml:brushProperty name="height" value="0.05" units="cm"/>
    </inkml:brush>
  </inkml:definitions>
  <inkml:trace contextRef="#ctx0" brushRef="#br0">6 172 7936,'-6'11'391,"15"-14"336,-1-1-437,141-48 243,-68 21-128,132-31 0,-162 51-294,-1 3 0,1 2 0,1 2 0,51 2 0,477 56 188,-463-34-230,140 43 0,104 59 284,-220-68-124,134 72 1,-204-87-249,-2 2 0,-2 3 0,98 83 1,-136-98-14,-1 0 0,-1 2 1,-1 1-1,-2 1 1,-1 1-1,-2 1 1,-1 1-1,-2 1 1,14 39-1,-15-26-14,-2 1-1,-2 0 1,-2 1 0,-3 1-1,-1-1 1,-2 77 0,-8-75-50,-3 0 0,-3-1 0,-28 100 0,26-115 105,-2 0 1,-2-1 0,-1 0 0,-2-1 0,-1-1 0,-2-1 0,-2 0-1,0-2 1,-3-1 0,0-1 0,-2-1 0,-53 43 0,13-22 288,-1-3 1,-2-3 0,-2-3-1,-2-4 1,-117 42 0,104-54-102,-1-5 0,-1-3 1,-112 7-1,40-14 59,-174-11 0,217-8 51,0-5 0,2-6 0,0-5 1,-210-74-1,219 65 2,43 14-2512,1-2-6655,49 15 5509,1-1 3093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7.045"/>
    </inkml:context>
    <inkml:brush xml:id="br0">
      <inkml:brushProperty name="width" value="0.05" units="cm"/>
      <inkml:brushProperty name="height" value="0.05" units="cm"/>
    </inkml:brush>
  </inkml:definitions>
  <inkml:trace contextRef="#ctx0" brushRef="#br0">5 1157 11520,'-3'-37'150,"2"1"0,5-71 1,1 24 38,11-527 1880,-15 577-1920,1 1 1,2-1-1,1 1 0,1 0 1,17-51-1,-22 81-140,-1 0 1,1 0-1,0 0 1,0 0-1,0 0 1,0 0-1,0 0 1,0 1-1,0-1 1,0 0-1,1 1 1,-1-1-1,1 1 0,-1-1 1,1 1-1,0 0 1,-1-1-1,1 1 1,0 0-1,0 0 1,0 0-1,0 1 1,0-1-1,0 0 1,0 1-1,0-1 1,0 1-1,0 0 0,0-1 1,0 1-1,0 0 1,1 1-1,-1-1 1,0 0-1,0 0 1,2 2-1,4 0-5,-1 1 0,-1 1-1,1-1 1,0 1 0,-1 0 0,0 1-1,0-1 1,9 10 0,8 10 9,-1 0 1,-1 2-1,21 34 1,47 90 29,-38-60-33,4 1 99,88 155-112,-93-156-4135,-27-52-3478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7.424"/>
    </inkml:context>
    <inkml:brush xml:id="br0">
      <inkml:brushProperty name="width" value="0.05" units="cm"/>
      <inkml:brushProperty name="height" value="0.05" units="cm"/>
    </inkml:brush>
  </inkml:definitions>
  <inkml:trace contextRef="#ctx0" brushRef="#br0">455 48 8576,'0'0'128,"-41"0"0,-28-2 0,3-3 0,-7-2-128,13 2 128,8 0-2304,5-6 0,1-1-512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8.047"/>
    </inkml:context>
    <inkml:brush xml:id="br0">
      <inkml:brushProperty name="width" value="0.05" units="cm"/>
      <inkml:brushProperty name="height" value="0.05" units="cm"/>
    </inkml:brush>
  </inkml:definitions>
  <inkml:trace contextRef="#ctx0" brushRef="#br0">0 866 14080,'2'23'-76,"0"-1"1,1 0-1,8 26 1,-1 0-7,-1-5 82,15 44 0,-24-85 0,1 0 0,0 0 1,0 0-1,0 0 0,0 0 1,0 0-1,0 0 0,0 0 1,0-1-1,1 1 0,-1 0 1,1-1-1,-1 1 0,1-1 1,3 3-1,-4-4-1,1 0 0,-1 1 0,0-1 0,1 0 0,-1 1 0,1-1 0,-1 0 0,0 0 0,1 0 0,-1 0 0,1-1 0,-1 1 0,0 0 0,1 0 0,-1-1 0,0 1 0,1-1 0,-1 1 0,0-1 0,0 0 0,0 0 0,1 1 0,-1-1 0,0 0 0,0 0 0,1-1 0,14-14-4,27-33 1,-32 35 10,1 0 0,0 0 0,1 1 0,25-19 1,-34 30-25,0-1 0,1 1 1,0-1-1,-1 1 0,1 1 1,0-1-1,0 1 0,0 0 1,0 0-1,0 0 0,0 1 1,0-1-1,0 1 0,1 0 1,-1 1-1,0 0 0,0-1 1,0 2-1,0-1 0,0 0 1,-1 1-1,1 0 1,0 0-1,-1 0 0,1 1 1,-1 0-1,0 0 0,5 3 1,14 17 25,-9-10 22,-1 0 0,2 0 0,30 19 0,-42-31-30,-1 0-1,1 0 1,0-1 0,-1 1 0,1-1 0,0 0 0,-1 0 0,1 1 0,0-2 0,0 1 0,-1 0 0,1-1-1,0 1 1,-1-1 0,1 0 0,-1 0 0,1 0 0,-1 0 0,1 0 0,-1 0 0,3-2 0,2-2 4,0 1-1,0-1 1,-1 0 0,0-1 0,10-10 0,-12 10 2,0 0 0,-1 0 0,1 0 0,-1 0 0,-1-1-1,1 1 1,-1-1 0,0 0 0,-1 0 0,1 0 0,-1 0 0,-1 0 0,1 0 0,-1 0 0,-1 0 0,1 0 0,-3-9 0,2 15-13,0-1 0,0 0 1,0 0-1,0 1 0,0-1 1,-1 0-1,1 1 0,-1-1 1,1 1-1,-1 0 0,1-1 1,-1 1-1,0 0 0,0 0 1,0 0-1,1 0 0,-1 1 1,0-1-1,0 0 0,0 1 1,0-1-1,0 1 0,0 0 1,-1 0-1,1 0 0,0 0 1,0 0-1,0 0 0,0 0 1,0 1-1,-4 0 0,3-1 3,0 1 1,0 0-1,1-1 0,-1 1 0,0 0 0,0 0 0,0 0 0,1 1 0,-1-1 0,0 1 1,1 0-1,-1-1 0,1 1 0,0 0 0,0 0 0,0 1 0,0-1 0,0 0 1,0 1-1,0-1 0,-1 5 0,2-6 44,1 1 0,0 0 0,0 0 0,0 0 0,0-1 0,0 1 0,0 0 0,0 0 0,1 0 0,-1-1 0,0 1 0,1 0 0,0-1 0,-1 1-1,1 0 1,0-1 0,0 1 0,0-1 0,0 1 0,0-1 0,0 0 0,0 1 0,1-1 0,-1 0 0,0 0 0,1 0 0,-1 0 0,1 0 0,-1 0 0,1 0 0,0 0 0,3 0 0,-2 1 1,1-1 1,0 1-1,-1-1 1,1 0-1,0-1 1,0 1-1,0-1 1,0 1-1,0-1 1,0-1-1,0 1 1,0 0-1,0-1 1,6-1-1,-1-3-3,-1 1-1,1-1 1,-1-1-1,0 1 0,0-1 1,-1-1-1,0 0 1,0 0-1,0 0 1,-1 0-1,0-1 1,-1 0-1,0-1 1,0 1-1,0-1 0,3-11 1,3-9-37,-2 0 0,0-1-1,7-58 1,-8 15-44,-3-1 0,-5-90 0,-24-142-62,22 291 105,1 2 1,-8-52-24,5 58-51,2 10 47,0 16 22,3 56 43,4 0 1,18 99-1,-12-101-25,48 338-10360,-52-355 8150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39.382"/>
    </inkml:context>
    <inkml:brush xml:id="br0">
      <inkml:brushProperty name="width" value="0.05" units="cm"/>
      <inkml:brushProperty name="height" value="0.05" units="cm"/>
    </inkml:brush>
  </inkml:definitions>
  <inkml:trace contextRef="#ctx0" brushRef="#br0">6 2 5504,'0'0'28,"0"0"0,0-1 0,-1 1 0,1 0-1,0 0 1,0 0 0,0 0 0,0 0 0,0 0 0,0 0 0,-1 0 0,1 0 0,0 0 0,0 0 0,0 0 0,0 0 0,0 0 0,-1 0-1,1 0 1,0 0 0,0 0 0,0 0 0,0 0 0,0 0 0,0 0 0,-1 0 0,1 0 0,0 0 0,0 0 0,0 0 0,0 0 0,0 0-1,0 0 1,-1 1 0,1-1 0,0 0 0,0 0 0,0 0 0,0 0 0,0 0 0,0 0 0,0 0 0,0 1 0,0-1 0,0 0 0,0 0-1,-1 0 1,1 0 0,0 0 0,0 1 0,0-1 0,0 0 0,0 0 0,0 0 0,0 0 0,0 0 0,0 1 0,0-1 0,0 0 0,1 0-1,-1 0 1,2 19 747,10 30-530,-9-39-159,38 125 617,12 48-147,97 366 361,143 205 1499,-231-608-2293,202 460 794,-206-478-635,-31-74-6729,-26-53 1370,-1-1 4778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2.206"/>
    </inkml:context>
    <inkml:brush xml:id="br0">
      <inkml:brushProperty name="width" value="0.05" units="cm"/>
      <inkml:brushProperty name="height" value="0.05" units="cm"/>
    </inkml:brush>
  </inkml:definitions>
  <inkml:trace contextRef="#ctx0" brushRef="#br0">0 48 9600,'6'0'-3,"0"0"1,0 0-1,-1 0 1,1-1-1,6-2 1,-9 2 36,-1 0 0,1 0 0,-1-1 0,1 1 0,-1-1 0,0 0 0,1 1 0,-1-1-1,0 0 1,0 0 0,-1-1 0,4-2 0,-4 3 86,0 1 0,0-1-1,1 1 1,-1 0 0,1-1-1,0 1 1,-1 0 0,1 0-1,0 0 1,-1 0 0,1 1-1,0-1 1,0 0-1,0 1 1,0-1 0,3 0-1,0 1-6,0 0 0,0 0 0,0 0-1,0 1 1,0-1 0,6 3-1,6 1 75,0 2 0,26 13 0,-42-19-157,16 9 53,0 1 0,-1 0 0,-1 1 0,0 1 1,0 1-1,-1 0 0,-1 0 0,0 2 0,-1-1 1,0 2-1,-1-1 0,-1 2 0,-1-1 0,0 1 1,-1 1-1,-1-1 0,-1 1 0,0 1 0,5 29 1,-11-44-84,1 0 0,-1-1 0,0 1 0,0 0 0,0-1 0,0 1 0,0 0 0,-1-1 0,0 1 0,0-1 0,0 1 0,0-1 0,0 1 0,-1-1 0,0 0 0,1 1 0,-1-1 0,-1 0 0,1 0 0,0-1 0,-1 1 0,1 0 0,-1-1 0,0 1 0,1-1 0,-1 0 0,-1 0 0,1 0 0,0 0 0,-6 2 0,-1-1 0,0 0 0,0 0 0,0 0 0,0-2 0,-1 1 0,1-1 0,-1-1 0,1 0 0,-19-2 0,14 0 19,0-1 1,0 0 0,1-1 0,-1-1 0,1-1-1,0 0 1,1 0 0,-1-2 0,1 1 0,0-2-1,1 0 1,0 0 0,-18-19 0,27 24-6,0-1 0,-1 1 0,1-1 0,1 0 1,-1 0-1,1 0 0,0-1 0,0 1 0,0-1 0,1 1 1,0-1-1,0 1 0,0-1 0,1 0 0,0 1 0,0-1 0,0 0 1,1 1-1,0-1 0,2-9 0,-1 8-214,1-1 0,-1 1 1,2 0-1,-1 0 0,1 0 0,5-8 0,-5 9-398,0 1 0,1 0-1,-1 0 1,1 0 0,0 1 0,0 0-1,8-6 1,25-7-3604,1 0 1727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2.642"/>
    </inkml:context>
    <inkml:brush xml:id="br0">
      <inkml:brushProperty name="width" value="0.05" units="cm"/>
      <inkml:brushProperty name="height" value="0.05" units="cm"/>
    </inkml:brush>
  </inkml:definitions>
  <inkml:trace contextRef="#ctx0" brushRef="#br0">251 7 11392,'-2'-2'13,"-1"1"1,1 1-1,0-1 1,-1 0-1,1 0 1,0 1-1,-1 0 1,1-1-1,-1 1 1,1 0-1,-1 0 1,1 0-1,-1 0 1,1 1-1,-1-1 1,1 1-1,-1 0 1,1-1-1,0 1 1,-1 0-1,1 0 1,0 1-1,0-1 1,0 0-1,0 1 1,0-1-1,0 1 1,0 0-1,-2 3 1,-30 34 272,-41 50-189,63-74-33,1 1 1,1 0-1,-15 33 0,22-42 38,1 1 1,0 0-1,0-1 1,1 1-1,0 0 0,0-1 1,1 1-1,0 0 1,0 0-1,1 0 0,0 0 1,0-1-1,1 1 1,0-1-1,0 1 0,1-1 1,0 1-1,0-1 0,1 0 1,0-1-1,0 1 1,0-1-1,1 1 0,6 6 1,-9-11-92,1-1 0,-1 1 0,0 0 0,0 0 0,1-1 0,-1 0 0,1 1 0,-1-1 0,1 0 0,0 0 0,-1 0 0,1-1 0,0 1 0,0-1 0,-1 1-1,6-1 1,-3 0 2,0-1-1,0 0 1,0 0-1,0 0 1,-1-1-1,1 1 1,-1-1-1,1 0 1,4-3-1,6-5 67,-1-1-1,0 0 1,0 0-1,15-18 1,42-53-36,-71 81-43,1 0 0,-1 0 0,1 0 0,0 0 0,0 1 0,-1-1 0,1 0 0,0 0 0,0 1 0,0-1 0,0 1 0,0-1 0,0 1 0,0-1 0,1 0 0,-1 2 0,-1-1 0,0 0 0,0 1 0,0-1 0,1 0 0,-1 1 0,0-1 0,0 1 0,0-1 0,0 0 0,0 1 0,0-1 0,1 1 0,-1-1 0,0 0 0,0 1 0,0-1 0,-1 1 0,1-1 0,0 0 0,0 1 0,0-1 0,0 1 0,0-1 0,-1 1 0,-11 34 0,-4-2-1912,-34 51 0,31-54-78,2 0 1,-15 34 0,21-38-1019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2.987"/>
    </inkml:context>
    <inkml:brush xml:id="br0">
      <inkml:brushProperty name="width" value="0.05" units="cm"/>
      <inkml:brushProperty name="height" value="0.05" units="cm"/>
    </inkml:brush>
  </inkml:definitions>
  <inkml:trace contextRef="#ctx0" brushRef="#br0">585 0 13184,'-28'19'0,"-18"11"0,23-6 0,9 4 0,-10 11 0,-7 5 0,-12 8 0,-16 8 0,-1-3 128,-10 2-256,17-10 0,3-4-5248,8-11 128,1 3 5120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3.463"/>
    </inkml:context>
    <inkml:brush xml:id="br0">
      <inkml:brushProperty name="width" value="0.05" units="cm"/>
      <inkml:brushProperty name="height" value="0.05" units="cm"/>
    </inkml:brush>
  </inkml:definitions>
  <inkml:trace contextRef="#ctx0" brushRef="#br0">567 402 4864,'0'0'0,"0"0"1920,0 0 128,12-12-1152,-15-2 0,-2-5 128,-28-14 0,-17-9-640,-20-4 0,-18-6 512,4 3 128,-8-3-3584,16 11 128,-2-1-4352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2:51.768"/>
    </inkml:context>
    <inkml:brush xml:id="br0">
      <inkml:brushProperty name="width" value="0.05" units="cm"/>
      <inkml:brushProperty name="height" value="0.05" units="cm"/>
      <inkml:brushProperty name="color" value="#E71224"/>
    </inkml:brush>
  </inkml:definitions>
  <inkml:trace contextRef="#ctx0" brushRef="#br0">294 1 2944,'1'3'196,"0"-1"0,0 1 0,-1-1 0,1 1 0,-1 0 0,0-1 0,0 1-1,0 0 1,0 0 0,-1-1 0,1 1 0,-1 0 0,1-1 0,-1 1 0,0-1 0,-2 5 0,-3 5 613,0-1 1,-11 15-1,3-5-296,1 1-267,2 0 0,1 1 0,1-1 0,-8 30 0,-18 101 810,21-81-590,-4 23-416,9-44 607,-18 61 1,7-54 387,9-28-800,-11 48 1,14-36-50,2 1 0,2 0 1,1 0-1,6 63 0,-3-82-156,0-1-1,-5 25 0,0 27 334,5-35-384,-1-12 94,1 1-1,2-1 1,8 47 0,-9-69-88,0-1 1,0 0 0,-1 1-1,0-1 1,0 1-1,0-1 1,0 0 0,-1 1-1,0-1 1,-3 11-1,-7 45 800,36-67-432,96-24-207,-77 17-85,65-10 1,-69 18-60,0 2-1,0 2 1,0 1 0,0 2 0,0 2 0,-1 2 0,0 1 0,50 16-1,59 18-11,29 11 2,-154-43-6,-1 0 0,-1 2 1,0 0-1,0 1 0,33 28 0,4 13-76,77 93 0,-41-41-101,-89-99 177,1 0 0,-1 1 1,-1 0-1,1 0 0,-1 0 1,0 1-1,-1-1 1,0 1-1,0 0 0,-1 0 1,0 0-1,0 0 0,-1 1 1,0-1-1,0 0 0,-1 1 1,0-1-1,-1 9 0,-4 14-12,-1-1-1,-1 1 0,-17 45 0,-3 10 4,17-36-13,3 0-1,1 0 0,2 82 1,3-120 4,-1-2 44,1-9 42,1-1-107,0 0 128,1 2 1,2 9-150,-1 2 42,0-4 44,3-6 63,29 8-10,62 10-1,-54-14-76,-15-1 10,1-2 0,39 1 0,108 6 98,-144-11-106,0 2 0,-1 1 0,0 1 0,0 2 0,0 1 0,0 1 0,29 13 0,-37-12 5,0-2 0,1-1 0,0 0 0,23 2 0,96 3 47,-95-10-35,0 3 0,76 16 0,-69-9-43,0-2-1,1-3 0,103-1 1,-141-5 22,0 1 1,20 5-1,21 2-135,-55-8 11,-3 12-2218,0-1-8235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43.911"/>
    </inkml:context>
    <inkml:brush xml:id="br0">
      <inkml:brushProperty name="width" value="0.05" units="cm"/>
      <inkml:brushProperty name="height" value="0.05" units="cm"/>
    </inkml:brush>
  </inkml:definitions>
  <inkml:trace contextRef="#ctx0" brushRef="#br0">526 10 13824,'0'-1'0,"1"0"0,-1 1 0,1-1 0,-1 0 0,0 1 0,1-1 0,-1 1 0,1-1 0,0 0 0,-1 1 0,1-1 0,-1 1 0,1 0 0,0-1 0,-1 1 0,2-1 0,3 2 33,0 1 0,0 0 0,1 0 0,-2 0 1,1 0-1,0 1 0,8 5 0,-1 0 107,9 3 122,0 2 1,-2 0-1,0 1 1,0 1-1,20 22 0,-34-31-194,1 0-1,-1 1 1,0 0-1,-1 0 1,0 1-1,0-1 1,0 1-1,2 9 0,-5-12-52,1 0 0,-1 1 0,-1-1 0,1 1 0,-1-1-1,0 0 1,0 1 0,0-1 0,-1 1 0,0-1 0,0 1-1,-1-1 1,-3 9 0,3-9-17,0-1 0,-1 0 0,1 0 0,-1 0 0,0 0 0,-1 0 0,1 0 0,0-1 0,-1 0 0,0 0 0,0 0 0,0 0 0,0 0 0,0-1 0,-1 0 0,1 0 0,-1 0 0,0 0 0,1-1 0,-1 0 0,0 0 0,0 0 0,0-1 0,-5 1-1,-7 0 62,-1-1-1,1-1 0,0-1 0,0 0 1,-25-7-1,40 8 390,14 11 64,-7-4-499,1-1 1,-1 2 0,0-1-1,-1 1 1,0-1 0,0 1-1,0 0 1,-1 1 0,0-1-1,0 1 1,0-1 0,-1 1-1,-1 0 1,2 8 0,-1-3 10,-1 0 1,0 0 0,-1 0-1,0 0 1,-1 0-1,-1-1 1,0 1 0,-4 14-1,3-17-10,-1-1-1,0 0 1,0 0-1,-1-1 0,0 1 1,-1-1-1,0 0 0,0 0 1,-1-1-1,1 1 1,-2-2-1,1 1 0,-1-1 1,0 0-1,0-1 0,-1 1 1,-18 7-1,15-9 8,0 1 0,-1-1 0,0-1 0,0-1 0,0 0 0,0 0-1,0-1 1,0-1 0,-1 0 0,1-1 0,0 0 0,0-1 0,-16-4 0,6-1-238,-1-1 1,2-1 0,-1-1 0,-26-16-1,26 11-2602,-37-30 0,13 7-4818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06:53.923"/>
    </inkml:context>
    <inkml:brush xml:id="br0">
      <inkml:brushProperty name="width" value="0.05" units="cm"/>
      <inkml:brushProperty name="height" value="0.05" units="cm"/>
    </inkml:brush>
  </inkml:definitions>
  <inkml:trace contextRef="#ctx0" brushRef="#br0">1 3397 10752,'16'-9'21,"-13"7"107,-3 2 128,0 0 128,0 0 171,2 0 298,13-4-258,1 2-1,1 0 1,-1 0 0,0 2 0,0 0-1,30 4 1,3-1-108,19 0-311,162 3 404,-177-7-377,1-3 1,68-14-1,-103 15-87,-10 1-83,0 1 0,1-2 0,-1 1 0,15-8 0,-21 9-23,0-1 0,0 0 0,-1 0 0,1 0 0,-1 0 0,1 0-1,-1 0 1,0-1 0,0 1 0,0-1 0,0 1 0,0-1 0,-1 0 0,1 0 0,-1 0-1,0 0 1,0 0 0,1-4 0,1-6 24,-1-1 1,0 1-1,-1-1 1,-1 0-1,0 0 1,-3-22-1,-21-85 253,13 70-154,-34-202 154,1-1-190,-52-244-97,24 118 237,21 103-90,34 183-109,-16-71 52,-37-175 38,46 204-69,-1-10 66,21 117-94,2-1 1,3-56-1,0 80-14,0-1 0,1 0 0,0 1 0,0 0 0,0-1 0,1 1 1,0 0-1,0 0 0,1 1 0,0-1 0,0 1 0,0-1 0,0 1 0,1 0 1,0 1-1,0-1 0,0 1 0,10-6 0,-1 1 25,0 1 0,1 1 0,0 0 0,0 1 0,1 1-1,23-6 1,155-21 152,-102 19-132,236-25 260,66-11-366,-324 37-2815,-1 2-10815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9T22:42:15.237"/>
    </inkml:context>
    <inkml:brush xml:id="br0">
      <inkml:brushProperty name="width" value="0.05" units="cm"/>
      <inkml:brushProperty name="height" value="0.05" units="cm"/>
      <inkml:brushProperty name="color" value="#E71224"/>
    </inkml:brush>
  </inkml:definitions>
  <inkml:trace contextRef="#ctx0" brushRef="#br0">75 568 11952 0 0,'0'-4'21'0'0,"7"-8"474"0"0,27-14 478 0 0,-29 23-927 0 0,0 0 0 0 0,1 0 1 0 0,0 0-1 0 0,-1 1 0 0 0,1-1 0 0 0,0 1 1 0 0,0 1-1 0 0,0-1 0 0 0,0 1 1 0 0,1 0-1 0 0,-1 1 0 0 0,0-1 0 0 0,0 1 1 0 0,1 1-1 0 0,-1-1 0 0 0,0 1 0 0 0,0 0 1 0 0,0 0-1 0 0,0 1 0 0 0,0 0 0 0 0,0 0 1 0 0,0 0-1 0 0,0 1-46 0 0,1 0 63 0 0,-1 1 0 0 0,0 1 0 0 0,0-1 1 0 0,0 1-1 0 0,0 0 0 0 0,-1 0 0 0 0,1 1 0 0 0,-2-1 0 0 0,1 1 1 0 0,0 0-1 0 0,-1 1 0 0 0,0-1 0 0 0,-1 1 0 0 0,1 0 0 0 0,-1 0 1 0 0,-1 0-1 0 0,1 0 0 0 0,-1 0 0 0 0,0 0 0 0 0,-1 1 0 0 0,0-1 1 0 0,0 1-1 0 0,-1-1 0 0 0,0 7-63 0 0,0-8 50 0 0,-1 1 0 0 0,0-1 0 0 0,0 0 0 0 0,0 1 0 0 0,-1-1 0 0 0,0 0 0 0 0,0 0 1 0 0,-1 0-1 0 0,1 0 0 0 0,-1-1 0 0 0,-1 1 0 0 0,1-1 0 0 0,-1 1 0 0 0,0-1 0 0 0,0-1 0 0 0,-1 1 0 0 0,1 0 1 0 0,-1-1-1 0 0,0 0 0 0 0,0 0 0 0 0,-3 1-50 0 0,-4 1 80 0 0,1-1 0 0 0,-1-1 1 0 0,0 0-1 0 0,0-1 0 0 0,-1 0 0 0 0,1-1 1 0 0,-1 0-1 0 0,1-1 0 0 0,-1 0 0 0 0,0-1 1 0 0,1-1-1 0 0,-1 0 0 0 0,1 0 1 0 0,-1-1-1 0 0,-2-2-80 0 0,10 3 21 0 0,0-1 1 0 0,0 0 0 0 0,0-1-1 0 0,0 1 1 0 0,0-1-1 0 0,1 0 1 0 0,-1 0 0 0 0,1-1-1 0 0,-1 1 1 0 0,1-1 0 0 0,1 0-1 0 0,-1 0 1 0 0,0-1-1 0 0,1 1 1 0 0,0-1 0 0 0,0 1-1 0 0,0-1 1 0 0,1 0-1 0 0,-2-4-21 0 0,4 6 17 0 0,0 0 0 0 0,0 0-1 0 0,1-1 1 0 0,-1 1 0 0 0,1 0-1 0 0,0 0 1 0 0,0 0-1 0 0,0 0 1 0 0,0 0 0 0 0,1 0-1 0 0,-1 0 1 0 0,1 0 0 0 0,0 1-1 0 0,0-1 1 0 0,0 0-1 0 0,0 1 1 0 0,0 0 0 0 0,0-1-1 0 0,0 1 1 0 0,1 0 0 0 0,0 0-1 0 0,-1 0 1 0 0,1 1-1 0 0,0-1 1 0 0,0 1 0 0 0,0-1-1 0 0,0 1 1 0 0,0 0 0 0 0,0 0-1 0 0,0 0 1 0 0,0 1-17 0 0,-2-1 8 0 0,17-6 46 0 0,-1 1 0 0 0,1 1 0 0 0,0 0 0 0 0,0 2-1 0 0,1 0 1 0 0,7 0-54 0 0,17-3 76 0 0,131-32 284 0 0,-143 28-304 0 0,0-1-1 0 0,-1-1 1 0 0,26-15-56 0 0,-41 20 30 0 0,3-2-12 0 0,-1-1 0 0 0,0-1 0 0 0,-1-1 0 0 0,0 0 0 0 0,-1-1 0 0 0,0 0-1 0 0,-1-1 1 0 0,-1-1 0 0 0,0 0 0 0 0,0-2-18 0 0,4-5 43 0 0,-2-1 0 0 0,0 0 0 0 0,-1-1 0 0 0,-2-1-1 0 0,4-10-42 0 0,-12 25 16 0 0,-1 1-1 0 0,0 0 0 0 0,0-1 0 0 0,-1 1 1 0 0,-1-1-1 0 0,1 0 0 0 0,-2 1 1 0 0,1-1-1 0 0,-1 0 0 0 0,-1 0 0 0 0,0 0 1 0 0,0 1-1 0 0,-1-1 0 0 0,0 0 0 0 0,0 1 1 0 0,-5-9-16 0 0,7 15 5 0 0,-1 0 1 0 0,0 0 0 0 0,1 0 0 0 0,-2 0 0 0 0,1 0 0 0 0,0 0-1 0 0,0 1 1 0 0,-1-1 0 0 0,0 0 0 0 0,1 1 0 0 0,-1-1-1 0 0,0 1 1 0 0,0 0 0 0 0,-1-1 0 0 0,1 1 0 0 0,0 0-1 0 0,-1 0 1 0 0,1 1 0 0 0,-1-1 0 0 0,0 0 0 0 0,1 1-1 0 0,-1 0 1 0 0,0-1 0 0 0,0 1 0 0 0,0 0 0 0 0,0 1-1 0 0,0-1 1 0 0,0 0 0 0 0,0 1 0 0 0,0 0 0 0 0,0 0-1 0 0,-1 0 1 0 0,1 0 0 0 0,0 0 0 0 0,0 0 0 0 0,0 1-1 0 0,-3 0-5 0 0,1 3 4 0 0,0 0 0 0 0,0 0 0 0 0,0 0 0 0 0,1 1 0 0 0,-1-1 0 0 0,1 1 0 0 0,0 0 0 0 0,0 0 0 0 0,1 1 0 0 0,0-1 0 0 0,0 1 0 0 0,0-1 0 0 0,-1 6-4 0 0,-6 8 16 0 0,-96 222 37 0 0,57-118-27 0 0,29-77-16 0 0,2 1 1 0 0,3 1-1 0 0,1 1 0 0 0,0 15-10 0 0,-9 85 34 0 0,21-126 52 0 0,-1-4-2787 0 0,3-20-10605 0 0</inkml:trace>
  <inkml:trace contextRef="#ctx0" brushRef="#br0" timeOffset="296.803">353 678 15976 0 0,'31'6'112'0'0,"1"-1"1"0"0,0-1-1 0 0,-1-2 1 0 0,1-1 0 0 0,19-2-113 0 0,-7 0 83 0 0,263-24 309 0 0,-53 5-2294 0 0,-244 19-8898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9T22:42:11.128"/>
    </inkml:context>
    <inkml:brush xml:id="br0">
      <inkml:brushProperty name="width" value="0.05" units="cm"/>
      <inkml:brushProperty name="height" value="0.05" units="cm"/>
      <inkml:brushProperty name="color" value="#E71224"/>
    </inkml:brush>
  </inkml:definitions>
  <inkml:trace contextRef="#ctx0" brushRef="#br0">2288 738 13168 0 0,'0'0'24'0'0,"-7"9"184"0"0,4-2-123 0 0,1 1 1 0 0,-1 0-1 0 0,2 0 1 0 0,-1 0-1 0 0,1 0 0 0 0,0 0 1 0 0,1 1-1 0 0,0-1 1 0 0,0 0-1 0 0,1 0 1 0 0,0 0-1 0 0,0 0 1 0 0,1 1-86 0 0,2 20 153 0 0,35 109 529 0 0,-6-24-74 0 0,-33-113-567 0 0,1 0-1 0 0,-1 0 1 0 0,1 0 0 0 0,-1 0-1 0 0,1 0 1 0 0,0 0 0 0 0,-1 0-1 0 0,1-1 1 0 0,0 1 0 0 0,0 0-1 0 0,0 0 1 0 0,-1-1-1 0 0,1 1 1 0 0,0 0 0 0 0,0-1-1 0 0,0 1 1 0 0,0-1 0 0 0,0 1-1 0 0,0-1 1 0 0,0 1 0 0 0,0-1-1 0 0,1 0 1 0 0,-1 0 0 0 0,0 1-1 0 0,1-1-40 0 0,10-19 185 0 0,0 0 1 0 0,-1-1-1 0 0,-1 0 0 0 0,0-1 0 0 0,2-10-185 0 0,-4 10 47 0 0,43-119 408 0 0,9 3 202 0 0,-59 135-649 0 0,0 1-1 0 0,0 0 1 0 0,1 0-1 0 0,-1 0 0 0 0,0-1 1 0 0,0 1-1 0 0,0 0 0 0 0,1 1 1 0 0,-1-1-1 0 0,0 0 1 0 0,1 0-1 0 0,-1 1 0 0 0,1-1 1 0 0,-1 0-1 0 0,1 1 1 0 0,-1 0-1 0 0,1-1 0 0 0,-1 1 1 0 0,1 0-1 0 0,0 0 0 0 0,-1 0 1 0 0,1 0-1 0 0,-1 0 1 0 0,1 0-1 0 0,0 0 0 0 0,-1 0 1 0 0,1 1-1 0 0,-1-1 1 0 0,1 1-1 0 0,-1-1 0 0 0,1 1 1 0 0,-1-1-1 0 0,1 2-7 0 0,48 26 286 0 0,-40-21-267 0 0,0 1 0 0 0,0 0 0 0 0,-1 0 0 0 0,0 1 0 0 0,-1 0 1 0 0,0 0-1 0 0,0 1 0 0 0,-1 0 0 0 0,-1 1 0 0 0,0 0 0 0 0,0 0 0 0 0,-1 0 1 0 0,0 0-1 0 0,-1 1 0 0 0,0 0 0 0 0,-1 0 0 0 0,0 0-19 0 0,-1 0 12 0 0,-1-1 0 0 0,0 1 0 0 0,-1 0 1 0 0,0 0-1 0 0,-1-1 0 0 0,0 1 0 0 0,-1 0 0 0 0,0-1 0 0 0,-1 0 0 0 0,0 1-12 0 0,-13 16 120 0 0,14-22-1684 0 0,2-6 643 0 0,0 0-11705 0 0</inkml:trace>
  <inkml:trace contextRef="#ctx0" brushRef="#br0" timeOffset="499.88">2995 834 10952 0 0,'55'-29'-2'0'0,"2"-21"1912"0"0,-68 42-1021 0 0,-3 13-603 0 0,0 0 0 0 0,0 0 1 0 0,0 2-1 0 0,1-1 0 0 0,0 2 0 0 0,0 0 0 0 0,1 0 1 0 0,0 1-1 0 0,-9 9-286 0 0,-30 16 764 0 0,50-32-730 0 0,0 0 0 0 0,1 0 0 0 0,-1 0 0 0 0,0 0 0 0 0,1 0 0 0 0,-1 1 1 0 0,1-1-1 0 0,0 0 0 0 0,0 0 0 0 0,0 0 0 0 0,0 0 0 0 0,0 0 0 0 0,0 0 0 0 0,1 1 0 0 0,-1-1 0 0 0,1 0 1 0 0,-1 0-1 0 0,1 0 0 0 0,0 0 0 0 0,0 0 0 0 0,0 0 0 0 0,0-1 0 0 0,0 1 0 0 0,0 0 0 0 0,0 0 0 0 0,1 0-34 0 0,5 6 38 0 0,1-1-1 0 0,0 0 1 0 0,0 0-1 0 0,0-1 1 0 0,1 0-1 0 0,0-1 1 0 0,1 1-1 0 0,-1-2 1 0 0,1 1-1 0 0,-1-2 0 0 0,1 1 1 0 0,1-1-1 0 0,-1 0 1 0 0,0-1-1 0 0,1-1 1 0 0,-1 1-1 0 0,1-2 1 0 0,-1 1-1 0 0,1-2 1 0 0,0 1-1 0 0,-1-1 0 0 0,5-2-37 0 0,71-15 719 0 0,-32 1-3515 0 0,-52 17-9150 0 0</inkml:trace>
  <inkml:trace contextRef="#ctx0" brushRef="#br0" timeOffset="1155.976">3661 731 13360 0 0,'0'0'3'0'0,"0"0"0"0"0,0-1 0 0 0,0 1 0 0 0,0 0 0 0 0,0-1 0 0 0,0 1 0 0 0,0 0 0 0 0,0-1 1 0 0,0 1-1 0 0,0 0 0 0 0,0-1 0 0 0,0 1 0 0 0,0-1 0 0 0,0 1 0 0 0,0 0 0 0 0,0-1 0 0 0,0 1 1 0 0,0 0-1 0 0,-1-1 0 0 0,1 1 0 0 0,0 0 0 0 0,0 0 0 0 0,0-1 0 0 0,-1 1 0 0 0,1 0 0 0 0,0-1 1 0 0,0 1-1 0 0,-1 0 0 0 0,1 0 0 0 0,0 0 0 0 0,0-1 0 0 0,-1 1 0 0 0,1 0 0 0 0,0 0 0 0 0,-1 0 1 0 0,1 0-1 0 0,0-1 0 0 0,-1 1 0 0 0,1 0 0 0 0,0 0 0 0 0,-1 0 0 0 0,1 0 0 0 0,-1 0 0 0 0,1 0 1 0 0,0 0-1 0 0,-1 0 0 0 0,1 0 0 0 0,0 0 0 0 0,-1 0-3 0 0,-5 0 86 0 0,-124-9 1034 0 0,-11 30-574 0 0,135-19-499 0 0,1 0 1 0 0,0 1-1 0 0,0-1 1 0 0,0 1 0 0 0,0 0-1 0 0,0 1 1 0 0,0-1-1 0 0,1 1 1 0 0,0 0 0 0 0,-4 4-48 0 0,-8 6 172 0 0,15-12-124 0 0,-1 0 0 0 0,0 0 0 0 0,0-1 1 0 0,1 1-1 0 0,0 0 0 0 0,-1 0 1 0 0,1 1-1 0 0,0-1 0 0 0,0 0 1 0 0,0 0-1 0 0,0 0 0 0 0,0 1 0 0 0,0-1 1 0 0,1 1-1 0 0,-1-1 0 0 0,1 0 1 0 0,0 1-1 0 0,0-1 0 0 0,0 1 1 0 0,0-1-1 0 0,0 1 0 0 0,0-1 1 0 0,1 1-1 0 0,-1-1 0 0 0,1 0 0 0 0,0 1 1 0 0,-1-1-1 0 0,1 0 0 0 0,0 1 1 0 0,0-1-1 0 0,1 0 0 0 0,-1 0 1 0 0,0 0-1 0 0,1 0 0 0 0,-1 0 1 0 0,1 0-1 0 0,0 0 0 0 0,0-1 0 0 0,0 1-48 0 0,6 4 78 0 0,1-1-1 0 0,-1 0 0 0 0,1-1 0 0 0,0 0 1 0 0,0 0-1 0 0,1-1 0 0 0,-1 0 0 0 0,1-1 1 0 0,-1 0-1 0 0,1 0 0 0 0,0-1 0 0 0,-1-1 1 0 0,1 1-1 0 0,0-1 0 0 0,0-1 0 0 0,7-1-77 0 0,0 2 62 0 0,-1-1 0 0 0,1-1 0 0 0,-1 0 0 0 0,0-1 0 0 0,0-1 0 0 0,0 0 0 0 0,0-1 0 0 0,0-1 0 0 0,-1-1 0 0 0,0 0 0 0 0,-1 0 0 0 0,3-3-62 0 0,-13 8 21 0 0,0 0-1 0 0,-1 0 1 0 0,1-1-1 0 0,0 1 1 0 0,-1-1-1 0 0,0 1 1 0 0,0-1-1 0 0,0 0 1 0 0,0-1-1 0 0,0 1 1 0 0,0 0-1 0 0,-1-1 1 0 0,0 0-1 0 0,1 1 1 0 0,-1-1-1 0 0,-1 0 1 0 0,1 0-1 0 0,0 0 1 0 0,-1 0-1 0 0,0 0 1 0 0,0-1-1 0 0,0 1 1 0 0,-1 0-1 0 0,0 0 1 0 0,1-1-1 0 0,-1 1 1 0 0,-1 0-1 0 0,1-1 1 0 0,-1 1-1 0 0,1 0 1 0 0,-1 0-1 0 0,-1-3-20 0 0,-1 2 18 0 0,1 0 0 0 0,-1 0 0 0 0,-1 1 0 0 0,1-1 0 0 0,-1 0 0 0 0,0 1 0 0 0,0 0 0 0 0,0 0 0 0 0,0 0 0 0 0,0 1 0 0 0,-1 0 0 0 0,0-1 0 0 0,0 2 0 0 0,0-1 0 0 0,-1 0-18 0 0,3 2 7 0 0,1-1 0 0 0,-1 1 0 0 0,0 0-1 0 0,1 0 1 0 0,-1 0 0 0 0,0 1 0 0 0,0-1-1 0 0,0 1 1 0 0,0 0 0 0 0,0-1-1 0 0,0 1 1 0 0,0 1 0 0 0,1-1 0 0 0,-1 0-1 0 0,0 1 1 0 0,0-1 0 0 0,0 1 0 0 0,0 0-1 0 0,0 0 1 0 0,1 0 0 0 0,-1 0-1 0 0,0 0 1 0 0,1 1 0 0 0,-1-1 0 0 0,1 1-1 0 0,0 0 1 0 0,-1 0 0 0 0,1 0 0 0 0,0 0-1 0 0,0 0-6 0 0,0 3 6 0 0,-1 0 0 0 0,1 1-1 0 0,0-1 1 0 0,1 1 0 0 0,-1 0-1 0 0,1-1 1 0 0,0 1 0 0 0,0 0-1 0 0,1 0 1 0 0,0-1-1 0 0,0 1 1 0 0,0 0 0 0 0,1 0-1 0 0,0 0 1 0 0,1 2-6 0 0,-2-4 7 0 0,40 226 45 0 0,-37-197-48 0 0,0 0-1 0 0,-2 0 0 0 0,-2 0 1 0 0,0 0-1 0 0,-3-1 0 0 0,0 1 1 0 0,-3-1-1 0 0,-3 12-3 0 0,-49 62 20 0 0,54-99-17 0 0,4-6-2 0 0,1 0 1 0 0,0-1 0 0 0,-1 1 0 0 0,1 0 0 0 0,0-1-1 0 0,-1 1 1 0 0,1-1 0 0 0,-1 1 0 0 0,1 0-1 0 0,-1-1 1 0 0,1 1 0 0 0,-1-1 0 0 0,0 1-1 0 0,1-1 1 0 0,-1 0 0 0 0,1 1 0 0 0,-1-1-1 0 0,0 0 1 0 0,1 1 0 0 0,-1-1 0 0 0,0 0-1 0 0,0 0 1 0 0,1 1 0 0 0,-1-1 0 0 0,0 0 0 0 0,0 0-1 0 0,1 0 1 0 0,-1 0 0 0 0,0 0 0 0 0,0 0-1 0 0,1 0 1 0 0,-1 0 0 0 0,0-1 0 0 0,1 1-1 0 0,-1 0 1 0 0,0 0 0 0 0,0-1 0 0 0,1 1-1 0 0,-1 0 1 0 0,0-1 0 0 0,1 1 0 0 0,-1 0-1 0 0,1-1 1 0 0,-1 1 0 0 0,1-1 0 0 0,-1 1-1 0 0,0-1 1 0 0,1 1 0 0 0,0-1 0 0 0,-1 0 0 0 0,1 1-1 0 0,-1-1 1 0 0,1 0 0 0 0,0 1 0 0 0,-1-1-1 0 0,1 0-1 0 0,-5-13 21 0 0,0 0-1 0 0,1 0 0 0 0,1 0 1 0 0,0-1-1 0 0,1 1 0 0 0,1-1 1 0 0,0 0-1 0 0,1 0 0 0 0,1 1 1 0 0,0-1-1 0 0,1 0 1 0 0,0 1-1 0 0,1-1 0 0 0,1 1 1 0 0,0 0-1 0 0,1 0 0 0 0,1 0 1 0 0,0 1-1 0 0,0 0 0 0 0,2 0 1 0 0,0 1-1 0 0,0-1 0 0 0,9-8-20 0 0,3-4 69 0 0,-10 10-24 0 0,0 1 0 0 0,2 1 0 0 0,0 0 0 0 0,0 0 1 0 0,1 1-1 0 0,0 1 0 0 0,1 0 0 0 0,1 1 0 0 0,0 1 0 0 0,1-1-45 0 0,10-1 66 0 0,0 2 1 0 0,1 0-1 0 0,0 2 0 0 0,0 1 0 0 0,1 1 0 0 0,15 0-66 0 0,42 0-2807 0 0,-80 5-11326 0 0</inkml:trace>
  <inkml:trace contextRef="#ctx0" brushRef="#br0" timeOffset="1624.615">4336 738 14568 0 0,'-106'9'98'0'0,"-71"16"125"0"0,163-22-139 0 0,8-3-46 0 0,1 1-1 0 0,0 0 0 0 0,0 1 1 0 0,0-1-1 0 0,0 1 1 0 0,0 0-1 0 0,1 0 0 0 0,-1 0 1 0 0,0 1-1 0 0,1-1 1 0 0,0 1-1 0 0,-1 0 1 0 0,-1 3-38 0 0,5-3 22 0 0,1 0 1 0 0,-1 0 0 0 0,1 0-1 0 0,0 0 1 0 0,0 0 0 0 0,0 0-1 0 0,0 0 1 0 0,1 0 0 0 0,-1 0 0 0 0,1 0-1 0 0,0 0 1 0 0,0 0 0 0 0,0 0-1 0 0,0 0 1 0 0,1 0 0 0 0,-1-1 0 0 0,1 1-1 0 0,-1 0 1 0 0,1-1 0 0 0,0 0-1 0 0,0 1 1 0 0,0-1 0 0 0,0 0 0 0 0,1 0-1 0 0,-1 0 1 0 0,2 1-23 0 0,-2-1 16 0 0,9 8 93 0 0,0-1 1 0 0,0 0-1 0 0,1-1 0 0 0,0 0 1 0 0,0-1-1 0 0,1 0 0 0 0,0-1 0 0 0,1 0 1 0 0,9 1-110 0 0,10 7 93 0 0,-32-13-92 0 0,7 3 77 0 0,-1-1 1 0 0,1 1 0 0 0,0-2 0 0 0,1 1-1 0 0,-1-1 1 0 0,0 0 0 0 0,1 0 0 0 0,-1-1 0 0 0,1 0-1 0 0,-1-1 1 0 0,1 0 0 0 0,4 0-79 0 0,-9-3 60 0 0,-1 1-1 0 0,1-1 1 0 0,-1 1 0 0 0,1-1 0 0 0,-1 0 0 0 0,0 0 0 0 0,0-1-1 0 0,0 1 1 0 0,0-1 0 0 0,-1 1 0 0 0,1-1 0 0 0,-1 0 0 0 0,0 0-1 0 0,0 0 1 0 0,-1 0 0 0 0,1-1 0 0 0,-1 1 0 0 0,0 0 0 0 0,0 0-1 0 0,0-1 1 0 0,0 1 0 0 0,-1-1 0 0 0,0 1 0 0 0,0-4-60 0 0,6-62 844 0 0,-23 35-382 0 0,17 36-456 0 0,0-1-1 0 0,-1 0 0 0 0,1 1 1 0 0,0-1-1 0 0,0 0 0 0 0,-1 1 0 0 0,1-1 1 0 0,0 0-1 0 0,0 0 0 0 0,-1 1 1 0 0,1-1-1 0 0,0 0 0 0 0,-1 0 1 0 0,1 0-1 0 0,0 0 0 0 0,-1 1 1 0 0,1-1-1 0 0,0 0 0 0 0,-1 0 0 0 0,1 0 1 0 0,0 0-1 0 0,-1 0 0 0 0,1 0 1 0 0,-1 0-1 0 0,1 0 0 0 0,0 0 1 0 0,-1 0-1 0 0,1 0 0 0 0,0 0 0 0 0,-1 0 1 0 0,1 0-1 0 0,-1 0 0 0 0,1 0 1 0 0,0 0-1 0 0,-1-1 0 0 0,1 1 1 0 0,0 0-1 0 0,-1 0 0 0 0,1 0 1 0 0,0-1-1 0 0,0 1 0 0 0,-1 0 0 0 0,1 0 1 0 0,0-1-1 0 0,-1 1 0 0 0,1 0 1 0 0,0 0-1 0 0,0-1-5 0 0,2 10 9 0 0,1 0 0 0 0,1-1-1 0 0,-1 0 1 0 0,1 1 0 0 0,1-1 0 0 0,-1-1 0 0 0,1 1-1 0 0,1-1 1 0 0,-1 0 0 0 0,3 2-9 0 0,-2-2 1 0 0,3 5 1 0 0,2 4 13 0 0,1 0 0 0 0,1-1-1 0 0,1 0 1 0 0,0-1 0 0 0,1-1 0 0 0,0 0 0 0 0,1-1-1 0 0,9 6-14 0 0,-17-15 4 0 0,-1 0 0 0 0,1 0 0 0 0,-1-1 0 0 0,1 0 0 0 0,0 0 0 0 0,0-1 0 0 0,-1 0 0 0 0,1-1 0 0 0,0 1 0 0 0,0-2 0 0 0,0 1 0 0 0,0-1 0 0 0,0 0 0 0 0,4-1-4 0 0,-3-2 1 0 0,0-1 0 0 0,-1 0 0 0 0,0 0-1 0 0,0 0 1 0 0,0-1 0 0 0,-1 0-1 0 0,0 0 1 0 0,0-1 0 0 0,0 0 0 0 0,-1-1-1 0 0,5-5 0 0 0,10-14 577 0 0,-10 13-3824 0 0,-8 10-10106 0 0</inkml:trace>
  <inkml:trace contextRef="#ctx0" brushRef="#br0" timeOffset="1937.04">4806 418 12056 0 0,'-5'-77'344'0'0,"1"42"482"0"0,2 61 525 0 0,9 234-760 0 0,0-34 38 0 0,8-41 509 0 0,-6 9 248 0 0,3-174-796 0 0,-2-20-2996 0 0,-9 0-9387 0 0</inkml:trace>
  <inkml:trace contextRef="#ctx0" brushRef="#br0" timeOffset="2202.602">5151 597 14568 0 0,'-167'54'0'0'0,"-87"12"426"0"0,-20-7-426 0 0,145-17 150 0 0,109-36-1804 0 0,20-6-7980 0 0</inkml:trace>
  <inkml:trace contextRef="#ctx0" brushRef="#br0" timeOffset="2405.678">5261 878 14368 0 0,'-65'159'0'0'0,"38"-103"0"0"0,27-56-51 0 0,-1-1 1 0 0,1 1 0 0 0,0 0 0 0 0,0 0 0 0 0,0 0 0 0 0,0 0 0 0 0,0 0 0 0 0,0 0 0 0 0,-1 0-1 0 0,1-1 1 0 0,0 1 0 0 0,0 0 0 0 0,0 0 0 0 0,0 0 0 0 0,0 0 0 0 0,-1 0 0 0 0,1 0 0 0 0,0 0-1 0 0,0 0 1 0 0,0 0 0 0 0,0 0 0 0 0,-1 0 0 0 0,1 0 0 0 0,0 0 0 0 0,0 0 0 0 0,0 0 0 0 0,0 0-1 0 0,-1 0 1 0 0,1 0 0 0 0,0 0 0 0 0,0 0 0 0 0,0 0 0 0 0,0 0 0 0 0,0 0 0 0 0,-1 0 0 0 0,1 1 50 0 0,0-3-8980 0 0</inkml:trace>
  <inkml:trace contextRef="#ctx0" brushRef="#br0" timeOffset="-2954.185">110 693 9440 0 0,'0'0'201'0'0,"-2"0"-29"0"0,-8-1 720 0 0,7-8 931 0 0,9-2-1558 0 0,-1 6-17 0 0,24-26 92 0 0,-23 23-152 0 0,9-19 4 0 0,6-10 103 0 0,31-69 226 0 0,0-40 446 0 0,-48 131-733 0 0,0 1 1 0 0,-1-1 0 0 0,0 0-1 0 0,-2 1 1 0 0,1-1-1 0 0,-2 0 1 0 0,0 0 0 0 0,-1 0-1 0 0,-1-8-234 0 0,-14-132 3752 0 0,30 176-3256 0 0,23 41-221 0 0,3-2 0 0 0,2-2-1 0 0,18 16-274 0 0,84 94 536 0 0,-139-162-510 0 0,1 0 1 0 0,0-1-1 0 0,0 0 0 0 0,1 0 0 0 0,-1-1 0 0 0,1 0 1 0 0,0 0-1 0 0,0 0 0 0 0,0-1 0 0 0,1 0 0 0 0,1 0-26 0 0,2 1 92 0 0,-7-3-66 0 0,1 1 0 0 0,-1-1 0 0 0,1 1 0 0 0,-1-1 0 0 0,1 0 0 0 0,-1-1 0 0 0,1 1 1 0 0,0-1-1 0 0,0 0 0 0 0,-1 0 0 0 0,5-1-26 0 0,25-7 197 0 0,-26 0-3213 0 0,-7 6-12063 0 0</inkml:trace>
  <inkml:trace contextRef="#ctx0" brushRef="#br0" timeOffset="-2126.257">587 523 11856 0 0,'0'0'504'0'0,"0"0"-28"0"0,0 0-110 0 0,0 0 22 0 0,0 0 158 0 0,0 0-18 0 0,0 0-223 0 0,-4 5 200 0 0,-30 129 197 0 0,29-116-542 0 0,1 1-1 0 0,1 1 1 0 0,1-1 0 0 0,0 0 0 0 0,2 1 0 0 0,1 16-160 0 0,5 105 1319 0 0,-7-110-869 0 0,1-1 1 0 0,2 0-1 0 0,1 0 0 0 0,5 21-450 0 0,-8-48 107 0 0,1 0 0 0 0,-1-1 0 0 0,1 1 0 0 0,0 0-1 0 0,0 0 1 0 0,0-1 0 0 0,1 1 0 0 0,-1 0 0 0 0,0-1 0 0 0,1 1-1 0 0,0-1 1 0 0,0 0 0 0 0,0 0 0 0 0,0 0 0 0 0,0 1 0 0 0,0-2-1 0 0,1 2-106 0 0,0 0-87 0 0,-2-1-2558 0 0,-1-2-11174 0 0</inkml:trace>
  <inkml:trace contextRef="#ctx0" brushRef="#br0" timeOffset="-1782.587">1024 794 13560 0 0,'0'0'200'0'0,"-11"-1"790"0"0,-278-38 86 0 0,241 34-941 0 0,-1 3 0 0 0,1 1-1 0 0,-32 4-134 0 0,41-1 145 0 0,0 2 0 0 0,0 2 1 0 0,1 1-1 0 0,0 3 0 0 0,0 0 0 0 0,1 3 0 0 0,0 0 0 0 0,-13 10-145 0 0,26-11 147 0 0,1 2 0 0 0,0 0 0 0 0,1 2 0 0 0,-15 13-147 0 0,28-16 470 0 0,3-5-2905 0 0,6-7-9011 0 0</inkml:trace>
  <inkml:trace contextRef="#ctx0" brushRef="#br0" timeOffset="-1048.383">1012 444 13768 0 0,'0'3'21'0'0,"14"93"1439"0"0,-12-80-1264 0 0,-2 0 0 0 0,1 0 1 0 0,-2 0-1 0 0,0 0 0 0 0,-1 0 0 0 0,-1 3-196 0 0,-9 67 375 0 0,11-31-159 0 0,7 87 1014 0 0,8-8-395 0 0,-8-101 546 0 0,7-69-883 0 0,12-44-164 0 0,-20 55-222 0 0,2 2 0 0 0,1-1 0 0 0,1 1 0 0 0,1 0 0 0 0,1 1 0 0 0,7-11-112 0 0,-16 31 26 0 0,1-1-1 0 0,-1 0 0 0 0,1 1 0 0 0,0 0 1 0 0,0-1-1 0 0,0 1 0 0 0,0 0 1 0 0,0 0-1 0 0,0 1 0 0 0,1-1 0 0 0,-1 1 1 0 0,0 0-1 0 0,1-1 0 0 0,-1 2 0 0 0,1-1 1 0 0,0 0-1 0 0,-1 1 0 0 0,1-1 1 0 0,-1 1-1 0 0,4 0-25 0 0,73 10 206 0 0,-71-6-185 0 0,0 0 0 0 0,0 1 0 0 0,0 0 0 0 0,-1 0 0 0 0,0 1 0 0 0,0 0 0 0 0,0 0 0 0 0,-1 1 0 0 0,1 0 0 0 0,-2 1 0 0 0,1-1 0 0 0,-1 1 0 0 0,0 1 0 0 0,-1-1 0 0 0,0 1 0 0 0,0 0 0 0 0,-1 0 0 0 0,2 8-21 0 0,-4-13 12 0 0,0 0-1 0 0,-1 0 1 0 0,1 1 0 0 0,-1-1 0 0 0,0 1 0 0 0,0-1 0 0 0,-1 1 0 0 0,0-1 0 0 0,1 1 0 0 0,-1-1-1 0 0,-1 1 1 0 0,0 2-12 0 0,-3 17 119 0 0,-2-21-80 0 0,-2-7-21 0 0,7 1-2940 0 0,0 3-11691 0 0</inkml:trace>
  <inkml:trace contextRef="#ctx0" brushRef="#br0" timeOffset="-548.506">1455 944 9344 0 0,'0'0'73'0'0,"7"-3"262"0"0,30-24 739 0 0,-18 19-883 0 0,-1 0 0 0 0,0-1-1 0 0,-1-2 1 0 0,0 1 0 0 0,0-2-1 0 0,-1 0 1 0 0,0-2-191 0 0,41-36 2767 0 0,-58 49-2691 0 0,1 0 1 0 0,-1 0 0 0 0,1 0 0 0 0,-1 0 0 0 0,0 0 0 0 0,1 0 0 0 0,-1 0 0 0 0,0 0 0 0 0,0 0 0 0 0,1 0 0 0 0,-1 1 0 0 0,0-1 0 0 0,0 0-1 0 0,0 0 1 0 0,0 1 0 0 0,0-1 0 0 0,0 1 0 0 0,-1-1 0 0 0,1 1 0 0 0,0-1 0 0 0,0 1 0 0 0,0 0 0 0 0,0 0 0 0 0,0-1 0 0 0,-1 1-1 0 0,1 0-76 0 0,-6-2 76 0 0,0 1 0 0 0,0-1 0 0 0,0 1 0 0 0,0 1 0 0 0,0 0 0 0 0,0-1 0 0 0,0 2 0 0 0,0-1 0 0 0,0 1 0 0 0,0 0 0 0 0,0 1 0 0 0,0 0 0 0 0,0 0 0 0 0,1 0 0 0 0,-1 1-1 0 0,1 0 1 0 0,-1 0 0 0 0,1 0 0 0 0,0 1 0 0 0,0 0 0 0 0,1 1 0 0 0,-4 2-76 0 0,8-4 27 0 0,-1-1-1 0 0,1 0 0 0 0,0 1 1 0 0,0 0-1 0 0,0-1 1 0 0,1 1-1 0 0,-1-1 1 0 0,1 1-1 0 0,-1 0 0 0 0,1 0 1 0 0,0-1-1 0 0,0 1 1 0 0,0 0-1 0 0,1-1 1 0 0,-1 1-1 0 0,1 0 0 0 0,-1-1 1 0 0,1 1-1 0 0,0 0 1 0 0,0-1-1 0 0,0 1 1 0 0,0-1-1 0 0,0 1-26 0 0,36 53 324 0 0,70 57-55 0 0,-100-107-246 0 0,2-1 0 0 0,-1 1 0 0 0,0-2 0 0 0,1 1 0 0 0,0-1 0 0 0,0-1 0 0 0,1 0 0 0 0,-1 0 0 0 0,0 0 0 0 0,1-1 0 0 0,0-1 0 0 0,-1 0 0 0 0,1 0 0 0 0,0-1 0 0 0,0 0 0 0 0,0-1 0 0 0,-1 0 0 0 0,1 0 0 0 0,0-1 0 0 0,-1 0 0 0 0,1-1 0 0 0,6-3-23 0 0,-11 4 29 0 0,1-1 0 0 0,-1 0 1 0 0,0 0-1 0 0,0-1 1 0 0,0 1-1 0 0,-1-1 0 0 0,1 0 1 0 0,-1-1-1 0 0,0 1 0 0 0,0-1 1 0 0,0 1-1 0 0,2-5-29 0 0,22-23-2698 0 0,-26 30-10141 0 0</inkml:trace>
  <inkml:trace contextRef="#ctx0" brushRef="#br0" timeOffset="3030.532">5519 704 10344 0 0,'16'7'124'0'0,"19"22"216"0"0,16 27 428 0 0,-47-47-733 0 0,0-1 1 0 0,0 1 0 0 0,0 0 0 0 0,-1 0 0 0 0,0 0-1 0 0,-1 0 1 0 0,0 0 0 0 0,0 0 0 0 0,-1 1 0 0 0,-1-1-1 0 0,1 1 1 0 0,-2-1 0 0 0,1 1 0 0 0,-1-1-1 0 0,0 1 1 0 0,-1-1 0 0 0,0 0 0 0 0,-1 0 0 0 0,-2 7-36 0 0,2-5 40 0 0,-1-1 0 0 0,0 0 0 0 0,0-1 1 0 0,0 1-1 0 0,-2 0 0 0 0,1-1 0 0 0,-1 0 1 0 0,-3 3-41 0 0,6-8 18 0 0,1-1 1 0 0,-1 0 0 0 0,0 0-1 0 0,0 0 1 0 0,0-1-1 0 0,-1 1 1 0 0,1-1 0 0 0,0 0-1 0 0,-1 1 1 0 0,0-2 0 0 0,1 1-1 0 0,-1 0 1 0 0,0-1 0 0 0,0 0-1 0 0,0 1 1 0 0,0-2-1 0 0,0 1 1 0 0,0 0 0 0 0,0-1-1 0 0,0 0 1 0 0,0 0 0 0 0,-4 0-19 0 0,3-2 61 0 0,0 0 0 0 0,1 0 1 0 0,-1 0-1 0 0,1-1 1 0 0,-1 0-1 0 0,1 1 1 0 0,0-2-1 0 0,0 1 1 0 0,0 0-1 0 0,1-1 0 0 0,-1 0 1 0 0,1 0-1 0 0,0 0 1 0 0,0 0-1 0 0,0 0 1 0 0,0-1-1 0 0,1 1 1 0 0,0-1-1 0 0,0 0 0 0 0,0 0 1 0 0,0 1-1 0 0,1-2-61 0 0,0 5 14 0 0,-2-6 65 0 0,0 1 0 0 0,0-1 1 0 0,1 0-1 0 0,-1 0 0 0 0,2 0 1 0 0,-1 0-1 0 0,1-1 0 0 0,0 1 0 0 0,0 0 1 0 0,1-1-1 0 0,0 1 0 0 0,0 0 1 0 0,1-1-1 0 0,0 1 0 0 0,1-4-79 0 0,3-5 221 0 0,0 1-1 0 0,0 0 1 0 0,2 0-1 0 0,0 0 0 0 0,1 1 1 0 0,0-1-221 0 0,0 1 195 0 0,-7 12-159 0 0,1-1 0 0 0,-1 1 1 0 0,0-1-1 0 0,0 1 0 0 0,1-1 1 0 0,0 1-1 0 0,-1 0 1 0 0,1 0-1 0 0,0 0 0 0 0,0 0 1 0 0,0 0-1 0 0,0 1 0 0 0,0-1 1 0 0,1 0-1 0 0,-1 1 1 0 0,0 0-1 0 0,1-1 0 0 0,-1 1 1 0 0,1 0-1 0 0,0 0 0 0 0,0 0-36 0 0,58-2 512 0 0,6 25-113 0 0,-43-5-238 0 0,0 0 0 0 0,-1 2 0 0 0,-1 1 0 0 0,6 9-161 0 0,-3 13 351 0 0,-23-40-337 0 0,-1 0 0 0 0,0 0 0 0 0,0-1 0 0 0,0 1 1 0 0,0 0-1 0 0,-1 0 0 0 0,1 0 0 0 0,0 0 0 0 0,-1 0 1 0 0,0 0-1 0 0,1 0 0 0 0,-1 0 0 0 0,0 0 0 0 0,0 0 1 0 0,0 1-1 0 0,0-1 0 0 0,0 1-14 0 0,-1 3 29 0 0,24-55 59 0 0,-21 42-87 0 0,1 1-1 0 0,0-1 1 0 0,0 1 0 0 0,0 0-1 0 0,1 0 1 0 0,0 0-1 0 0,0 1 1 0 0,0-1-1 0 0,1 1 1 0 0,0 0-1 0 0,0 0 1 0 0,0 1-1 0 0,1-1 1 0 0,0 1-1 0 0,0 0 0 0 0,-2 1 1 0 0,1 0-1 0 0,0 1 1 0 0,0-1-1 0 0,0 1 0 0 0,0 0 1 0 0,0 0-1 0 0,1 1 0 0 0,-1-1 1 0 0,0 1-1 0 0,1 0 1 0 0,-1 1-1 0 0,1-1 0 0 0,-1 1 1 0 0,1 0-1 0 0,-1 1 0 0 0,1-1 1 0 0,-1 1-1 0 0,1 0 1 0 0,-1 1-1 0 0,0-1 0 0 0,4 3 0 0 0,2 2 4 0 0,-1 1-1 0 0,0 1 0 0 0,0 0 1 0 0,-1 0-1 0 0,0 1 0 0 0,-1 0 1 0 0,0 1-1 0 0,0 0 0 0 0,-1 0 1 0 0,0 0-1 0 0,-1 1 0 0 0,0 0 1 0 0,0 1-1 0 0,-2-1 0 0 0,1 1 1 0 0,1 10-4 0 0,14 46 66 0 0,-20-65-58 0 0,1-1 1 0 0,-1 1-1 0 0,1 0 0 0 0,-1-1 0 0 0,0 1 0 0 0,0-1 0 0 0,0 1 0 0 0,-1 0 0 0 0,1-1 0 0 0,0 1 0 0 0,-1-1 0 0 0,0 1 0 0 0,0-1 0 0 0,0 1 0 0 0,0-1 1 0 0,0 1-1 0 0,0-1 0 0 0,-1 1-8 0 0,-9 0-548 0 0,9-3-1355 0 0,1 0-10903 0 0</inkml:trace>
  <inkml:trace contextRef="#ctx0" brushRef="#br0" timeOffset="3436.761">6503 608 14872 0 0,'-1'7'112'0'0,"0"0"1"0"0,-1 0-1 0 0,0 0 1 0 0,-1 0-1 0 0,1 0 1 0 0,-1 0-1 0 0,0-1 1 0 0,-1 0-1 0 0,0 1 1 0 0,0-1-1 0 0,0 0 1 0 0,0-1-1 0 0,-1 1 1 0 0,0-1-1 0 0,-3 2-112 0 0,-102 84 1224 0 0,76-68-856 0 0,9-1 66 0 0,14-10 126 0 0,12-10-531 0 0,1-1 1 0 0,-1 1-1 0 0,1-1 0 0 0,0 1 1 0 0,-1-1-1 0 0,1 0 0 0 0,0 0 1 0 0,0 0-1 0 0,0 0 1 0 0,0 0-1 0 0,0 0 0 0 0,0 0 1 0 0,0-1-1 0 0,0 1 1 0 0,0-1-1 0 0,0 0 0 0 0,0 1 1 0 0,1-1-1 0 0,-1 0 0 0 0,0 0 1 0 0,2-1-30 0 0,-1 2-9 0 0,40 2 242 0 0,60 13 106 0 0,-100-14-325 0 0,-1-1-1 0 0,1 0 1 0 0,-1 1 0 0 0,1 0 0 0 0,-1-1 0 0 0,0 1 0 0 0,0 0 0 0 0,0 0 0 0 0,0 0 0 0 0,0 1 0 0 0,0-1-1 0 0,0 0 1 0 0,-1 1 0 0 0,1-1 0 0 0,-1 1 0 0 0,0-1 0 0 0,0 1 0 0 0,0 0 0 0 0,0-1 0 0 0,0 1-1 0 0,0 0 1 0 0,-1 0 0 0 0,1 0 0 0 0,-1 0 0 0 0,0 0 0 0 0,0 0 0 0 0,0-1 0 0 0,0 1 0 0 0,-1 0-1 0 0,1 0 1 0 0,-1 0 0 0 0,1 0 0 0 0,-1 0 0 0 0,0-1 0 0 0,0 1 0 0 0,-1 0 0 0 0,1-1 0 0 0,0 1-1 0 0,-1-1 1 0 0,0 1 0 0 0,1-1 0 0 0,-1 0 0 0 0,-2 2-14 0 0,-4 1 18 0 0,0 0-1 0 0,0-1 1 0 0,0 0-1 0 0,-1-1 1 0 0,0 0-1 0 0,1 0 1 0 0,-9 1-18 0 0,-17 6 42 0 0,29-7-36 0 0,0-1 1 0 0,-1 0-1 0 0,1-1 0 0 0,-1 1 0 0 0,1-1 0 0 0,-1 0 0 0 0,0 0 0 0 0,1-1 0 0 0,-1 0 0 0 0,0 0 0 0 0,0 0 0 0 0,0 0 0 0 0,1-1 0 0 0,-1 0 1 0 0,0-1-1 0 0,1 1 0 0 0,-1-1 0 0 0,1 0 0 0 0,0 0 0 0 0,0-1 0 0 0,-1 1 0 0 0,1-1 0 0 0,1 0 0 0 0,-1-1 0 0 0,-3-2-6 0 0,-10-15 176 0 0,11 11-2980 0 0,5 9-10495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421"/>
    </inkml:context>
    <inkml:brush xml:id="br0">
      <inkml:brushProperty name="width" value="0.05" units="cm"/>
      <inkml:brushProperty name="height" value="0.05" units="cm"/>
      <inkml:brushProperty name="color" value="#E71224"/>
    </inkml:brush>
  </inkml:definitions>
  <inkml:trace contextRef="#ctx0" brushRef="#br0">0 39 5120,'0'-20'0,"0"1"-3456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05.847"/>
    </inkml:context>
    <inkml:brush xml:id="br0">
      <inkml:brushProperty name="width" value="0.05" units="cm"/>
      <inkml:brushProperty name="height" value="0.05" units="cm"/>
      <inkml:brushProperty name="color" value="#E71224"/>
    </inkml:brush>
  </inkml:definitions>
  <inkml:trace contextRef="#ctx0" brushRef="#br0">33 47 3584,'-2'-17'0,"-5"-13"0,7 30 0,-10 7-256,10-7 128,0 0-1792</inkml:trace>
  <inkml:trace contextRef="#ctx0" brushRef="#br0" timeOffset="1">0 68 5120,'0'0'0,"0"0"128,0 0 128,0 0-768,0 0 128,0 0-2560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19.306"/>
    </inkml:context>
    <inkml:brush xml:id="br0">
      <inkml:brushProperty name="width" value="0.05" units="cm"/>
      <inkml:brushProperty name="height" value="0.05" units="cm"/>
      <inkml:brushProperty name="color" value="#E71224"/>
    </inkml:brush>
  </inkml:definitions>
  <inkml:trace contextRef="#ctx0" brushRef="#br0">302 4 8064,'-6'-1'434,"-12"-1"-1182,17 2 930,1 0 1,-1 1-1,1-1 0,-1 0 0,1 1 0,-1-1 0,1 0 0,-1 1 1,1-1-1,0 1 0,-1-1 0,1 1 0,-1-1 0,1 1 0,0-1 1,0 1-1,-1-1 0,1 1 0,0-1 0,0 1 0,0 0 1,-1-1-1,1 1 0,0-1 0,0 1 0,0 0 0,0-1 0,0 1 1,0-1-1,1 2 0,-3 12 12,1 1 0,-1-1 0,-7 23 0,-3 11-31,10-27-144,0 1 0,1 0 1,3 34-1,12 66 431,-14-121-444,5 27 70,5 58 339,-3-34-318,-5-44-78,-1-1 0,1 1 0,-1-1 0,-1 1 0,1 0 0,-1-1 0,-1 1 0,1-1 0,-1 1-1,-1-1 1,1 1 0,-1-1 0,-6 14 0,-2 3 160,1 0 1,2 1-1,0 0 0,-4 30 0,8-31-111,-1 39-1,4-49-38,-1 0-1,0 0 1,-1 0-1,-6 23 0,2-13-28,1 1 0,-4 47 0,-1 9 0,0-11 71,-5 34 29,14-101-57,1-3-86,0 2 107,-2 7-43,-4 4-21,1-1-21,5-10-43,0-2 149,0 0 1,0 0-129,0 0 128,0 0 1,0 0-129,0 0 128,12 1-100,0 2 0,1-1 0,-1 1 0,0 1-1,0 0 1,22 12 0,-31-15 20,-1 1 0,1 0 0,-1 0 1,0 0-1,1 0 0,-1 0 0,0 0 0,0 1 0,0-1 1,-1 1-1,1-1 0,0 1 0,-1 0 0,0 0 1,0-1-1,0 1 0,0 0 0,1 4 0,1 8-4,-1 0-1,1 23 0,-2-23-14,1 9-19,-2-1 0,-1 1 0,0-1 1,-2 0-1,-10 43 0,9-51 16,-1 0 1,-1-1-1,0 1 1,-1-1-1,-1 0 1,0-1-1,-1 0 1,0 0-1,-20 20 0,29-32 17,-26 24-32,1 2 0,1 0 0,-30 45 0,49-63 46,-24 29 122,27-36-30,2-2 22,0 0 0,0 0-42,0 0-129,-1 2 107,-4 7-64,0 5-85,2 2 63,1 0 22,2-2 0,0-1 0,0 0 0,0 3 0,0 1-21,0 86-192,0-93 191,0 5 1,0-1-64,0-1 63,0-3 44,0-9 84,0-1 22,0 0 0,0 0 0,0 0 0,0 0 0,0 0 0,0 0 0,0 0 0,21-5 0,-10 2-106,0-1 0,-1-1-1,0 0 1,0 0 0,19-14-1,14-8-23,-17 15-6,0 2 0,0 0 0,1 1 0,0 2-1,1 1 1,-1 1 0,1 1 0,0 2 0,0 1-1,0 0 1,0 3 0,39 5 0,-58-5 7,0 0-1,1 1 1,-1-1 0,0 2-1,0-1 1,-1 2 0,1-1 0,-1 1-1,0 0 1,0 1 0,0-1 0,-1 2-1,0-1 1,0 1 0,0 0 0,7 11-1,-6-6-16,0 0 0,0 1 0,-1 0-1,0 0 1,-2 1 0,9 25-1,-13-34 14,0 0-1,0 0 1,-1 0-1,1 1 1,-1-1-1,0 0 0,-1 0 1,1 1-1,-1-1 1,0 0-1,0 0 1,-1 0-1,0 0 1,1 0-1,-2 0 0,1 0 1,0-1-1,-1 1 1,0-1-1,0 0 1,0 1-1,-6 4 0,-3 1-29,-1 0 0,-1 0-1,0-2 1,0 1-1,-19 7 1,-4 3-9,27-14 44,-2 2 0,6 9 0,1 2 0,0 1 0,1-1 0,2-2 0,1 0-21,1 1 2,0 0-1,-1-1 0,-1 1 1,0-1-1,-1 1 1,-1-1-1,-1 0 1,0 0-1,-1-1 1,-1 1-1,-9 16 0,-21 43 148,37-70-80,-1 0 57,-14 11-23,6-6-61,-6 3-21,4-3 22,8-8 84,3-2-20,-1 2-150,-7 9 93,5-5 9,2 8 151,0-12-83,1-2 22,0 0 0,2-1-117,0 0 0,0 0-1,1 1 1,-1-1 0,0 0-1,0 1 1,0 0 0,0 0-1,4-1 1,1 2-11,-1-1-1,0 1 1,1 1-1,-1-1 1,0 1 0,0 0-1,0 0 1,0 0-1,0 1 1,0 0 0,-1 1-1,8 5 1,-1 0 5,-1 1 0,0 0 1,-1 0-1,13 18 0,-17-20-9,-1 0 0,-1 0 0,1 0-1,-1 0 1,-1 1 0,0-1 0,0 1-1,0 0 1,-1 0 0,-1 0 0,1 1-1,-2-1 1,1 0 0,-2 18-1,0-20 2,0 0 0,0 0 0,0 0 0,-1 0-1,0 0 1,-1 0 0,0 0 0,0-1 0,0 1-1,-1-1 1,0 0 0,0 0 0,0 0 0,-1-1-1,0 1 1,0-1 0,0 0 0,-1-1 0,-9 8-1,6-7-11,0 1-1,1 0 1,-11 10-1,-56 44-50,55-44 66,17-11 0,2-1 0,0-2 0,-1 0 0,1 0 0,0 1 0,0-1 0,0 0 0,0 1 0,0-1 0,0 3 0,-4 14 0,2-3 0,0 0 0,-13 31 0,13-19 0,2 32 0,1-35 0,-1 1 0,-5 25 0,4-33 0,1 1 0,0 0 0,3 28 0,0 7 0,5 120 0,-6-143 0,0-1 22,-7 49 0,0 11 41,6 37-42,0-115-33,1 0 0,0-1 0,1 1 0,0-1 0,5 16 0,-3-14-2,0 1 0,-2-1 0,2 17 0,3 33 57,2-1 0,25 93-1,-29-134-44,1 35-1,-4-36 16,7 37 1,-6-41 1,0 0 0,-2 0 0,0 0 1,0 0-1,-2 0 0,-4 29 0,10-10-15,-5-25 3,0 4 63,-5 7-7,5-8-59,3 0 0,-1 1 0,-2-1 0,-2-1 0,-3-1 0,-1 4 0,6 3 0,2-1 0,-1-7 22,-1-8 84,0-2 22,17 9 0,18 8-147,-25-13 38,1 1-1,0 1 1,-1 0-1,0 0 0,-1 1 1,1 0-1,12 13 0,-7-4-18,-1 0 0,17 23 0,-27-33 0,0 0 0,0 1 0,-1 0 0,0-1 0,0 1 0,-1 0 0,3 12 0,-3-9-17,0 1 0,0-1 0,-1 0 0,0 1 0,-1-1 0,0 0 0,-1 1 0,0-1 0,-1 0 0,0 0 0,0 0 0,-1 0 0,0 0-1,-7 12 1,4-9-11,0-1 0,-2 0-1,1 0 1,-1-1-1,-1 0 1,0-1-1,-1 0 1,-18 15-1,9-8 55,-2-2 0,0-1-1,0 0 1,-26 11-1,44-24-15,1 0-1,-1 1 1,1-1-1,-1 0 1,1 1-1,0 0 1,0 0-1,-3 2 1,-8 9-74,3 1 42,1 1 22,8-14 0,0 1 0,0-1 0,0 1 0,0-1 0,0 1 0,1-1 0,-1 1 0,0 0 0,1-1 0,0 1 0,-1 0 0,1 1 0,-3 17 0,-2-1 17,2-16 22,2 22 32,1-13-70,0 30 127,0-30-128,1 0 0,0 0 0,5 21 0,-4-26 0,-1 1 0,1 0 0,-1 13 0,-4 25 0,2-45 0,1 1 0,0-1 0,0 1 0,0-1 0,1 1 0,-1-1 0,0 1 0,1-1 0,-1 1 0,0-1 0,1 0 0,0 1 0,-1-1 0,1 1 0,1 1 0,3 7 0,3 42 128,-6-42-106,0-6 63,0 5-64,2 11 35,-4-20-52,0 0 1,-1 0-1,1 0 1,0 0-1,0 1 1,0-1 0,0 0-1,0 0 1,0 0-1,0 1 1,0-1-1,0 0 1,0 0 0,0 0-1,0 1 1,0-1-1,0 0 1,0 0 0,0 0-1,1 1 1,-1-1-1,0 0 1,0 0-1,0 0 1,0 0 0,0 1-1,0-1 1,0 0-1,1 0 1,-1 0-1,0 0 1,0 0 0,0 1-1,0-1 1,0 0-1,1 0 1,-1 0 0,0 0-1,0 0 1,0 0-1,1 0 1,-1 0-1,0 0 1,0 0 0,0 0-1,1 0 1,-1 0-1,11 2 84,-8-1-85,10 2 3,0 1 0,-1 0 0,15 8 0,-23-10-7,1 1 1,-1-1-1,0 1 1,0 1 0,0-1-1,-1 0 1,1 1-1,-1 0 1,0 0 0,0 0-1,0 0 1,3 6-1,19 34 1,12 25 0,-33-61 0,-2-1 0,1 1 0,-1 0 0,0 0 0,0 0 0,-1 0 0,0 12 0,-1-6-21,-1 1 0,-1-1-1,-1 0 1,0 0 0,-9 25-1,-2-5-42,-18 34 0,19-46 80,-1-1 0,-1 0 0,-24 25 0,22-27 0,1 1 0,1 0 0,-18 32 0,19-21-16,2 0 0,-12 45 0,-4 11 0,21-69 0,4-11 0,0 0 0,0 1 0,1-1 0,0 1 0,1-1 0,-1 1 0,1 12 0,0 1 42,-1 1-1,-7 32 0,7-42-37,1-4-4,1-1 0,0 0 0,0 0 0,1 0 0,0 0 0,0 0 0,4 11 0,1 16 0,-3 17 0,-3-41 0,0 1 0,1 0 0,0 0 0,1-1 0,6 22 0,0-6 26,-1 1 0,-1 0-1,-1 1 1,2 37-1,0-20 28,-4-33-28,-1 1 0,1 21 0,-3-21-25,0 0 0,1 0 0,1 0 0,0 0 0,1 0 0,6 20 0,-4-19 0,1-2 0,-2-1 0,0-2 22,-3-8-16,0 0 1,0-1 0,0 1-1,0-1 1,0 1-1,0-1 1,0 1 0,0-1-1,0 0 1,0 0 0,0 1-1,1-1 1,-1 0-1,1 0 1,-1 0 0,17 6-7,0 0 0,-1 1 0,1 2 0,-2-1 0,1 2 0,-1 0 0,-1 1 0,0 1 0,0 0 0,-1 1 0,-1 0 0,0 1 0,-1 1 0,11 17 0,-16-20 2,-1 0-1,0 1 0,-1 0 0,-1 0 0,0 0 0,0 0 1,2 23-1,-4-14-30,0 1 0,-2-1 0,-4 44 0,1-47 26,0-1 0,-1 1 1,-1-1-1,-1 0 0,-1 0 1,0-1-1,-11 18 0,17-32 3,-1 0 0,1-1 0,-1 1 0,0-1 0,0 1 0,0-1 0,0 0 0,0 0 0,-1 0 0,-4 3 0,-5 4 0,-13 22 0,1 1 0,1 1 0,-20 40 0,34-58 0,1 8 0,-22 43 0,26-53 0,4-11 3,0-1 1,-1 1-1,1 0 0,0 0 0,0 0 0,0 0 0,1-1 0,-1 1 0,0 0 0,1 0 0,-1-1 1,1 1-1,1 3 0,1 3 60,-1-1-43,2 36-19,1 65-1,0-62 0,-3-36 0,-1 1 0,0 0 0,0 12 0,-1 54 0,1-57 0,0 0 0,-2 1 0,0-1 0,-6 30 0,-10-14 0,16-35 0,0 1 0,1-1 0,-1 1 0,0 0 0,0-1 0,1 1 0,-1 0 0,1 0 0,-1 0 0,1-1 0,0 1 0,0 0 0,-1 0 0,1 0 0,1 0 0,-1 3 0,1 3 0,-6 32 0,0 62 0,5-14 128,0-78-106,19-33 84,-16 19-106,1 1 0,0-1 0,0 1 0,0 0 0,0 0 0,0 0 0,0 1 0,1-1 0,-1 1 0,1 0 0,0 1 0,0-1 0,0 1 0,-1 0 0,9-1 0,-7 1 0,-1 0 0,0 1 0,0 0 0,0 0 0,0 0 0,0 0 0,1 1 0,-1 0 0,0 0 0,0 0 0,0 1 0,0 0 0,-1 0 0,1 0 0,7 5 0,-6-3 1,-1 1-1,0 0 0,0 1 0,0 0 1,-1-1-1,1 1 0,-1 1 0,-1-1 1,1 0-1,4 14 0,-5-9 0,0 0 1,0 1-1,-1 0 1,-1-1-1,0 1 0,-1 13 1,-2 9-8,-2-1 0,-1 0 1,-19 60-1,16-69-8,-2-1 0,0 0 0,-1 0 0,-2-1 0,0-1 0,-17 21 0,-34 54 13,54-79 2,0-1 0,-6 3 0,1-2 0,1-1 0,0 0 0,13-15 0,-1 0 0,1 1 0,-1-1 0,1 0 0,0 1 0,0-1 0,-1 1 0,1 0 0,0-1 0,0 1 0,1 0 0,-1 0 0,0-1 0,1 1 0,-1 0 0,1 0 0,-1 0 0,1 0 0,0 2 0,-1 7 0,-4 5 0,0 1 0,2 0 0,0 0 0,1 0 0,1 0 0,0 0 0,2 0 0,0 0 0,4 26 0,6 14 0,4 95 0,-12-105 0,0-28 0,0-1 0,1 1 0,8 21 0,-7-28 0,-1-1 0,-1 2 0,0-1 0,-1 0 0,0 0 0,-1 1 0,0-1 0,-1 1 0,-2 16 0,-20 113 0,21-64 0,-1 1 0,4-69 0,-2-6 0,0 0 0,1-1 0,-1 1 0,0-1 0,0 1 0,-1 0 0,1-1 0,-1 1 0,0-1 0,0 1 0,0-1 0,-3 6 0,-3 5 0,0 1 0,6 1 0,5 0 0,-4-6 22,0-8 84,0-2 22,26 0 0,32-1-42,0-3-1,88-18 0,24-3-85,-127 19 37,79 1-1,14-1 19,-111 3-55,0 0 0,0 2 0,0 1 0,-1 1 0,1 1 0,25 5 0,-47-5 0,1-1 0,27-2 0,-19 1 0,-2 0 0,2-2 0,-1 0 0,1 1 0,1 1 0,1 0 0,-1 0 0,-5-2 0,0 1 0,0-1 0,-1 0 0,1-1 0,0 0 0,-1 0 0,0-1 0,1 1 0,6-6 0,-8 4 0,1 1 0,-1 1 0,1 0 0,12-5 0,205-51 0,-99 28 0,127-49 0,-194 56 0,69-23 0,84-21 0,-67 20 0,-112 38 0,8-1 0,-2-3 0,48-23 0,154-63 0,-166 71 0,-35 10 0,6-2 0,-34 19 0,-2 1-170,-9 0-133,0 0 1,1 0-1,-1-1 1,0 1 0,0 0-1,0-1 1,0 1-1,0 0 1,0 0 0,-1 0-1,0-3 1,1 4-59,-3-16-11222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5:32.106"/>
    </inkml:context>
    <inkml:brush xml:id="br0">
      <inkml:brushProperty name="width" value="0.05" units="cm"/>
      <inkml:brushProperty name="height" value="0.05" units="cm"/>
      <inkml:brushProperty name="color" value="#00A0D7"/>
    </inkml:brush>
  </inkml:definitions>
  <inkml:trace contextRef="#ctx0" brushRef="#br0">153 0 9216,'0'0'128,"0"0"0,0 0 0,1 15 341,0-1-426,2 2-43,-1-2 0,-1-11 41,0-1 1,-1 1-1,1 0 1,-1-1-1,0 1 0,1 0 1,-1 0-1,-1-1 1,1 1-1,0 0 1,-2 3-1,1-2 9,1-1 0,-1 1 0,1 0-1,-1-1 1,1 1 0,0 0 0,1 4 0,1 17 502,1-1-1,9 34 1,-5-30-415,-4-11-74,-1 1 1,0 20-1,2 10 3,-3-40-22,1 0 1,0 1-1,5 9 1,6 25 225,-12-35-206,0-1 0,0 1 0,-1 0 0,0-1 0,0 1 0,-1 0 0,0-1 0,-1 1 0,1-1 0,-6 14 0,3-11-43,1 1 0,0 0 1,0-1-1,1 1 0,0 0 1,0 14-1,-3 4 214,6-26-198,-6 22 54,1-8-91,1-2 0,2 5 76,3-17-13,-1 30-53,-1-19-53,0 0-42,0-5 100,0 0 0,-1 0 0,0 0 0,-4 15-1,3-18-36,1 0-1,0 0 1,0 0-1,1 0 1,-1 0-1,1 0 1,1 0-1,0 10 1,5 57 385,-5-65-377,-1-2-72,-1 43-49,-6-12 100,-4 15 198,10-50-99,1-2-107,0 0 129,0 2 20,-11 45 65,10-44-64,3-4-1,9-8-75,1 1 0,0 1 0,0 0 0,25-10 0,-33 15-26,0 1 1,0 0-1,0 0 0,-1 1 1,1-1-1,0 1 0,0 0 1,1 0-1,-1 0 0,0 0 1,0 1-1,-1 0 0,1 0 1,0 0-1,0 0 0,0 0 1,0 1-1,-1 0 0,1 0 1,-1 0-1,1 0 0,4 4 1,-3-1-16,-1 0 1,1-1-1,-1 1 1,-1 0-1,1 1 1,-1-1 0,0 1-1,0 0 1,0-1-1,-1 1 1,0 0 0,0 1-1,-1-1 1,1 0-1,-1 7 1,2 13-66,-2 0 0,-4 37 0,2-32 45,-1 14-43,-6 111 126,5-124-39,-2-1 0,-17 59 0,-98 232-142,1-31 243,88-211-124,18-44 32,2 1 0,2 0 1,1 0-1,1 1 0,3 0 0,1 1 0,2-1 0,1 0 0,2 1 0,2-1 0,9 38 1,-11-60 4,0 0 1,-1 1 0,-1 21 0,-1-24 4,1 1-1,1 0 0,0 0 1,4 18-1,11 22 18,-9-38-36,-2 1 0,0 0 0,3 30 1,-8-30 88,1-17-20,10 31 136,-11-30-91,112 5 234,-45-8-296,-28-1 29,56 6 0,11-1-73,-84-4-22,0 1 0,0 1 0,0 1 0,0 0 0,29 9 0,7 3-13,1-2 0,87 7 1,21 3 263,-149-19-234,15 4 11,1-2-1,-1-1 1,58-1 0,62-8 46,66-6 1,-150 7-75,73 6 0,-37 0 0,342-19 128,-358 13-190,134 10 0,-186-4 58,-18-3 16,1-1-1,0 0 0,-1-1 0,1-1 0,19-7 0,15-3 29,95-24-19,-135 36-21,0 0 0,0 1 0,17 0 0,-21 2 0,0-1 0,0-1 0,0 1 0,1-2 0,-2 1 0,1-2 0,18-5 0,-11 1 0,0 1 0,1 1 0,-1 1 0,1 0 0,0 1 0,1 1 0,-1 1 0,26 1 0,-19-1 0,40-8 0,-7 2 0,39-11 33,0 1 62,-89 17 37,-7-1-37,35-10-87,-34 11-307,-3-1 117,0 1-1,0-1 0,0 0 0,-1 1 0,1-1 0,0 0 0,0 0 0,0 1 0,0-1 0,0 0 0,-1-2 0,-3-2-651,-1-1-199,1 0-1,-1 0 1,1-1-1,0 1 1,1-1 0,0 0-1,0-1 1,-4-8-1,-14-31-1547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38.970"/>
    </inkml:context>
    <inkml:brush xml:id="br0">
      <inkml:brushProperty name="width" value="0.05" units="cm"/>
      <inkml:brushProperty name="height" value="0.05" units="cm"/>
      <inkml:brushProperty name="color" value="#F6630D"/>
    </inkml:brush>
  </inkml:definitions>
  <inkml:trace contextRef="#ctx0" brushRef="#br0">14 9 8704,'-6'-8'58,"1"8"-8,3 15-9,2-13 66,0-2 21,0 0 0,0 0 0,0 0-1131,0 0-4522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0:44:41.529"/>
    </inkml:context>
    <inkml:brush xml:id="br0">
      <inkml:brushProperty name="width" value="0.05" units="cm"/>
      <inkml:brushProperty name="height" value="0.05" units="cm"/>
      <inkml:brushProperty name="color" value="#F6630D"/>
    </inkml:brush>
  </inkml:definitions>
  <inkml:trace contextRef="#ctx0" brushRef="#br0">113 1 12416,'-10'15'0,"-14"17"21,23-31 86,-2 16 426,-8 42-47,5-31-293,2 1 0,0 0 1,1 53-1,4-47 9,-6 56 1,-1 9 32,6-98-221,0 0 1,0 0-1,0 0 1,-1 0 0,1 0-1,0 0 1,-1 0-1,1 0 1,-2 3 0,-1 3 24,0 0 1,1 0 0,0 1-1,1-1 1,-1 16 0,-1 27 125,2-26 8,-6 34 1,6-49-146,0 1 0,1-1 0,0 1 0,2 17 0,1 15 66,-14 294 56,12-149-119,2-35 66,-3-112 30,7 58 1,-4-68-53,0 48 0,-8-44 927,5-35-996,0 0 0,0 1-1,0-1 1,0 0-1,-1 0 1,1 0-1,0 0 1,0 0-1,0 0 1,0 1-1,0-1 1,0 0-1,0 0 1,0 0 0,0 0-1,0 1 1,0-1-1,0 0 1,0 0-1,0 0 1,0 0-1,0 1 1,0-1-1,0 0 1,0 0-1,0 0 1,0 0-1,0 1 1,0-1 0,0 0-1,0 0 1,0 0-1,0 0 1,0 0-1,0 1 1,0-1-1,0 0 1,0 0-1,1 0 1,-1 0-1,0 0 1,0 0 0,0 0-1,0 1 1,0-1-1,1 0 1,-1 0-1,0 0 1,0 0-1,0 0 1,0 0-1,0 0 1,1 0-1,-1 0 1,0 0 0,0 0-1,0 0 1,0 0-1,1 0 1,-1 0-1,0 0 1,0 0-1,0 0 1,0 0-1,1 0 1,-1 0-1,0 0 1,0 0 0,0 0-1,20-10 12,11-3 69,-19 10-83,1 1 0,0 1 0,0 0 0,0 1 0,0 0 0,1 1-1,13 2 1,-21-1-3,0-1 0,0 1 0,0 0 0,0 0 0,0 1 0,0 0 0,-1 0-1,1 0 1,-1 1 0,0-1 0,0 1 0,0 0 0,0 1 0,-1-1 0,0 1 0,7 10-1,-4-3 1,-1 0 0,0 1 0,-1 0 0,0 0 0,-1 0 0,3 20 0,-3-8 0,-1 0 0,-1 42 0,-2-56-11,-1 1 0,0-1 0,-1 1 0,-1-1 0,0 0 0,0 0 0,-1 0-1,0 0 1,-1 0 0,0-1 0,-1 0 0,0 0 0,-1-1 0,0 1-1,0-1 1,-1-1 0,0 1 0,-1-2 0,0 1 0,0-1 0,0 0 0,-16 8-1,-24 12 34,47-26 84,2-1 22,2 2-21,5 11-86,2 5-21,0 0 0,-3-1 0,1-2 0,-2-2 0,-3 0-21,-2 4-57,-2-14 38,6 12 129,0 2-17,-3-15 34,-1-2 22,0 0 0,0 0 0,0 0 22,21 2 212,2 0-245,0-2-1,0 0 0,36-6 1,14 0 57,40 0-178,-67 1 13,0 3-1,66 6 1,144 26 97,-35-18-106,-20-3 0,-171-7 0,1-2 0,-1-2 0,52-9 0,-4 1 0,73-13 0,17-1 0,-121 21 0,179-7 0,-209 8 0,0 0 0,0-1 0,0-1 0,0 0 0,-1-1 0,0-1 0,20-10 0,-10 4 0,44-12 0,74-20 0,-130 40 0,-1 0-3,1 1-1,0 0 1,0 1-1,0 0 1,23 2-1,-36 0-103,-1 0-42,-7-12-2646,-1 1-8980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10/9/2020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10/9/2020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10/9/2020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10/9/2020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1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7" Type="http://schemas.openxmlformats.org/officeDocument/2006/relationships/image" Target="../media/image103.png"/><Relationship Id="rId299" Type="http://schemas.openxmlformats.org/officeDocument/2006/relationships/customXml" Target="../ink/ink150.xml"/><Relationship Id="rId21" Type="http://schemas.openxmlformats.org/officeDocument/2006/relationships/image" Target="../media/image49.png"/><Relationship Id="rId63" Type="http://schemas.openxmlformats.org/officeDocument/2006/relationships/image" Target="../media/image72.png"/><Relationship Id="rId159" Type="http://schemas.openxmlformats.org/officeDocument/2006/relationships/image" Target="../media/image125.png"/><Relationship Id="rId324" Type="http://schemas.openxmlformats.org/officeDocument/2006/relationships/image" Target="../media/image207.png"/><Relationship Id="rId170" Type="http://schemas.openxmlformats.org/officeDocument/2006/relationships/customXml" Target="../ink/ink85.xml"/><Relationship Id="rId226" Type="http://schemas.openxmlformats.org/officeDocument/2006/relationships/image" Target="../media/image158.png"/><Relationship Id="rId268" Type="http://schemas.openxmlformats.org/officeDocument/2006/relationships/image" Target="../media/image179.png"/><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customXml" Target="../ink/ink64.xml"/><Relationship Id="rId335" Type="http://schemas.openxmlformats.org/officeDocument/2006/relationships/customXml" Target="../ink/ink168.xml"/><Relationship Id="rId5" Type="http://schemas.openxmlformats.org/officeDocument/2006/relationships/image" Target="../media/image41.png"/><Relationship Id="rId181" Type="http://schemas.openxmlformats.org/officeDocument/2006/relationships/image" Target="../media/image136.png"/><Relationship Id="rId237" Type="http://schemas.openxmlformats.org/officeDocument/2006/relationships/customXml" Target="../ink/ink119.xml"/><Relationship Id="rId279" Type="http://schemas.openxmlformats.org/officeDocument/2006/relationships/customXml" Target="../ink/ink140.xml"/><Relationship Id="rId43" Type="http://schemas.openxmlformats.org/officeDocument/2006/relationships/image" Target="../media/image61.png"/><Relationship Id="rId139" Type="http://schemas.openxmlformats.org/officeDocument/2006/relationships/image" Target="../media/image115.png"/><Relationship Id="rId290" Type="http://schemas.openxmlformats.org/officeDocument/2006/relationships/image" Target="../media/image190.png"/><Relationship Id="rId304" Type="http://schemas.openxmlformats.org/officeDocument/2006/relationships/image" Target="../media/image197.png"/><Relationship Id="rId346" Type="http://schemas.openxmlformats.org/officeDocument/2006/relationships/image" Target="../media/image218.png"/><Relationship Id="rId85" Type="http://schemas.openxmlformats.org/officeDocument/2006/relationships/image" Target="../media/image83.png"/><Relationship Id="rId150" Type="http://schemas.openxmlformats.org/officeDocument/2006/relationships/customXml" Target="../ink/ink75.xml"/><Relationship Id="rId192" Type="http://schemas.openxmlformats.org/officeDocument/2006/relationships/image" Target="../media/image141.png"/><Relationship Id="rId206" Type="http://schemas.openxmlformats.org/officeDocument/2006/relationships/image" Target="../media/image148.png"/><Relationship Id="rId248" Type="http://schemas.openxmlformats.org/officeDocument/2006/relationships/image" Target="../media/image169.png"/><Relationship Id="rId12" Type="http://schemas.openxmlformats.org/officeDocument/2006/relationships/customXml" Target="../ink/ink6.xml"/><Relationship Id="rId108" Type="http://schemas.openxmlformats.org/officeDocument/2006/relationships/customXml" Target="../ink/ink54.xml"/><Relationship Id="rId315" Type="http://schemas.openxmlformats.org/officeDocument/2006/relationships/customXml" Target="../ink/ink158.xml"/><Relationship Id="rId357" Type="http://schemas.openxmlformats.org/officeDocument/2006/relationships/customXml" Target="../ink/ink179.xml"/><Relationship Id="rId54" Type="http://schemas.openxmlformats.org/officeDocument/2006/relationships/customXml" Target="../ink/ink27.xml"/><Relationship Id="rId96" Type="http://schemas.openxmlformats.org/officeDocument/2006/relationships/customXml" Target="../ink/ink48.xml"/><Relationship Id="rId161" Type="http://schemas.openxmlformats.org/officeDocument/2006/relationships/image" Target="../media/image126.png"/><Relationship Id="rId217" Type="http://schemas.openxmlformats.org/officeDocument/2006/relationships/customXml" Target="../ink/ink109.xml"/><Relationship Id="rId259" Type="http://schemas.openxmlformats.org/officeDocument/2006/relationships/customXml" Target="../ink/ink130.xml"/><Relationship Id="rId23" Type="http://schemas.openxmlformats.org/officeDocument/2006/relationships/image" Target="../media/image50.png"/><Relationship Id="rId119" Type="http://schemas.openxmlformats.org/officeDocument/2006/relationships/image" Target="../media/image104.png"/><Relationship Id="rId270" Type="http://schemas.openxmlformats.org/officeDocument/2006/relationships/image" Target="../media/image180.png"/><Relationship Id="rId326" Type="http://schemas.openxmlformats.org/officeDocument/2006/relationships/image" Target="../media/image208.png"/><Relationship Id="rId65" Type="http://schemas.openxmlformats.org/officeDocument/2006/relationships/image" Target="../media/image73.png"/><Relationship Id="rId130" Type="http://schemas.openxmlformats.org/officeDocument/2006/relationships/customXml" Target="../ink/ink65.xml"/><Relationship Id="rId172" Type="http://schemas.openxmlformats.org/officeDocument/2006/relationships/customXml" Target="../ink/ink86.xml"/><Relationship Id="rId228" Type="http://schemas.openxmlformats.org/officeDocument/2006/relationships/image" Target="../media/image159.png"/><Relationship Id="rId281" Type="http://schemas.openxmlformats.org/officeDocument/2006/relationships/customXml" Target="../ink/ink141.xml"/><Relationship Id="rId337" Type="http://schemas.openxmlformats.org/officeDocument/2006/relationships/customXml" Target="../ink/ink169.xml"/><Relationship Id="rId34" Type="http://schemas.openxmlformats.org/officeDocument/2006/relationships/customXml" Target="../ink/ink17.xml"/><Relationship Id="rId76" Type="http://schemas.openxmlformats.org/officeDocument/2006/relationships/customXml" Target="../ink/ink38.xml"/><Relationship Id="rId141" Type="http://schemas.openxmlformats.org/officeDocument/2006/relationships/image" Target="../media/image116.png"/><Relationship Id="rId7" Type="http://schemas.openxmlformats.org/officeDocument/2006/relationships/image" Target="../media/image42.png"/><Relationship Id="rId183" Type="http://schemas.openxmlformats.org/officeDocument/2006/relationships/customXml" Target="../ink/ink92.xml"/><Relationship Id="rId239" Type="http://schemas.openxmlformats.org/officeDocument/2006/relationships/customXml" Target="../ink/ink120.xml"/><Relationship Id="rId250" Type="http://schemas.openxmlformats.org/officeDocument/2006/relationships/image" Target="../media/image170.png"/><Relationship Id="rId292" Type="http://schemas.openxmlformats.org/officeDocument/2006/relationships/image" Target="../media/image191.png"/><Relationship Id="rId306" Type="http://schemas.openxmlformats.org/officeDocument/2006/relationships/image" Target="../media/image198.png"/><Relationship Id="rId45" Type="http://schemas.openxmlformats.org/officeDocument/2006/relationships/image" Target="../media/image62.png"/><Relationship Id="rId87" Type="http://schemas.openxmlformats.org/officeDocument/2006/relationships/image" Target="../media/image84.png"/><Relationship Id="rId110" Type="http://schemas.openxmlformats.org/officeDocument/2006/relationships/customXml" Target="../ink/ink55.xml"/><Relationship Id="rId348" Type="http://schemas.openxmlformats.org/officeDocument/2006/relationships/image" Target="../media/image219.png"/><Relationship Id="rId152" Type="http://schemas.openxmlformats.org/officeDocument/2006/relationships/customXml" Target="../ink/ink76.xml"/><Relationship Id="rId194" Type="http://schemas.openxmlformats.org/officeDocument/2006/relationships/image" Target="../media/image142.png"/><Relationship Id="rId208" Type="http://schemas.openxmlformats.org/officeDocument/2006/relationships/image" Target="../media/image149.png"/><Relationship Id="rId261" Type="http://schemas.openxmlformats.org/officeDocument/2006/relationships/customXml" Target="../ink/ink131.xml"/><Relationship Id="rId14" Type="http://schemas.openxmlformats.org/officeDocument/2006/relationships/customXml" Target="../ink/ink7.xml"/><Relationship Id="rId56" Type="http://schemas.openxmlformats.org/officeDocument/2006/relationships/customXml" Target="../ink/ink28.xml"/><Relationship Id="rId317" Type="http://schemas.openxmlformats.org/officeDocument/2006/relationships/customXml" Target="../ink/ink159.xml"/><Relationship Id="rId359" Type="http://schemas.openxmlformats.org/officeDocument/2006/relationships/customXml" Target="../ink/ink180.xml"/><Relationship Id="rId98" Type="http://schemas.openxmlformats.org/officeDocument/2006/relationships/customXml" Target="../ink/ink49.xml"/><Relationship Id="rId121" Type="http://schemas.openxmlformats.org/officeDocument/2006/relationships/image" Target="../media/image105.png"/><Relationship Id="rId163" Type="http://schemas.openxmlformats.org/officeDocument/2006/relationships/image" Target="../media/image127.png"/><Relationship Id="rId219" Type="http://schemas.openxmlformats.org/officeDocument/2006/relationships/customXml" Target="../ink/ink110.xml"/><Relationship Id="rId230" Type="http://schemas.openxmlformats.org/officeDocument/2006/relationships/image" Target="../media/image160.png"/><Relationship Id="rId25" Type="http://schemas.openxmlformats.org/officeDocument/2006/relationships/image" Target="../media/image51.png"/><Relationship Id="rId67" Type="http://schemas.openxmlformats.org/officeDocument/2006/relationships/image" Target="../media/image74.png"/><Relationship Id="rId272" Type="http://schemas.openxmlformats.org/officeDocument/2006/relationships/image" Target="../media/image181.png"/><Relationship Id="rId328" Type="http://schemas.openxmlformats.org/officeDocument/2006/relationships/image" Target="../media/image209.png"/><Relationship Id="rId132" Type="http://schemas.openxmlformats.org/officeDocument/2006/relationships/customXml" Target="../ink/ink66.xml"/><Relationship Id="rId174" Type="http://schemas.openxmlformats.org/officeDocument/2006/relationships/customXml" Target="../ink/ink87.xml"/><Relationship Id="rId220" Type="http://schemas.openxmlformats.org/officeDocument/2006/relationships/image" Target="../media/image155.png"/><Relationship Id="rId241" Type="http://schemas.openxmlformats.org/officeDocument/2006/relationships/customXml" Target="../ink/ink121.xml"/><Relationship Id="rId15" Type="http://schemas.openxmlformats.org/officeDocument/2006/relationships/image" Target="../media/image46.png"/><Relationship Id="rId36" Type="http://schemas.openxmlformats.org/officeDocument/2006/relationships/customXml" Target="../ink/ink18.xml"/><Relationship Id="rId57" Type="http://schemas.openxmlformats.org/officeDocument/2006/relationships/image" Target="../media/image68.png"/><Relationship Id="rId262" Type="http://schemas.openxmlformats.org/officeDocument/2006/relationships/image" Target="../media/image176.png"/><Relationship Id="rId283" Type="http://schemas.openxmlformats.org/officeDocument/2006/relationships/customXml" Target="../ink/ink142.xml"/><Relationship Id="rId318" Type="http://schemas.openxmlformats.org/officeDocument/2006/relationships/image" Target="../media/image204.png"/><Relationship Id="rId339" Type="http://schemas.openxmlformats.org/officeDocument/2006/relationships/customXml" Target="../ink/ink170.xml"/><Relationship Id="rId78" Type="http://schemas.openxmlformats.org/officeDocument/2006/relationships/customXml" Target="../ink/ink39.xml"/><Relationship Id="rId99" Type="http://schemas.openxmlformats.org/officeDocument/2006/relationships/image" Target="../media/image92.png"/><Relationship Id="rId101" Type="http://schemas.openxmlformats.org/officeDocument/2006/relationships/image" Target="../media/image93.png"/><Relationship Id="rId122" Type="http://schemas.openxmlformats.org/officeDocument/2006/relationships/customXml" Target="../ink/ink61.xml"/><Relationship Id="rId143" Type="http://schemas.openxmlformats.org/officeDocument/2006/relationships/image" Target="../media/image117.png"/><Relationship Id="rId164" Type="http://schemas.openxmlformats.org/officeDocument/2006/relationships/customXml" Target="../ink/ink82.xml"/><Relationship Id="rId185" Type="http://schemas.openxmlformats.org/officeDocument/2006/relationships/customXml" Target="../ink/ink93.xml"/><Relationship Id="rId350" Type="http://schemas.openxmlformats.org/officeDocument/2006/relationships/image" Target="../media/image221.png"/><Relationship Id="rId9" Type="http://schemas.openxmlformats.org/officeDocument/2006/relationships/image" Target="../media/image43.png"/><Relationship Id="rId210" Type="http://schemas.openxmlformats.org/officeDocument/2006/relationships/image" Target="../media/image150.png"/><Relationship Id="rId26" Type="http://schemas.openxmlformats.org/officeDocument/2006/relationships/customXml" Target="../ink/ink13.xml"/><Relationship Id="rId231" Type="http://schemas.openxmlformats.org/officeDocument/2006/relationships/customXml" Target="../ink/ink116.xml"/><Relationship Id="rId252" Type="http://schemas.openxmlformats.org/officeDocument/2006/relationships/image" Target="../media/image171.png"/><Relationship Id="rId273" Type="http://schemas.openxmlformats.org/officeDocument/2006/relationships/customXml" Target="../ink/ink137.xml"/><Relationship Id="rId294" Type="http://schemas.openxmlformats.org/officeDocument/2006/relationships/image" Target="../media/image192.png"/><Relationship Id="rId308" Type="http://schemas.openxmlformats.org/officeDocument/2006/relationships/image" Target="../media/image199.png"/><Relationship Id="rId329" Type="http://schemas.openxmlformats.org/officeDocument/2006/relationships/customXml" Target="../ink/ink165.xml"/><Relationship Id="rId47" Type="http://schemas.openxmlformats.org/officeDocument/2006/relationships/image" Target="../media/image63.png"/><Relationship Id="rId68" Type="http://schemas.openxmlformats.org/officeDocument/2006/relationships/customXml" Target="../ink/ink34.xml"/><Relationship Id="rId89" Type="http://schemas.openxmlformats.org/officeDocument/2006/relationships/image" Target="../media/image85.png"/><Relationship Id="rId112" Type="http://schemas.openxmlformats.org/officeDocument/2006/relationships/customXml" Target="../ink/ink56.xml"/><Relationship Id="rId133" Type="http://schemas.openxmlformats.org/officeDocument/2006/relationships/image" Target="../media/image112.png"/><Relationship Id="rId154" Type="http://schemas.openxmlformats.org/officeDocument/2006/relationships/customXml" Target="../ink/ink77.xml"/><Relationship Id="rId175" Type="http://schemas.openxmlformats.org/officeDocument/2006/relationships/image" Target="../media/image133.png"/><Relationship Id="rId340" Type="http://schemas.openxmlformats.org/officeDocument/2006/relationships/image" Target="../media/image215.png"/><Relationship Id="rId361" Type="http://schemas.openxmlformats.org/officeDocument/2006/relationships/customXml" Target="../ink/ink181.xml"/><Relationship Id="rId196" Type="http://schemas.openxmlformats.org/officeDocument/2006/relationships/image" Target="../media/image143.png"/><Relationship Id="rId200" Type="http://schemas.openxmlformats.org/officeDocument/2006/relationships/image" Target="../media/image145.png"/><Relationship Id="rId16" Type="http://schemas.openxmlformats.org/officeDocument/2006/relationships/customXml" Target="../ink/ink8.xml"/><Relationship Id="rId221" Type="http://schemas.openxmlformats.org/officeDocument/2006/relationships/customXml" Target="../ink/ink111.xml"/><Relationship Id="rId242" Type="http://schemas.openxmlformats.org/officeDocument/2006/relationships/image" Target="../media/image166.png"/><Relationship Id="rId263" Type="http://schemas.openxmlformats.org/officeDocument/2006/relationships/customXml" Target="../ink/ink132.xml"/><Relationship Id="rId284" Type="http://schemas.openxmlformats.org/officeDocument/2006/relationships/image" Target="../media/image187.png"/><Relationship Id="rId319" Type="http://schemas.openxmlformats.org/officeDocument/2006/relationships/customXml" Target="../ink/ink160.xml"/><Relationship Id="rId37" Type="http://schemas.openxmlformats.org/officeDocument/2006/relationships/image" Target="../media/image57.png"/><Relationship Id="rId58" Type="http://schemas.openxmlformats.org/officeDocument/2006/relationships/customXml" Target="../ink/ink29.xml"/><Relationship Id="rId79" Type="http://schemas.openxmlformats.org/officeDocument/2006/relationships/image" Target="../media/image80.png"/><Relationship Id="rId102" Type="http://schemas.openxmlformats.org/officeDocument/2006/relationships/customXml" Target="../ink/ink51.xml"/><Relationship Id="rId123" Type="http://schemas.openxmlformats.org/officeDocument/2006/relationships/image" Target="../media/image106.png"/><Relationship Id="rId144" Type="http://schemas.openxmlformats.org/officeDocument/2006/relationships/customXml" Target="../ink/ink72.xml"/><Relationship Id="rId330" Type="http://schemas.openxmlformats.org/officeDocument/2006/relationships/image" Target="../media/image210.png"/><Relationship Id="rId90" Type="http://schemas.openxmlformats.org/officeDocument/2006/relationships/customXml" Target="../ink/ink45.xml"/><Relationship Id="rId165" Type="http://schemas.openxmlformats.org/officeDocument/2006/relationships/image" Target="../media/image128.png"/><Relationship Id="rId186" Type="http://schemas.openxmlformats.org/officeDocument/2006/relationships/image" Target="../media/image138.png"/><Relationship Id="rId351" Type="http://schemas.openxmlformats.org/officeDocument/2006/relationships/customXml" Target="../ink/ink176.xml"/><Relationship Id="rId211" Type="http://schemas.openxmlformats.org/officeDocument/2006/relationships/customXml" Target="../ink/ink106.xml"/><Relationship Id="rId232" Type="http://schemas.openxmlformats.org/officeDocument/2006/relationships/image" Target="../media/image161.png"/><Relationship Id="rId253" Type="http://schemas.openxmlformats.org/officeDocument/2006/relationships/customXml" Target="../ink/ink127.xml"/><Relationship Id="rId274" Type="http://schemas.openxmlformats.org/officeDocument/2006/relationships/image" Target="../media/image182.png"/><Relationship Id="rId295" Type="http://schemas.openxmlformats.org/officeDocument/2006/relationships/customXml" Target="../ink/ink148.xml"/><Relationship Id="rId309" Type="http://schemas.openxmlformats.org/officeDocument/2006/relationships/customXml" Target="../ink/ink155.xml"/><Relationship Id="rId27" Type="http://schemas.openxmlformats.org/officeDocument/2006/relationships/image" Target="../media/image52.png"/><Relationship Id="rId48" Type="http://schemas.openxmlformats.org/officeDocument/2006/relationships/customXml" Target="../ink/ink24.xml"/><Relationship Id="rId69" Type="http://schemas.openxmlformats.org/officeDocument/2006/relationships/image" Target="../media/image75.png"/><Relationship Id="rId113" Type="http://schemas.openxmlformats.org/officeDocument/2006/relationships/image" Target="../media/image99.png"/><Relationship Id="rId134" Type="http://schemas.openxmlformats.org/officeDocument/2006/relationships/customXml" Target="../ink/ink67.xml"/><Relationship Id="rId320" Type="http://schemas.openxmlformats.org/officeDocument/2006/relationships/image" Target="../media/image205.png"/><Relationship Id="rId80" Type="http://schemas.openxmlformats.org/officeDocument/2006/relationships/customXml" Target="../ink/ink40.xml"/><Relationship Id="rId155" Type="http://schemas.openxmlformats.org/officeDocument/2006/relationships/image" Target="../media/image123.png"/><Relationship Id="rId176" Type="http://schemas.openxmlformats.org/officeDocument/2006/relationships/customXml" Target="../ink/ink88.xml"/><Relationship Id="rId197" Type="http://schemas.openxmlformats.org/officeDocument/2006/relationships/customXml" Target="../ink/ink99.xml"/><Relationship Id="rId341" Type="http://schemas.openxmlformats.org/officeDocument/2006/relationships/customXml" Target="../ink/ink171.xml"/><Relationship Id="rId362" Type="http://schemas.openxmlformats.org/officeDocument/2006/relationships/image" Target="../media/image227.png"/><Relationship Id="rId201" Type="http://schemas.openxmlformats.org/officeDocument/2006/relationships/customXml" Target="../ink/ink101.xml"/><Relationship Id="rId222" Type="http://schemas.openxmlformats.org/officeDocument/2006/relationships/image" Target="../media/image156.png"/><Relationship Id="rId243" Type="http://schemas.openxmlformats.org/officeDocument/2006/relationships/customXml" Target="../ink/ink122.xml"/><Relationship Id="rId264" Type="http://schemas.openxmlformats.org/officeDocument/2006/relationships/image" Target="../media/image177.png"/><Relationship Id="rId285" Type="http://schemas.openxmlformats.org/officeDocument/2006/relationships/customXml" Target="../ink/ink143.xml"/><Relationship Id="rId17" Type="http://schemas.openxmlformats.org/officeDocument/2006/relationships/image" Target="../media/image47.png"/><Relationship Id="rId38" Type="http://schemas.openxmlformats.org/officeDocument/2006/relationships/customXml" Target="../ink/ink19.xml"/><Relationship Id="rId59" Type="http://schemas.openxmlformats.org/officeDocument/2006/relationships/image" Target="../media/image69.png"/><Relationship Id="rId103" Type="http://schemas.openxmlformats.org/officeDocument/2006/relationships/image" Target="../media/image94.png"/><Relationship Id="rId124" Type="http://schemas.openxmlformats.org/officeDocument/2006/relationships/customXml" Target="../ink/ink62.xml"/><Relationship Id="rId310" Type="http://schemas.openxmlformats.org/officeDocument/2006/relationships/image" Target="../media/image200.png"/><Relationship Id="rId70" Type="http://schemas.openxmlformats.org/officeDocument/2006/relationships/customXml" Target="../ink/ink35.xml"/><Relationship Id="rId91" Type="http://schemas.openxmlformats.org/officeDocument/2006/relationships/image" Target="../media/image86.png"/><Relationship Id="rId145" Type="http://schemas.openxmlformats.org/officeDocument/2006/relationships/image" Target="../media/image118.png"/><Relationship Id="rId166" Type="http://schemas.openxmlformats.org/officeDocument/2006/relationships/customXml" Target="../ink/ink83.xml"/><Relationship Id="rId187" Type="http://schemas.openxmlformats.org/officeDocument/2006/relationships/customXml" Target="../ink/ink94.xml"/><Relationship Id="rId331" Type="http://schemas.openxmlformats.org/officeDocument/2006/relationships/customXml" Target="../ink/ink166.xml"/><Relationship Id="rId352" Type="http://schemas.openxmlformats.org/officeDocument/2006/relationships/image" Target="../media/image222.png"/><Relationship Id="rId1" Type="http://schemas.openxmlformats.org/officeDocument/2006/relationships/slideLayout" Target="../slideLayouts/slideLayout2.xml"/><Relationship Id="rId212" Type="http://schemas.openxmlformats.org/officeDocument/2006/relationships/image" Target="../media/image151.png"/><Relationship Id="rId233" Type="http://schemas.openxmlformats.org/officeDocument/2006/relationships/customXml" Target="../ink/ink117.xml"/><Relationship Id="rId254" Type="http://schemas.openxmlformats.org/officeDocument/2006/relationships/image" Target="../media/image172.png"/><Relationship Id="rId28" Type="http://schemas.openxmlformats.org/officeDocument/2006/relationships/customXml" Target="../ink/ink14.xml"/><Relationship Id="rId49" Type="http://schemas.openxmlformats.org/officeDocument/2006/relationships/image" Target="../media/image64.png"/><Relationship Id="rId114" Type="http://schemas.openxmlformats.org/officeDocument/2006/relationships/customXml" Target="../ink/ink57.xml"/><Relationship Id="rId275" Type="http://schemas.openxmlformats.org/officeDocument/2006/relationships/customXml" Target="../ink/ink138.xml"/><Relationship Id="rId296" Type="http://schemas.openxmlformats.org/officeDocument/2006/relationships/image" Target="../media/image193.png"/><Relationship Id="rId300" Type="http://schemas.openxmlformats.org/officeDocument/2006/relationships/image" Target="../media/image195.png"/><Relationship Id="rId60" Type="http://schemas.openxmlformats.org/officeDocument/2006/relationships/customXml" Target="../ink/ink30.xml"/><Relationship Id="rId81" Type="http://schemas.openxmlformats.org/officeDocument/2006/relationships/image" Target="../media/image81.png"/><Relationship Id="rId135" Type="http://schemas.openxmlformats.org/officeDocument/2006/relationships/image" Target="../media/image113.png"/><Relationship Id="rId156" Type="http://schemas.openxmlformats.org/officeDocument/2006/relationships/customXml" Target="../ink/ink78.xml"/><Relationship Id="rId177" Type="http://schemas.openxmlformats.org/officeDocument/2006/relationships/image" Target="../media/image134.png"/><Relationship Id="rId198" Type="http://schemas.openxmlformats.org/officeDocument/2006/relationships/image" Target="../media/image144.png"/><Relationship Id="rId321" Type="http://schemas.openxmlformats.org/officeDocument/2006/relationships/customXml" Target="../ink/ink161.xml"/><Relationship Id="rId342" Type="http://schemas.openxmlformats.org/officeDocument/2006/relationships/image" Target="../media/image216.png"/><Relationship Id="rId363" Type="http://schemas.openxmlformats.org/officeDocument/2006/relationships/customXml" Target="../ink/ink182.xml"/><Relationship Id="rId202" Type="http://schemas.openxmlformats.org/officeDocument/2006/relationships/image" Target="../media/image146.png"/><Relationship Id="rId223" Type="http://schemas.openxmlformats.org/officeDocument/2006/relationships/customXml" Target="../ink/ink112.xml"/><Relationship Id="rId244" Type="http://schemas.openxmlformats.org/officeDocument/2006/relationships/image" Target="../media/image167.png"/><Relationship Id="rId18" Type="http://schemas.openxmlformats.org/officeDocument/2006/relationships/customXml" Target="../ink/ink9.xml"/><Relationship Id="rId39" Type="http://schemas.openxmlformats.org/officeDocument/2006/relationships/image" Target="../media/image58.png"/><Relationship Id="rId265" Type="http://schemas.openxmlformats.org/officeDocument/2006/relationships/customXml" Target="../ink/ink133.xml"/><Relationship Id="rId286" Type="http://schemas.openxmlformats.org/officeDocument/2006/relationships/image" Target="../media/image188.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107.png"/><Relationship Id="rId146" Type="http://schemas.openxmlformats.org/officeDocument/2006/relationships/customXml" Target="../ink/ink73.xml"/><Relationship Id="rId167" Type="http://schemas.openxmlformats.org/officeDocument/2006/relationships/image" Target="../media/image129.png"/><Relationship Id="rId188" Type="http://schemas.openxmlformats.org/officeDocument/2006/relationships/image" Target="../media/image139.png"/><Relationship Id="rId311" Type="http://schemas.openxmlformats.org/officeDocument/2006/relationships/customXml" Target="../ink/ink156.xml"/><Relationship Id="rId332" Type="http://schemas.openxmlformats.org/officeDocument/2006/relationships/image" Target="../media/image211.png"/><Relationship Id="rId353" Type="http://schemas.openxmlformats.org/officeDocument/2006/relationships/customXml" Target="../ink/ink177.xml"/><Relationship Id="rId71" Type="http://schemas.openxmlformats.org/officeDocument/2006/relationships/image" Target="../media/image76.png"/><Relationship Id="rId92" Type="http://schemas.openxmlformats.org/officeDocument/2006/relationships/customXml" Target="../ink/ink46.xml"/><Relationship Id="rId213" Type="http://schemas.openxmlformats.org/officeDocument/2006/relationships/customXml" Target="../ink/ink107.xml"/><Relationship Id="rId234" Type="http://schemas.openxmlformats.org/officeDocument/2006/relationships/image" Target="../media/image162.png"/><Relationship Id="rId2" Type="http://schemas.openxmlformats.org/officeDocument/2006/relationships/customXml" Target="../ink/ink1.xml"/><Relationship Id="rId29" Type="http://schemas.openxmlformats.org/officeDocument/2006/relationships/image" Target="../media/image53.png"/><Relationship Id="rId255" Type="http://schemas.openxmlformats.org/officeDocument/2006/relationships/customXml" Target="../ink/ink128.xml"/><Relationship Id="rId276" Type="http://schemas.openxmlformats.org/officeDocument/2006/relationships/image" Target="../media/image183.png"/><Relationship Id="rId297" Type="http://schemas.openxmlformats.org/officeDocument/2006/relationships/customXml" Target="../ink/ink149.xml"/><Relationship Id="rId40" Type="http://schemas.openxmlformats.org/officeDocument/2006/relationships/customXml" Target="../ink/ink20.xml"/><Relationship Id="rId115" Type="http://schemas.openxmlformats.org/officeDocument/2006/relationships/image" Target="../media/image102.png"/><Relationship Id="rId136" Type="http://schemas.openxmlformats.org/officeDocument/2006/relationships/customXml" Target="../ink/ink68.xml"/><Relationship Id="rId157" Type="http://schemas.openxmlformats.org/officeDocument/2006/relationships/image" Target="../media/image124.png"/><Relationship Id="rId178" Type="http://schemas.openxmlformats.org/officeDocument/2006/relationships/customXml" Target="../ink/ink89.xml"/><Relationship Id="rId301" Type="http://schemas.openxmlformats.org/officeDocument/2006/relationships/customXml" Target="../ink/ink151.xml"/><Relationship Id="rId322" Type="http://schemas.openxmlformats.org/officeDocument/2006/relationships/image" Target="../media/image206.png"/><Relationship Id="rId343" Type="http://schemas.openxmlformats.org/officeDocument/2006/relationships/customXml" Target="../ink/ink172.xml"/><Relationship Id="rId364" Type="http://schemas.openxmlformats.org/officeDocument/2006/relationships/image" Target="../media/image228.png"/><Relationship Id="rId61" Type="http://schemas.openxmlformats.org/officeDocument/2006/relationships/image" Target="../media/image71.png"/><Relationship Id="rId82" Type="http://schemas.openxmlformats.org/officeDocument/2006/relationships/customXml" Target="../ink/ink41.xml"/><Relationship Id="rId199" Type="http://schemas.openxmlformats.org/officeDocument/2006/relationships/customXml" Target="../ink/ink100.xml"/><Relationship Id="rId203" Type="http://schemas.openxmlformats.org/officeDocument/2006/relationships/customXml" Target="../ink/ink102.xml"/><Relationship Id="rId19" Type="http://schemas.openxmlformats.org/officeDocument/2006/relationships/image" Target="../media/image48.png"/><Relationship Id="rId224" Type="http://schemas.openxmlformats.org/officeDocument/2006/relationships/image" Target="../media/image157.png"/><Relationship Id="rId245" Type="http://schemas.openxmlformats.org/officeDocument/2006/relationships/customXml" Target="../ink/ink123.xml"/><Relationship Id="rId266" Type="http://schemas.openxmlformats.org/officeDocument/2006/relationships/image" Target="../media/image178.png"/><Relationship Id="rId287" Type="http://schemas.openxmlformats.org/officeDocument/2006/relationships/customXml" Target="../ink/ink144.xml"/><Relationship Id="rId30" Type="http://schemas.openxmlformats.org/officeDocument/2006/relationships/customXml" Target="../ink/ink15.xml"/><Relationship Id="rId105" Type="http://schemas.openxmlformats.org/officeDocument/2006/relationships/image" Target="../media/image95.png"/><Relationship Id="rId126" Type="http://schemas.openxmlformats.org/officeDocument/2006/relationships/customXml" Target="../ink/ink63.xml"/><Relationship Id="rId147" Type="http://schemas.openxmlformats.org/officeDocument/2006/relationships/image" Target="../media/image119.png"/><Relationship Id="rId168" Type="http://schemas.openxmlformats.org/officeDocument/2006/relationships/customXml" Target="../ink/ink84.xml"/><Relationship Id="rId312" Type="http://schemas.openxmlformats.org/officeDocument/2006/relationships/image" Target="../media/image201.png"/><Relationship Id="rId333" Type="http://schemas.openxmlformats.org/officeDocument/2006/relationships/customXml" Target="../ink/ink167.xml"/><Relationship Id="rId354" Type="http://schemas.openxmlformats.org/officeDocument/2006/relationships/image" Target="../media/image223.png"/><Relationship Id="rId51" Type="http://schemas.openxmlformats.org/officeDocument/2006/relationships/image" Target="../media/image65.png"/><Relationship Id="rId72" Type="http://schemas.openxmlformats.org/officeDocument/2006/relationships/customXml" Target="../ink/ink36.xml"/><Relationship Id="rId93" Type="http://schemas.openxmlformats.org/officeDocument/2006/relationships/image" Target="../media/image87.png"/><Relationship Id="rId189" Type="http://schemas.openxmlformats.org/officeDocument/2006/relationships/customXml" Target="../ink/ink95.xml"/><Relationship Id="rId3" Type="http://schemas.openxmlformats.org/officeDocument/2006/relationships/image" Target="../media/image39.png"/><Relationship Id="rId214" Type="http://schemas.openxmlformats.org/officeDocument/2006/relationships/image" Target="../media/image152.png"/><Relationship Id="rId235" Type="http://schemas.openxmlformats.org/officeDocument/2006/relationships/customXml" Target="../ink/ink118.xml"/><Relationship Id="rId256" Type="http://schemas.openxmlformats.org/officeDocument/2006/relationships/image" Target="../media/image173.png"/><Relationship Id="rId277" Type="http://schemas.openxmlformats.org/officeDocument/2006/relationships/customXml" Target="../ink/ink139.xml"/><Relationship Id="rId298" Type="http://schemas.openxmlformats.org/officeDocument/2006/relationships/image" Target="../media/image194.png"/><Relationship Id="rId116" Type="http://schemas.openxmlformats.org/officeDocument/2006/relationships/customXml" Target="../ink/ink58.xml"/><Relationship Id="rId137" Type="http://schemas.openxmlformats.org/officeDocument/2006/relationships/image" Target="../media/image114.png"/><Relationship Id="rId158" Type="http://schemas.openxmlformats.org/officeDocument/2006/relationships/customXml" Target="../ink/ink79.xml"/><Relationship Id="rId302" Type="http://schemas.openxmlformats.org/officeDocument/2006/relationships/image" Target="../media/image196.png"/><Relationship Id="rId323" Type="http://schemas.openxmlformats.org/officeDocument/2006/relationships/customXml" Target="../ink/ink162.xml"/><Relationship Id="rId344" Type="http://schemas.openxmlformats.org/officeDocument/2006/relationships/image" Target="../media/image217.png"/><Relationship Id="rId20" Type="http://schemas.openxmlformats.org/officeDocument/2006/relationships/customXml" Target="../ink/ink10.xml"/><Relationship Id="rId41" Type="http://schemas.openxmlformats.org/officeDocument/2006/relationships/image" Target="../media/image59.png"/><Relationship Id="rId62" Type="http://schemas.openxmlformats.org/officeDocument/2006/relationships/customXml" Target="../ink/ink31.xml"/><Relationship Id="rId83" Type="http://schemas.openxmlformats.org/officeDocument/2006/relationships/image" Target="../media/image82.png"/><Relationship Id="rId179" Type="http://schemas.openxmlformats.org/officeDocument/2006/relationships/image" Target="../media/image135.png"/><Relationship Id="rId365" Type="http://schemas.openxmlformats.org/officeDocument/2006/relationships/image" Target="../media/image5.png"/><Relationship Id="rId190" Type="http://schemas.openxmlformats.org/officeDocument/2006/relationships/image" Target="../media/image140.png"/><Relationship Id="rId204" Type="http://schemas.openxmlformats.org/officeDocument/2006/relationships/image" Target="../media/image147.png"/><Relationship Id="rId225" Type="http://schemas.openxmlformats.org/officeDocument/2006/relationships/customXml" Target="../ink/ink113.xml"/><Relationship Id="rId246" Type="http://schemas.openxmlformats.org/officeDocument/2006/relationships/image" Target="../media/image168.png"/><Relationship Id="rId267" Type="http://schemas.openxmlformats.org/officeDocument/2006/relationships/customXml" Target="../ink/ink134.xml"/><Relationship Id="rId288" Type="http://schemas.openxmlformats.org/officeDocument/2006/relationships/image" Target="../media/image189.png"/><Relationship Id="rId106" Type="http://schemas.openxmlformats.org/officeDocument/2006/relationships/customXml" Target="../ink/ink53.xml"/><Relationship Id="rId127" Type="http://schemas.openxmlformats.org/officeDocument/2006/relationships/image" Target="../media/image108.png"/><Relationship Id="rId313" Type="http://schemas.openxmlformats.org/officeDocument/2006/relationships/customXml" Target="../ink/ink157.xml"/><Relationship Id="rId10" Type="http://schemas.openxmlformats.org/officeDocument/2006/relationships/customXml" Target="../ink/ink5.xml"/><Relationship Id="rId31" Type="http://schemas.openxmlformats.org/officeDocument/2006/relationships/image" Target="../media/image54.png"/><Relationship Id="rId52" Type="http://schemas.openxmlformats.org/officeDocument/2006/relationships/customXml" Target="../ink/ink26.xml"/><Relationship Id="rId73" Type="http://schemas.openxmlformats.org/officeDocument/2006/relationships/image" Target="../media/image77.png"/><Relationship Id="rId94" Type="http://schemas.openxmlformats.org/officeDocument/2006/relationships/customXml" Target="../ink/ink47.xml"/><Relationship Id="rId148" Type="http://schemas.openxmlformats.org/officeDocument/2006/relationships/customXml" Target="../ink/ink74.xml"/><Relationship Id="rId169" Type="http://schemas.openxmlformats.org/officeDocument/2006/relationships/image" Target="../media/image130.png"/><Relationship Id="rId334" Type="http://schemas.openxmlformats.org/officeDocument/2006/relationships/image" Target="../media/image212.png"/><Relationship Id="rId355" Type="http://schemas.openxmlformats.org/officeDocument/2006/relationships/customXml" Target="../ink/ink178.xml"/><Relationship Id="rId4" Type="http://schemas.openxmlformats.org/officeDocument/2006/relationships/customXml" Target="../ink/ink2.xml"/><Relationship Id="rId180" Type="http://schemas.openxmlformats.org/officeDocument/2006/relationships/customXml" Target="../ink/ink90.xml"/><Relationship Id="rId215" Type="http://schemas.openxmlformats.org/officeDocument/2006/relationships/customXml" Target="../ink/ink108.xml"/><Relationship Id="rId236" Type="http://schemas.openxmlformats.org/officeDocument/2006/relationships/image" Target="../media/image163.png"/><Relationship Id="rId257" Type="http://schemas.openxmlformats.org/officeDocument/2006/relationships/customXml" Target="../ink/ink129.xml"/><Relationship Id="rId278" Type="http://schemas.openxmlformats.org/officeDocument/2006/relationships/image" Target="../media/image184.png"/><Relationship Id="rId303" Type="http://schemas.openxmlformats.org/officeDocument/2006/relationships/customXml" Target="../ink/ink152.xml"/><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345" Type="http://schemas.openxmlformats.org/officeDocument/2006/relationships/customXml" Target="../ink/ink173.xml"/><Relationship Id="rId191" Type="http://schemas.openxmlformats.org/officeDocument/2006/relationships/customXml" Target="../ink/ink96.xml"/><Relationship Id="rId205" Type="http://schemas.openxmlformats.org/officeDocument/2006/relationships/customXml" Target="../ink/ink103.xml"/><Relationship Id="rId247" Type="http://schemas.openxmlformats.org/officeDocument/2006/relationships/customXml" Target="../ink/ink124.xml"/><Relationship Id="rId107" Type="http://schemas.openxmlformats.org/officeDocument/2006/relationships/image" Target="../media/image96.png"/><Relationship Id="rId289" Type="http://schemas.openxmlformats.org/officeDocument/2006/relationships/customXml" Target="../ink/ink145.xml"/><Relationship Id="rId11" Type="http://schemas.openxmlformats.org/officeDocument/2006/relationships/image" Target="../media/image44.png"/><Relationship Id="rId53" Type="http://schemas.openxmlformats.org/officeDocument/2006/relationships/image" Target="../media/image66.png"/><Relationship Id="rId149" Type="http://schemas.openxmlformats.org/officeDocument/2006/relationships/image" Target="../media/image120.png"/><Relationship Id="rId314" Type="http://schemas.openxmlformats.org/officeDocument/2006/relationships/image" Target="../media/image202.png"/><Relationship Id="rId356" Type="http://schemas.openxmlformats.org/officeDocument/2006/relationships/image" Target="../media/image224.png"/><Relationship Id="rId95" Type="http://schemas.openxmlformats.org/officeDocument/2006/relationships/image" Target="../media/image88.png"/><Relationship Id="rId160" Type="http://schemas.openxmlformats.org/officeDocument/2006/relationships/customXml" Target="../ink/ink80.xml"/><Relationship Id="rId216" Type="http://schemas.openxmlformats.org/officeDocument/2006/relationships/image" Target="../media/image153.png"/><Relationship Id="rId258" Type="http://schemas.openxmlformats.org/officeDocument/2006/relationships/image" Target="../media/image174.png"/><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59.xml"/><Relationship Id="rId325" Type="http://schemas.openxmlformats.org/officeDocument/2006/relationships/customXml" Target="../ink/ink163.xml"/><Relationship Id="rId171" Type="http://schemas.openxmlformats.org/officeDocument/2006/relationships/image" Target="../media/image131.png"/><Relationship Id="rId227" Type="http://schemas.openxmlformats.org/officeDocument/2006/relationships/customXml" Target="../ink/ink114.xml"/><Relationship Id="rId269" Type="http://schemas.openxmlformats.org/officeDocument/2006/relationships/customXml" Target="../ink/ink135.xml"/><Relationship Id="rId33" Type="http://schemas.openxmlformats.org/officeDocument/2006/relationships/image" Target="../media/image55.png"/><Relationship Id="rId129" Type="http://schemas.openxmlformats.org/officeDocument/2006/relationships/image" Target="../media/image109.png"/><Relationship Id="rId280" Type="http://schemas.openxmlformats.org/officeDocument/2006/relationships/image" Target="../media/image185.png"/><Relationship Id="rId336" Type="http://schemas.openxmlformats.org/officeDocument/2006/relationships/image" Target="../media/image213.png"/><Relationship Id="rId75" Type="http://schemas.openxmlformats.org/officeDocument/2006/relationships/image" Target="../media/image78.png"/><Relationship Id="rId140" Type="http://schemas.openxmlformats.org/officeDocument/2006/relationships/customXml" Target="../ink/ink70.xml"/><Relationship Id="rId182" Type="http://schemas.openxmlformats.org/officeDocument/2006/relationships/customXml" Target="../ink/ink91.xml"/><Relationship Id="rId6" Type="http://schemas.openxmlformats.org/officeDocument/2006/relationships/customXml" Target="../ink/ink3.xml"/><Relationship Id="rId238" Type="http://schemas.openxmlformats.org/officeDocument/2006/relationships/image" Target="../media/image164.png"/><Relationship Id="rId291" Type="http://schemas.openxmlformats.org/officeDocument/2006/relationships/customXml" Target="../ink/ink146.xml"/><Relationship Id="rId305" Type="http://schemas.openxmlformats.org/officeDocument/2006/relationships/customXml" Target="../ink/ink153.xml"/><Relationship Id="rId347" Type="http://schemas.openxmlformats.org/officeDocument/2006/relationships/customXml" Target="../ink/ink174.xml"/><Relationship Id="rId44" Type="http://schemas.openxmlformats.org/officeDocument/2006/relationships/customXml" Target="../ink/ink22.xml"/><Relationship Id="rId86" Type="http://schemas.openxmlformats.org/officeDocument/2006/relationships/customXml" Target="../ink/ink43.xml"/><Relationship Id="rId151" Type="http://schemas.openxmlformats.org/officeDocument/2006/relationships/image" Target="../media/image121.png"/><Relationship Id="rId193" Type="http://schemas.openxmlformats.org/officeDocument/2006/relationships/customXml" Target="../ink/ink97.xml"/><Relationship Id="rId207" Type="http://schemas.openxmlformats.org/officeDocument/2006/relationships/customXml" Target="../ink/ink104.xml"/><Relationship Id="rId249" Type="http://schemas.openxmlformats.org/officeDocument/2006/relationships/customXml" Target="../ink/ink125.xml"/><Relationship Id="rId13" Type="http://schemas.openxmlformats.org/officeDocument/2006/relationships/image" Target="../media/image45.png"/><Relationship Id="rId109" Type="http://schemas.openxmlformats.org/officeDocument/2006/relationships/image" Target="../media/image97.png"/><Relationship Id="rId260" Type="http://schemas.openxmlformats.org/officeDocument/2006/relationships/image" Target="../media/image175.png"/><Relationship Id="rId316" Type="http://schemas.openxmlformats.org/officeDocument/2006/relationships/image" Target="../media/image203.png"/><Relationship Id="rId55" Type="http://schemas.openxmlformats.org/officeDocument/2006/relationships/image" Target="../media/image67.png"/><Relationship Id="rId97" Type="http://schemas.openxmlformats.org/officeDocument/2006/relationships/image" Target="../media/image89.png"/><Relationship Id="rId120" Type="http://schemas.openxmlformats.org/officeDocument/2006/relationships/customXml" Target="../ink/ink60.xml"/><Relationship Id="rId358" Type="http://schemas.openxmlformats.org/officeDocument/2006/relationships/image" Target="../media/image225.png"/><Relationship Id="rId162" Type="http://schemas.openxmlformats.org/officeDocument/2006/relationships/customXml" Target="../ink/ink81.xml"/><Relationship Id="rId218" Type="http://schemas.openxmlformats.org/officeDocument/2006/relationships/image" Target="../media/image154.png"/><Relationship Id="rId271" Type="http://schemas.openxmlformats.org/officeDocument/2006/relationships/customXml" Target="../ink/ink136.xml"/><Relationship Id="rId24" Type="http://schemas.openxmlformats.org/officeDocument/2006/relationships/customXml" Target="../ink/ink12.xml"/><Relationship Id="rId66" Type="http://schemas.openxmlformats.org/officeDocument/2006/relationships/customXml" Target="../ink/ink33.xml"/><Relationship Id="rId131" Type="http://schemas.openxmlformats.org/officeDocument/2006/relationships/image" Target="../media/image111.png"/><Relationship Id="rId327" Type="http://schemas.openxmlformats.org/officeDocument/2006/relationships/customXml" Target="../ink/ink164.xml"/><Relationship Id="rId173" Type="http://schemas.openxmlformats.org/officeDocument/2006/relationships/image" Target="../media/image132.png"/><Relationship Id="rId229" Type="http://schemas.openxmlformats.org/officeDocument/2006/relationships/customXml" Target="../ink/ink115.xml"/><Relationship Id="rId240" Type="http://schemas.openxmlformats.org/officeDocument/2006/relationships/image" Target="../media/image165.png"/><Relationship Id="rId35" Type="http://schemas.openxmlformats.org/officeDocument/2006/relationships/image" Target="../media/image56.png"/><Relationship Id="rId77" Type="http://schemas.openxmlformats.org/officeDocument/2006/relationships/image" Target="../media/image79.png"/><Relationship Id="rId100" Type="http://schemas.openxmlformats.org/officeDocument/2006/relationships/customXml" Target="../ink/ink50.xml"/><Relationship Id="rId282" Type="http://schemas.openxmlformats.org/officeDocument/2006/relationships/image" Target="../media/image186.png"/><Relationship Id="rId338" Type="http://schemas.openxmlformats.org/officeDocument/2006/relationships/image" Target="../media/image214.png"/><Relationship Id="rId8" Type="http://schemas.openxmlformats.org/officeDocument/2006/relationships/customXml" Target="../ink/ink4.xml"/><Relationship Id="rId142" Type="http://schemas.openxmlformats.org/officeDocument/2006/relationships/customXml" Target="../ink/ink71.xml"/><Relationship Id="rId184" Type="http://schemas.openxmlformats.org/officeDocument/2006/relationships/image" Target="../media/image137.png"/><Relationship Id="rId251" Type="http://schemas.openxmlformats.org/officeDocument/2006/relationships/customXml" Target="../ink/ink126.xml"/><Relationship Id="rId46" Type="http://schemas.openxmlformats.org/officeDocument/2006/relationships/customXml" Target="../ink/ink23.xml"/><Relationship Id="rId293" Type="http://schemas.openxmlformats.org/officeDocument/2006/relationships/customXml" Target="../ink/ink147.xml"/><Relationship Id="rId307" Type="http://schemas.openxmlformats.org/officeDocument/2006/relationships/customXml" Target="../ink/ink154.xml"/><Relationship Id="rId349" Type="http://schemas.openxmlformats.org/officeDocument/2006/relationships/customXml" Target="../ink/ink175.xml"/><Relationship Id="rId88" Type="http://schemas.openxmlformats.org/officeDocument/2006/relationships/customXml" Target="../ink/ink44.xml"/><Relationship Id="rId111" Type="http://schemas.openxmlformats.org/officeDocument/2006/relationships/image" Target="../media/image98.png"/><Relationship Id="rId153" Type="http://schemas.openxmlformats.org/officeDocument/2006/relationships/image" Target="../media/image122.png"/><Relationship Id="rId195" Type="http://schemas.openxmlformats.org/officeDocument/2006/relationships/customXml" Target="../ink/ink98.xml"/><Relationship Id="rId209" Type="http://schemas.openxmlformats.org/officeDocument/2006/relationships/customXml" Target="../ink/ink105.xml"/><Relationship Id="rId360" Type="http://schemas.openxmlformats.org/officeDocument/2006/relationships/image" Target="../media/image226.png"/></Relationships>
</file>

<file path=ppt/slides/_rels/slide13.xml.rels><?xml version="1.0" encoding="UTF-8" standalone="yes"?>
<Relationships xmlns="http://schemas.openxmlformats.org/package/2006/relationships"><Relationship Id="rId117" Type="http://schemas.openxmlformats.org/officeDocument/2006/relationships/image" Target="../media/image103.png"/><Relationship Id="rId299" Type="http://schemas.openxmlformats.org/officeDocument/2006/relationships/customXml" Target="../ink/ink332.xml"/><Relationship Id="rId21" Type="http://schemas.openxmlformats.org/officeDocument/2006/relationships/image" Target="../media/image49.png"/><Relationship Id="rId63" Type="http://schemas.openxmlformats.org/officeDocument/2006/relationships/image" Target="../media/image72.png"/><Relationship Id="rId159" Type="http://schemas.openxmlformats.org/officeDocument/2006/relationships/image" Target="../media/image125.png"/><Relationship Id="rId324" Type="http://schemas.openxmlformats.org/officeDocument/2006/relationships/image" Target="../media/image207.png"/><Relationship Id="rId170" Type="http://schemas.openxmlformats.org/officeDocument/2006/relationships/customXml" Target="../ink/ink267.xml"/><Relationship Id="rId226" Type="http://schemas.openxmlformats.org/officeDocument/2006/relationships/image" Target="../media/image158.png"/><Relationship Id="rId268" Type="http://schemas.openxmlformats.org/officeDocument/2006/relationships/image" Target="../media/image179.png"/><Relationship Id="rId32" Type="http://schemas.openxmlformats.org/officeDocument/2006/relationships/customXml" Target="../ink/ink198.xml"/><Relationship Id="rId74" Type="http://schemas.openxmlformats.org/officeDocument/2006/relationships/customXml" Target="../ink/ink219.xml"/><Relationship Id="rId128" Type="http://schemas.openxmlformats.org/officeDocument/2006/relationships/customXml" Target="../ink/ink246.xml"/><Relationship Id="rId335" Type="http://schemas.openxmlformats.org/officeDocument/2006/relationships/customXml" Target="../ink/ink350.xml"/><Relationship Id="rId5" Type="http://schemas.openxmlformats.org/officeDocument/2006/relationships/image" Target="../media/image41.png"/><Relationship Id="rId181" Type="http://schemas.openxmlformats.org/officeDocument/2006/relationships/image" Target="../media/image136.png"/><Relationship Id="rId237" Type="http://schemas.openxmlformats.org/officeDocument/2006/relationships/customXml" Target="../ink/ink301.xml"/><Relationship Id="rId279" Type="http://schemas.openxmlformats.org/officeDocument/2006/relationships/customXml" Target="../ink/ink322.xml"/><Relationship Id="rId43" Type="http://schemas.openxmlformats.org/officeDocument/2006/relationships/image" Target="../media/image61.png"/><Relationship Id="rId139" Type="http://schemas.openxmlformats.org/officeDocument/2006/relationships/image" Target="../media/image115.png"/><Relationship Id="rId290" Type="http://schemas.openxmlformats.org/officeDocument/2006/relationships/image" Target="../media/image190.png"/><Relationship Id="rId304" Type="http://schemas.openxmlformats.org/officeDocument/2006/relationships/image" Target="../media/image197.png"/><Relationship Id="rId346" Type="http://schemas.openxmlformats.org/officeDocument/2006/relationships/image" Target="../media/image218.png"/><Relationship Id="rId85" Type="http://schemas.openxmlformats.org/officeDocument/2006/relationships/image" Target="../media/image83.png"/><Relationship Id="rId150" Type="http://schemas.openxmlformats.org/officeDocument/2006/relationships/customXml" Target="../ink/ink257.xml"/><Relationship Id="rId192" Type="http://schemas.openxmlformats.org/officeDocument/2006/relationships/image" Target="../media/image141.png"/><Relationship Id="rId206" Type="http://schemas.openxmlformats.org/officeDocument/2006/relationships/image" Target="../media/image148.png"/><Relationship Id="rId248" Type="http://schemas.openxmlformats.org/officeDocument/2006/relationships/image" Target="../media/image169.png"/><Relationship Id="rId12" Type="http://schemas.openxmlformats.org/officeDocument/2006/relationships/customXml" Target="../ink/ink188.xml"/><Relationship Id="rId108" Type="http://schemas.openxmlformats.org/officeDocument/2006/relationships/customXml" Target="../ink/ink236.xml"/><Relationship Id="rId315" Type="http://schemas.openxmlformats.org/officeDocument/2006/relationships/customXml" Target="../ink/ink340.xml"/><Relationship Id="rId357" Type="http://schemas.openxmlformats.org/officeDocument/2006/relationships/customXml" Target="../ink/ink361.xml"/><Relationship Id="rId54" Type="http://schemas.openxmlformats.org/officeDocument/2006/relationships/customXml" Target="../ink/ink209.xml"/><Relationship Id="rId96" Type="http://schemas.openxmlformats.org/officeDocument/2006/relationships/customXml" Target="../ink/ink230.xml"/><Relationship Id="rId161" Type="http://schemas.openxmlformats.org/officeDocument/2006/relationships/image" Target="../media/image126.png"/><Relationship Id="rId217" Type="http://schemas.openxmlformats.org/officeDocument/2006/relationships/customXml" Target="../ink/ink291.xml"/><Relationship Id="rId259" Type="http://schemas.openxmlformats.org/officeDocument/2006/relationships/customXml" Target="../ink/ink312.xml"/><Relationship Id="rId23" Type="http://schemas.openxmlformats.org/officeDocument/2006/relationships/image" Target="../media/image50.png"/><Relationship Id="rId119" Type="http://schemas.openxmlformats.org/officeDocument/2006/relationships/image" Target="../media/image104.png"/><Relationship Id="rId270" Type="http://schemas.openxmlformats.org/officeDocument/2006/relationships/image" Target="../media/image180.png"/><Relationship Id="rId326" Type="http://schemas.openxmlformats.org/officeDocument/2006/relationships/image" Target="../media/image208.png"/><Relationship Id="rId65" Type="http://schemas.openxmlformats.org/officeDocument/2006/relationships/image" Target="../media/image73.png"/><Relationship Id="rId130" Type="http://schemas.openxmlformats.org/officeDocument/2006/relationships/customXml" Target="../ink/ink247.xml"/><Relationship Id="rId172" Type="http://schemas.openxmlformats.org/officeDocument/2006/relationships/customXml" Target="../ink/ink268.xml"/><Relationship Id="rId228" Type="http://schemas.openxmlformats.org/officeDocument/2006/relationships/image" Target="../media/image159.png"/><Relationship Id="rId281" Type="http://schemas.openxmlformats.org/officeDocument/2006/relationships/customXml" Target="../ink/ink323.xml"/><Relationship Id="rId337" Type="http://schemas.openxmlformats.org/officeDocument/2006/relationships/customXml" Target="../ink/ink351.xml"/><Relationship Id="rId34" Type="http://schemas.openxmlformats.org/officeDocument/2006/relationships/customXml" Target="../ink/ink199.xml"/><Relationship Id="rId76" Type="http://schemas.openxmlformats.org/officeDocument/2006/relationships/customXml" Target="../ink/ink220.xml"/><Relationship Id="rId141" Type="http://schemas.openxmlformats.org/officeDocument/2006/relationships/image" Target="../media/image116.png"/><Relationship Id="rId7" Type="http://schemas.openxmlformats.org/officeDocument/2006/relationships/image" Target="../media/image42.png"/><Relationship Id="rId183" Type="http://schemas.openxmlformats.org/officeDocument/2006/relationships/customXml" Target="../ink/ink274.xml"/><Relationship Id="rId239" Type="http://schemas.openxmlformats.org/officeDocument/2006/relationships/customXml" Target="../ink/ink302.xml"/><Relationship Id="rId250" Type="http://schemas.openxmlformats.org/officeDocument/2006/relationships/image" Target="../media/image170.png"/><Relationship Id="rId292" Type="http://schemas.openxmlformats.org/officeDocument/2006/relationships/image" Target="../media/image191.png"/><Relationship Id="rId306" Type="http://schemas.openxmlformats.org/officeDocument/2006/relationships/image" Target="../media/image198.png"/><Relationship Id="rId45" Type="http://schemas.openxmlformats.org/officeDocument/2006/relationships/image" Target="../media/image62.png"/><Relationship Id="rId87" Type="http://schemas.openxmlformats.org/officeDocument/2006/relationships/image" Target="../media/image84.png"/><Relationship Id="rId110" Type="http://schemas.openxmlformats.org/officeDocument/2006/relationships/customXml" Target="../ink/ink237.xml"/><Relationship Id="rId348" Type="http://schemas.openxmlformats.org/officeDocument/2006/relationships/image" Target="../media/image219.png"/><Relationship Id="rId152" Type="http://schemas.openxmlformats.org/officeDocument/2006/relationships/customXml" Target="../ink/ink258.xml"/><Relationship Id="rId194" Type="http://schemas.openxmlformats.org/officeDocument/2006/relationships/image" Target="../media/image142.png"/><Relationship Id="rId208" Type="http://schemas.openxmlformats.org/officeDocument/2006/relationships/image" Target="../media/image149.png"/><Relationship Id="rId261" Type="http://schemas.openxmlformats.org/officeDocument/2006/relationships/customXml" Target="../ink/ink313.xml"/><Relationship Id="rId14" Type="http://schemas.openxmlformats.org/officeDocument/2006/relationships/customXml" Target="../ink/ink189.xml"/><Relationship Id="rId56" Type="http://schemas.openxmlformats.org/officeDocument/2006/relationships/customXml" Target="../ink/ink210.xml"/><Relationship Id="rId317" Type="http://schemas.openxmlformats.org/officeDocument/2006/relationships/customXml" Target="../ink/ink341.xml"/><Relationship Id="rId359" Type="http://schemas.openxmlformats.org/officeDocument/2006/relationships/customXml" Target="../ink/ink362.xml"/><Relationship Id="rId98" Type="http://schemas.openxmlformats.org/officeDocument/2006/relationships/customXml" Target="../ink/ink231.xml"/><Relationship Id="rId121" Type="http://schemas.openxmlformats.org/officeDocument/2006/relationships/image" Target="../media/image105.png"/><Relationship Id="rId163" Type="http://schemas.openxmlformats.org/officeDocument/2006/relationships/image" Target="../media/image127.png"/><Relationship Id="rId219" Type="http://schemas.openxmlformats.org/officeDocument/2006/relationships/customXml" Target="../ink/ink292.xml"/><Relationship Id="rId230" Type="http://schemas.openxmlformats.org/officeDocument/2006/relationships/image" Target="../media/image160.png"/><Relationship Id="rId25" Type="http://schemas.openxmlformats.org/officeDocument/2006/relationships/image" Target="../media/image51.png"/><Relationship Id="rId67" Type="http://schemas.openxmlformats.org/officeDocument/2006/relationships/image" Target="../media/image74.png"/><Relationship Id="rId272" Type="http://schemas.openxmlformats.org/officeDocument/2006/relationships/image" Target="../media/image181.png"/><Relationship Id="rId328" Type="http://schemas.openxmlformats.org/officeDocument/2006/relationships/image" Target="../media/image209.png"/><Relationship Id="rId88" Type="http://schemas.openxmlformats.org/officeDocument/2006/relationships/customXml" Target="../ink/ink226.xml"/><Relationship Id="rId111" Type="http://schemas.openxmlformats.org/officeDocument/2006/relationships/image" Target="../media/image98.png"/><Relationship Id="rId132" Type="http://schemas.openxmlformats.org/officeDocument/2006/relationships/customXml" Target="../ink/ink248.xml"/><Relationship Id="rId153" Type="http://schemas.openxmlformats.org/officeDocument/2006/relationships/image" Target="../media/image122.png"/><Relationship Id="rId174" Type="http://schemas.openxmlformats.org/officeDocument/2006/relationships/customXml" Target="../ink/ink269.xml"/><Relationship Id="rId195" Type="http://schemas.openxmlformats.org/officeDocument/2006/relationships/customXml" Target="../ink/ink280.xml"/><Relationship Id="rId209" Type="http://schemas.openxmlformats.org/officeDocument/2006/relationships/customXml" Target="../ink/ink287.xml"/><Relationship Id="rId360" Type="http://schemas.openxmlformats.org/officeDocument/2006/relationships/image" Target="../media/image226.png"/><Relationship Id="rId220" Type="http://schemas.openxmlformats.org/officeDocument/2006/relationships/image" Target="../media/image155.png"/><Relationship Id="rId241" Type="http://schemas.openxmlformats.org/officeDocument/2006/relationships/customXml" Target="../ink/ink303.xml"/><Relationship Id="rId15" Type="http://schemas.openxmlformats.org/officeDocument/2006/relationships/image" Target="../media/image46.png"/><Relationship Id="rId36" Type="http://schemas.openxmlformats.org/officeDocument/2006/relationships/customXml" Target="../ink/ink200.xml"/><Relationship Id="rId57" Type="http://schemas.openxmlformats.org/officeDocument/2006/relationships/image" Target="../media/image68.png"/><Relationship Id="rId262" Type="http://schemas.openxmlformats.org/officeDocument/2006/relationships/image" Target="../media/image176.png"/><Relationship Id="rId283" Type="http://schemas.openxmlformats.org/officeDocument/2006/relationships/customXml" Target="../ink/ink324.xml"/><Relationship Id="rId318" Type="http://schemas.openxmlformats.org/officeDocument/2006/relationships/image" Target="../media/image204.png"/><Relationship Id="rId339" Type="http://schemas.openxmlformats.org/officeDocument/2006/relationships/customXml" Target="../ink/ink352.xml"/><Relationship Id="rId78" Type="http://schemas.openxmlformats.org/officeDocument/2006/relationships/customXml" Target="../ink/ink221.xml"/><Relationship Id="rId99" Type="http://schemas.openxmlformats.org/officeDocument/2006/relationships/image" Target="../media/image92.png"/><Relationship Id="rId101" Type="http://schemas.openxmlformats.org/officeDocument/2006/relationships/image" Target="../media/image93.png"/><Relationship Id="rId122" Type="http://schemas.openxmlformats.org/officeDocument/2006/relationships/customXml" Target="../ink/ink243.xml"/><Relationship Id="rId143" Type="http://schemas.openxmlformats.org/officeDocument/2006/relationships/image" Target="../media/image117.png"/><Relationship Id="rId164" Type="http://schemas.openxmlformats.org/officeDocument/2006/relationships/customXml" Target="../ink/ink264.xml"/><Relationship Id="rId185" Type="http://schemas.openxmlformats.org/officeDocument/2006/relationships/customXml" Target="../ink/ink275.xml"/><Relationship Id="rId350" Type="http://schemas.openxmlformats.org/officeDocument/2006/relationships/image" Target="../media/image221.png"/><Relationship Id="rId9" Type="http://schemas.openxmlformats.org/officeDocument/2006/relationships/image" Target="../media/image43.png"/><Relationship Id="rId210" Type="http://schemas.openxmlformats.org/officeDocument/2006/relationships/image" Target="../media/image150.png"/><Relationship Id="rId26" Type="http://schemas.openxmlformats.org/officeDocument/2006/relationships/customXml" Target="../ink/ink195.xml"/><Relationship Id="rId231" Type="http://schemas.openxmlformats.org/officeDocument/2006/relationships/customXml" Target="../ink/ink298.xml"/><Relationship Id="rId252" Type="http://schemas.openxmlformats.org/officeDocument/2006/relationships/image" Target="../media/image171.png"/><Relationship Id="rId273" Type="http://schemas.openxmlformats.org/officeDocument/2006/relationships/customXml" Target="../ink/ink319.xml"/><Relationship Id="rId294" Type="http://schemas.openxmlformats.org/officeDocument/2006/relationships/image" Target="../media/image192.png"/><Relationship Id="rId308" Type="http://schemas.openxmlformats.org/officeDocument/2006/relationships/image" Target="../media/image199.png"/><Relationship Id="rId329" Type="http://schemas.openxmlformats.org/officeDocument/2006/relationships/customXml" Target="../ink/ink347.xml"/><Relationship Id="rId47" Type="http://schemas.openxmlformats.org/officeDocument/2006/relationships/image" Target="../media/image63.png"/><Relationship Id="rId68" Type="http://schemas.openxmlformats.org/officeDocument/2006/relationships/customXml" Target="../ink/ink216.xml"/><Relationship Id="rId89" Type="http://schemas.openxmlformats.org/officeDocument/2006/relationships/image" Target="../media/image85.png"/><Relationship Id="rId112" Type="http://schemas.openxmlformats.org/officeDocument/2006/relationships/customXml" Target="../ink/ink238.xml"/><Relationship Id="rId133" Type="http://schemas.openxmlformats.org/officeDocument/2006/relationships/image" Target="../media/image112.png"/><Relationship Id="rId154" Type="http://schemas.openxmlformats.org/officeDocument/2006/relationships/customXml" Target="../ink/ink259.xml"/><Relationship Id="rId175" Type="http://schemas.openxmlformats.org/officeDocument/2006/relationships/image" Target="../media/image133.png"/><Relationship Id="rId340" Type="http://schemas.openxmlformats.org/officeDocument/2006/relationships/image" Target="../media/image215.png"/><Relationship Id="rId361" Type="http://schemas.openxmlformats.org/officeDocument/2006/relationships/customXml" Target="../ink/ink363.xml"/><Relationship Id="rId196" Type="http://schemas.openxmlformats.org/officeDocument/2006/relationships/image" Target="../media/image143.png"/><Relationship Id="rId200" Type="http://schemas.openxmlformats.org/officeDocument/2006/relationships/image" Target="../media/image145.png"/><Relationship Id="rId16" Type="http://schemas.openxmlformats.org/officeDocument/2006/relationships/customXml" Target="../ink/ink190.xml"/><Relationship Id="rId221" Type="http://schemas.openxmlformats.org/officeDocument/2006/relationships/customXml" Target="../ink/ink293.xml"/><Relationship Id="rId242" Type="http://schemas.openxmlformats.org/officeDocument/2006/relationships/image" Target="../media/image166.png"/><Relationship Id="rId263" Type="http://schemas.openxmlformats.org/officeDocument/2006/relationships/customXml" Target="../ink/ink314.xml"/><Relationship Id="rId284" Type="http://schemas.openxmlformats.org/officeDocument/2006/relationships/image" Target="../media/image187.png"/><Relationship Id="rId319" Type="http://schemas.openxmlformats.org/officeDocument/2006/relationships/customXml" Target="../ink/ink342.xml"/><Relationship Id="rId37" Type="http://schemas.openxmlformats.org/officeDocument/2006/relationships/image" Target="../media/image57.png"/><Relationship Id="rId58" Type="http://schemas.openxmlformats.org/officeDocument/2006/relationships/customXml" Target="../ink/ink211.xml"/><Relationship Id="rId79" Type="http://schemas.openxmlformats.org/officeDocument/2006/relationships/image" Target="../media/image80.png"/><Relationship Id="rId102" Type="http://schemas.openxmlformats.org/officeDocument/2006/relationships/customXml" Target="../ink/ink233.xml"/><Relationship Id="rId123" Type="http://schemas.openxmlformats.org/officeDocument/2006/relationships/image" Target="../media/image106.png"/><Relationship Id="rId144" Type="http://schemas.openxmlformats.org/officeDocument/2006/relationships/customXml" Target="../ink/ink254.xml"/><Relationship Id="rId330" Type="http://schemas.openxmlformats.org/officeDocument/2006/relationships/image" Target="../media/image210.png"/><Relationship Id="rId90" Type="http://schemas.openxmlformats.org/officeDocument/2006/relationships/customXml" Target="../ink/ink227.xml"/><Relationship Id="rId165" Type="http://schemas.openxmlformats.org/officeDocument/2006/relationships/image" Target="../media/image128.png"/><Relationship Id="rId186" Type="http://schemas.openxmlformats.org/officeDocument/2006/relationships/image" Target="../media/image138.png"/><Relationship Id="rId351" Type="http://schemas.openxmlformats.org/officeDocument/2006/relationships/customXml" Target="../ink/ink358.xml"/><Relationship Id="rId211" Type="http://schemas.openxmlformats.org/officeDocument/2006/relationships/customXml" Target="../ink/ink288.xml"/><Relationship Id="rId232" Type="http://schemas.openxmlformats.org/officeDocument/2006/relationships/image" Target="../media/image161.png"/><Relationship Id="rId253" Type="http://schemas.openxmlformats.org/officeDocument/2006/relationships/customXml" Target="../ink/ink309.xml"/><Relationship Id="rId274" Type="http://schemas.openxmlformats.org/officeDocument/2006/relationships/image" Target="../media/image182.png"/><Relationship Id="rId295" Type="http://schemas.openxmlformats.org/officeDocument/2006/relationships/customXml" Target="../ink/ink330.xml"/><Relationship Id="rId309" Type="http://schemas.openxmlformats.org/officeDocument/2006/relationships/customXml" Target="../ink/ink337.xml"/><Relationship Id="rId27" Type="http://schemas.openxmlformats.org/officeDocument/2006/relationships/image" Target="../media/image52.png"/><Relationship Id="rId48" Type="http://schemas.openxmlformats.org/officeDocument/2006/relationships/customXml" Target="../ink/ink206.xml"/><Relationship Id="rId69" Type="http://schemas.openxmlformats.org/officeDocument/2006/relationships/image" Target="../media/image75.png"/><Relationship Id="rId113" Type="http://schemas.openxmlformats.org/officeDocument/2006/relationships/image" Target="../media/image99.png"/><Relationship Id="rId134" Type="http://schemas.openxmlformats.org/officeDocument/2006/relationships/customXml" Target="../ink/ink249.xml"/><Relationship Id="rId320" Type="http://schemas.openxmlformats.org/officeDocument/2006/relationships/image" Target="../media/image205.png"/><Relationship Id="rId80" Type="http://schemas.openxmlformats.org/officeDocument/2006/relationships/customXml" Target="../ink/ink222.xml"/><Relationship Id="rId155" Type="http://schemas.openxmlformats.org/officeDocument/2006/relationships/image" Target="../media/image123.png"/><Relationship Id="rId176" Type="http://schemas.openxmlformats.org/officeDocument/2006/relationships/customXml" Target="../ink/ink270.xml"/><Relationship Id="rId197" Type="http://schemas.openxmlformats.org/officeDocument/2006/relationships/customXml" Target="../ink/ink281.xml"/><Relationship Id="rId341" Type="http://schemas.openxmlformats.org/officeDocument/2006/relationships/customXml" Target="../ink/ink353.xml"/><Relationship Id="rId362" Type="http://schemas.openxmlformats.org/officeDocument/2006/relationships/image" Target="../media/image227.png"/><Relationship Id="rId201" Type="http://schemas.openxmlformats.org/officeDocument/2006/relationships/customXml" Target="../ink/ink283.xml"/><Relationship Id="rId222" Type="http://schemas.openxmlformats.org/officeDocument/2006/relationships/image" Target="../media/image156.png"/><Relationship Id="rId243" Type="http://schemas.openxmlformats.org/officeDocument/2006/relationships/customXml" Target="../ink/ink304.xml"/><Relationship Id="rId264" Type="http://schemas.openxmlformats.org/officeDocument/2006/relationships/image" Target="../media/image177.png"/><Relationship Id="rId285" Type="http://schemas.openxmlformats.org/officeDocument/2006/relationships/customXml" Target="../ink/ink325.xml"/><Relationship Id="rId17" Type="http://schemas.openxmlformats.org/officeDocument/2006/relationships/image" Target="../media/image47.png"/><Relationship Id="rId38" Type="http://schemas.openxmlformats.org/officeDocument/2006/relationships/customXml" Target="../ink/ink201.xml"/><Relationship Id="rId59" Type="http://schemas.openxmlformats.org/officeDocument/2006/relationships/image" Target="../media/image69.png"/><Relationship Id="rId103" Type="http://schemas.openxmlformats.org/officeDocument/2006/relationships/image" Target="../media/image94.png"/><Relationship Id="rId124" Type="http://schemas.openxmlformats.org/officeDocument/2006/relationships/customXml" Target="../ink/ink244.xml"/><Relationship Id="rId310" Type="http://schemas.openxmlformats.org/officeDocument/2006/relationships/image" Target="../media/image200.png"/><Relationship Id="rId70" Type="http://schemas.openxmlformats.org/officeDocument/2006/relationships/customXml" Target="../ink/ink217.xml"/><Relationship Id="rId91" Type="http://schemas.openxmlformats.org/officeDocument/2006/relationships/image" Target="../media/image86.png"/><Relationship Id="rId145" Type="http://schemas.openxmlformats.org/officeDocument/2006/relationships/image" Target="../media/image118.png"/><Relationship Id="rId166" Type="http://schemas.openxmlformats.org/officeDocument/2006/relationships/customXml" Target="../ink/ink265.xml"/><Relationship Id="rId187" Type="http://schemas.openxmlformats.org/officeDocument/2006/relationships/customXml" Target="../ink/ink276.xml"/><Relationship Id="rId331" Type="http://schemas.openxmlformats.org/officeDocument/2006/relationships/customXml" Target="../ink/ink348.xml"/><Relationship Id="rId352" Type="http://schemas.openxmlformats.org/officeDocument/2006/relationships/image" Target="../media/image222.png"/><Relationship Id="rId1" Type="http://schemas.openxmlformats.org/officeDocument/2006/relationships/slideLayout" Target="../slideLayouts/slideLayout2.xml"/><Relationship Id="rId212" Type="http://schemas.openxmlformats.org/officeDocument/2006/relationships/image" Target="../media/image151.png"/><Relationship Id="rId233" Type="http://schemas.openxmlformats.org/officeDocument/2006/relationships/customXml" Target="../ink/ink299.xml"/><Relationship Id="rId254" Type="http://schemas.openxmlformats.org/officeDocument/2006/relationships/image" Target="../media/image172.png"/><Relationship Id="rId28" Type="http://schemas.openxmlformats.org/officeDocument/2006/relationships/customXml" Target="../ink/ink196.xml"/><Relationship Id="rId49" Type="http://schemas.openxmlformats.org/officeDocument/2006/relationships/image" Target="../media/image64.png"/><Relationship Id="rId114" Type="http://schemas.openxmlformats.org/officeDocument/2006/relationships/customXml" Target="../ink/ink239.xml"/><Relationship Id="rId275" Type="http://schemas.openxmlformats.org/officeDocument/2006/relationships/customXml" Target="../ink/ink320.xml"/><Relationship Id="rId296" Type="http://schemas.openxmlformats.org/officeDocument/2006/relationships/image" Target="../media/image193.png"/><Relationship Id="rId300" Type="http://schemas.openxmlformats.org/officeDocument/2006/relationships/image" Target="../media/image195.png"/><Relationship Id="rId60" Type="http://schemas.openxmlformats.org/officeDocument/2006/relationships/customXml" Target="../ink/ink212.xml"/><Relationship Id="rId81" Type="http://schemas.openxmlformats.org/officeDocument/2006/relationships/image" Target="../media/image81.png"/><Relationship Id="rId135" Type="http://schemas.openxmlformats.org/officeDocument/2006/relationships/image" Target="../media/image113.png"/><Relationship Id="rId156" Type="http://schemas.openxmlformats.org/officeDocument/2006/relationships/customXml" Target="../ink/ink260.xml"/><Relationship Id="rId177" Type="http://schemas.openxmlformats.org/officeDocument/2006/relationships/image" Target="../media/image134.png"/><Relationship Id="rId198" Type="http://schemas.openxmlformats.org/officeDocument/2006/relationships/image" Target="../media/image144.png"/><Relationship Id="rId321" Type="http://schemas.openxmlformats.org/officeDocument/2006/relationships/customXml" Target="../ink/ink343.xml"/><Relationship Id="rId342" Type="http://schemas.openxmlformats.org/officeDocument/2006/relationships/image" Target="../media/image216.png"/><Relationship Id="rId363" Type="http://schemas.openxmlformats.org/officeDocument/2006/relationships/customXml" Target="../ink/ink364.xml"/><Relationship Id="rId202" Type="http://schemas.openxmlformats.org/officeDocument/2006/relationships/image" Target="../media/image146.png"/><Relationship Id="rId223" Type="http://schemas.openxmlformats.org/officeDocument/2006/relationships/customXml" Target="../ink/ink294.xml"/><Relationship Id="rId244" Type="http://schemas.openxmlformats.org/officeDocument/2006/relationships/image" Target="../media/image167.png"/><Relationship Id="rId18" Type="http://schemas.openxmlformats.org/officeDocument/2006/relationships/customXml" Target="../ink/ink191.xml"/><Relationship Id="rId39" Type="http://schemas.openxmlformats.org/officeDocument/2006/relationships/image" Target="../media/image58.png"/><Relationship Id="rId265" Type="http://schemas.openxmlformats.org/officeDocument/2006/relationships/customXml" Target="../ink/ink315.xml"/><Relationship Id="rId286" Type="http://schemas.openxmlformats.org/officeDocument/2006/relationships/image" Target="../media/image188.png"/><Relationship Id="rId50" Type="http://schemas.openxmlformats.org/officeDocument/2006/relationships/customXml" Target="../ink/ink207.xml"/><Relationship Id="rId104" Type="http://schemas.openxmlformats.org/officeDocument/2006/relationships/customXml" Target="../ink/ink234.xml"/><Relationship Id="rId125" Type="http://schemas.openxmlformats.org/officeDocument/2006/relationships/image" Target="../media/image107.png"/><Relationship Id="rId146" Type="http://schemas.openxmlformats.org/officeDocument/2006/relationships/customXml" Target="../ink/ink255.xml"/><Relationship Id="rId167" Type="http://schemas.openxmlformats.org/officeDocument/2006/relationships/image" Target="../media/image129.png"/><Relationship Id="rId188" Type="http://schemas.openxmlformats.org/officeDocument/2006/relationships/image" Target="../media/image139.png"/><Relationship Id="rId311" Type="http://schemas.openxmlformats.org/officeDocument/2006/relationships/customXml" Target="../ink/ink338.xml"/><Relationship Id="rId332" Type="http://schemas.openxmlformats.org/officeDocument/2006/relationships/image" Target="../media/image211.png"/><Relationship Id="rId353" Type="http://schemas.openxmlformats.org/officeDocument/2006/relationships/customXml" Target="../ink/ink359.xml"/><Relationship Id="rId71" Type="http://schemas.openxmlformats.org/officeDocument/2006/relationships/image" Target="../media/image76.png"/><Relationship Id="rId92" Type="http://schemas.openxmlformats.org/officeDocument/2006/relationships/customXml" Target="../ink/ink228.xml"/><Relationship Id="rId213" Type="http://schemas.openxmlformats.org/officeDocument/2006/relationships/customXml" Target="../ink/ink289.xml"/><Relationship Id="rId234" Type="http://schemas.openxmlformats.org/officeDocument/2006/relationships/image" Target="../media/image162.png"/><Relationship Id="rId2" Type="http://schemas.openxmlformats.org/officeDocument/2006/relationships/customXml" Target="../ink/ink183.xml"/><Relationship Id="rId29" Type="http://schemas.openxmlformats.org/officeDocument/2006/relationships/image" Target="../media/image53.png"/><Relationship Id="rId255" Type="http://schemas.openxmlformats.org/officeDocument/2006/relationships/customXml" Target="../ink/ink310.xml"/><Relationship Id="rId276" Type="http://schemas.openxmlformats.org/officeDocument/2006/relationships/image" Target="../media/image183.png"/><Relationship Id="rId297" Type="http://schemas.openxmlformats.org/officeDocument/2006/relationships/customXml" Target="../ink/ink331.xml"/><Relationship Id="rId40" Type="http://schemas.openxmlformats.org/officeDocument/2006/relationships/customXml" Target="../ink/ink202.xml"/><Relationship Id="rId115" Type="http://schemas.openxmlformats.org/officeDocument/2006/relationships/image" Target="../media/image102.png"/><Relationship Id="rId136" Type="http://schemas.openxmlformats.org/officeDocument/2006/relationships/customXml" Target="../ink/ink250.xml"/><Relationship Id="rId157" Type="http://schemas.openxmlformats.org/officeDocument/2006/relationships/image" Target="../media/image124.png"/><Relationship Id="rId178" Type="http://schemas.openxmlformats.org/officeDocument/2006/relationships/customXml" Target="../ink/ink271.xml"/><Relationship Id="rId301" Type="http://schemas.openxmlformats.org/officeDocument/2006/relationships/customXml" Target="../ink/ink333.xml"/><Relationship Id="rId322" Type="http://schemas.openxmlformats.org/officeDocument/2006/relationships/image" Target="../media/image206.png"/><Relationship Id="rId343" Type="http://schemas.openxmlformats.org/officeDocument/2006/relationships/customXml" Target="../ink/ink354.xml"/><Relationship Id="rId364" Type="http://schemas.openxmlformats.org/officeDocument/2006/relationships/image" Target="../media/image228.png"/><Relationship Id="rId61" Type="http://schemas.openxmlformats.org/officeDocument/2006/relationships/image" Target="../media/image71.png"/><Relationship Id="rId82" Type="http://schemas.openxmlformats.org/officeDocument/2006/relationships/customXml" Target="../ink/ink223.xml"/><Relationship Id="rId199" Type="http://schemas.openxmlformats.org/officeDocument/2006/relationships/customXml" Target="../ink/ink282.xml"/><Relationship Id="rId203" Type="http://schemas.openxmlformats.org/officeDocument/2006/relationships/customXml" Target="../ink/ink284.xml"/><Relationship Id="rId19" Type="http://schemas.openxmlformats.org/officeDocument/2006/relationships/image" Target="../media/image48.png"/><Relationship Id="rId224" Type="http://schemas.openxmlformats.org/officeDocument/2006/relationships/image" Target="../media/image157.png"/><Relationship Id="rId245" Type="http://schemas.openxmlformats.org/officeDocument/2006/relationships/customXml" Target="../ink/ink305.xml"/><Relationship Id="rId266" Type="http://schemas.openxmlformats.org/officeDocument/2006/relationships/image" Target="../media/image178.png"/><Relationship Id="rId287" Type="http://schemas.openxmlformats.org/officeDocument/2006/relationships/customXml" Target="../ink/ink326.xml"/><Relationship Id="rId30" Type="http://schemas.openxmlformats.org/officeDocument/2006/relationships/customXml" Target="../ink/ink197.xml"/><Relationship Id="rId105" Type="http://schemas.openxmlformats.org/officeDocument/2006/relationships/image" Target="../media/image95.png"/><Relationship Id="rId126" Type="http://schemas.openxmlformats.org/officeDocument/2006/relationships/customXml" Target="../ink/ink245.xml"/><Relationship Id="rId147" Type="http://schemas.openxmlformats.org/officeDocument/2006/relationships/image" Target="../media/image119.png"/><Relationship Id="rId168" Type="http://schemas.openxmlformats.org/officeDocument/2006/relationships/customXml" Target="../ink/ink266.xml"/><Relationship Id="rId312" Type="http://schemas.openxmlformats.org/officeDocument/2006/relationships/image" Target="../media/image201.png"/><Relationship Id="rId333" Type="http://schemas.openxmlformats.org/officeDocument/2006/relationships/customXml" Target="../ink/ink349.xml"/><Relationship Id="rId354" Type="http://schemas.openxmlformats.org/officeDocument/2006/relationships/image" Target="../media/image223.png"/><Relationship Id="rId51" Type="http://schemas.openxmlformats.org/officeDocument/2006/relationships/image" Target="../media/image65.png"/><Relationship Id="rId72" Type="http://schemas.openxmlformats.org/officeDocument/2006/relationships/customXml" Target="../ink/ink218.xml"/><Relationship Id="rId93" Type="http://schemas.openxmlformats.org/officeDocument/2006/relationships/image" Target="../media/image87.png"/><Relationship Id="rId189" Type="http://schemas.openxmlformats.org/officeDocument/2006/relationships/customXml" Target="../ink/ink277.xml"/><Relationship Id="rId3" Type="http://schemas.openxmlformats.org/officeDocument/2006/relationships/image" Target="../media/image39.png"/><Relationship Id="rId214" Type="http://schemas.openxmlformats.org/officeDocument/2006/relationships/image" Target="../media/image152.png"/><Relationship Id="rId235" Type="http://schemas.openxmlformats.org/officeDocument/2006/relationships/customXml" Target="../ink/ink300.xml"/><Relationship Id="rId256" Type="http://schemas.openxmlformats.org/officeDocument/2006/relationships/image" Target="../media/image173.png"/><Relationship Id="rId277" Type="http://schemas.openxmlformats.org/officeDocument/2006/relationships/customXml" Target="../ink/ink321.xml"/><Relationship Id="rId298" Type="http://schemas.openxmlformats.org/officeDocument/2006/relationships/image" Target="../media/image194.png"/><Relationship Id="rId116" Type="http://schemas.openxmlformats.org/officeDocument/2006/relationships/customXml" Target="../ink/ink240.xml"/><Relationship Id="rId137" Type="http://schemas.openxmlformats.org/officeDocument/2006/relationships/image" Target="../media/image114.png"/><Relationship Id="rId158" Type="http://schemas.openxmlformats.org/officeDocument/2006/relationships/customXml" Target="../ink/ink261.xml"/><Relationship Id="rId302" Type="http://schemas.openxmlformats.org/officeDocument/2006/relationships/image" Target="../media/image196.png"/><Relationship Id="rId323" Type="http://schemas.openxmlformats.org/officeDocument/2006/relationships/customXml" Target="../ink/ink344.xml"/><Relationship Id="rId344" Type="http://schemas.openxmlformats.org/officeDocument/2006/relationships/image" Target="../media/image217.png"/><Relationship Id="rId20" Type="http://schemas.openxmlformats.org/officeDocument/2006/relationships/customXml" Target="../ink/ink192.xml"/><Relationship Id="rId41" Type="http://schemas.openxmlformats.org/officeDocument/2006/relationships/image" Target="../media/image59.png"/><Relationship Id="rId62" Type="http://schemas.openxmlformats.org/officeDocument/2006/relationships/customXml" Target="../ink/ink213.xml"/><Relationship Id="rId83" Type="http://schemas.openxmlformats.org/officeDocument/2006/relationships/image" Target="../media/image82.png"/><Relationship Id="rId179" Type="http://schemas.openxmlformats.org/officeDocument/2006/relationships/image" Target="../media/image135.png"/><Relationship Id="rId190" Type="http://schemas.openxmlformats.org/officeDocument/2006/relationships/image" Target="../media/image140.png"/><Relationship Id="rId204" Type="http://schemas.openxmlformats.org/officeDocument/2006/relationships/image" Target="../media/image147.png"/><Relationship Id="rId225" Type="http://schemas.openxmlformats.org/officeDocument/2006/relationships/customXml" Target="../ink/ink295.xml"/><Relationship Id="rId246" Type="http://schemas.openxmlformats.org/officeDocument/2006/relationships/image" Target="../media/image168.png"/><Relationship Id="rId267" Type="http://schemas.openxmlformats.org/officeDocument/2006/relationships/customXml" Target="../ink/ink316.xml"/><Relationship Id="rId288" Type="http://schemas.openxmlformats.org/officeDocument/2006/relationships/image" Target="../media/image189.png"/><Relationship Id="rId106" Type="http://schemas.openxmlformats.org/officeDocument/2006/relationships/customXml" Target="../ink/ink235.xml"/><Relationship Id="rId127" Type="http://schemas.openxmlformats.org/officeDocument/2006/relationships/image" Target="../media/image108.png"/><Relationship Id="rId313" Type="http://schemas.openxmlformats.org/officeDocument/2006/relationships/customXml" Target="../ink/ink339.xml"/><Relationship Id="rId10" Type="http://schemas.openxmlformats.org/officeDocument/2006/relationships/customXml" Target="../ink/ink187.xml"/><Relationship Id="rId31" Type="http://schemas.openxmlformats.org/officeDocument/2006/relationships/image" Target="../media/image54.png"/><Relationship Id="rId52" Type="http://schemas.openxmlformats.org/officeDocument/2006/relationships/customXml" Target="../ink/ink208.xml"/><Relationship Id="rId73" Type="http://schemas.openxmlformats.org/officeDocument/2006/relationships/image" Target="../media/image77.png"/><Relationship Id="rId94" Type="http://schemas.openxmlformats.org/officeDocument/2006/relationships/customXml" Target="../ink/ink229.xml"/><Relationship Id="rId148" Type="http://schemas.openxmlformats.org/officeDocument/2006/relationships/customXml" Target="../ink/ink256.xml"/><Relationship Id="rId169" Type="http://schemas.openxmlformats.org/officeDocument/2006/relationships/image" Target="../media/image130.png"/><Relationship Id="rId334" Type="http://schemas.openxmlformats.org/officeDocument/2006/relationships/image" Target="../media/image212.png"/><Relationship Id="rId355" Type="http://schemas.openxmlformats.org/officeDocument/2006/relationships/customXml" Target="../ink/ink360.xml"/><Relationship Id="rId4" Type="http://schemas.openxmlformats.org/officeDocument/2006/relationships/customXml" Target="../ink/ink184.xml"/><Relationship Id="rId180" Type="http://schemas.openxmlformats.org/officeDocument/2006/relationships/customXml" Target="../ink/ink272.xml"/><Relationship Id="rId215" Type="http://schemas.openxmlformats.org/officeDocument/2006/relationships/customXml" Target="../ink/ink290.xml"/><Relationship Id="rId236" Type="http://schemas.openxmlformats.org/officeDocument/2006/relationships/image" Target="../media/image163.png"/><Relationship Id="rId257" Type="http://schemas.openxmlformats.org/officeDocument/2006/relationships/customXml" Target="../ink/ink311.xml"/><Relationship Id="rId278" Type="http://schemas.openxmlformats.org/officeDocument/2006/relationships/image" Target="../media/image184.png"/><Relationship Id="rId303" Type="http://schemas.openxmlformats.org/officeDocument/2006/relationships/customXml" Target="../ink/ink334.xml"/><Relationship Id="rId42" Type="http://schemas.openxmlformats.org/officeDocument/2006/relationships/customXml" Target="../ink/ink203.xml"/><Relationship Id="rId84" Type="http://schemas.openxmlformats.org/officeDocument/2006/relationships/customXml" Target="../ink/ink224.xml"/><Relationship Id="rId138" Type="http://schemas.openxmlformats.org/officeDocument/2006/relationships/customXml" Target="../ink/ink251.xml"/><Relationship Id="rId345" Type="http://schemas.openxmlformats.org/officeDocument/2006/relationships/customXml" Target="../ink/ink355.xml"/><Relationship Id="rId191" Type="http://schemas.openxmlformats.org/officeDocument/2006/relationships/customXml" Target="../ink/ink278.xml"/><Relationship Id="rId205" Type="http://schemas.openxmlformats.org/officeDocument/2006/relationships/customXml" Target="../ink/ink285.xml"/><Relationship Id="rId247" Type="http://schemas.openxmlformats.org/officeDocument/2006/relationships/customXml" Target="../ink/ink306.xml"/><Relationship Id="rId107" Type="http://schemas.openxmlformats.org/officeDocument/2006/relationships/image" Target="../media/image96.png"/><Relationship Id="rId289" Type="http://schemas.openxmlformats.org/officeDocument/2006/relationships/customXml" Target="../ink/ink327.xml"/><Relationship Id="rId11" Type="http://schemas.openxmlformats.org/officeDocument/2006/relationships/image" Target="../media/image44.png"/><Relationship Id="rId53" Type="http://schemas.openxmlformats.org/officeDocument/2006/relationships/image" Target="../media/image66.png"/><Relationship Id="rId149" Type="http://schemas.openxmlformats.org/officeDocument/2006/relationships/image" Target="../media/image120.png"/><Relationship Id="rId314" Type="http://schemas.openxmlformats.org/officeDocument/2006/relationships/image" Target="../media/image202.png"/><Relationship Id="rId356" Type="http://schemas.openxmlformats.org/officeDocument/2006/relationships/image" Target="../media/image224.png"/><Relationship Id="rId95" Type="http://schemas.openxmlformats.org/officeDocument/2006/relationships/image" Target="../media/image88.png"/><Relationship Id="rId160" Type="http://schemas.openxmlformats.org/officeDocument/2006/relationships/customXml" Target="../ink/ink262.xml"/><Relationship Id="rId216" Type="http://schemas.openxmlformats.org/officeDocument/2006/relationships/image" Target="../media/image153.png"/><Relationship Id="rId258" Type="http://schemas.openxmlformats.org/officeDocument/2006/relationships/image" Target="../media/image174.png"/><Relationship Id="rId22" Type="http://schemas.openxmlformats.org/officeDocument/2006/relationships/customXml" Target="../ink/ink193.xml"/><Relationship Id="rId64" Type="http://schemas.openxmlformats.org/officeDocument/2006/relationships/customXml" Target="../ink/ink214.xml"/><Relationship Id="rId118" Type="http://schemas.openxmlformats.org/officeDocument/2006/relationships/customXml" Target="../ink/ink241.xml"/><Relationship Id="rId325" Type="http://schemas.openxmlformats.org/officeDocument/2006/relationships/customXml" Target="../ink/ink345.xml"/><Relationship Id="rId171" Type="http://schemas.openxmlformats.org/officeDocument/2006/relationships/image" Target="../media/image131.png"/><Relationship Id="rId227" Type="http://schemas.openxmlformats.org/officeDocument/2006/relationships/customXml" Target="../ink/ink296.xml"/><Relationship Id="rId269" Type="http://schemas.openxmlformats.org/officeDocument/2006/relationships/customXml" Target="../ink/ink317.xml"/><Relationship Id="rId33" Type="http://schemas.openxmlformats.org/officeDocument/2006/relationships/image" Target="../media/image55.png"/><Relationship Id="rId129" Type="http://schemas.openxmlformats.org/officeDocument/2006/relationships/image" Target="../media/image109.png"/><Relationship Id="rId280" Type="http://schemas.openxmlformats.org/officeDocument/2006/relationships/image" Target="../media/image185.png"/><Relationship Id="rId336" Type="http://schemas.openxmlformats.org/officeDocument/2006/relationships/image" Target="../media/image213.png"/><Relationship Id="rId75" Type="http://schemas.openxmlformats.org/officeDocument/2006/relationships/image" Target="../media/image78.png"/><Relationship Id="rId140" Type="http://schemas.openxmlformats.org/officeDocument/2006/relationships/customXml" Target="../ink/ink252.xml"/><Relationship Id="rId182" Type="http://schemas.openxmlformats.org/officeDocument/2006/relationships/customXml" Target="../ink/ink273.xml"/><Relationship Id="rId6" Type="http://schemas.openxmlformats.org/officeDocument/2006/relationships/customXml" Target="../ink/ink185.xml"/><Relationship Id="rId238" Type="http://schemas.openxmlformats.org/officeDocument/2006/relationships/image" Target="../media/image164.png"/><Relationship Id="rId291" Type="http://schemas.openxmlformats.org/officeDocument/2006/relationships/customXml" Target="../ink/ink328.xml"/><Relationship Id="rId305" Type="http://schemas.openxmlformats.org/officeDocument/2006/relationships/customXml" Target="../ink/ink335.xml"/><Relationship Id="rId347" Type="http://schemas.openxmlformats.org/officeDocument/2006/relationships/customXml" Target="../ink/ink356.xml"/><Relationship Id="rId44" Type="http://schemas.openxmlformats.org/officeDocument/2006/relationships/customXml" Target="../ink/ink204.xml"/><Relationship Id="rId86" Type="http://schemas.openxmlformats.org/officeDocument/2006/relationships/customXml" Target="../ink/ink225.xml"/><Relationship Id="rId151" Type="http://schemas.openxmlformats.org/officeDocument/2006/relationships/image" Target="../media/image121.png"/><Relationship Id="rId193" Type="http://schemas.openxmlformats.org/officeDocument/2006/relationships/customXml" Target="../ink/ink279.xml"/><Relationship Id="rId207" Type="http://schemas.openxmlformats.org/officeDocument/2006/relationships/customXml" Target="../ink/ink286.xml"/><Relationship Id="rId249" Type="http://schemas.openxmlformats.org/officeDocument/2006/relationships/customXml" Target="../ink/ink307.xml"/><Relationship Id="rId13" Type="http://schemas.openxmlformats.org/officeDocument/2006/relationships/image" Target="../media/image45.png"/><Relationship Id="rId109" Type="http://schemas.openxmlformats.org/officeDocument/2006/relationships/image" Target="../media/image97.png"/><Relationship Id="rId260" Type="http://schemas.openxmlformats.org/officeDocument/2006/relationships/image" Target="../media/image175.png"/><Relationship Id="rId316" Type="http://schemas.openxmlformats.org/officeDocument/2006/relationships/image" Target="../media/image203.png"/><Relationship Id="rId55" Type="http://schemas.openxmlformats.org/officeDocument/2006/relationships/image" Target="../media/image67.png"/><Relationship Id="rId97" Type="http://schemas.openxmlformats.org/officeDocument/2006/relationships/image" Target="../media/image89.png"/><Relationship Id="rId120" Type="http://schemas.openxmlformats.org/officeDocument/2006/relationships/customXml" Target="../ink/ink242.xml"/><Relationship Id="rId358" Type="http://schemas.openxmlformats.org/officeDocument/2006/relationships/image" Target="../media/image225.png"/><Relationship Id="rId162" Type="http://schemas.openxmlformats.org/officeDocument/2006/relationships/customXml" Target="../ink/ink263.xml"/><Relationship Id="rId218" Type="http://schemas.openxmlformats.org/officeDocument/2006/relationships/image" Target="../media/image154.png"/><Relationship Id="rId271" Type="http://schemas.openxmlformats.org/officeDocument/2006/relationships/customXml" Target="../ink/ink318.xml"/><Relationship Id="rId24" Type="http://schemas.openxmlformats.org/officeDocument/2006/relationships/customXml" Target="../ink/ink194.xml"/><Relationship Id="rId66" Type="http://schemas.openxmlformats.org/officeDocument/2006/relationships/customXml" Target="../ink/ink215.xml"/><Relationship Id="rId131" Type="http://schemas.openxmlformats.org/officeDocument/2006/relationships/image" Target="../media/image111.png"/><Relationship Id="rId327" Type="http://schemas.openxmlformats.org/officeDocument/2006/relationships/customXml" Target="../ink/ink346.xml"/><Relationship Id="rId173" Type="http://schemas.openxmlformats.org/officeDocument/2006/relationships/image" Target="../media/image132.png"/><Relationship Id="rId229" Type="http://schemas.openxmlformats.org/officeDocument/2006/relationships/customXml" Target="../ink/ink297.xml"/><Relationship Id="rId240" Type="http://schemas.openxmlformats.org/officeDocument/2006/relationships/image" Target="../media/image165.png"/><Relationship Id="rId35" Type="http://schemas.openxmlformats.org/officeDocument/2006/relationships/image" Target="../media/image56.png"/><Relationship Id="rId77" Type="http://schemas.openxmlformats.org/officeDocument/2006/relationships/image" Target="../media/image79.png"/><Relationship Id="rId100" Type="http://schemas.openxmlformats.org/officeDocument/2006/relationships/customXml" Target="../ink/ink232.xml"/><Relationship Id="rId282" Type="http://schemas.openxmlformats.org/officeDocument/2006/relationships/image" Target="../media/image186.png"/><Relationship Id="rId338" Type="http://schemas.openxmlformats.org/officeDocument/2006/relationships/image" Target="../media/image214.png"/><Relationship Id="rId8" Type="http://schemas.openxmlformats.org/officeDocument/2006/relationships/customXml" Target="../ink/ink186.xml"/><Relationship Id="rId142" Type="http://schemas.openxmlformats.org/officeDocument/2006/relationships/customXml" Target="../ink/ink253.xml"/><Relationship Id="rId184" Type="http://schemas.openxmlformats.org/officeDocument/2006/relationships/image" Target="../media/image137.png"/><Relationship Id="rId251" Type="http://schemas.openxmlformats.org/officeDocument/2006/relationships/customXml" Target="../ink/ink308.xml"/><Relationship Id="rId46" Type="http://schemas.openxmlformats.org/officeDocument/2006/relationships/customXml" Target="../ink/ink205.xml"/><Relationship Id="rId293" Type="http://schemas.openxmlformats.org/officeDocument/2006/relationships/customXml" Target="../ink/ink329.xml"/><Relationship Id="rId307" Type="http://schemas.openxmlformats.org/officeDocument/2006/relationships/customXml" Target="../ink/ink336.xml"/><Relationship Id="rId349" Type="http://schemas.openxmlformats.org/officeDocument/2006/relationships/customXml" Target="../ink/ink357.xml"/></Relationships>
</file>

<file path=ppt/slides/_rels/slide14.xml.rels><?xml version="1.0" encoding="UTF-8" standalone="yes"?>
<Relationships xmlns="http://schemas.openxmlformats.org/package/2006/relationships"><Relationship Id="rId117" Type="http://schemas.openxmlformats.org/officeDocument/2006/relationships/image" Target="../media/image287.png"/><Relationship Id="rId299" Type="http://schemas.openxmlformats.org/officeDocument/2006/relationships/customXml" Target="../ink/ink514.xml"/><Relationship Id="rId21" Type="http://schemas.openxmlformats.org/officeDocument/2006/relationships/image" Target="../media/image238.png"/><Relationship Id="rId63" Type="http://schemas.openxmlformats.org/officeDocument/2006/relationships/image" Target="../media/image259.png"/><Relationship Id="rId159" Type="http://schemas.openxmlformats.org/officeDocument/2006/relationships/image" Target="../media/image310.png"/><Relationship Id="rId324" Type="http://schemas.openxmlformats.org/officeDocument/2006/relationships/image" Target="../media/image384.png"/><Relationship Id="rId170" Type="http://schemas.openxmlformats.org/officeDocument/2006/relationships/customXml" Target="../ink/ink449.xml"/><Relationship Id="rId226" Type="http://schemas.openxmlformats.org/officeDocument/2006/relationships/image" Target="../media/image341.png"/><Relationship Id="rId268" Type="http://schemas.openxmlformats.org/officeDocument/2006/relationships/image" Target="../media/image359.png"/><Relationship Id="rId32" Type="http://schemas.openxmlformats.org/officeDocument/2006/relationships/customXml" Target="../ink/ink380.xml"/><Relationship Id="rId74" Type="http://schemas.openxmlformats.org/officeDocument/2006/relationships/customXml" Target="../ink/ink401.xml"/><Relationship Id="rId128" Type="http://schemas.openxmlformats.org/officeDocument/2006/relationships/customXml" Target="../ink/ink428.xml"/><Relationship Id="rId335" Type="http://schemas.openxmlformats.org/officeDocument/2006/relationships/customXml" Target="../ink/ink532.xml"/><Relationship Id="rId5" Type="http://schemas.openxmlformats.org/officeDocument/2006/relationships/image" Target="../media/image230.png"/><Relationship Id="rId181" Type="http://schemas.openxmlformats.org/officeDocument/2006/relationships/image" Target="../media/image320.png"/><Relationship Id="rId237" Type="http://schemas.openxmlformats.org/officeDocument/2006/relationships/customXml" Target="../ink/ink483.xml"/><Relationship Id="rId279" Type="http://schemas.openxmlformats.org/officeDocument/2006/relationships/customXml" Target="../ink/ink504.xml"/><Relationship Id="rId43" Type="http://schemas.openxmlformats.org/officeDocument/2006/relationships/image" Target="../media/image248.png"/><Relationship Id="rId139" Type="http://schemas.openxmlformats.org/officeDocument/2006/relationships/image" Target="../media/image299.png"/><Relationship Id="rId290" Type="http://schemas.openxmlformats.org/officeDocument/2006/relationships/image" Target="../media/image369.png"/><Relationship Id="rId304" Type="http://schemas.openxmlformats.org/officeDocument/2006/relationships/image" Target="../media/image376.png"/><Relationship Id="rId346" Type="http://schemas.openxmlformats.org/officeDocument/2006/relationships/image" Target="../media/image394.png"/><Relationship Id="rId85" Type="http://schemas.openxmlformats.org/officeDocument/2006/relationships/image" Target="../media/image271.png"/><Relationship Id="rId150" Type="http://schemas.openxmlformats.org/officeDocument/2006/relationships/customXml" Target="../ink/ink439.xml"/><Relationship Id="rId192" Type="http://schemas.openxmlformats.org/officeDocument/2006/relationships/image" Target="../media/image325.png"/><Relationship Id="rId206" Type="http://schemas.openxmlformats.org/officeDocument/2006/relationships/image" Target="../media/image332.png"/><Relationship Id="rId248" Type="http://schemas.openxmlformats.org/officeDocument/2006/relationships/image" Target="../media/image350.png"/><Relationship Id="rId12" Type="http://schemas.openxmlformats.org/officeDocument/2006/relationships/customXml" Target="../ink/ink370.xml"/><Relationship Id="rId108" Type="http://schemas.openxmlformats.org/officeDocument/2006/relationships/customXml" Target="../ink/ink418.xml"/><Relationship Id="rId315" Type="http://schemas.openxmlformats.org/officeDocument/2006/relationships/customXml" Target="../ink/ink522.xml"/><Relationship Id="rId357" Type="http://schemas.openxmlformats.org/officeDocument/2006/relationships/customXml" Target="../ink/ink543.xml"/><Relationship Id="rId54" Type="http://schemas.openxmlformats.org/officeDocument/2006/relationships/customXml" Target="../ink/ink391.xml"/><Relationship Id="rId96" Type="http://schemas.openxmlformats.org/officeDocument/2006/relationships/customXml" Target="../ink/ink412.xml"/><Relationship Id="rId161" Type="http://schemas.openxmlformats.org/officeDocument/2006/relationships/image" Target="../media/image126.png"/><Relationship Id="rId217" Type="http://schemas.openxmlformats.org/officeDocument/2006/relationships/customXml" Target="../ink/ink473.xml"/><Relationship Id="rId259" Type="http://schemas.openxmlformats.org/officeDocument/2006/relationships/customXml" Target="../ink/ink494.xml"/><Relationship Id="rId23" Type="http://schemas.openxmlformats.org/officeDocument/2006/relationships/image" Target="../media/image239.png"/><Relationship Id="rId119" Type="http://schemas.openxmlformats.org/officeDocument/2006/relationships/image" Target="../media/image288.png"/><Relationship Id="rId270" Type="http://schemas.openxmlformats.org/officeDocument/2006/relationships/image" Target="../media/image360.png"/><Relationship Id="rId326" Type="http://schemas.openxmlformats.org/officeDocument/2006/relationships/image" Target="../media/image385.png"/><Relationship Id="rId65" Type="http://schemas.openxmlformats.org/officeDocument/2006/relationships/image" Target="../media/image261.png"/><Relationship Id="rId130" Type="http://schemas.openxmlformats.org/officeDocument/2006/relationships/customXml" Target="../ink/ink429.xml"/><Relationship Id="rId172" Type="http://schemas.openxmlformats.org/officeDocument/2006/relationships/customXml" Target="../ink/ink450.xml"/><Relationship Id="rId228" Type="http://schemas.openxmlformats.org/officeDocument/2006/relationships/image" Target="../media/image342.png"/><Relationship Id="rId281" Type="http://schemas.openxmlformats.org/officeDocument/2006/relationships/customXml" Target="../ink/ink505.xml"/><Relationship Id="rId337" Type="http://schemas.openxmlformats.org/officeDocument/2006/relationships/customXml" Target="../ink/ink533.xml"/><Relationship Id="rId34" Type="http://schemas.openxmlformats.org/officeDocument/2006/relationships/customXml" Target="../ink/ink381.xml"/><Relationship Id="rId76" Type="http://schemas.openxmlformats.org/officeDocument/2006/relationships/customXml" Target="../ink/ink402.xml"/><Relationship Id="rId141" Type="http://schemas.openxmlformats.org/officeDocument/2006/relationships/image" Target="../media/image300.png"/><Relationship Id="rId7" Type="http://schemas.openxmlformats.org/officeDocument/2006/relationships/image" Target="../media/image231.png"/><Relationship Id="rId183" Type="http://schemas.openxmlformats.org/officeDocument/2006/relationships/customXml" Target="../ink/ink456.xml"/><Relationship Id="rId239" Type="http://schemas.openxmlformats.org/officeDocument/2006/relationships/customXml" Target="../ink/ink484.xml"/><Relationship Id="rId250" Type="http://schemas.openxmlformats.org/officeDocument/2006/relationships/image" Target="../media/image351.png"/><Relationship Id="rId292" Type="http://schemas.openxmlformats.org/officeDocument/2006/relationships/image" Target="../media/image370.png"/><Relationship Id="rId306" Type="http://schemas.openxmlformats.org/officeDocument/2006/relationships/image" Target="../media/image377.png"/><Relationship Id="rId45" Type="http://schemas.openxmlformats.org/officeDocument/2006/relationships/image" Target="../media/image249.png"/><Relationship Id="rId87" Type="http://schemas.openxmlformats.org/officeDocument/2006/relationships/image" Target="../media/image273.png"/><Relationship Id="rId110" Type="http://schemas.openxmlformats.org/officeDocument/2006/relationships/customXml" Target="../ink/ink419.xml"/><Relationship Id="rId348" Type="http://schemas.openxmlformats.org/officeDocument/2006/relationships/image" Target="../media/image395.png"/><Relationship Id="rId152" Type="http://schemas.openxmlformats.org/officeDocument/2006/relationships/customXml" Target="../ink/ink440.xml"/><Relationship Id="rId194" Type="http://schemas.openxmlformats.org/officeDocument/2006/relationships/image" Target="../media/image326.png"/><Relationship Id="rId208" Type="http://schemas.openxmlformats.org/officeDocument/2006/relationships/image" Target="../media/image149.png"/><Relationship Id="rId261" Type="http://schemas.openxmlformats.org/officeDocument/2006/relationships/customXml" Target="../ink/ink495.xml"/><Relationship Id="rId14" Type="http://schemas.openxmlformats.org/officeDocument/2006/relationships/customXml" Target="../ink/ink371.xml"/><Relationship Id="rId56" Type="http://schemas.openxmlformats.org/officeDocument/2006/relationships/customXml" Target="../ink/ink392.xml"/><Relationship Id="rId317" Type="http://schemas.openxmlformats.org/officeDocument/2006/relationships/customXml" Target="../ink/ink523.xml"/><Relationship Id="rId359" Type="http://schemas.openxmlformats.org/officeDocument/2006/relationships/customXml" Target="../ink/ink544.xml"/><Relationship Id="rId98" Type="http://schemas.openxmlformats.org/officeDocument/2006/relationships/customXml" Target="../ink/ink413.xml"/><Relationship Id="rId121" Type="http://schemas.openxmlformats.org/officeDocument/2006/relationships/image" Target="../media/image289.png"/><Relationship Id="rId163" Type="http://schemas.openxmlformats.org/officeDocument/2006/relationships/image" Target="../media/image311.png"/><Relationship Id="rId219" Type="http://schemas.openxmlformats.org/officeDocument/2006/relationships/customXml" Target="../ink/ink474.xml"/><Relationship Id="rId230" Type="http://schemas.openxmlformats.org/officeDocument/2006/relationships/image" Target="../media/image343.png"/><Relationship Id="rId25" Type="http://schemas.openxmlformats.org/officeDocument/2006/relationships/image" Target="../media/image240.png"/><Relationship Id="rId67" Type="http://schemas.openxmlformats.org/officeDocument/2006/relationships/image" Target="../media/image262.png"/><Relationship Id="rId272" Type="http://schemas.openxmlformats.org/officeDocument/2006/relationships/image" Target="../media/image361.png"/><Relationship Id="rId328" Type="http://schemas.openxmlformats.org/officeDocument/2006/relationships/image" Target="../media/image386.png"/><Relationship Id="rId132" Type="http://schemas.openxmlformats.org/officeDocument/2006/relationships/customXml" Target="../ink/ink430.xml"/><Relationship Id="rId174" Type="http://schemas.openxmlformats.org/officeDocument/2006/relationships/customXml" Target="../ink/ink451.xml"/><Relationship Id="rId220" Type="http://schemas.openxmlformats.org/officeDocument/2006/relationships/image" Target="../media/image338.png"/><Relationship Id="rId241" Type="http://schemas.openxmlformats.org/officeDocument/2006/relationships/customXml" Target="../ink/ink485.xml"/><Relationship Id="rId15" Type="http://schemas.openxmlformats.org/officeDocument/2006/relationships/image" Target="../media/image235.png"/><Relationship Id="rId36" Type="http://schemas.openxmlformats.org/officeDocument/2006/relationships/customXml" Target="../ink/ink382.xml"/><Relationship Id="rId57" Type="http://schemas.openxmlformats.org/officeDocument/2006/relationships/image" Target="../media/image256.png"/><Relationship Id="rId262" Type="http://schemas.openxmlformats.org/officeDocument/2006/relationships/image" Target="../media/image356.png"/><Relationship Id="rId283" Type="http://schemas.openxmlformats.org/officeDocument/2006/relationships/customXml" Target="../ink/ink506.xml"/><Relationship Id="rId318" Type="http://schemas.openxmlformats.org/officeDocument/2006/relationships/image" Target="../media/image204.png"/><Relationship Id="rId339" Type="http://schemas.openxmlformats.org/officeDocument/2006/relationships/customXml" Target="../ink/ink534.xml"/><Relationship Id="rId78" Type="http://schemas.openxmlformats.org/officeDocument/2006/relationships/customXml" Target="../ink/ink403.xml"/><Relationship Id="rId99" Type="http://schemas.openxmlformats.org/officeDocument/2006/relationships/image" Target="../media/image279.png"/><Relationship Id="rId101" Type="http://schemas.openxmlformats.org/officeDocument/2006/relationships/image" Target="../media/image280.png"/><Relationship Id="rId122" Type="http://schemas.openxmlformats.org/officeDocument/2006/relationships/customXml" Target="../ink/ink425.xml"/><Relationship Id="rId143" Type="http://schemas.openxmlformats.org/officeDocument/2006/relationships/image" Target="../media/image302.png"/><Relationship Id="rId164" Type="http://schemas.openxmlformats.org/officeDocument/2006/relationships/customXml" Target="../ink/ink446.xml"/><Relationship Id="rId185" Type="http://schemas.openxmlformats.org/officeDocument/2006/relationships/customXml" Target="../ink/ink457.xml"/><Relationship Id="rId350" Type="http://schemas.openxmlformats.org/officeDocument/2006/relationships/image" Target="../media/image396.png"/><Relationship Id="rId9" Type="http://schemas.openxmlformats.org/officeDocument/2006/relationships/image" Target="../media/image232.png"/><Relationship Id="rId210" Type="http://schemas.openxmlformats.org/officeDocument/2006/relationships/image" Target="../media/image333.png"/><Relationship Id="rId26" Type="http://schemas.openxmlformats.org/officeDocument/2006/relationships/customXml" Target="../ink/ink377.xml"/><Relationship Id="rId231" Type="http://schemas.openxmlformats.org/officeDocument/2006/relationships/customXml" Target="../ink/ink480.xml"/><Relationship Id="rId252" Type="http://schemas.openxmlformats.org/officeDocument/2006/relationships/image" Target="../media/image352.png"/><Relationship Id="rId273" Type="http://schemas.openxmlformats.org/officeDocument/2006/relationships/customXml" Target="../ink/ink501.xml"/><Relationship Id="rId294" Type="http://schemas.openxmlformats.org/officeDocument/2006/relationships/image" Target="../media/image371.png"/><Relationship Id="rId308" Type="http://schemas.openxmlformats.org/officeDocument/2006/relationships/image" Target="../media/image378.png"/><Relationship Id="rId329" Type="http://schemas.openxmlformats.org/officeDocument/2006/relationships/customXml" Target="../ink/ink529.xml"/><Relationship Id="rId47" Type="http://schemas.openxmlformats.org/officeDocument/2006/relationships/image" Target="../media/image250.png"/><Relationship Id="rId68" Type="http://schemas.openxmlformats.org/officeDocument/2006/relationships/customXml" Target="../ink/ink398.xml"/><Relationship Id="rId89" Type="http://schemas.openxmlformats.org/officeDocument/2006/relationships/image" Target="../media/image274.png"/><Relationship Id="rId112" Type="http://schemas.openxmlformats.org/officeDocument/2006/relationships/customXml" Target="../ink/ink420.xml"/><Relationship Id="rId133" Type="http://schemas.openxmlformats.org/officeDocument/2006/relationships/image" Target="../media/image296.png"/><Relationship Id="rId154" Type="http://schemas.openxmlformats.org/officeDocument/2006/relationships/customXml" Target="../ink/ink441.xml"/><Relationship Id="rId175" Type="http://schemas.openxmlformats.org/officeDocument/2006/relationships/image" Target="../media/image317.png"/><Relationship Id="rId340" Type="http://schemas.openxmlformats.org/officeDocument/2006/relationships/image" Target="../media/image391.png"/><Relationship Id="rId361" Type="http://schemas.openxmlformats.org/officeDocument/2006/relationships/customXml" Target="../ink/ink545.xml"/><Relationship Id="rId196" Type="http://schemas.openxmlformats.org/officeDocument/2006/relationships/image" Target="../media/image327.png"/><Relationship Id="rId200" Type="http://schemas.openxmlformats.org/officeDocument/2006/relationships/image" Target="../media/image329.png"/><Relationship Id="rId16" Type="http://schemas.openxmlformats.org/officeDocument/2006/relationships/customXml" Target="../ink/ink372.xml"/><Relationship Id="rId221" Type="http://schemas.openxmlformats.org/officeDocument/2006/relationships/customXml" Target="../ink/ink475.xml"/><Relationship Id="rId242" Type="http://schemas.openxmlformats.org/officeDocument/2006/relationships/image" Target="../media/image166.png"/><Relationship Id="rId263" Type="http://schemas.openxmlformats.org/officeDocument/2006/relationships/customXml" Target="../ink/ink496.xml"/><Relationship Id="rId284" Type="http://schemas.openxmlformats.org/officeDocument/2006/relationships/image" Target="../media/image366.png"/><Relationship Id="rId319" Type="http://schemas.openxmlformats.org/officeDocument/2006/relationships/customXml" Target="../ink/ink524.xml"/><Relationship Id="rId37" Type="http://schemas.openxmlformats.org/officeDocument/2006/relationships/image" Target="../media/image245.png"/><Relationship Id="rId58" Type="http://schemas.openxmlformats.org/officeDocument/2006/relationships/customXml" Target="../ink/ink393.xml"/><Relationship Id="rId79" Type="http://schemas.openxmlformats.org/officeDocument/2006/relationships/image" Target="../media/image268.png"/><Relationship Id="rId102" Type="http://schemas.openxmlformats.org/officeDocument/2006/relationships/customXml" Target="../ink/ink415.xml"/><Relationship Id="rId123" Type="http://schemas.openxmlformats.org/officeDocument/2006/relationships/image" Target="../media/image291.png"/><Relationship Id="rId144" Type="http://schemas.openxmlformats.org/officeDocument/2006/relationships/customXml" Target="../ink/ink436.xml"/><Relationship Id="rId330" Type="http://schemas.openxmlformats.org/officeDocument/2006/relationships/image" Target="../media/image387.png"/><Relationship Id="rId90" Type="http://schemas.openxmlformats.org/officeDocument/2006/relationships/customXml" Target="../ink/ink409.xml"/><Relationship Id="rId165" Type="http://schemas.openxmlformats.org/officeDocument/2006/relationships/image" Target="../media/image312.png"/><Relationship Id="rId186" Type="http://schemas.openxmlformats.org/officeDocument/2006/relationships/image" Target="../media/image322.png"/><Relationship Id="rId351" Type="http://schemas.openxmlformats.org/officeDocument/2006/relationships/customXml" Target="../ink/ink540.xml"/><Relationship Id="rId211" Type="http://schemas.openxmlformats.org/officeDocument/2006/relationships/customXml" Target="../ink/ink470.xml"/><Relationship Id="rId232" Type="http://schemas.openxmlformats.org/officeDocument/2006/relationships/image" Target="../media/image344.png"/><Relationship Id="rId253" Type="http://schemas.openxmlformats.org/officeDocument/2006/relationships/customXml" Target="../ink/ink491.xml"/><Relationship Id="rId274" Type="http://schemas.openxmlformats.org/officeDocument/2006/relationships/image" Target="../media/image182.png"/><Relationship Id="rId295" Type="http://schemas.openxmlformats.org/officeDocument/2006/relationships/customXml" Target="../ink/ink512.xml"/><Relationship Id="rId309" Type="http://schemas.openxmlformats.org/officeDocument/2006/relationships/customXml" Target="../ink/ink519.xml"/><Relationship Id="rId27" Type="http://schemas.openxmlformats.org/officeDocument/2006/relationships/image" Target="../media/image241.png"/><Relationship Id="rId48" Type="http://schemas.openxmlformats.org/officeDocument/2006/relationships/customXml" Target="../ink/ink388.xml"/><Relationship Id="rId69" Type="http://schemas.openxmlformats.org/officeDocument/2006/relationships/image" Target="../media/image263.png"/><Relationship Id="rId113" Type="http://schemas.openxmlformats.org/officeDocument/2006/relationships/image" Target="../media/image285.png"/><Relationship Id="rId134" Type="http://schemas.openxmlformats.org/officeDocument/2006/relationships/customXml" Target="../ink/ink431.xml"/><Relationship Id="rId320" Type="http://schemas.openxmlformats.org/officeDocument/2006/relationships/image" Target="../media/image205.png"/><Relationship Id="rId80" Type="http://schemas.openxmlformats.org/officeDocument/2006/relationships/customXml" Target="../ink/ink404.xml"/><Relationship Id="rId155" Type="http://schemas.openxmlformats.org/officeDocument/2006/relationships/image" Target="../media/image308.png"/><Relationship Id="rId176" Type="http://schemas.openxmlformats.org/officeDocument/2006/relationships/customXml" Target="../ink/ink452.xml"/><Relationship Id="rId197" Type="http://schemas.openxmlformats.org/officeDocument/2006/relationships/customXml" Target="../ink/ink463.xml"/><Relationship Id="rId341" Type="http://schemas.openxmlformats.org/officeDocument/2006/relationships/customXml" Target="../ink/ink535.xml"/><Relationship Id="rId362" Type="http://schemas.openxmlformats.org/officeDocument/2006/relationships/image" Target="../media/image401.png"/><Relationship Id="rId201" Type="http://schemas.openxmlformats.org/officeDocument/2006/relationships/customXml" Target="../ink/ink465.xml"/><Relationship Id="rId222" Type="http://schemas.openxmlformats.org/officeDocument/2006/relationships/image" Target="../media/image339.png"/><Relationship Id="rId243" Type="http://schemas.openxmlformats.org/officeDocument/2006/relationships/customXml" Target="../ink/ink486.xml"/><Relationship Id="rId264" Type="http://schemas.openxmlformats.org/officeDocument/2006/relationships/image" Target="../media/image357.png"/><Relationship Id="rId285" Type="http://schemas.openxmlformats.org/officeDocument/2006/relationships/customXml" Target="../ink/ink507.xml"/><Relationship Id="rId17" Type="http://schemas.openxmlformats.org/officeDocument/2006/relationships/image" Target="../media/image236.png"/><Relationship Id="rId38" Type="http://schemas.openxmlformats.org/officeDocument/2006/relationships/customXml" Target="../ink/ink383.xml"/><Relationship Id="rId59" Type="http://schemas.openxmlformats.org/officeDocument/2006/relationships/image" Target="../media/image257.png"/><Relationship Id="rId103" Type="http://schemas.openxmlformats.org/officeDocument/2006/relationships/image" Target="../media/image282.png"/><Relationship Id="rId124" Type="http://schemas.openxmlformats.org/officeDocument/2006/relationships/customXml" Target="../ink/ink426.xml"/><Relationship Id="rId310" Type="http://schemas.openxmlformats.org/officeDocument/2006/relationships/image" Target="../media/image379.png"/><Relationship Id="rId70" Type="http://schemas.openxmlformats.org/officeDocument/2006/relationships/customXml" Target="../ink/ink399.xml"/><Relationship Id="rId91" Type="http://schemas.openxmlformats.org/officeDocument/2006/relationships/image" Target="../media/image275.png"/><Relationship Id="rId145" Type="http://schemas.openxmlformats.org/officeDocument/2006/relationships/image" Target="../media/image303.png"/><Relationship Id="rId166" Type="http://schemas.openxmlformats.org/officeDocument/2006/relationships/customXml" Target="../ink/ink447.xml"/><Relationship Id="rId187" Type="http://schemas.openxmlformats.org/officeDocument/2006/relationships/customXml" Target="../ink/ink458.xml"/><Relationship Id="rId331" Type="http://schemas.openxmlformats.org/officeDocument/2006/relationships/customXml" Target="../ink/ink530.xml"/><Relationship Id="rId352" Type="http://schemas.openxmlformats.org/officeDocument/2006/relationships/image" Target="../media/image222.png"/><Relationship Id="rId1" Type="http://schemas.openxmlformats.org/officeDocument/2006/relationships/slideLayout" Target="../slideLayouts/slideLayout2.xml"/><Relationship Id="rId212" Type="http://schemas.openxmlformats.org/officeDocument/2006/relationships/image" Target="../media/image334.png"/><Relationship Id="rId233" Type="http://schemas.openxmlformats.org/officeDocument/2006/relationships/customXml" Target="../ink/ink481.xml"/><Relationship Id="rId254" Type="http://schemas.openxmlformats.org/officeDocument/2006/relationships/image" Target="../media/image353.png"/><Relationship Id="rId28" Type="http://schemas.openxmlformats.org/officeDocument/2006/relationships/customXml" Target="../ink/ink378.xml"/><Relationship Id="rId49" Type="http://schemas.openxmlformats.org/officeDocument/2006/relationships/image" Target="../media/image252.png"/><Relationship Id="rId114" Type="http://schemas.openxmlformats.org/officeDocument/2006/relationships/customXml" Target="../ink/ink421.xml"/><Relationship Id="rId275" Type="http://schemas.openxmlformats.org/officeDocument/2006/relationships/customXml" Target="../ink/ink502.xml"/><Relationship Id="rId296" Type="http://schemas.openxmlformats.org/officeDocument/2006/relationships/image" Target="../media/image372.png"/><Relationship Id="rId300" Type="http://schemas.openxmlformats.org/officeDocument/2006/relationships/image" Target="../media/image374.png"/><Relationship Id="rId60" Type="http://schemas.openxmlformats.org/officeDocument/2006/relationships/customXml" Target="../ink/ink394.xml"/><Relationship Id="rId81" Type="http://schemas.openxmlformats.org/officeDocument/2006/relationships/image" Target="../media/image269.png"/><Relationship Id="rId135" Type="http://schemas.openxmlformats.org/officeDocument/2006/relationships/image" Target="../media/image297.png"/><Relationship Id="rId156" Type="http://schemas.openxmlformats.org/officeDocument/2006/relationships/customXml" Target="../ink/ink442.xml"/><Relationship Id="rId177" Type="http://schemas.openxmlformats.org/officeDocument/2006/relationships/image" Target="../media/image318.png"/><Relationship Id="rId198" Type="http://schemas.openxmlformats.org/officeDocument/2006/relationships/image" Target="../media/image328.png"/><Relationship Id="rId321" Type="http://schemas.openxmlformats.org/officeDocument/2006/relationships/customXml" Target="../ink/ink525.xml"/><Relationship Id="rId342" Type="http://schemas.openxmlformats.org/officeDocument/2006/relationships/image" Target="../media/image392.png"/><Relationship Id="rId363" Type="http://schemas.openxmlformats.org/officeDocument/2006/relationships/customXml" Target="../ink/ink546.xml"/><Relationship Id="rId202" Type="http://schemas.openxmlformats.org/officeDocument/2006/relationships/image" Target="../media/image330.png"/><Relationship Id="rId223" Type="http://schemas.openxmlformats.org/officeDocument/2006/relationships/customXml" Target="../ink/ink476.xml"/><Relationship Id="rId244" Type="http://schemas.openxmlformats.org/officeDocument/2006/relationships/image" Target="../media/image348.png"/><Relationship Id="rId18" Type="http://schemas.openxmlformats.org/officeDocument/2006/relationships/customXml" Target="../ink/ink373.xml"/><Relationship Id="rId39" Type="http://schemas.openxmlformats.org/officeDocument/2006/relationships/image" Target="../media/image246.png"/><Relationship Id="rId265" Type="http://schemas.openxmlformats.org/officeDocument/2006/relationships/customXml" Target="../ink/ink497.xml"/><Relationship Id="rId286" Type="http://schemas.openxmlformats.org/officeDocument/2006/relationships/image" Target="../media/image367.png"/><Relationship Id="rId50" Type="http://schemas.openxmlformats.org/officeDocument/2006/relationships/customXml" Target="../ink/ink389.xml"/><Relationship Id="rId104" Type="http://schemas.openxmlformats.org/officeDocument/2006/relationships/customXml" Target="../ink/ink416.xml"/><Relationship Id="rId125" Type="http://schemas.openxmlformats.org/officeDocument/2006/relationships/image" Target="../media/image292.png"/><Relationship Id="rId146" Type="http://schemas.openxmlformats.org/officeDocument/2006/relationships/customXml" Target="../ink/ink437.xml"/><Relationship Id="rId167" Type="http://schemas.openxmlformats.org/officeDocument/2006/relationships/image" Target="../media/image313.png"/><Relationship Id="rId188" Type="http://schemas.openxmlformats.org/officeDocument/2006/relationships/image" Target="../media/image323.png"/><Relationship Id="rId311" Type="http://schemas.openxmlformats.org/officeDocument/2006/relationships/customXml" Target="../ink/ink520.xml"/><Relationship Id="rId332" Type="http://schemas.openxmlformats.org/officeDocument/2006/relationships/image" Target="../media/image211.png"/><Relationship Id="rId353" Type="http://schemas.openxmlformats.org/officeDocument/2006/relationships/customXml" Target="../ink/ink541.xml"/><Relationship Id="rId71" Type="http://schemas.openxmlformats.org/officeDocument/2006/relationships/image" Target="../media/image264.png"/><Relationship Id="rId92" Type="http://schemas.openxmlformats.org/officeDocument/2006/relationships/customXml" Target="../ink/ink410.xml"/><Relationship Id="rId213" Type="http://schemas.openxmlformats.org/officeDocument/2006/relationships/customXml" Target="../ink/ink471.xml"/><Relationship Id="rId234" Type="http://schemas.openxmlformats.org/officeDocument/2006/relationships/image" Target="../media/image345.png"/><Relationship Id="rId2" Type="http://schemas.openxmlformats.org/officeDocument/2006/relationships/customXml" Target="../ink/ink365.xml"/><Relationship Id="rId29" Type="http://schemas.openxmlformats.org/officeDocument/2006/relationships/image" Target="../media/image242.png"/><Relationship Id="rId255" Type="http://schemas.openxmlformats.org/officeDocument/2006/relationships/customXml" Target="../ink/ink492.xml"/><Relationship Id="rId276" Type="http://schemas.openxmlformats.org/officeDocument/2006/relationships/image" Target="../media/image362.png"/><Relationship Id="rId297" Type="http://schemas.openxmlformats.org/officeDocument/2006/relationships/customXml" Target="../ink/ink513.xml"/><Relationship Id="rId40" Type="http://schemas.openxmlformats.org/officeDocument/2006/relationships/customXml" Target="../ink/ink384.xml"/><Relationship Id="rId115" Type="http://schemas.openxmlformats.org/officeDocument/2006/relationships/image" Target="../media/image286.png"/><Relationship Id="rId136" Type="http://schemas.openxmlformats.org/officeDocument/2006/relationships/customXml" Target="../ink/ink432.xml"/><Relationship Id="rId157" Type="http://schemas.openxmlformats.org/officeDocument/2006/relationships/image" Target="../media/image309.png"/><Relationship Id="rId178" Type="http://schemas.openxmlformats.org/officeDocument/2006/relationships/customXml" Target="../ink/ink453.xml"/><Relationship Id="rId301" Type="http://schemas.openxmlformats.org/officeDocument/2006/relationships/customXml" Target="../ink/ink515.xml"/><Relationship Id="rId322" Type="http://schemas.openxmlformats.org/officeDocument/2006/relationships/image" Target="../media/image383.png"/><Relationship Id="rId343" Type="http://schemas.openxmlformats.org/officeDocument/2006/relationships/customXml" Target="../ink/ink536.xml"/><Relationship Id="rId364" Type="http://schemas.openxmlformats.org/officeDocument/2006/relationships/image" Target="../media/image402.png"/><Relationship Id="rId61" Type="http://schemas.openxmlformats.org/officeDocument/2006/relationships/image" Target="../media/image258.png"/><Relationship Id="rId82" Type="http://schemas.openxmlformats.org/officeDocument/2006/relationships/customXml" Target="../ink/ink405.xml"/><Relationship Id="rId199" Type="http://schemas.openxmlformats.org/officeDocument/2006/relationships/customXml" Target="../ink/ink464.xml"/><Relationship Id="rId203" Type="http://schemas.openxmlformats.org/officeDocument/2006/relationships/customXml" Target="../ink/ink466.xml"/><Relationship Id="rId19" Type="http://schemas.openxmlformats.org/officeDocument/2006/relationships/image" Target="../media/image237.png"/><Relationship Id="rId224" Type="http://schemas.openxmlformats.org/officeDocument/2006/relationships/image" Target="../media/image340.png"/><Relationship Id="rId245" Type="http://schemas.openxmlformats.org/officeDocument/2006/relationships/customXml" Target="../ink/ink487.xml"/><Relationship Id="rId266" Type="http://schemas.openxmlformats.org/officeDocument/2006/relationships/image" Target="../media/image358.png"/><Relationship Id="rId287" Type="http://schemas.openxmlformats.org/officeDocument/2006/relationships/customXml" Target="../ink/ink508.xml"/><Relationship Id="rId30" Type="http://schemas.openxmlformats.org/officeDocument/2006/relationships/customXml" Target="../ink/ink379.xml"/><Relationship Id="rId105" Type="http://schemas.openxmlformats.org/officeDocument/2006/relationships/image" Target="../media/image283.png"/><Relationship Id="rId126" Type="http://schemas.openxmlformats.org/officeDocument/2006/relationships/customXml" Target="../ink/ink427.xml"/><Relationship Id="rId147" Type="http://schemas.openxmlformats.org/officeDocument/2006/relationships/image" Target="../media/image304.png"/><Relationship Id="rId168" Type="http://schemas.openxmlformats.org/officeDocument/2006/relationships/customXml" Target="../ink/ink448.xml"/><Relationship Id="rId312" Type="http://schemas.openxmlformats.org/officeDocument/2006/relationships/image" Target="../media/image380.png"/><Relationship Id="rId333" Type="http://schemas.openxmlformats.org/officeDocument/2006/relationships/customXml" Target="../ink/ink531.xml"/><Relationship Id="rId354" Type="http://schemas.openxmlformats.org/officeDocument/2006/relationships/image" Target="../media/image397.png"/><Relationship Id="rId51" Type="http://schemas.openxmlformats.org/officeDocument/2006/relationships/image" Target="../media/image253.png"/><Relationship Id="rId72" Type="http://schemas.openxmlformats.org/officeDocument/2006/relationships/customXml" Target="../ink/ink400.xml"/><Relationship Id="rId93" Type="http://schemas.openxmlformats.org/officeDocument/2006/relationships/image" Target="../media/image276.png"/><Relationship Id="rId189" Type="http://schemas.openxmlformats.org/officeDocument/2006/relationships/customXml" Target="../ink/ink459.xml"/><Relationship Id="rId3" Type="http://schemas.openxmlformats.org/officeDocument/2006/relationships/image" Target="../media/image229.png"/><Relationship Id="rId214" Type="http://schemas.openxmlformats.org/officeDocument/2006/relationships/image" Target="../media/image335.png"/><Relationship Id="rId235" Type="http://schemas.openxmlformats.org/officeDocument/2006/relationships/customXml" Target="../ink/ink482.xml"/><Relationship Id="rId256" Type="http://schemas.openxmlformats.org/officeDocument/2006/relationships/image" Target="../media/image354.png"/><Relationship Id="rId277" Type="http://schemas.openxmlformats.org/officeDocument/2006/relationships/customXml" Target="../ink/ink503.xml"/><Relationship Id="rId298" Type="http://schemas.openxmlformats.org/officeDocument/2006/relationships/image" Target="../media/image373.png"/><Relationship Id="rId116" Type="http://schemas.openxmlformats.org/officeDocument/2006/relationships/customXml" Target="../ink/ink422.xml"/><Relationship Id="rId137" Type="http://schemas.openxmlformats.org/officeDocument/2006/relationships/image" Target="../media/image298.png"/><Relationship Id="rId158" Type="http://schemas.openxmlformats.org/officeDocument/2006/relationships/customXml" Target="../ink/ink443.xml"/><Relationship Id="rId302" Type="http://schemas.openxmlformats.org/officeDocument/2006/relationships/image" Target="../media/image375.png"/><Relationship Id="rId323" Type="http://schemas.openxmlformats.org/officeDocument/2006/relationships/customXml" Target="../ink/ink526.xml"/><Relationship Id="rId344" Type="http://schemas.openxmlformats.org/officeDocument/2006/relationships/image" Target="../media/image393.png"/><Relationship Id="rId20" Type="http://schemas.openxmlformats.org/officeDocument/2006/relationships/customXml" Target="../ink/ink374.xml"/><Relationship Id="rId41" Type="http://schemas.openxmlformats.org/officeDocument/2006/relationships/image" Target="../media/image247.png"/><Relationship Id="rId62" Type="http://schemas.openxmlformats.org/officeDocument/2006/relationships/customXml" Target="../ink/ink395.xml"/><Relationship Id="rId83" Type="http://schemas.openxmlformats.org/officeDocument/2006/relationships/image" Target="../media/image270.png"/><Relationship Id="rId179" Type="http://schemas.openxmlformats.org/officeDocument/2006/relationships/image" Target="../media/image319.png"/><Relationship Id="rId365" Type="http://schemas.openxmlformats.org/officeDocument/2006/relationships/image" Target="../media/image4.jpeg"/><Relationship Id="rId190" Type="http://schemas.openxmlformats.org/officeDocument/2006/relationships/image" Target="../media/image324.png"/><Relationship Id="rId204" Type="http://schemas.openxmlformats.org/officeDocument/2006/relationships/image" Target="../media/image331.png"/><Relationship Id="rId225" Type="http://schemas.openxmlformats.org/officeDocument/2006/relationships/customXml" Target="../ink/ink477.xml"/><Relationship Id="rId246" Type="http://schemas.openxmlformats.org/officeDocument/2006/relationships/image" Target="../media/image349.png"/><Relationship Id="rId267" Type="http://schemas.openxmlformats.org/officeDocument/2006/relationships/customXml" Target="../ink/ink498.xml"/><Relationship Id="rId288" Type="http://schemas.openxmlformats.org/officeDocument/2006/relationships/image" Target="../media/image368.png"/><Relationship Id="rId106" Type="http://schemas.openxmlformats.org/officeDocument/2006/relationships/customXml" Target="../ink/ink417.xml"/><Relationship Id="rId127" Type="http://schemas.openxmlformats.org/officeDocument/2006/relationships/image" Target="../media/image293.png"/><Relationship Id="rId313" Type="http://schemas.openxmlformats.org/officeDocument/2006/relationships/customXml" Target="../ink/ink521.xml"/><Relationship Id="rId10" Type="http://schemas.openxmlformats.org/officeDocument/2006/relationships/customXml" Target="../ink/ink369.xml"/><Relationship Id="rId31" Type="http://schemas.openxmlformats.org/officeDocument/2006/relationships/image" Target="../media/image243.png"/><Relationship Id="rId52" Type="http://schemas.openxmlformats.org/officeDocument/2006/relationships/customXml" Target="../ink/ink390.xml"/><Relationship Id="rId73" Type="http://schemas.openxmlformats.org/officeDocument/2006/relationships/image" Target="../media/image265.png"/><Relationship Id="rId94" Type="http://schemas.openxmlformats.org/officeDocument/2006/relationships/customXml" Target="../ink/ink411.xml"/><Relationship Id="rId148" Type="http://schemas.openxmlformats.org/officeDocument/2006/relationships/customXml" Target="../ink/ink438.xml"/><Relationship Id="rId169" Type="http://schemas.openxmlformats.org/officeDocument/2006/relationships/image" Target="../media/image314.png"/><Relationship Id="rId334" Type="http://schemas.openxmlformats.org/officeDocument/2006/relationships/image" Target="../media/image388.png"/><Relationship Id="rId355" Type="http://schemas.openxmlformats.org/officeDocument/2006/relationships/customXml" Target="../ink/ink542.xml"/><Relationship Id="rId4" Type="http://schemas.openxmlformats.org/officeDocument/2006/relationships/customXml" Target="../ink/ink366.xml"/><Relationship Id="rId180" Type="http://schemas.openxmlformats.org/officeDocument/2006/relationships/customXml" Target="../ink/ink454.xml"/><Relationship Id="rId215" Type="http://schemas.openxmlformats.org/officeDocument/2006/relationships/customXml" Target="../ink/ink472.xml"/><Relationship Id="rId236" Type="http://schemas.openxmlformats.org/officeDocument/2006/relationships/image" Target="../media/image346.png"/><Relationship Id="rId257" Type="http://schemas.openxmlformats.org/officeDocument/2006/relationships/customXml" Target="../ink/ink493.xml"/><Relationship Id="rId278" Type="http://schemas.openxmlformats.org/officeDocument/2006/relationships/image" Target="../media/image363.png"/><Relationship Id="rId303" Type="http://schemas.openxmlformats.org/officeDocument/2006/relationships/customXml" Target="../ink/ink516.xml"/><Relationship Id="rId42" Type="http://schemas.openxmlformats.org/officeDocument/2006/relationships/customXml" Target="../ink/ink385.xml"/><Relationship Id="rId84" Type="http://schemas.openxmlformats.org/officeDocument/2006/relationships/customXml" Target="../ink/ink406.xml"/><Relationship Id="rId138" Type="http://schemas.openxmlformats.org/officeDocument/2006/relationships/customXml" Target="../ink/ink433.xml"/><Relationship Id="rId345" Type="http://schemas.openxmlformats.org/officeDocument/2006/relationships/customXml" Target="../ink/ink537.xml"/><Relationship Id="rId191" Type="http://schemas.openxmlformats.org/officeDocument/2006/relationships/customXml" Target="../ink/ink460.xml"/><Relationship Id="rId205" Type="http://schemas.openxmlformats.org/officeDocument/2006/relationships/customXml" Target="../ink/ink467.xml"/><Relationship Id="rId247" Type="http://schemas.openxmlformats.org/officeDocument/2006/relationships/customXml" Target="../ink/ink488.xml"/><Relationship Id="rId107" Type="http://schemas.openxmlformats.org/officeDocument/2006/relationships/image" Target="../media/image96.png"/><Relationship Id="rId289" Type="http://schemas.openxmlformats.org/officeDocument/2006/relationships/customXml" Target="../ink/ink509.xml"/><Relationship Id="rId11" Type="http://schemas.openxmlformats.org/officeDocument/2006/relationships/image" Target="../media/image233.png"/><Relationship Id="rId53" Type="http://schemas.openxmlformats.org/officeDocument/2006/relationships/image" Target="../media/image254.png"/><Relationship Id="rId149" Type="http://schemas.openxmlformats.org/officeDocument/2006/relationships/image" Target="../media/image305.png"/><Relationship Id="rId314" Type="http://schemas.openxmlformats.org/officeDocument/2006/relationships/image" Target="../media/image381.png"/><Relationship Id="rId356" Type="http://schemas.openxmlformats.org/officeDocument/2006/relationships/image" Target="../media/image398.png"/><Relationship Id="rId95" Type="http://schemas.openxmlformats.org/officeDocument/2006/relationships/image" Target="../media/image277.png"/><Relationship Id="rId160" Type="http://schemas.openxmlformats.org/officeDocument/2006/relationships/customXml" Target="../ink/ink444.xml"/><Relationship Id="rId216" Type="http://schemas.openxmlformats.org/officeDocument/2006/relationships/image" Target="../media/image336.png"/><Relationship Id="rId258" Type="http://schemas.openxmlformats.org/officeDocument/2006/relationships/image" Target="../media/image174.png"/><Relationship Id="rId22" Type="http://schemas.openxmlformats.org/officeDocument/2006/relationships/customXml" Target="../ink/ink375.xml"/><Relationship Id="rId64" Type="http://schemas.openxmlformats.org/officeDocument/2006/relationships/customXml" Target="../ink/ink396.xml"/><Relationship Id="rId118" Type="http://schemas.openxmlformats.org/officeDocument/2006/relationships/customXml" Target="../ink/ink423.xml"/><Relationship Id="rId325" Type="http://schemas.openxmlformats.org/officeDocument/2006/relationships/customXml" Target="../ink/ink527.xml"/><Relationship Id="rId171" Type="http://schemas.openxmlformats.org/officeDocument/2006/relationships/image" Target="../media/image315.png"/><Relationship Id="rId227" Type="http://schemas.openxmlformats.org/officeDocument/2006/relationships/customXml" Target="../ink/ink478.xml"/><Relationship Id="rId269" Type="http://schemas.openxmlformats.org/officeDocument/2006/relationships/customXml" Target="../ink/ink499.xml"/><Relationship Id="rId33" Type="http://schemas.openxmlformats.org/officeDocument/2006/relationships/image" Target="../media/image244.png"/><Relationship Id="rId129" Type="http://schemas.openxmlformats.org/officeDocument/2006/relationships/image" Target="../media/image294.png"/><Relationship Id="rId280" Type="http://schemas.openxmlformats.org/officeDocument/2006/relationships/image" Target="../media/image364.png"/><Relationship Id="rId336" Type="http://schemas.openxmlformats.org/officeDocument/2006/relationships/image" Target="../media/image389.png"/><Relationship Id="rId75" Type="http://schemas.openxmlformats.org/officeDocument/2006/relationships/image" Target="../media/image266.png"/><Relationship Id="rId140" Type="http://schemas.openxmlformats.org/officeDocument/2006/relationships/customXml" Target="../ink/ink434.xml"/><Relationship Id="rId182" Type="http://schemas.openxmlformats.org/officeDocument/2006/relationships/customXml" Target="../ink/ink455.xml"/><Relationship Id="rId6" Type="http://schemas.openxmlformats.org/officeDocument/2006/relationships/customXml" Target="../ink/ink367.xml"/><Relationship Id="rId238" Type="http://schemas.openxmlformats.org/officeDocument/2006/relationships/image" Target="../media/image164.png"/><Relationship Id="rId291" Type="http://schemas.openxmlformats.org/officeDocument/2006/relationships/customXml" Target="../ink/ink510.xml"/><Relationship Id="rId305" Type="http://schemas.openxmlformats.org/officeDocument/2006/relationships/customXml" Target="../ink/ink517.xml"/><Relationship Id="rId347" Type="http://schemas.openxmlformats.org/officeDocument/2006/relationships/customXml" Target="../ink/ink538.xml"/><Relationship Id="rId44" Type="http://schemas.openxmlformats.org/officeDocument/2006/relationships/customXml" Target="../ink/ink386.xml"/><Relationship Id="rId86" Type="http://schemas.openxmlformats.org/officeDocument/2006/relationships/customXml" Target="../ink/ink407.xml"/><Relationship Id="rId151" Type="http://schemas.openxmlformats.org/officeDocument/2006/relationships/image" Target="../media/image306.png"/><Relationship Id="rId193" Type="http://schemas.openxmlformats.org/officeDocument/2006/relationships/customXml" Target="../ink/ink461.xml"/><Relationship Id="rId207" Type="http://schemas.openxmlformats.org/officeDocument/2006/relationships/customXml" Target="../ink/ink468.xml"/><Relationship Id="rId249" Type="http://schemas.openxmlformats.org/officeDocument/2006/relationships/customXml" Target="../ink/ink489.xml"/><Relationship Id="rId13" Type="http://schemas.openxmlformats.org/officeDocument/2006/relationships/image" Target="../media/image234.png"/><Relationship Id="rId109" Type="http://schemas.openxmlformats.org/officeDocument/2006/relationships/image" Target="../media/image284.png"/><Relationship Id="rId260" Type="http://schemas.openxmlformats.org/officeDocument/2006/relationships/image" Target="../media/image355.png"/><Relationship Id="rId316" Type="http://schemas.openxmlformats.org/officeDocument/2006/relationships/image" Target="../media/image382.png"/><Relationship Id="rId55" Type="http://schemas.openxmlformats.org/officeDocument/2006/relationships/image" Target="../media/image255.png"/><Relationship Id="rId97" Type="http://schemas.openxmlformats.org/officeDocument/2006/relationships/image" Target="../media/image278.png"/><Relationship Id="rId120" Type="http://schemas.openxmlformats.org/officeDocument/2006/relationships/customXml" Target="../ink/ink424.xml"/><Relationship Id="rId358" Type="http://schemas.openxmlformats.org/officeDocument/2006/relationships/image" Target="../media/image399.png"/><Relationship Id="rId162" Type="http://schemas.openxmlformats.org/officeDocument/2006/relationships/customXml" Target="../ink/ink445.xml"/><Relationship Id="rId218" Type="http://schemas.openxmlformats.org/officeDocument/2006/relationships/image" Target="../media/image337.png"/><Relationship Id="rId271" Type="http://schemas.openxmlformats.org/officeDocument/2006/relationships/customXml" Target="../ink/ink500.xml"/><Relationship Id="rId24" Type="http://schemas.openxmlformats.org/officeDocument/2006/relationships/customXml" Target="../ink/ink376.xml"/><Relationship Id="rId66" Type="http://schemas.openxmlformats.org/officeDocument/2006/relationships/customXml" Target="../ink/ink397.xml"/><Relationship Id="rId131" Type="http://schemas.openxmlformats.org/officeDocument/2006/relationships/image" Target="../media/image295.png"/><Relationship Id="rId327" Type="http://schemas.openxmlformats.org/officeDocument/2006/relationships/customXml" Target="../ink/ink528.xml"/><Relationship Id="rId173" Type="http://schemas.openxmlformats.org/officeDocument/2006/relationships/image" Target="../media/image316.png"/><Relationship Id="rId229" Type="http://schemas.openxmlformats.org/officeDocument/2006/relationships/customXml" Target="../ink/ink479.xml"/><Relationship Id="rId240" Type="http://schemas.openxmlformats.org/officeDocument/2006/relationships/image" Target="../media/image347.png"/><Relationship Id="rId35" Type="http://schemas.openxmlformats.org/officeDocument/2006/relationships/image" Target="../media/image56.png"/><Relationship Id="rId77" Type="http://schemas.openxmlformats.org/officeDocument/2006/relationships/image" Target="../media/image267.png"/><Relationship Id="rId100" Type="http://schemas.openxmlformats.org/officeDocument/2006/relationships/customXml" Target="../ink/ink414.xml"/><Relationship Id="rId282" Type="http://schemas.openxmlformats.org/officeDocument/2006/relationships/image" Target="../media/image365.png"/><Relationship Id="rId338" Type="http://schemas.openxmlformats.org/officeDocument/2006/relationships/image" Target="../media/image390.png"/><Relationship Id="rId8" Type="http://schemas.openxmlformats.org/officeDocument/2006/relationships/customXml" Target="../ink/ink368.xml"/><Relationship Id="rId142" Type="http://schemas.openxmlformats.org/officeDocument/2006/relationships/customXml" Target="../ink/ink435.xml"/><Relationship Id="rId184" Type="http://schemas.openxmlformats.org/officeDocument/2006/relationships/image" Target="../media/image321.png"/><Relationship Id="rId251" Type="http://schemas.openxmlformats.org/officeDocument/2006/relationships/customXml" Target="../ink/ink490.xml"/><Relationship Id="rId46" Type="http://schemas.openxmlformats.org/officeDocument/2006/relationships/customXml" Target="../ink/ink387.xml"/><Relationship Id="rId293" Type="http://schemas.openxmlformats.org/officeDocument/2006/relationships/customXml" Target="../ink/ink511.xml"/><Relationship Id="rId307" Type="http://schemas.openxmlformats.org/officeDocument/2006/relationships/customXml" Target="../ink/ink518.xml"/><Relationship Id="rId349" Type="http://schemas.openxmlformats.org/officeDocument/2006/relationships/customXml" Target="../ink/ink539.xml"/><Relationship Id="rId88" Type="http://schemas.openxmlformats.org/officeDocument/2006/relationships/customXml" Target="../ink/ink408.xml"/><Relationship Id="rId111" Type="http://schemas.openxmlformats.org/officeDocument/2006/relationships/image" Target="../media/image98.png"/><Relationship Id="rId153" Type="http://schemas.openxmlformats.org/officeDocument/2006/relationships/image" Target="../media/image307.png"/><Relationship Id="rId195" Type="http://schemas.openxmlformats.org/officeDocument/2006/relationships/customXml" Target="../ink/ink462.xml"/><Relationship Id="rId209" Type="http://schemas.openxmlformats.org/officeDocument/2006/relationships/customXml" Target="../ink/ink469.xml"/><Relationship Id="rId360" Type="http://schemas.openxmlformats.org/officeDocument/2006/relationships/image" Target="../media/image400.png"/></Relationships>
</file>

<file path=ppt/slides/_rels/slide15.xml.rels><?xml version="1.0" encoding="UTF-8" standalone="yes"?>
<Relationships xmlns="http://schemas.openxmlformats.org/package/2006/relationships"><Relationship Id="rId8" Type="http://schemas.openxmlformats.org/officeDocument/2006/relationships/customXml" Target="../ink/ink550.xml"/><Relationship Id="rId3" Type="http://schemas.openxmlformats.org/officeDocument/2006/relationships/image" Target="../media/image404.png"/><Relationship Id="rId7" Type="http://schemas.openxmlformats.org/officeDocument/2006/relationships/image" Target="../media/image406.png"/><Relationship Id="rId2" Type="http://schemas.openxmlformats.org/officeDocument/2006/relationships/customXml" Target="../ink/ink547.xml"/><Relationship Id="rId1" Type="http://schemas.openxmlformats.org/officeDocument/2006/relationships/slideLayout" Target="../slideLayouts/slideLayout2.xml"/><Relationship Id="rId6" Type="http://schemas.openxmlformats.org/officeDocument/2006/relationships/customXml" Target="../ink/ink549.xml"/><Relationship Id="rId5" Type="http://schemas.openxmlformats.org/officeDocument/2006/relationships/image" Target="../media/image405.png"/><Relationship Id="rId4" Type="http://schemas.openxmlformats.org/officeDocument/2006/relationships/customXml" Target="../ink/ink548.xml"/><Relationship Id="rId9" Type="http://schemas.openxmlformats.org/officeDocument/2006/relationships/image" Target="../media/image40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7" Type="http://schemas.openxmlformats.org/officeDocument/2006/relationships/image" Target="../media/image464.png"/><Relationship Id="rId21" Type="http://schemas.openxmlformats.org/officeDocument/2006/relationships/image" Target="../media/image417.png"/><Relationship Id="rId63" Type="http://schemas.openxmlformats.org/officeDocument/2006/relationships/image" Target="../media/image438.png"/><Relationship Id="rId159" Type="http://schemas.openxmlformats.org/officeDocument/2006/relationships/image" Target="../media/image485.png"/><Relationship Id="rId170" Type="http://schemas.openxmlformats.org/officeDocument/2006/relationships/customXml" Target="../ink/ink635.xml"/><Relationship Id="rId226" Type="http://schemas.openxmlformats.org/officeDocument/2006/relationships/image" Target="../media/image518.png"/><Relationship Id="rId268" Type="http://schemas.openxmlformats.org/officeDocument/2006/relationships/image" Target="../media/image539.png"/><Relationship Id="rId32" Type="http://schemas.openxmlformats.org/officeDocument/2006/relationships/customXml" Target="../ink/ink566.xml"/><Relationship Id="rId74" Type="http://schemas.openxmlformats.org/officeDocument/2006/relationships/customXml" Target="../ink/ink587.xml"/><Relationship Id="rId128" Type="http://schemas.openxmlformats.org/officeDocument/2006/relationships/customXml" Target="../ink/ink614.xml"/><Relationship Id="rId5" Type="http://schemas.openxmlformats.org/officeDocument/2006/relationships/image" Target="../media/image409.png"/><Relationship Id="rId181" Type="http://schemas.openxmlformats.org/officeDocument/2006/relationships/image" Target="../media/image496.png"/><Relationship Id="rId237" Type="http://schemas.openxmlformats.org/officeDocument/2006/relationships/customXml" Target="../ink/ink669.xml"/><Relationship Id="rId279" Type="http://schemas.openxmlformats.org/officeDocument/2006/relationships/customXml" Target="../ink/ink690.xml"/><Relationship Id="rId43" Type="http://schemas.openxmlformats.org/officeDocument/2006/relationships/image" Target="../media/image428.png"/><Relationship Id="rId139" Type="http://schemas.openxmlformats.org/officeDocument/2006/relationships/image" Target="../media/image475.png"/><Relationship Id="rId290" Type="http://schemas.openxmlformats.org/officeDocument/2006/relationships/image" Target="../media/image549.png"/><Relationship Id="rId85" Type="http://schemas.openxmlformats.org/officeDocument/2006/relationships/image" Target="../media/image448.png"/><Relationship Id="rId150" Type="http://schemas.openxmlformats.org/officeDocument/2006/relationships/customXml" Target="../ink/ink625.xml"/><Relationship Id="rId192" Type="http://schemas.openxmlformats.org/officeDocument/2006/relationships/image" Target="../media/image501.png"/><Relationship Id="rId206" Type="http://schemas.openxmlformats.org/officeDocument/2006/relationships/image" Target="../media/image508.png"/><Relationship Id="rId248" Type="http://schemas.openxmlformats.org/officeDocument/2006/relationships/image" Target="../media/image529.png"/><Relationship Id="rId269" Type="http://schemas.openxmlformats.org/officeDocument/2006/relationships/customXml" Target="../ink/ink685.xml"/><Relationship Id="rId12" Type="http://schemas.openxmlformats.org/officeDocument/2006/relationships/customXml" Target="../ink/ink556.xml"/><Relationship Id="rId33" Type="http://schemas.openxmlformats.org/officeDocument/2006/relationships/image" Target="../media/image423.png"/><Relationship Id="rId108" Type="http://schemas.openxmlformats.org/officeDocument/2006/relationships/customXml" Target="../ink/ink604.xml"/><Relationship Id="rId129" Type="http://schemas.openxmlformats.org/officeDocument/2006/relationships/image" Target="../media/image470.png"/><Relationship Id="rId280" Type="http://schemas.openxmlformats.org/officeDocument/2006/relationships/image" Target="../media/image544.png"/><Relationship Id="rId54" Type="http://schemas.openxmlformats.org/officeDocument/2006/relationships/customXml" Target="../ink/ink577.xml"/><Relationship Id="rId75" Type="http://schemas.openxmlformats.org/officeDocument/2006/relationships/image" Target="../media/image444.png"/><Relationship Id="rId96" Type="http://schemas.openxmlformats.org/officeDocument/2006/relationships/customXml" Target="../ink/ink598.xml"/><Relationship Id="rId140" Type="http://schemas.openxmlformats.org/officeDocument/2006/relationships/customXml" Target="../ink/ink620.xml"/><Relationship Id="rId161" Type="http://schemas.openxmlformats.org/officeDocument/2006/relationships/image" Target="../media/image486.png"/><Relationship Id="rId182" Type="http://schemas.openxmlformats.org/officeDocument/2006/relationships/customXml" Target="../ink/ink641.xml"/><Relationship Id="rId217" Type="http://schemas.openxmlformats.org/officeDocument/2006/relationships/customXml" Target="../ink/ink659.xml"/><Relationship Id="rId6" Type="http://schemas.openxmlformats.org/officeDocument/2006/relationships/customXml" Target="../ink/ink553.xml"/><Relationship Id="rId238" Type="http://schemas.openxmlformats.org/officeDocument/2006/relationships/image" Target="../media/image524.png"/><Relationship Id="rId259" Type="http://schemas.openxmlformats.org/officeDocument/2006/relationships/customXml" Target="../ink/ink680.xml"/><Relationship Id="rId23" Type="http://schemas.openxmlformats.org/officeDocument/2006/relationships/image" Target="../media/image418.png"/><Relationship Id="rId119" Type="http://schemas.openxmlformats.org/officeDocument/2006/relationships/image" Target="../media/image465.png"/><Relationship Id="rId270" Type="http://schemas.openxmlformats.org/officeDocument/2006/relationships/image" Target="../media/image540.png"/><Relationship Id="rId44" Type="http://schemas.openxmlformats.org/officeDocument/2006/relationships/customXml" Target="../ink/ink572.xml"/><Relationship Id="rId65" Type="http://schemas.openxmlformats.org/officeDocument/2006/relationships/image" Target="../media/image439.png"/><Relationship Id="rId86" Type="http://schemas.openxmlformats.org/officeDocument/2006/relationships/customXml" Target="../ink/ink593.xml"/><Relationship Id="rId130" Type="http://schemas.openxmlformats.org/officeDocument/2006/relationships/customXml" Target="../ink/ink615.xml"/><Relationship Id="rId151" Type="http://schemas.openxmlformats.org/officeDocument/2006/relationships/image" Target="../media/image481.png"/><Relationship Id="rId172" Type="http://schemas.openxmlformats.org/officeDocument/2006/relationships/customXml" Target="../ink/ink636.xml"/><Relationship Id="rId193" Type="http://schemas.openxmlformats.org/officeDocument/2006/relationships/customXml" Target="../ink/ink647.xml"/><Relationship Id="rId207" Type="http://schemas.openxmlformats.org/officeDocument/2006/relationships/customXml" Target="../ink/ink654.xml"/><Relationship Id="rId228" Type="http://schemas.openxmlformats.org/officeDocument/2006/relationships/image" Target="../media/image519.png"/><Relationship Id="rId249" Type="http://schemas.openxmlformats.org/officeDocument/2006/relationships/customXml" Target="../ink/ink675.xml"/><Relationship Id="rId13" Type="http://schemas.openxmlformats.org/officeDocument/2006/relationships/image" Target="../media/image413.png"/><Relationship Id="rId109" Type="http://schemas.openxmlformats.org/officeDocument/2006/relationships/image" Target="../media/image460.png"/><Relationship Id="rId260" Type="http://schemas.openxmlformats.org/officeDocument/2006/relationships/image" Target="../media/image535.png"/><Relationship Id="rId281" Type="http://schemas.openxmlformats.org/officeDocument/2006/relationships/customXml" Target="../ink/ink691.xml"/><Relationship Id="rId34" Type="http://schemas.openxmlformats.org/officeDocument/2006/relationships/customXml" Target="../ink/ink567.xml"/><Relationship Id="rId55" Type="http://schemas.openxmlformats.org/officeDocument/2006/relationships/image" Target="../media/image434.png"/><Relationship Id="rId76" Type="http://schemas.openxmlformats.org/officeDocument/2006/relationships/customXml" Target="../ink/ink588.xml"/><Relationship Id="rId97" Type="http://schemas.openxmlformats.org/officeDocument/2006/relationships/image" Target="../media/image454.png"/><Relationship Id="rId120" Type="http://schemas.openxmlformats.org/officeDocument/2006/relationships/customXml" Target="../ink/ink610.xml"/><Relationship Id="rId141" Type="http://schemas.openxmlformats.org/officeDocument/2006/relationships/image" Target="../media/image476.png"/><Relationship Id="rId7" Type="http://schemas.openxmlformats.org/officeDocument/2006/relationships/image" Target="../media/image410.png"/><Relationship Id="rId162" Type="http://schemas.openxmlformats.org/officeDocument/2006/relationships/customXml" Target="../ink/ink631.xml"/><Relationship Id="rId183" Type="http://schemas.openxmlformats.org/officeDocument/2006/relationships/customXml" Target="../ink/ink642.xml"/><Relationship Id="rId218" Type="http://schemas.openxmlformats.org/officeDocument/2006/relationships/image" Target="../media/image514.png"/><Relationship Id="rId239" Type="http://schemas.openxmlformats.org/officeDocument/2006/relationships/customXml" Target="../ink/ink670.xml"/><Relationship Id="rId250" Type="http://schemas.openxmlformats.org/officeDocument/2006/relationships/image" Target="../media/image530.png"/><Relationship Id="rId271" Type="http://schemas.openxmlformats.org/officeDocument/2006/relationships/customXml" Target="../ink/ink686.xml"/><Relationship Id="rId24" Type="http://schemas.openxmlformats.org/officeDocument/2006/relationships/customXml" Target="../ink/ink562.xml"/><Relationship Id="rId45" Type="http://schemas.openxmlformats.org/officeDocument/2006/relationships/image" Target="../media/image429.png"/><Relationship Id="rId66" Type="http://schemas.openxmlformats.org/officeDocument/2006/relationships/customXml" Target="../ink/ink583.xml"/><Relationship Id="rId87" Type="http://schemas.openxmlformats.org/officeDocument/2006/relationships/image" Target="../media/image449.png"/><Relationship Id="rId110" Type="http://schemas.openxmlformats.org/officeDocument/2006/relationships/customXml" Target="../ink/ink605.xml"/><Relationship Id="rId131" Type="http://schemas.openxmlformats.org/officeDocument/2006/relationships/image" Target="../media/image471.png"/><Relationship Id="rId152" Type="http://schemas.openxmlformats.org/officeDocument/2006/relationships/customXml" Target="../ink/ink626.xml"/><Relationship Id="rId173" Type="http://schemas.openxmlformats.org/officeDocument/2006/relationships/image" Target="../media/image492.png"/><Relationship Id="rId194" Type="http://schemas.openxmlformats.org/officeDocument/2006/relationships/image" Target="../media/image502.png"/><Relationship Id="rId208" Type="http://schemas.openxmlformats.org/officeDocument/2006/relationships/image" Target="../media/image509.png"/><Relationship Id="rId229" Type="http://schemas.openxmlformats.org/officeDocument/2006/relationships/customXml" Target="../ink/ink665.xml"/><Relationship Id="rId240" Type="http://schemas.openxmlformats.org/officeDocument/2006/relationships/image" Target="../media/image525.png"/><Relationship Id="rId261" Type="http://schemas.openxmlformats.org/officeDocument/2006/relationships/customXml" Target="../ink/ink681.xml"/><Relationship Id="rId14" Type="http://schemas.openxmlformats.org/officeDocument/2006/relationships/customXml" Target="../ink/ink557.xml"/><Relationship Id="rId35" Type="http://schemas.openxmlformats.org/officeDocument/2006/relationships/image" Target="../media/image424.png"/><Relationship Id="rId56" Type="http://schemas.openxmlformats.org/officeDocument/2006/relationships/customXml" Target="../ink/ink578.xml"/><Relationship Id="rId77" Type="http://schemas.openxmlformats.org/officeDocument/2006/relationships/image" Target="../media/image445.png"/><Relationship Id="rId100" Type="http://schemas.openxmlformats.org/officeDocument/2006/relationships/customXml" Target="../ink/ink600.xml"/><Relationship Id="rId282" Type="http://schemas.openxmlformats.org/officeDocument/2006/relationships/image" Target="../media/image545.png"/><Relationship Id="rId8" Type="http://schemas.openxmlformats.org/officeDocument/2006/relationships/customXml" Target="../ink/ink554.xml"/><Relationship Id="rId98" Type="http://schemas.openxmlformats.org/officeDocument/2006/relationships/customXml" Target="../ink/ink599.xml"/><Relationship Id="rId121" Type="http://schemas.openxmlformats.org/officeDocument/2006/relationships/image" Target="../media/image466.png"/><Relationship Id="rId142" Type="http://schemas.openxmlformats.org/officeDocument/2006/relationships/customXml" Target="../ink/ink621.xml"/><Relationship Id="rId163" Type="http://schemas.openxmlformats.org/officeDocument/2006/relationships/image" Target="../media/image487.png"/><Relationship Id="rId184" Type="http://schemas.openxmlformats.org/officeDocument/2006/relationships/image" Target="../media/image497.png"/><Relationship Id="rId219" Type="http://schemas.openxmlformats.org/officeDocument/2006/relationships/customXml" Target="../ink/ink660.xml"/><Relationship Id="rId230" Type="http://schemas.openxmlformats.org/officeDocument/2006/relationships/image" Target="../media/image520.png"/><Relationship Id="rId251" Type="http://schemas.openxmlformats.org/officeDocument/2006/relationships/customXml" Target="../ink/ink676.xml"/><Relationship Id="rId25" Type="http://schemas.openxmlformats.org/officeDocument/2006/relationships/image" Target="../media/image419.png"/><Relationship Id="rId46" Type="http://schemas.openxmlformats.org/officeDocument/2006/relationships/customXml" Target="../ink/ink573.xml"/><Relationship Id="rId67" Type="http://schemas.openxmlformats.org/officeDocument/2006/relationships/image" Target="../media/image440.png"/><Relationship Id="rId272" Type="http://schemas.openxmlformats.org/officeDocument/2006/relationships/image" Target="../media/image541.png"/><Relationship Id="rId88" Type="http://schemas.openxmlformats.org/officeDocument/2006/relationships/customXml" Target="../ink/ink594.xml"/><Relationship Id="rId111" Type="http://schemas.openxmlformats.org/officeDocument/2006/relationships/image" Target="../media/image461.png"/><Relationship Id="rId132" Type="http://schemas.openxmlformats.org/officeDocument/2006/relationships/customXml" Target="../ink/ink616.xml"/><Relationship Id="rId153" Type="http://schemas.openxmlformats.org/officeDocument/2006/relationships/image" Target="../media/image482.png"/><Relationship Id="rId174" Type="http://schemas.openxmlformats.org/officeDocument/2006/relationships/customXml" Target="../ink/ink637.xml"/><Relationship Id="rId195" Type="http://schemas.openxmlformats.org/officeDocument/2006/relationships/customXml" Target="../ink/ink648.xml"/><Relationship Id="rId209" Type="http://schemas.openxmlformats.org/officeDocument/2006/relationships/customXml" Target="../ink/ink655.xml"/><Relationship Id="rId220" Type="http://schemas.openxmlformats.org/officeDocument/2006/relationships/image" Target="../media/image515.png"/><Relationship Id="rId241" Type="http://schemas.openxmlformats.org/officeDocument/2006/relationships/customXml" Target="../ink/ink671.xml"/><Relationship Id="rId15" Type="http://schemas.openxmlformats.org/officeDocument/2006/relationships/image" Target="../media/image414.png"/><Relationship Id="rId36" Type="http://schemas.openxmlformats.org/officeDocument/2006/relationships/customXml" Target="../ink/ink568.xml"/><Relationship Id="rId57" Type="http://schemas.openxmlformats.org/officeDocument/2006/relationships/image" Target="../media/image435.png"/><Relationship Id="rId262" Type="http://schemas.openxmlformats.org/officeDocument/2006/relationships/image" Target="../media/image536.png"/><Relationship Id="rId283" Type="http://schemas.openxmlformats.org/officeDocument/2006/relationships/customXml" Target="../ink/ink692.xml"/><Relationship Id="rId78" Type="http://schemas.openxmlformats.org/officeDocument/2006/relationships/customXml" Target="../ink/ink589.xml"/><Relationship Id="rId99" Type="http://schemas.openxmlformats.org/officeDocument/2006/relationships/image" Target="../media/image455.png"/><Relationship Id="rId101" Type="http://schemas.openxmlformats.org/officeDocument/2006/relationships/image" Target="../media/image456.png"/><Relationship Id="rId122" Type="http://schemas.openxmlformats.org/officeDocument/2006/relationships/customXml" Target="../ink/ink611.xml"/><Relationship Id="rId143" Type="http://schemas.openxmlformats.org/officeDocument/2006/relationships/image" Target="../media/image477.png"/><Relationship Id="rId164" Type="http://schemas.openxmlformats.org/officeDocument/2006/relationships/customXml" Target="../ink/ink632.xml"/><Relationship Id="rId185" Type="http://schemas.openxmlformats.org/officeDocument/2006/relationships/customXml" Target="../ink/ink643.xml"/><Relationship Id="rId9" Type="http://schemas.openxmlformats.org/officeDocument/2006/relationships/image" Target="../media/image411.png"/><Relationship Id="rId210" Type="http://schemas.openxmlformats.org/officeDocument/2006/relationships/image" Target="../media/image510.png"/><Relationship Id="rId26" Type="http://schemas.openxmlformats.org/officeDocument/2006/relationships/customXml" Target="../ink/ink563.xml"/><Relationship Id="rId231" Type="http://schemas.openxmlformats.org/officeDocument/2006/relationships/customXml" Target="../ink/ink666.xml"/><Relationship Id="rId252" Type="http://schemas.openxmlformats.org/officeDocument/2006/relationships/image" Target="../media/image531.png"/><Relationship Id="rId273" Type="http://schemas.openxmlformats.org/officeDocument/2006/relationships/customXml" Target="../ink/ink687.xml"/><Relationship Id="rId47" Type="http://schemas.openxmlformats.org/officeDocument/2006/relationships/image" Target="../media/image430.png"/><Relationship Id="rId68" Type="http://schemas.openxmlformats.org/officeDocument/2006/relationships/customXml" Target="../ink/ink584.xml"/><Relationship Id="rId89" Type="http://schemas.openxmlformats.org/officeDocument/2006/relationships/image" Target="../media/image450.png"/><Relationship Id="rId112" Type="http://schemas.openxmlformats.org/officeDocument/2006/relationships/customXml" Target="../ink/ink606.xml"/><Relationship Id="rId133" Type="http://schemas.openxmlformats.org/officeDocument/2006/relationships/image" Target="../media/image472.png"/><Relationship Id="rId154" Type="http://schemas.openxmlformats.org/officeDocument/2006/relationships/customXml" Target="../ink/ink627.xml"/><Relationship Id="rId175" Type="http://schemas.openxmlformats.org/officeDocument/2006/relationships/image" Target="../media/image493.png"/><Relationship Id="rId196" Type="http://schemas.openxmlformats.org/officeDocument/2006/relationships/image" Target="../media/image503.png"/><Relationship Id="rId200" Type="http://schemas.openxmlformats.org/officeDocument/2006/relationships/image" Target="../media/image505.png"/><Relationship Id="rId16" Type="http://schemas.openxmlformats.org/officeDocument/2006/relationships/customXml" Target="../ink/ink558.xml"/><Relationship Id="rId221" Type="http://schemas.openxmlformats.org/officeDocument/2006/relationships/customXml" Target="../ink/ink661.xml"/><Relationship Id="rId242" Type="http://schemas.openxmlformats.org/officeDocument/2006/relationships/image" Target="../media/image526.png"/><Relationship Id="rId263" Type="http://schemas.openxmlformats.org/officeDocument/2006/relationships/customXml" Target="../ink/ink682.xml"/><Relationship Id="rId284" Type="http://schemas.openxmlformats.org/officeDocument/2006/relationships/image" Target="../media/image546.png"/><Relationship Id="rId37" Type="http://schemas.openxmlformats.org/officeDocument/2006/relationships/image" Target="../media/image425.png"/><Relationship Id="rId58" Type="http://schemas.openxmlformats.org/officeDocument/2006/relationships/customXml" Target="../ink/ink579.xml"/><Relationship Id="rId79" Type="http://schemas.openxmlformats.org/officeDocument/2006/relationships/image" Target="../media/image205.png"/><Relationship Id="rId102" Type="http://schemas.openxmlformats.org/officeDocument/2006/relationships/customXml" Target="../ink/ink601.xml"/><Relationship Id="rId123" Type="http://schemas.openxmlformats.org/officeDocument/2006/relationships/image" Target="../media/image467.png"/><Relationship Id="rId144" Type="http://schemas.openxmlformats.org/officeDocument/2006/relationships/customXml" Target="../ink/ink622.xml"/><Relationship Id="rId90" Type="http://schemas.openxmlformats.org/officeDocument/2006/relationships/customXml" Target="../ink/ink595.xml"/><Relationship Id="rId165" Type="http://schemas.openxmlformats.org/officeDocument/2006/relationships/image" Target="../media/image488.png"/><Relationship Id="rId186" Type="http://schemas.openxmlformats.org/officeDocument/2006/relationships/image" Target="../media/image498.png"/><Relationship Id="rId211" Type="http://schemas.openxmlformats.org/officeDocument/2006/relationships/customXml" Target="../ink/ink656.xml"/><Relationship Id="rId232" Type="http://schemas.openxmlformats.org/officeDocument/2006/relationships/image" Target="../media/image521.png"/><Relationship Id="rId253" Type="http://schemas.openxmlformats.org/officeDocument/2006/relationships/customXml" Target="../ink/ink677.xml"/><Relationship Id="rId274" Type="http://schemas.openxmlformats.org/officeDocument/2006/relationships/image" Target="../media/image542.png"/><Relationship Id="rId27" Type="http://schemas.openxmlformats.org/officeDocument/2006/relationships/image" Target="../media/image420.png"/><Relationship Id="rId48" Type="http://schemas.openxmlformats.org/officeDocument/2006/relationships/customXml" Target="../ink/ink574.xml"/><Relationship Id="rId69" Type="http://schemas.openxmlformats.org/officeDocument/2006/relationships/image" Target="../media/image441.png"/><Relationship Id="rId113" Type="http://schemas.openxmlformats.org/officeDocument/2006/relationships/image" Target="../media/image462.png"/><Relationship Id="rId134" Type="http://schemas.openxmlformats.org/officeDocument/2006/relationships/customXml" Target="../ink/ink617.xml"/><Relationship Id="rId80" Type="http://schemas.openxmlformats.org/officeDocument/2006/relationships/customXml" Target="../ink/ink590.xml"/><Relationship Id="rId155" Type="http://schemas.openxmlformats.org/officeDocument/2006/relationships/image" Target="../media/image483.png"/><Relationship Id="rId176" Type="http://schemas.openxmlformats.org/officeDocument/2006/relationships/customXml" Target="../ink/ink638.xml"/><Relationship Id="rId197" Type="http://schemas.openxmlformats.org/officeDocument/2006/relationships/customXml" Target="../ink/ink649.xml"/><Relationship Id="rId201" Type="http://schemas.openxmlformats.org/officeDocument/2006/relationships/customXml" Target="../ink/ink651.xml"/><Relationship Id="rId222" Type="http://schemas.openxmlformats.org/officeDocument/2006/relationships/image" Target="../media/image516.png"/><Relationship Id="rId243" Type="http://schemas.openxmlformats.org/officeDocument/2006/relationships/customXml" Target="../ink/ink672.xml"/><Relationship Id="rId264" Type="http://schemas.openxmlformats.org/officeDocument/2006/relationships/image" Target="../media/image537.png"/><Relationship Id="rId285" Type="http://schemas.openxmlformats.org/officeDocument/2006/relationships/customXml" Target="../ink/ink693.xml"/><Relationship Id="rId17" Type="http://schemas.openxmlformats.org/officeDocument/2006/relationships/image" Target="../media/image415.png"/><Relationship Id="rId38" Type="http://schemas.openxmlformats.org/officeDocument/2006/relationships/customXml" Target="../ink/ink569.xml"/><Relationship Id="rId59" Type="http://schemas.openxmlformats.org/officeDocument/2006/relationships/image" Target="../media/image436.png"/><Relationship Id="rId103" Type="http://schemas.openxmlformats.org/officeDocument/2006/relationships/image" Target="../media/image457.png"/><Relationship Id="rId124" Type="http://schemas.openxmlformats.org/officeDocument/2006/relationships/customXml" Target="../ink/ink612.xml"/><Relationship Id="rId70" Type="http://schemas.openxmlformats.org/officeDocument/2006/relationships/customXml" Target="../ink/ink585.xml"/><Relationship Id="rId91" Type="http://schemas.openxmlformats.org/officeDocument/2006/relationships/image" Target="../media/image451.png"/><Relationship Id="rId145" Type="http://schemas.openxmlformats.org/officeDocument/2006/relationships/image" Target="../media/image478.png"/><Relationship Id="rId166" Type="http://schemas.openxmlformats.org/officeDocument/2006/relationships/customXml" Target="../ink/ink633.xml"/><Relationship Id="rId187" Type="http://schemas.openxmlformats.org/officeDocument/2006/relationships/customXml" Target="../ink/ink644.xml"/><Relationship Id="rId1" Type="http://schemas.openxmlformats.org/officeDocument/2006/relationships/slideLayout" Target="../slideLayouts/slideLayout2.xml"/><Relationship Id="rId212" Type="http://schemas.openxmlformats.org/officeDocument/2006/relationships/image" Target="../media/image511.png"/><Relationship Id="rId233" Type="http://schemas.openxmlformats.org/officeDocument/2006/relationships/customXml" Target="../ink/ink667.xml"/><Relationship Id="rId254" Type="http://schemas.openxmlformats.org/officeDocument/2006/relationships/image" Target="../media/image532.png"/><Relationship Id="rId28" Type="http://schemas.openxmlformats.org/officeDocument/2006/relationships/customXml" Target="../ink/ink564.xml"/><Relationship Id="rId49" Type="http://schemas.openxmlformats.org/officeDocument/2006/relationships/image" Target="../media/image431.png"/><Relationship Id="rId114" Type="http://schemas.openxmlformats.org/officeDocument/2006/relationships/customXml" Target="../ink/ink607.xml"/><Relationship Id="rId275" Type="http://schemas.openxmlformats.org/officeDocument/2006/relationships/customXml" Target="../ink/ink688.xml"/><Relationship Id="rId60" Type="http://schemas.openxmlformats.org/officeDocument/2006/relationships/customXml" Target="../ink/ink580.xml"/><Relationship Id="rId81" Type="http://schemas.openxmlformats.org/officeDocument/2006/relationships/image" Target="../media/image446.png"/><Relationship Id="rId135" Type="http://schemas.openxmlformats.org/officeDocument/2006/relationships/image" Target="../media/image473.png"/><Relationship Id="rId156" Type="http://schemas.openxmlformats.org/officeDocument/2006/relationships/customXml" Target="../ink/ink628.xml"/><Relationship Id="rId177" Type="http://schemas.openxmlformats.org/officeDocument/2006/relationships/image" Target="../media/image494.png"/><Relationship Id="rId198" Type="http://schemas.openxmlformats.org/officeDocument/2006/relationships/image" Target="../media/image504.png"/><Relationship Id="rId202" Type="http://schemas.openxmlformats.org/officeDocument/2006/relationships/image" Target="../media/image506.png"/><Relationship Id="rId223" Type="http://schemas.openxmlformats.org/officeDocument/2006/relationships/customXml" Target="../ink/ink662.xml"/><Relationship Id="rId244" Type="http://schemas.openxmlformats.org/officeDocument/2006/relationships/image" Target="../media/image527.png"/><Relationship Id="rId18" Type="http://schemas.openxmlformats.org/officeDocument/2006/relationships/customXml" Target="../ink/ink559.xml"/><Relationship Id="rId39" Type="http://schemas.openxmlformats.org/officeDocument/2006/relationships/image" Target="../media/image426.png"/><Relationship Id="rId265" Type="http://schemas.openxmlformats.org/officeDocument/2006/relationships/customXml" Target="../ink/ink683.xml"/><Relationship Id="rId286" Type="http://schemas.openxmlformats.org/officeDocument/2006/relationships/image" Target="../media/image547.png"/><Relationship Id="rId50" Type="http://schemas.openxmlformats.org/officeDocument/2006/relationships/customXml" Target="../ink/ink575.xml"/><Relationship Id="rId104" Type="http://schemas.openxmlformats.org/officeDocument/2006/relationships/customXml" Target="../ink/ink602.xml"/><Relationship Id="rId125" Type="http://schemas.openxmlformats.org/officeDocument/2006/relationships/image" Target="../media/image468.png"/><Relationship Id="rId146" Type="http://schemas.openxmlformats.org/officeDocument/2006/relationships/customXml" Target="../ink/ink623.xml"/><Relationship Id="rId167" Type="http://schemas.openxmlformats.org/officeDocument/2006/relationships/image" Target="../media/image489.png"/><Relationship Id="rId188" Type="http://schemas.openxmlformats.org/officeDocument/2006/relationships/image" Target="../media/image499.png"/><Relationship Id="rId71" Type="http://schemas.openxmlformats.org/officeDocument/2006/relationships/image" Target="../media/image442.png"/><Relationship Id="rId92" Type="http://schemas.openxmlformats.org/officeDocument/2006/relationships/customXml" Target="../ink/ink596.xml"/><Relationship Id="rId213" Type="http://schemas.openxmlformats.org/officeDocument/2006/relationships/customXml" Target="../ink/ink657.xml"/><Relationship Id="rId234" Type="http://schemas.openxmlformats.org/officeDocument/2006/relationships/image" Target="../media/image522.png"/><Relationship Id="rId2" Type="http://schemas.openxmlformats.org/officeDocument/2006/relationships/customXml" Target="../ink/ink551.xml"/><Relationship Id="rId29" Type="http://schemas.openxmlformats.org/officeDocument/2006/relationships/image" Target="../media/image421.png"/><Relationship Id="rId255" Type="http://schemas.openxmlformats.org/officeDocument/2006/relationships/customXml" Target="../ink/ink678.xml"/><Relationship Id="rId276" Type="http://schemas.openxmlformats.org/officeDocument/2006/relationships/image" Target="../media/image126.png"/><Relationship Id="rId40" Type="http://schemas.openxmlformats.org/officeDocument/2006/relationships/customXml" Target="../ink/ink570.xml"/><Relationship Id="rId115" Type="http://schemas.openxmlformats.org/officeDocument/2006/relationships/image" Target="../media/image463.png"/><Relationship Id="rId136" Type="http://schemas.openxmlformats.org/officeDocument/2006/relationships/customXml" Target="../ink/ink618.xml"/><Relationship Id="rId157" Type="http://schemas.openxmlformats.org/officeDocument/2006/relationships/image" Target="../media/image484.png"/><Relationship Id="rId178" Type="http://schemas.openxmlformats.org/officeDocument/2006/relationships/customXml" Target="../ink/ink639.xml"/><Relationship Id="rId61" Type="http://schemas.openxmlformats.org/officeDocument/2006/relationships/image" Target="../media/image437.png"/><Relationship Id="rId82" Type="http://schemas.openxmlformats.org/officeDocument/2006/relationships/customXml" Target="../ink/ink591.xml"/><Relationship Id="rId199" Type="http://schemas.openxmlformats.org/officeDocument/2006/relationships/customXml" Target="../ink/ink650.xml"/><Relationship Id="rId203" Type="http://schemas.openxmlformats.org/officeDocument/2006/relationships/customXml" Target="../ink/ink652.xml"/><Relationship Id="rId19" Type="http://schemas.openxmlformats.org/officeDocument/2006/relationships/image" Target="../media/image416.png"/><Relationship Id="rId224" Type="http://schemas.openxmlformats.org/officeDocument/2006/relationships/image" Target="../media/image517.png"/><Relationship Id="rId245" Type="http://schemas.openxmlformats.org/officeDocument/2006/relationships/customXml" Target="../ink/ink673.xml"/><Relationship Id="rId266" Type="http://schemas.openxmlformats.org/officeDocument/2006/relationships/image" Target="../media/image538.png"/><Relationship Id="rId287" Type="http://schemas.openxmlformats.org/officeDocument/2006/relationships/customXml" Target="../ink/ink694.xml"/><Relationship Id="rId30" Type="http://schemas.openxmlformats.org/officeDocument/2006/relationships/customXml" Target="../ink/ink565.xml"/><Relationship Id="rId105" Type="http://schemas.openxmlformats.org/officeDocument/2006/relationships/image" Target="../media/image458.png"/><Relationship Id="rId126" Type="http://schemas.openxmlformats.org/officeDocument/2006/relationships/customXml" Target="../ink/ink613.xml"/><Relationship Id="rId147" Type="http://schemas.openxmlformats.org/officeDocument/2006/relationships/image" Target="../media/image479.png"/><Relationship Id="rId168" Type="http://schemas.openxmlformats.org/officeDocument/2006/relationships/customXml" Target="../ink/ink634.xml"/><Relationship Id="rId51" Type="http://schemas.openxmlformats.org/officeDocument/2006/relationships/image" Target="../media/image432.png"/><Relationship Id="rId72" Type="http://schemas.openxmlformats.org/officeDocument/2006/relationships/customXml" Target="../ink/ink586.xml"/><Relationship Id="rId93" Type="http://schemas.openxmlformats.org/officeDocument/2006/relationships/image" Target="../media/image452.png"/><Relationship Id="rId189" Type="http://schemas.openxmlformats.org/officeDocument/2006/relationships/customXml" Target="../ink/ink645.xml"/><Relationship Id="rId3" Type="http://schemas.openxmlformats.org/officeDocument/2006/relationships/image" Target="../media/image408.png"/><Relationship Id="rId214" Type="http://schemas.openxmlformats.org/officeDocument/2006/relationships/image" Target="../media/image512.png"/><Relationship Id="rId235" Type="http://schemas.openxmlformats.org/officeDocument/2006/relationships/customXml" Target="../ink/ink668.xml"/><Relationship Id="rId256" Type="http://schemas.openxmlformats.org/officeDocument/2006/relationships/image" Target="../media/image533.png"/><Relationship Id="rId277" Type="http://schemas.openxmlformats.org/officeDocument/2006/relationships/customXml" Target="../ink/ink689.xml"/><Relationship Id="rId116" Type="http://schemas.openxmlformats.org/officeDocument/2006/relationships/customXml" Target="../ink/ink608.xml"/><Relationship Id="rId137" Type="http://schemas.openxmlformats.org/officeDocument/2006/relationships/image" Target="../media/image474.png"/><Relationship Id="rId158" Type="http://schemas.openxmlformats.org/officeDocument/2006/relationships/customXml" Target="../ink/ink629.xml"/><Relationship Id="rId20" Type="http://schemas.openxmlformats.org/officeDocument/2006/relationships/customXml" Target="../ink/ink560.xml"/><Relationship Id="rId41" Type="http://schemas.openxmlformats.org/officeDocument/2006/relationships/image" Target="../media/image427.png"/><Relationship Id="rId62" Type="http://schemas.openxmlformats.org/officeDocument/2006/relationships/customXml" Target="../ink/ink581.xml"/><Relationship Id="rId83" Type="http://schemas.openxmlformats.org/officeDocument/2006/relationships/image" Target="../media/image447.png"/><Relationship Id="rId179" Type="http://schemas.openxmlformats.org/officeDocument/2006/relationships/image" Target="../media/image495.png"/><Relationship Id="rId190" Type="http://schemas.openxmlformats.org/officeDocument/2006/relationships/image" Target="../media/image500.png"/><Relationship Id="rId204" Type="http://schemas.openxmlformats.org/officeDocument/2006/relationships/image" Target="../media/image507.png"/><Relationship Id="rId225" Type="http://schemas.openxmlformats.org/officeDocument/2006/relationships/customXml" Target="../ink/ink663.xml"/><Relationship Id="rId246" Type="http://schemas.openxmlformats.org/officeDocument/2006/relationships/image" Target="../media/image528.png"/><Relationship Id="rId267" Type="http://schemas.openxmlformats.org/officeDocument/2006/relationships/customXml" Target="../ink/ink684.xml"/><Relationship Id="rId288" Type="http://schemas.openxmlformats.org/officeDocument/2006/relationships/image" Target="../media/image548.png"/><Relationship Id="rId106" Type="http://schemas.openxmlformats.org/officeDocument/2006/relationships/customXml" Target="../ink/ink603.xml"/><Relationship Id="rId127" Type="http://schemas.openxmlformats.org/officeDocument/2006/relationships/image" Target="../media/image469.png"/><Relationship Id="rId10" Type="http://schemas.openxmlformats.org/officeDocument/2006/relationships/customXml" Target="../ink/ink555.xml"/><Relationship Id="rId31" Type="http://schemas.openxmlformats.org/officeDocument/2006/relationships/image" Target="../media/image422.png"/><Relationship Id="rId52" Type="http://schemas.openxmlformats.org/officeDocument/2006/relationships/customXml" Target="../ink/ink576.xml"/><Relationship Id="rId73" Type="http://schemas.openxmlformats.org/officeDocument/2006/relationships/image" Target="../media/image443.png"/><Relationship Id="rId94" Type="http://schemas.openxmlformats.org/officeDocument/2006/relationships/customXml" Target="../ink/ink597.xml"/><Relationship Id="rId148" Type="http://schemas.openxmlformats.org/officeDocument/2006/relationships/customXml" Target="../ink/ink624.xml"/><Relationship Id="rId169" Type="http://schemas.openxmlformats.org/officeDocument/2006/relationships/image" Target="../media/image490.png"/><Relationship Id="rId4" Type="http://schemas.openxmlformats.org/officeDocument/2006/relationships/customXml" Target="../ink/ink552.xml"/><Relationship Id="rId180" Type="http://schemas.openxmlformats.org/officeDocument/2006/relationships/customXml" Target="../ink/ink640.xml"/><Relationship Id="rId215" Type="http://schemas.openxmlformats.org/officeDocument/2006/relationships/customXml" Target="../ink/ink658.xml"/><Relationship Id="rId236" Type="http://schemas.openxmlformats.org/officeDocument/2006/relationships/image" Target="../media/image523.png"/><Relationship Id="rId257" Type="http://schemas.openxmlformats.org/officeDocument/2006/relationships/customXml" Target="../ink/ink679.xml"/><Relationship Id="rId278" Type="http://schemas.openxmlformats.org/officeDocument/2006/relationships/image" Target="../media/image543.png"/><Relationship Id="rId42" Type="http://schemas.openxmlformats.org/officeDocument/2006/relationships/customXml" Target="../ink/ink571.xml"/><Relationship Id="rId84" Type="http://schemas.openxmlformats.org/officeDocument/2006/relationships/customXml" Target="../ink/ink592.xml"/><Relationship Id="rId138" Type="http://schemas.openxmlformats.org/officeDocument/2006/relationships/customXml" Target="../ink/ink619.xml"/><Relationship Id="rId191" Type="http://schemas.openxmlformats.org/officeDocument/2006/relationships/customXml" Target="../ink/ink646.xml"/><Relationship Id="rId205" Type="http://schemas.openxmlformats.org/officeDocument/2006/relationships/customXml" Target="../ink/ink653.xml"/><Relationship Id="rId247" Type="http://schemas.openxmlformats.org/officeDocument/2006/relationships/customXml" Target="../ink/ink674.xml"/><Relationship Id="rId107" Type="http://schemas.openxmlformats.org/officeDocument/2006/relationships/image" Target="../media/image459.png"/><Relationship Id="rId289" Type="http://schemas.openxmlformats.org/officeDocument/2006/relationships/customXml" Target="../ink/ink695.xml"/><Relationship Id="rId11" Type="http://schemas.openxmlformats.org/officeDocument/2006/relationships/image" Target="../media/image412.png"/><Relationship Id="rId53" Type="http://schemas.openxmlformats.org/officeDocument/2006/relationships/image" Target="../media/image433.png"/><Relationship Id="rId149" Type="http://schemas.openxmlformats.org/officeDocument/2006/relationships/image" Target="../media/image480.png"/><Relationship Id="rId95" Type="http://schemas.openxmlformats.org/officeDocument/2006/relationships/image" Target="../media/image453.png"/><Relationship Id="rId160" Type="http://schemas.openxmlformats.org/officeDocument/2006/relationships/customXml" Target="../ink/ink630.xml"/><Relationship Id="rId216" Type="http://schemas.openxmlformats.org/officeDocument/2006/relationships/image" Target="../media/image513.png"/><Relationship Id="rId258" Type="http://schemas.openxmlformats.org/officeDocument/2006/relationships/image" Target="../media/image534.png"/><Relationship Id="rId22" Type="http://schemas.openxmlformats.org/officeDocument/2006/relationships/customXml" Target="../ink/ink561.xml"/><Relationship Id="rId64" Type="http://schemas.openxmlformats.org/officeDocument/2006/relationships/customXml" Target="../ink/ink582.xml"/><Relationship Id="rId118" Type="http://schemas.openxmlformats.org/officeDocument/2006/relationships/customXml" Target="../ink/ink609.xml"/><Relationship Id="rId171" Type="http://schemas.openxmlformats.org/officeDocument/2006/relationships/image" Target="../media/image491.png"/><Relationship Id="rId227" Type="http://schemas.openxmlformats.org/officeDocument/2006/relationships/customXml" Target="../ink/ink664.xml"/></Relationships>
</file>

<file path=ppt/slides/_rels/slide18.xml.rels><?xml version="1.0" encoding="UTF-8" standalone="yes"?>
<Relationships xmlns="http://schemas.openxmlformats.org/package/2006/relationships"><Relationship Id="rId117" Type="http://schemas.openxmlformats.org/officeDocument/2006/relationships/image" Target="../media/image600.png"/><Relationship Id="rId299" Type="http://schemas.openxmlformats.org/officeDocument/2006/relationships/image" Target="../media/image680.png"/><Relationship Id="rId21" Type="http://schemas.openxmlformats.org/officeDocument/2006/relationships/image" Target="../media/image559.png"/><Relationship Id="rId63" Type="http://schemas.openxmlformats.org/officeDocument/2006/relationships/image" Target="../media/image577.png"/><Relationship Id="rId159" Type="http://schemas.openxmlformats.org/officeDocument/2006/relationships/image" Target="../media/image619.png"/><Relationship Id="rId170" Type="http://schemas.openxmlformats.org/officeDocument/2006/relationships/customXml" Target="../ink/ink780.xml"/><Relationship Id="rId226" Type="http://schemas.openxmlformats.org/officeDocument/2006/relationships/image" Target="../media/image648.png"/><Relationship Id="rId268" Type="http://schemas.openxmlformats.org/officeDocument/2006/relationships/image" Target="../media/image666.png"/><Relationship Id="rId32" Type="http://schemas.openxmlformats.org/officeDocument/2006/relationships/customXml" Target="../ink/ink711.xml"/><Relationship Id="rId74" Type="http://schemas.openxmlformats.org/officeDocument/2006/relationships/customXml" Target="../ink/ink732.xml"/><Relationship Id="rId128" Type="http://schemas.openxmlformats.org/officeDocument/2006/relationships/customXml" Target="../ink/ink759.xml"/><Relationship Id="rId5" Type="http://schemas.openxmlformats.org/officeDocument/2006/relationships/image" Target="../media/image551.png"/><Relationship Id="rId181" Type="http://schemas.openxmlformats.org/officeDocument/2006/relationships/image" Target="../media/image629.png"/><Relationship Id="rId237" Type="http://schemas.openxmlformats.org/officeDocument/2006/relationships/customXml" Target="../ink/ink814.xml"/><Relationship Id="rId279" Type="http://schemas.openxmlformats.org/officeDocument/2006/relationships/customXml" Target="../ink/ink835.xml"/><Relationship Id="rId43" Type="http://schemas.openxmlformats.org/officeDocument/2006/relationships/image" Target="../media/image570.png"/><Relationship Id="rId139" Type="http://schemas.openxmlformats.org/officeDocument/2006/relationships/image" Target="../media/image611.png"/><Relationship Id="rId290" Type="http://schemas.openxmlformats.org/officeDocument/2006/relationships/image" Target="../media/image676.png"/><Relationship Id="rId304" Type="http://schemas.openxmlformats.org/officeDocument/2006/relationships/customXml" Target="../ink/ink847.xml"/><Relationship Id="rId85" Type="http://schemas.openxmlformats.org/officeDocument/2006/relationships/image" Target="../media/image586.png"/><Relationship Id="rId150" Type="http://schemas.openxmlformats.org/officeDocument/2006/relationships/customXml" Target="../ink/ink770.xml"/><Relationship Id="rId192" Type="http://schemas.openxmlformats.org/officeDocument/2006/relationships/image" Target="../media/image634.png"/><Relationship Id="rId206" Type="http://schemas.openxmlformats.org/officeDocument/2006/relationships/image" Target="../media/image640.png"/><Relationship Id="rId248" Type="http://schemas.openxmlformats.org/officeDocument/2006/relationships/image" Target="../media/image656.png"/><Relationship Id="rId12" Type="http://schemas.openxmlformats.org/officeDocument/2006/relationships/customXml" Target="../ink/ink701.xml"/><Relationship Id="rId108" Type="http://schemas.openxmlformats.org/officeDocument/2006/relationships/customXml" Target="../ink/ink749.xml"/><Relationship Id="rId54" Type="http://schemas.openxmlformats.org/officeDocument/2006/relationships/customXml" Target="../ink/ink722.xml"/><Relationship Id="rId96" Type="http://schemas.openxmlformats.org/officeDocument/2006/relationships/customXml" Target="../ink/ink743.xml"/><Relationship Id="rId161" Type="http://schemas.openxmlformats.org/officeDocument/2006/relationships/image" Target="../media/image486.png"/><Relationship Id="rId217" Type="http://schemas.openxmlformats.org/officeDocument/2006/relationships/customXml" Target="../ink/ink804.xml"/><Relationship Id="rId259" Type="http://schemas.openxmlformats.org/officeDocument/2006/relationships/customXml" Target="../ink/ink825.xml"/><Relationship Id="rId23" Type="http://schemas.openxmlformats.org/officeDocument/2006/relationships/image" Target="../media/image560.png"/><Relationship Id="rId119" Type="http://schemas.openxmlformats.org/officeDocument/2006/relationships/image" Target="../media/image601.png"/><Relationship Id="rId270" Type="http://schemas.openxmlformats.org/officeDocument/2006/relationships/image" Target="../media/image667.png"/><Relationship Id="rId44" Type="http://schemas.openxmlformats.org/officeDocument/2006/relationships/customXml" Target="../ink/ink717.xml"/><Relationship Id="rId65" Type="http://schemas.openxmlformats.org/officeDocument/2006/relationships/image" Target="../media/image578.png"/><Relationship Id="rId86" Type="http://schemas.openxmlformats.org/officeDocument/2006/relationships/customXml" Target="../ink/ink738.xml"/><Relationship Id="rId130" Type="http://schemas.openxmlformats.org/officeDocument/2006/relationships/customXml" Target="../ink/ink760.xml"/><Relationship Id="rId151" Type="http://schemas.openxmlformats.org/officeDocument/2006/relationships/image" Target="../media/image617.png"/><Relationship Id="rId172" Type="http://schemas.openxmlformats.org/officeDocument/2006/relationships/customXml" Target="../ink/ink781.xml"/><Relationship Id="rId193" Type="http://schemas.openxmlformats.org/officeDocument/2006/relationships/customXml" Target="../ink/ink792.xml"/><Relationship Id="rId207" Type="http://schemas.openxmlformats.org/officeDocument/2006/relationships/customXml" Target="../ink/ink799.xml"/><Relationship Id="rId228" Type="http://schemas.openxmlformats.org/officeDocument/2006/relationships/image" Target="../media/image649.png"/><Relationship Id="rId249" Type="http://schemas.openxmlformats.org/officeDocument/2006/relationships/customXml" Target="../ink/ink820.xml"/><Relationship Id="rId13" Type="http://schemas.openxmlformats.org/officeDocument/2006/relationships/image" Target="../media/image555.png"/><Relationship Id="rId109" Type="http://schemas.openxmlformats.org/officeDocument/2006/relationships/image" Target="../media/image596.png"/><Relationship Id="rId260" Type="http://schemas.openxmlformats.org/officeDocument/2006/relationships/image" Target="../media/image662.png"/><Relationship Id="rId281" Type="http://schemas.openxmlformats.org/officeDocument/2006/relationships/customXml" Target="../ink/ink836.xml"/><Relationship Id="rId34" Type="http://schemas.openxmlformats.org/officeDocument/2006/relationships/customXml" Target="../ink/ink712.xml"/><Relationship Id="rId55" Type="http://schemas.openxmlformats.org/officeDocument/2006/relationships/image" Target="../media/image575.png"/><Relationship Id="rId76" Type="http://schemas.openxmlformats.org/officeDocument/2006/relationships/customXml" Target="../ink/ink733.xml"/><Relationship Id="rId97" Type="http://schemas.openxmlformats.org/officeDocument/2006/relationships/image" Target="../media/image592.png"/><Relationship Id="rId120" Type="http://schemas.openxmlformats.org/officeDocument/2006/relationships/customXml" Target="../ink/ink755.xml"/><Relationship Id="rId141" Type="http://schemas.openxmlformats.org/officeDocument/2006/relationships/image" Target="../media/image612.png"/><Relationship Id="rId7" Type="http://schemas.openxmlformats.org/officeDocument/2006/relationships/image" Target="../media/image552.png"/><Relationship Id="rId162" Type="http://schemas.openxmlformats.org/officeDocument/2006/relationships/customXml" Target="../ink/ink776.xml"/><Relationship Id="rId183" Type="http://schemas.openxmlformats.org/officeDocument/2006/relationships/customXml" Target="../ink/ink787.xml"/><Relationship Id="rId218" Type="http://schemas.openxmlformats.org/officeDocument/2006/relationships/image" Target="../media/image514.png"/><Relationship Id="rId239" Type="http://schemas.openxmlformats.org/officeDocument/2006/relationships/customXml" Target="../ink/ink815.xml"/><Relationship Id="rId250" Type="http://schemas.openxmlformats.org/officeDocument/2006/relationships/image" Target="../media/image657.png"/><Relationship Id="rId271" Type="http://schemas.openxmlformats.org/officeDocument/2006/relationships/customXml" Target="../ink/ink831.xml"/><Relationship Id="rId292" Type="http://schemas.openxmlformats.org/officeDocument/2006/relationships/customXml" Target="../ink/ink841.xml"/><Relationship Id="rId306" Type="http://schemas.openxmlformats.org/officeDocument/2006/relationships/customXml" Target="../ink/ink848.xml"/><Relationship Id="rId24" Type="http://schemas.openxmlformats.org/officeDocument/2006/relationships/customXml" Target="../ink/ink707.xml"/><Relationship Id="rId45" Type="http://schemas.openxmlformats.org/officeDocument/2006/relationships/image" Target="../media/image571.png"/><Relationship Id="rId66" Type="http://schemas.openxmlformats.org/officeDocument/2006/relationships/customXml" Target="../ink/ink728.xml"/><Relationship Id="rId87" Type="http://schemas.openxmlformats.org/officeDocument/2006/relationships/image" Target="../media/image587.png"/><Relationship Id="rId110" Type="http://schemas.openxmlformats.org/officeDocument/2006/relationships/customXml" Target="../ink/ink750.xml"/><Relationship Id="rId131" Type="http://schemas.openxmlformats.org/officeDocument/2006/relationships/image" Target="../media/image607.png"/><Relationship Id="rId152" Type="http://schemas.openxmlformats.org/officeDocument/2006/relationships/customXml" Target="../ink/ink771.xml"/><Relationship Id="rId173" Type="http://schemas.openxmlformats.org/officeDocument/2006/relationships/image" Target="../media/image625.png"/><Relationship Id="rId194" Type="http://schemas.openxmlformats.org/officeDocument/2006/relationships/image" Target="../media/image635.png"/><Relationship Id="rId208" Type="http://schemas.openxmlformats.org/officeDocument/2006/relationships/image" Target="../media/image641.png"/><Relationship Id="rId229" Type="http://schemas.openxmlformats.org/officeDocument/2006/relationships/customXml" Target="../ink/ink810.xml"/><Relationship Id="rId240" Type="http://schemas.openxmlformats.org/officeDocument/2006/relationships/image" Target="../media/image525.png"/><Relationship Id="rId261" Type="http://schemas.openxmlformats.org/officeDocument/2006/relationships/customXml" Target="../ink/ink826.xml"/><Relationship Id="rId14" Type="http://schemas.openxmlformats.org/officeDocument/2006/relationships/customXml" Target="../ink/ink702.xml"/><Relationship Id="rId35" Type="http://schemas.openxmlformats.org/officeDocument/2006/relationships/image" Target="../media/image566.png"/><Relationship Id="rId56" Type="http://schemas.openxmlformats.org/officeDocument/2006/relationships/customXml" Target="../ink/ink723.xml"/><Relationship Id="rId77" Type="http://schemas.openxmlformats.org/officeDocument/2006/relationships/image" Target="../media/image583.png"/><Relationship Id="rId100" Type="http://schemas.openxmlformats.org/officeDocument/2006/relationships/customXml" Target="../ink/ink745.xml"/><Relationship Id="rId282" Type="http://schemas.openxmlformats.org/officeDocument/2006/relationships/image" Target="../media/image672.png"/><Relationship Id="rId8" Type="http://schemas.openxmlformats.org/officeDocument/2006/relationships/customXml" Target="../ink/ink699.xml"/><Relationship Id="rId98" Type="http://schemas.openxmlformats.org/officeDocument/2006/relationships/customXml" Target="../ink/ink744.xml"/><Relationship Id="rId121" Type="http://schemas.openxmlformats.org/officeDocument/2006/relationships/image" Target="../media/image602.png"/><Relationship Id="rId142" Type="http://schemas.openxmlformats.org/officeDocument/2006/relationships/customXml" Target="../ink/ink766.xml"/><Relationship Id="rId163" Type="http://schemas.openxmlformats.org/officeDocument/2006/relationships/image" Target="../media/image620.png"/><Relationship Id="rId184" Type="http://schemas.openxmlformats.org/officeDocument/2006/relationships/image" Target="../media/image630.png"/><Relationship Id="rId219" Type="http://schemas.openxmlformats.org/officeDocument/2006/relationships/customXml" Target="../ink/ink805.xml"/><Relationship Id="rId230" Type="http://schemas.openxmlformats.org/officeDocument/2006/relationships/image" Target="../media/image650.png"/><Relationship Id="rId251" Type="http://schemas.openxmlformats.org/officeDocument/2006/relationships/customXml" Target="../ink/ink821.xml"/><Relationship Id="rId25" Type="http://schemas.openxmlformats.org/officeDocument/2006/relationships/image" Target="../media/image561.png"/><Relationship Id="rId46" Type="http://schemas.openxmlformats.org/officeDocument/2006/relationships/customXml" Target="../ink/ink718.xml"/><Relationship Id="rId67" Type="http://schemas.openxmlformats.org/officeDocument/2006/relationships/image" Target="../media/image579.png"/><Relationship Id="rId272" Type="http://schemas.openxmlformats.org/officeDocument/2006/relationships/image" Target="../media/image668.png"/><Relationship Id="rId293" Type="http://schemas.openxmlformats.org/officeDocument/2006/relationships/image" Target="../media/image677.png"/><Relationship Id="rId307" Type="http://schemas.openxmlformats.org/officeDocument/2006/relationships/image" Target="../media/image684.png"/><Relationship Id="rId88" Type="http://schemas.openxmlformats.org/officeDocument/2006/relationships/customXml" Target="../ink/ink739.xml"/><Relationship Id="rId111" Type="http://schemas.openxmlformats.org/officeDocument/2006/relationships/image" Target="../media/image597.png"/><Relationship Id="rId132" Type="http://schemas.openxmlformats.org/officeDocument/2006/relationships/customXml" Target="../ink/ink761.xml"/><Relationship Id="rId153" Type="http://schemas.openxmlformats.org/officeDocument/2006/relationships/image" Target="../media/image618.png"/><Relationship Id="rId174" Type="http://schemas.openxmlformats.org/officeDocument/2006/relationships/customXml" Target="../ink/ink782.xml"/><Relationship Id="rId195" Type="http://schemas.openxmlformats.org/officeDocument/2006/relationships/customXml" Target="../ink/ink793.xml"/><Relationship Id="rId209" Type="http://schemas.openxmlformats.org/officeDocument/2006/relationships/customXml" Target="../ink/ink800.xml"/><Relationship Id="rId220" Type="http://schemas.openxmlformats.org/officeDocument/2006/relationships/image" Target="../media/image645.png"/><Relationship Id="rId241" Type="http://schemas.openxmlformats.org/officeDocument/2006/relationships/customXml" Target="../ink/ink816.xml"/><Relationship Id="rId15" Type="http://schemas.openxmlformats.org/officeDocument/2006/relationships/image" Target="../media/image556.png"/><Relationship Id="rId36" Type="http://schemas.openxmlformats.org/officeDocument/2006/relationships/customXml" Target="../ink/ink713.xml"/><Relationship Id="rId57" Type="http://schemas.openxmlformats.org/officeDocument/2006/relationships/image" Target="../media/image435.png"/><Relationship Id="rId262" Type="http://schemas.openxmlformats.org/officeDocument/2006/relationships/image" Target="../media/image663.png"/><Relationship Id="rId283" Type="http://schemas.openxmlformats.org/officeDocument/2006/relationships/customXml" Target="../ink/ink837.xml"/><Relationship Id="rId78" Type="http://schemas.openxmlformats.org/officeDocument/2006/relationships/customXml" Target="../ink/ink734.xml"/><Relationship Id="rId99" Type="http://schemas.openxmlformats.org/officeDocument/2006/relationships/image" Target="../media/image455.png"/><Relationship Id="rId101" Type="http://schemas.openxmlformats.org/officeDocument/2006/relationships/image" Target="../media/image593.png"/><Relationship Id="rId122" Type="http://schemas.openxmlformats.org/officeDocument/2006/relationships/customXml" Target="../ink/ink756.xml"/><Relationship Id="rId143" Type="http://schemas.openxmlformats.org/officeDocument/2006/relationships/image" Target="../media/image613.png"/><Relationship Id="rId164" Type="http://schemas.openxmlformats.org/officeDocument/2006/relationships/customXml" Target="../ink/ink777.xml"/><Relationship Id="rId185" Type="http://schemas.openxmlformats.org/officeDocument/2006/relationships/customXml" Target="../ink/ink788.xml"/><Relationship Id="rId9" Type="http://schemas.openxmlformats.org/officeDocument/2006/relationships/image" Target="../media/image553.png"/><Relationship Id="rId210" Type="http://schemas.openxmlformats.org/officeDocument/2006/relationships/image" Target="../media/image642.png"/><Relationship Id="rId26" Type="http://schemas.openxmlformats.org/officeDocument/2006/relationships/customXml" Target="../ink/ink708.xml"/><Relationship Id="rId231" Type="http://schemas.openxmlformats.org/officeDocument/2006/relationships/customXml" Target="../ink/ink811.xml"/><Relationship Id="rId252" Type="http://schemas.openxmlformats.org/officeDocument/2006/relationships/image" Target="../media/image658.png"/><Relationship Id="rId273" Type="http://schemas.openxmlformats.org/officeDocument/2006/relationships/customXml" Target="../ink/ink832.xml"/><Relationship Id="rId294" Type="http://schemas.openxmlformats.org/officeDocument/2006/relationships/customXml" Target="../ink/ink842.xml"/><Relationship Id="rId308" Type="http://schemas.openxmlformats.org/officeDocument/2006/relationships/customXml" Target="../ink/ink849.xml"/><Relationship Id="rId47" Type="http://schemas.openxmlformats.org/officeDocument/2006/relationships/image" Target="../media/image572.png"/><Relationship Id="rId68" Type="http://schemas.openxmlformats.org/officeDocument/2006/relationships/customXml" Target="../ink/ink729.xml"/><Relationship Id="rId89" Type="http://schemas.openxmlformats.org/officeDocument/2006/relationships/image" Target="../media/image588.png"/><Relationship Id="rId112" Type="http://schemas.openxmlformats.org/officeDocument/2006/relationships/customXml" Target="../ink/ink751.xml"/><Relationship Id="rId133" Type="http://schemas.openxmlformats.org/officeDocument/2006/relationships/image" Target="../media/image608.png"/><Relationship Id="rId154" Type="http://schemas.openxmlformats.org/officeDocument/2006/relationships/customXml" Target="../ink/ink772.xml"/><Relationship Id="rId175" Type="http://schemas.openxmlformats.org/officeDocument/2006/relationships/image" Target="../media/image626.png"/><Relationship Id="rId196" Type="http://schemas.openxmlformats.org/officeDocument/2006/relationships/image" Target="../media/image636.png"/><Relationship Id="rId200" Type="http://schemas.openxmlformats.org/officeDocument/2006/relationships/image" Target="../media/image638.png"/><Relationship Id="rId16" Type="http://schemas.openxmlformats.org/officeDocument/2006/relationships/customXml" Target="../ink/ink703.xml"/><Relationship Id="rId221" Type="http://schemas.openxmlformats.org/officeDocument/2006/relationships/customXml" Target="../ink/ink806.xml"/><Relationship Id="rId242" Type="http://schemas.openxmlformats.org/officeDocument/2006/relationships/image" Target="../media/image654.png"/><Relationship Id="rId263" Type="http://schemas.openxmlformats.org/officeDocument/2006/relationships/customXml" Target="../ink/ink827.xml"/><Relationship Id="rId284" Type="http://schemas.openxmlformats.org/officeDocument/2006/relationships/image" Target="../media/image673.png"/><Relationship Id="rId37" Type="http://schemas.openxmlformats.org/officeDocument/2006/relationships/image" Target="../media/image567.png"/><Relationship Id="rId58" Type="http://schemas.openxmlformats.org/officeDocument/2006/relationships/customXml" Target="../ink/ink724.xml"/><Relationship Id="rId79" Type="http://schemas.openxmlformats.org/officeDocument/2006/relationships/image" Target="../media/image205.png"/><Relationship Id="rId102" Type="http://schemas.openxmlformats.org/officeDocument/2006/relationships/customXml" Target="../ink/ink746.xml"/><Relationship Id="rId123" Type="http://schemas.openxmlformats.org/officeDocument/2006/relationships/image" Target="../media/image603.png"/><Relationship Id="rId144" Type="http://schemas.openxmlformats.org/officeDocument/2006/relationships/customXml" Target="../ink/ink767.xml"/><Relationship Id="rId90" Type="http://schemas.openxmlformats.org/officeDocument/2006/relationships/customXml" Target="../ink/ink740.xml"/><Relationship Id="rId165" Type="http://schemas.openxmlformats.org/officeDocument/2006/relationships/image" Target="../media/image621.png"/><Relationship Id="rId186" Type="http://schemas.openxmlformats.org/officeDocument/2006/relationships/image" Target="../media/image631.png"/><Relationship Id="rId211" Type="http://schemas.openxmlformats.org/officeDocument/2006/relationships/customXml" Target="../ink/ink801.xml"/><Relationship Id="rId232" Type="http://schemas.openxmlformats.org/officeDocument/2006/relationships/image" Target="../media/image651.png"/><Relationship Id="rId253" Type="http://schemas.openxmlformats.org/officeDocument/2006/relationships/customXml" Target="../ink/ink822.xml"/><Relationship Id="rId274" Type="http://schemas.openxmlformats.org/officeDocument/2006/relationships/image" Target="../media/image669.png"/><Relationship Id="rId295" Type="http://schemas.openxmlformats.org/officeDocument/2006/relationships/image" Target="../media/image678.png"/><Relationship Id="rId309" Type="http://schemas.openxmlformats.org/officeDocument/2006/relationships/image" Target="../media/image685.png"/><Relationship Id="rId27" Type="http://schemas.openxmlformats.org/officeDocument/2006/relationships/image" Target="../media/image562.png"/><Relationship Id="rId48" Type="http://schemas.openxmlformats.org/officeDocument/2006/relationships/customXml" Target="../ink/ink719.xml"/><Relationship Id="rId69" Type="http://schemas.openxmlformats.org/officeDocument/2006/relationships/image" Target="../media/image580.png"/><Relationship Id="rId113" Type="http://schemas.openxmlformats.org/officeDocument/2006/relationships/image" Target="../media/image598.png"/><Relationship Id="rId134" Type="http://schemas.openxmlformats.org/officeDocument/2006/relationships/customXml" Target="../ink/ink762.xml"/><Relationship Id="rId80" Type="http://schemas.openxmlformats.org/officeDocument/2006/relationships/customXml" Target="../ink/ink735.xml"/><Relationship Id="rId155" Type="http://schemas.openxmlformats.org/officeDocument/2006/relationships/image" Target="../media/image483.png"/><Relationship Id="rId176" Type="http://schemas.openxmlformats.org/officeDocument/2006/relationships/customXml" Target="../ink/ink783.xml"/><Relationship Id="rId197" Type="http://schemas.openxmlformats.org/officeDocument/2006/relationships/customXml" Target="../ink/ink794.xml"/><Relationship Id="rId201" Type="http://schemas.openxmlformats.org/officeDocument/2006/relationships/customXml" Target="../ink/ink796.xml"/><Relationship Id="rId222" Type="http://schemas.openxmlformats.org/officeDocument/2006/relationships/image" Target="../media/image646.png"/><Relationship Id="rId243" Type="http://schemas.openxmlformats.org/officeDocument/2006/relationships/customXml" Target="../ink/ink817.xml"/><Relationship Id="rId264" Type="http://schemas.openxmlformats.org/officeDocument/2006/relationships/image" Target="../media/image664.png"/><Relationship Id="rId285" Type="http://schemas.openxmlformats.org/officeDocument/2006/relationships/customXml" Target="../ink/ink838.xml"/><Relationship Id="rId17" Type="http://schemas.openxmlformats.org/officeDocument/2006/relationships/image" Target="../media/image557.png"/><Relationship Id="rId38" Type="http://schemas.openxmlformats.org/officeDocument/2006/relationships/customXml" Target="../ink/ink714.xml"/><Relationship Id="rId59" Type="http://schemas.openxmlformats.org/officeDocument/2006/relationships/image" Target="../media/image436.png"/><Relationship Id="rId103" Type="http://schemas.openxmlformats.org/officeDocument/2006/relationships/image" Target="../media/image457.png"/><Relationship Id="rId124" Type="http://schemas.openxmlformats.org/officeDocument/2006/relationships/customXml" Target="../ink/ink757.xml"/><Relationship Id="rId70" Type="http://schemas.openxmlformats.org/officeDocument/2006/relationships/customXml" Target="../ink/ink730.xml"/><Relationship Id="rId91" Type="http://schemas.openxmlformats.org/officeDocument/2006/relationships/image" Target="../media/image589.png"/><Relationship Id="rId145" Type="http://schemas.openxmlformats.org/officeDocument/2006/relationships/image" Target="../media/image614.png"/><Relationship Id="rId166" Type="http://schemas.openxmlformats.org/officeDocument/2006/relationships/customXml" Target="../ink/ink778.xml"/><Relationship Id="rId187" Type="http://schemas.openxmlformats.org/officeDocument/2006/relationships/customXml" Target="../ink/ink789.xml"/><Relationship Id="rId1" Type="http://schemas.openxmlformats.org/officeDocument/2006/relationships/slideLayout" Target="../slideLayouts/slideLayout2.xml"/><Relationship Id="rId212" Type="http://schemas.openxmlformats.org/officeDocument/2006/relationships/image" Target="../media/image643.png"/><Relationship Id="rId233" Type="http://schemas.openxmlformats.org/officeDocument/2006/relationships/customXml" Target="../ink/ink812.xml"/><Relationship Id="rId254" Type="http://schemas.openxmlformats.org/officeDocument/2006/relationships/image" Target="../media/image659.png"/><Relationship Id="rId28" Type="http://schemas.openxmlformats.org/officeDocument/2006/relationships/customXml" Target="../ink/ink709.xml"/><Relationship Id="rId49" Type="http://schemas.openxmlformats.org/officeDocument/2006/relationships/image" Target="../media/image431.png"/><Relationship Id="rId114" Type="http://schemas.openxmlformats.org/officeDocument/2006/relationships/customXml" Target="../ink/ink752.xml"/><Relationship Id="rId275" Type="http://schemas.openxmlformats.org/officeDocument/2006/relationships/customXml" Target="../ink/ink833.xml"/><Relationship Id="rId296" Type="http://schemas.openxmlformats.org/officeDocument/2006/relationships/customXml" Target="../ink/ink843.xml"/><Relationship Id="rId300" Type="http://schemas.openxmlformats.org/officeDocument/2006/relationships/customXml" Target="../ink/ink845.xml"/><Relationship Id="rId60" Type="http://schemas.openxmlformats.org/officeDocument/2006/relationships/customXml" Target="../ink/ink725.xml"/><Relationship Id="rId81" Type="http://schemas.openxmlformats.org/officeDocument/2006/relationships/image" Target="../media/image584.png"/><Relationship Id="rId135" Type="http://schemas.openxmlformats.org/officeDocument/2006/relationships/image" Target="../media/image609.png"/><Relationship Id="rId156" Type="http://schemas.openxmlformats.org/officeDocument/2006/relationships/customXml" Target="../ink/ink773.xml"/><Relationship Id="rId177" Type="http://schemas.openxmlformats.org/officeDocument/2006/relationships/image" Target="../media/image627.png"/><Relationship Id="rId198" Type="http://schemas.openxmlformats.org/officeDocument/2006/relationships/image" Target="../media/image637.png"/><Relationship Id="rId202" Type="http://schemas.openxmlformats.org/officeDocument/2006/relationships/image" Target="../media/image639.png"/><Relationship Id="rId223" Type="http://schemas.openxmlformats.org/officeDocument/2006/relationships/customXml" Target="../ink/ink807.xml"/><Relationship Id="rId244" Type="http://schemas.openxmlformats.org/officeDocument/2006/relationships/image" Target="../media/image655.png"/><Relationship Id="rId18" Type="http://schemas.openxmlformats.org/officeDocument/2006/relationships/customXml" Target="../ink/ink704.xml"/><Relationship Id="rId39" Type="http://schemas.openxmlformats.org/officeDocument/2006/relationships/image" Target="../media/image568.png"/><Relationship Id="rId265" Type="http://schemas.openxmlformats.org/officeDocument/2006/relationships/customXml" Target="../ink/ink828.xml"/><Relationship Id="rId286" Type="http://schemas.openxmlformats.org/officeDocument/2006/relationships/image" Target="../media/image674.png"/><Relationship Id="rId50" Type="http://schemas.openxmlformats.org/officeDocument/2006/relationships/customXml" Target="../ink/ink720.xml"/><Relationship Id="rId104" Type="http://schemas.openxmlformats.org/officeDocument/2006/relationships/customXml" Target="../ink/ink747.xml"/><Relationship Id="rId125" Type="http://schemas.openxmlformats.org/officeDocument/2006/relationships/image" Target="../media/image604.png"/><Relationship Id="rId146" Type="http://schemas.openxmlformats.org/officeDocument/2006/relationships/customXml" Target="../ink/ink768.xml"/><Relationship Id="rId167" Type="http://schemas.openxmlformats.org/officeDocument/2006/relationships/image" Target="../media/image622.png"/><Relationship Id="rId188" Type="http://schemas.openxmlformats.org/officeDocument/2006/relationships/image" Target="../media/image632.png"/><Relationship Id="rId71" Type="http://schemas.openxmlformats.org/officeDocument/2006/relationships/image" Target="../media/image581.png"/><Relationship Id="rId92" Type="http://schemas.openxmlformats.org/officeDocument/2006/relationships/customXml" Target="../ink/ink741.xml"/><Relationship Id="rId213" Type="http://schemas.openxmlformats.org/officeDocument/2006/relationships/customXml" Target="../ink/ink802.xml"/><Relationship Id="rId234" Type="http://schemas.openxmlformats.org/officeDocument/2006/relationships/image" Target="../media/image652.png"/><Relationship Id="rId2" Type="http://schemas.openxmlformats.org/officeDocument/2006/relationships/customXml" Target="../ink/ink696.xml"/><Relationship Id="rId29" Type="http://schemas.openxmlformats.org/officeDocument/2006/relationships/image" Target="../media/image563.png"/><Relationship Id="rId255" Type="http://schemas.openxmlformats.org/officeDocument/2006/relationships/customXml" Target="../ink/ink823.xml"/><Relationship Id="rId276" Type="http://schemas.openxmlformats.org/officeDocument/2006/relationships/image" Target="../media/image126.png"/><Relationship Id="rId297" Type="http://schemas.openxmlformats.org/officeDocument/2006/relationships/image" Target="../media/image679.png"/><Relationship Id="rId40" Type="http://schemas.openxmlformats.org/officeDocument/2006/relationships/customXml" Target="../ink/ink715.xml"/><Relationship Id="rId115" Type="http://schemas.openxmlformats.org/officeDocument/2006/relationships/image" Target="../media/image599.png"/><Relationship Id="rId136" Type="http://schemas.openxmlformats.org/officeDocument/2006/relationships/customXml" Target="../ink/ink763.xml"/><Relationship Id="rId157" Type="http://schemas.openxmlformats.org/officeDocument/2006/relationships/image" Target="../media/image484.png"/><Relationship Id="rId178" Type="http://schemas.openxmlformats.org/officeDocument/2006/relationships/customXml" Target="../ink/ink784.xml"/><Relationship Id="rId301" Type="http://schemas.openxmlformats.org/officeDocument/2006/relationships/image" Target="../media/image681.png"/><Relationship Id="rId61" Type="http://schemas.openxmlformats.org/officeDocument/2006/relationships/image" Target="../media/image576.png"/><Relationship Id="rId82" Type="http://schemas.openxmlformats.org/officeDocument/2006/relationships/customXml" Target="../ink/ink736.xml"/><Relationship Id="rId199" Type="http://schemas.openxmlformats.org/officeDocument/2006/relationships/customXml" Target="../ink/ink795.xml"/><Relationship Id="rId203" Type="http://schemas.openxmlformats.org/officeDocument/2006/relationships/customXml" Target="../ink/ink797.xml"/><Relationship Id="rId19" Type="http://schemas.openxmlformats.org/officeDocument/2006/relationships/image" Target="../media/image558.png"/><Relationship Id="rId224" Type="http://schemas.openxmlformats.org/officeDocument/2006/relationships/image" Target="../media/image647.png"/><Relationship Id="rId245" Type="http://schemas.openxmlformats.org/officeDocument/2006/relationships/customXml" Target="../ink/ink818.xml"/><Relationship Id="rId266" Type="http://schemas.openxmlformats.org/officeDocument/2006/relationships/image" Target="../media/image665.png"/><Relationship Id="rId287" Type="http://schemas.openxmlformats.org/officeDocument/2006/relationships/customXml" Target="../ink/ink839.xml"/><Relationship Id="rId30" Type="http://schemas.openxmlformats.org/officeDocument/2006/relationships/customXml" Target="../ink/ink710.xml"/><Relationship Id="rId105" Type="http://schemas.openxmlformats.org/officeDocument/2006/relationships/image" Target="../media/image594.png"/><Relationship Id="rId126" Type="http://schemas.openxmlformats.org/officeDocument/2006/relationships/customXml" Target="../ink/ink758.xml"/><Relationship Id="rId147" Type="http://schemas.openxmlformats.org/officeDocument/2006/relationships/image" Target="../media/image615.png"/><Relationship Id="rId168" Type="http://schemas.openxmlformats.org/officeDocument/2006/relationships/customXml" Target="../ink/ink779.xml"/><Relationship Id="rId51" Type="http://schemas.openxmlformats.org/officeDocument/2006/relationships/image" Target="../media/image573.png"/><Relationship Id="rId72" Type="http://schemas.openxmlformats.org/officeDocument/2006/relationships/customXml" Target="../ink/ink731.xml"/><Relationship Id="rId93" Type="http://schemas.openxmlformats.org/officeDocument/2006/relationships/image" Target="../media/image590.png"/><Relationship Id="rId189" Type="http://schemas.openxmlformats.org/officeDocument/2006/relationships/customXml" Target="../ink/ink790.xml"/><Relationship Id="rId3" Type="http://schemas.openxmlformats.org/officeDocument/2006/relationships/image" Target="../media/image550.png"/><Relationship Id="rId214" Type="http://schemas.openxmlformats.org/officeDocument/2006/relationships/image" Target="../media/image512.png"/><Relationship Id="rId235" Type="http://schemas.openxmlformats.org/officeDocument/2006/relationships/customXml" Target="../ink/ink813.xml"/><Relationship Id="rId256" Type="http://schemas.openxmlformats.org/officeDocument/2006/relationships/image" Target="../media/image660.png"/><Relationship Id="rId277" Type="http://schemas.openxmlformats.org/officeDocument/2006/relationships/customXml" Target="../ink/ink834.xml"/><Relationship Id="rId298" Type="http://schemas.openxmlformats.org/officeDocument/2006/relationships/customXml" Target="../ink/ink844.xml"/><Relationship Id="rId116" Type="http://schemas.openxmlformats.org/officeDocument/2006/relationships/customXml" Target="../ink/ink753.xml"/><Relationship Id="rId137" Type="http://schemas.openxmlformats.org/officeDocument/2006/relationships/image" Target="../media/image610.png"/><Relationship Id="rId158" Type="http://schemas.openxmlformats.org/officeDocument/2006/relationships/customXml" Target="../ink/ink774.xml"/><Relationship Id="rId302" Type="http://schemas.openxmlformats.org/officeDocument/2006/relationships/customXml" Target="../ink/ink846.xml"/><Relationship Id="rId20" Type="http://schemas.openxmlformats.org/officeDocument/2006/relationships/customXml" Target="../ink/ink705.xml"/><Relationship Id="rId41" Type="http://schemas.openxmlformats.org/officeDocument/2006/relationships/image" Target="../media/image569.png"/><Relationship Id="rId62" Type="http://schemas.openxmlformats.org/officeDocument/2006/relationships/customXml" Target="../ink/ink726.xml"/><Relationship Id="rId83" Type="http://schemas.openxmlformats.org/officeDocument/2006/relationships/image" Target="../media/image585.png"/><Relationship Id="rId179" Type="http://schemas.openxmlformats.org/officeDocument/2006/relationships/image" Target="../media/image628.png"/><Relationship Id="rId190" Type="http://schemas.openxmlformats.org/officeDocument/2006/relationships/image" Target="../media/image633.png"/><Relationship Id="rId204" Type="http://schemas.openxmlformats.org/officeDocument/2006/relationships/image" Target="../media/image507.png"/><Relationship Id="rId225" Type="http://schemas.openxmlformats.org/officeDocument/2006/relationships/customXml" Target="../ink/ink808.xml"/><Relationship Id="rId246" Type="http://schemas.openxmlformats.org/officeDocument/2006/relationships/image" Target="../media/image528.png"/><Relationship Id="rId267" Type="http://schemas.openxmlformats.org/officeDocument/2006/relationships/customXml" Target="../ink/ink829.xml"/><Relationship Id="rId288" Type="http://schemas.openxmlformats.org/officeDocument/2006/relationships/image" Target="../media/image675.png"/><Relationship Id="rId106" Type="http://schemas.openxmlformats.org/officeDocument/2006/relationships/customXml" Target="../ink/ink748.xml"/><Relationship Id="rId127" Type="http://schemas.openxmlformats.org/officeDocument/2006/relationships/image" Target="../media/image605.png"/><Relationship Id="rId10" Type="http://schemas.openxmlformats.org/officeDocument/2006/relationships/customXml" Target="../ink/ink700.xml"/><Relationship Id="rId31" Type="http://schemas.openxmlformats.org/officeDocument/2006/relationships/image" Target="../media/image564.png"/><Relationship Id="rId52" Type="http://schemas.openxmlformats.org/officeDocument/2006/relationships/customXml" Target="../ink/ink721.xml"/><Relationship Id="rId73" Type="http://schemas.openxmlformats.org/officeDocument/2006/relationships/image" Target="../media/image582.png"/><Relationship Id="rId94" Type="http://schemas.openxmlformats.org/officeDocument/2006/relationships/customXml" Target="../ink/ink742.xml"/><Relationship Id="rId148" Type="http://schemas.openxmlformats.org/officeDocument/2006/relationships/customXml" Target="../ink/ink769.xml"/><Relationship Id="rId169" Type="http://schemas.openxmlformats.org/officeDocument/2006/relationships/image" Target="../media/image623.png"/><Relationship Id="rId4" Type="http://schemas.openxmlformats.org/officeDocument/2006/relationships/customXml" Target="../ink/ink697.xml"/><Relationship Id="rId180" Type="http://schemas.openxmlformats.org/officeDocument/2006/relationships/customXml" Target="../ink/ink785.xml"/><Relationship Id="rId215" Type="http://schemas.openxmlformats.org/officeDocument/2006/relationships/customXml" Target="../ink/ink803.xml"/><Relationship Id="rId236" Type="http://schemas.openxmlformats.org/officeDocument/2006/relationships/image" Target="../media/image523.png"/><Relationship Id="rId257" Type="http://schemas.openxmlformats.org/officeDocument/2006/relationships/customXml" Target="../ink/ink824.xml"/><Relationship Id="rId278" Type="http://schemas.openxmlformats.org/officeDocument/2006/relationships/image" Target="../media/image670.png"/><Relationship Id="rId303" Type="http://schemas.openxmlformats.org/officeDocument/2006/relationships/image" Target="../media/image682.png"/><Relationship Id="rId42" Type="http://schemas.openxmlformats.org/officeDocument/2006/relationships/customXml" Target="../ink/ink716.xml"/><Relationship Id="rId84" Type="http://schemas.openxmlformats.org/officeDocument/2006/relationships/customXml" Target="../ink/ink737.xml"/><Relationship Id="rId138" Type="http://schemas.openxmlformats.org/officeDocument/2006/relationships/customXml" Target="../ink/ink764.xml"/><Relationship Id="rId191" Type="http://schemas.openxmlformats.org/officeDocument/2006/relationships/customXml" Target="../ink/ink791.xml"/><Relationship Id="rId205" Type="http://schemas.openxmlformats.org/officeDocument/2006/relationships/customXml" Target="../ink/ink798.xml"/><Relationship Id="rId247" Type="http://schemas.openxmlformats.org/officeDocument/2006/relationships/customXml" Target="../ink/ink819.xml"/><Relationship Id="rId107" Type="http://schemas.openxmlformats.org/officeDocument/2006/relationships/image" Target="../media/image595.png"/><Relationship Id="rId289" Type="http://schemas.openxmlformats.org/officeDocument/2006/relationships/customXml" Target="../ink/ink840.xml"/><Relationship Id="rId11" Type="http://schemas.openxmlformats.org/officeDocument/2006/relationships/image" Target="../media/image554.png"/><Relationship Id="rId53" Type="http://schemas.openxmlformats.org/officeDocument/2006/relationships/image" Target="../media/image574.png"/><Relationship Id="rId149" Type="http://schemas.openxmlformats.org/officeDocument/2006/relationships/image" Target="../media/image616.png"/><Relationship Id="rId95" Type="http://schemas.openxmlformats.org/officeDocument/2006/relationships/image" Target="../media/image591.png"/><Relationship Id="rId160" Type="http://schemas.openxmlformats.org/officeDocument/2006/relationships/customXml" Target="../ink/ink775.xml"/><Relationship Id="rId216" Type="http://schemas.openxmlformats.org/officeDocument/2006/relationships/image" Target="../media/image644.png"/><Relationship Id="rId258" Type="http://schemas.openxmlformats.org/officeDocument/2006/relationships/image" Target="../media/image661.png"/><Relationship Id="rId22" Type="http://schemas.openxmlformats.org/officeDocument/2006/relationships/customXml" Target="../ink/ink706.xml"/><Relationship Id="rId64" Type="http://schemas.openxmlformats.org/officeDocument/2006/relationships/customXml" Target="../ink/ink727.xml"/><Relationship Id="rId118" Type="http://schemas.openxmlformats.org/officeDocument/2006/relationships/customXml" Target="../ink/ink754.xml"/><Relationship Id="rId171" Type="http://schemas.openxmlformats.org/officeDocument/2006/relationships/image" Target="../media/image624.png"/><Relationship Id="rId227" Type="http://schemas.openxmlformats.org/officeDocument/2006/relationships/customXml" Target="../ink/ink809.xml"/><Relationship Id="rId269" Type="http://schemas.openxmlformats.org/officeDocument/2006/relationships/customXml" Target="../ink/ink830.xml"/><Relationship Id="rId33" Type="http://schemas.openxmlformats.org/officeDocument/2006/relationships/image" Target="../media/image565.png"/><Relationship Id="rId129" Type="http://schemas.openxmlformats.org/officeDocument/2006/relationships/image" Target="../media/image606.png"/><Relationship Id="rId280" Type="http://schemas.openxmlformats.org/officeDocument/2006/relationships/image" Target="../media/image671.png"/><Relationship Id="rId75" Type="http://schemas.openxmlformats.org/officeDocument/2006/relationships/image" Target="../media/image444.png"/><Relationship Id="rId140" Type="http://schemas.openxmlformats.org/officeDocument/2006/relationships/customXml" Target="../ink/ink765.xml"/><Relationship Id="rId182" Type="http://schemas.openxmlformats.org/officeDocument/2006/relationships/customXml" Target="../ink/ink786.xml"/><Relationship Id="rId6" Type="http://schemas.openxmlformats.org/officeDocument/2006/relationships/customXml" Target="../ink/ink698.xml"/><Relationship Id="rId238" Type="http://schemas.openxmlformats.org/officeDocument/2006/relationships/image" Target="../media/image653.png"/><Relationship Id="rId291" Type="http://schemas.openxmlformats.org/officeDocument/2006/relationships/image" Target="../media/image4.jpeg"/><Relationship Id="rId305" Type="http://schemas.openxmlformats.org/officeDocument/2006/relationships/image" Target="../media/image683.png"/></Relationships>
</file>

<file path=ppt/slides/_rels/slide19.xml.rels><?xml version="1.0" encoding="UTF-8" standalone="yes"?>
<Relationships xmlns="http://schemas.openxmlformats.org/package/2006/relationships"><Relationship Id="rId2" Type="http://schemas.openxmlformats.org/officeDocument/2006/relationships/image" Target="../media/image40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customXml" Target="../ink/ink908.xml"/><Relationship Id="rId21" Type="http://schemas.openxmlformats.org/officeDocument/2006/relationships/image" Target="../media/image696.png"/><Relationship Id="rId42" Type="http://schemas.openxmlformats.org/officeDocument/2006/relationships/customXml" Target="../ink/ink870.xml"/><Relationship Id="rId63" Type="http://schemas.openxmlformats.org/officeDocument/2006/relationships/image" Target="../media/image205.png"/><Relationship Id="rId84" Type="http://schemas.openxmlformats.org/officeDocument/2006/relationships/image" Target="../media/image725.png"/><Relationship Id="rId138" Type="http://schemas.openxmlformats.org/officeDocument/2006/relationships/customXml" Target="../ink/ink919.xml"/><Relationship Id="rId159" Type="http://schemas.openxmlformats.org/officeDocument/2006/relationships/image" Target="../media/image762.png"/><Relationship Id="rId107" Type="http://schemas.openxmlformats.org/officeDocument/2006/relationships/customXml" Target="../ink/ink903.xml"/><Relationship Id="rId11" Type="http://schemas.openxmlformats.org/officeDocument/2006/relationships/image" Target="../media/image691.png"/><Relationship Id="rId32" Type="http://schemas.openxmlformats.org/officeDocument/2006/relationships/customXml" Target="../ink/ink865.xml"/><Relationship Id="rId53" Type="http://schemas.openxmlformats.org/officeDocument/2006/relationships/image" Target="../media/image712.png"/><Relationship Id="rId74" Type="http://schemas.openxmlformats.org/officeDocument/2006/relationships/customXml" Target="../ink/ink886.xml"/><Relationship Id="rId128" Type="http://schemas.openxmlformats.org/officeDocument/2006/relationships/image" Target="../media/image747.png"/><Relationship Id="rId149" Type="http://schemas.openxmlformats.org/officeDocument/2006/relationships/image" Target="../media/image757.png"/><Relationship Id="rId5" Type="http://schemas.openxmlformats.org/officeDocument/2006/relationships/image" Target="../media/image688.png"/><Relationship Id="rId95" Type="http://schemas.openxmlformats.org/officeDocument/2006/relationships/customXml" Target="../ink/ink897.xml"/><Relationship Id="rId160" Type="http://schemas.openxmlformats.org/officeDocument/2006/relationships/customXml" Target="../ink/ink930.xml"/><Relationship Id="rId22" Type="http://schemas.openxmlformats.org/officeDocument/2006/relationships/customXml" Target="../ink/ink860.xml"/><Relationship Id="rId43" Type="http://schemas.openxmlformats.org/officeDocument/2006/relationships/image" Target="../media/image707.png"/><Relationship Id="rId64" Type="http://schemas.openxmlformats.org/officeDocument/2006/relationships/customXml" Target="../ink/ink881.xml"/><Relationship Id="rId118" Type="http://schemas.openxmlformats.org/officeDocument/2006/relationships/image" Target="../media/image742.png"/><Relationship Id="rId139" Type="http://schemas.openxmlformats.org/officeDocument/2006/relationships/image" Target="../media/image752.png"/><Relationship Id="rId85" Type="http://schemas.openxmlformats.org/officeDocument/2006/relationships/customXml" Target="../ink/ink892.xml"/><Relationship Id="rId150" Type="http://schemas.openxmlformats.org/officeDocument/2006/relationships/customXml" Target="../ink/ink925.xml"/><Relationship Id="rId12" Type="http://schemas.openxmlformats.org/officeDocument/2006/relationships/customXml" Target="../ink/ink855.xml"/><Relationship Id="rId17" Type="http://schemas.openxmlformats.org/officeDocument/2006/relationships/image" Target="../media/image694.png"/><Relationship Id="rId33" Type="http://schemas.openxmlformats.org/officeDocument/2006/relationships/image" Target="../media/image702.png"/><Relationship Id="rId38" Type="http://schemas.openxmlformats.org/officeDocument/2006/relationships/customXml" Target="../ink/ink868.xml"/><Relationship Id="rId59" Type="http://schemas.openxmlformats.org/officeDocument/2006/relationships/image" Target="../media/image714.png"/><Relationship Id="rId103" Type="http://schemas.openxmlformats.org/officeDocument/2006/relationships/customXml" Target="../ink/ink901.xml"/><Relationship Id="rId108" Type="http://schemas.openxmlformats.org/officeDocument/2006/relationships/image" Target="../media/image737.png"/><Relationship Id="rId124" Type="http://schemas.openxmlformats.org/officeDocument/2006/relationships/image" Target="../media/image745.png"/><Relationship Id="rId129" Type="http://schemas.openxmlformats.org/officeDocument/2006/relationships/customXml" Target="../ink/ink914.xml"/><Relationship Id="rId54" Type="http://schemas.openxmlformats.org/officeDocument/2006/relationships/customXml" Target="../ink/ink876.xml"/><Relationship Id="rId70" Type="http://schemas.openxmlformats.org/officeDocument/2006/relationships/customXml" Target="../ink/ink884.xml"/><Relationship Id="rId75" Type="http://schemas.openxmlformats.org/officeDocument/2006/relationships/image" Target="../media/image721.png"/><Relationship Id="rId91" Type="http://schemas.openxmlformats.org/officeDocument/2006/relationships/customXml" Target="../ink/ink895.xml"/><Relationship Id="rId96" Type="http://schemas.openxmlformats.org/officeDocument/2006/relationships/image" Target="../media/image731.png"/><Relationship Id="rId140" Type="http://schemas.openxmlformats.org/officeDocument/2006/relationships/customXml" Target="../ink/ink920.xml"/><Relationship Id="rId145" Type="http://schemas.openxmlformats.org/officeDocument/2006/relationships/image" Target="../media/image755.png"/><Relationship Id="rId161" Type="http://schemas.openxmlformats.org/officeDocument/2006/relationships/image" Target="../media/image763.png"/><Relationship Id="rId1" Type="http://schemas.openxmlformats.org/officeDocument/2006/relationships/slideLayout" Target="../slideLayouts/slideLayout2.xml"/><Relationship Id="rId6" Type="http://schemas.openxmlformats.org/officeDocument/2006/relationships/customXml" Target="../ink/ink852.xml"/><Relationship Id="rId23" Type="http://schemas.openxmlformats.org/officeDocument/2006/relationships/image" Target="../media/image697.png"/><Relationship Id="rId28" Type="http://schemas.openxmlformats.org/officeDocument/2006/relationships/customXml" Target="../ink/ink863.xml"/><Relationship Id="rId49" Type="http://schemas.openxmlformats.org/officeDocument/2006/relationships/image" Target="../media/image710.png"/><Relationship Id="rId114" Type="http://schemas.openxmlformats.org/officeDocument/2006/relationships/image" Target="../media/image740.png"/><Relationship Id="rId119" Type="http://schemas.openxmlformats.org/officeDocument/2006/relationships/customXml" Target="../ink/ink909.xml"/><Relationship Id="rId44" Type="http://schemas.openxmlformats.org/officeDocument/2006/relationships/customXml" Target="../ink/ink871.xml"/><Relationship Id="rId60" Type="http://schemas.openxmlformats.org/officeDocument/2006/relationships/customXml" Target="../ink/ink879.xml"/><Relationship Id="rId65" Type="http://schemas.openxmlformats.org/officeDocument/2006/relationships/image" Target="../media/image716.png"/><Relationship Id="rId81" Type="http://schemas.openxmlformats.org/officeDocument/2006/relationships/customXml" Target="../ink/ink890.xml"/><Relationship Id="rId86" Type="http://schemas.openxmlformats.org/officeDocument/2006/relationships/image" Target="../media/image726.png"/><Relationship Id="rId130" Type="http://schemas.openxmlformats.org/officeDocument/2006/relationships/image" Target="../media/image748.png"/><Relationship Id="rId135" Type="http://schemas.openxmlformats.org/officeDocument/2006/relationships/image" Target="../media/image750.png"/><Relationship Id="rId151" Type="http://schemas.openxmlformats.org/officeDocument/2006/relationships/image" Target="../media/image758.png"/><Relationship Id="rId156" Type="http://schemas.openxmlformats.org/officeDocument/2006/relationships/customXml" Target="../ink/ink928.xml"/><Relationship Id="rId13" Type="http://schemas.openxmlformats.org/officeDocument/2006/relationships/image" Target="../media/image692.png"/><Relationship Id="rId18" Type="http://schemas.openxmlformats.org/officeDocument/2006/relationships/customXml" Target="../ink/ink858.xml"/><Relationship Id="rId39" Type="http://schemas.openxmlformats.org/officeDocument/2006/relationships/image" Target="../media/image705.png"/><Relationship Id="rId109" Type="http://schemas.openxmlformats.org/officeDocument/2006/relationships/customXml" Target="../ink/ink904.xml"/><Relationship Id="rId34" Type="http://schemas.openxmlformats.org/officeDocument/2006/relationships/customXml" Target="../ink/ink866.xml"/><Relationship Id="rId50" Type="http://schemas.openxmlformats.org/officeDocument/2006/relationships/customXml" Target="../ink/ink874.xml"/><Relationship Id="rId55" Type="http://schemas.openxmlformats.org/officeDocument/2006/relationships/image" Target="../media/image713.png"/><Relationship Id="rId76" Type="http://schemas.openxmlformats.org/officeDocument/2006/relationships/customXml" Target="../ink/ink887.xml"/><Relationship Id="rId97" Type="http://schemas.openxmlformats.org/officeDocument/2006/relationships/customXml" Target="../ink/ink898.xml"/><Relationship Id="rId104" Type="http://schemas.openxmlformats.org/officeDocument/2006/relationships/image" Target="../media/image735.png"/><Relationship Id="rId120" Type="http://schemas.openxmlformats.org/officeDocument/2006/relationships/image" Target="../media/image743.png"/><Relationship Id="rId125" Type="http://schemas.openxmlformats.org/officeDocument/2006/relationships/customXml" Target="../ink/ink912.xml"/><Relationship Id="rId141" Type="http://schemas.openxmlformats.org/officeDocument/2006/relationships/image" Target="../media/image753.png"/><Relationship Id="rId146" Type="http://schemas.openxmlformats.org/officeDocument/2006/relationships/customXml" Target="../ink/ink923.xml"/><Relationship Id="rId7" Type="http://schemas.openxmlformats.org/officeDocument/2006/relationships/image" Target="../media/image689.png"/><Relationship Id="rId71" Type="http://schemas.openxmlformats.org/officeDocument/2006/relationships/image" Target="../media/image719.png"/><Relationship Id="rId92" Type="http://schemas.openxmlformats.org/officeDocument/2006/relationships/image" Target="../media/image729.png"/><Relationship Id="rId162" Type="http://schemas.openxmlformats.org/officeDocument/2006/relationships/customXml" Target="../ink/ink931.xml"/><Relationship Id="rId2" Type="http://schemas.openxmlformats.org/officeDocument/2006/relationships/customXml" Target="../ink/ink850.xml"/><Relationship Id="rId29" Type="http://schemas.openxmlformats.org/officeDocument/2006/relationships/image" Target="../media/image700.png"/><Relationship Id="rId24" Type="http://schemas.openxmlformats.org/officeDocument/2006/relationships/customXml" Target="../ink/ink861.xml"/><Relationship Id="rId40" Type="http://schemas.openxmlformats.org/officeDocument/2006/relationships/customXml" Target="../ink/ink869.xml"/><Relationship Id="rId45" Type="http://schemas.openxmlformats.org/officeDocument/2006/relationships/image" Target="../media/image708.png"/><Relationship Id="rId66" Type="http://schemas.openxmlformats.org/officeDocument/2006/relationships/customXml" Target="../ink/ink882.xml"/><Relationship Id="rId87" Type="http://schemas.openxmlformats.org/officeDocument/2006/relationships/customXml" Target="../ink/ink893.xml"/><Relationship Id="rId110" Type="http://schemas.openxmlformats.org/officeDocument/2006/relationships/image" Target="../media/image738.png"/><Relationship Id="rId115" Type="http://schemas.openxmlformats.org/officeDocument/2006/relationships/customXml" Target="../ink/ink907.xml"/><Relationship Id="rId131" Type="http://schemas.openxmlformats.org/officeDocument/2006/relationships/customXml" Target="../ink/ink915.xml"/><Relationship Id="rId136" Type="http://schemas.openxmlformats.org/officeDocument/2006/relationships/customXml" Target="../ink/ink918.xml"/><Relationship Id="rId157" Type="http://schemas.openxmlformats.org/officeDocument/2006/relationships/image" Target="../media/image761.png"/><Relationship Id="rId61" Type="http://schemas.openxmlformats.org/officeDocument/2006/relationships/image" Target="../media/image715.png"/><Relationship Id="rId82" Type="http://schemas.openxmlformats.org/officeDocument/2006/relationships/image" Target="../media/image724.png"/><Relationship Id="rId152" Type="http://schemas.openxmlformats.org/officeDocument/2006/relationships/customXml" Target="../ink/ink926.xml"/><Relationship Id="rId19" Type="http://schemas.openxmlformats.org/officeDocument/2006/relationships/image" Target="../media/image695.png"/><Relationship Id="rId14" Type="http://schemas.openxmlformats.org/officeDocument/2006/relationships/customXml" Target="../ink/ink856.xml"/><Relationship Id="rId30" Type="http://schemas.openxmlformats.org/officeDocument/2006/relationships/customXml" Target="../ink/ink864.xml"/><Relationship Id="rId35" Type="http://schemas.openxmlformats.org/officeDocument/2006/relationships/image" Target="../media/image703.png"/><Relationship Id="rId56" Type="http://schemas.openxmlformats.org/officeDocument/2006/relationships/customXml" Target="../ink/ink877.xml"/><Relationship Id="rId77" Type="http://schemas.openxmlformats.org/officeDocument/2006/relationships/image" Target="../media/image722.png"/><Relationship Id="rId100" Type="http://schemas.openxmlformats.org/officeDocument/2006/relationships/image" Target="../media/image733.png"/><Relationship Id="rId105" Type="http://schemas.openxmlformats.org/officeDocument/2006/relationships/customXml" Target="../ink/ink902.xml"/><Relationship Id="rId126" Type="http://schemas.openxmlformats.org/officeDocument/2006/relationships/image" Target="../media/image746.png"/><Relationship Id="rId147" Type="http://schemas.openxmlformats.org/officeDocument/2006/relationships/image" Target="../media/image756.png"/><Relationship Id="rId8" Type="http://schemas.openxmlformats.org/officeDocument/2006/relationships/customXml" Target="../ink/ink853.xml"/><Relationship Id="rId51" Type="http://schemas.openxmlformats.org/officeDocument/2006/relationships/image" Target="../media/image711.png"/><Relationship Id="rId72" Type="http://schemas.openxmlformats.org/officeDocument/2006/relationships/customXml" Target="../ink/ink885.xml"/><Relationship Id="rId93" Type="http://schemas.openxmlformats.org/officeDocument/2006/relationships/customXml" Target="../ink/ink896.xml"/><Relationship Id="rId98" Type="http://schemas.openxmlformats.org/officeDocument/2006/relationships/image" Target="../media/image732.png"/><Relationship Id="rId121" Type="http://schemas.openxmlformats.org/officeDocument/2006/relationships/customXml" Target="../ink/ink910.xml"/><Relationship Id="rId142" Type="http://schemas.openxmlformats.org/officeDocument/2006/relationships/customXml" Target="../ink/ink921.xml"/><Relationship Id="rId163" Type="http://schemas.openxmlformats.org/officeDocument/2006/relationships/image" Target="../media/image764.png"/><Relationship Id="rId3" Type="http://schemas.openxmlformats.org/officeDocument/2006/relationships/image" Target="../media/image687.png"/><Relationship Id="rId25" Type="http://schemas.openxmlformats.org/officeDocument/2006/relationships/image" Target="../media/image698.png"/><Relationship Id="rId46" Type="http://schemas.openxmlformats.org/officeDocument/2006/relationships/customXml" Target="../ink/ink872.xml"/><Relationship Id="rId67" Type="http://schemas.openxmlformats.org/officeDocument/2006/relationships/image" Target="../media/image717.png"/><Relationship Id="rId116" Type="http://schemas.openxmlformats.org/officeDocument/2006/relationships/image" Target="../media/image741.png"/><Relationship Id="rId137" Type="http://schemas.openxmlformats.org/officeDocument/2006/relationships/image" Target="../media/image751.png"/><Relationship Id="rId158" Type="http://schemas.openxmlformats.org/officeDocument/2006/relationships/customXml" Target="../ink/ink929.xml"/><Relationship Id="rId20" Type="http://schemas.openxmlformats.org/officeDocument/2006/relationships/customXml" Target="../ink/ink859.xml"/><Relationship Id="rId41" Type="http://schemas.openxmlformats.org/officeDocument/2006/relationships/image" Target="../media/image706.png"/><Relationship Id="rId62" Type="http://schemas.openxmlformats.org/officeDocument/2006/relationships/customXml" Target="../ink/ink880.xml"/><Relationship Id="rId83" Type="http://schemas.openxmlformats.org/officeDocument/2006/relationships/customXml" Target="../ink/ink891.xml"/><Relationship Id="rId88" Type="http://schemas.openxmlformats.org/officeDocument/2006/relationships/image" Target="../media/image727.png"/><Relationship Id="rId111" Type="http://schemas.openxmlformats.org/officeDocument/2006/relationships/customXml" Target="../ink/ink905.xml"/><Relationship Id="rId132" Type="http://schemas.openxmlformats.org/officeDocument/2006/relationships/customXml" Target="../ink/ink916.xml"/><Relationship Id="rId153" Type="http://schemas.openxmlformats.org/officeDocument/2006/relationships/image" Target="../media/image759.png"/><Relationship Id="rId15" Type="http://schemas.openxmlformats.org/officeDocument/2006/relationships/image" Target="../media/image693.png"/><Relationship Id="rId36" Type="http://schemas.openxmlformats.org/officeDocument/2006/relationships/customXml" Target="../ink/ink867.xml"/><Relationship Id="rId57" Type="http://schemas.openxmlformats.org/officeDocument/2006/relationships/image" Target="../media/image126.png"/><Relationship Id="rId106" Type="http://schemas.openxmlformats.org/officeDocument/2006/relationships/image" Target="../media/image736.png"/><Relationship Id="rId127" Type="http://schemas.openxmlformats.org/officeDocument/2006/relationships/customXml" Target="../ink/ink913.xml"/><Relationship Id="rId10" Type="http://schemas.openxmlformats.org/officeDocument/2006/relationships/customXml" Target="../ink/ink854.xml"/><Relationship Id="rId31" Type="http://schemas.openxmlformats.org/officeDocument/2006/relationships/image" Target="../media/image701.png"/><Relationship Id="rId52" Type="http://schemas.openxmlformats.org/officeDocument/2006/relationships/customXml" Target="../ink/ink875.xml"/><Relationship Id="rId73" Type="http://schemas.openxmlformats.org/officeDocument/2006/relationships/image" Target="../media/image720.png"/><Relationship Id="rId78" Type="http://schemas.openxmlformats.org/officeDocument/2006/relationships/customXml" Target="../ink/ink888.xml"/><Relationship Id="rId94" Type="http://schemas.openxmlformats.org/officeDocument/2006/relationships/image" Target="../media/image730.png"/><Relationship Id="rId99" Type="http://schemas.openxmlformats.org/officeDocument/2006/relationships/customXml" Target="../ink/ink899.xml"/><Relationship Id="rId101" Type="http://schemas.openxmlformats.org/officeDocument/2006/relationships/customXml" Target="../ink/ink900.xml"/><Relationship Id="rId122" Type="http://schemas.openxmlformats.org/officeDocument/2006/relationships/image" Target="../media/image744.png"/><Relationship Id="rId143" Type="http://schemas.openxmlformats.org/officeDocument/2006/relationships/image" Target="../media/image754.png"/><Relationship Id="rId148" Type="http://schemas.openxmlformats.org/officeDocument/2006/relationships/customXml" Target="../ink/ink924.xml"/><Relationship Id="rId4" Type="http://schemas.openxmlformats.org/officeDocument/2006/relationships/customXml" Target="../ink/ink851.xml"/><Relationship Id="rId9" Type="http://schemas.openxmlformats.org/officeDocument/2006/relationships/image" Target="../media/image690.png"/><Relationship Id="rId26" Type="http://schemas.openxmlformats.org/officeDocument/2006/relationships/customXml" Target="../ink/ink862.xml"/><Relationship Id="rId47" Type="http://schemas.openxmlformats.org/officeDocument/2006/relationships/image" Target="../media/image709.png"/><Relationship Id="rId68" Type="http://schemas.openxmlformats.org/officeDocument/2006/relationships/customXml" Target="../ink/ink883.xml"/><Relationship Id="rId89" Type="http://schemas.openxmlformats.org/officeDocument/2006/relationships/customXml" Target="../ink/ink894.xml"/><Relationship Id="rId112" Type="http://schemas.openxmlformats.org/officeDocument/2006/relationships/image" Target="../media/image739.png"/><Relationship Id="rId133" Type="http://schemas.openxmlformats.org/officeDocument/2006/relationships/image" Target="../media/image749.png"/><Relationship Id="rId154" Type="http://schemas.openxmlformats.org/officeDocument/2006/relationships/customXml" Target="../ink/ink927.xml"/><Relationship Id="rId16" Type="http://schemas.openxmlformats.org/officeDocument/2006/relationships/customXml" Target="../ink/ink857.xml"/><Relationship Id="rId37" Type="http://schemas.openxmlformats.org/officeDocument/2006/relationships/image" Target="../media/image704.png"/><Relationship Id="rId58" Type="http://schemas.openxmlformats.org/officeDocument/2006/relationships/customXml" Target="../ink/ink878.xml"/><Relationship Id="rId79" Type="http://schemas.openxmlformats.org/officeDocument/2006/relationships/customXml" Target="../ink/ink889.xml"/><Relationship Id="rId102" Type="http://schemas.openxmlformats.org/officeDocument/2006/relationships/image" Target="../media/image734.png"/><Relationship Id="rId123" Type="http://schemas.openxmlformats.org/officeDocument/2006/relationships/customXml" Target="../ink/ink911.xml"/><Relationship Id="rId144" Type="http://schemas.openxmlformats.org/officeDocument/2006/relationships/customXml" Target="../ink/ink922.xml"/><Relationship Id="rId90" Type="http://schemas.openxmlformats.org/officeDocument/2006/relationships/image" Target="../media/image728.png"/><Relationship Id="rId27" Type="http://schemas.openxmlformats.org/officeDocument/2006/relationships/image" Target="../media/image699.png"/><Relationship Id="rId48" Type="http://schemas.openxmlformats.org/officeDocument/2006/relationships/customXml" Target="../ink/ink873.xml"/><Relationship Id="rId69" Type="http://schemas.openxmlformats.org/officeDocument/2006/relationships/image" Target="../media/image718.png"/><Relationship Id="rId113" Type="http://schemas.openxmlformats.org/officeDocument/2006/relationships/customXml" Target="../ink/ink906.xml"/><Relationship Id="rId134" Type="http://schemas.openxmlformats.org/officeDocument/2006/relationships/customXml" Target="../ink/ink917.xml"/><Relationship Id="rId80" Type="http://schemas.openxmlformats.org/officeDocument/2006/relationships/image" Target="../media/image723.png"/><Relationship Id="rId155" Type="http://schemas.openxmlformats.org/officeDocument/2006/relationships/image" Target="../media/image76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0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00.png"/><Relationship Id="rId4" Type="http://schemas.openxmlformats.org/officeDocument/2006/relationships/image" Target="../media/image190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10.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customXml" Target="../ink/ink9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9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410.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310.png"/><Relationship Id="rId5" Type="http://schemas.openxmlformats.org/officeDocument/2006/relationships/image" Target="../media/image1210.png"/><Relationship Id="rId4" Type="http://schemas.openxmlformats.org/officeDocument/2006/relationships/image" Target="../media/image110.png"/></Relationships>
</file>

<file path=ppt/slides/_rels/slide50.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image" Target="../media/image17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510.png"/><Relationship Id="rId7" Type="http://schemas.openxmlformats.org/officeDocument/2006/relationships/image" Target="../media/image4.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810.png"/><Relationship Id="rId5" Type="http://schemas.openxmlformats.org/officeDocument/2006/relationships/image" Target="../media/image1710.png"/><Relationship Id="rId4" Type="http://schemas.openxmlformats.org/officeDocument/2006/relationships/image" Target="../media/image1610.png"/></Relationships>
</file>

<file path=ppt/slides/_rels/slide7.xml.rels><?xml version="1.0" encoding="UTF-8" standalone="yes"?>
<Relationships xmlns="http://schemas.openxmlformats.org/package/2006/relationships"><Relationship Id="rId3" Type="http://schemas.openxmlformats.org/officeDocument/2006/relationships/image" Target="../media/image1510.png"/><Relationship Id="rId7" Type="http://schemas.openxmlformats.org/officeDocument/2006/relationships/image" Target="../media/image2010.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810.png"/><Relationship Id="rId5" Type="http://schemas.openxmlformats.org/officeDocument/2006/relationships/image" Target="../media/image1710.png"/><Relationship Id="rId4" Type="http://schemas.openxmlformats.org/officeDocument/2006/relationships/image" Target="../media/image1610.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10.png"/><Relationship Id="rId2" Type="http://schemas.openxmlformats.org/officeDocument/2006/relationships/image" Target="../media/image9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 Forms and Predicates</a:t>
            </a:r>
          </a:p>
        </p:txBody>
      </p:sp>
      <p:sp>
        <p:nvSpPr>
          <p:cNvPr id="3" name="Subtitle 2"/>
          <p:cNvSpPr>
            <a:spLocks noGrp="1"/>
          </p:cNvSpPr>
          <p:nvPr>
            <p:ph type="subTitle" idx="1"/>
          </p:nvPr>
        </p:nvSpPr>
        <p:spPr/>
        <p:txBody>
          <a:bodyPr/>
          <a:lstStyle/>
          <a:p>
            <a:r>
              <a:rPr lang="en-US" dirty="0"/>
              <a:t>CSE 311 Autumn 2020</a:t>
            </a:r>
          </a:p>
          <a:p>
            <a:r>
              <a:rPr lang="en-US" dirty="0"/>
              <a:t>Lecture 5</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458253" y="55269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ounded Rectangle 5"/>
              <p:cNvSpPr/>
              <p:nvPr/>
            </p:nvSpPr>
            <p:spPr>
              <a:xfrm>
                <a:off x="4499407" y="4941870"/>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m:oMathPara>
                </a14:m>
                <a:endParaRPr lang="en-US" b="0" dirty="0"/>
              </a:p>
              <a:p>
                <a:pPr algn="ctr"/>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a:p>
                <a:pPr algn="ctr"/>
                <a:endParaRPr lang="en-US" dirty="0"/>
              </a:p>
              <a:p>
                <a:pPr algn="ctr"/>
                <a:endParaRPr lang="en-US" dirty="0"/>
              </a:p>
              <a:p>
                <a:pPr algn="ctr"/>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4499407" y="4941870"/>
                <a:ext cx="7530957" cy="1578396"/>
              </a:xfrm>
              <a:prstGeom prst="roundRect">
                <a:avLst/>
              </a:prstGeom>
              <a:blipFill>
                <a:blip r:embed="rId3"/>
                <a:stretch>
                  <a:fillRect/>
                </a:stretch>
              </a:blipFill>
            </p:spPr>
            <p:txBody>
              <a:bodyPr/>
              <a:lstStyle/>
              <a:p>
                <a:r>
                  <a:rPr lang="en-US">
                    <a:noFill/>
                  </a:rPr>
                  <a:t> </a:t>
                </a:r>
              </a:p>
            </p:txBody>
          </p:sp>
        </mc:Fallback>
      </mc:AlternateContent>
      <p:sp>
        <p:nvSpPr>
          <p:cNvPr id="7" name="Rounded Rectangle 6"/>
          <p:cNvSpPr/>
          <p:nvPr/>
        </p:nvSpPr>
        <p:spPr>
          <a:xfrm>
            <a:off x="458253" y="129661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2716" y="204054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8253" y="280314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8253" y="3525516"/>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76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458253" y="4627036"/>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ounded Rectangle 5"/>
              <p:cNvSpPr/>
              <p:nvPr/>
            </p:nvSpPr>
            <p:spPr>
              <a:xfrm>
                <a:off x="4869276" y="1081479"/>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oMath>
                  </m:oMathPara>
                </a14:m>
                <a:endParaRPr lang="en-US" dirty="0"/>
              </a:p>
              <a:p>
                <a:pPr algn="ctr"/>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4869276" y="1081479"/>
                <a:ext cx="7530957" cy="1578396"/>
              </a:xfrm>
              <a:prstGeom prst="roundRect">
                <a:avLst/>
              </a:prstGeom>
              <a:blipFill>
                <a:blip r:embed="rId3"/>
                <a:stretch>
                  <a:fillRect/>
                </a:stretch>
              </a:blipFill>
            </p:spPr>
            <p:txBody>
              <a:bodyPr/>
              <a:lstStyle/>
              <a:p>
                <a:r>
                  <a:rPr lang="en-US">
                    <a:noFill/>
                  </a:rPr>
                  <a:t> </a:t>
                </a:r>
              </a:p>
            </p:txBody>
          </p:sp>
        </mc:Fallback>
      </mc:AlternateContent>
      <p:sp>
        <p:nvSpPr>
          <p:cNvPr id="7" name="Rounded Rectangle 6"/>
          <p:cNvSpPr/>
          <p:nvPr/>
        </p:nvSpPr>
        <p:spPr>
          <a:xfrm>
            <a:off x="458253" y="4265849"/>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2716" y="5009775"/>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7179" y="5369522"/>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8252" y="5726976"/>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7179" y="6111664"/>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90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952DD0D-2866-49BA-B714-C01145F65CB3}"/>
              </a:ext>
            </a:extLst>
          </p:cNvPr>
          <p:cNvGrpSpPr/>
          <p:nvPr/>
        </p:nvGrpSpPr>
        <p:grpSpPr>
          <a:xfrm>
            <a:off x="431970" y="1481820"/>
            <a:ext cx="1487160" cy="885600"/>
            <a:chOff x="431970" y="3015345"/>
            <a:chExt cx="1487160" cy="88560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77761B4F-ADA6-4F1F-A299-71C4CAF1E4C6}"/>
                    </a:ext>
                  </a:extLst>
                </p14:cNvPr>
                <p14:cNvContentPartPr/>
                <p14:nvPr/>
              </p14:nvContentPartPr>
              <p14:xfrm>
                <a:off x="431970" y="3337545"/>
                <a:ext cx="243720" cy="425160"/>
              </p14:xfrm>
            </p:contentPart>
          </mc:Choice>
          <mc:Fallback xmlns="">
            <p:pic>
              <p:nvPicPr>
                <p:cNvPr id="71" name="Ink 70">
                  <a:extLst>
                    <a:ext uri="{FF2B5EF4-FFF2-40B4-BE49-F238E27FC236}">
                      <a16:creationId xmlns:a16="http://schemas.microsoft.com/office/drawing/2014/main" id="{77761B4F-ADA6-4F1F-A299-71C4CAF1E4C6}"/>
                    </a:ext>
                  </a:extLst>
                </p:cNvPr>
                <p:cNvPicPr/>
                <p:nvPr/>
              </p:nvPicPr>
              <p:blipFill>
                <a:blip r:embed="rId3"/>
                <a:stretch>
                  <a:fillRect/>
                </a:stretch>
              </p:blipFill>
              <p:spPr>
                <a:xfrm>
                  <a:off x="422970" y="3328545"/>
                  <a:ext cx="2613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a:extLst>
                    <a:ext uri="{FF2B5EF4-FFF2-40B4-BE49-F238E27FC236}">
                      <a16:creationId xmlns:a16="http://schemas.microsoft.com/office/drawing/2014/main" id="{45047C32-6F0A-4DC7-A414-38879B18D848}"/>
                    </a:ext>
                  </a:extLst>
                </p14:cNvPr>
                <p14:cNvContentPartPr/>
                <p14:nvPr/>
              </p14:nvContentPartPr>
              <p14:xfrm>
                <a:off x="728250" y="3659385"/>
                <a:ext cx="25200" cy="241560"/>
              </p14:xfrm>
            </p:contentPart>
          </mc:Choice>
          <mc:Fallback xmlns="">
            <p:pic>
              <p:nvPicPr>
                <p:cNvPr id="72" name="Ink 71">
                  <a:extLst>
                    <a:ext uri="{FF2B5EF4-FFF2-40B4-BE49-F238E27FC236}">
                      <a16:creationId xmlns:a16="http://schemas.microsoft.com/office/drawing/2014/main" id="{45047C32-6F0A-4DC7-A414-38879B18D848}"/>
                    </a:ext>
                  </a:extLst>
                </p:cNvPr>
                <p:cNvPicPr/>
                <p:nvPr/>
              </p:nvPicPr>
              <p:blipFill>
                <a:blip r:embed="rId5"/>
                <a:stretch>
                  <a:fillRect/>
                </a:stretch>
              </p:blipFill>
              <p:spPr>
                <a:xfrm>
                  <a:off x="719250" y="3650385"/>
                  <a:ext cx="42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4" name="Ink 73">
                  <a:extLst>
                    <a:ext uri="{FF2B5EF4-FFF2-40B4-BE49-F238E27FC236}">
                      <a16:creationId xmlns:a16="http://schemas.microsoft.com/office/drawing/2014/main" id="{BD427328-C8F6-4F54-B5C0-580976091567}"/>
                    </a:ext>
                  </a:extLst>
                </p14:cNvPr>
                <p14:cNvContentPartPr/>
                <p14:nvPr/>
              </p14:nvContentPartPr>
              <p14:xfrm>
                <a:off x="871890" y="3015345"/>
                <a:ext cx="1047240" cy="614520"/>
              </p14:xfrm>
            </p:contentPart>
          </mc:Choice>
          <mc:Fallback xmlns="">
            <p:pic>
              <p:nvPicPr>
                <p:cNvPr id="74" name="Ink 73">
                  <a:extLst>
                    <a:ext uri="{FF2B5EF4-FFF2-40B4-BE49-F238E27FC236}">
                      <a16:creationId xmlns:a16="http://schemas.microsoft.com/office/drawing/2014/main" id="{BD427328-C8F6-4F54-B5C0-580976091567}"/>
                    </a:ext>
                  </a:extLst>
                </p:cNvPr>
                <p:cNvPicPr/>
                <p:nvPr/>
              </p:nvPicPr>
              <p:blipFill>
                <a:blip r:embed="rId7"/>
                <a:stretch>
                  <a:fillRect/>
                </a:stretch>
              </p:blipFill>
              <p:spPr>
                <a:xfrm>
                  <a:off x="862890" y="3006345"/>
                  <a:ext cx="1064880" cy="63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5" name="Ink 104">
                <a:extLst>
                  <a:ext uri="{FF2B5EF4-FFF2-40B4-BE49-F238E27FC236}">
                    <a16:creationId xmlns:a16="http://schemas.microsoft.com/office/drawing/2014/main" id="{C9D14DEA-A1DE-4D4F-847B-228DA0AD1FB5}"/>
                  </a:ext>
                </a:extLst>
              </p14:cNvPr>
              <p14:cNvContentPartPr/>
              <p14:nvPr/>
            </p14:nvContentPartPr>
            <p14:xfrm>
              <a:off x="333330" y="4691580"/>
              <a:ext cx="250200" cy="350640"/>
            </p14:xfrm>
          </p:contentPart>
        </mc:Choice>
        <mc:Fallback xmlns="">
          <p:pic>
            <p:nvPicPr>
              <p:cNvPr id="105" name="Ink 104">
                <a:extLst>
                  <a:ext uri="{FF2B5EF4-FFF2-40B4-BE49-F238E27FC236}">
                    <a16:creationId xmlns:a16="http://schemas.microsoft.com/office/drawing/2014/main" id="{C9D14DEA-A1DE-4D4F-847B-228DA0AD1FB5}"/>
                  </a:ext>
                </a:extLst>
              </p:cNvPr>
              <p:cNvPicPr/>
              <p:nvPr/>
            </p:nvPicPr>
            <p:blipFill>
              <a:blip r:embed="rId9"/>
              <a:stretch>
                <a:fillRect/>
              </a:stretch>
            </p:blipFill>
            <p:spPr>
              <a:xfrm>
                <a:off x="324690" y="4682580"/>
                <a:ext cx="2678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6" name="Ink 105">
                <a:extLst>
                  <a:ext uri="{FF2B5EF4-FFF2-40B4-BE49-F238E27FC236}">
                    <a16:creationId xmlns:a16="http://schemas.microsoft.com/office/drawing/2014/main" id="{9B6BCF63-4152-4681-ABE0-A54A55BFCA6B}"/>
                  </a:ext>
                </a:extLst>
              </p14:cNvPr>
              <p14:cNvContentPartPr/>
              <p14:nvPr/>
            </p14:nvContentPartPr>
            <p14:xfrm>
              <a:off x="553290" y="1660740"/>
              <a:ext cx="3488760" cy="3219120"/>
            </p14:xfrm>
          </p:contentPart>
        </mc:Choice>
        <mc:Fallback xmlns="">
          <p:pic>
            <p:nvPicPr>
              <p:cNvPr id="106" name="Ink 105">
                <a:extLst>
                  <a:ext uri="{FF2B5EF4-FFF2-40B4-BE49-F238E27FC236}">
                    <a16:creationId xmlns:a16="http://schemas.microsoft.com/office/drawing/2014/main" id="{9B6BCF63-4152-4681-ABE0-A54A55BFCA6B}"/>
                  </a:ext>
                </a:extLst>
              </p:cNvPr>
              <p:cNvPicPr/>
              <p:nvPr/>
            </p:nvPicPr>
            <p:blipFill>
              <a:blip r:embed="rId11"/>
              <a:stretch>
                <a:fillRect/>
              </a:stretch>
            </p:blipFill>
            <p:spPr>
              <a:xfrm>
                <a:off x="544650" y="1651740"/>
                <a:ext cx="3506400" cy="323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0" name="Ink 119">
                <a:extLst>
                  <a:ext uri="{FF2B5EF4-FFF2-40B4-BE49-F238E27FC236}">
                    <a16:creationId xmlns:a16="http://schemas.microsoft.com/office/drawing/2014/main" id="{27F8F17B-341A-49B4-8548-2BE78757A91F}"/>
                  </a:ext>
                </a:extLst>
              </p14:cNvPr>
              <p14:cNvContentPartPr/>
              <p14:nvPr/>
            </p14:nvContentPartPr>
            <p14:xfrm>
              <a:off x="7607130" y="563100"/>
              <a:ext cx="532800" cy="503280"/>
            </p14:xfrm>
          </p:contentPart>
        </mc:Choice>
        <mc:Fallback xmlns="">
          <p:pic>
            <p:nvPicPr>
              <p:cNvPr id="120" name="Ink 119">
                <a:extLst>
                  <a:ext uri="{FF2B5EF4-FFF2-40B4-BE49-F238E27FC236}">
                    <a16:creationId xmlns:a16="http://schemas.microsoft.com/office/drawing/2014/main" id="{27F8F17B-341A-49B4-8548-2BE78757A91F}"/>
                  </a:ext>
                </a:extLst>
              </p:cNvPr>
              <p:cNvPicPr/>
              <p:nvPr/>
            </p:nvPicPr>
            <p:blipFill>
              <a:blip r:embed="rId13"/>
              <a:stretch>
                <a:fillRect/>
              </a:stretch>
            </p:blipFill>
            <p:spPr>
              <a:xfrm>
                <a:off x="7598130" y="554100"/>
                <a:ext cx="55044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2" name="Ink 151">
                <a:extLst>
                  <a:ext uri="{FF2B5EF4-FFF2-40B4-BE49-F238E27FC236}">
                    <a16:creationId xmlns:a16="http://schemas.microsoft.com/office/drawing/2014/main" id="{BD61B754-9DA7-434F-B0D1-0ECB59ABC1FC}"/>
                  </a:ext>
                </a:extLst>
              </p14:cNvPr>
              <p14:cNvContentPartPr/>
              <p14:nvPr/>
            </p14:nvContentPartPr>
            <p14:xfrm>
              <a:off x="5461170" y="994020"/>
              <a:ext cx="483120" cy="599760"/>
            </p14:xfrm>
          </p:contentPart>
        </mc:Choice>
        <mc:Fallback xmlns="">
          <p:pic>
            <p:nvPicPr>
              <p:cNvPr id="152" name="Ink 151">
                <a:extLst>
                  <a:ext uri="{FF2B5EF4-FFF2-40B4-BE49-F238E27FC236}">
                    <a16:creationId xmlns:a16="http://schemas.microsoft.com/office/drawing/2014/main" id="{BD61B754-9DA7-434F-B0D1-0ECB59ABC1FC}"/>
                  </a:ext>
                </a:extLst>
              </p:cNvPr>
              <p:cNvPicPr/>
              <p:nvPr/>
            </p:nvPicPr>
            <p:blipFill>
              <a:blip r:embed="rId15"/>
              <a:stretch>
                <a:fillRect/>
              </a:stretch>
            </p:blipFill>
            <p:spPr>
              <a:xfrm>
                <a:off x="5452170" y="985380"/>
                <a:ext cx="5007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7" name="Ink 156">
                <a:extLst>
                  <a:ext uri="{FF2B5EF4-FFF2-40B4-BE49-F238E27FC236}">
                    <a16:creationId xmlns:a16="http://schemas.microsoft.com/office/drawing/2014/main" id="{1D9B4F6D-0DA4-4014-B7AE-6A24B792B025}"/>
                  </a:ext>
                </a:extLst>
              </p14:cNvPr>
              <p14:cNvContentPartPr/>
              <p14:nvPr/>
            </p14:nvContentPartPr>
            <p14:xfrm>
              <a:off x="3912810" y="2799060"/>
              <a:ext cx="83880" cy="77760"/>
            </p14:xfrm>
          </p:contentPart>
        </mc:Choice>
        <mc:Fallback xmlns="">
          <p:pic>
            <p:nvPicPr>
              <p:cNvPr id="157" name="Ink 156">
                <a:extLst>
                  <a:ext uri="{FF2B5EF4-FFF2-40B4-BE49-F238E27FC236}">
                    <a16:creationId xmlns:a16="http://schemas.microsoft.com/office/drawing/2014/main" id="{1D9B4F6D-0DA4-4014-B7AE-6A24B792B025}"/>
                  </a:ext>
                </a:extLst>
              </p:cNvPr>
              <p:cNvPicPr/>
              <p:nvPr/>
            </p:nvPicPr>
            <p:blipFill>
              <a:blip r:embed="rId17"/>
              <a:stretch>
                <a:fillRect/>
              </a:stretch>
            </p:blipFill>
            <p:spPr>
              <a:xfrm>
                <a:off x="3903810" y="2790420"/>
                <a:ext cx="101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 name="Ink 193">
                <a:extLst>
                  <a:ext uri="{FF2B5EF4-FFF2-40B4-BE49-F238E27FC236}">
                    <a16:creationId xmlns:a16="http://schemas.microsoft.com/office/drawing/2014/main" id="{A02ED883-6EA0-4DD2-925B-FB97EF6D489C}"/>
                  </a:ext>
                </a:extLst>
              </p14:cNvPr>
              <p14:cNvContentPartPr/>
              <p14:nvPr/>
            </p14:nvContentPartPr>
            <p14:xfrm>
              <a:off x="3007050" y="352455"/>
              <a:ext cx="1023840" cy="2106000"/>
            </p14:xfrm>
          </p:contentPart>
        </mc:Choice>
        <mc:Fallback xmlns="">
          <p:pic>
            <p:nvPicPr>
              <p:cNvPr id="194" name="Ink 193">
                <a:extLst>
                  <a:ext uri="{FF2B5EF4-FFF2-40B4-BE49-F238E27FC236}">
                    <a16:creationId xmlns:a16="http://schemas.microsoft.com/office/drawing/2014/main" id="{A02ED883-6EA0-4DD2-925B-FB97EF6D489C}"/>
                  </a:ext>
                </a:extLst>
              </p:cNvPr>
              <p:cNvPicPr/>
              <p:nvPr/>
            </p:nvPicPr>
            <p:blipFill>
              <a:blip r:embed="rId19"/>
              <a:stretch>
                <a:fillRect/>
              </a:stretch>
            </p:blipFill>
            <p:spPr>
              <a:xfrm>
                <a:off x="2998050" y="343815"/>
                <a:ext cx="1041480" cy="212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1" name="Ink 200">
                <a:extLst>
                  <a:ext uri="{FF2B5EF4-FFF2-40B4-BE49-F238E27FC236}">
                    <a16:creationId xmlns:a16="http://schemas.microsoft.com/office/drawing/2014/main" id="{B31DD183-53A6-47B6-B4B6-39B3232E81AF}"/>
                  </a:ext>
                </a:extLst>
              </p14:cNvPr>
              <p14:cNvContentPartPr/>
              <p14:nvPr/>
            </p14:nvContentPartPr>
            <p14:xfrm>
              <a:off x="2828130" y="3111135"/>
              <a:ext cx="1247040" cy="306000"/>
            </p14:xfrm>
          </p:contentPart>
        </mc:Choice>
        <mc:Fallback xmlns="">
          <p:pic>
            <p:nvPicPr>
              <p:cNvPr id="201" name="Ink 200">
                <a:extLst>
                  <a:ext uri="{FF2B5EF4-FFF2-40B4-BE49-F238E27FC236}">
                    <a16:creationId xmlns:a16="http://schemas.microsoft.com/office/drawing/2014/main" id="{B31DD183-53A6-47B6-B4B6-39B3232E81AF}"/>
                  </a:ext>
                </a:extLst>
              </p:cNvPr>
              <p:cNvPicPr/>
              <p:nvPr/>
            </p:nvPicPr>
            <p:blipFill>
              <a:blip r:embed="rId21"/>
              <a:stretch>
                <a:fillRect/>
              </a:stretch>
            </p:blipFill>
            <p:spPr>
              <a:xfrm>
                <a:off x="2819130" y="3102135"/>
                <a:ext cx="126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Ink 202">
                <a:extLst>
                  <a:ext uri="{FF2B5EF4-FFF2-40B4-BE49-F238E27FC236}">
                    <a16:creationId xmlns:a16="http://schemas.microsoft.com/office/drawing/2014/main" id="{851547AC-89E2-42ED-8012-7886E0D4FAA2}"/>
                  </a:ext>
                </a:extLst>
              </p14:cNvPr>
              <p14:cNvContentPartPr/>
              <p14:nvPr/>
            </p14:nvContentPartPr>
            <p14:xfrm>
              <a:off x="3212610" y="3659055"/>
              <a:ext cx="959400" cy="108360"/>
            </p14:xfrm>
          </p:contentPart>
        </mc:Choice>
        <mc:Fallback xmlns="">
          <p:pic>
            <p:nvPicPr>
              <p:cNvPr id="203" name="Ink 202">
                <a:extLst>
                  <a:ext uri="{FF2B5EF4-FFF2-40B4-BE49-F238E27FC236}">
                    <a16:creationId xmlns:a16="http://schemas.microsoft.com/office/drawing/2014/main" id="{851547AC-89E2-42ED-8012-7886E0D4FAA2}"/>
                  </a:ext>
                </a:extLst>
              </p:cNvPr>
              <p:cNvPicPr/>
              <p:nvPr/>
            </p:nvPicPr>
            <p:blipFill>
              <a:blip r:embed="rId23"/>
              <a:stretch>
                <a:fillRect/>
              </a:stretch>
            </p:blipFill>
            <p:spPr>
              <a:xfrm>
                <a:off x="3203610" y="3650055"/>
                <a:ext cx="977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1" name="Ink 120">
                <a:extLst>
                  <a:ext uri="{FF2B5EF4-FFF2-40B4-BE49-F238E27FC236}">
                    <a16:creationId xmlns:a16="http://schemas.microsoft.com/office/drawing/2014/main" id="{2D921EC0-3AF3-4C04-A522-B1D09DDCD8A7}"/>
                  </a:ext>
                </a:extLst>
              </p14:cNvPr>
              <p14:cNvContentPartPr/>
              <p14:nvPr/>
            </p14:nvContentPartPr>
            <p14:xfrm>
              <a:off x="8061810" y="1033620"/>
              <a:ext cx="642240" cy="71280"/>
            </p14:xfrm>
          </p:contentPart>
        </mc:Choice>
        <mc:Fallback xmlns="">
          <p:pic>
            <p:nvPicPr>
              <p:cNvPr id="121" name="Ink 120">
                <a:extLst>
                  <a:ext uri="{FF2B5EF4-FFF2-40B4-BE49-F238E27FC236}">
                    <a16:creationId xmlns:a16="http://schemas.microsoft.com/office/drawing/2014/main" id="{2D921EC0-3AF3-4C04-A522-B1D09DDCD8A7}"/>
                  </a:ext>
                </a:extLst>
              </p:cNvPr>
              <p:cNvPicPr/>
              <p:nvPr/>
            </p:nvPicPr>
            <p:blipFill>
              <a:blip r:embed="rId25"/>
              <a:stretch>
                <a:fillRect/>
              </a:stretch>
            </p:blipFill>
            <p:spPr>
              <a:xfrm>
                <a:off x="8052810" y="1024620"/>
                <a:ext cx="659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 name="Ink 121">
                <a:extLst>
                  <a:ext uri="{FF2B5EF4-FFF2-40B4-BE49-F238E27FC236}">
                    <a16:creationId xmlns:a16="http://schemas.microsoft.com/office/drawing/2014/main" id="{9AF94083-7B27-4882-B9CE-A6DF7E9C84BA}"/>
                  </a:ext>
                </a:extLst>
              </p14:cNvPr>
              <p14:cNvContentPartPr/>
              <p14:nvPr/>
            </p14:nvContentPartPr>
            <p14:xfrm>
              <a:off x="8599650" y="743100"/>
              <a:ext cx="349560" cy="835920"/>
            </p14:xfrm>
          </p:contentPart>
        </mc:Choice>
        <mc:Fallback xmlns="">
          <p:pic>
            <p:nvPicPr>
              <p:cNvPr id="122" name="Ink 121">
                <a:extLst>
                  <a:ext uri="{FF2B5EF4-FFF2-40B4-BE49-F238E27FC236}">
                    <a16:creationId xmlns:a16="http://schemas.microsoft.com/office/drawing/2014/main" id="{9AF94083-7B27-4882-B9CE-A6DF7E9C84BA}"/>
                  </a:ext>
                </a:extLst>
              </p:cNvPr>
              <p:cNvPicPr/>
              <p:nvPr/>
            </p:nvPicPr>
            <p:blipFill>
              <a:blip r:embed="rId27"/>
              <a:stretch>
                <a:fillRect/>
              </a:stretch>
            </p:blipFill>
            <p:spPr>
              <a:xfrm>
                <a:off x="8590650" y="734100"/>
                <a:ext cx="36720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 name="Ink 122">
                <a:extLst>
                  <a:ext uri="{FF2B5EF4-FFF2-40B4-BE49-F238E27FC236}">
                    <a16:creationId xmlns:a16="http://schemas.microsoft.com/office/drawing/2014/main" id="{A4D9E81C-8CE6-473F-9FA4-5BFC408E6DBB}"/>
                  </a:ext>
                </a:extLst>
              </p14:cNvPr>
              <p14:cNvContentPartPr/>
              <p14:nvPr/>
            </p14:nvContentPartPr>
            <p14:xfrm>
              <a:off x="8622330" y="650940"/>
              <a:ext cx="1557720" cy="367200"/>
            </p14:xfrm>
          </p:contentPart>
        </mc:Choice>
        <mc:Fallback xmlns="">
          <p:pic>
            <p:nvPicPr>
              <p:cNvPr id="123" name="Ink 122">
                <a:extLst>
                  <a:ext uri="{FF2B5EF4-FFF2-40B4-BE49-F238E27FC236}">
                    <a16:creationId xmlns:a16="http://schemas.microsoft.com/office/drawing/2014/main" id="{A4D9E81C-8CE6-473F-9FA4-5BFC408E6DBB}"/>
                  </a:ext>
                </a:extLst>
              </p:cNvPr>
              <p:cNvPicPr/>
              <p:nvPr/>
            </p:nvPicPr>
            <p:blipFill>
              <a:blip r:embed="rId29"/>
              <a:stretch>
                <a:fillRect/>
              </a:stretch>
            </p:blipFill>
            <p:spPr>
              <a:xfrm>
                <a:off x="8613330" y="641940"/>
                <a:ext cx="15753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4" name="Ink 123">
                <a:extLst>
                  <a:ext uri="{FF2B5EF4-FFF2-40B4-BE49-F238E27FC236}">
                    <a16:creationId xmlns:a16="http://schemas.microsoft.com/office/drawing/2014/main" id="{FE2A5AD3-30AC-49D9-9E24-0534D44AD75C}"/>
                  </a:ext>
                </a:extLst>
              </p14:cNvPr>
              <p14:cNvContentPartPr/>
              <p14:nvPr/>
            </p14:nvContentPartPr>
            <p14:xfrm>
              <a:off x="8746890" y="1014900"/>
              <a:ext cx="1479960" cy="626040"/>
            </p14:xfrm>
          </p:contentPart>
        </mc:Choice>
        <mc:Fallback xmlns="">
          <p:pic>
            <p:nvPicPr>
              <p:cNvPr id="124" name="Ink 123">
                <a:extLst>
                  <a:ext uri="{FF2B5EF4-FFF2-40B4-BE49-F238E27FC236}">
                    <a16:creationId xmlns:a16="http://schemas.microsoft.com/office/drawing/2014/main" id="{FE2A5AD3-30AC-49D9-9E24-0534D44AD75C}"/>
                  </a:ext>
                </a:extLst>
              </p:cNvPr>
              <p:cNvPicPr/>
              <p:nvPr/>
            </p:nvPicPr>
            <p:blipFill>
              <a:blip r:embed="rId31"/>
              <a:stretch>
                <a:fillRect/>
              </a:stretch>
            </p:blipFill>
            <p:spPr>
              <a:xfrm>
                <a:off x="8737890" y="1005900"/>
                <a:ext cx="14976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5">
                <a:extLst>
                  <a:ext uri="{FF2B5EF4-FFF2-40B4-BE49-F238E27FC236}">
                    <a16:creationId xmlns:a16="http://schemas.microsoft.com/office/drawing/2014/main" id="{878D219E-5CF0-4282-A1D4-5FDBAE0EF1A0}"/>
                  </a:ext>
                </a:extLst>
              </p14:cNvPr>
              <p14:cNvContentPartPr/>
              <p14:nvPr/>
            </p14:nvContentPartPr>
            <p14:xfrm>
              <a:off x="9134250" y="933900"/>
              <a:ext cx="241920" cy="352080"/>
            </p14:xfrm>
          </p:contentPart>
        </mc:Choice>
        <mc:Fallback xmlns="">
          <p:pic>
            <p:nvPicPr>
              <p:cNvPr id="126" name="Ink 125">
                <a:extLst>
                  <a:ext uri="{FF2B5EF4-FFF2-40B4-BE49-F238E27FC236}">
                    <a16:creationId xmlns:a16="http://schemas.microsoft.com/office/drawing/2014/main" id="{878D219E-5CF0-4282-A1D4-5FDBAE0EF1A0}"/>
                  </a:ext>
                </a:extLst>
              </p:cNvPr>
              <p:cNvPicPr/>
              <p:nvPr/>
            </p:nvPicPr>
            <p:blipFill>
              <a:blip r:embed="rId33"/>
              <a:stretch>
                <a:fillRect/>
              </a:stretch>
            </p:blipFill>
            <p:spPr>
              <a:xfrm>
                <a:off x="9125610" y="924900"/>
                <a:ext cx="2595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Ink 126">
                <a:extLst>
                  <a:ext uri="{FF2B5EF4-FFF2-40B4-BE49-F238E27FC236}">
                    <a16:creationId xmlns:a16="http://schemas.microsoft.com/office/drawing/2014/main" id="{75E58B8A-E2D4-4C34-89A6-10D390B4FA4D}"/>
                  </a:ext>
                </a:extLst>
              </p14:cNvPr>
              <p14:cNvContentPartPr/>
              <p14:nvPr/>
            </p14:nvContentPartPr>
            <p14:xfrm>
              <a:off x="9531690" y="1006980"/>
              <a:ext cx="14040" cy="277200"/>
            </p14:xfrm>
          </p:contentPart>
        </mc:Choice>
        <mc:Fallback xmlns="">
          <p:pic>
            <p:nvPicPr>
              <p:cNvPr id="127" name="Ink 126">
                <a:extLst>
                  <a:ext uri="{FF2B5EF4-FFF2-40B4-BE49-F238E27FC236}">
                    <a16:creationId xmlns:a16="http://schemas.microsoft.com/office/drawing/2014/main" id="{75E58B8A-E2D4-4C34-89A6-10D390B4FA4D}"/>
                  </a:ext>
                </a:extLst>
              </p:cNvPr>
              <p:cNvPicPr/>
              <p:nvPr/>
            </p:nvPicPr>
            <p:blipFill>
              <a:blip r:embed="rId35"/>
              <a:stretch>
                <a:fillRect/>
              </a:stretch>
            </p:blipFill>
            <p:spPr>
              <a:xfrm>
                <a:off x="9523050" y="997980"/>
                <a:ext cx="31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Ink 127">
                <a:extLst>
                  <a:ext uri="{FF2B5EF4-FFF2-40B4-BE49-F238E27FC236}">
                    <a16:creationId xmlns:a16="http://schemas.microsoft.com/office/drawing/2014/main" id="{CB7E0B02-38CB-4378-AB4D-443B585D6548}"/>
                  </a:ext>
                </a:extLst>
              </p14:cNvPr>
              <p14:cNvContentPartPr/>
              <p14:nvPr/>
            </p14:nvContentPartPr>
            <p14:xfrm>
              <a:off x="9491010" y="908340"/>
              <a:ext cx="450720" cy="389880"/>
            </p14:xfrm>
          </p:contentPart>
        </mc:Choice>
        <mc:Fallback xmlns="">
          <p:pic>
            <p:nvPicPr>
              <p:cNvPr id="128" name="Ink 127">
                <a:extLst>
                  <a:ext uri="{FF2B5EF4-FFF2-40B4-BE49-F238E27FC236}">
                    <a16:creationId xmlns:a16="http://schemas.microsoft.com/office/drawing/2014/main" id="{CB7E0B02-38CB-4378-AB4D-443B585D6548}"/>
                  </a:ext>
                </a:extLst>
              </p:cNvPr>
              <p:cNvPicPr/>
              <p:nvPr/>
            </p:nvPicPr>
            <p:blipFill>
              <a:blip r:embed="rId37"/>
              <a:stretch>
                <a:fillRect/>
              </a:stretch>
            </p:blipFill>
            <p:spPr>
              <a:xfrm>
                <a:off x="9482010" y="899700"/>
                <a:ext cx="4683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Ink 129">
                <a:extLst>
                  <a:ext uri="{FF2B5EF4-FFF2-40B4-BE49-F238E27FC236}">
                    <a16:creationId xmlns:a16="http://schemas.microsoft.com/office/drawing/2014/main" id="{293FFA60-CC57-4C00-BB20-40BABD74865C}"/>
                  </a:ext>
                </a:extLst>
              </p14:cNvPr>
              <p14:cNvContentPartPr/>
              <p14:nvPr/>
            </p14:nvContentPartPr>
            <p14:xfrm>
              <a:off x="8565450" y="1025700"/>
              <a:ext cx="380880" cy="74160"/>
            </p14:xfrm>
          </p:contentPart>
        </mc:Choice>
        <mc:Fallback xmlns="">
          <p:pic>
            <p:nvPicPr>
              <p:cNvPr id="130" name="Ink 129">
                <a:extLst>
                  <a:ext uri="{FF2B5EF4-FFF2-40B4-BE49-F238E27FC236}">
                    <a16:creationId xmlns:a16="http://schemas.microsoft.com/office/drawing/2014/main" id="{293FFA60-CC57-4C00-BB20-40BABD74865C}"/>
                  </a:ext>
                </a:extLst>
              </p:cNvPr>
              <p:cNvPicPr/>
              <p:nvPr/>
            </p:nvPicPr>
            <p:blipFill>
              <a:blip r:embed="rId39"/>
              <a:stretch>
                <a:fillRect/>
              </a:stretch>
            </p:blipFill>
            <p:spPr>
              <a:xfrm>
                <a:off x="8556810" y="1017060"/>
                <a:ext cx="39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a:extLst>
                  <a:ext uri="{FF2B5EF4-FFF2-40B4-BE49-F238E27FC236}">
                    <a16:creationId xmlns:a16="http://schemas.microsoft.com/office/drawing/2014/main" id="{27057A56-4EDF-4A17-BFA9-7D52A60A759A}"/>
                  </a:ext>
                </a:extLst>
              </p14:cNvPr>
              <p14:cNvContentPartPr/>
              <p14:nvPr/>
            </p14:nvContentPartPr>
            <p14:xfrm>
              <a:off x="10130010" y="986100"/>
              <a:ext cx="385200" cy="912600"/>
            </p14:xfrm>
          </p:contentPart>
        </mc:Choice>
        <mc:Fallback xmlns="">
          <p:pic>
            <p:nvPicPr>
              <p:cNvPr id="132" name="Ink 131">
                <a:extLst>
                  <a:ext uri="{FF2B5EF4-FFF2-40B4-BE49-F238E27FC236}">
                    <a16:creationId xmlns:a16="http://schemas.microsoft.com/office/drawing/2014/main" id="{27057A56-4EDF-4A17-BFA9-7D52A60A759A}"/>
                  </a:ext>
                </a:extLst>
              </p:cNvPr>
              <p:cNvPicPr/>
              <p:nvPr/>
            </p:nvPicPr>
            <p:blipFill>
              <a:blip r:embed="rId41"/>
              <a:stretch>
                <a:fillRect/>
              </a:stretch>
            </p:blipFill>
            <p:spPr>
              <a:xfrm>
                <a:off x="10121010" y="977100"/>
                <a:ext cx="402840"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6" name="Ink 215">
                <a:extLst>
                  <a:ext uri="{FF2B5EF4-FFF2-40B4-BE49-F238E27FC236}">
                    <a16:creationId xmlns:a16="http://schemas.microsoft.com/office/drawing/2014/main" id="{FC205698-16C7-4849-B886-8C1337BA5099}"/>
                  </a:ext>
                </a:extLst>
              </p14:cNvPr>
              <p14:cNvContentPartPr/>
              <p14:nvPr/>
            </p14:nvContentPartPr>
            <p14:xfrm>
              <a:off x="7270530" y="1344255"/>
              <a:ext cx="1694520" cy="1543320"/>
            </p14:xfrm>
          </p:contentPart>
        </mc:Choice>
        <mc:Fallback xmlns="">
          <p:pic>
            <p:nvPicPr>
              <p:cNvPr id="216" name="Ink 215">
                <a:extLst>
                  <a:ext uri="{FF2B5EF4-FFF2-40B4-BE49-F238E27FC236}">
                    <a16:creationId xmlns:a16="http://schemas.microsoft.com/office/drawing/2014/main" id="{FC205698-16C7-4849-B886-8C1337BA5099}"/>
                  </a:ext>
                </a:extLst>
              </p:cNvPr>
              <p:cNvPicPr/>
              <p:nvPr/>
            </p:nvPicPr>
            <p:blipFill>
              <a:blip r:embed="rId43"/>
              <a:stretch>
                <a:fillRect/>
              </a:stretch>
            </p:blipFill>
            <p:spPr>
              <a:xfrm>
                <a:off x="7261890" y="1335255"/>
                <a:ext cx="171216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8" name="Ink 217">
                <a:extLst>
                  <a:ext uri="{FF2B5EF4-FFF2-40B4-BE49-F238E27FC236}">
                    <a16:creationId xmlns:a16="http://schemas.microsoft.com/office/drawing/2014/main" id="{E255A32E-850A-4869-8711-06EEDE05BB1C}"/>
                  </a:ext>
                </a:extLst>
              </p14:cNvPr>
              <p14:cNvContentPartPr/>
              <p14:nvPr/>
            </p14:nvContentPartPr>
            <p14:xfrm>
              <a:off x="1405410" y="2055615"/>
              <a:ext cx="2647080" cy="2582280"/>
            </p14:xfrm>
          </p:contentPart>
        </mc:Choice>
        <mc:Fallback xmlns="">
          <p:pic>
            <p:nvPicPr>
              <p:cNvPr id="218" name="Ink 217">
                <a:extLst>
                  <a:ext uri="{FF2B5EF4-FFF2-40B4-BE49-F238E27FC236}">
                    <a16:creationId xmlns:a16="http://schemas.microsoft.com/office/drawing/2014/main" id="{E255A32E-850A-4869-8711-06EEDE05BB1C}"/>
                  </a:ext>
                </a:extLst>
              </p:cNvPr>
              <p:cNvPicPr/>
              <p:nvPr/>
            </p:nvPicPr>
            <p:blipFill>
              <a:blip r:embed="rId45"/>
              <a:stretch>
                <a:fillRect/>
              </a:stretch>
            </p:blipFill>
            <p:spPr>
              <a:xfrm>
                <a:off x="1396770" y="2046615"/>
                <a:ext cx="2664720" cy="259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0" name="Ink 219">
                <a:extLst>
                  <a:ext uri="{FF2B5EF4-FFF2-40B4-BE49-F238E27FC236}">
                    <a16:creationId xmlns:a16="http://schemas.microsoft.com/office/drawing/2014/main" id="{E2ED9E54-50F7-4179-AF3A-A354E3D56E9E}"/>
                  </a:ext>
                </a:extLst>
              </p14:cNvPr>
              <p14:cNvContentPartPr/>
              <p14:nvPr/>
            </p14:nvContentPartPr>
            <p14:xfrm>
              <a:off x="2888970" y="1243095"/>
              <a:ext cx="67320" cy="86400"/>
            </p14:xfrm>
          </p:contentPart>
        </mc:Choice>
        <mc:Fallback xmlns="">
          <p:pic>
            <p:nvPicPr>
              <p:cNvPr id="220" name="Ink 219">
                <a:extLst>
                  <a:ext uri="{FF2B5EF4-FFF2-40B4-BE49-F238E27FC236}">
                    <a16:creationId xmlns:a16="http://schemas.microsoft.com/office/drawing/2014/main" id="{E2ED9E54-50F7-4179-AF3A-A354E3D56E9E}"/>
                  </a:ext>
                </a:extLst>
              </p:cNvPr>
              <p:cNvPicPr/>
              <p:nvPr/>
            </p:nvPicPr>
            <p:blipFill>
              <a:blip r:embed="rId47"/>
              <a:stretch>
                <a:fillRect/>
              </a:stretch>
            </p:blipFill>
            <p:spPr>
              <a:xfrm>
                <a:off x="2879970" y="1234455"/>
                <a:ext cx="84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1" name="Ink 220">
                <a:extLst>
                  <a:ext uri="{FF2B5EF4-FFF2-40B4-BE49-F238E27FC236}">
                    <a16:creationId xmlns:a16="http://schemas.microsoft.com/office/drawing/2014/main" id="{027B6548-1B3E-4FA9-B3BB-9C45E172D4CE}"/>
                  </a:ext>
                </a:extLst>
              </p14:cNvPr>
              <p14:cNvContentPartPr/>
              <p14:nvPr/>
            </p14:nvContentPartPr>
            <p14:xfrm>
              <a:off x="2793930" y="1164615"/>
              <a:ext cx="1271160" cy="3319920"/>
            </p14:xfrm>
          </p:contentPart>
        </mc:Choice>
        <mc:Fallback xmlns="">
          <p:pic>
            <p:nvPicPr>
              <p:cNvPr id="221" name="Ink 220">
                <a:extLst>
                  <a:ext uri="{FF2B5EF4-FFF2-40B4-BE49-F238E27FC236}">
                    <a16:creationId xmlns:a16="http://schemas.microsoft.com/office/drawing/2014/main" id="{027B6548-1B3E-4FA9-B3BB-9C45E172D4CE}"/>
                  </a:ext>
                </a:extLst>
              </p:cNvPr>
              <p:cNvPicPr/>
              <p:nvPr/>
            </p:nvPicPr>
            <p:blipFill>
              <a:blip r:embed="rId49"/>
              <a:stretch>
                <a:fillRect/>
              </a:stretch>
            </p:blipFill>
            <p:spPr>
              <a:xfrm>
                <a:off x="2784930" y="1155975"/>
                <a:ext cx="1288800" cy="333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3" name="Ink 222">
                <a:extLst>
                  <a:ext uri="{FF2B5EF4-FFF2-40B4-BE49-F238E27FC236}">
                    <a16:creationId xmlns:a16="http://schemas.microsoft.com/office/drawing/2014/main" id="{E1B2C1B5-A9D7-45AE-8BEA-57633D94E0F7}"/>
                  </a:ext>
                </a:extLst>
              </p14:cNvPr>
              <p14:cNvContentPartPr/>
              <p14:nvPr/>
            </p14:nvContentPartPr>
            <p14:xfrm>
              <a:off x="2920290" y="1181535"/>
              <a:ext cx="75600" cy="203040"/>
            </p14:xfrm>
          </p:contentPart>
        </mc:Choice>
        <mc:Fallback xmlns="">
          <p:pic>
            <p:nvPicPr>
              <p:cNvPr id="223" name="Ink 222">
                <a:extLst>
                  <a:ext uri="{FF2B5EF4-FFF2-40B4-BE49-F238E27FC236}">
                    <a16:creationId xmlns:a16="http://schemas.microsoft.com/office/drawing/2014/main" id="{E1B2C1B5-A9D7-45AE-8BEA-57633D94E0F7}"/>
                  </a:ext>
                </a:extLst>
              </p:cNvPr>
              <p:cNvPicPr/>
              <p:nvPr/>
            </p:nvPicPr>
            <p:blipFill>
              <a:blip r:embed="rId51"/>
              <a:stretch>
                <a:fillRect/>
              </a:stretch>
            </p:blipFill>
            <p:spPr>
              <a:xfrm>
                <a:off x="2911290" y="1172535"/>
                <a:ext cx="93240" cy="220680"/>
              </a:xfrm>
              <a:prstGeom prst="rect">
                <a:avLst/>
              </a:prstGeom>
            </p:spPr>
          </p:pic>
        </mc:Fallback>
      </mc:AlternateContent>
      <p:grpSp>
        <p:nvGrpSpPr>
          <p:cNvPr id="225" name="Group 224">
            <a:extLst>
              <a:ext uri="{FF2B5EF4-FFF2-40B4-BE49-F238E27FC236}">
                <a16:creationId xmlns:a16="http://schemas.microsoft.com/office/drawing/2014/main" id="{644F2610-FA55-4696-A6B7-0F9D05E6C3E9}"/>
              </a:ext>
            </a:extLst>
          </p:cNvPr>
          <p:cNvGrpSpPr/>
          <p:nvPr/>
        </p:nvGrpSpPr>
        <p:grpSpPr>
          <a:xfrm>
            <a:off x="388050" y="1501260"/>
            <a:ext cx="3639240" cy="3851595"/>
            <a:chOff x="388050" y="1501260"/>
            <a:chExt cx="3639240" cy="3851595"/>
          </a:xfrm>
        </p:grpSpPr>
        <mc:AlternateContent xmlns:mc="http://schemas.openxmlformats.org/markup-compatibility/2006" xmlns:p14="http://schemas.microsoft.com/office/powerpoint/2010/main">
          <mc:Choice Requires="p14">
            <p:contentPart p14:bwMode="auto" r:id="rId52">
              <p14:nvContentPartPr>
                <p14:cNvPr id="90" name="Ink 89">
                  <a:extLst>
                    <a:ext uri="{FF2B5EF4-FFF2-40B4-BE49-F238E27FC236}">
                      <a16:creationId xmlns:a16="http://schemas.microsoft.com/office/drawing/2014/main" id="{D64C702B-5FC3-4FA1-9120-FB7EF8FCBFA6}"/>
                    </a:ext>
                  </a:extLst>
                </p14:cNvPr>
                <p14:cNvContentPartPr/>
                <p14:nvPr/>
              </p14:nvContentPartPr>
              <p14:xfrm>
                <a:off x="388050" y="3436620"/>
                <a:ext cx="212040" cy="433080"/>
              </p14:xfrm>
            </p:contentPart>
          </mc:Choice>
          <mc:Fallback xmlns="">
            <p:pic>
              <p:nvPicPr>
                <p:cNvPr id="90" name="Ink 89">
                  <a:extLst>
                    <a:ext uri="{FF2B5EF4-FFF2-40B4-BE49-F238E27FC236}">
                      <a16:creationId xmlns:a16="http://schemas.microsoft.com/office/drawing/2014/main" id="{D64C702B-5FC3-4FA1-9120-FB7EF8FCBFA6}"/>
                    </a:ext>
                  </a:extLst>
                </p:cNvPr>
                <p:cNvPicPr/>
                <p:nvPr/>
              </p:nvPicPr>
              <p:blipFill>
                <a:blip r:embed="rId53"/>
                <a:stretch>
                  <a:fillRect/>
                </a:stretch>
              </p:blipFill>
              <p:spPr>
                <a:xfrm>
                  <a:off x="379410" y="3427980"/>
                  <a:ext cx="229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Ink 90">
                  <a:extLst>
                    <a:ext uri="{FF2B5EF4-FFF2-40B4-BE49-F238E27FC236}">
                      <a16:creationId xmlns:a16="http://schemas.microsoft.com/office/drawing/2014/main" id="{FB2B8827-8962-4850-B838-64443F908AF7}"/>
                    </a:ext>
                  </a:extLst>
                </p14:cNvPr>
                <p14:cNvContentPartPr/>
                <p14:nvPr/>
              </p14:nvContentPartPr>
              <p14:xfrm>
                <a:off x="663450" y="3745500"/>
                <a:ext cx="140760" cy="168120"/>
              </p14:xfrm>
            </p:contentPart>
          </mc:Choice>
          <mc:Fallback xmlns="">
            <p:pic>
              <p:nvPicPr>
                <p:cNvPr id="91" name="Ink 90">
                  <a:extLst>
                    <a:ext uri="{FF2B5EF4-FFF2-40B4-BE49-F238E27FC236}">
                      <a16:creationId xmlns:a16="http://schemas.microsoft.com/office/drawing/2014/main" id="{FB2B8827-8962-4850-B838-64443F908AF7}"/>
                    </a:ext>
                  </a:extLst>
                </p:cNvPr>
                <p:cNvPicPr/>
                <p:nvPr/>
              </p:nvPicPr>
              <p:blipFill>
                <a:blip r:embed="rId55"/>
                <a:stretch>
                  <a:fillRect/>
                </a:stretch>
              </p:blipFill>
              <p:spPr>
                <a:xfrm>
                  <a:off x="654450" y="3736500"/>
                  <a:ext cx="158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 name="Ink 92">
                  <a:extLst>
                    <a:ext uri="{FF2B5EF4-FFF2-40B4-BE49-F238E27FC236}">
                      <a16:creationId xmlns:a16="http://schemas.microsoft.com/office/drawing/2014/main" id="{A67914F2-37AF-44DD-976C-0B07E0E450E0}"/>
                    </a:ext>
                  </a:extLst>
                </p14:cNvPr>
                <p14:cNvContentPartPr/>
                <p14:nvPr/>
              </p14:nvContentPartPr>
              <p14:xfrm>
                <a:off x="887370" y="3142860"/>
                <a:ext cx="954360" cy="597240"/>
              </p14:xfrm>
            </p:contentPart>
          </mc:Choice>
          <mc:Fallback xmlns="">
            <p:pic>
              <p:nvPicPr>
                <p:cNvPr id="93" name="Ink 92">
                  <a:extLst>
                    <a:ext uri="{FF2B5EF4-FFF2-40B4-BE49-F238E27FC236}">
                      <a16:creationId xmlns:a16="http://schemas.microsoft.com/office/drawing/2014/main" id="{A67914F2-37AF-44DD-976C-0B07E0E450E0}"/>
                    </a:ext>
                  </a:extLst>
                </p:cNvPr>
                <p:cNvPicPr/>
                <p:nvPr/>
              </p:nvPicPr>
              <p:blipFill>
                <a:blip r:embed="rId57"/>
                <a:stretch>
                  <a:fillRect/>
                </a:stretch>
              </p:blipFill>
              <p:spPr>
                <a:xfrm>
                  <a:off x="878730" y="3134220"/>
                  <a:ext cx="97200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4" name="Ink 93">
                  <a:extLst>
                    <a:ext uri="{FF2B5EF4-FFF2-40B4-BE49-F238E27FC236}">
                      <a16:creationId xmlns:a16="http://schemas.microsoft.com/office/drawing/2014/main" id="{71BCD848-847F-4B79-A392-7E5E200B7CFF}"/>
                    </a:ext>
                  </a:extLst>
                </p14:cNvPr>
                <p14:cNvContentPartPr/>
                <p14:nvPr/>
              </p14:nvContentPartPr>
              <p14:xfrm>
                <a:off x="1757130" y="2830740"/>
                <a:ext cx="141480" cy="487800"/>
              </p14:xfrm>
            </p:contentPart>
          </mc:Choice>
          <mc:Fallback xmlns="">
            <p:pic>
              <p:nvPicPr>
                <p:cNvPr id="94" name="Ink 93">
                  <a:extLst>
                    <a:ext uri="{FF2B5EF4-FFF2-40B4-BE49-F238E27FC236}">
                      <a16:creationId xmlns:a16="http://schemas.microsoft.com/office/drawing/2014/main" id="{71BCD848-847F-4B79-A392-7E5E200B7CFF}"/>
                    </a:ext>
                  </a:extLst>
                </p:cNvPr>
                <p:cNvPicPr/>
                <p:nvPr/>
              </p:nvPicPr>
              <p:blipFill>
                <a:blip r:embed="rId59"/>
                <a:stretch>
                  <a:fillRect/>
                </a:stretch>
              </p:blipFill>
              <p:spPr>
                <a:xfrm>
                  <a:off x="1748130" y="2822100"/>
                  <a:ext cx="1591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Ink 94">
                  <a:extLst>
                    <a:ext uri="{FF2B5EF4-FFF2-40B4-BE49-F238E27FC236}">
                      <a16:creationId xmlns:a16="http://schemas.microsoft.com/office/drawing/2014/main" id="{C7F56DFC-A895-42C7-88EF-742D29A9B5D2}"/>
                    </a:ext>
                  </a:extLst>
                </p14:cNvPr>
                <p14:cNvContentPartPr/>
                <p14:nvPr/>
              </p14:nvContentPartPr>
              <p14:xfrm>
                <a:off x="1732650" y="2854500"/>
                <a:ext cx="802080" cy="580680"/>
              </p14:xfrm>
            </p:contentPart>
          </mc:Choice>
          <mc:Fallback xmlns="">
            <p:pic>
              <p:nvPicPr>
                <p:cNvPr id="95" name="Ink 94">
                  <a:extLst>
                    <a:ext uri="{FF2B5EF4-FFF2-40B4-BE49-F238E27FC236}">
                      <a16:creationId xmlns:a16="http://schemas.microsoft.com/office/drawing/2014/main" id="{C7F56DFC-A895-42C7-88EF-742D29A9B5D2}"/>
                    </a:ext>
                  </a:extLst>
                </p:cNvPr>
                <p:cNvPicPr/>
                <p:nvPr/>
              </p:nvPicPr>
              <p:blipFill>
                <a:blip r:embed="rId61"/>
                <a:stretch>
                  <a:fillRect/>
                </a:stretch>
              </p:blipFill>
              <p:spPr>
                <a:xfrm>
                  <a:off x="1724010" y="2845860"/>
                  <a:ext cx="8197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6" name="Ink 95">
                  <a:extLst>
                    <a:ext uri="{FF2B5EF4-FFF2-40B4-BE49-F238E27FC236}">
                      <a16:creationId xmlns:a16="http://schemas.microsoft.com/office/drawing/2014/main" id="{829739B5-56C8-455B-AA36-532EA10DC704}"/>
                    </a:ext>
                  </a:extLst>
                </p14:cNvPr>
                <p14:cNvContentPartPr/>
                <p14:nvPr/>
              </p14:nvContentPartPr>
              <p14:xfrm>
                <a:off x="1940370" y="3107580"/>
                <a:ext cx="28800" cy="152640"/>
              </p14:xfrm>
            </p:contentPart>
          </mc:Choice>
          <mc:Fallback xmlns="">
            <p:pic>
              <p:nvPicPr>
                <p:cNvPr id="96" name="Ink 95">
                  <a:extLst>
                    <a:ext uri="{FF2B5EF4-FFF2-40B4-BE49-F238E27FC236}">
                      <a16:creationId xmlns:a16="http://schemas.microsoft.com/office/drawing/2014/main" id="{829739B5-56C8-455B-AA36-532EA10DC704}"/>
                    </a:ext>
                  </a:extLst>
                </p:cNvPr>
                <p:cNvPicPr/>
                <p:nvPr/>
              </p:nvPicPr>
              <p:blipFill>
                <a:blip r:embed="rId63"/>
                <a:stretch>
                  <a:fillRect/>
                </a:stretch>
              </p:blipFill>
              <p:spPr>
                <a:xfrm>
                  <a:off x="1931730" y="3098940"/>
                  <a:ext cx="46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7" name="Ink 96">
                  <a:extLst>
                    <a:ext uri="{FF2B5EF4-FFF2-40B4-BE49-F238E27FC236}">
                      <a16:creationId xmlns:a16="http://schemas.microsoft.com/office/drawing/2014/main" id="{45789494-8AF9-4415-91CD-94FE8560A5B4}"/>
                    </a:ext>
                  </a:extLst>
                </p14:cNvPr>
                <p14:cNvContentPartPr/>
                <p14:nvPr/>
              </p14:nvContentPartPr>
              <p14:xfrm>
                <a:off x="1922370" y="3051060"/>
                <a:ext cx="178560" cy="184320"/>
              </p14:xfrm>
            </p:contentPart>
          </mc:Choice>
          <mc:Fallback xmlns="">
            <p:pic>
              <p:nvPicPr>
                <p:cNvPr id="97" name="Ink 96">
                  <a:extLst>
                    <a:ext uri="{FF2B5EF4-FFF2-40B4-BE49-F238E27FC236}">
                      <a16:creationId xmlns:a16="http://schemas.microsoft.com/office/drawing/2014/main" id="{45789494-8AF9-4415-91CD-94FE8560A5B4}"/>
                    </a:ext>
                  </a:extLst>
                </p:cNvPr>
                <p:cNvPicPr/>
                <p:nvPr/>
              </p:nvPicPr>
              <p:blipFill>
                <a:blip r:embed="rId65"/>
                <a:stretch>
                  <a:fillRect/>
                </a:stretch>
              </p:blipFill>
              <p:spPr>
                <a:xfrm>
                  <a:off x="1913730" y="3042060"/>
                  <a:ext cx="196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8" name="Ink 97">
                  <a:extLst>
                    <a:ext uri="{FF2B5EF4-FFF2-40B4-BE49-F238E27FC236}">
                      <a16:creationId xmlns:a16="http://schemas.microsoft.com/office/drawing/2014/main" id="{F7E6B633-34E2-4DD3-8694-7E32569F22B3}"/>
                    </a:ext>
                  </a:extLst>
                </p14:cNvPr>
                <p14:cNvContentPartPr/>
                <p14:nvPr/>
              </p14:nvContentPartPr>
              <p14:xfrm>
                <a:off x="2104530" y="3177060"/>
                <a:ext cx="77400" cy="74880"/>
              </p14:xfrm>
            </p:contentPart>
          </mc:Choice>
          <mc:Fallback xmlns="">
            <p:pic>
              <p:nvPicPr>
                <p:cNvPr id="98" name="Ink 97">
                  <a:extLst>
                    <a:ext uri="{FF2B5EF4-FFF2-40B4-BE49-F238E27FC236}">
                      <a16:creationId xmlns:a16="http://schemas.microsoft.com/office/drawing/2014/main" id="{F7E6B633-34E2-4DD3-8694-7E32569F22B3}"/>
                    </a:ext>
                  </a:extLst>
                </p:cNvPr>
                <p:cNvPicPr/>
                <p:nvPr/>
              </p:nvPicPr>
              <p:blipFill>
                <a:blip r:embed="rId67"/>
                <a:stretch>
                  <a:fillRect/>
                </a:stretch>
              </p:blipFill>
              <p:spPr>
                <a:xfrm>
                  <a:off x="2095890" y="3168060"/>
                  <a:ext cx="95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9" name="Ink 98">
                  <a:extLst>
                    <a:ext uri="{FF2B5EF4-FFF2-40B4-BE49-F238E27FC236}">
                      <a16:creationId xmlns:a16="http://schemas.microsoft.com/office/drawing/2014/main" id="{61264DFF-4002-4E0C-A575-F585B3E82064}"/>
                    </a:ext>
                  </a:extLst>
                </p14:cNvPr>
                <p14:cNvContentPartPr/>
                <p14:nvPr/>
              </p14:nvContentPartPr>
              <p14:xfrm>
                <a:off x="2201010" y="3106500"/>
                <a:ext cx="21960" cy="165600"/>
              </p14:xfrm>
            </p:contentPart>
          </mc:Choice>
          <mc:Fallback xmlns="">
            <p:pic>
              <p:nvPicPr>
                <p:cNvPr id="99" name="Ink 98">
                  <a:extLst>
                    <a:ext uri="{FF2B5EF4-FFF2-40B4-BE49-F238E27FC236}">
                      <a16:creationId xmlns:a16="http://schemas.microsoft.com/office/drawing/2014/main" id="{61264DFF-4002-4E0C-A575-F585B3E82064}"/>
                    </a:ext>
                  </a:extLst>
                </p:cNvPr>
                <p:cNvPicPr/>
                <p:nvPr/>
              </p:nvPicPr>
              <p:blipFill>
                <a:blip r:embed="rId69"/>
                <a:stretch>
                  <a:fillRect/>
                </a:stretch>
              </p:blipFill>
              <p:spPr>
                <a:xfrm>
                  <a:off x="2192370" y="3097500"/>
                  <a:ext cx="39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0" name="Ink 99">
                  <a:extLst>
                    <a:ext uri="{FF2B5EF4-FFF2-40B4-BE49-F238E27FC236}">
                      <a16:creationId xmlns:a16="http://schemas.microsoft.com/office/drawing/2014/main" id="{87C4599D-64E3-475F-A8F4-595484AA0623}"/>
                    </a:ext>
                  </a:extLst>
                </p14:cNvPr>
                <p14:cNvContentPartPr/>
                <p14:nvPr/>
              </p14:nvContentPartPr>
              <p14:xfrm>
                <a:off x="2184450" y="3178860"/>
                <a:ext cx="137160" cy="32760"/>
              </p14:xfrm>
            </p:contentPart>
          </mc:Choice>
          <mc:Fallback xmlns="">
            <p:pic>
              <p:nvPicPr>
                <p:cNvPr id="100" name="Ink 99">
                  <a:extLst>
                    <a:ext uri="{FF2B5EF4-FFF2-40B4-BE49-F238E27FC236}">
                      <a16:creationId xmlns:a16="http://schemas.microsoft.com/office/drawing/2014/main" id="{87C4599D-64E3-475F-A8F4-595484AA0623}"/>
                    </a:ext>
                  </a:extLst>
                </p:cNvPr>
                <p:cNvPicPr/>
                <p:nvPr/>
              </p:nvPicPr>
              <p:blipFill>
                <a:blip r:embed="rId71"/>
                <a:stretch>
                  <a:fillRect/>
                </a:stretch>
              </p:blipFill>
              <p:spPr>
                <a:xfrm>
                  <a:off x="2175450" y="3169860"/>
                  <a:ext cx="154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1" name="Ink 100">
                  <a:extLst>
                    <a:ext uri="{FF2B5EF4-FFF2-40B4-BE49-F238E27FC236}">
                      <a16:creationId xmlns:a16="http://schemas.microsoft.com/office/drawing/2014/main" id="{24043F22-4F09-4371-9AE8-1B3D8AD8416F}"/>
                    </a:ext>
                  </a:extLst>
                </p14:cNvPr>
                <p14:cNvContentPartPr/>
                <p14:nvPr/>
              </p14:nvContentPartPr>
              <p14:xfrm>
                <a:off x="2489010" y="3112980"/>
                <a:ext cx="152280" cy="132480"/>
              </p14:xfrm>
            </p:contentPart>
          </mc:Choice>
          <mc:Fallback xmlns="">
            <p:pic>
              <p:nvPicPr>
                <p:cNvPr id="101" name="Ink 100">
                  <a:extLst>
                    <a:ext uri="{FF2B5EF4-FFF2-40B4-BE49-F238E27FC236}">
                      <a16:creationId xmlns:a16="http://schemas.microsoft.com/office/drawing/2014/main" id="{24043F22-4F09-4371-9AE8-1B3D8AD8416F}"/>
                    </a:ext>
                  </a:extLst>
                </p:cNvPr>
                <p:cNvPicPr/>
                <p:nvPr/>
              </p:nvPicPr>
              <p:blipFill>
                <a:blip r:embed="rId73"/>
                <a:stretch>
                  <a:fillRect/>
                </a:stretch>
              </p:blipFill>
              <p:spPr>
                <a:xfrm>
                  <a:off x="2480370" y="3104340"/>
                  <a:ext cx="16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 name="Ink 102">
                  <a:extLst>
                    <a:ext uri="{FF2B5EF4-FFF2-40B4-BE49-F238E27FC236}">
                      <a16:creationId xmlns:a16="http://schemas.microsoft.com/office/drawing/2014/main" id="{B9F3DCE1-A626-455A-B3C7-9538412801CC}"/>
                    </a:ext>
                  </a:extLst>
                </p14:cNvPr>
                <p14:cNvContentPartPr/>
                <p14:nvPr/>
              </p14:nvContentPartPr>
              <p14:xfrm>
                <a:off x="2666490" y="1501260"/>
                <a:ext cx="1273680" cy="1657080"/>
              </p14:xfrm>
            </p:contentPart>
          </mc:Choice>
          <mc:Fallback xmlns="">
            <p:pic>
              <p:nvPicPr>
                <p:cNvPr id="103" name="Ink 102">
                  <a:extLst>
                    <a:ext uri="{FF2B5EF4-FFF2-40B4-BE49-F238E27FC236}">
                      <a16:creationId xmlns:a16="http://schemas.microsoft.com/office/drawing/2014/main" id="{B9F3DCE1-A626-455A-B3C7-9538412801CC}"/>
                    </a:ext>
                  </a:extLst>
                </p:cNvPr>
                <p:cNvPicPr/>
                <p:nvPr/>
              </p:nvPicPr>
              <p:blipFill>
                <a:blip r:embed="rId75"/>
                <a:stretch>
                  <a:fillRect/>
                </a:stretch>
              </p:blipFill>
              <p:spPr>
                <a:xfrm>
                  <a:off x="2657490" y="1492620"/>
                  <a:ext cx="129132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4" name="Ink 223">
                  <a:extLst>
                    <a:ext uri="{FF2B5EF4-FFF2-40B4-BE49-F238E27FC236}">
                      <a16:creationId xmlns:a16="http://schemas.microsoft.com/office/drawing/2014/main" id="{3BC52360-CF77-4973-9C16-B4917DEB3A50}"/>
                    </a:ext>
                  </a:extLst>
                </p14:cNvPr>
                <p14:cNvContentPartPr/>
                <p14:nvPr/>
              </p14:nvContentPartPr>
              <p14:xfrm>
                <a:off x="2719410" y="3367815"/>
                <a:ext cx="1307880" cy="1985040"/>
              </p14:xfrm>
            </p:contentPart>
          </mc:Choice>
          <mc:Fallback xmlns="">
            <p:pic>
              <p:nvPicPr>
                <p:cNvPr id="224" name="Ink 223">
                  <a:extLst>
                    <a:ext uri="{FF2B5EF4-FFF2-40B4-BE49-F238E27FC236}">
                      <a16:creationId xmlns:a16="http://schemas.microsoft.com/office/drawing/2014/main" id="{3BC52360-CF77-4973-9C16-B4917DEB3A50}"/>
                    </a:ext>
                  </a:extLst>
                </p:cNvPr>
                <p:cNvPicPr/>
                <p:nvPr/>
              </p:nvPicPr>
              <p:blipFill>
                <a:blip r:embed="rId77"/>
                <a:stretch>
                  <a:fillRect/>
                </a:stretch>
              </p:blipFill>
              <p:spPr>
                <a:xfrm>
                  <a:off x="2710410" y="3359175"/>
                  <a:ext cx="1325520" cy="20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FB4929AE-A4CF-45E4-85E0-3D5D3AC9C670}"/>
                  </a:ext>
                </a:extLst>
              </p14:cNvPr>
              <p14:cNvContentPartPr/>
              <p14:nvPr/>
            </p14:nvContentPartPr>
            <p14:xfrm>
              <a:off x="501450" y="410820"/>
              <a:ext cx="172440" cy="368280"/>
            </p14:xfrm>
          </p:contentPart>
        </mc:Choice>
        <mc:Fallback xmlns="">
          <p:pic>
            <p:nvPicPr>
              <p:cNvPr id="47" name="Ink 46">
                <a:extLst>
                  <a:ext uri="{FF2B5EF4-FFF2-40B4-BE49-F238E27FC236}">
                    <a16:creationId xmlns:a16="http://schemas.microsoft.com/office/drawing/2014/main" id="{FB4929AE-A4CF-45E4-85E0-3D5D3AC9C670}"/>
                  </a:ext>
                </a:extLst>
              </p:cNvPr>
              <p:cNvPicPr/>
              <p:nvPr/>
            </p:nvPicPr>
            <p:blipFill>
              <a:blip r:embed="rId79"/>
              <a:stretch>
                <a:fillRect/>
              </a:stretch>
            </p:blipFill>
            <p:spPr>
              <a:xfrm>
                <a:off x="492810" y="401820"/>
                <a:ext cx="1900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6A72DF6D-0E84-43BF-8567-D95E1380CA3B}"/>
                  </a:ext>
                </a:extLst>
              </p14:cNvPr>
              <p14:cNvContentPartPr/>
              <p14:nvPr/>
            </p14:nvContentPartPr>
            <p14:xfrm>
              <a:off x="686490" y="736620"/>
              <a:ext cx="203040" cy="164520"/>
            </p14:xfrm>
          </p:contentPart>
        </mc:Choice>
        <mc:Fallback xmlns="">
          <p:pic>
            <p:nvPicPr>
              <p:cNvPr id="48" name="Ink 47">
                <a:extLst>
                  <a:ext uri="{FF2B5EF4-FFF2-40B4-BE49-F238E27FC236}">
                    <a16:creationId xmlns:a16="http://schemas.microsoft.com/office/drawing/2014/main" id="{6A72DF6D-0E84-43BF-8567-D95E1380CA3B}"/>
                  </a:ext>
                </a:extLst>
              </p:cNvPr>
              <p:cNvPicPr/>
              <p:nvPr/>
            </p:nvPicPr>
            <p:blipFill>
              <a:blip r:embed="rId81"/>
              <a:stretch>
                <a:fillRect/>
              </a:stretch>
            </p:blipFill>
            <p:spPr>
              <a:xfrm>
                <a:off x="677490" y="727620"/>
                <a:ext cx="220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99628517-C9CF-45EA-8902-056D2BFF8A78}"/>
                  </a:ext>
                </a:extLst>
              </p14:cNvPr>
              <p14:cNvContentPartPr/>
              <p14:nvPr/>
            </p14:nvContentPartPr>
            <p14:xfrm>
              <a:off x="869370" y="560220"/>
              <a:ext cx="754200" cy="35280"/>
            </p14:xfrm>
          </p:contentPart>
        </mc:Choice>
        <mc:Fallback xmlns="">
          <p:pic>
            <p:nvPicPr>
              <p:cNvPr id="49" name="Ink 48">
                <a:extLst>
                  <a:ext uri="{FF2B5EF4-FFF2-40B4-BE49-F238E27FC236}">
                    <a16:creationId xmlns:a16="http://schemas.microsoft.com/office/drawing/2014/main" id="{99628517-C9CF-45EA-8902-056D2BFF8A78}"/>
                  </a:ext>
                </a:extLst>
              </p:cNvPr>
              <p:cNvPicPr/>
              <p:nvPr/>
            </p:nvPicPr>
            <p:blipFill>
              <a:blip r:embed="rId83"/>
              <a:stretch>
                <a:fillRect/>
              </a:stretch>
            </p:blipFill>
            <p:spPr>
              <a:xfrm>
                <a:off x="860370" y="551580"/>
                <a:ext cx="771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BA0DEAA0-44DB-4317-8D94-7C38848B46AD}"/>
                  </a:ext>
                </a:extLst>
              </p14:cNvPr>
              <p14:cNvContentPartPr/>
              <p14:nvPr/>
            </p14:nvContentPartPr>
            <p14:xfrm>
              <a:off x="1532490" y="214260"/>
              <a:ext cx="471960" cy="389520"/>
            </p14:xfrm>
          </p:contentPart>
        </mc:Choice>
        <mc:Fallback xmlns="">
          <p:pic>
            <p:nvPicPr>
              <p:cNvPr id="51" name="Ink 50">
                <a:extLst>
                  <a:ext uri="{FF2B5EF4-FFF2-40B4-BE49-F238E27FC236}">
                    <a16:creationId xmlns:a16="http://schemas.microsoft.com/office/drawing/2014/main" id="{BA0DEAA0-44DB-4317-8D94-7C38848B46AD}"/>
                  </a:ext>
                </a:extLst>
              </p:cNvPr>
              <p:cNvPicPr/>
              <p:nvPr/>
            </p:nvPicPr>
            <p:blipFill>
              <a:blip r:embed="rId85"/>
              <a:stretch>
                <a:fillRect/>
              </a:stretch>
            </p:blipFill>
            <p:spPr>
              <a:xfrm>
                <a:off x="1523490" y="205620"/>
                <a:ext cx="4896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0EFD4E65-570B-4AAB-A66D-17FBDC98342B}"/>
                  </a:ext>
                </a:extLst>
              </p14:cNvPr>
              <p14:cNvContentPartPr/>
              <p14:nvPr/>
            </p14:nvContentPartPr>
            <p14:xfrm>
              <a:off x="1549770" y="560940"/>
              <a:ext cx="276120" cy="367920"/>
            </p14:xfrm>
          </p:contentPart>
        </mc:Choice>
        <mc:Fallback xmlns="">
          <p:pic>
            <p:nvPicPr>
              <p:cNvPr id="52" name="Ink 51">
                <a:extLst>
                  <a:ext uri="{FF2B5EF4-FFF2-40B4-BE49-F238E27FC236}">
                    <a16:creationId xmlns:a16="http://schemas.microsoft.com/office/drawing/2014/main" id="{0EFD4E65-570B-4AAB-A66D-17FBDC98342B}"/>
                  </a:ext>
                </a:extLst>
              </p:cNvPr>
              <p:cNvPicPr/>
              <p:nvPr/>
            </p:nvPicPr>
            <p:blipFill>
              <a:blip r:embed="rId87"/>
              <a:stretch>
                <a:fillRect/>
              </a:stretch>
            </p:blipFill>
            <p:spPr>
              <a:xfrm>
                <a:off x="1541130" y="552300"/>
                <a:ext cx="2937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A1836E6-459B-4A5C-B966-90CDEE7EF001}"/>
                  </a:ext>
                </a:extLst>
              </p14:cNvPr>
              <p14:cNvContentPartPr/>
              <p14:nvPr/>
            </p14:nvContentPartPr>
            <p14:xfrm>
              <a:off x="1967730" y="-47460"/>
              <a:ext cx="86400" cy="456120"/>
            </p14:xfrm>
          </p:contentPart>
        </mc:Choice>
        <mc:Fallback xmlns="">
          <p:pic>
            <p:nvPicPr>
              <p:cNvPr id="61" name="Ink 60">
                <a:extLst>
                  <a:ext uri="{FF2B5EF4-FFF2-40B4-BE49-F238E27FC236}">
                    <a16:creationId xmlns:a16="http://schemas.microsoft.com/office/drawing/2014/main" id="{3A1836E6-459B-4A5C-B966-90CDEE7EF001}"/>
                  </a:ext>
                </a:extLst>
              </p:cNvPr>
              <p:cNvPicPr/>
              <p:nvPr/>
            </p:nvPicPr>
            <p:blipFill>
              <a:blip r:embed="rId89"/>
              <a:stretch>
                <a:fillRect/>
              </a:stretch>
            </p:blipFill>
            <p:spPr>
              <a:xfrm>
                <a:off x="1958730" y="-56100"/>
                <a:ext cx="1040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D31DE11-4EB8-411C-A342-E79FF7FDC039}"/>
                  </a:ext>
                </a:extLst>
              </p14:cNvPr>
              <p14:cNvContentPartPr/>
              <p14:nvPr/>
            </p14:nvContentPartPr>
            <p14:xfrm>
              <a:off x="1958370" y="-47460"/>
              <a:ext cx="791280" cy="462240"/>
            </p14:xfrm>
          </p:contentPart>
        </mc:Choice>
        <mc:Fallback xmlns="">
          <p:pic>
            <p:nvPicPr>
              <p:cNvPr id="62" name="Ink 61">
                <a:extLst>
                  <a:ext uri="{FF2B5EF4-FFF2-40B4-BE49-F238E27FC236}">
                    <a16:creationId xmlns:a16="http://schemas.microsoft.com/office/drawing/2014/main" id="{5D31DE11-4EB8-411C-A342-E79FF7FDC039}"/>
                  </a:ext>
                </a:extLst>
              </p:cNvPr>
              <p:cNvPicPr/>
              <p:nvPr/>
            </p:nvPicPr>
            <p:blipFill>
              <a:blip r:embed="rId91"/>
              <a:stretch>
                <a:fillRect/>
              </a:stretch>
            </p:blipFill>
            <p:spPr>
              <a:xfrm>
                <a:off x="1949730" y="-56100"/>
                <a:ext cx="80892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6226E891-ED59-481D-8965-ED7B9683A006}"/>
                  </a:ext>
                </a:extLst>
              </p14:cNvPr>
              <p14:cNvContentPartPr/>
              <p14:nvPr/>
            </p14:nvContentPartPr>
            <p14:xfrm>
              <a:off x="2706450" y="183300"/>
              <a:ext cx="172080" cy="159480"/>
            </p14:xfrm>
          </p:contentPart>
        </mc:Choice>
        <mc:Fallback xmlns="">
          <p:pic>
            <p:nvPicPr>
              <p:cNvPr id="63" name="Ink 62">
                <a:extLst>
                  <a:ext uri="{FF2B5EF4-FFF2-40B4-BE49-F238E27FC236}">
                    <a16:creationId xmlns:a16="http://schemas.microsoft.com/office/drawing/2014/main" id="{6226E891-ED59-481D-8965-ED7B9683A006}"/>
                  </a:ext>
                </a:extLst>
              </p:cNvPr>
              <p:cNvPicPr/>
              <p:nvPr/>
            </p:nvPicPr>
            <p:blipFill>
              <a:blip r:embed="rId93"/>
              <a:stretch>
                <a:fillRect/>
              </a:stretch>
            </p:blipFill>
            <p:spPr>
              <a:xfrm>
                <a:off x="2697450" y="174300"/>
                <a:ext cx="18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71CC924-79DD-4F05-A763-129913B1580A}"/>
                  </a:ext>
                </a:extLst>
              </p14:cNvPr>
              <p14:cNvContentPartPr/>
              <p14:nvPr/>
            </p14:nvContentPartPr>
            <p14:xfrm>
              <a:off x="2100930" y="99060"/>
              <a:ext cx="68760" cy="197280"/>
            </p14:xfrm>
          </p:contentPart>
        </mc:Choice>
        <mc:Fallback xmlns="">
          <p:pic>
            <p:nvPicPr>
              <p:cNvPr id="64" name="Ink 63">
                <a:extLst>
                  <a:ext uri="{FF2B5EF4-FFF2-40B4-BE49-F238E27FC236}">
                    <a16:creationId xmlns:a16="http://schemas.microsoft.com/office/drawing/2014/main" id="{B71CC924-79DD-4F05-A763-129913B1580A}"/>
                  </a:ext>
                </a:extLst>
              </p:cNvPr>
              <p:cNvPicPr/>
              <p:nvPr/>
            </p:nvPicPr>
            <p:blipFill>
              <a:blip r:embed="rId95"/>
              <a:stretch>
                <a:fillRect/>
              </a:stretch>
            </p:blipFill>
            <p:spPr>
              <a:xfrm>
                <a:off x="2092290" y="90060"/>
                <a:ext cx="86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3AE8DF27-6DF2-4B09-A070-BF172C2BDEB8}"/>
                  </a:ext>
                </a:extLst>
              </p14:cNvPr>
              <p14:cNvContentPartPr/>
              <p14:nvPr/>
            </p14:nvContentPartPr>
            <p14:xfrm>
              <a:off x="2123970" y="69180"/>
              <a:ext cx="173160" cy="202320"/>
            </p14:xfrm>
          </p:contentPart>
        </mc:Choice>
        <mc:Fallback xmlns="">
          <p:pic>
            <p:nvPicPr>
              <p:cNvPr id="65" name="Ink 64">
                <a:extLst>
                  <a:ext uri="{FF2B5EF4-FFF2-40B4-BE49-F238E27FC236}">
                    <a16:creationId xmlns:a16="http://schemas.microsoft.com/office/drawing/2014/main" id="{3AE8DF27-6DF2-4B09-A070-BF172C2BDEB8}"/>
                  </a:ext>
                </a:extLst>
              </p:cNvPr>
              <p:cNvPicPr/>
              <p:nvPr/>
            </p:nvPicPr>
            <p:blipFill>
              <a:blip r:embed="rId97"/>
              <a:stretch>
                <a:fillRect/>
              </a:stretch>
            </p:blipFill>
            <p:spPr>
              <a:xfrm>
                <a:off x="2115330" y="60180"/>
                <a:ext cx="190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37D0D0CB-5C97-4D0B-9988-74ABAA008AAF}"/>
                  </a:ext>
                </a:extLst>
              </p14:cNvPr>
              <p14:cNvContentPartPr/>
              <p14:nvPr/>
            </p14:nvContentPartPr>
            <p14:xfrm>
              <a:off x="2289930" y="181860"/>
              <a:ext cx="77400" cy="78120"/>
            </p14:xfrm>
          </p:contentPart>
        </mc:Choice>
        <mc:Fallback xmlns="">
          <p:pic>
            <p:nvPicPr>
              <p:cNvPr id="66" name="Ink 65">
                <a:extLst>
                  <a:ext uri="{FF2B5EF4-FFF2-40B4-BE49-F238E27FC236}">
                    <a16:creationId xmlns:a16="http://schemas.microsoft.com/office/drawing/2014/main" id="{37D0D0CB-5C97-4D0B-9988-74ABAA008AAF}"/>
                  </a:ext>
                </a:extLst>
              </p:cNvPr>
              <p:cNvPicPr/>
              <p:nvPr/>
            </p:nvPicPr>
            <p:blipFill>
              <a:blip r:embed="rId99"/>
              <a:stretch>
                <a:fillRect/>
              </a:stretch>
            </p:blipFill>
            <p:spPr>
              <a:xfrm>
                <a:off x="2281290" y="173220"/>
                <a:ext cx="95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6C96F773-2BEC-4BA3-9F50-C36FFD605741}"/>
                  </a:ext>
                </a:extLst>
              </p14:cNvPr>
              <p14:cNvContentPartPr/>
              <p14:nvPr/>
            </p14:nvContentPartPr>
            <p14:xfrm>
              <a:off x="2387130" y="118860"/>
              <a:ext cx="36360" cy="139320"/>
            </p14:xfrm>
          </p:contentPart>
        </mc:Choice>
        <mc:Fallback xmlns="">
          <p:pic>
            <p:nvPicPr>
              <p:cNvPr id="67" name="Ink 66">
                <a:extLst>
                  <a:ext uri="{FF2B5EF4-FFF2-40B4-BE49-F238E27FC236}">
                    <a16:creationId xmlns:a16="http://schemas.microsoft.com/office/drawing/2014/main" id="{6C96F773-2BEC-4BA3-9F50-C36FFD605741}"/>
                  </a:ext>
                </a:extLst>
              </p:cNvPr>
              <p:cNvPicPr/>
              <p:nvPr/>
            </p:nvPicPr>
            <p:blipFill>
              <a:blip r:embed="rId101"/>
              <a:stretch>
                <a:fillRect/>
              </a:stretch>
            </p:blipFill>
            <p:spPr>
              <a:xfrm>
                <a:off x="2378130" y="110220"/>
                <a:ext cx="54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8E239264-061C-43D2-B7F0-6FB460E70F3E}"/>
                  </a:ext>
                </a:extLst>
              </p14:cNvPr>
              <p14:cNvContentPartPr/>
              <p14:nvPr/>
            </p14:nvContentPartPr>
            <p14:xfrm>
              <a:off x="2393250" y="188340"/>
              <a:ext cx="67680" cy="38520"/>
            </p14:xfrm>
          </p:contentPart>
        </mc:Choice>
        <mc:Fallback xmlns="">
          <p:pic>
            <p:nvPicPr>
              <p:cNvPr id="68" name="Ink 67">
                <a:extLst>
                  <a:ext uri="{FF2B5EF4-FFF2-40B4-BE49-F238E27FC236}">
                    <a16:creationId xmlns:a16="http://schemas.microsoft.com/office/drawing/2014/main" id="{8E239264-061C-43D2-B7F0-6FB460E70F3E}"/>
                  </a:ext>
                </a:extLst>
              </p:cNvPr>
              <p:cNvPicPr/>
              <p:nvPr/>
            </p:nvPicPr>
            <p:blipFill>
              <a:blip r:embed="rId103"/>
              <a:stretch>
                <a:fillRect/>
              </a:stretch>
            </p:blipFill>
            <p:spPr>
              <a:xfrm>
                <a:off x="2384610" y="179340"/>
                <a:ext cx="85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3526C95C-0E2B-47FE-8C5F-B2010042B825}"/>
                  </a:ext>
                </a:extLst>
              </p14:cNvPr>
              <p14:cNvContentPartPr/>
              <p14:nvPr/>
            </p14:nvContentPartPr>
            <p14:xfrm>
              <a:off x="2793210" y="193380"/>
              <a:ext cx="1132920" cy="225000"/>
            </p14:xfrm>
          </p:contentPart>
        </mc:Choice>
        <mc:Fallback xmlns="">
          <p:pic>
            <p:nvPicPr>
              <p:cNvPr id="69" name="Ink 68">
                <a:extLst>
                  <a:ext uri="{FF2B5EF4-FFF2-40B4-BE49-F238E27FC236}">
                    <a16:creationId xmlns:a16="http://schemas.microsoft.com/office/drawing/2014/main" id="{3526C95C-0E2B-47FE-8C5F-B2010042B825}"/>
                  </a:ext>
                </a:extLst>
              </p:cNvPr>
              <p:cNvPicPr/>
              <p:nvPr/>
            </p:nvPicPr>
            <p:blipFill>
              <a:blip r:embed="rId105"/>
              <a:stretch>
                <a:fillRect/>
              </a:stretch>
            </p:blipFill>
            <p:spPr>
              <a:xfrm>
                <a:off x="2784570" y="184740"/>
                <a:ext cx="1150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Ink 23">
                <a:extLst>
                  <a:ext uri="{FF2B5EF4-FFF2-40B4-BE49-F238E27FC236}">
                    <a16:creationId xmlns:a16="http://schemas.microsoft.com/office/drawing/2014/main" id="{7A47F61F-95E6-401D-BB35-6402AE8CD776}"/>
                  </a:ext>
                </a:extLst>
              </p14:cNvPr>
              <p14:cNvContentPartPr/>
              <p14:nvPr/>
            </p14:nvContentPartPr>
            <p14:xfrm>
              <a:off x="3909930" y="1336020"/>
              <a:ext cx="54720" cy="531360"/>
            </p14:xfrm>
          </p:contentPart>
        </mc:Choice>
        <mc:Fallback xmlns="">
          <p:pic>
            <p:nvPicPr>
              <p:cNvPr id="24" name="Ink 23">
                <a:extLst>
                  <a:ext uri="{FF2B5EF4-FFF2-40B4-BE49-F238E27FC236}">
                    <a16:creationId xmlns:a16="http://schemas.microsoft.com/office/drawing/2014/main" id="{7A47F61F-95E6-401D-BB35-6402AE8CD776}"/>
                  </a:ext>
                </a:extLst>
              </p:cNvPr>
              <p:cNvPicPr/>
              <p:nvPr/>
            </p:nvPicPr>
            <p:blipFill>
              <a:blip r:embed="rId107"/>
              <a:stretch>
                <a:fillRect/>
              </a:stretch>
            </p:blipFill>
            <p:spPr>
              <a:xfrm>
                <a:off x="3900930" y="1327020"/>
                <a:ext cx="723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Ink 24">
                <a:extLst>
                  <a:ext uri="{FF2B5EF4-FFF2-40B4-BE49-F238E27FC236}">
                    <a16:creationId xmlns:a16="http://schemas.microsoft.com/office/drawing/2014/main" id="{BFB9B533-A727-4EC5-8280-0DE7FB3B4654}"/>
                  </a:ext>
                </a:extLst>
              </p14:cNvPr>
              <p14:cNvContentPartPr/>
              <p14:nvPr/>
            </p14:nvContentPartPr>
            <p14:xfrm>
              <a:off x="3899850" y="1274460"/>
              <a:ext cx="1607760" cy="629640"/>
            </p14:xfrm>
          </p:contentPart>
        </mc:Choice>
        <mc:Fallback xmlns="">
          <p:pic>
            <p:nvPicPr>
              <p:cNvPr id="25" name="Ink 24">
                <a:extLst>
                  <a:ext uri="{FF2B5EF4-FFF2-40B4-BE49-F238E27FC236}">
                    <a16:creationId xmlns:a16="http://schemas.microsoft.com/office/drawing/2014/main" id="{BFB9B533-A727-4EC5-8280-0DE7FB3B4654}"/>
                  </a:ext>
                </a:extLst>
              </p:cNvPr>
              <p:cNvPicPr/>
              <p:nvPr/>
            </p:nvPicPr>
            <p:blipFill>
              <a:blip r:embed="rId109"/>
              <a:stretch>
                <a:fillRect/>
              </a:stretch>
            </p:blipFill>
            <p:spPr>
              <a:xfrm>
                <a:off x="3890850" y="1265460"/>
                <a:ext cx="16254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 name="Ink 29">
                <a:extLst>
                  <a:ext uri="{FF2B5EF4-FFF2-40B4-BE49-F238E27FC236}">
                    <a16:creationId xmlns:a16="http://schemas.microsoft.com/office/drawing/2014/main" id="{F0326C56-7DBB-4CA4-A194-83FD12CB9555}"/>
                  </a:ext>
                </a:extLst>
              </p14:cNvPr>
              <p14:cNvContentPartPr/>
              <p14:nvPr/>
            </p14:nvContentPartPr>
            <p14:xfrm>
              <a:off x="4154730" y="1733100"/>
              <a:ext cx="2160" cy="10440"/>
            </p14:xfrm>
          </p:contentPart>
        </mc:Choice>
        <mc:Fallback xmlns="">
          <p:pic>
            <p:nvPicPr>
              <p:cNvPr id="30" name="Ink 29">
                <a:extLst>
                  <a:ext uri="{FF2B5EF4-FFF2-40B4-BE49-F238E27FC236}">
                    <a16:creationId xmlns:a16="http://schemas.microsoft.com/office/drawing/2014/main" id="{F0326C56-7DBB-4CA4-A194-83FD12CB9555}"/>
                  </a:ext>
                </a:extLst>
              </p:cNvPr>
              <p:cNvPicPr/>
              <p:nvPr/>
            </p:nvPicPr>
            <p:blipFill>
              <a:blip r:embed="rId111"/>
              <a:stretch>
                <a:fillRect/>
              </a:stretch>
            </p:blipFill>
            <p:spPr>
              <a:xfrm>
                <a:off x="4146090" y="172410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Ink 30">
                <a:extLst>
                  <a:ext uri="{FF2B5EF4-FFF2-40B4-BE49-F238E27FC236}">
                    <a16:creationId xmlns:a16="http://schemas.microsoft.com/office/drawing/2014/main" id="{21298CC2-B378-46AD-B42C-784EF7EAA0D8}"/>
                  </a:ext>
                </a:extLst>
              </p14:cNvPr>
              <p14:cNvContentPartPr/>
              <p14:nvPr/>
            </p14:nvContentPartPr>
            <p14:xfrm>
              <a:off x="4134930" y="1426380"/>
              <a:ext cx="159480" cy="289080"/>
            </p14:xfrm>
          </p:contentPart>
        </mc:Choice>
        <mc:Fallback xmlns="">
          <p:pic>
            <p:nvPicPr>
              <p:cNvPr id="31" name="Ink 30">
                <a:extLst>
                  <a:ext uri="{FF2B5EF4-FFF2-40B4-BE49-F238E27FC236}">
                    <a16:creationId xmlns:a16="http://schemas.microsoft.com/office/drawing/2014/main" id="{21298CC2-B378-46AD-B42C-784EF7EAA0D8}"/>
                  </a:ext>
                </a:extLst>
              </p:cNvPr>
              <p:cNvPicPr/>
              <p:nvPr/>
            </p:nvPicPr>
            <p:blipFill>
              <a:blip r:embed="rId113"/>
              <a:stretch>
                <a:fillRect/>
              </a:stretch>
            </p:blipFill>
            <p:spPr>
              <a:xfrm>
                <a:off x="4126290" y="1417380"/>
                <a:ext cx="177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2" name="Ink 31">
                <a:extLst>
                  <a:ext uri="{FF2B5EF4-FFF2-40B4-BE49-F238E27FC236}">
                    <a16:creationId xmlns:a16="http://schemas.microsoft.com/office/drawing/2014/main" id="{E7CEA5AD-3C3D-4CDB-AC89-0E0E005B6AA6}"/>
                  </a:ext>
                </a:extLst>
              </p14:cNvPr>
              <p14:cNvContentPartPr/>
              <p14:nvPr/>
            </p14:nvContentPartPr>
            <p14:xfrm>
              <a:off x="4093890" y="1478580"/>
              <a:ext cx="259200" cy="162360"/>
            </p14:xfrm>
          </p:contentPart>
        </mc:Choice>
        <mc:Fallback xmlns="">
          <p:pic>
            <p:nvPicPr>
              <p:cNvPr id="32" name="Ink 31">
                <a:extLst>
                  <a:ext uri="{FF2B5EF4-FFF2-40B4-BE49-F238E27FC236}">
                    <a16:creationId xmlns:a16="http://schemas.microsoft.com/office/drawing/2014/main" id="{E7CEA5AD-3C3D-4CDB-AC89-0E0E005B6AA6}"/>
                  </a:ext>
                </a:extLst>
              </p:cNvPr>
              <p:cNvPicPr/>
              <p:nvPr/>
            </p:nvPicPr>
            <p:blipFill>
              <a:blip r:embed="rId115"/>
              <a:stretch>
                <a:fillRect/>
              </a:stretch>
            </p:blipFill>
            <p:spPr>
              <a:xfrm>
                <a:off x="4085250" y="1469940"/>
                <a:ext cx="276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 name="Ink 32">
                <a:extLst>
                  <a:ext uri="{FF2B5EF4-FFF2-40B4-BE49-F238E27FC236}">
                    <a16:creationId xmlns:a16="http://schemas.microsoft.com/office/drawing/2014/main" id="{2CE1ADBC-41D0-4FEE-A5C8-D38A3C03E156}"/>
                  </a:ext>
                </a:extLst>
              </p14:cNvPr>
              <p14:cNvContentPartPr/>
              <p14:nvPr/>
            </p14:nvContentPartPr>
            <p14:xfrm>
              <a:off x="4312410" y="1445100"/>
              <a:ext cx="229320" cy="155160"/>
            </p14:xfrm>
          </p:contentPart>
        </mc:Choice>
        <mc:Fallback xmlns="">
          <p:pic>
            <p:nvPicPr>
              <p:cNvPr id="33" name="Ink 32">
                <a:extLst>
                  <a:ext uri="{FF2B5EF4-FFF2-40B4-BE49-F238E27FC236}">
                    <a16:creationId xmlns:a16="http://schemas.microsoft.com/office/drawing/2014/main" id="{2CE1ADBC-41D0-4FEE-A5C8-D38A3C03E156}"/>
                  </a:ext>
                </a:extLst>
              </p:cNvPr>
              <p:cNvPicPr/>
              <p:nvPr/>
            </p:nvPicPr>
            <p:blipFill>
              <a:blip r:embed="rId117"/>
              <a:stretch>
                <a:fillRect/>
              </a:stretch>
            </p:blipFill>
            <p:spPr>
              <a:xfrm>
                <a:off x="4303410" y="1436100"/>
                <a:ext cx="246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4" name="Ink 33">
                <a:extLst>
                  <a:ext uri="{FF2B5EF4-FFF2-40B4-BE49-F238E27FC236}">
                    <a16:creationId xmlns:a16="http://schemas.microsoft.com/office/drawing/2014/main" id="{1CD8530D-3774-44E9-B3A2-0E43D8CF85B7}"/>
                  </a:ext>
                </a:extLst>
              </p14:cNvPr>
              <p14:cNvContentPartPr/>
              <p14:nvPr/>
            </p14:nvContentPartPr>
            <p14:xfrm>
              <a:off x="4570530" y="1378860"/>
              <a:ext cx="36360" cy="230400"/>
            </p14:xfrm>
          </p:contentPart>
        </mc:Choice>
        <mc:Fallback xmlns="">
          <p:pic>
            <p:nvPicPr>
              <p:cNvPr id="34" name="Ink 33">
                <a:extLst>
                  <a:ext uri="{FF2B5EF4-FFF2-40B4-BE49-F238E27FC236}">
                    <a16:creationId xmlns:a16="http://schemas.microsoft.com/office/drawing/2014/main" id="{1CD8530D-3774-44E9-B3A2-0E43D8CF85B7}"/>
                  </a:ext>
                </a:extLst>
              </p:cNvPr>
              <p:cNvPicPr/>
              <p:nvPr/>
            </p:nvPicPr>
            <p:blipFill>
              <a:blip r:embed="rId119"/>
              <a:stretch>
                <a:fillRect/>
              </a:stretch>
            </p:blipFill>
            <p:spPr>
              <a:xfrm>
                <a:off x="4561530" y="1370220"/>
                <a:ext cx="54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5" name="Ink 34">
                <a:extLst>
                  <a:ext uri="{FF2B5EF4-FFF2-40B4-BE49-F238E27FC236}">
                    <a16:creationId xmlns:a16="http://schemas.microsoft.com/office/drawing/2014/main" id="{CBF86827-C7C1-43FC-AA20-E25EE2B56E38}"/>
                  </a:ext>
                </a:extLst>
              </p14:cNvPr>
              <p14:cNvContentPartPr/>
              <p14:nvPr/>
            </p14:nvContentPartPr>
            <p14:xfrm>
              <a:off x="4538130" y="1387500"/>
              <a:ext cx="256320" cy="279720"/>
            </p14:xfrm>
          </p:contentPart>
        </mc:Choice>
        <mc:Fallback xmlns="">
          <p:pic>
            <p:nvPicPr>
              <p:cNvPr id="35" name="Ink 34">
                <a:extLst>
                  <a:ext uri="{FF2B5EF4-FFF2-40B4-BE49-F238E27FC236}">
                    <a16:creationId xmlns:a16="http://schemas.microsoft.com/office/drawing/2014/main" id="{CBF86827-C7C1-43FC-AA20-E25EE2B56E38}"/>
                  </a:ext>
                </a:extLst>
              </p:cNvPr>
              <p:cNvPicPr/>
              <p:nvPr/>
            </p:nvPicPr>
            <p:blipFill>
              <a:blip r:embed="rId121"/>
              <a:stretch>
                <a:fillRect/>
              </a:stretch>
            </p:blipFill>
            <p:spPr>
              <a:xfrm>
                <a:off x="4529130" y="1378860"/>
                <a:ext cx="273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 name="Ink 19">
                <a:extLst>
                  <a:ext uri="{FF2B5EF4-FFF2-40B4-BE49-F238E27FC236}">
                    <a16:creationId xmlns:a16="http://schemas.microsoft.com/office/drawing/2014/main" id="{C2CE3B2D-256B-4FEB-ABBF-D5A4DC69D34A}"/>
                  </a:ext>
                </a:extLst>
              </p14:cNvPr>
              <p14:cNvContentPartPr/>
              <p14:nvPr/>
            </p14:nvContentPartPr>
            <p14:xfrm>
              <a:off x="3828210" y="197700"/>
              <a:ext cx="90360" cy="677520"/>
            </p14:xfrm>
          </p:contentPart>
        </mc:Choice>
        <mc:Fallback xmlns="">
          <p:pic>
            <p:nvPicPr>
              <p:cNvPr id="20" name="Ink 19">
                <a:extLst>
                  <a:ext uri="{FF2B5EF4-FFF2-40B4-BE49-F238E27FC236}">
                    <a16:creationId xmlns:a16="http://schemas.microsoft.com/office/drawing/2014/main" id="{C2CE3B2D-256B-4FEB-ABBF-D5A4DC69D34A}"/>
                  </a:ext>
                </a:extLst>
              </p:cNvPr>
              <p:cNvPicPr/>
              <p:nvPr/>
            </p:nvPicPr>
            <p:blipFill>
              <a:blip r:embed="rId123"/>
              <a:stretch>
                <a:fillRect/>
              </a:stretch>
            </p:blipFill>
            <p:spPr>
              <a:xfrm>
                <a:off x="3819210" y="188700"/>
                <a:ext cx="10800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 name="Ink 20">
                <a:extLst>
                  <a:ext uri="{FF2B5EF4-FFF2-40B4-BE49-F238E27FC236}">
                    <a16:creationId xmlns:a16="http://schemas.microsoft.com/office/drawing/2014/main" id="{207BFB1E-9D3A-447E-848D-5161642690CD}"/>
                  </a:ext>
                </a:extLst>
              </p14:cNvPr>
              <p14:cNvContentPartPr/>
              <p14:nvPr/>
            </p14:nvContentPartPr>
            <p14:xfrm>
              <a:off x="3723810" y="119220"/>
              <a:ext cx="1626480" cy="817920"/>
            </p14:xfrm>
          </p:contentPart>
        </mc:Choice>
        <mc:Fallback xmlns="">
          <p:pic>
            <p:nvPicPr>
              <p:cNvPr id="21" name="Ink 20">
                <a:extLst>
                  <a:ext uri="{FF2B5EF4-FFF2-40B4-BE49-F238E27FC236}">
                    <a16:creationId xmlns:a16="http://schemas.microsoft.com/office/drawing/2014/main" id="{207BFB1E-9D3A-447E-848D-5161642690CD}"/>
                  </a:ext>
                </a:extLst>
              </p:cNvPr>
              <p:cNvPicPr/>
              <p:nvPr/>
            </p:nvPicPr>
            <p:blipFill>
              <a:blip r:embed="rId125"/>
              <a:stretch>
                <a:fillRect/>
              </a:stretch>
            </p:blipFill>
            <p:spPr>
              <a:xfrm>
                <a:off x="3715170" y="110220"/>
                <a:ext cx="1644120" cy="835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 name="Ink 21">
                <a:extLst>
                  <a:ext uri="{FF2B5EF4-FFF2-40B4-BE49-F238E27FC236}">
                    <a16:creationId xmlns:a16="http://schemas.microsoft.com/office/drawing/2014/main" id="{ABCAAE8D-ADE3-4E14-9E13-C015262402BE}"/>
                  </a:ext>
                </a:extLst>
              </p14:cNvPr>
              <p14:cNvContentPartPr/>
              <p14:nvPr/>
            </p14:nvContentPartPr>
            <p14:xfrm>
              <a:off x="3797970" y="860100"/>
              <a:ext cx="285840" cy="37080"/>
            </p14:xfrm>
          </p:contentPart>
        </mc:Choice>
        <mc:Fallback xmlns="">
          <p:pic>
            <p:nvPicPr>
              <p:cNvPr id="22" name="Ink 21">
                <a:extLst>
                  <a:ext uri="{FF2B5EF4-FFF2-40B4-BE49-F238E27FC236}">
                    <a16:creationId xmlns:a16="http://schemas.microsoft.com/office/drawing/2014/main" id="{ABCAAE8D-ADE3-4E14-9E13-C015262402BE}"/>
                  </a:ext>
                </a:extLst>
              </p:cNvPr>
              <p:cNvPicPr/>
              <p:nvPr/>
            </p:nvPicPr>
            <p:blipFill>
              <a:blip r:embed="rId127"/>
              <a:stretch>
                <a:fillRect/>
              </a:stretch>
            </p:blipFill>
            <p:spPr>
              <a:xfrm>
                <a:off x="3788970" y="851460"/>
                <a:ext cx="30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 name="Ink 25">
                <a:extLst>
                  <a:ext uri="{FF2B5EF4-FFF2-40B4-BE49-F238E27FC236}">
                    <a16:creationId xmlns:a16="http://schemas.microsoft.com/office/drawing/2014/main" id="{F5BFA012-B95C-4F8E-9A2E-E1DEF5B24418}"/>
                  </a:ext>
                </a:extLst>
              </p14:cNvPr>
              <p14:cNvContentPartPr/>
              <p14:nvPr/>
            </p14:nvContentPartPr>
            <p14:xfrm>
              <a:off x="4030530" y="413700"/>
              <a:ext cx="254520" cy="245160"/>
            </p14:xfrm>
          </p:contentPart>
        </mc:Choice>
        <mc:Fallback xmlns="">
          <p:pic>
            <p:nvPicPr>
              <p:cNvPr id="26" name="Ink 25">
                <a:extLst>
                  <a:ext uri="{FF2B5EF4-FFF2-40B4-BE49-F238E27FC236}">
                    <a16:creationId xmlns:a16="http://schemas.microsoft.com/office/drawing/2014/main" id="{F5BFA012-B95C-4F8E-9A2E-E1DEF5B24418}"/>
                  </a:ext>
                </a:extLst>
              </p:cNvPr>
              <p:cNvPicPr/>
              <p:nvPr/>
            </p:nvPicPr>
            <p:blipFill>
              <a:blip r:embed="rId129"/>
              <a:stretch>
                <a:fillRect/>
              </a:stretch>
            </p:blipFill>
            <p:spPr>
              <a:xfrm>
                <a:off x="4021530" y="404700"/>
                <a:ext cx="272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 name="Ink 26">
                <a:extLst>
                  <a:ext uri="{FF2B5EF4-FFF2-40B4-BE49-F238E27FC236}">
                    <a16:creationId xmlns:a16="http://schemas.microsoft.com/office/drawing/2014/main" id="{143698B7-3386-43B3-9435-4CD69C18C24C}"/>
                  </a:ext>
                </a:extLst>
              </p14:cNvPr>
              <p14:cNvContentPartPr/>
              <p14:nvPr/>
            </p14:nvContentPartPr>
            <p14:xfrm>
              <a:off x="4312410" y="446460"/>
              <a:ext cx="15120" cy="174960"/>
            </p14:xfrm>
          </p:contentPart>
        </mc:Choice>
        <mc:Fallback xmlns="">
          <p:pic>
            <p:nvPicPr>
              <p:cNvPr id="27" name="Ink 26">
                <a:extLst>
                  <a:ext uri="{FF2B5EF4-FFF2-40B4-BE49-F238E27FC236}">
                    <a16:creationId xmlns:a16="http://schemas.microsoft.com/office/drawing/2014/main" id="{143698B7-3386-43B3-9435-4CD69C18C24C}"/>
                  </a:ext>
                </a:extLst>
              </p:cNvPr>
              <p:cNvPicPr/>
              <p:nvPr/>
            </p:nvPicPr>
            <p:blipFill>
              <a:blip r:embed="rId131"/>
              <a:stretch>
                <a:fillRect/>
              </a:stretch>
            </p:blipFill>
            <p:spPr>
              <a:xfrm>
                <a:off x="4303410" y="437460"/>
                <a:ext cx="32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8" name="Ink 27">
                <a:extLst>
                  <a:ext uri="{FF2B5EF4-FFF2-40B4-BE49-F238E27FC236}">
                    <a16:creationId xmlns:a16="http://schemas.microsoft.com/office/drawing/2014/main" id="{2925158F-4A78-44E9-B022-40E42C61378D}"/>
                  </a:ext>
                </a:extLst>
              </p14:cNvPr>
              <p14:cNvContentPartPr/>
              <p14:nvPr/>
            </p14:nvContentPartPr>
            <p14:xfrm>
              <a:off x="4287210" y="469860"/>
              <a:ext cx="271440" cy="143640"/>
            </p14:xfrm>
          </p:contentPart>
        </mc:Choice>
        <mc:Fallback xmlns="">
          <p:pic>
            <p:nvPicPr>
              <p:cNvPr id="28" name="Ink 27">
                <a:extLst>
                  <a:ext uri="{FF2B5EF4-FFF2-40B4-BE49-F238E27FC236}">
                    <a16:creationId xmlns:a16="http://schemas.microsoft.com/office/drawing/2014/main" id="{2925158F-4A78-44E9-B022-40E42C61378D}"/>
                  </a:ext>
                </a:extLst>
              </p:cNvPr>
              <p:cNvPicPr/>
              <p:nvPr/>
            </p:nvPicPr>
            <p:blipFill>
              <a:blip r:embed="rId133"/>
              <a:stretch>
                <a:fillRect/>
              </a:stretch>
            </p:blipFill>
            <p:spPr>
              <a:xfrm>
                <a:off x="4278570" y="461220"/>
                <a:ext cx="289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 name="Ink 28">
                <a:extLst>
                  <a:ext uri="{FF2B5EF4-FFF2-40B4-BE49-F238E27FC236}">
                    <a16:creationId xmlns:a16="http://schemas.microsoft.com/office/drawing/2014/main" id="{7A5C704F-62F7-402D-A2CF-C5245C7D386B}"/>
                  </a:ext>
                </a:extLst>
              </p14:cNvPr>
              <p14:cNvContentPartPr/>
              <p14:nvPr/>
            </p14:nvContentPartPr>
            <p14:xfrm>
              <a:off x="4640730" y="385980"/>
              <a:ext cx="221040" cy="250920"/>
            </p14:xfrm>
          </p:contentPart>
        </mc:Choice>
        <mc:Fallback xmlns="">
          <p:pic>
            <p:nvPicPr>
              <p:cNvPr id="29" name="Ink 28">
                <a:extLst>
                  <a:ext uri="{FF2B5EF4-FFF2-40B4-BE49-F238E27FC236}">
                    <a16:creationId xmlns:a16="http://schemas.microsoft.com/office/drawing/2014/main" id="{7A5C704F-62F7-402D-A2CF-C5245C7D386B}"/>
                  </a:ext>
                </a:extLst>
              </p:cNvPr>
              <p:cNvPicPr/>
              <p:nvPr/>
            </p:nvPicPr>
            <p:blipFill>
              <a:blip r:embed="rId135"/>
              <a:stretch>
                <a:fillRect/>
              </a:stretch>
            </p:blipFill>
            <p:spPr>
              <a:xfrm>
                <a:off x="4631730" y="376980"/>
                <a:ext cx="238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11DBE156-BD9B-43C2-976A-FF63C21A8A72}"/>
                  </a:ext>
                </a:extLst>
              </p14:cNvPr>
              <p14:cNvContentPartPr/>
              <p14:nvPr/>
            </p14:nvContentPartPr>
            <p14:xfrm>
              <a:off x="5273970" y="469140"/>
              <a:ext cx="652320" cy="75960"/>
            </p14:xfrm>
          </p:contentPart>
        </mc:Choice>
        <mc:Fallback xmlns="">
          <p:pic>
            <p:nvPicPr>
              <p:cNvPr id="107" name="Ink 106">
                <a:extLst>
                  <a:ext uri="{FF2B5EF4-FFF2-40B4-BE49-F238E27FC236}">
                    <a16:creationId xmlns:a16="http://schemas.microsoft.com/office/drawing/2014/main" id="{11DBE156-BD9B-43C2-976A-FF63C21A8A72}"/>
                  </a:ext>
                </a:extLst>
              </p:cNvPr>
              <p:cNvPicPr/>
              <p:nvPr/>
            </p:nvPicPr>
            <p:blipFill>
              <a:blip r:embed="rId137"/>
              <a:stretch>
                <a:fillRect/>
              </a:stretch>
            </p:blipFill>
            <p:spPr>
              <a:xfrm>
                <a:off x="5264970" y="460140"/>
                <a:ext cx="669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8215BF62-F7F8-4659-ACE4-3C5BC9E0D031}"/>
                  </a:ext>
                </a:extLst>
              </p14:cNvPr>
              <p14:cNvContentPartPr/>
              <p14:nvPr/>
            </p14:nvContentPartPr>
            <p14:xfrm>
              <a:off x="5877330" y="949380"/>
              <a:ext cx="739440" cy="55800"/>
            </p14:xfrm>
          </p:contentPart>
        </mc:Choice>
        <mc:Fallback xmlns="">
          <p:pic>
            <p:nvPicPr>
              <p:cNvPr id="110" name="Ink 109">
                <a:extLst>
                  <a:ext uri="{FF2B5EF4-FFF2-40B4-BE49-F238E27FC236}">
                    <a16:creationId xmlns:a16="http://schemas.microsoft.com/office/drawing/2014/main" id="{8215BF62-F7F8-4659-ACE4-3C5BC9E0D031}"/>
                  </a:ext>
                </a:extLst>
              </p:cNvPr>
              <p:cNvPicPr/>
              <p:nvPr/>
            </p:nvPicPr>
            <p:blipFill>
              <a:blip r:embed="rId139"/>
              <a:stretch>
                <a:fillRect/>
              </a:stretch>
            </p:blipFill>
            <p:spPr>
              <a:xfrm>
                <a:off x="5868330" y="940740"/>
                <a:ext cx="757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C609C9F4-0318-470E-9222-AF73E36E1C8B}"/>
                  </a:ext>
                </a:extLst>
              </p14:cNvPr>
              <p14:cNvContentPartPr/>
              <p14:nvPr/>
            </p14:nvContentPartPr>
            <p14:xfrm>
              <a:off x="5931330" y="492540"/>
              <a:ext cx="581760" cy="154800"/>
            </p14:xfrm>
          </p:contentPart>
        </mc:Choice>
        <mc:Fallback xmlns="">
          <p:pic>
            <p:nvPicPr>
              <p:cNvPr id="111" name="Ink 110">
                <a:extLst>
                  <a:ext uri="{FF2B5EF4-FFF2-40B4-BE49-F238E27FC236}">
                    <a16:creationId xmlns:a16="http://schemas.microsoft.com/office/drawing/2014/main" id="{C609C9F4-0318-470E-9222-AF73E36E1C8B}"/>
                  </a:ext>
                </a:extLst>
              </p:cNvPr>
              <p:cNvPicPr/>
              <p:nvPr/>
            </p:nvPicPr>
            <p:blipFill>
              <a:blip r:embed="rId141"/>
              <a:stretch>
                <a:fillRect/>
              </a:stretch>
            </p:blipFill>
            <p:spPr>
              <a:xfrm>
                <a:off x="5922690" y="483900"/>
                <a:ext cx="599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82E0B584-0870-4D50-B7A8-6F98CB148DC5}"/>
                  </a:ext>
                </a:extLst>
              </p14:cNvPr>
              <p14:cNvContentPartPr/>
              <p14:nvPr/>
            </p14:nvContentPartPr>
            <p14:xfrm>
              <a:off x="6587250" y="295980"/>
              <a:ext cx="31320" cy="747720"/>
            </p14:xfrm>
          </p:contentPart>
        </mc:Choice>
        <mc:Fallback xmlns="">
          <p:pic>
            <p:nvPicPr>
              <p:cNvPr id="113" name="Ink 112">
                <a:extLst>
                  <a:ext uri="{FF2B5EF4-FFF2-40B4-BE49-F238E27FC236}">
                    <a16:creationId xmlns:a16="http://schemas.microsoft.com/office/drawing/2014/main" id="{82E0B584-0870-4D50-B7A8-6F98CB148DC5}"/>
                  </a:ext>
                </a:extLst>
              </p:cNvPr>
              <p:cNvPicPr/>
              <p:nvPr/>
            </p:nvPicPr>
            <p:blipFill>
              <a:blip r:embed="rId143"/>
              <a:stretch>
                <a:fillRect/>
              </a:stretch>
            </p:blipFill>
            <p:spPr>
              <a:xfrm>
                <a:off x="6578250" y="287340"/>
                <a:ext cx="4896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3819EE5F-CA51-48FE-99FD-DCAE57E385FD}"/>
                  </a:ext>
                </a:extLst>
              </p14:cNvPr>
              <p14:cNvContentPartPr/>
              <p14:nvPr/>
            </p14:nvContentPartPr>
            <p14:xfrm>
              <a:off x="6535410" y="221100"/>
              <a:ext cx="1071360" cy="807120"/>
            </p14:xfrm>
          </p:contentPart>
        </mc:Choice>
        <mc:Fallback xmlns="">
          <p:pic>
            <p:nvPicPr>
              <p:cNvPr id="114" name="Ink 113">
                <a:extLst>
                  <a:ext uri="{FF2B5EF4-FFF2-40B4-BE49-F238E27FC236}">
                    <a16:creationId xmlns:a16="http://schemas.microsoft.com/office/drawing/2014/main" id="{3819EE5F-CA51-48FE-99FD-DCAE57E385FD}"/>
                  </a:ext>
                </a:extLst>
              </p:cNvPr>
              <p:cNvPicPr/>
              <p:nvPr/>
            </p:nvPicPr>
            <p:blipFill>
              <a:blip r:embed="rId145"/>
              <a:stretch>
                <a:fillRect/>
              </a:stretch>
            </p:blipFill>
            <p:spPr>
              <a:xfrm>
                <a:off x="6526410" y="212460"/>
                <a:ext cx="108900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271B1CBC-8534-42D4-995E-2AC0E7C984E4}"/>
                  </a:ext>
                </a:extLst>
              </p14:cNvPr>
              <p14:cNvContentPartPr/>
              <p14:nvPr/>
            </p14:nvContentPartPr>
            <p14:xfrm>
              <a:off x="6715770" y="484980"/>
              <a:ext cx="216360" cy="296640"/>
            </p14:xfrm>
          </p:contentPart>
        </mc:Choice>
        <mc:Fallback xmlns="">
          <p:pic>
            <p:nvPicPr>
              <p:cNvPr id="115" name="Ink 114">
                <a:extLst>
                  <a:ext uri="{FF2B5EF4-FFF2-40B4-BE49-F238E27FC236}">
                    <a16:creationId xmlns:a16="http://schemas.microsoft.com/office/drawing/2014/main" id="{271B1CBC-8534-42D4-995E-2AC0E7C984E4}"/>
                  </a:ext>
                </a:extLst>
              </p:cNvPr>
              <p:cNvPicPr/>
              <p:nvPr/>
            </p:nvPicPr>
            <p:blipFill>
              <a:blip r:embed="rId147"/>
              <a:stretch>
                <a:fillRect/>
              </a:stretch>
            </p:blipFill>
            <p:spPr>
              <a:xfrm>
                <a:off x="6706770" y="475980"/>
                <a:ext cx="234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5B9380D7-A09F-4126-B20B-E6D9A5274F7E}"/>
                  </a:ext>
                </a:extLst>
              </p14:cNvPr>
              <p14:cNvContentPartPr/>
              <p14:nvPr/>
            </p14:nvContentPartPr>
            <p14:xfrm>
              <a:off x="6673290" y="595140"/>
              <a:ext cx="200520" cy="50760"/>
            </p14:xfrm>
          </p:contentPart>
        </mc:Choice>
        <mc:Fallback xmlns="">
          <p:pic>
            <p:nvPicPr>
              <p:cNvPr id="116" name="Ink 115">
                <a:extLst>
                  <a:ext uri="{FF2B5EF4-FFF2-40B4-BE49-F238E27FC236}">
                    <a16:creationId xmlns:a16="http://schemas.microsoft.com/office/drawing/2014/main" id="{5B9380D7-A09F-4126-B20B-E6D9A5274F7E}"/>
                  </a:ext>
                </a:extLst>
              </p:cNvPr>
              <p:cNvPicPr/>
              <p:nvPr/>
            </p:nvPicPr>
            <p:blipFill>
              <a:blip r:embed="rId149"/>
              <a:stretch>
                <a:fillRect/>
              </a:stretch>
            </p:blipFill>
            <p:spPr>
              <a:xfrm>
                <a:off x="6664650" y="586500"/>
                <a:ext cx="218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3887C466-2834-48FA-BF19-5B32032A5F20}"/>
                  </a:ext>
                </a:extLst>
              </p14:cNvPr>
              <p14:cNvContentPartPr/>
              <p14:nvPr/>
            </p14:nvContentPartPr>
            <p14:xfrm>
              <a:off x="6960930" y="587940"/>
              <a:ext cx="88200" cy="114840"/>
            </p14:xfrm>
          </p:contentPart>
        </mc:Choice>
        <mc:Fallback xmlns="">
          <p:pic>
            <p:nvPicPr>
              <p:cNvPr id="117" name="Ink 116">
                <a:extLst>
                  <a:ext uri="{FF2B5EF4-FFF2-40B4-BE49-F238E27FC236}">
                    <a16:creationId xmlns:a16="http://schemas.microsoft.com/office/drawing/2014/main" id="{3887C466-2834-48FA-BF19-5B32032A5F20}"/>
                  </a:ext>
                </a:extLst>
              </p:cNvPr>
              <p:cNvPicPr/>
              <p:nvPr/>
            </p:nvPicPr>
            <p:blipFill>
              <a:blip r:embed="rId151"/>
              <a:stretch>
                <a:fillRect/>
              </a:stretch>
            </p:blipFill>
            <p:spPr>
              <a:xfrm>
                <a:off x="6951930" y="578940"/>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571DD336-D00B-471A-A70C-63735AACE7E6}"/>
                  </a:ext>
                </a:extLst>
              </p14:cNvPr>
              <p14:cNvContentPartPr/>
              <p14:nvPr/>
            </p14:nvContentPartPr>
            <p14:xfrm>
              <a:off x="7090170" y="379860"/>
              <a:ext cx="115920" cy="382680"/>
            </p14:xfrm>
          </p:contentPart>
        </mc:Choice>
        <mc:Fallback xmlns="">
          <p:pic>
            <p:nvPicPr>
              <p:cNvPr id="118" name="Ink 117">
                <a:extLst>
                  <a:ext uri="{FF2B5EF4-FFF2-40B4-BE49-F238E27FC236}">
                    <a16:creationId xmlns:a16="http://schemas.microsoft.com/office/drawing/2014/main" id="{571DD336-D00B-471A-A70C-63735AACE7E6}"/>
                  </a:ext>
                </a:extLst>
              </p:cNvPr>
              <p:cNvPicPr/>
              <p:nvPr/>
            </p:nvPicPr>
            <p:blipFill>
              <a:blip r:embed="rId153"/>
              <a:stretch>
                <a:fillRect/>
              </a:stretch>
            </p:blipFill>
            <p:spPr>
              <a:xfrm>
                <a:off x="7081530" y="371220"/>
                <a:ext cx="1335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9" name="Ink 228">
                <a:extLst>
                  <a:ext uri="{FF2B5EF4-FFF2-40B4-BE49-F238E27FC236}">
                    <a16:creationId xmlns:a16="http://schemas.microsoft.com/office/drawing/2014/main" id="{03C3ED93-0BEA-4E12-87F9-E827B9B8EDB5}"/>
                  </a:ext>
                </a:extLst>
              </p14:cNvPr>
              <p14:cNvContentPartPr/>
              <p14:nvPr/>
            </p14:nvContentPartPr>
            <p14:xfrm>
              <a:off x="1690530" y="907215"/>
              <a:ext cx="2361960" cy="5151600"/>
            </p14:xfrm>
          </p:contentPart>
        </mc:Choice>
        <mc:Fallback xmlns="">
          <p:pic>
            <p:nvPicPr>
              <p:cNvPr id="229" name="Ink 228">
                <a:extLst>
                  <a:ext uri="{FF2B5EF4-FFF2-40B4-BE49-F238E27FC236}">
                    <a16:creationId xmlns:a16="http://schemas.microsoft.com/office/drawing/2014/main" id="{03C3ED93-0BEA-4E12-87F9-E827B9B8EDB5}"/>
                  </a:ext>
                </a:extLst>
              </p:cNvPr>
              <p:cNvPicPr/>
              <p:nvPr/>
            </p:nvPicPr>
            <p:blipFill>
              <a:blip r:embed="rId155"/>
              <a:stretch>
                <a:fillRect/>
              </a:stretch>
            </p:blipFill>
            <p:spPr>
              <a:xfrm>
                <a:off x="1681890" y="898215"/>
                <a:ext cx="2379600" cy="5169240"/>
              </a:xfrm>
              <a:prstGeom prst="rect">
                <a:avLst/>
              </a:prstGeom>
            </p:spPr>
          </p:pic>
        </mc:Fallback>
      </mc:AlternateContent>
      <p:grpSp>
        <p:nvGrpSpPr>
          <p:cNvPr id="235" name="Group 234">
            <a:extLst>
              <a:ext uri="{FF2B5EF4-FFF2-40B4-BE49-F238E27FC236}">
                <a16:creationId xmlns:a16="http://schemas.microsoft.com/office/drawing/2014/main" id="{2C7CCC9D-3357-4A83-8052-ED7477E92DCE}"/>
              </a:ext>
            </a:extLst>
          </p:cNvPr>
          <p:cNvGrpSpPr/>
          <p:nvPr/>
        </p:nvGrpSpPr>
        <p:grpSpPr>
          <a:xfrm>
            <a:off x="1893210" y="701340"/>
            <a:ext cx="2201040" cy="5787675"/>
            <a:chOff x="1893210" y="701340"/>
            <a:chExt cx="2201040" cy="5787675"/>
          </a:xfrm>
        </p:grpSpPr>
        <mc:AlternateContent xmlns:mc="http://schemas.openxmlformats.org/markup-compatibility/2006" xmlns:p14="http://schemas.microsoft.com/office/powerpoint/2010/main">
          <mc:Choice Requires="p14">
            <p:contentPart p14:bwMode="auto" r:id="rId156">
              <p14:nvContentPartPr>
                <p14:cNvPr id="76" name="Ink 75">
                  <a:extLst>
                    <a:ext uri="{FF2B5EF4-FFF2-40B4-BE49-F238E27FC236}">
                      <a16:creationId xmlns:a16="http://schemas.microsoft.com/office/drawing/2014/main" id="{B3E8B470-C36C-48AD-A7EB-33745FBC8802}"/>
                    </a:ext>
                  </a:extLst>
                </p14:cNvPr>
                <p14:cNvContentPartPr/>
                <p14:nvPr/>
              </p14:nvContentPartPr>
              <p14:xfrm>
                <a:off x="1974210" y="1328460"/>
                <a:ext cx="23400" cy="331560"/>
              </p14:xfrm>
            </p:contentPart>
          </mc:Choice>
          <mc:Fallback xmlns="">
            <p:pic>
              <p:nvPicPr>
                <p:cNvPr id="76" name="Ink 75">
                  <a:extLst>
                    <a:ext uri="{FF2B5EF4-FFF2-40B4-BE49-F238E27FC236}">
                      <a16:creationId xmlns:a16="http://schemas.microsoft.com/office/drawing/2014/main" id="{B3E8B470-C36C-48AD-A7EB-33745FBC8802}"/>
                    </a:ext>
                  </a:extLst>
                </p:cNvPr>
                <p:cNvPicPr/>
                <p:nvPr/>
              </p:nvPicPr>
              <p:blipFill>
                <a:blip r:embed="rId157"/>
                <a:stretch>
                  <a:fillRect/>
                </a:stretch>
              </p:blipFill>
              <p:spPr>
                <a:xfrm>
                  <a:off x="1965210" y="1319460"/>
                  <a:ext cx="41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7" name="Ink 76">
                  <a:extLst>
                    <a:ext uri="{FF2B5EF4-FFF2-40B4-BE49-F238E27FC236}">
                      <a16:creationId xmlns:a16="http://schemas.microsoft.com/office/drawing/2014/main" id="{8EE17DE4-3997-4D17-BC62-D2618D1B9213}"/>
                    </a:ext>
                  </a:extLst>
                </p14:cNvPr>
                <p14:cNvContentPartPr/>
                <p14:nvPr/>
              </p14:nvContentPartPr>
              <p14:xfrm>
                <a:off x="1903650" y="1309740"/>
                <a:ext cx="781920" cy="515520"/>
              </p14:xfrm>
            </p:contentPart>
          </mc:Choice>
          <mc:Fallback xmlns="">
            <p:pic>
              <p:nvPicPr>
                <p:cNvPr id="77" name="Ink 76">
                  <a:extLst>
                    <a:ext uri="{FF2B5EF4-FFF2-40B4-BE49-F238E27FC236}">
                      <a16:creationId xmlns:a16="http://schemas.microsoft.com/office/drawing/2014/main" id="{8EE17DE4-3997-4D17-BC62-D2618D1B9213}"/>
                    </a:ext>
                  </a:extLst>
                </p:cNvPr>
                <p:cNvPicPr/>
                <p:nvPr/>
              </p:nvPicPr>
              <p:blipFill>
                <a:blip r:embed="rId159"/>
                <a:stretch>
                  <a:fillRect/>
                </a:stretch>
              </p:blipFill>
              <p:spPr>
                <a:xfrm>
                  <a:off x="1894650" y="1300740"/>
                  <a:ext cx="79956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715EF016-7C8B-4513-B2C0-601A4AF88223}"/>
                    </a:ext>
                  </a:extLst>
                </p14:cNvPr>
                <p14:cNvContentPartPr/>
                <p14:nvPr/>
              </p14:nvContentPartPr>
              <p14:xfrm>
                <a:off x="1978530" y="1786020"/>
                <a:ext cx="360" cy="360"/>
              </p14:xfrm>
            </p:contentPart>
          </mc:Choice>
          <mc:Fallback xmlns="">
            <p:pic>
              <p:nvPicPr>
                <p:cNvPr id="78" name="Ink 77">
                  <a:extLst>
                    <a:ext uri="{FF2B5EF4-FFF2-40B4-BE49-F238E27FC236}">
                      <a16:creationId xmlns:a16="http://schemas.microsoft.com/office/drawing/2014/main" id="{715EF016-7C8B-4513-B2C0-601A4AF88223}"/>
                    </a:ext>
                  </a:extLst>
                </p:cNvPr>
                <p:cNvPicPr/>
                <p:nvPr/>
              </p:nvPicPr>
              <p:blipFill>
                <a:blip r:embed="rId161"/>
                <a:stretch>
                  <a:fillRect/>
                </a:stretch>
              </p:blipFill>
              <p:spPr>
                <a:xfrm>
                  <a:off x="1969530" y="1777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062A21A8-9A90-4DD1-A8EB-3E9C830DC6F1}"/>
                    </a:ext>
                  </a:extLst>
                </p14:cNvPr>
                <p14:cNvContentPartPr/>
                <p14:nvPr/>
              </p14:nvContentPartPr>
              <p14:xfrm>
                <a:off x="1893210" y="1610340"/>
                <a:ext cx="80640" cy="180360"/>
              </p14:xfrm>
            </p:contentPart>
          </mc:Choice>
          <mc:Fallback xmlns="">
            <p:pic>
              <p:nvPicPr>
                <p:cNvPr id="79" name="Ink 78">
                  <a:extLst>
                    <a:ext uri="{FF2B5EF4-FFF2-40B4-BE49-F238E27FC236}">
                      <a16:creationId xmlns:a16="http://schemas.microsoft.com/office/drawing/2014/main" id="{062A21A8-9A90-4DD1-A8EB-3E9C830DC6F1}"/>
                    </a:ext>
                  </a:extLst>
                </p:cNvPr>
                <p:cNvPicPr/>
                <p:nvPr/>
              </p:nvPicPr>
              <p:blipFill>
                <a:blip r:embed="rId163"/>
                <a:stretch>
                  <a:fillRect/>
                </a:stretch>
              </p:blipFill>
              <p:spPr>
                <a:xfrm>
                  <a:off x="1884570" y="1601340"/>
                  <a:ext cx="98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35058892-3D15-4874-8F75-36EB213AB4BC}"/>
                    </a:ext>
                  </a:extLst>
                </p14:cNvPr>
                <p14:cNvContentPartPr/>
                <p14:nvPr/>
              </p14:nvContentPartPr>
              <p14:xfrm>
                <a:off x="2685570" y="1552740"/>
                <a:ext cx="205200" cy="135360"/>
              </p14:xfrm>
            </p:contentPart>
          </mc:Choice>
          <mc:Fallback xmlns="">
            <p:pic>
              <p:nvPicPr>
                <p:cNvPr id="80" name="Ink 79">
                  <a:extLst>
                    <a:ext uri="{FF2B5EF4-FFF2-40B4-BE49-F238E27FC236}">
                      <a16:creationId xmlns:a16="http://schemas.microsoft.com/office/drawing/2014/main" id="{35058892-3D15-4874-8F75-36EB213AB4BC}"/>
                    </a:ext>
                  </a:extLst>
                </p:cNvPr>
                <p:cNvPicPr/>
                <p:nvPr/>
              </p:nvPicPr>
              <p:blipFill>
                <a:blip r:embed="rId165"/>
                <a:stretch>
                  <a:fillRect/>
                </a:stretch>
              </p:blipFill>
              <p:spPr>
                <a:xfrm>
                  <a:off x="2676930" y="1544100"/>
                  <a:ext cx="222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3446C931-88A4-4BB5-8FE6-59A7925B920C}"/>
                    </a:ext>
                  </a:extLst>
                </p14:cNvPr>
                <p14:cNvContentPartPr/>
                <p14:nvPr/>
              </p14:nvContentPartPr>
              <p14:xfrm>
                <a:off x="2005170" y="1475700"/>
                <a:ext cx="75600" cy="245880"/>
              </p14:xfrm>
            </p:contentPart>
          </mc:Choice>
          <mc:Fallback xmlns="">
            <p:pic>
              <p:nvPicPr>
                <p:cNvPr id="81" name="Ink 80">
                  <a:extLst>
                    <a:ext uri="{FF2B5EF4-FFF2-40B4-BE49-F238E27FC236}">
                      <a16:creationId xmlns:a16="http://schemas.microsoft.com/office/drawing/2014/main" id="{3446C931-88A4-4BB5-8FE6-59A7925B920C}"/>
                    </a:ext>
                  </a:extLst>
                </p:cNvPr>
                <p:cNvPicPr/>
                <p:nvPr/>
              </p:nvPicPr>
              <p:blipFill>
                <a:blip r:embed="rId167"/>
                <a:stretch>
                  <a:fillRect/>
                </a:stretch>
              </p:blipFill>
              <p:spPr>
                <a:xfrm>
                  <a:off x="1996530" y="1466700"/>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CFA78A9F-A93F-4E37-8957-199B127794B5}"/>
                    </a:ext>
                  </a:extLst>
                </p14:cNvPr>
                <p14:cNvContentPartPr/>
                <p14:nvPr/>
              </p14:nvContentPartPr>
              <p14:xfrm>
                <a:off x="1985370" y="1497300"/>
                <a:ext cx="221040" cy="173880"/>
              </p14:xfrm>
            </p:contentPart>
          </mc:Choice>
          <mc:Fallback xmlns="">
            <p:pic>
              <p:nvPicPr>
                <p:cNvPr id="82" name="Ink 81">
                  <a:extLst>
                    <a:ext uri="{FF2B5EF4-FFF2-40B4-BE49-F238E27FC236}">
                      <a16:creationId xmlns:a16="http://schemas.microsoft.com/office/drawing/2014/main" id="{CFA78A9F-A93F-4E37-8957-199B127794B5}"/>
                    </a:ext>
                  </a:extLst>
                </p:cNvPr>
                <p:cNvPicPr/>
                <p:nvPr/>
              </p:nvPicPr>
              <p:blipFill>
                <a:blip r:embed="rId169"/>
                <a:stretch>
                  <a:fillRect/>
                </a:stretch>
              </p:blipFill>
              <p:spPr>
                <a:xfrm>
                  <a:off x="1976370" y="1488660"/>
                  <a:ext cx="238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Ink 82">
                  <a:extLst>
                    <a:ext uri="{FF2B5EF4-FFF2-40B4-BE49-F238E27FC236}">
                      <a16:creationId xmlns:a16="http://schemas.microsoft.com/office/drawing/2014/main" id="{06BACEA2-B9CA-4E9F-991E-8200F9BDB818}"/>
                    </a:ext>
                  </a:extLst>
                </p14:cNvPr>
                <p14:cNvContentPartPr/>
                <p14:nvPr/>
              </p14:nvContentPartPr>
              <p14:xfrm>
                <a:off x="2243490" y="1566060"/>
                <a:ext cx="114840" cy="66960"/>
              </p14:xfrm>
            </p:contentPart>
          </mc:Choice>
          <mc:Fallback xmlns="">
            <p:pic>
              <p:nvPicPr>
                <p:cNvPr id="83" name="Ink 82">
                  <a:extLst>
                    <a:ext uri="{FF2B5EF4-FFF2-40B4-BE49-F238E27FC236}">
                      <a16:creationId xmlns:a16="http://schemas.microsoft.com/office/drawing/2014/main" id="{06BACEA2-B9CA-4E9F-991E-8200F9BDB818}"/>
                    </a:ext>
                  </a:extLst>
                </p:cNvPr>
                <p:cNvPicPr/>
                <p:nvPr/>
              </p:nvPicPr>
              <p:blipFill>
                <a:blip r:embed="rId171"/>
                <a:stretch>
                  <a:fillRect/>
                </a:stretch>
              </p:blipFill>
              <p:spPr>
                <a:xfrm>
                  <a:off x="2234490" y="1557060"/>
                  <a:ext cx="132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Ink 83">
                  <a:extLst>
                    <a:ext uri="{FF2B5EF4-FFF2-40B4-BE49-F238E27FC236}">
                      <a16:creationId xmlns:a16="http://schemas.microsoft.com/office/drawing/2014/main" id="{D1321A0C-FF2C-4EDD-95C5-E9CDD43F6994}"/>
                    </a:ext>
                  </a:extLst>
                </p14:cNvPr>
                <p14:cNvContentPartPr/>
                <p14:nvPr/>
              </p14:nvContentPartPr>
              <p14:xfrm>
                <a:off x="2363370" y="1534740"/>
                <a:ext cx="28800" cy="133200"/>
              </p14:xfrm>
            </p:contentPart>
          </mc:Choice>
          <mc:Fallback xmlns="">
            <p:pic>
              <p:nvPicPr>
                <p:cNvPr id="84" name="Ink 83">
                  <a:extLst>
                    <a:ext uri="{FF2B5EF4-FFF2-40B4-BE49-F238E27FC236}">
                      <a16:creationId xmlns:a16="http://schemas.microsoft.com/office/drawing/2014/main" id="{D1321A0C-FF2C-4EDD-95C5-E9CDD43F6994}"/>
                    </a:ext>
                  </a:extLst>
                </p:cNvPr>
                <p:cNvPicPr/>
                <p:nvPr/>
              </p:nvPicPr>
              <p:blipFill>
                <a:blip r:embed="rId173"/>
                <a:stretch>
                  <a:fillRect/>
                </a:stretch>
              </p:blipFill>
              <p:spPr>
                <a:xfrm>
                  <a:off x="2354730" y="1526100"/>
                  <a:ext cx="46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Ink 84">
                  <a:extLst>
                    <a:ext uri="{FF2B5EF4-FFF2-40B4-BE49-F238E27FC236}">
                      <a16:creationId xmlns:a16="http://schemas.microsoft.com/office/drawing/2014/main" id="{B046BCEF-C2C3-4827-8A3F-6CDD175C45BE}"/>
                    </a:ext>
                  </a:extLst>
                </p14:cNvPr>
                <p14:cNvContentPartPr/>
                <p14:nvPr/>
              </p14:nvContentPartPr>
              <p14:xfrm>
                <a:off x="2326290" y="1581540"/>
                <a:ext cx="84240" cy="22680"/>
              </p14:xfrm>
            </p:contentPart>
          </mc:Choice>
          <mc:Fallback xmlns="">
            <p:pic>
              <p:nvPicPr>
                <p:cNvPr id="85" name="Ink 84">
                  <a:extLst>
                    <a:ext uri="{FF2B5EF4-FFF2-40B4-BE49-F238E27FC236}">
                      <a16:creationId xmlns:a16="http://schemas.microsoft.com/office/drawing/2014/main" id="{B046BCEF-C2C3-4827-8A3F-6CDD175C45BE}"/>
                    </a:ext>
                  </a:extLst>
                </p:cNvPr>
                <p:cNvPicPr/>
                <p:nvPr/>
              </p:nvPicPr>
              <p:blipFill>
                <a:blip r:embed="rId175"/>
                <a:stretch>
                  <a:fillRect/>
                </a:stretch>
              </p:blipFill>
              <p:spPr>
                <a:xfrm>
                  <a:off x="2317290" y="1572540"/>
                  <a:ext cx="101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Ink 85">
                  <a:extLst>
                    <a:ext uri="{FF2B5EF4-FFF2-40B4-BE49-F238E27FC236}">
                      <a16:creationId xmlns:a16="http://schemas.microsoft.com/office/drawing/2014/main" id="{55381566-3298-42A8-B7D1-6AA238D37AD8}"/>
                    </a:ext>
                  </a:extLst>
                </p14:cNvPr>
                <p14:cNvContentPartPr/>
                <p14:nvPr/>
              </p14:nvContentPartPr>
              <p14:xfrm>
                <a:off x="2810130" y="1544820"/>
                <a:ext cx="255240" cy="15120"/>
              </p14:xfrm>
            </p:contentPart>
          </mc:Choice>
          <mc:Fallback xmlns="">
            <p:pic>
              <p:nvPicPr>
                <p:cNvPr id="86" name="Ink 85">
                  <a:extLst>
                    <a:ext uri="{FF2B5EF4-FFF2-40B4-BE49-F238E27FC236}">
                      <a16:creationId xmlns:a16="http://schemas.microsoft.com/office/drawing/2014/main" id="{55381566-3298-42A8-B7D1-6AA238D37AD8}"/>
                    </a:ext>
                  </a:extLst>
                </p:cNvPr>
                <p:cNvPicPr/>
                <p:nvPr/>
              </p:nvPicPr>
              <p:blipFill>
                <a:blip r:embed="rId177"/>
                <a:stretch>
                  <a:fillRect/>
                </a:stretch>
              </p:blipFill>
              <p:spPr>
                <a:xfrm>
                  <a:off x="2801130" y="1535820"/>
                  <a:ext cx="272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8" name="Ink 87">
                  <a:extLst>
                    <a:ext uri="{FF2B5EF4-FFF2-40B4-BE49-F238E27FC236}">
                      <a16:creationId xmlns:a16="http://schemas.microsoft.com/office/drawing/2014/main" id="{CB3F9A63-1FDB-4479-82E5-856C048C61DC}"/>
                    </a:ext>
                  </a:extLst>
                </p14:cNvPr>
                <p14:cNvContentPartPr/>
                <p14:nvPr/>
              </p14:nvContentPartPr>
              <p14:xfrm>
                <a:off x="3040170" y="701340"/>
                <a:ext cx="848160" cy="831960"/>
              </p14:xfrm>
            </p:contentPart>
          </mc:Choice>
          <mc:Fallback xmlns="">
            <p:pic>
              <p:nvPicPr>
                <p:cNvPr id="88" name="Ink 87">
                  <a:extLst>
                    <a:ext uri="{FF2B5EF4-FFF2-40B4-BE49-F238E27FC236}">
                      <a16:creationId xmlns:a16="http://schemas.microsoft.com/office/drawing/2014/main" id="{CB3F9A63-1FDB-4479-82E5-856C048C61DC}"/>
                    </a:ext>
                  </a:extLst>
                </p:cNvPr>
                <p:cNvPicPr/>
                <p:nvPr/>
              </p:nvPicPr>
              <p:blipFill>
                <a:blip r:embed="rId179"/>
                <a:stretch>
                  <a:fillRect/>
                </a:stretch>
              </p:blipFill>
              <p:spPr>
                <a:xfrm>
                  <a:off x="3031530" y="692340"/>
                  <a:ext cx="8658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6" name="Ink 195">
                  <a:extLst>
                    <a:ext uri="{FF2B5EF4-FFF2-40B4-BE49-F238E27FC236}">
                      <a16:creationId xmlns:a16="http://schemas.microsoft.com/office/drawing/2014/main" id="{8289E89E-C83E-4C20-AD5E-1AAF94F46B69}"/>
                    </a:ext>
                  </a:extLst>
                </p14:cNvPr>
                <p14:cNvContentPartPr/>
                <p14:nvPr/>
              </p14:nvContentPartPr>
              <p14:xfrm>
                <a:off x="3050250" y="1558095"/>
                <a:ext cx="10440" cy="10440"/>
              </p14:xfrm>
            </p:contentPart>
          </mc:Choice>
          <mc:Fallback xmlns="">
            <p:pic>
              <p:nvPicPr>
                <p:cNvPr id="196" name="Ink 195">
                  <a:extLst>
                    <a:ext uri="{FF2B5EF4-FFF2-40B4-BE49-F238E27FC236}">
                      <a16:creationId xmlns:a16="http://schemas.microsoft.com/office/drawing/2014/main" id="{8289E89E-C83E-4C20-AD5E-1AAF94F46B69}"/>
                    </a:ext>
                  </a:extLst>
                </p:cNvPr>
                <p:cNvPicPr/>
                <p:nvPr/>
              </p:nvPicPr>
              <p:blipFill>
                <a:blip r:embed="rId181"/>
                <a:stretch>
                  <a:fillRect/>
                </a:stretch>
              </p:blipFill>
              <p:spPr>
                <a:xfrm>
                  <a:off x="3041250" y="1549095"/>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Ink 196">
                  <a:extLst>
                    <a:ext uri="{FF2B5EF4-FFF2-40B4-BE49-F238E27FC236}">
                      <a16:creationId xmlns:a16="http://schemas.microsoft.com/office/drawing/2014/main" id="{C2C35FE6-B4F4-4DE5-8399-CBFE1DF7FD65}"/>
                    </a:ext>
                  </a:extLst>
                </p14:cNvPr>
                <p14:cNvContentPartPr/>
                <p14:nvPr/>
              </p14:nvContentPartPr>
              <p14:xfrm>
                <a:off x="3050250" y="1637295"/>
                <a:ext cx="360" cy="360"/>
              </p14:xfrm>
            </p:contentPart>
          </mc:Choice>
          <mc:Fallback xmlns="">
            <p:pic>
              <p:nvPicPr>
                <p:cNvPr id="197" name="Ink 196">
                  <a:extLst>
                    <a:ext uri="{FF2B5EF4-FFF2-40B4-BE49-F238E27FC236}">
                      <a16:creationId xmlns:a16="http://schemas.microsoft.com/office/drawing/2014/main" id="{C2C35FE6-B4F4-4DE5-8399-CBFE1DF7FD65}"/>
                    </a:ext>
                  </a:extLst>
                </p:cNvPr>
                <p:cNvPicPr/>
                <p:nvPr/>
              </p:nvPicPr>
              <p:blipFill>
                <a:blip r:embed="rId161"/>
                <a:stretch>
                  <a:fillRect/>
                </a:stretch>
              </p:blipFill>
              <p:spPr>
                <a:xfrm>
                  <a:off x="3041250" y="1628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8" name="Ink 197">
                  <a:extLst>
                    <a:ext uri="{FF2B5EF4-FFF2-40B4-BE49-F238E27FC236}">
                      <a16:creationId xmlns:a16="http://schemas.microsoft.com/office/drawing/2014/main" id="{E59925E3-04F8-4854-B3C5-801422575CFF}"/>
                    </a:ext>
                  </a:extLst>
                </p14:cNvPr>
                <p14:cNvContentPartPr/>
                <p14:nvPr/>
              </p14:nvContentPartPr>
              <p14:xfrm>
                <a:off x="2984730" y="1680855"/>
                <a:ext cx="49320" cy="248400"/>
              </p14:xfrm>
            </p:contentPart>
          </mc:Choice>
          <mc:Fallback xmlns="">
            <p:pic>
              <p:nvPicPr>
                <p:cNvPr id="198" name="Ink 197">
                  <a:extLst>
                    <a:ext uri="{FF2B5EF4-FFF2-40B4-BE49-F238E27FC236}">
                      <a16:creationId xmlns:a16="http://schemas.microsoft.com/office/drawing/2014/main" id="{E59925E3-04F8-4854-B3C5-801422575CFF}"/>
                    </a:ext>
                  </a:extLst>
                </p:cNvPr>
                <p:cNvPicPr/>
                <p:nvPr/>
              </p:nvPicPr>
              <p:blipFill>
                <a:blip r:embed="rId184"/>
                <a:stretch>
                  <a:fillRect/>
                </a:stretch>
              </p:blipFill>
              <p:spPr>
                <a:xfrm>
                  <a:off x="2976090" y="1672215"/>
                  <a:ext cx="66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9" name="Ink 198">
                  <a:extLst>
                    <a:ext uri="{FF2B5EF4-FFF2-40B4-BE49-F238E27FC236}">
                      <a16:creationId xmlns:a16="http://schemas.microsoft.com/office/drawing/2014/main" id="{18683305-9031-4044-B0B9-3B0000F8DFA2}"/>
                    </a:ext>
                  </a:extLst>
                </p14:cNvPr>
                <p14:cNvContentPartPr/>
                <p14:nvPr/>
              </p14:nvContentPartPr>
              <p14:xfrm>
                <a:off x="2966730" y="1554135"/>
                <a:ext cx="1127520" cy="1132560"/>
              </p14:xfrm>
            </p:contentPart>
          </mc:Choice>
          <mc:Fallback xmlns="">
            <p:pic>
              <p:nvPicPr>
                <p:cNvPr id="199" name="Ink 198">
                  <a:extLst>
                    <a:ext uri="{FF2B5EF4-FFF2-40B4-BE49-F238E27FC236}">
                      <a16:creationId xmlns:a16="http://schemas.microsoft.com/office/drawing/2014/main" id="{18683305-9031-4044-B0B9-3B0000F8DFA2}"/>
                    </a:ext>
                  </a:extLst>
                </p:cNvPr>
                <p:cNvPicPr/>
                <p:nvPr/>
              </p:nvPicPr>
              <p:blipFill>
                <a:blip r:embed="rId186"/>
                <a:stretch>
                  <a:fillRect/>
                </a:stretch>
              </p:blipFill>
              <p:spPr>
                <a:xfrm>
                  <a:off x="2958090" y="1545495"/>
                  <a:ext cx="114516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1" name="Ink 230">
                  <a:extLst>
                    <a:ext uri="{FF2B5EF4-FFF2-40B4-BE49-F238E27FC236}">
                      <a16:creationId xmlns:a16="http://schemas.microsoft.com/office/drawing/2014/main" id="{FE3661A4-CF11-42D2-9A28-274CB70700E0}"/>
                    </a:ext>
                  </a:extLst>
                </p14:cNvPr>
                <p14:cNvContentPartPr/>
                <p14:nvPr/>
              </p14:nvContentPartPr>
              <p14:xfrm>
                <a:off x="2885370" y="2577975"/>
                <a:ext cx="360" cy="14040"/>
              </p14:xfrm>
            </p:contentPart>
          </mc:Choice>
          <mc:Fallback xmlns="">
            <p:pic>
              <p:nvPicPr>
                <p:cNvPr id="231" name="Ink 230">
                  <a:extLst>
                    <a:ext uri="{FF2B5EF4-FFF2-40B4-BE49-F238E27FC236}">
                      <a16:creationId xmlns:a16="http://schemas.microsoft.com/office/drawing/2014/main" id="{FE3661A4-CF11-42D2-9A28-274CB70700E0}"/>
                    </a:ext>
                  </a:extLst>
                </p:cNvPr>
                <p:cNvPicPr/>
                <p:nvPr/>
              </p:nvPicPr>
              <p:blipFill>
                <a:blip r:embed="rId188"/>
                <a:stretch>
                  <a:fillRect/>
                </a:stretch>
              </p:blipFill>
              <p:spPr>
                <a:xfrm>
                  <a:off x="2876370" y="2568975"/>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2" name="Ink 231">
                  <a:extLst>
                    <a:ext uri="{FF2B5EF4-FFF2-40B4-BE49-F238E27FC236}">
                      <a16:creationId xmlns:a16="http://schemas.microsoft.com/office/drawing/2014/main" id="{73B8A96F-8127-4B3B-B7D1-1AFC521543A5}"/>
                    </a:ext>
                  </a:extLst>
                </p14:cNvPr>
                <p14:cNvContentPartPr/>
                <p14:nvPr/>
              </p14:nvContentPartPr>
              <p14:xfrm>
                <a:off x="2881770" y="2594895"/>
                <a:ext cx="12240" cy="24840"/>
              </p14:xfrm>
            </p:contentPart>
          </mc:Choice>
          <mc:Fallback xmlns="">
            <p:pic>
              <p:nvPicPr>
                <p:cNvPr id="232" name="Ink 231">
                  <a:extLst>
                    <a:ext uri="{FF2B5EF4-FFF2-40B4-BE49-F238E27FC236}">
                      <a16:creationId xmlns:a16="http://schemas.microsoft.com/office/drawing/2014/main" id="{73B8A96F-8127-4B3B-B7D1-1AFC521543A5}"/>
                    </a:ext>
                  </a:extLst>
                </p:cNvPr>
                <p:cNvPicPr/>
                <p:nvPr/>
              </p:nvPicPr>
              <p:blipFill>
                <a:blip r:embed="rId190"/>
                <a:stretch>
                  <a:fillRect/>
                </a:stretch>
              </p:blipFill>
              <p:spPr>
                <a:xfrm>
                  <a:off x="2872770" y="2585895"/>
                  <a:ext cx="2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4" name="Ink 233">
                  <a:extLst>
                    <a:ext uri="{FF2B5EF4-FFF2-40B4-BE49-F238E27FC236}">
                      <a16:creationId xmlns:a16="http://schemas.microsoft.com/office/drawing/2014/main" id="{C33E21FB-A719-42C4-822A-94BDCFB2CCF5}"/>
                    </a:ext>
                  </a:extLst>
                </p14:cNvPr>
                <p14:cNvContentPartPr/>
                <p14:nvPr/>
              </p14:nvContentPartPr>
              <p14:xfrm>
                <a:off x="2861250" y="2124735"/>
                <a:ext cx="1201320" cy="4364280"/>
              </p14:xfrm>
            </p:contentPart>
          </mc:Choice>
          <mc:Fallback xmlns="">
            <p:pic>
              <p:nvPicPr>
                <p:cNvPr id="234" name="Ink 233">
                  <a:extLst>
                    <a:ext uri="{FF2B5EF4-FFF2-40B4-BE49-F238E27FC236}">
                      <a16:creationId xmlns:a16="http://schemas.microsoft.com/office/drawing/2014/main" id="{C33E21FB-A719-42C4-822A-94BDCFB2CCF5}"/>
                    </a:ext>
                  </a:extLst>
                </p:cNvPr>
                <p:cNvPicPr/>
                <p:nvPr/>
              </p:nvPicPr>
              <p:blipFill>
                <a:blip r:embed="rId192"/>
                <a:stretch>
                  <a:fillRect/>
                </a:stretch>
              </p:blipFill>
              <p:spPr>
                <a:xfrm>
                  <a:off x="2852250" y="2116095"/>
                  <a:ext cx="1218960" cy="438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36" name="Ink 235">
                <a:extLst>
                  <a:ext uri="{FF2B5EF4-FFF2-40B4-BE49-F238E27FC236}">
                    <a16:creationId xmlns:a16="http://schemas.microsoft.com/office/drawing/2014/main" id="{D6807648-FBFF-4C61-B6B4-8628BF7192FF}"/>
                  </a:ext>
                </a:extLst>
              </p14:cNvPr>
              <p14:cNvContentPartPr/>
              <p14:nvPr/>
            </p14:nvContentPartPr>
            <p14:xfrm>
              <a:off x="2757570" y="5367255"/>
              <a:ext cx="1394280" cy="1254240"/>
            </p14:xfrm>
          </p:contentPart>
        </mc:Choice>
        <mc:Fallback xmlns="">
          <p:pic>
            <p:nvPicPr>
              <p:cNvPr id="236" name="Ink 235">
                <a:extLst>
                  <a:ext uri="{FF2B5EF4-FFF2-40B4-BE49-F238E27FC236}">
                    <a16:creationId xmlns:a16="http://schemas.microsoft.com/office/drawing/2014/main" id="{D6807648-FBFF-4C61-B6B4-8628BF7192FF}"/>
                  </a:ext>
                </a:extLst>
              </p:cNvPr>
              <p:cNvPicPr/>
              <p:nvPr/>
            </p:nvPicPr>
            <p:blipFill>
              <a:blip r:embed="rId194"/>
              <a:stretch>
                <a:fillRect/>
              </a:stretch>
            </p:blipFill>
            <p:spPr>
              <a:xfrm>
                <a:off x="2748930" y="5358255"/>
                <a:ext cx="1411920" cy="1271880"/>
              </a:xfrm>
              <a:prstGeom prst="rect">
                <a:avLst/>
              </a:prstGeom>
            </p:spPr>
          </p:pic>
        </mc:Fallback>
      </mc:AlternateContent>
      <p:grpSp>
        <p:nvGrpSpPr>
          <p:cNvPr id="238" name="Group 237">
            <a:extLst>
              <a:ext uri="{FF2B5EF4-FFF2-40B4-BE49-F238E27FC236}">
                <a16:creationId xmlns:a16="http://schemas.microsoft.com/office/drawing/2014/main" id="{D52C9B1D-FBC4-4F14-9FD5-29075C1B2357}"/>
              </a:ext>
            </a:extLst>
          </p:cNvPr>
          <p:cNvGrpSpPr/>
          <p:nvPr/>
        </p:nvGrpSpPr>
        <p:grpSpPr>
          <a:xfrm>
            <a:off x="1483890" y="4601535"/>
            <a:ext cx="2645640" cy="2157120"/>
            <a:chOff x="1483890" y="4601535"/>
            <a:chExt cx="2645640" cy="2157120"/>
          </a:xfrm>
        </p:grpSpPr>
        <mc:AlternateContent xmlns:mc="http://schemas.openxmlformats.org/markup-compatibility/2006" xmlns:p14="http://schemas.microsoft.com/office/powerpoint/2010/main">
          <mc:Choice Requires="p14">
            <p:contentPart p14:bwMode="auto" r:id="rId195">
              <p14:nvContentPartPr>
                <p14:cNvPr id="226" name="Ink 225">
                  <a:extLst>
                    <a:ext uri="{FF2B5EF4-FFF2-40B4-BE49-F238E27FC236}">
                      <a16:creationId xmlns:a16="http://schemas.microsoft.com/office/drawing/2014/main" id="{57EAE55C-9C19-4E81-97D5-B720E1278BFB}"/>
                    </a:ext>
                  </a:extLst>
                </p14:cNvPr>
                <p14:cNvContentPartPr/>
                <p14:nvPr/>
              </p14:nvContentPartPr>
              <p14:xfrm>
                <a:off x="3127290" y="4669575"/>
                <a:ext cx="5400" cy="6480"/>
              </p14:xfrm>
            </p:contentPart>
          </mc:Choice>
          <mc:Fallback xmlns="">
            <p:pic>
              <p:nvPicPr>
                <p:cNvPr id="226" name="Ink 225">
                  <a:extLst>
                    <a:ext uri="{FF2B5EF4-FFF2-40B4-BE49-F238E27FC236}">
                      <a16:creationId xmlns:a16="http://schemas.microsoft.com/office/drawing/2014/main" id="{57EAE55C-9C19-4E81-97D5-B720E1278BFB}"/>
                    </a:ext>
                  </a:extLst>
                </p:cNvPr>
                <p:cNvPicPr/>
                <p:nvPr/>
              </p:nvPicPr>
              <p:blipFill>
                <a:blip r:embed="rId196"/>
                <a:stretch>
                  <a:fillRect/>
                </a:stretch>
              </p:blipFill>
              <p:spPr>
                <a:xfrm>
                  <a:off x="3118650" y="4660935"/>
                  <a:ext cx="23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FAF2C0A6-E0D9-4DB9-BE8F-E12AFBBF474D}"/>
                    </a:ext>
                  </a:extLst>
                </p14:cNvPr>
                <p14:cNvContentPartPr/>
                <p14:nvPr/>
              </p14:nvContentPartPr>
              <p14:xfrm>
                <a:off x="3107490" y="4601535"/>
                <a:ext cx="996840" cy="917280"/>
              </p14:xfrm>
            </p:contentPart>
          </mc:Choice>
          <mc:Fallback xmlns="">
            <p:pic>
              <p:nvPicPr>
                <p:cNvPr id="227" name="Ink 226">
                  <a:extLst>
                    <a:ext uri="{FF2B5EF4-FFF2-40B4-BE49-F238E27FC236}">
                      <a16:creationId xmlns:a16="http://schemas.microsoft.com/office/drawing/2014/main" id="{FAF2C0A6-E0D9-4DB9-BE8F-E12AFBBF474D}"/>
                    </a:ext>
                  </a:extLst>
                </p:cNvPr>
                <p:cNvPicPr/>
                <p:nvPr/>
              </p:nvPicPr>
              <p:blipFill>
                <a:blip r:embed="rId198"/>
                <a:stretch>
                  <a:fillRect/>
                </a:stretch>
              </p:blipFill>
              <p:spPr>
                <a:xfrm>
                  <a:off x="3098850" y="4592895"/>
                  <a:ext cx="101448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7" name="Ink 236">
                  <a:extLst>
                    <a:ext uri="{FF2B5EF4-FFF2-40B4-BE49-F238E27FC236}">
                      <a16:creationId xmlns:a16="http://schemas.microsoft.com/office/drawing/2014/main" id="{83FBCADE-C164-4616-B8A1-6DE4DCCA36AB}"/>
                    </a:ext>
                  </a:extLst>
                </p14:cNvPr>
                <p14:cNvContentPartPr/>
                <p14:nvPr/>
              </p14:nvContentPartPr>
              <p14:xfrm>
                <a:off x="1483890" y="4814295"/>
                <a:ext cx="2645640" cy="1944360"/>
              </p14:xfrm>
            </p:contentPart>
          </mc:Choice>
          <mc:Fallback xmlns="">
            <p:pic>
              <p:nvPicPr>
                <p:cNvPr id="237" name="Ink 236">
                  <a:extLst>
                    <a:ext uri="{FF2B5EF4-FFF2-40B4-BE49-F238E27FC236}">
                      <a16:creationId xmlns:a16="http://schemas.microsoft.com/office/drawing/2014/main" id="{83FBCADE-C164-4616-B8A1-6DE4DCCA36AB}"/>
                    </a:ext>
                  </a:extLst>
                </p:cNvPr>
                <p:cNvPicPr/>
                <p:nvPr/>
              </p:nvPicPr>
              <p:blipFill>
                <a:blip r:embed="rId200"/>
                <a:stretch>
                  <a:fillRect/>
                </a:stretch>
              </p:blipFill>
              <p:spPr>
                <a:xfrm>
                  <a:off x="1475250" y="4805295"/>
                  <a:ext cx="2663280" cy="1962000"/>
                </a:xfrm>
                <a:prstGeom prst="rect">
                  <a:avLst/>
                </a:prstGeom>
              </p:spPr>
            </p:pic>
          </mc:Fallback>
        </mc:AlternateContent>
      </p:grpSp>
      <p:grpSp>
        <p:nvGrpSpPr>
          <p:cNvPr id="271" name="Group 270">
            <a:extLst>
              <a:ext uri="{FF2B5EF4-FFF2-40B4-BE49-F238E27FC236}">
                <a16:creationId xmlns:a16="http://schemas.microsoft.com/office/drawing/2014/main" id="{2C3BA0AC-C130-40AB-BF56-6BA91F825582}"/>
              </a:ext>
            </a:extLst>
          </p:cNvPr>
          <p:cNvGrpSpPr/>
          <p:nvPr/>
        </p:nvGrpSpPr>
        <p:grpSpPr>
          <a:xfrm>
            <a:off x="3994170" y="2331735"/>
            <a:ext cx="6159240" cy="4501080"/>
            <a:chOff x="3994170" y="2331735"/>
            <a:chExt cx="6159240" cy="4501080"/>
          </a:xfrm>
        </p:grpSpPr>
        <mc:AlternateContent xmlns:mc="http://schemas.openxmlformats.org/markup-compatibility/2006" xmlns:p14="http://schemas.microsoft.com/office/powerpoint/2010/main">
          <mc:Choice Requires="p14">
            <p:contentPart p14:bwMode="auto" r:id="rId201">
              <p14:nvContentPartPr>
                <p14:cNvPr id="161" name="Ink 160">
                  <a:extLst>
                    <a:ext uri="{FF2B5EF4-FFF2-40B4-BE49-F238E27FC236}">
                      <a16:creationId xmlns:a16="http://schemas.microsoft.com/office/drawing/2014/main" id="{C86DAAF2-D069-4670-8501-5F9EE1DA2B15}"/>
                    </a:ext>
                  </a:extLst>
                </p14:cNvPr>
                <p14:cNvContentPartPr/>
                <p14:nvPr/>
              </p14:nvContentPartPr>
              <p14:xfrm>
                <a:off x="4064730" y="3344055"/>
                <a:ext cx="10800" cy="527760"/>
              </p14:xfrm>
            </p:contentPart>
          </mc:Choice>
          <mc:Fallback xmlns="">
            <p:pic>
              <p:nvPicPr>
                <p:cNvPr id="161" name="Ink 160">
                  <a:extLst>
                    <a:ext uri="{FF2B5EF4-FFF2-40B4-BE49-F238E27FC236}">
                      <a16:creationId xmlns:a16="http://schemas.microsoft.com/office/drawing/2014/main" id="{C86DAAF2-D069-4670-8501-5F9EE1DA2B15}"/>
                    </a:ext>
                  </a:extLst>
                </p:cNvPr>
                <p:cNvPicPr/>
                <p:nvPr/>
              </p:nvPicPr>
              <p:blipFill>
                <a:blip r:embed="rId202"/>
                <a:stretch>
                  <a:fillRect/>
                </a:stretch>
              </p:blipFill>
              <p:spPr>
                <a:xfrm>
                  <a:off x="4055730" y="3335415"/>
                  <a:ext cx="2844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Ink 161">
                  <a:extLst>
                    <a:ext uri="{FF2B5EF4-FFF2-40B4-BE49-F238E27FC236}">
                      <a16:creationId xmlns:a16="http://schemas.microsoft.com/office/drawing/2014/main" id="{E698B0A9-D4EF-4A1F-91E1-9B6477193BDE}"/>
                    </a:ext>
                  </a:extLst>
                </p14:cNvPr>
                <p14:cNvContentPartPr/>
                <p14:nvPr/>
              </p14:nvContentPartPr>
              <p14:xfrm>
                <a:off x="4006770" y="3197535"/>
                <a:ext cx="1089720" cy="669960"/>
              </p14:xfrm>
            </p:contentPart>
          </mc:Choice>
          <mc:Fallback xmlns="">
            <p:pic>
              <p:nvPicPr>
                <p:cNvPr id="162" name="Ink 161">
                  <a:extLst>
                    <a:ext uri="{FF2B5EF4-FFF2-40B4-BE49-F238E27FC236}">
                      <a16:creationId xmlns:a16="http://schemas.microsoft.com/office/drawing/2014/main" id="{E698B0A9-D4EF-4A1F-91E1-9B6477193BDE}"/>
                    </a:ext>
                  </a:extLst>
                </p:cNvPr>
                <p:cNvPicPr/>
                <p:nvPr/>
              </p:nvPicPr>
              <p:blipFill>
                <a:blip r:embed="rId204"/>
                <a:stretch>
                  <a:fillRect/>
                </a:stretch>
              </p:blipFill>
              <p:spPr>
                <a:xfrm>
                  <a:off x="3998130" y="3188535"/>
                  <a:ext cx="110736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Ink 166">
                  <a:extLst>
                    <a:ext uri="{FF2B5EF4-FFF2-40B4-BE49-F238E27FC236}">
                      <a16:creationId xmlns:a16="http://schemas.microsoft.com/office/drawing/2014/main" id="{5DFE4AE8-71FB-4C53-99CD-0B92FED7813E}"/>
                    </a:ext>
                  </a:extLst>
                </p14:cNvPr>
                <p14:cNvContentPartPr/>
                <p14:nvPr/>
              </p14:nvContentPartPr>
              <p14:xfrm>
                <a:off x="4174530" y="3467175"/>
                <a:ext cx="186480" cy="291960"/>
              </p14:xfrm>
            </p:contentPart>
          </mc:Choice>
          <mc:Fallback xmlns="">
            <p:pic>
              <p:nvPicPr>
                <p:cNvPr id="167" name="Ink 166">
                  <a:extLst>
                    <a:ext uri="{FF2B5EF4-FFF2-40B4-BE49-F238E27FC236}">
                      <a16:creationId xmlns:a16="http://schemas.microsoft.com/office/drawing/2014/main" id="{5DFE4AE8-71FB-4C53-99CD-0B92FED7813E}"/>
                    </a:ext>
                  </a:extLst>
                </p:cNvPr>
                <p:cNvPicPr/>
                <p:nvPr/>
              </p:nvPicPr>
              <p:blipFill>
                <a:blip r:embed="rId206"/>
                <a:stretch>
                  <a:fillRect/>
                </a:stretch>
              </p:blipFill>
              <p:spPr>
                <a:xfrm>
                  <a:off x="4165890" y="3458175"/>
                  <a:ext cx="204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8" name="Ink 167">
                  <a:extLst>
                    <a:ext uri="{FF2B5EF4-FFF2-40B4-BE49-F238E27FC236}">
                      <a16:creationId xmlns:a16="http://schemas.microsoft.com/office/drawing/2014/main" id="{D137DE10-E089-4367-A2C7-7975742D7594}"/>
                    </a:ext>
                  </a:extLst>
                </p14:cNvPr>
                <p14:cNvContentPartPr/>
                <p14:nvPr/>
              </p14:nvContentPartPr>
              <p14:xfrm>
                <a:off x="4424370" y="3460695"/>
                <a:ext cx="17640" cy="179280"/>
              </p14:xfrm>
            </p:contentPart>
          </mc:Choice>
          <mc:Fallback xmlns="">
            <p:pic>
              <p:nvPicPr>
                <p:cNvPr id="168" name="Ink 167">
                  <a:extLst>
                    <a:ext uri="{FF2B5EF4-FFF2-40B4-BE49-F238E27FC236}">
                      <a16:creationId xmlns:a16="http://schemas.microsoft.com/office/drawing/2014/main" id="{D137DE10-E089-4367-A2C7-7975742D7594}"/>
                    </a:ext>
                  </a:extLst>
                </p:cNvPr>
                <p:cNvPicPr/>
                <p:nvPr/>
              </p:nvPicPr>
              <p:blipFill>
                <a:blip r:embed="rId208"/>
                <a:stretch>
                  <a:fillRect/>
                </a:stretch>
              </p:blipFill>
              <p:spPr>
                <a:xfrm>
                  <a:off x="4415370" y="3452055"/>
                  <a:ext cx="35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Ink 168">
                  <a:extLst>
                    <a:ext uri="{FF2B5EF4-FFF2-40B4-BE49-F238E27FC236}">
                      <a16:creationId xmlns:a16="http://schemas.microsoft.com/office/drawing/2014/main" id="{AD213B6D-D630-47CA-AEBA-F978845F5D3D}"/>
                    </a:ext>
                  </a:extLst>
                </p14:cNvPr>
                <p14:cNvContentPartPr/>
                <p14:nvPr/>
              </p14:nvContentPartPr>
              <p14:xfrm>
                <a:off x="4433730" y="3452055"/>
                <a:ext cx="206640" cy="169920"/>
              </p14:xfrm>
            </p:contentPart>
          </mc:Choice>
          <mc:Fallback xmlns="">
            <p:pic>
              <p:nvPicPr>
                <p:cNvPr id="169" name="Ink 168">
                  <a:extLst>
                    <a:ext uri="{FF2B5EF4-FFF2-40B4-BE49-F238E27FC236}">
                      <a16:creationId xmlns:a16="http://schemas.microsoft.com/office/drawing/2014/main" id="{AD213B6D-D630-47CA-AEBA-F978845F5D3D}"/>
                    </a:ext>
                  </a:extLst>
                </p:cNvPr>
                <p:cNvPicPr/>
                <p:nvPr/>
              </p:nvPicPr>
              <p:blipFill>
                <a:blip r:embed="rId210"/>
                <a:stretch>
                  <a:fillRect/>
                </a:stretch>
              </p:blipFill>
              <p:spPr>
                <a:xfrm>
                  <a:off x="4425090" y="3443055"/>
                  <a:ext cx="22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Ink 169">
                  <a:extLst>
                    <a:ext uri="{FF2B5EF4-FFF2-40B4-BE49-F238E27FC236}">
                      <a16:creationId xmlns:a16="http://schemas.microsoft.com/office/drawing/2014/main" id="{3FA0C8D4-7686-41C2-B5C4-330E187D9E45}"/>
                    </a:ext>
                  </a:extLst>
                </p14:cNvPr>
                <p14:cNvContentPartPr/>
                <p14:nvPr/>
              </p14:nvContentPartPr>
              <p14:xfrm>
                <a:off x="4620210" y="3372135"/>
                <a:ext cx="230760" cy="232200"/>
              </p14:xfrm>
            </p:contentPart>
          </mc:Choice>
          <mc:Fallback xmlns="">
            <p:pic>
              <p:nvPicPr>
                <p:cNvPr id="170" name="Ink 169">
                  <a:extLst>
                    <a:ext uri="{FF2B5EF4-FFF2-40B4-BE49-F238E27FC236}">
                      <a16:creationId xmlns:a16="http://schemas.microsoft.com/office/drawing/2014/main" id="{3FA0C8D4-7686-41C2-B5C4-330E187D9E45}"/>
                    </a:ext>
                  </a:extLst>
                </p:cNvPr>
                <p:cNvPicPr/>
                <p:nvPr/>
              </p:nvPicPr>
              <p:blipFill>
                <a:blip r:embed="rId212"/>
                <a:stretch>
                  <a:fillRect/>
                </a:stretch>
              </p:blipFill>
              <p:spPr>
                <a:xfrm>
                  <a:off x="4611210" y="3363495"/>
                  <a:ext cx="248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Ink 157">
                  <a:extLst>
                    <a:ext uri="{FF2B5EF4-FFF2-40B4-BE49-F238E27FC236}">
                      <a16:creationId xmlns:a16="http://schemas.microsoft.com/office/drawing/2014/main" id="{39E0C2EE-10E6-43A4-871F-0A83DE05443A}"/>
                    </a:ext>
                  </a:extLst>
                </p14:cNvPr>
                <p14:cNvContentPartPr/>
                <p14:nvPr/>
              </p14:nvContentPartPr>
              <p14:xfrm>
                <a:off x="4003170" y="2343615"/>
                <a:ext cx="47160" cy="505440"/>
              </p14:xfrm>
            </p:contentPart>
          </mc:Choice>
          <mc:Fallback xmlns="">
            <p:pic>
              <p:nvPicPr>
                <p:cNvPr id="158" name="Ink 157">
                  <a:extLst>
                    <a:ext uri="{FF2B5EF4-FFF2-40B4-BE49-F238E27FC236}">
                      <a16:creationId xmlns:a16="http://schemas.microsoft.com/office/drawing/2014/main" id="{39E0C2EE-10E6-43A4-871F-0A83DE05443A}"/>
                    </a:ext>
                  </a:extLst>
                </p:cNvPr>
                <p:cNvPicPr/>
                <p:nvPr/>
              </p:nvPicPr>
              <p:blipFill>
                <a:blip r:embed="rId214"/>
                <a:stretch>
                  <a:fillRect/>
                </a:stretch>
              </p:blipFill>
              <p:spPr>
                <a:xfrm>
                  <a:off x="3994170" y="2334615"/>
                  <a:ext cx="64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Ink 158">
                  <a:extLst>
                    <a:ext uri="{FF2B5EF4-FFF2-40B4-BE49-F238E27FC236}">
                      <a16:creationId xmlns:a16="http://schemas.microsoft.com/office/drawing/2014/main" id="{F4E3522E-C9AB-4668-8B2A-BAA69A7F81E3}"/>
                    </a:ext>
                  </a:extLst>
                </p14:cNvPr>
                <p14:cNvContentPartPr/>
                <p14:nvPr/>
              </p14:nvContentPartPr>
              <p14:xfrm>
                <a:off x="3994170" y="2331735"/>
                <a:ext cx="1308600" cy="507240"/>
              </p14:xfrm>
            </p:contentPart>
          </mc:Choice>
          <mc:Fallback xmlns="">
            <p:pic>
              <p:nvPicPr>
                <p:cNvPr id="159" name="Ink 158">
                  <a:extLst>
                    <a:ext uri="{FF2B5EF4-FFF2-40B4-BE49-F238E27FC236}">
                      <a16:creationId xmlns:a16="http://schemas.microsoft.com/office/drawing/2014/main" id="{F4E3522E-C9AB-4668-8B2A-BAA69A7F81E3}"/>
                    </a:ext>
                  </a:extLst>
                </p:cNvPr>
                <p:cNvPicPr/>
                <p:nvPr/>
              </p:nvPicPr>
              <p:blipFill>
                <a:blip r:embed="rId216"/>
                <a:stretch>
                  <a:fillRect/>
                </a:stretch>
              </p:blipFill>
              <p:spPr>
                <a:xfrm>
                  <a:off x="3985530" y="2322735"/>
                  <a:ext cx="13262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3" name="Ink 162">
                  <a:extLst>
                    <a:ext uri="{FF2B5EF4-FFF2-40B4-BE49-F238E27FC236}">
                      <a16:creationId xmlns:a16="http://schemas.microsoft.com/office/drawing/2014/main" id="{25C45B1E-8242-416A-9ADD-C2BE5A3F0A4E}"/>
                    </a:ext>
                  </a:extLst>
                </p14:cNvPr>
                <p14:cNvContentPartPr/>
                <p14:nvPr/>
              </p14:nvContentPartPr>
              <p14:xfrm>
                <a:off x="4288650" y="2456295"/>
                <a:ext cx="221040" cy="312840"/>
              </p14:xfrm>
            </p:contentPart>
          </mc:Choice>
          <mc:Fallback xmlns="">
            <p:pic>
              <p:nvPicPr>
                <p:cNvPr id="163" name="Ink 162">
                  <a:extLst>
                    <a:ext uri="{FF2B5EF4-FFF2-40B4-BE49-F238E27FC236}">
                      <a16:creationId xmlns:a16="http://schemas.microsoft.com/office/drawing/2014/main" id="{25C45B1E-8242-416A-9ADD-C2BE5A3F0A4E}"/>
                    </a:ext>
                  </a:extLst>
                </p:cNvPr>
                <p:cNvPicPr/>
                <p:nvPr/>
              </p:nvPicPr>
              <p:blipFill>
                <a:blip r:embed="rId218"/>
                <a:stretch>
                  <a:fillRect/>
                </a:stretch>
              </p:blipFill>
              <p:spPr>
                <a:xfrm>
                  <a:off x="4279650" y="2447295"/>
                  <a:ext cx="2386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Ink 163">
                  <a:extLst>
                    <a:ext uri="{FF2B5EF4-FFF2-40B4-BE49-F238E27FC236}">
                      <a16:creationId xmlns:a16="http://schemas.microsoft.com/office/drawing/2014/main" id="{7927CECC-F432-4CE9-A955-D9960F05AF7F}"/>
                    </a:ext>
                  </a:extLst>
                </p14:cNvPr>
                <p14:cNvContentPartPr/>
                <p14:nvPr/>
              </p14:nvContentPartPr>
              <p14:xfrm>
                <a:off x="4499970" y="2563575"/>
                <a:ext cx="54000" cy="110880"/>
              </p14:xfrm>
            </p:contentPart>
          </mc:Choice>
          <mc:Fallback xmlns="">
            <p:pic>
              <p:nvPicPr>
                <p:cNvPr id="164" name="Ink 163">
                  <a:extLst>
                    <a:ext uri="{FF2B5EF4-FFF2-40B4-BE49-F238E27FC236}">
                      <a16:creationId xmlns:a16="http://schemas.microsoft.com/office/drawing/2014/main" id="{7927CECC-F432-4CE9-A955-D9960F05AF7F}"/>
                    </a:ext>
                  </a:extLst>
                </p:cNvPr>
                <p:cNvPicPr/>
                <p:nvPr/>
              </p:nvPicPr>
              <p:blipFill>
                <a:blip r:embed="rId220"/>
                <a:stretch>
                  <a:fillRect/>
                </a:stretch>
              </p:blipFill>
              <p:spPr>
                <a:xfrm>
                  <a:off x="4491330" y="2554935"/>
                  <a:ext cx="71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5" name="Ink 164">
                  <a:extLst>
                    <a:ext uri="{FF2B5EF4-FFF2-40B4-BE49-F238E27FC236}">
                      <a16:creationId xmlns:a16="http://schemas.microsoft.com/office/drawing/2014/main" id="{D321B76E-B730-40F0-AC43-5F821443B58E}"/>
                    </a:ext>
                  </a:extLst>
                </p14:cNvPr>
                <p14:cNvContentPartPr/>
                <p14:nvPr/>
              </p14:nvContentPartPr>
              <p14:xfrm>
                <a:off x="4546410" y="2491935"/>
                <a:ext cx="154440" cy="155880"/>
              </p14:xfrm>
            </p:contentPart>
          </mc:Choice>
          <mc:Fallback xmlns="">
            <p:pic>
              <p:nvPicPr>
                <p:cNvPr id="165" name="Ink 164">
                  <a:extLst>
                    <a:ext uri="{FF2B5EF4-FFF2-40B4-BE49-F238E27FC236}">
                      <a16:creationId xmlns:a16="http://schemas.microsoft.com/office/drawing/2014/main" id="{D321B76E-B730-40F0-AC43-5F821443B58E}"/>
                    </a:ext>
                  </a:extLst>
                </p:cNvPr>
                <p:cNvPicPr/>
                <p:nvPr/>
              </p:nvPicPr>
              <p:blipFill>
                <a:blip r:embed="rId222"/>
                <a:stretch>
                  <a:fillRect/>
                </a:stretch>
              </p:blipFill>
              <p:spPr>
                <a:xfrm>
                  <a:off x="4537770" y="2482935"/>
                  <a:ext cx="17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Ink 165">
                  <a:extLst>
                    <a:ext uri="{FF2B5EF4-FFF2-40B4-BE49-F238E27FC236}">
                      <a16:creationId xmlns:a16="http://schemas.microsoft.com/office/drawing/2014/main" id="{27FFC6FA-C4DE-4727-8331-137B02FE9E4A}"/>
                    </a:ext>
                  </a:extLst>
                </p14:cNvPr>
                <p14:cNvContentPartPr/>
                <p14:nvPr/>
              </p14:nvContentPartPr>
              <p14:xfrm>
                <a:off x="4721010" y="2438655"/>
                <a:ext cx="226440" cy="250560"/>
              </p14:xfrm>
            </p:contentPart>
          </mc:Choice>
          <mc:Fallback xmlns="">
            <p:pic>
              <p:nvPicPr>
                <p:cNvPr id="166" name="Ink 165">
                  <a:extLst>
                    <a:ext uri="{FF2B5EF4-FFF2-40B4-BE49-F238E27FC236}">
                      <a16:creationId xmlns:a16="http://schemas.microsoft.com/office/drawing/2014/main" id="{27FFC6FA-C4DE-4727-8331-137B02FE9E4A}"/>
                    </a:ext>
                  </a:extLst>
                </p:cNvPr>
                <p:cNvPicPr/>
                <p:nvPr/>
              </p:nvPicPr>
              <p:blipFill>
                <a:blip r:embed="rId224"/>
                <a:stretch>
                  <a:fillRect/>
                </a:stretch>
              </p:blipFill>
              <p:spPr>
                <a:xfrm>
                  <a:off x="4712010" y="2429655"/>
                  <a:ext cx="244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4" name="Ink 203">
                  <a:extLst>
                    <a:ext uri="{FF2B5EF4-FFF2-40B4-BE49-F238E27FC236}">
                      <a16:creationId xmlns:a16="http://schemas.microsoft.com/office/drawing/2014/main" id="{408C1A5B-4064-4408-914E-9FEA51835866}"/>
                    </a:ext>
                  </a:extLst>
                </p14:cNvPr>
                <p14:cNvContentPartPr/>
                <p14:nvPr/>
              </p14:nvContentPartPr>
              <p14:xfrm>
                <a:off x="5295210" y="2379255"/>
                <a:ext cx="561600" cy="527040"/>
              </p14:xfrm>
            </p:contentPart>
          </mc:Choice>
          <mc:Fallback xmlns="">
            <p:pic>
              <p:nvPicPr>
                <p:cNvPr id="204" name="Ink 203">
                  <a:extLst>
                    <a:ext uri="{FF2B5EF4-FFF2-40B4-BE49-F238E27FC236}">
                      <a16:creationId xmlns:a16="http://schemas.microsoft.com/office/drawing/2014/main" id="{408C1A5B-4064-4408-914E-9FEA51835866}"/>
                    </a:ext>
                  </a:extLst>
                </p:cNvPr>
                <p:cNvPicPr/>
                <p:nvPr/>
              </p:nvPicPr>
              <p:blipFill>
                <a:blip r:embed="rId226"/>
                <a:stretch>
                  <a:fillRect/>
                </a:stretch>
              </p:blipFill>
              <p:spPr>
                <a:xfrm>
                  <a:off x="5286210" y="2370255"/>
                  <a:ext cx="5792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5" name="Ink 204">
                  <a:extLst>
                    <a:ext uri="{FF2B5EF4-FFF2-40B4-BE49-F238E27FC236}">
                      <a16:creationId xmlns:a16="http://schemas.microsoft.com/office/drawing/2014/main" id="{A86BF901-174C-41DE-BF58-C69B61CC3344}"/>
                    </a:ext>
                  </a:extLst>
                </p14:cNvPr>
                <p14:cNvContentPartPr/>
                <p14:nvPr/>
              </p14:nvContentPartPr>
              <p14:xfrm>
                <a:off x="5046090" y="3145335"/>
                <a:ext cx="1185840" cy="407160"/>
              </p14:xfrm>
            </p:contentPart>
          </mc:Choice>
          <mc:Fallback xmlns="">
            <p:pic>
              <p:nvPicPr>
                <p:cNvPr id="205" name="Ink 204">
                  <a:extLst>
                    <a:ext uri="{FF2B5EF4-FFF2-40B4-BE49-F238E27FC236}">
                      <a16:creationId xmlns:a16="http://schemas.microsoft.com/office/drawing/2014/main" id="{A86BF901-174C-41DE-BF58-C69B61CC3344}"/>
                    </a:ext>
                  </a:extLst>
                </p:cNvPr>
                <p:cNvPicPr/>
                <p:nvPr/>
              </p:nvPicPr>
              <p:blipFill>
                <a:blip r:embed="rId228"/>
                <a:stretch>
                  <a:fillRect/>
                </a:stretch>
              </p:blipFill>
              <p:spPr>
                <a:xfrm>
                  <a:off x="5037450" y="3136335"/>
                  <a:ext cx="12034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6" name="Ink 205">
                  <a:extLst>
                    <a:ext uri="{FF2B5EF4-FFF2-40B4-BE49-F238E27FC236}">
                      <a16:creationId xmlns:a16="http://schemas.microsoft.com/office/drawing/2014/main" id="{BA7A6082-EED0-4D16-A6D4-CD9CBEC821BF}"/>
                    </a:ext>
                  </a:extLst>
                </p14:cNvPr>
                <p14:cNvContentPartPr/>
                <p14:nvPr/>
              </p14:nvContentPartPr>
              <p14:xfrm>
                <a:off x="5827290" y="2786055"/>
                <a:ext cx="286200" cy="163080"/>
              </p14:xfrm>
            </p:contentPart>
          </mc:Choice>
          <mc:Fallback xmlns="">
            <p:pic>
              <p:nvPicPr>
                <p:cNvPr id="206" name="Ink 205">
                  <a:extLst>
                    <a:ext uri="{FF2B5EF4-FFF2-40B4-BE49-F238E27FC236}">
                      <a16:creationId xmlns:a16="http://schemas.microsoft.com/office/drawing/2014/main" id="{BA7A6082-EED0-4D16-A6D4-CD9CBEC821BF}"/>
                    </a:ext>
                  </a:extLst>
                </p:cNvPr>
                <p:cNvPicPr/>
                <p:nvPr/>
              </p:nvPicPr>
              <p:blipFill>
                <a:blip r:embed="rId230"/>
                <a:stretch>
                  <a:fillRect/>
                </a:stretch>
              </p:blipFill>
              <p:spPr>
                <a:xfrm>
                  <a:off x="5818290" y="2777415"/>
                  <a:ext cx="30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7" name="Ink 206">
                  <a:extLst>
                    <a:ext uri="{FF2B5EF4-FFF2-40B4-BE49-F238E27FC236}">
                      <a16:creationId xmlns:a16="http://schemas.microsoft.com/office/drawing/2014/main" id="{D54A33EB-7E19-4E75-93A7-7CBB6E5CD8A2}"/>
                    </a:ext>
                  </a:extLst>
                </p14:cNvPr>
                <p14:cNvContentPartPr/>
                <p14:nvPr/>
              </p14:nvContentPartPr>
              <p14:xfrm>
                <a:off x="6236610" y="2460615"/>
                <a:ext cx="55440" cy="842760"/>
              </p14:xfrm>
            </p:contentPart>
          </mc:Choice>
          <mc:Fallback xmlns="">
            <p:pic>
              <p:nvPicPr>
                <p:cNvPr id="207" name="Ink 206">
                  <a:extLst>
                    <a:ext uri="{FF2B5EF4-FFF2-40B4-BE49-F238E27FC236}">
                      <a16:creationId xmlns:a16="http://schemas.microsoft.com/office/drawing/2014/main" id="{D54A33EB-7E19-4E75-93A7-7CBB6E5CD8A2}"/>
                    </a:ext>
                  </a:extLst>
                </p:cNvPr>
                <p:cNvPicPr/>
                <p:nvPr/>
              </p:nvPicPr>
              <p:blipFill>
                <a:blip r:embed="rId232"/>
                <a:stretch>
                  <a:fillRect/>
                </a:stretch>
              </p:blipFill>
              <p:spPr>
                <a:xfrm>
                  <a:off x="6227610" y="2451975"/>
                  <a:ext cx="7308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8" name="Ink 207">
                  <a:extLst>
                    <a:ext uri="{FF2B5EF4-FFF2-40B4-BE49-F238E27FC236}">
                      <a16:creationId xmlns:a16="http://schemas.microsoft.com/office/drawing/2014/main" id="{5145F085-765C-403D-AB71-F439258D1FAA}"/>
                    </a:ext>
                  </a:extLst>
                </p14:cNvPr>
                <p14:cNvContentPartPr/>
                <p14:nvPr/>
              </p14:nvContentPartPr>
              <p14:xfrm>
                <a:off x="6169650" y="2537655"/>
                <a:ext cx="1078200" cy="740520"/>
              </p14:xfrm>
            </p:contentPart>
          </mc:Choice>
          <mc:Fallback xmlns="">
            <p:pic>
              <p:nvPicPr>
                <p:cNvPr id="208" name="Ink 207">
                  <a:extLst>
                    <a:ext uri="{FF2B5EF4-FFF2-40B4-BE49-F238E27FC236}">
                      <a16:creationId xmlns:a16="http://schemas.microsoft.com/office/drawing/2014/main" id="{5145F085-765C-403D-AB71-F439258D1FAA}"/>
                    </a:ext>
                  </a:extLst>
                </p:cNvPr>
                <p:cNvPicPr/>
                <p:nvPr/>
              </p:nvPicPr>
              <p:blipFill>
                <a:blip r:embed="rId234"/>
                <a:stretch>
                  <a:fillRect/>
                </a:stretch>
              </p:blipFill>
              <p:spPr>
                <a:xfrm>
                  <a:off x="6160650" y="2529015"/>
                  <a:ext cx="109584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9" name="Ink 208">
                  <a:extLst>
                    <a:ext uri="{FF2B5EF4-FFF2-40B4-BE49-F238E27FC236}">
                      <a16:creationId xmlns:a16="http://schemas.microsoft.com/office/drawing/2014/main" id="{528E54AC-2293-4BAA-A224-D343F58B28AF}"/>
                    </a:ext>
                  </a:extLst>
                </p14:cNvPr>
                <p14:cNvContentPartPr/>
                <p14:nvPr/>
              </p14:nvContentPartPr>
              <p14:xfrm>
                <a:off x="6360810" y="2770215"/>
                <a:ext cx="213480" cy="313200"/>
              </p14:xfrm>
            </p:contentPart>
          </mc:Choice>
          <mc:Fallback xmlns="">
            <p:pic>
              <p:nvPicPr>
                <p:cNvPr id="209" name="Ink 208">
                  <a:extLst>
                    <a:ext uri="{FF2B5EF4-FFF2-40B4-BE49-F238E27FC236}">
                      <a16:creationId xmlns:a16="http://schemas.microsoft.com/office/drawing/2014/main" id="{528E54AC-2293-4BAA-A224-D343F58B28AF}"/>
                    </a:ext>
                  </a:extLst>
                </p:cNvPr>
                <p:cNvPicPr/>
                <p:nvPr/>
              </p:nvPicPr>
              <p:blipFill>
                <a:blip r:embed="rId236"/>
                <a:stretch>
                  <a:fillRect/>
                </a:stretch>
              </p:blipFill>
              <p:spPr>
                <a:xfrm>
                  <a:off x="6351810" y="2761215"/>
                  <a:ext cx="2311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 name="Ink 209">
                  <a:extLst>
                    <a:ext uri="{FF2B5EF4-FFF2-40B4-BE49-F238E27FC236}">
                      <a16:creationId xmlns:a16="http://schemas.microsoft.com/office/drawing/2014/main" id="{8F165353-EFFA-4B79-9DC4-0B812D88596A}"/>
                    </a:ext>
                  </a:extLst>
                </p14:cNvPr>
                <p14:cNvContentPartPr/>
                <p14:nvPr/>
              </p14:nvContentPartPr>
              <p14:xfrm>
                <a:off x="6321930" y="2898375"/>
                <a:ext cx="250920" cy="63360"/>
              </p14:xfrm>
            </p:contentPart>
          </mc:Choice>
          <mc:Fallback xmlns="">
            <p:pic>
              <p:nvPicPr>
                <p:cNvPr id="210" name="Ink 209">
                  <a:extLst>
                    <a:ext uri="{FF2B5EF4-FFF2-40B4-BE49-F238E27FC236}">
                      <a16:creationId xmlns:a16="http://schemas.microsoft.com/office/drawing/2014/main" id="{8F165353-EFFA-4B79-9DC4-0B812D88596A}"/>
                    </a:ext>
                  </a:extLst>
                </p:cNvPr>
                <p:cNvPicPr/>
                <p:nvPr/>
              </p:nvPicPr>
              <p:blipFill>
                <a:blip r:embed="rId238"/>
                <a:stretch>
                  <a:fillRect/>
                </a:stretch>
              </p:blipFill>
              <p:spPr>
                <a:xfrm>
                  <a:off x="6313290" y="2889735"/>
                  <a:ext cx="268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2" name="Ink 211">
                  <a:extLst>
                    <a:ext uri="{FF2B5EF4-FFF2-40B4-BE49-F238E27FC236}">
                      <a16:creationId xmlns:a16="http://schemas.microsoft.com/office/drawing/2014/main" id="{0C05E4C4-EFC3-4DB2-AF3C-5674DFDBAA56}"/>
                    </a:ext>
                  </a:extLst>
                </p14:cNvPr>
                <p14:cNvContentPartPr/>
                <p14:nvPr/>
              </p14:nvContentPartPr>
              <p14:xfrm>
                <a:off x="6616050" y="2667975"/>
                <a:ext cx="331200" cy="309960"/>
              </p14:xfrm>
            </p:contentPart>
          </mc:Choice>
          <mc:Fallback xmlns="">
            <p:pic>
              <p:nvPicPr>
                <p:cNvPr id="212" name="Ink 211">
                  <a:extLst>
                    <a:ext uri="{FF2B5EF4-FFF2-40B4-BE49-F238E27FC236}">
                      <a16:creationId xmlns:a16="http://schemas.microsoft.com/office/drawing/2014/main" id="{0C05E4C4-EFC3-4DB2-AF3C-5674DFDBAA56}"/>
                    </a:ext>
                  </a:extLst>
                </p:cNvPr>
                <p:cNvPicPr/>
                <p:nvPr/>
              </p:nvPicPr>
              <p:blipFill>
                <a:blip r:embed="rId240"/>
                <a:stretch>
                  <a:fillRect/>
                </a:stretch>
              </p:blipFill>
              <p:spPr>
                <a:xfrm>
                  <a:off x="6607410" y="2658975"/>
                  <a:ext cx="3488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4" name="Ink 213">
                  <a:extLst>
                    <a:ext uri="{FF2B5EF4-FFF2-40B4-BE49-F238E27FC236}">
                      <a16:creationId xmlns:a16="http://schemas.microsoft.com/office/drawing/2014/main" id="{75C2B38D-230C-4AAD-AC08-B5B274873ED0}"/>
                    </a:ext>
                  </a:extLst>
                </p14:cNvPr>
                <p14:cNvContentPartPr/>
                <p14:nvPr/>
              </p14:nvContentPartPr>
              <p14:xfrm>
                <a:off x="7236330" y="2815935"/>
                <a:ext cx="12600" cy="25920"/>
              </p14:xfrm>
            </p:contentPart>
          </mc:Choice>
          <mc:Fallback xmlns="">
            <p:pic>
              <p:nvPicPr>
                <p:cNvPr id="214" name="Ink 213">
                  <a:extLst>
                    <a:ext uri="{FF2B5EF4-FFF2-40B4-BE49-F238E27FC236}">
                      <a16:creationId xmlns:a16="http://schemas.microsoft.com/office/drawing/2014/main" id="{75C2B38D-230C-4AAD-AC08-B5B274873ED0}"/>
                    </a:ext>
                  </a:extLst>
                </p:cNvPr>
                <p:cNvPicPr/>
                <p:nvPr/>
              </p:nvPicPr>
              <p:blipFill>
                <a:blip r:embed="rId242"/>
                <a:stretch>
                  <a:fillRect/>
                </a:stretch>
              </p:blipFill>
              <p:spPr>
                <a:xfrm>
                  <a:off x="7227690" y="2807295"/>
                  <a:ext cx="30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Ink 174">
                  <a:extLst>
                    <a:ext uri="{FF2B5EF4-FFF2-40B4-BE49-F238E27FC236}">
                      <a16:creationId xmlns:a16="http://schemas.microsoft.com/office/drawing/2014/main" id="{74916CAA-DCC3-4DAB-9325-4D70B1CA6C74}"/>
                    </a:ext>
                  </a:extLst>
                </p14:cNvPr>
                <p14:cNvContentPartPr/>
                <p14:nvPr/>
              </p14:nvContentPartPr>
              <p14:xfrm>
                <a:off x="4103250" y="5219295"/>
                <a:ext cx="21960" cy="303840"/>
              </p14:xfrm>
            </p:contentPart>
          </mc:Choice>
          <mc:Fallback xmlns="">
            <p:pic>
              <p:nvPicPr>
                <p:cNvPr id="175" name="Ink 174">
                  <a:extLst>
                    <a:ext uri="{FF2B5EF4-FFF2-40B4-BE49-F238E27FC236}">
                      <a16:creationId xmlns:a16="http://schemas.microsoft.com/office/drawing/2014/main" id="{74916CAA-DCC3-4DAB-9325-4D70B1CA6C74}"/>
                    </a:ext>
                  </a:extLst>
                </p:cNvPr>
                <p:cNvPicPr/>
                <p:nvPr/>
              </p:nvPicPr>
              <p:blipFill>
                <a:blip r:embed="rId244"/>
                <a:stretch>
                  <a:fillRect/>
                </a:stretch>
              </p:blipFill>
              <p:spPr>
                <a:xfrm>
                  <a:off x="4094610" y="5210655"/>
                  <a:ext cx="39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Ink 175">
                  <a:extLst>
                    <a:ext uri="{FF2B5EF4-FFF2-40B4-BE49-F238E27FC236}">
                      <a16:creationId xmlns:a16="http://schemas.microsoft.com/office/drawing/2014/main" id="{8C577CDE-CE27-4C81-8708-79A37AD92E89}"/>
                    </a:ext>
                  </a:extLst>
                </p14:cNvPr>
                <p14:cNvContentPartPr/>
                <p14:nvPr/>
              </p14:nvContentPartPr>
              <p14:xfrm>
                <a:off x="4050330" y="5138295"/>
                <a:ext cx="876960" cy="429480"/>
              </p14:xfrm>
            </p:contentPart>
          </mc:Choice>
          <mc:Fallback xmlns="">
            <p:pic>
              <p:nvPicPr>
                <p:cNvPr id="176" name="Ink 175">
                  <a:extLst>
                    <a:ext uri="{FF2B5EF4-FFF2-40B4-BE49-F238E27FC236}">
                      <a16:creationId xmlns:a16="http://schemas.microsoft.com/office/drawing/2014/main" id="{8C577CDE-CE27-4C81-8708-79A37AD92E89}"/>
                    </a:ext>
                  </a:extLst>
                </p:cNvPr>
                <p:cNvPicPr/>
                <p:nvPr/>
              </p:nvPicPr>
              <p:blipFill>
                <a:blip r:embed="rId246"/>
                <a:stretch>
                  <a:fillRect/>
                </a:stretch>
              </p:blipFill>
              <p:spPr>
                <a:xfrm>
                  <a:off x="4041690" y="5129655"/>
                  <a:ext cx="8946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8" name="Ink 177">
                  <a:extLst>
                    <a:ext uri="{FF2B5EF4-FFF2-40B4-BE49-F238E27FC236}">
                      <a16:creationId xmlns:a16="http://schemas.microsoft.com/office/drawing/2014/main" id="{804A7A87-9E8A-4F86-88AF-59B96BC310E2}"/>
                    </a:ext>
                  </a:extLst>
                </p14:cNvPr>
                <p14:cNvContentPartPr/>
                <p14:nvPr/>
              </p14:nvContentPartPr>
              <p14:xfrm>
                <a:off x="4188930" y="5275095"/>
                <a:ext cx="176760" cy="282960"/>
              </p14:xfrm>
            </p:contentPart>
          </mc:Choice>
          <mc:Fallback xmlns="">
            <p:pic>
              <p:nvPicPr>
                <p:cNvPr id="178" name="Ink 177">
                  <a:extLst>
                    <a:ext uri="{FF2B5EF4-FFF2-40B4-BE49-F238E27FC236}">
                      <a16:creationId xmlns:a16="http://schemas.microsoft.com/office/drawing/2014/main" id="{804A7A87-9E8A-4F86-88AF-59B96BC310E2}"/>
                    </a:ext>
                  </a:extLst>
                </p:cNvPr>
                <p:cNvPicPr/>
                <p:nvPr/>
              </p:nvPicPr>
              <p:blipFill>
                <a:blip r:embed="rId248"/>
                <a:stretch>
                  <a:fillRect/>
                </a:stretch>
              </p:blipFill>
              <p:spPr>
                <a:xfrm>
                  <a:off x="4180290" y="5266455"/>
                  <a:ext cx="194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9" name="Ink 178">
                  <a:extLst>
                    <a:ext uri="{FF2B5EF4-FFF2-40B4-BE49-F238E27FC236}">
                      <a16:creationId xmlns:a16="http://schemas.microsoft.com/office/drawing/2014/main" id="{57D09899-F38F-4153-8257-AC16A7DE7FAA}"/>
                    </a:ext>
                  </a:extLst>
                </p14:cNvPr>
                <p14:cNvContentPartPr/>
                <p14:nvPr/>
              </p14:nvContentPartPr>
              <p14:xfrm>
                <a:off x="4422210" y="5159895"/>
                <a:ext cx="225000" cy="301680"/>
              </p14:xfrm>
            </p:contentPart>
          </mc:Choice>
          <mc:Fallback xmlns="">
            <p:pic>
              <p:nvPicPr>
                <p:cNvPr id="179" name="Ink 178">
                  <a:extLst>
                    <a:ext uri="{FF2B5EF4-FFF2-40B4-BE49-F238E27FC236}">
                      <a16:creationId xmlns:a16="http://schemas.microsoft.com/office/drawing/2014/main" id="{57D09899-F38F-4153-8257-AC16A7DE7FAA}"/>
                    </a:ext>
                  </a:extLst>
                </p:cNvPr>
                <p:cNvPicPr/>
                <p:nvPr/>
              </p:nvPicPr>
              <p:blipFill>
                <a:blip r:embed="rId250"/>
                <a:stretch>
                  <a:fillRect/>
                </a:stretch>
              </p:blipFill>
              <p:spPr>
                <a:xfrm>
                  <a:off x="4413570" y="5151255"/>
                  <a:ext cx="242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79E90650-BA9C-4647-8EBD-CABD65A70E12}"/>
                    </a:ext>
                  </a:extLst>
                </p14:cNvPr>
                <p14:cNvContentPartPr/>
                <p14:nvPr/>
              </p14:nvContentPartPr>
              <p14:xfrm>
                <a:off x="4033050" y="4408215"/>
                <a:ext cx="55440" cy="370800"/>
              </p14:xfrm>
            </p:contentPart>
          </mc:Choice>
          <mc:Fallback xmlns="">
            <p:pic>
              <p:nvPicPr>
                <p:cNvPr id="171" name="Ink 170">
                  <a:extLst>
                    <a:ext uri="{FF2B5EF4-FFF2-40B4-BE49-F238E27FC236}">
                      <a16:creationId xmlns:a16="http://schemas.microsoft.com/office/drawing/2014/main" id="{79E90650-BA9C-4647-8EBD-CABD65A70E12}"/>
                    </a:ext>
                  </a:extLst>
                </p:cNvPr>
                <p:cNvPicPr/>
                <p:nvPr/>
              </p:nvPicPr>
              <p:blipFill>
                <a:blip r:embed="rId252"/>
                <a:stretch>
                  <a:fillRect/>
                </a:stretch>
              </p:blipFill>
              <p:spPr>
                <a:xfrm>
                  <a:off x="4024050" y="4399575"/>
                  <a:ext cx="7308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Ink 173">
                  <a:extLst>
                    <a:ext uri="{FF2B5EF4-FFF2-40B4-BE49-F238E27FC236}">
                      <a16:creationId xmlns:a16="http://schemas.microsoft.com/office/drawing/2014/main" id="{0A867B19-821A-41BD-B5A8-A213C2E1C212}"/>
                    </a:ext>
                  </a:extLst>
                </p14:cNvPr>
                <p14:cNvContentPartPr/>
                <p14:nvPr/>
              </p14:nvContentPartPr>
              <p14:xfrm>
                <a:off x="4018650" y="4236135"/>
                <a:ext cx="1287720" cy="624240"/>
              </p14:xfrm>
            </p:contentPart>
          </mc:Choice>
          <mc:Fallback xmlns="">
            <p:pic>
              <p:nvPicPr>
                <p:cNvPr id="174" name="Ink 173">
                  <a:extLst>
                    <a:ext uri="{FF2B5EF4-FFF2-40B4-BE49-F238E27FC236}">
                      <a16:creationId xmlns:a16="http://schemas.microsoft.com/office/drawing/2014/main" id="{0A867B19-821A-41BD-B5A8-A213C2E1C212}"/>
                    </a:ext>
                  </a:extLst>
                </p:cNvPr>
                <p:cNvPicPr/>
                <p:nvPr/>
              </p:nvPicPr>
              <p:blipFill>
                <a:blip r:embed="rId254"/>
                <a:stretch>
                  <a:fillRect/>
                </a:stretch>
              </p:blipFill>
              <p:spPr>
                <a:xfrm>
                  <a:off x="4010010" y="4227495"/>
                  <a:ext cx="13053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7" name="Ink 176">
                  <a:extLst>
                    <a:ext uri="{FF2B5EF4-FFF2-40B4-BE49-F238E27FC236}">
                      <a16:creationId xmlns:a16="http://schemas.microsoft.com/office/drawing/2014/main" id="{4328FDC5-CA3C-4D2E-B996-2820A20B5361}"/>
                    </a:ext>
                  </a:extLst>
                </p14:cNvPr>
                <p14:cNvContentPartPr/>
                <p14:nvPr/>
              </p14:nvContentPartPr>
              <p14:xfrm>
                <a:off x="4200810" y="4375095"/>
                <a:ext cx="592560" cy="317880"/>
              </p14:xfrm>
            </p:contentPart>
          </mc:Choice>
          <mc:Fallback xmlns="">
            <p:pic>
              <p:nvPicPr>
                <p:cNvPr id="177" name="Ink 176">
                  <a:extLst>
                    <a:ext uri="{FF2B5EF4-FFF2-40B4-BE49-F238E27FC236}">
                      <a16:creationId xmlns:a16="http://schemas.microsoft.com/office/drawing/2014/main" id="{4328FDC5-CA3C-4D2E-B996-2820A20B5361}"/>
                    </a:ext>
                  </a:extLst>
                </p:cNvPr>
                <p:cNvPicPr/>
                <p:nvPr/>
              </p:nvPicPr>
              <p:blipFill>
                <a:blip r:embed="rId256"/>
                <a:stretch>
                  <a:fillRect/>
                </a:stretch>
              </p:blipFill>
              <p:spPr>
                <a:xfrm>
                  <a:off x="4192170" y="4366455"/>
                  <a:ext cx="6102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9" name="Ink 238">
                  <a:extLst>
                    <a:ext uri="{FF2B5EF4-FFF2-40B4-BE49-F238E27FC236}">
                      <a16:creationId xmlns:a16="http://schemas.microsoft.com/office/drawing/2014/main" id="{69573E16-D82B-4494-8253-D05B49FB750E}"/>
                    </a:ext>
                  </a:extLst>
                </p14:cNvPr>
                <p14:cNvContentPartPr/>
                <p14:nvPr/>
              </p14:nvContentPartPr>
              <p14:xfrm>
                <a:off x="5217450" y="4426935"/>
                <a:ext cx="17280" cy="33480"/>
              </p14:xfrm>
            </p:contentPart>
          </mc:Choice>
          <mc:Fallback xmlns="">
            <p:pic>
              <p:nvPicPr>
                <p:cNvPr id="239" name="Ink 238">
                  <a:extLst>
                    <a:ext uri="{FF2B5EF4-FFF2-40B4-BE49-F238E27FC236}">
                      <a16:creationId xmlns:a16="http://schemas.microsoft.com/office/drawing/2014/main" id="{69573E16-D82B-4494-8253-D05B49FB750E}"/>
                    </a:ext>
                  </a:extLst>
                </p:cNvPr>
                <p:cNvPicPr/>
                <p:nvPr/>
              </p:nvPicPr>
              <p:blipFill>
                <a:blip r:embed="rId258"/>
                <a:stretch>
                  <a:fillRect/>
                </a:stretch>
              </p:blipFill>
              <p:spPr>
                <a:xfrm>
                  <a:off x="5208450" y="4418295"/>
                  <a:ext cx="34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0" name="Ink 239">
                  <a:extLst>
                    <a:ext uri="{FF2B5EF4-FFF2-40B4-BE49-F238E27FC236}">
                      <a16:creationId xmlns:a16="http://schemas.microsoft.com/office/drawing/2014/main" id="{C5D272CF-A763-4116-AA50-E3AEF7F8E0E8}"/>
                    </a:ext>
                  </a:extLst>
                </p14:cNvPr>
                <p14:cNvContentPartPr/>
                <p14:nvPr/>
              </p14:nvContentPartPr>
              <p14:xfrm>
                <a:off x="5259930" y="4450335"/>
                <a:ext cx="1087200" cy="399600"/>
              </p14:xfrm>
            </p:contentPart>
          </mc:Choice>
          <mc:Fallback xmlns="">
            <p:pic>
              <p:nvPicPr>
                <p:cNvPr id="240" name="Ink 239">
                  <a:extLst>
                    <a:ext uri="{FF2B5EF4-FFF2-40B4-BE49-F238E27FC236}">
                      <a16:creationId xmlns:a16="http://schemas.microsoft.com/office/drawing/2014/main" id="{C5D272CF-A763-4116-AA50-E3AEF7F8E0E8}"/>
                    </a:ext>
                  </a:extLst>
                </p:cNvPr>
                <p:cNvPicPr/>
                <p:nvPr/>
              </p:nvPicPr>
              <p:blipFill>
                <a:blip r:embed="rId260"/>
                <a:stretch>
                  <a:fillRect/>
                </a:stretch>
              </p:blipFill>
              <p:spPr>
                <a:xfrm>
                  <a:off x="5251290" y="4441695"/>
                  <a:ext cx="11048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2" name="Ink 241">
                  <a:extLst>
                    <a:ext uri="{FF2B5EF4-FFF2-40B4-BE49-F238E27FC236}">
                      <a16:creationId xmlns:a16="http://schemas.microsoft.com/office/drawing/2014/main" id="{72759BC0-6AC7-4F20-97CB-C45CE787BA04}"/>
                    </a:ext>
                  </a:extLst>
                </p14:cNvPr>
                <p14:cNvContentPartPr/>
                <p14:nvPr/>
              </p14:nvContentPartPr>
              <p14:xfrm>
                <a:off x="4877610" y="5031735"/>
                <a:ext cx="1451520" cy="305640"/>
              </p14:xfrm>
            </p:contentPart>
          </mc:Choice>
          <mc:Fallback xmlns="">
            <p:pic>
              <p:nvPicPr>
                <p:cNvPr id="242" name="Ink 241">
                  <a:extLst>
                    <a:ext uri="{FF2B5EF4-FFF2-40B4-BE49-F238E27FC236}">
                      <a16:creationId xmlns:a16="http://schemas.microsoft.com/office/drawing/2014/main" id="{72759BC0-6AC7-4F20-97CB-C45CE787BA04}"/>
                    </a:ext>
                  </a:extLst>
                </p:cNvPr>
                <p:cNvPicPr/>
                <p:nvPr/>
              </p:nvPicPr>
              <p:blipFill>
                <a:blip r:embed="rId262"/>
                <a:stretch>
                  <a:fillRect/>
                </a:stretch>
              </p:blipFill>
              <p:spPr>
                <a:xfrm>
                  <a:off x="4868970" y="5022735"/>
                  <a:ext cx="1469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3" name="Ink 242">
                  <a:extLst>
                    <a:ext uri="{FF2B5EF4-FFF2-40B4-BE49-F238E27FC236}">
                      <a16:creationId xmlns:a16="http://schemas.microsoft.com/office/drawing/2014/main" id="{4FC5A91C-897A-4397-A506-D8DCCA91C76C}"/>
                    </a:ext>
                  </a:extLst>
                </p14:cNvPr>
                <p14:cNvContentPartPr/>
                <p14:nvPr/>
              </p14:nvContentPartPr>
              <p14:xfrm>
                <a:off x="6295290" y="4574895"/>
                <a:ext cx="31680" cy="689760"/>
              </p14:xfrm>
            </p:contentPart>
          </mc:Choice>
          <mc:Fallback xmlns="">
            <p:pic>
              <p:nvPicPr>
                <p:cNvPr id="243" name="Ink 242">
                  <a:extLst>
                    <a:ext uri="{FF2B5EF4-FFF2-40B4-BE49-F238E27FC236}">
                      <a16:creationId xmlns:a16="http://schemas.microsoft.com/office/drawing/2014/main" id="{4FC5A91C-897A-4397-A506-D8DCCA91C76C}"/>
                    </a:ext>
                  </a:extLst>
                </p:cNvPr>
                <p:cNvPicPr/>
                <p:nvPr/>
              </p:nvPicPr>
              <p:blipFill>
                <a:blip r:embed="rId264"/>
                <a:stretch>
                  <a:fillRect/>
                </a:stretch>
              </p:blipFill>
              <p:spPr>
                <a:xfrm>
                  <a:off x="6286650" y="4565895"/>
                  <a:ext cx="493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5" name="Ink 244">
                  <a:extLst>
                    <a:ext uri="{FF2B5EF4-FFF2-40B4-BE49-F238E27FC236}">
                      <a16:creationId xmlns:a16="http://schemas.microsoft.com/office/drawing/2014/main" id="{503BA3AF-C910-4887-910B-C053B4CFDD7C}"/>
                    </a:ext>
                  </a:extLst>
                </p14:cNvPr>
                <p14:cNvContentPartPr/>
                <p14:nvPr/>
              </p14:nvContentPartPr>
              <p14:xfrm>
                <a:off x="6293490" y="4592175"/>
                <a:ext cx="943560" cy="633960"/>
              </p14:xfrm>
            </p:contentPart>
          </mc:Choice>
          <mc:Fallback xmlns="">
            <p:pic>
              <p:nvPicPr>
                <p:cNvPr id="245" name="Ink 244">
                  <a:extLst>
                    <a:ext uri="{FF2B5EF4-FFF2-40B4-BE49-F238E27FC236}">
                      <a16:creationId xmlns:a16="http://schemas.microsoft.com/office/drawing/2014/main" id="{503BA3AF-C910-4887-910B-C053B4CFDD7C}"/>
                    </a:ext>
                  </a:extLst>
                </p:cNvPr>
                <p:cNvPicPr/>
                <p:nvPr/>
              </p:nvPicPr>
              <p:blipFill>
                <a:blip r:embed="rId266"/>
                <a:stretch>
                  <a:fillRect/>
                </a:stretch>
              </p:blipFill>
              <p:spPr>
                <a:xfrm>
                  <a:off x="6284490" y="4583535"/>
                  <a:ext cx="9612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6" name="Ink 245">
                  <a:extLst>
                    <a:ext uri="{FF2B5EF4-FFF2-40B4-BE49-F238E27FC236}">
                      <a16:creationId xmlns:a16="http://schemas.microsoft.com/office/drawing/2014/main" id="{111A45AB-F791-400D-B122-76014611FF2D}"/>
                    </a:ext>
                  </a:extLst>
                </p14:cNvPr>
                <p14:cNvContentPartPr/>
                <p14:nvPr/>
              </p14:nvContentPartPr>
              <p14:xfrm>
                <a:off x="6412290" y="4773975"/>
                <a:ext cx="227880" cy="289080"/>
              </p14:xfrm>
            </p:contentPart>
          </mc:Choice>
          <mc:Fallback xmlns="">
            <p:pic>
              <p:nvPicPr>
                <p:cNvPr id="246" name="Ink 245">
                  <a:extLst>
                    <a:ext uri="{FF2B5EF4-FFF2-40B4-BE49-F238E27FC236}">
                      <a16:creationId xmlns:a16="http://schemas.microsoft.com/office/drawing/2014/main" id="{111A45AB-F791-400D-B122-76014611FF2D}"/>
                    </a:ext>
                  </a:extLst>
                </p:cNvPr>
                <p:cNvPicPr/>
                <p:nvPr/>
              </p:nvPicPr>
              <p:blipFill>
                <a:blip r:embed="rId268"/>
                <a:stretch>
                  <a:fillRect/>
                </a:stretch>
              </p:blipFill>
              <p:spPr>
                <a:xfrm>
                  <a:off x="6403290" y="4765335"/>
                  <a:ext cx="2455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7" name="Ink 246">
                  <a:extLst>
                    <a:ext uri="{FF2B5EF4-FFF2-40B4-BE49-F238E27FC236}">
                      <a16:creationId xmlns:a16="http://schemas.microsoft.com/office/drawing/2014/main" id="{8CE8D56D-5C4F-4D94-807C-0B419F284EEE}"/>
                    </a:ext>
                  </a:extLst>
                </p14:cNvPr>
                <p14:cNvContentPartPr/>
                <p14:nvPr/>
              </p14:nvContentPartPr>
              <p14:xfrm>
                <a:off x="6456930" y="4908975"/>
                <a:ext cx="149040" cy="25200"/>
              </p14:xfrm>
            </p:contentPart>
          </mc:Choice>
          <mc:Fallback xmlns="">
            <p:pic>
              <p:nvPicPr>
                <p:cNvPr id="247" name="Ink 246">
                  <a:extLst>
                    <a:ext uri="{FF2B5EF4-FFF2-40B4-BE49-F238E27FC236}">
                      <a16:creationId xmlns:a16="http://schemas.microsoft.com/office/drawing/2014/main" id="{8CE8D56D-5C4F-4D94-807C-0B419F284EEE}"/>
                    </a:ext>
                  </a:extLst>
                </p:cNvPr>
                <p:cNvPicPr/>
                <p:nvPr/>
              </p:nvPicPr>
              <p:blipFill>
                <a:blip r:embed="rId270"/>
                <a:stretch>
                  <a:fillRect/>
                </a:stretch>
              </p:blipFill>
              <p:spPr>
                <a:xfrm>
                  <a:off x="6448290" y="4899975"/>
                  <a:ext cx="166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8" name="Ink 247">
                  <a:extLst>
                    <a:ext uri="{FF2B5EF4-FFF2-40B4-BE49-F238E27FC236}">
                      <a16:creationId xmlns:a16="http://schemas.microsoft.com/office/drawing/2014/main" id="{DEF76E1D-D534-4BE4-A6E4-FD268F080884}"/>
                    </a:ext>
                  </a:extLst>
                </p14:cNvPr>
                <p14:cNvContentPartPr/>
                <p14:nvPr/>
              </p14:nvContentPartPr>
              <p14:xfrm>
                <a:off x="6666090" y="4649415"/>
                <a:ext cx="284760" cy="362160"/>
              </p14:xfrm>
            </p:contentPart>
          </mc:Choice>
          <mc:Fallback xmlns="">
            <p:pic>
              <p:nvPicPr>
                <p:cNvPr id="248" name="Ink 247">
                  <a:extLst>
                    <a:ext uri="{FF2B5EF4-FFF2-40B4-BE49-F238E27FC236}">
                      <a16:creationId xmlns:a16="http://schemas.microsoft.com/office/drawing/2014/main" id="{DEF76E1D-D534-4BE4-A6E4-FD268F080884}"/>
                    </a:ext>
                  </a:extLst>
                </p:cNvPr>
                <p:cNvPicPr/>
                <p:nvPr/>
              </p:nvPicPr>
              <p:blipFill>
                <a:blip r:embed="rId272"/>
                <a:stretch>
                  <a:fillRect/>
                </a:stretch>
              </p:blipFill>
              <p:spPr>
                <a:xfrm>
                  <a:off x="6657090" y="4640415"/>
                  <a:ext cx="3024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Ink 179">
                  <a:extLst>
                    <a:ext uri="{FF2B5EF4-FFF2-40B4-BE49-F238E27FC236}">
                      <a16:creationId xmlns:a16="http://schemas.microsoft.com/office/drawing/2014/main" id="{6FECA9BD-7BE4-455B-BA9A-12A0A1F09DA5}"/>
                    </a:ext>
                  </a:extLst>
                </p14:cNvPr>
                <p14:cNvContentPartPr/>
                <p14:nvPr/>
              </p14:nvContentPartPr>
              <p14:xfrm>
                <a:off x="4087050" y="5915895"/>
                <a:ext cx="15120" cy="315720"/>
              </p14:xfrm>
            </p:contentPart>
          </mc:Choice>
          <mc:Fallback xmlns="">
            <p:pic>
              <p:nvPicPr>
                <p:cNvPr id="180" name="Ink 179">
                  <a:extLst>
                    <a:ext uri="{FF2B5EF4-FFF2-40B4-BE49-F238E27FC236}">
                      <a16:creationId xmlns:a16="http://schemas.microsoft.com/office/drawing/2014/main" id="{6FECA9BD-7BE4-455B-BA9A-12A0A1F09DA5}"/>
                    </a:ext>
                  </a:extLst>
                </p:cNvPr>
                <p:cNvPicPr/>
                <p:nvPr/>
              </p:nvPicPr>
              <p:blipFill>
                <a:blip r:embed="rId274"/>
                <a:stretch>
                  <a:fillRect/>
                </a:stretch>
              </p:blipFill>
              <p:spPr>
                <a:xfrm>
                  <a:off x="4078410" y="5906895"/>
                  <a:ext cx="32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Ink 180">
                  <a:extLst>
                    <a:ext uri="{FF2B5EF4-FFF2-40B4-BE49-F238E27FC236}">
                      <a16:creationId xmlns:a16="http://schemas.microsoft.com/office/drawing/2014/main" id="{BA6B30EE-7544-4BF0-A132-4D5EAE86F1E8}"/>
                    </a:ext>
                  </a:extLst>
                </p14:cNvPr>
                <p14:cNvContentPartPr/>
                <p14:nvPr/>
              </p14:nvContentPartPr>
              <p14:xfrm>
                <a:off x="4054650" y="5879895"/>
                <a:ext cx="1107360" cy="489960"/>
              </p14:xfrm>
            </p:contentPart>
          </mc:Choice>
          <mc:Fallback xmlns="">
            <p:pic>
              <p:nvPicPr>
                <p:cNvPr id="181" name="Ink 180">
                  <a:extLst>
                    <a:ext uri="{FF2B5EF4-FFF2-40B4-BE49-F238E27FC236}">
                      <a16:creationId xmlns:a16="http://schemas.microsoft.com/office/drawing/2014/main" id="{BA6B30EE-7544-4BF0-A132-4D5EAE86F1E8}"/>
                    </a:ext>
                  </a:extLst>
                </p:cNvPr>
                <p:cNvPicPr/>
                <p:nvPr/>
              </p:nvPicPr>
              <p:blipFill>
                <a:blip r:embed="rId276"/>
                <a:stretch>
                  <a:fillRect/>
                </a:stretch>
              </p:blipFill>
              <p:spPr>
                <a:xfrm>
                  <a:off x="4046010" y="5871255"/>
                  <a:ext cx="11250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Ink 181">
                  <a:extLst>
                    <a:ext uri="{FF2B5EF4-FFF2-40B4-BE49-F238E27FC236}">
                      <a16:creationId xmlns:a16="http://schemas.microsoft.com/office/drawing/2014/main" id="{CDBCA0E0-2635-4A1A-BA14-D51F6E57F1A6}"/>
                    </a:ext>
                  </a:extLst>
                </p14:cNvPr>
                <p14:cNvContentPartPr/>
                <p14:nvPr/>
              </p14:nvContentPartPr>
              <p14:xfrm>
                <a:off x="4128090" y="6531135"/>
                <a:ext cx="26280" cy="137520"/>
              </p14:xfrm>
            </p:contentPart>
          </mc:Choice>
          <mc:Fallback xmlns="">
            <p:pic>
              <p:nvPicPr>
                <p:cNvPr id="182" name="Ink 181">
                  <a:extLst>
                    <a:ext uri="{FF2B5EF4-FFF2-40B4-BE49-F238E27FC236}">
                      <a16:creationId xmlns:a16="http://schemas.microsoft.com/office/drawing/2014/main" id="{CDBCA0E0-2635-4A1A-BA14-D51F6E57F1A6}"/>
                    </a:ext>
                  </a:extLst>
                </p:cNvPr>
                <p:cNvPicPr/>
                <p:nvPr/>
              </p:nvPicPr>
              <p:blipFill>
                <a:blip r:embed="rId278"/>
                <a:stretch>
                  <a:fillRect/>
                </a:stretch>
              </p:blipFill>
              <p:spPr>
                <a:xfrm>
                  <a:off x="4119450" y="6522135"/>
                  <a:ext cx="43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Ink 182">
                  <a:extLst>
                    <a:ext uri="{FF2B5EF4-FFF2-40B4-BE49-F238E27FC236}">
                      <a16:creationId xmlns:a16="http://schemas.microsoft.com/office/drawing/2014/main" id="{7A947333-4A50-42F9-B048-CD16B6E56B6D}"/>
                    </a:ext>
                  </a:extLst>
                </p14:cNvPr>
                <p14:cNvContentPartPr/>
                <p14:nvPr/>
              </p14:nvContentPartPr>
              <p14:xfrm>
                <a:off x="4001730" y="6415215"/>
                <a:ext cx="1033200" cy="390960"/>
              </p14:xfrm>
            </p:contentPart>
          </mc:Choice>
          <mc:Fallback xmlns="">
            <p:pic>
              <p:nvPicPr>
                <p:cNvPr id="183" name="Ink 182">
                  <a:extLst>
                    <a:ext uri="{FF2B5EF4-FFF2-40B4-BE49-F238E27FC236}">
                      <a16:creationId xmlns:a16="http://schemas.microsoft.com/office/drawing/2014/main" id="{7A947333-4A50-42F9-B048-CD16B6E56B6D}"/>
                    </a:ext>
                  </a:extLst>
                </p:cNvPr>
                <p:cNvPicPr/>
                <p:nvPr/>
              </p:nvPicPr>
              <p:blipFill>
                <a:blip r:embed="rId280"/>
                <a:stretch>
                  <a:fillRect/>
                </a:stretch>
              </p:blipFill>
              <p:spPr>
                <a:xfrm>
                  <a:off x="3993090" y="6406215"/>
                  <a:ext cx="10508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Ink 183">
                  <a:extLst>
                    <a:ext uri="{FF2B5EF4-FFF2-40B4-BE49-F238E27FC236}">
                      <a16:creationId xmlns:a16="http://schemas.microsoft.com/office/drawing/2014/main" id="{8FEF9C5B-E72C-4429-A888-E8F067E74086}"/>
                    </a:ext>
                  </a:extLst>
                </p14:cNvPr>
                <p14:cNvContentPartPr/>
                <p14:nvPr/>
              </p14:nvContentPartPr>
              <p14:xfrm>
                <a:off x="4176690" y="5976375"/>
                <a:ext cx="222480" cy="337320"/>
              </p14:xfrm>
            </p:contentPart>
          </mc:Choice>
          <mc:Fallback xmlns="">
            <p:pic>
              <p:nvPicPr>
                <p:cNvPr id="184" name="Ink 183">
                  <a:extLst>
                    <a:ext uri="{FF2B5EF4-FFF2-40B4-BE49-F238E27FC236}">
                      <a16:creationId xmlns:a16="http://schemas.microsoft.com/office/drawing/2014/main" id="{8FEF9C5B-E72C-4429-A888-E8F067E74086}"/>
                    </a:ext>
                  </a:extLst>
                </p:cNvPr>
                <p:cNvPicPr/>
                <p:nvPr/>
              </p:nvPicPr>
              <p:blipFill>
                <a:blip r:embed="rId282"/>
                <a:stretch>
                  <a:fillRect/>
                </a:stretch>
              </p:blipFill>
              <p:spPr>
                <a:xfrm>
                  <a:off x="4167690" y="5967735"/>
                  <a:ext cx="2401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Ink 184">
                  <a:extLst>
                    <a:ext uri="{FF2B5EF4-FFF2-40B4-BE49-F238E27FC236}">
                      <a16:creationId xmlns:a16="http://schemas.microsoft.com/office/drawing/2014/main" id="{C9B2E4FA-5627-437F-90E9-91B54E248B9E}"/>
                    </a:ext>
                  </a:extLst>
                </p14:cNvPr>
                <p14:cNvContentPartPr/>
                <p14:nvPr/>
              </p14:nvContentPartPr>
              <p14:xfrm>
                <a:off x="4407450" y="5920575"/>
                <a:ext cx="376200" cy="268560"/>
              </p14:xfrm>
            </p:contentPart>
          </mc:Choice>
          <mc:Fallback xmlns="">
            <p:pic>
              <p:nvPicPr>
                <p:cNvPr id="185" name="Ink 184">
                  <a:extLst>
                    <a:ext uri="{FF2B5EF4-FFF2-40B4-BE49-F238E27FC236}">
                      <a16:creationId xmlns:a16="http://schemas.microsoft.com/office/drawing/2014/main" id="{C9B2E4FA-5627-437F-90E9-91B54E248B9E}"/>
                    </a:ext>
                  </a:extLst>
                </p:cNvPr>
                <p:cNvPicPr/>
                <p:nvPr/>
              </p:nvPicPr>
              <p:blipFill>
                <a:blip r:embed="rId284"/>
                <a:stretch>
                  <a:fillRect/>
                </a:stretch>
              </p:blipFill>
              <p:spPr>
                <a:xfrm>
                  <a:off x="4398450" y="5911935"/>
                  <a:ext cx="393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0F2F338D-A71B-4ADE-AF39-38B026A89224}"/>
                    </a:ext>
                  </a:extLst>
                </p14:cNvPr>
                <p14:cNvContentPartPr/>
                <p14:nvPr/>
              </p14:nvContentPartPr>
              <p14:xfrm>
                <a:off x="4148610" y="6519975"/>
                <a:ext cx="57600" cy="312840"/>
              </p14:xfrm>
            </p:contentPart>
          </mc:Choice>
          <mc:Fallback xmlns="">
            <p:pic>
              <p:nvPicPr>
                <p:cNvPr id="189" name="Ink 188">
                  <a:extLst>
                    <a:ext uri="{FF2B5EF4-FFF2-40B4-BE49-F238E27FC236}">
                      <a16:creationId xmlns:a16="http://schemas.microsoft.com/office/drawing/2014/main" id="{0F2F338D-A71B-4ADE-AF39-38B026A89224}"/>
                    </a:ext>
                  </a:extLst>
                </p:cNvPr>
                <p:cNvPicPr/>
                <p:nvPr/>
              </p:nvPicPr>
              <p:blipFill>
                <a:blip r:embed="rId286"/>
                <a:stretch>
                  <a:fillRect/>
                </a:stretch>
              </p:blipFill>
              <p:spPr>
                <a:xfrm>
                  <a:off x="4139970" y="6510975"/>
                  <a:ext cx="752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EC189466-BC8C-4A84-8D2D-ECE08124D258}"/>
                    </a:ext>
                  </a:extLst>
                </p14:cNvPr>
                <p14:cNvContentPartPr/>
                <p14:nvPr/>
              </p14:nvContentPartPr>
              <p14:xfrm>
                <a:off x="4321050" y="6520695"/>
                <a:ext cx="180720" cy="277560"/>
              </p14:xfrm>
            </p:contentPart>
          </mc:Choice>
          <mc:Fallback xmlns="">
            <p:pic>
              <p:nvPicPr>
                <p:cNvPr id="190" name="Ink 189">
                  <a:extLst>
                    <a:ext uri="{FF2B5EF4-FFF2-40B4-BE49-F238E27FC236}">
                      <a16:creationId xmlns:a16="http://schemas.microsoft.com/office/drawing/2014/main" id="{EC189466-BC8C-4A84-8D2D-ECE08124D258}"/>
                    </a:ext>
                  </a:extLst>
                </p:cNvPr>
                <p:cNvPicPr/>
                <p:nvPr/>
              </p:nvPicPr>
              <p:blipFill>
                <a:blip r:embed="rId288"/>
                <a:stretch>
                  <a:fillRect/>
                </a:stretch>
              </p:blipFill>
              <p:spPr>
                <a:xfrm>
                  <a:off x="4312050" y="651169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29C37F54-AE40-4823-998E-A404773822AC}"/>
                    </a:ext>
                  </a:extLst>
                </p14:cNvPr>
                <p14:cNvContentPartPr/>
                <p14:nvPr/>
              </p14:nvContentPartPr>
              <p14:xfrm>
                <a:off x="4348770" y="6641295"/>
                <a:ext cx="156600" cy="34200"/>
              </p14:xfrm>
            </p:contentPart>
          </mc:Choice>
          <mc:Fallback xmlns="">
            <p:pic>
              <p:nvPicPr>
                <p:cNvPr id="191" name="Ink 190">
                  <a:extLst>
                    <a:ext uri="{FF2B5EF4-FFF2-40B4-BE49-F238E27FC236}">
                      <a16:creationId xmlns:a16="http://schemas.microsoft.com/office/drawing/2014/main" id="{29C37F54-AE40-4823-998E-A404773822AC}"/>
                    </a:ext>
                  </a:extLst>
                </p:cNvPr>
                <p:cNvPicPr/>
                <p:nvPr/>
              </p:nvPicPr>
              <p:blipFill>
                <a:blip r:embed="rId290"/>
                <a:stretch>
                  <a:fillRect/>
                </a:stretch>
              </p:blipFill>
              <p:spPr>
                <a:xfrm>
                  <a:off x="4340130" y="6632655"/>
                  <a:ext cx="174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Ink 191">
                  <a:extLst>
                    <a:ext uri="{FF2B5EF4-FFF2-40B4-BE49-F238E27FC236}">
                      <a16:creationId xmlns:a16="http://schemas.microsoft.com/office/drawing/2014/main" id="{39C07A82-4F94-42F4-AE64-23A4D9A9D409}"/>
                    </a:ext>
                  </a:extLst>
                </p14:cNvPr>
                <p14:cNvContentPartPr/>
                <p14:nvPr/>
              </p14:nvContentPartPr>
              <p14:xfrm>
                <a:off x="4520850" y="6398295"/>
                <a:ext cx="227160" cy="294840"/>
              </p14:xfrm>
            </p:contentPart>
          </mc:Choice>
          <mc:Fallback xmlns="">
            <p:pic>
              <p:nvPicPr>
                <p:cNvPr id="192" name="Ink 191">
                  <a:extLst>
                    <a:ext uri="{FF2B5EF4-FFF2-40B4-BE49-F238E27FC236}">
                      <a16:creationId xmlns:a16="http://schemas.microsoft.com/office/drawing/2014/main" id="{39C07A82-4F94-42F4-AE64-23A4D9A9D409}"/>
                    </a:ext>
                  </a:extLst>
                </p:cNvPr>
                <p:cNvPicPr/>
                <p:nvPr/>
              </p:nvPicPr>
              <p:blipFill>
                <a:blip r:embed="rId292"/>
                <a:stretch>
                  <a:fillRect/>
                </a:stretch>
              </p:blipFill>
              <p:spPr>
                <a:xfrm>
                  <a:off x="4512210" y="6389655"/>
                  <a:ext cx="2448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Ink 249">
                  <a:extLst>
                    <a:ext uri="{FF2B5EF4-FFF2-40B4-BE49-F238E27FC236}">
                      <a16:creationId xmlns:a16="http://schemas.microsoft.com/office/drawing/2014/main" id="{3E8AD7B2-EF00-4C27-A7E8-3C582420E3D9}"/>
                    </a:ext>
                  </a:extLst>
                </p14:cNvPr>
                <p14:cNvContentPartPr/>
                <p14:nvPr/>
              </p14:nvContentPartPr>
              <p14:xfrm>
                <a:off x="5204850" y="6053775"/>
                <a:ext cx="1013400" cy="219600"/>
              </p14:xfrm>
            </p:contentPart>
          </mc:Choice>
          <mc:Fallback xmlns="">
            <p:pic>
              <p:nvPicPr>
                <p:cNvPr id="250" name="Ink 249">
                  <a:extLst>
                    <a:ext uri="{FF2B5EF4-FFF2-40B4-BE49-F238E27FC236}">
                      <a16:creationId xmlns:a16="http://schemas.microsoft.com/office/drawing/2014/main" id="{3E8AD7B2-EF00-4C27-A7E8-3C582420E3D9}"/>
                    </a:ext>
                  </a:extLst>
                </p:cNvPr>
                <p:cNvPicPr/>
                <p:nvPr/>
              </p:nvPicPr>
              <p:blipFill>
                <a:blip r:embed="rId294"/>
                <a:stretch>
                  <a:fillRect/>
                </a:stretch>
              </p:blipFill>
              <p:spPr>
                <a:xfrm>
                  <a:off x="5196210" y="6044775"/>
                  <a:ext cx="1031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1" name="Ink 250">
                  <a:extLst>
                    <a:ext uri="{FF2B5EF4-FFF2-40B4-BE49-F238E27FC236}">
                      <a16:creationId xmlns:a16="http://schemas.microsoft.com/office/drawing/2014/main" id="{2982207E-28B1-4E29-AA79-EDEB3182A0D3}"/>
                    </a:ext>
                  </a:extLst>
                </p14:cNvPr>
                <p14:cNvContentPartPr/>
                <p14:nvPr/>
              </p14:nvContentPartPr>
              <p14:xfrm>
                <a:off x="4983810" y="6408015"/>
                <a:ext cx="1147680" cy="260280"/>
              </p14:xfrm>
            </p:contentPart>
          </mc:Choice>
          <mc:Fallback xmlns="">
            <p:pic>
              <p:nvPicPr>
                <p:cNvPr id="251" name="Ink 250">
                  <a:extLst>
                    <a:ext uri="{FF2B5EF4-FFF2-40B4-BE49-F238E27FC236}">
                      <a16:creationId xmlns:a16="http://schemas.microsoft.com/office/drawing/2014/main" id="{2982207E-28B1-4E29-AA79-EDEB3182A0D3}"/>
                    </a:ext>
                  </a:extLst>
                </p:cNvPr>
                <p:cNvPicPr/>
                <p:nvPr/>
              </p:nvPicPr>
              <p:blipFill>
                <a:blip r:embed="rId296"/>
                <a:stretch>
                  <a:fillRect/>
                </a:stretch>
              </p:blipFill>
              <p:spPr>
                <a:xfrm>
                  <a:off x="4974810" y="6399375"/>
                  <a:ext cx="1165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2" name="Ink 251">
                  <a:extLst>
                    <a:ext uri="{FF2B5EF4-FFF2-40B4-BE49-F238E27FC236}">
                      <a16:creationId xmlns:a16="http://schemas.microsoft.com/office/drawing/2014/main" id="{93101271-21D6-40A5-94EB-C858DADB1E58}"/>
                    </a:ext>
                  </a:extLst>
                </p14:cNvPr>
                <p14:cNvContentPartPr/>
                <p14:nvPr/>
              </p14:nvContentPartPr>
              <p14:xfrm>
                <a:off x="6228690" y="5974935"/>
                <a:ext cx="11520" cy="521640"/>
              </p14:xfrm>
            </p:contentPart>
          </mc:Choice>
          <mc:Fallback xmlns="">
            <p:pic>
              <p:nvPicPr>
                <p:cNvPr id="252" name="Ink 251">
                  <a:extLst>
                    <a:ext uri="{FF2B5EF4-FFF2-40B4-BE49-F238E27FC236}">
                      <a16:creationId xmlns:a16="http://schemas.microsoft.com/office/drawing/2014/main" id="{93101271-21D6-40A5-94EB-C858DADB1E58}"/>
                    </a:ext>
                  </a:extLst>
                </p:cNvPr>
                <p:cNvPicPr/>
                <p:nvPr/>
              </p:nvPicPr>
              <p:blipFill>
                <a:blip r:embed="rId298"/>
                <a:stretch>
                  <a:fillRect/>
                </a:stretch>
              </p:blipFill>
              <p:spPr>
                <a:xfrm>
                  <a:off x="6219690" y="5966295"/>
                  <a:ext cx="291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3" name="Ink 252">
                  <a:extLst>
                    <a:ext uri="{FF2B5EF4-FFF2-40B4-BE49-F238E27FC236}">
                      <a16:creationId xmlns:a16="http://schemas.microsoft.com/office/drawing/2014/main" id="{AAD108DB-9313-4BAD-BB3C-1C24D3609E4F}"/>
                    </a:ext>
                  </a:extLst>
                </p14:cNvPr>
                <p14:cNvContentPartPr/>
                <p14:nvPr/>
              </p14:nvContentPartPr>
              <p14:xfrm>
                <a:off x="6226170" y="6016335"/>
                <a:ext cx="909360" cy="531720"/>
              </p14:xfrm>
            </p:contentPart>
          </mc:Choice>
          <mc:Fallback xmlns="">
            <p:pic>
              <p:nvPicPr>
                <p:cNvPr id="253" name="Ink 252">
                  <a:extLst>
                    <a:ext uri="{FF2B5EF4-FFF2-40B4-BE49-F238E27FC236}">
                      <a16:creationId xmlns:a16="http://schemas.microsoft.com/office/drawing/2014/main" id="{AAD108DB-9313-4BAD-BB3C-1C24D3609E4F}"/>
                    </a:ext>
                  </a:extLst>
                </p:cNvPr>
                <p:cNvPicPr/>
                <p:nvPr/>
              </p:nvPicPr>
              <p:blipFill>
                <a:blip r:embed="rId300"/>
                <a:stretch>
                  <a:fillRect/>
                </a:stretch>
              </p:blipFill>
              <p:spPr>
                <a:xfrm>
                  <a:off x="6217530" y="6007335"/>
                  <a:ext cx="92700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4" name="Ink 253">
                  <a:extLst>
                    <a:ext uri="{FF2B5EF4-FFF2-40B4-BE49-F238E27FC236}">
                      <a16:creationId xmlns:a16="http://schemas.microsoft.com/office/drawing/2014/main" id="{9242742E-E90F-4335-99E4-A5B14EBF52ED}"/>
                    </a:ext>
                  </a:extLst>
                </p14:cNvPr>
                <p14:cNvContentPartPr/>
                <p14:nvPr/>
              </p14:nvContentPartPr>
              <p14:xfrm>
                <a:off x="6364770" y="6176175"/>
                <a:ext cx="155880" cy="264240"/>
              </p14:xfrm>
            </p:contentPart>
          </mc:Choice>
          <mc:Fallback xmlns="">
            <p:pic>
              <p:nvPicPr>
                <p:cNvPr id="254" name="Ink 253">
                  <a:extLst>
                    <a:ext uri="{FF2B5EF4-FFF2-40B4-BE49-F238E27FC236}">
                      <a16:creationId xmlns:a16="http://schemas.microsoft.com/office/drawing/2014/main" id="{9242742E-E90F-4335-99E4-A5B14EBF52ED}"/>
                    </a:ext>
                  </a:extLst>
                </p:cNvPr>
                <p:cNvPicPr/>
                <p:nvPr/>
              </p:nvPicPr>
              <p:blipFill>
                <a:blip r:embed="rId302"/>
                <a:stretch>
                  <a:fillRect/>
                </a:stretch>
              </p:blipFill>
              <p:spPr>
                <a:xfrm>
                  <a:off x="6356130" y="6167175"/>
                  <a:ext cx="173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5" name="Ink 254">
                  <a:extLst>
                    <a:ext uri="{FF2B5EF4-FFF2-40B4-BE49-F238E27FC236}">
                      <a16:creationId xmlns:a16="http://schemas.microsoft.com/office/drawing/2014/main" id="{63823817-AE5E-4A08-A36A-9520CDBD269F}"/>
                    </a:ext>
                  </a:extLst>
                </p14:cNvPr>
                <p14:cNvContentPartPr/>
                <p14:nvPr/>
              </p14:nvContentPartPr>
              <p14:xfrm>
                <a:off x="6431010" y="6317295"/>
                <a:ext cx="167040" cy="29160"/>
              </p14:xfrm>
            </p:contentPart>
          </mc:Choice>
          <mc:Fallback xmlns="">
            <p:pic>
              <p:nvPicPr>
                <p:cNvPr id="255" name="Ink 254">
                  <a:extLst>
                    <a:ext uri="{FF2B5EF4-FFF2-40B4-BE49-F238E27FC236}">
                      <a16:creationId xmlns:a16="http://schemas.microsoft.com/office/drawing/2014/main" id="{63823817-AE5E-4A08-A36A-9520CDBD269F}"/>
                    </a:ext>
                  </a:extLst>
                </p:cNvPr>
                <p:cNvPicPr/>
                <p:nvPr/>
              </p:nvPicPr>
              <p:blipFill>
                <a:blip r:embed="rId304"/>
                <a:stretch>
                  <a:fillRect/>
                </a:stretch>
              </p:blipFill>
              <p:spPr>
                <a:xfrm>
                  <a:off x="6422010" y="6308295"/>
                  <a:ext cx="184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6" name="Ink 255">
                  <a:extLst>
                    <a:ext uri="{FF2B5EF4-FFF2-40B4-BE49-F238E27FC236}">
                      <a16:creationId xmlns:a16="http://schemas.microsoft.com/office/drawing/2014/main" id="{FD7E2547-E652-427A-9D3D-115021DB1D54}"/>
                    </a:ext>
                  </a:extLst>
                </p14:cNvPr>
                <p14:cNvContentPartPr/>
                <p14:nvPr/>
              </p14:nvContentPartPr>
              <p14:xfrm>
                <a:off x="6661770" y="6309015"/>
                <a:ext cx="90000" cy="147960"/>
              </p14:xfrm>
            </p:contentPart>
          </mc:Choice>
          <mc:Fallback xmlns="">
            <p:pic>
              <p:nvPicPr>
                <p:cNvPr id="256" name="Ink 255">
                  <a:extLst>
                    <a:ext uri="{FF2B5EF4-FFF2-40B4-BE49-F238E27FC236}">
                      <a16:creationId xmlns:a16="http://schemas.microsoft.com/office/drawing/2014/main" id="{FD7E2547-E652-427A-9D3D-115021DB1D54}"/>
                    </a:ext>
                  </a:extLst>
                </p:cNvPr>
                <p:cNvPicPr/>
                <p:nvPr/>
              </p:nvPicPr>
              <p:blipFill>
                <a:blip r:embed="rId306"/>
                <a:stretch>
                  <a:fillRect/>
                </a:stretch>
              </p:blipFill>
              <p:spPr>
                <a:xfrm>
                  <a:off x="6652770" y="6300375"/>
                  <a:ext cx="10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7" name="Ink 256">
                  <a:extLst>
                    <a:ext uri="{FF2B5EF4-FFF2-40B4-BE49-F238E27FC236}">
                      <a16:creationId xmlns:a16="http://schemas.microsoft.com/office/drawing/2014/main" id="{8454BC65-99E0-46AF-9BF1-86E6399C59C5}"/>
                    </a:ext>
                  </a:extLst>
                </p14:cNvPr>
                <p14:cNvContentPartPr/>
                <p14:nvPr/>
              </p14:nvContentPartPr>
              <p14:xfrm>
                <a:off x="6821610" y="6121815"/>
                <a:ext cx="126000" cy="309240"/>
              </p14:xfrm>
            </p:contentPart>
          </mc:Choice>
          <mc:Fallback xmlns="">
            <p:pic>
              <p:nvPicPr>
                <p:cNvPr id="257" name="Ink 256">
                  <a:extLst>
                    <a:ext uri="{FF2B5EF4-FFF2-40B4-BE49-F238E27FC236}">
                      <a16:creationId xmlns:a16="http://schemas.microsoft.com/office/drawing/2014/main" id="{8454BC65-99E0-46AF-9BF1-86E6399C59C5}"/>
                    </a:ext>
                  </a:extLst>
                </p:cNvPr>
                <p:cNvPicPr/>
                <p:nvPr/>
              </p:nvPicPr>
              <p:blipFill>
                <a:blip r:embed="rId308"/>
                <a:stretch>
                  <a:fillRect/>
                </a:stretch>
              </p:blipFill>
              <p:spPr>
                <a:xfrm>
                  <a:off x="6812610" y="6112815"/>
                  <a:ext cx="1436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9" name="Ink 258">
                  <a:extLst>
                    <a:ext uri="{FF2B5EF4-FFF2-40B4-BE49-F238E27FC236}">
                      <a16:creationId xmlns:a16="http://schemas.microsoft.com/office/drawing/2014/main" id="{9AF23579-2298-4275-AB8C-2E6F166F5FDE}"/>
                    </a:ext>
                  </a:extLst>
                </p14:cNvPr>
                <p14:cNvContentPartPr/>
                <p14:nvPr/>
              </p14:nvContentPartPr>
              <p14:xfrm>
                <a:off x="7198890" y="4806015"/>
                <a:ext cx="1395000" cy="754200"/>
              </p14:xfrm>
            </p:contentPart>
          </mc:Choice>
          <mc:Fallback xmlns="">
            <p:pic>
              <p:nvPicPr>
                <p:cNvPr id="259" name="Ink 258">
                  <a:extLst>
                    <a:ext uri="{FF2B5EF4-FFF2-40B4-BE49-F238E27FC236}">
                      <a16:creationId xmlns:a16="http://schemas.microsoft.com/office/drawing/2014/main" id="{9AF23579-2298-4275-AB8C-2E6F166F5FDE}"/>
                    </a:ext>
                  </a:extLst>
                </p:cNvPr>
                <p:cNvPicPr/>
                <p:nvPr/>
              </p:nvPicPr>
              <p:blipFill>
                <a:blip r:embed="rId310"/>
                <a:stretch>
                  <a:fillRect/>
                </a:stretch>
              </p:blipFill>
              <p:spPr>
                <a:xfrm>
                  <a:off x="7190250" y="4797375"/>
                  <a:ext cx="14126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0" name="Ink 259">
                  <a:extLst>
                    <a:ext uri="{FF2B5EF4-FFF2-40B4-BE49-F238E27FC236}">
                      <a16:creationId xmlns:a16="http://schemas.microsoft.com/office/drawing/2014/main" id="{13707A52-5702-4BA6-924C-94DA430FF349}"/>
                    </a:ext>
                  </a:extLst>
                </p14:cNvPr>
                <p14:cNvContentPartPr/>
                <p14:nvPr/>
              </p14:nvContentPartPr>
              <p14:xfrm>
                <a:off x="7034370" y="5751735"/>
                <a:ext cx="1410840" cy="590760"/>
              </p14:xfrm>
            </p:contentPart>
          </mc:Choice>
          <mc:Fallback xmlns="">
            <p:pic>
              <p:nvPicPr>
                <p:cNvPr id="260" name="Ink 259">
                  <a:extLst>
                    <a:ext uri="{FF2B5EF4-FFF2-40B4-BE49-F238E27FC236}">
                      <a16:creationId xmlns:a16="http://schemas.microsoft.com/office/drawing/2014/main" id="{13707A52-5702-4BA6-924C-94DA430FF349}"/>
                    </a:ext>
                  </a:extLst>
                </p:cNvPr>
                <p:cNvPicPr/>
                <p:nvPr/>
              </p:nvPicPr>
              <p:blipFill>
                <a:blip r:embed="rId312"/>
                <a:stretch>
                  <a:fillRect/>
                </a:stretch>
              </p:blipFill>
              <p:spPr>
                <a:xfrm>
                  <a:off x="7025370" y="5743095"/>
                  <a:ext cx="142848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1" name="Ink 260">
                  <a:extLst>
                    <a:ext uri="{FF2B5EF4-FFF2-40B4-BE49-F238E27FC236}">
                      <a16:creationId xmlns:a16="http://schemas.microsoft.com/office/drawing/2014/main" id="{5AAB3F79-38CC-4C7A-B19F-7EF11F030ABC}"/>
                    </a:ext>
                  </a:extLst>
                </p14:cNvPr>
                <p14:cNvContentPartPr/>
                <p14:nvPr/>
              </p14:nvContentPartPr>
              <p14:xfrm>
                <a:off x="8377890" y="5067375"/>
                <a:ext cx="288000" cy="1034640"/>
              </p14:xfrm>
            </p:contentPart>
          </mc:Choice>
          <mc:Fallback xmlns="">
            <p:pic>
              <p:nvPicPr>
                <p:cNvPr id="261" name="Ink 260">
                  <a:extLst>
                    <a:ext uri="{FF2B5EF4-FFF2-40B4-BE49-F238E27FC236}">
                      <a16:creationId xmlns:a16="http://schemas.microsoft.com/office/drawing/2014/main" id="{5AAB3F79-38CC-4C7A-B19F-7EF11F030ABC}"/>
                    </a:ext>
                  </a:extLst>
                </p:cNvPr>
                <p:cNvPicPr/>
                <p:nvPr/>
              </p:nvPicPr>
              <p:blipFill>
                <a:blip r:embed="rId314"/>
                <a:stretch>
                  <a:fillRect/>
                </a:stretch>
              </p:blipFill>
              <p:spPr>
                <a:xfrm>
                  <a:off x="8368890" y="5058375"/>
                  <a:ext cx="30564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2" name="Ink 261">
                  <a:extLst>
                    <a:ext uri="{FF2B5EF4-FFF2-40B4-BE49-F238E27FC236}">
                      <a16:creationId xmlns:a16="http://schemas.microsoft.com/office/drawing/2014/main" id="{5E8277E8-960C-48AE-90B3-68AE80C76D90}"/>
                    </a:ext>
                  </a:extLst>
                </p14:cNvPr>
                <p14:cNvContentPartPr/>
                <p14:nvPr/>
              </p14:nvContentPartPr>
              <p14:xfrm>
                <a:off x="8536650" y="5055135"/>
                <a:ext cx="1078920" cy="590760"/>
              </p14:xfrm>
            </p:contentPart>
          </mc:Choice>
          <mc:Fallback xmlns="">
            <p:pic>
              <p:nvPicPr>
                <p:cNvPr id="262" name="Ink 261">
                  <a:extLst>
                    <a:ext uri="{FF2B5EF4-FFF2-40B4-BE49-F238E27FC236}">
                      <a16:creationId xmlns:a16="http://schemas.microsoft.com/office/drawing/2014/main" id="{5E8277E8-960C-48AE-90B3-68AE80C76D90}"/>
                    </a:ext>
                  </a:extLst>
                </p:cNvPr>
                <p:cNvPicPr/>
                <p:nvPr/>
              </p:nvPicPr>
              <p:blipFill>
                <a:blip r:embed="rId316"/>
                <a:stretch>
                  <a:fillRect/>
                </a:stretch>
              </p:blipFill>
              <p:spPr>
                <a:xfrm>
                  <a:off x="8527650" y="5046495"/>
                  <a:ext cx="10965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3" name="Ink 262">
                  <a:extLst>
                    <a:ext uri="{FF2B5EF4-FFF2-40B4-BE49-F238E27FC236}">
                      <a16:creationId xmlns:a16="http://schemas.microsoft.com/office/drawing/2014/main" id="{D51A0CD5-93A7-441C-A030-46C41017C648}"/>
                    </a:ext>
                  </a:extLst>
                </p14:cNvPr>
                <p14:cNvContentPartPr/>
                <p14:nvPr/>
              </p14:nvContentPartPr>
              <p14:xfrm>
                <a:off x="9630690" y="5646255"/>
                <a:ext cx="9720" cy="2880"/>
              </p14:xfrm>
            </p:contentPart>
          </mc:Choice>
          <mc:Fallback xmlns="">
            <p:pic>
              <p:nvPicPr>
                <p:cNvPr id="263" name="Ink 262">
                  <a:extLst>
                    <a:ext uri="{FF2B5EF4-FFF2-40B4-BE49-F238E27FC236}">
                      <a16:creationId xmlns:a16="http://schemas.microsoft.com/office/drawing/2014/main" id="{D51A0CD5-93A7-441C-A030-46C41017C648}"/>
                    </a:ext>
                  </a:extLst>
                </p:cNvPr>
                <p:cNvPicPr/>
                <p:nvPr/>
              </p:nvPicPr>
              <p:blipFill>
                <a:blip r:embed="rId318"/>
                <a:stretch>
                  <a:fillRect/>
                </a:stretch>
              </p:blipFill>
              <p:spPr>
                <a:xfrm>
                  <a:off x="9621690" y="5637615"/>
                  <a:ext cx="2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4" name="Ink 263">
                  <a:extLst>
                    <a:ext uri="{FF2B5EF4-FFF2-40B4-BE49-F238E27FC236}">
                      <a16:creationId xmlns:a16="http://schemas.microsoft.com/office/drawing/2014/main" id="{227D5114-211E-44F6-A459-8B3006A4F3BD}"/>
                    </a:ext>
                  </a:extLst>
                </p14:cNvPr>
                <p14:cNvContentPartPr/>
                <p14:nvPr/>
              </p14:nvContentPartPr>
              <p14:xfrm>
                <a:off x="9623850" y="5642655"/>
                <a:ext cx="360" cy="360"/>
              </p14:xfrm>
            </p:contentPart>
          </mc:Choice>
          <mc:Fallback xmlns="">
            <p:pic>
              <p:nvPicPr>
                <p:cNvPr id="264" name="Ink 263">
                  <a:extLst>
                    <a:ext uri="{FF2B5EF4-FFF2-40B4-BE49-F238E27FC236}">
                      <a16:creationId xmlns:a16="http://schemas.microsoft.com/office/drawing/2014/main" id="{227D5114-211E-44F6-A459-8B3006A4F3BD}"/>
                    </a:ext>
                  </a:extLst>
                </p:cNvPr>
                <p:cNvPicPr/>
                <p:nvPr/>
              </p:nvPicPr>
              <p:blipFill>
                <a:blip r:embed="rId320"/>
                <a:stretch>
                  <a:fillRect/>
                </a:stretch>
              </p:blipFill>
              <p:spPr>
                <a:xfrm>
                  <a:off x="9614850" y="5634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5" name="Ink 264">
                  <a:extLst>
                    <a:ext uri="{FF2B5EF4-FFF2-40B4-BE49-F238E27FC236}">
                      <a16:creationId xmlns:a16="http://schemas.microsoft.com/office/drawing/2014/main" id="{0CD74934-A261-4294-9123-C5448F9494AF}"/>
                    </a:ext>
                  </a:extLst>
                </p14:cNvPr>
                <p14:cNvContentPartPr/>
                <p14:nvPr/>
              </p14:nvContentPartPr>
              <p14:xfrm>
                <a:off x="8383290" y="5674335"/>
                <a:ext cx="1215720" cy="447840"/>
              </p14:xfrm>
            </p:contentPart>
          </mc:Choice>
          <mc:Fallback xmlns="">
            <p:pic>
              <p:nvPicPr>
                <p:cNvPr id="265" name="Ink 264">
                  <a:extLst>
                    <a:ext uri="{FF2B5EF4-FFF2-40B4-BE49-F238E27FC236}">
                      <a16:creationId xmlns:a16="http://schemas.microsoft.com/office/drawing/2014/main" id="{0CD74934-A261-4294-9123-C5448F9494AF}"/>
                    </a:ext>
                  </a:extLst>
                </p:cNvPr>
                <p:cNvPicPr/>
                <p:nvPr/>
              </p:nvPicPr>
              <p:blipFill>
                <a:blip r:embed="rId322"/>
                <a:stretch>
                  <a:fillRect/>
                </a:stretch>
              </p:blipFill>
              <p:spPr>
                <a:xfrm>
                  <a:off x="8374650" y="5665695"/>
                  <a:ext cx="12333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6" name="Ink 265">
                  <a:extLst>
                    <a:ext uri="{FF2B5EF4-FFF2-40B4-BE49-F238E27FC236}">
                      <a16:creationId xmlns:a16="http://schemas.microsoft.com/office/drawing/2014/main" id="{910A2418-0BD4-444E-AA84-841899E89D81}"/>
                    </a:ext>
                  </a:extLst>
                </p14:cNvPr>
                <p14:cNvContentPartPr/>
                <p14:nvPr/>
              </p14:nvContentPartPr>
              <p14:xfrm>
                <a:off x="8810250" y="5504055"/>
                <a:ext cx="275760" cy="323280"/>
              </p14:xfrm>
            </p:contentPart>
          </mc:Choice>
          <mc:Fallback xmlns="">
            <p:pic>
              <p:nvPicPr>
                <p:cNvPr id="266" name="Ink 265">
                  <a:extLst>
                    <a:ext uri="{FF2B5EF4-FFF2-40B4-BE49-F238E27FC236}">
                      <a16:creationId xmlns:a16="http://schemas.microsoft.com/office/drawing/2014/main" id="{910A2418-0BD4-444E-AA84-841899E89D81}"/>
                    </a:ext>
                  </a:extLst>
                </p:cNvPr>
                <p:cNvPicPr/>
                <p:nvPr/>
              </p:nvPicPr>
              <p:blipFill>
                <a:blip r:embed="rId324"/>
                <a:stretch>
                  <a:fillRect/>
                </a:stretch>
              </p:blipFill>
              <p:spPr>
                <a:xfrm>
                  <a:off x="8801250" y="5495055"/>
                  <a:ext cx="2934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7" name="Ink 266">
                  <a:extLst>
                    <a:ext uri="{FF2B5EF4-FFF2-40B4-BE49-F238E27FC236}">
                      <a16:creationId xmlns:a16="http://schemas.microsoft.com/office/drawing/2014/main" id="{CCDEADBD-CBD5-457E-A617-C0125B4E233F}"/>
                    </a:ext>
                  </a:extLst>
                </p14:cNvPr>
                <p14:cNvContentPartPr/>
                <p14:nvPr/>
              </p14:nvContentPartPr>
              <p14:xfrm>
                <a:off x="9096450" y="5524935"/>
                <a:ext cx="256320" cy="289800"/>
              </p14:xfrm>
            </p:contentPart>
          </mc:Choice>
          <mc:Fallback xmlns="">
            <p:pic>
              <p:nvPicPr>
                <p:cNvPr id="267" name="Ink 266">
                  <a:extLst>
                    <a:ext uri="{FF2B5EF4-FFF2-40B4-BE49-F238E27FC236}">
                      <a16:creationId xmlns:a16="http://schemas.microsoft.com/office/drawing/2014/main" id="{CCDEADBD-CBD5-457E-A617-C0125B4E233F}"/>
                    </a:ext>
                  </a:extLst>
                </p:cNvPr>
                <p:cNvPicPr/>
                <p:nvPr/>
              </p:nvPicPr>
              <p:blipFill>
                <a:blip r:embed="rId326"/>
                <a:stretch>
                  <a:fillRect/>
                </a:stretch>
              </p:blipFill>
              <p:spPr>
                <a:xfrm>
                  <a:off x="9087450" y="5515935"/>
                  <a:ext cx="2739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9" name="Ink 268">
                  <a:extLst>
                    <a:ext uri="{FF2B5EF4-FFF2-40B4-BE49-F238E27FC236}">
                      <a16:creationId xmlns:a16="http://schemas.microsoft.com/office/drawing/2014/main" id="{E30A6E56-9C58-4660-B49F-8EAC31E1390F}"/>
                    </a:ext>
                  </a:extLst>
                </p14:cNvPr>
                <p14:cNvContentPartPr/>
                <p14:nvPr/>
              </p14:nvContentPartPr>
              <p14:xfrm>
                <a:off x="9577050" y="5634015"/>
                <a:ext cx="394560" cy="33840"/>
              </p14:xfrm>
            </p:contentPart>
          </mc:Choice>
          <mc:Fallback xmlns="">
            <p:pic>
              <p:nvPicPr>
                <p:cNvPr id="269" name="Ink 268">
                  <a:extLst>
                    <a:ext uri="{FF2B5EF4-FFF2-40B4-BE49-F238E27FC236}">
                      <a16:creationId xmlns:a16="http://schemas.microsoft.com/office/drawing/2014/main" id="{E30A6E56-9C58-4660-B49F-8EAC31E1390F}"/>
                    </a:ext>
                  </a:extLst>
                </p:cNvPr>
                <p:cNvPicPr/>
                <p:nvPr/>
              </p:nvPicPr>
              <p:blipFill>
                <a:blip r:embed="rId328"/>
                <a:stretch>
                  <a:fillRect/>
                </a:stretch>
              </p:blipFill>
              <p:spPr>
                <a:xfrm>
                  <a:off x="9568410" y="5625375"/>
                  <a:ext cx="41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0" name="Ink 269">
                  <a:extLst>
                    <a:ext uri="{FF2B5EF4-FFF2-40B4-BE49-F238E27FC236}">
                      <a16:creationId xmlns:a16="http://schemas.microsoft.com/office/drawing/2014/main" id="{EADB81A7-B842-4160-94E2-3A1C32038352}"/>
                    </a:ext>
                  </a:extLst>
                </p14:cNvPr>
                <p14:cNvContentPartPr/>
                <p14:nvPr/>
              </p14:nvContentPartPr>
              <p14:xfrm>
                <a:off x="10023090" y="4079175"/>
                <a:ext cx="130320" cy="1563840"/>
              </p14:xfrm>
            </p:contentPart>
          </mc:Choice>
          <mc:Fallback xmlns="">
            <p:pic>
              <p:nvPicPr>
                <p:cNvPr id="270" name="Ink 269">
                  <a:extLst>
                    <a:ext uri="{FF2B5EF4-FFF2-40B4-BE49-F238E27FC236}">
                      <a16:creationId xmlns:a16="http://schemas.microsoft.com/office/drawing/2014/main" id="{EADB81A7-B842-4160-94E2-3A1C32038352}"/>
                    </a:ext>
                  </a:extLst>
                </p:cNvPr>
                <p:cNvPicPr/>
                <p:nvPr/>
              </p:nvPicPr>
              <p:blipFill>
                <a:blip r:embed="rId330"/>
                <a:stretch>
                  <a:fillRect/>
                </a:stretch>
              </p:blipFill>
              <p:spPr>
                <a:xfrm>
                  <a:off x="10014090" y="4070175"/>
                  <a:ext cx="147960" cy="1581480"/>
                </a:xfrm>
                <a:prstGeom prst="rect">
                  <a:avLst/>
                </a:prstGeom>
              </p:spPr>
            </p:pic>
          </mc:Fallback>
        </mc:AlternateContent>
      </p:grpSp>
      <p:grpSp>
        <p:nvGrpSpPr>
          <p:cNvPr id="293" name="Group 292">
            <a:extLst>
              <a:ext uri="{FF2B5EF4-FFF2-40B4-BE49-F238E27FC236}">
                <a16:creationId xmlns:a16="http://schemas.microsoft.com/office/drawing/2014/main" id="{F5833392-3DD8-4EE6-93EC-EF5216E45DFE}"/>
              </a:ext>
            </a:extLst>
          </p:cNvPr>
          <p:cNvGrpSpPr/>
          <p:nvPr/>
        </p:nvGrpSpPr>
        <p:grpSpPr>
          <a:xfrm>
            <a:off x="10111290" y="1766790"/>
            <a:ext cx="2100240" cy="2460600"/>
            <a:chOff x="10111290" y="1766790"/>
            <a:chExt cx="2100240" cy="2460600"/>
          </a:xfrm>
        </p:grpSpPr>
        <mc:AlternateContent xmlns:mc="http://schemas.openxmlformats.org/markup-compatibility/2006" xmlns:p14="http://schemas.microsoft.com/office/powerpoint/2010/main">
          <mc:Choice Requires="p14">
            <p:contentPart p14:bwMode="auto" r:id="rId331">
              <p14:nvContentPartPr>
                <p14:cNvPr id="272" name="Ink 271">
                  <a:extLst>
                    <a:ext uri="{FF2B5EF4-FFF2-40B4-BE49-F238E27FC236}">
                      <a16:creationId xmlns:a16="http://schemas.microsoft.com/office/drawing/2014/main" id="{D2BAAE33-18CE-421C-8103-CB1EF9DC75E3}"/>
                    </a:ext>
                  </a:extLst>
                </p14:cNvPr>
                <p14:cNvContentPartPr/>
                <p14:nvPr/>
              </p14:nvContentPartPr>
              <p14:xfrm>
                <a:off x="10417290" y="1798470"/>
                <a:ext cx="19080" cy="2160"/>
              </p14:xfrm>
            </p:contentPart>
          </mc:Choice>
          <mc:Fallback xmlns="">
            <p:pic>
              <p:nvPicPr>
                <p:cNvPr id="272" name="Ink 271">
                  <a:extLst>
                    <a:ext uri="{FF2B5EF4-FFF2-40B4-BE49-F238E27FC236}">
                      <a16:creationId xmlns:a16="http://schemas.microsoft.com/office/drawing/2014/main" id="{D2BAAE33-18CE-421C-8103-CB1EF9DC75E3}"/>
                    </a:ext>
                  </a:extLst>
                </p:cNvPr>
                <p:cNvPicPr/>
                <p:nvPr/>
              </p:nvPicPr>
              <p:blipFill>
                <a:blip r:embed="rId332"/>
                <a:stretch>
                  <a:fillRect/>
                </a:stretch>
              </p:blipFill>
              <p:spPr>
                <a:xfrm>
                  <a:off x="10408650" y="1789470"/>
                  <a:ext cx="36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3" name="Ink 272">
                  <a:extLst>
                    <a:ext uri="{FF2B5EF4-FFF2-40B4-BE49-F238E27FC236}">
                      <a16:creationId xmlns:a16="http://schemas.microsoft.com/office/drawing/2014/main" id="{7DC8BEC6-9EE8-4585-BAC7-E9375F1FE2D8}"/>
                    </a:ext>
                  </a:extLst>
                </p14:cNvPr>
                <p14:cNvContentPartPr/>
                <p14:nvPr/>
              </p14:nvContentPartPr>
              <p14:xfrm>
                <a:off x="10221450" y="1766790"/>
                <a:ext cx="381600" cy="1218240"/>
              </p14:xfrm>
            </p:contentPart>
          </mc:Choice>
          <mc:Fallback xmlns="">
            <p:pic>
              <p:nvPicPr>
                <p:cNvPr id="273" name="Ink 272">
                  <a:extLst>
                    <a:ext uri="{FF2B5EF4-FFF2-40B4-BE49-F238E27FC236}">
                      <a16:creationId xmlns:a16="http://schemas.microsoft.com/office/drawing/2014/main" id="{7DC8BEC6-9EE8-4585-BAC7-E9375F1FE2D8}"/>
                    </a:ext>
                  </a:extLst>
                </p:cNvPr>
                <p:cNvPicPr/>
                <p:nvPr/>
              </p:nvPicPr>
              <p:blipFill>
                <a:blip r:embed="rId334"/>
                <a:stretch>
                  <a:fillRect/>
                </a:stretch>
              </p:blipFill>
              <p:spPr>
                <a:xfrm>
                  <a:off x="10212810" y="1757790"/>
                  <a:ext cx="399240" cy="123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4" name="Ink 273">
                  <a:extLst>
                    <a:ext uri="{FF2B5EF4-FFF2-40B4-BE49-F238E27FC236}">
                      <a16:creationId xmlns:a16="http://schemas.microsoft.com/office/drawing/2014/main" id="{1656B334-4630-4891-9622-580D7741D587}"/>
                    </a:ext>
                  </a:extLst>
                </p14:cNvPr>
                <p14:cNvContentPartPr/>
                <p14:nvPr/>
              </p14:nvContentPartPr>
              <p14:xfrm>
                <a:off x="10111290" y="3341430"/>
                <a:ext cx="455040" cy="885960"/>
              </p14:xfrm>
            </p:contentPart>
          </mc:Choice>
          <mc:Fallback xmlns="">
            <p:pic>
              <p:nvPicPr>
                <p:cNvPr id="274" name="Ink 273">
                  <a:extLst>
                    <a:ext uri="{FF2B5EF4-FFF2-40B4-BE49-F238E27FC236}">
                      <a16:creationId xmlns:a16="http://schemas.microsoft.com/office/drawing/2014/main" id="{1656B334-4630-4891-9622-580D7741D587}"/>
                    </a:ext>
                  </a:extLst>
                </p:cNvPr>
                <p:cNvPicPr/>
                <p:nvPr/>
              </p:nvPicPr>
              <p:blipFill>
                <a:blip r:embed="rId336"/>
                <a:stretch>
                  <a:fillRect/>
                </a:stretch>
              </p:blipFill>
              <p:spPr>
                <a:xfrm>
                  <a:off x="10102650" y="3332790"/>
                  <a:ext cx="4726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6" name="Ink 275">
                  <a:extLst>
                    <a:ext uri="{FF2B5EF4-FFF2-40B4-BE49-F238E27FC236}">
                      <a16:creationId xmlns:a16="http://schemas.microsoft.com/office/drawing/2014/main" id="{9B7741B5-534C-4BAE-BBD7-7135575999BD}"/>
                    </a:ext>
                  </a:extLst>
                </p14:cNvPr>
                <p14:cNvContentPartPr/>
                <p14:nvPr/>
              </p14:nvContentPartPr>
              <p14:xfrm>
                <a:off x="10569930" y="2471310"/>
                <a:ext cx="309600" cy="1050120"/>
              </p14:xfrm>
            </p:contentPart>
          </mc:Choice>
          <mc:Fallback xmlns="">
            <p:pic>
              <p:nvPicPr>
                <p:cNvPr id="276" name="Ink 275">
                  <a:extLst>
                    <a:ext uri="{FF2B5EF4-FFF2-40B4-BE49-F238E27FC236}">
                      <a16:creationId xmlns:a16="http://schemas.microsoft.com/office/drawing/2014/main" id="{9B7741B5-534C-4BAE-BBD7-7135575999BD}"/>
                    </a:ext>
                  </a:extLst>
                </p:cNvPr>
                <p:cNvPicPr/>
                <p:nvPr/>
              </p:nvPicPr>
              <p:blipFill>
                <a:blip r:embed="rId338"/>
                <a:stretch>
                  <a:fillRect/>
                </a:stretch>
              </p:blipFill>
              <p:spPr>
                <a:xfrm>
                  <a:off x="10560930" y="2462310"/>
                  <a:ext cx="32724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7" name="Ink 276">
                  <a:extLst>
                    <a:ext uri="{FF2B5EF4-FFF2-40B4-BE49-F238E27FC236}">
                      <a16:creationId xmlns:a16="http://schemas.microsoft.com/office/drawing/2014/main" id="{C6EF6419-C9A8-4EC9-91A7-017D3A0F33F1}"/>
                    </a:ext>
                  </a:extLst>
                </p14:cNvPr>
                <p14:cNvContentPartPr/>
                <p14:nvPr/>
              </p14:nvContentPartPr>
              <p14:xfrm>
                <a:off x="10614930" y="2847510"/>
                <a:ext cx="1077840" cy="717480"/>
              </p14:xfrm>
            </p:contentPart>
          </mc:Choice>
          <mc:Fallback xmlns="">
            <p:pic>
              <p:nvPicPr>
                <p:cNvPr id="277" name="Ink 276">
                  <a:extLst>
                    <a:ext uri="{FF2B5EF4-FFF2-40B4-BE49-F238E27FC236}">
                      <a16:creationId xmlns:a16="http://schemas.microsoft.com/office/drawing/2014/main" id="{C6EF6419-C9A8-4EC9-91A7-017D3A0F33F1}"/>
                    </a:ext>
                  </a:extLst>
                </p:cNvPr>
                <p:cNvPicPr/>
                <p:nvPr/>
              </p:nvPicPr>
              <p:blipFill>
                <a:blip r:embed="rId340"/>
                <a:stretch>
                  <a:fillRect/>
                </a:stretch>
              </p:blipFill>
              <p:spPr>
                <a:xfrm>
                  <a:off x="10606290" y="2838870"/>
                  <a:ext cx="109548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Ink 278">
                  <a:extLst>
                    <a:ext uri="{FF2B5EF4-FFF2-40B4-BE49-F238E27FC236}">
                      <a16:creationId xmlns:a16="http://schemas.microsoft.com/office/drawing/2014/main" id="{CDFF5CC4-A6EE-44B2-88F8-C605DCF0477C}"/>
                    </a:ext>
                  </a:extLst>
                </p14:cNvPr>
                <p14:cNvContentPartPr/>
                <p14:nvPr/>
              </p14:nvContentPartPr>
              <p14:xfrm>
                <a:off x="10713570" y="2477790"/>
                <a:ext cx="957600" cy="395640"/>
              </p14:xfrm>
            </p:contentPart>
          </mc:Choice>
          <mc:Fallback xmlns="">
            <p:pic>
              <p:nvPicPr>
                <p:cNvPr id="279" name="Ink 278">
                  <a:extLst>
                    <a:ext uri="{FF2B5EF4-FFF2-40B4-BE49-F238E27FC236}">
                      <a16:creationId xmlns:a16="http://schemas.microsoft.com/office/drawing/2014/main" id="{CDFF5CC4-A6EE-44B2-88F8-C605DCF0477C}"/>
                    </a:ext>
                  </a:extLst>
                </p:cNvPr>
                <p:cNvPicPr/>
                <p:nvPr/>
              </p:nvPicPr>
              <p:blipFill>
                <a:blip r:embed="rId342"/>
                <a:stretch>
                  <a:fillRect/>
                </a:stretch>
              </p:blipFill>
              <p:spPr>
                <a:xfrm>
                  <a:off x="10704570" y="2469150"/>
                  <a:ext cx="9752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Ink 279">
                  <a:extLst>
                    <a:ext uri="{FF2B5EF4-FFF2-40B4-BE49-F238E27FC236}">
                      <a16:creationId xmlns:a16="http://schemas.microsoft.com/office/drawing/2014/main" id="{78953EB7-7995-4C50-8BEC-1BE3891D5922}"/>
                    </a:ext>
                  </a:extLst>
                </p14:cNvPr>
                <p14:cNvContentPartPr/>
                <p14:nvPr/>
              </p14:nvContentPartPr>
              <p14:xfrm>
                <a:off x="10999410" y="2829870"/>
                <a:ext cx="198360" cy="245880"/>
              </p14:xfrm>
            </p:contentPart>
          </mc:Choice>
          <mc:Fallback xmlns="">
            <p:pic>
              <p:nvPicPr>
                <p:cNvPr id="280" name="Ink 279">
                  <a:extLst>
                    <a:ext uri="{FF2B5EF4-FFF2-40B4-BE49-F238E27FC236}">
                      <a16:creationId xmlns:a16="http://schemas.microsoft.com/office/drawing/2014/main" id="{78953EB7-7995-4C50-8BEC-1BE3891D5922}"/>
                    </a:ext>
                  </a:extLst>
                </p:cNvPr>
                <p:cNvPicPr/>
                <p:nvPr/>
              </p:nvPicPr>
              <p:blipFill>
                <a:blip r:embed="rId344"/>
                <a:stretch>
                  <a:fillRect/>
                </a:stretch>
              </p:blipFill>
              <p:spPr>
                <a:xfrm>
                  <a:off x="10990770" y="2821230"/>
                  <a:ext cx="21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1" name="Ink 280">
                  <a:extLst>
                    <a:ext uri="{FF2B5EF4-FFF2-40B4-BE49-F238E27FC236}">
                      <a16:creationId xmlns:a16="http://schemas.microsoft.com/office/drawing/2014/main" id="{15F75866-9450-4666-A4DA-38FBC5C8C94D}"/>
                    </a:ext>
                  </a:extLst>
                </p14:cNvPr>
                <p14:cNvContentPartPr/>
                <p14:nvPr/>
              </p14:nvContentPartPr>
              <p14:xfrm>
                <a:off x="11240250" y="2858310"/>
                <a:ext cx="46440" cy="289800"/>
              </p14:xfrm>
            </p:contentPart>
          </mc:Choice>
          <mc:Fallback xmlns="">
            <p:pic>
              <p:nvPicPr>
                <p:cNvPr id="281" name="Ink 280">
                  <a:extLst>
                    <a:ext uri="{FF2B5EF4-FFF2-40B4-BE49-F238E27FC236}">
                      <a16:creationId xmlns:a16="http://schemas.microsoft.com/office/drawing/2014/main" id="{15F75866-9450-4666-A4DA-38FBC5C8C94D}"/>
                    </a:ext>
                  </a:extLst>
                </p:cNvPr>
                <p:cNvPicPr/>
                <p:nvPr/>
              </p:nvPicPr>
              <p:blipFill>
                <a:blip r:embed="rId346"/>
                <a:stretch>
                  <a:fillRect/>
                </a:stretch>
              </p:blipFill>
              <p:spPr>
                <a:xfrm>
                  <a:off x="11231610" y="2849310"/>
                  <a:ext cx="64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2" name="Ink 281">
                  <a:extLst>
                    <a:ext uri="{FF2B5EF4-FFF2-40B4-BE49-F238E27FC236}">
                      <a16:creationId xmlns:a16="http://schemas.microsoft.com/office/drawing/2014/main" id="{26EDFD78-00B9-4099-B088-A482DD3E4222}"/>
                    </a:ext>
                  </a:extLst>
                </p14:cNvPr>
                <p14:cNvContentPartPr/>
                <p14:nvPr/>
              </p14:nvContentPartPr>
              <p14:xfrm>
                <a:off x="11253210" y="2889630"/>
                <a:ext cx="298440" cy="235080"/>
              </p14:xfrm>
            </p:contentPart>
          </mc:Choice>
          <mc:Fallback xmlns="">
            <p:pic>
              <p:nvPicPr>
                <p:cNvPr id="282" name="Ink 281">
                  <a:extLst>
                    <a:ext uri="{FF2B5EF4-FFF2-40B4-BE49-F238E27FC236}">
                      <a16:creationId xmlns:a16="http://schemas.microsoft.com/office/drawing/2014/main" id="{26EDFD78-00B9-4099-B088-A482DD3E4222}"/>
                    </a:ext>
                  </a:extLst>
                </p:cNvPr>
                <p:cNvPicPr/>
                <p:nvPr/>
              </p:nvPicPr>
              <p:blipFill>
                <a:blip r:embed="rId348"/>
                <a:stretch>
                  <a:fillRect/>
                </a:stretch>
              </p:blipFill>
              <p:spPr>
                <a:xfrm>
                  <a:off x="11244570" y="2880630"/>
                  <a:ext cx="316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3" name="Ink 282">
                  <a:extLst>
                    <a:ext uri="{FF2B5EF4-FFF2-40B4-BE49-F238E27FC236}">
                      <a16:creationId xmlns:a16="http://schemas.microsoft.com/office/drawing/2014/main" id="{503FA882-253D-4372-81A6-3E86256C90DE}"/>
                    </a:ext>
                  </a:extLst>
                </p14:cNvPr>
                <p14:cNvContentPartPr/>
                <p14:nvPr/>
              </p14:nvContentPartPr>
              <p14:xfrm>
                <a:off x="11688450" y="2841390"/>
                <a:ext cx="523080" cy="18360"/>
              </p14:xfrm>
            </p:contentPart>
          </mc:Choice>
          <mc:Fallback xmlns="">
            <p:pic>
              <p:nvPicPr>
                <p:cNvPr id="283" name="Ink 282">
                  <a:extLst>
                    <a:ext uri="{FF2B5EF4-FFF2-40B4-BE49-F238E27FC236}">
                      <a16:creationId xmlns:a16="http://schemas.microsoft.com/office/drawing/2014/main" id="{503FA882-253D-4372-81A6-3E86256C90DE}"/>
                    </a:ext>
                  </a:extLst>
                </p:cNvPr>
                <p:cNvPicPr/>
                <p:nvPr/>
              </p:nvPicPr>
              <p:blipFill>
                <a:blip r:embed="rId350"/>
                <a:stretch>
                  <a:fillRect/>
                </a:stretch>
              </p:blipFill>
              <p:spPr>
                <a:xfrm>
                  <a:off x="11679810" y="2832750"/>
                  <a:ext cx="540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5" name="Ink 284">
                  <a:extLst>
                    <a:ext uri="{FF2B5EF4-FFF2-40B4-BE49-F238E27FC236}">
                      <a16:creationId xmlns:a16="http://schemas.microsoft.com/office/drawing/2014/main" id="{CF769EC4-E651-4C2D-9EF9-7D58194DAE55}"/>
                    </a:ext>
                  </a:extLst>
                </p14:cNvPr>
                <p14:cNvContentPartPr/>
                <p14:nvPr/>
              </p14:nvContentPartPr>
              <p14:xfrm>
                <a:off x="10565610" y="2862630"/>
                <a:ext cx="367200" cy="58320"/>
              </p14:xfrm>
            </p:contentPart>
          </mc:Choice>
          <mc:Fallback xmlns="">
            <p:pic>
              <p:nvPicPr>
                <p:cNvPr id="285" name="Ink 284">
                  <a:extLst>
                    <a:ext uri="{FF2B5EF4-FFF2-40B4-BE49-F238E27FC236}">
                      <a16:creationId xmlns:a16="http://schemas.microsoft.com/office/drawing/2014/main" id="{CF769EC4-E651-4C2D-9EF9-7D58194DAE55}"/>
                    </a:ext>
                  </a:extLst>
                </p:cNvPr>
                <p:cNvPicPr/>
                <p:nvPr/>
              </p:nvPicPr>
              <p:blipFill>
                <a:blip r:embed="rId352"/>
                <a:stretch>
                  <a:fillRect/>
                </a:stretch>
              </p:blipFill>
              <p:spPr>
                <a:xfrm>
                  <a:off x="10556970" y="2853630"/>
                  <a:ext cx="384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6" name="Ink 285">
                  <a:extLst>
                    <a:ext uri="{FF2B5EF4-FFF2-40B4-BE49-F238E27FC236}">
                      <a16:creationId xmlns:a16="http://schemas.microsoft.com/office/drawing/2014/main" id="{5B4BE011-BA92-433B-AF33-9DA8D461805B}"/>
                    </a:ext>
                  </a:extLst>
                </p14:cNvPr>
                <p14:cNvContentPartPr/>
                <p14:nvPr/>
              </p14:nvContentPartPr>
              <p14:xfrm>
                <a:off x="10366890" y="3307590"/>
                <a:ext cx="562680" cy="88200"/>
              </p14:xfrm>
            </p:contentPart>
          </mc:Choice>
          <mc:Fallback xmlns="">
            <p:pic>
              <p:nvPicPr>
                <p:cNvPr id="286" name="Ink 285">
                  <a:extLst>
                    <a:ext uri="{FF2B5EF4-FFF2-40B4-BE49-F238E27FC236}">
                      <a16:creationId xmlns:a16="http://schemas.microsoft.com/office/drawing/2014/main" id="{5B4BE011-BA92-433B-AF33-9DA8D461805B}"/>
                    </a:ext>
                  </a:extLst>
                </p:cNvPr>
                <p:cNvPicPr/>
                <p:nvPr/>
              </p:nvPicPr>
              <p:blipFill>
                <a:blip r:embed="rId354"/>
                <a:stretch>
                  <a:fillRect/>
                </a:stretch>
              </p:blipFill>
              <p:spPr>
                <a:xfrm>
                  <a:off x="10358250" y="3298950"/>
                  <a:ext cx="58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8" name="Ink 287">
                  <a:extLst>
                    <a:ext uri="{FF2B5EF4-FFF2-40B4-BE49-F238E27FC236}">
                      <a16:creationId xmlns:a16="http://schemas.microsoft.com/office/drawing/2014/main" id="{13EA8E9A-537C-4C6E-AFDF-C2F7E8C48DA1}"/>
                    </a:ext>
                  </a:extLst>
                </p14:cNvPr>
                <p14:cNvContentPartPr/>
                <p14:nvPr/>
              </p14:nvContentPartPr>
              <p14:xfrm>
                <a:off x="11374170" y="2104470"/>
                <a:ext cx="307440" cy="266040"/>
              </p14:xfrm>
            </p:contentPart>
          </mc:Choice>
          <mc:Fallback xmlns="">
            <p:pic>
              <p:nvPicPr>
                <p:cNvPr id="288" name="Ink 287">
                  <a:extLst>
                    <a:ext uri="{FF2B5EF4-FFF2-40B4-BE49-F238E27FC236}">
                      <a16:creationId xmlns:a16="http://schemas.microsoft.com/office/drawing/2014/main" id="{13EA8E9A-537C-4C6E-AFDF-C2F7E8C48DA1}"/>
                    </a:ext>
                  </a:extLst>
                </p:cNvPr>
                <p:cNvPicPr/>
                <p:nvPr/>
              </p:nvPicPr>
              <p:blipFill>
                <a:blip r:embed="rId356"/>
                <a:stretch>
                  <a:fillRect/>
                </a:stretch>
              </p:blipFill>
              <p:spPr>
                <a:xfrm>
                  <a:off x="11365530" y="2095830"/>
                  <a:ext cx="325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9" name="Ink 288">
                  <a:extLst>
                    <a:ext uri="{FF2B5EF4-FFF2-40B4-BE49-F238E27FC236}">
                      <a16:creationId xmlns:a16="http://schemas.microsoft.com/office/drawing/2014/main" id="{87B73FA5-4EB0-43E7-96D3-CED5B29C53CD}"/>
                    </a:ext>
                  </a:extLst>
                </p14:cNvPr>
                <p14:cNvContentPartPr/>
                <p14:nvPr/>
              </p14:nvContentPartPr>
              <p14:xfrm>
                <a:off x="11711850" y="2259270"/>
                <a:ext cx="159840" cy="241560"/>
              </p14:xfrm>
            </p:contentPart>
          </mc:Choice>
          <mc:Fallback xmlns="">
            <p:pic>
              <p:nvPicPr>
                <p:cNvPr id="289" name="Ink 288">
                  <a:extLst>
                    <a:ext uri="{FF2B5EF4-FFF2-40B4-BE49-F238E27FC236}">
                      <a16:creationId xmlns:a16="http://schemas.microsoft.com/office/drawing/2014/main" id="{87B73FA5-4EB0-43E7-96D3-CED5B29C53CD}"/>
                    </a:ext>
                  </a:extLst>
                </p:cNvPr>
                <p:cNvPicPr/>
                <p:nvPr/>
              </p:nvPicPr>
              <p:blipFill>
                <a:blip r:embed="rId358"/>
                <a:stretch>
                  <a:fillRect/>
                </a:stretch>
              </p:blipFill>
              <p:spPr>
                <a:xfrm>
                  <a:off x="11702850" y="2250270"/>
                  <a:ext cx="177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0" name="Ink 289">
                  <a:extLst>
                    <a:ext uri="{FF2B5EF4-FFF2-40B4-BE49-F238E27FC236}">
                      <a16:creationId xmlns:a16="http://schemas.microsoft.com/office/drawing/2014/main" id="{E032795E-4BF1-4ACD-BF72-88622612574E}"/>
                    </a:ext>
                  </a:extLst>
                </p14:cNvPr>
                <p14:cNvContentPartPr/>
                <p14:nvPr/>
              </p14:nvContentPartPr>
              <p14:xfrm>
                <a:off x="11838570" y="2220390"/>
                <a:ext cx="163440" cy="262080"/>
              </p14:xfrm>
            </p:contentPart>
          </mc:Choice>
          <mc:Fallback xmlns="">
            <p:pic>
              <p:nvPicPr>
                <p:cNvPr id="290" name="Ink 289">
                  <a:extLst>
                    <a:ext uri="{FF2B5EF4-FFF2-40B4-BE49-F238E27FC236}">
                      <a16:creationId xmlns:a16="http://schemas.microsoft.com/office/drawing/2014/main" id="{E032795E-4BF1-4ACD-BF72-88622612574E}"/>
                    </a:ext>
                  </a:extLst>
                </p:cNvPr>
                <p:cNvPicPr/>
                <p:nvPr/>
              </p:nvPicPr>
              <p:blipFill>
                <a:blip r:embed="rId360"/>
                <a:stretch>
                  <a:fillRect/>
                </a:stretch>
              </p:blipFill>
              <p:spPr>
                <a:xfrm>
                  <a:off x="11829930" y="2211750"/>
                  <a:ext cx="181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1" name="Ink 290">
                  <a:extLst>
                    <a:ext uri="{FF2B5EF4-FFF2-40B4-BE49-F238E27FC236}">
                      <a16:creationId xmlns:a16="http://schemas.microsoft.com/office/drawing/2014/main" id="{E159FA15-A64D-41F3-A070-31C59E061B84}"/>
                    </a:ext>
                  </a:extLst>
                </p14:cNvPr>
                <p14:cNvContentPartPr/>
                <p14:nvPr/>
              </p14:nvContentPartPr>
              <p14:xfrm>
                <a:off x="11753610" y="2280870"/>
                <a:ext cx="279720" cy="164160"/>
              </p14:xfrm>
            </p:contentPart>
          </mc:Choice>
          <mc:Fallback xmlns="">
            <p:pic>
              <p:nvPicPr>
                <p:cNvPr id="291" name="Ink 290">
                  <a:extLst>
                    <a:ext uri="{FF2B5EF4-FFF2-40B4-BE49-F238E27FC236}">
                      <a16:creationId xmlns:a16="http://schemas.microsoft.com/office/drawing/2014/main" id="{E159FA15-A64D-41F3-A070-31C59E061B84}"/>
                    </a:ext>
                  </a:extLst>
                </p:cNvPr>
                <p:cNvPicPr/>
                <p:nvPr/>
              </p:nvPicPr>
              <p:blipFill>
                <a:blip r:embed="rId362"/>
                <a:stretch>
                  <a:fillRect/>
                </a:stretch>
              </p:blipFill>
              <p:spPr>
                <a:xfrm>
                  <a:off x="11744610" y="2272230"/>
                  <a:ext cx="29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2" name="Ink 291">
                  <a:extLst>
                    <a:ext uri="{FF2B5EF4-FFF2-40B4-BE49-F238E27FC236}">
                      <a16:creationId xmlns:a16="http://schemas.microsoft.com/office/drawing/2014/main" id="{C76CE76C-FE57-45FB-B576-A57AF407BA79}"/>
                    </a:ext>
                  </a:extLst>
                </p14:cNvPr>
                <p14:cNvContentPartPr/>
                <p14:nvPr/>
              </p14:nvContentPartPr>
              <p14:xfrm>
                <a:off x="11962410" y="2530710"/>
                <a:ext cx="154080" cy="170280"/>
              </p14:xfrm>
            </p:contentPart>
          </mc:Choice>
          <mc:Fallback xmlns="">
            <p:pic>
              <p:nvPicPr>
                <p:cNvPr id="292" name="Ink 291">
                  <a:extLst>
                    <a:ext uri="{FF2B5EF4-FFF2-40B4-BE49-F238E27FC236}">
                      <a16:creationId xmlns:a16="http://schemas.microsoft.com/office/drawing/2014/main" id="{C76CE76C-FE57-45FB-B576-A57AF407BA79}"/>
                    </a:ext>
                  </a:extLst>
                </p:cNvPr>
                <p:cNvPicPr/>
                <p:nvPr/>
              </p:nvPicPr>
              <p:blipFill>
                <a:blip r:embed="rId364"/>
                <a:stretch>
                  <a:fillRect/>
                </a:stretch>
              </p:blipFill>
              <p:spPr>
                <a:xfrm>
                  <a:off x="11953770" y="2521710"/>
                  <a:ext cx="171720" cy="187920"/>
                </a:xfrm>
                <a:prstGeom prst="rect">
                  <a:avLst/>
                </a:prstGeom>
              </p:spPr>
            </p:pic>
          </mc:Fallback>
        </mc:AlternateContent>
      </p:grpSp>
      <mc:AlternateContent xmlns:mc="http://schemas.openxmlformats.org/markup-compatibility/2006" xmlns:a14="http://schemas.microsoft.com/office/drawing/2010/main">
        <mc:Choice Requires="a14">
          <p:sp>
            <p:nvSpPr>
              <p:cNvPr id="193" name="Rounded Rectangle 192"/>
              <p:cNvSpPr/>
              <p:nvPr/>
            </p:nvSpPr>
            <p:spPr>
              <a:xfrm>
                <a:off x="2548610" y="2461332"/>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𝑠</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oMath>
                </a14:m>
                <a:endParaRPr lang="en-US" dirty="0"/>
              </a:p>
              <a:p>
                <a:endParaRPr lang="en-US" dirty="0"/>
              </a:p>
              <a:p>
                <a:endParaRPr lang="en-US" dirty="0"/>
              </a:p>
              <a:p>
                <a:endParaRPr lang="en-US" dirty="0"/>
              </a:p>
              <a:p>
                <a:endParaRPr lang="en-US" dirty="0"/>
              </a:p>
            </p:txBody>
          </p:sp>
        </mc:Choice>
        <mc:Fallback xmlns="">
          <p:sp>
            <p:nvSpPr>
              <p:cNvPr id="193" name="Rounded Rectangle 192"/>
              <p:cNvSpPr>
                <a:spLocks noRot="1" noChangeAspect="1" noMove="1" noResize="1" noEditPoints="1" noAdjustHandles="1" noChangeArrowheads="1" noChangeShapeType="1" noTextEdit="1"/>
              </p:cNvSpPr>
              <p:nvPr/>
            </p:nvSpPr>
            <p:spPr>
              <a:xfrm>
                <a:off x="2548610" y="2461332"/>
                <a:ext cx="7530957" cy="1578396"/>
              </a:xfrm>
              <a:prstGeom prst="roundRect">
                <a:avLst/>
              </a:prstGeom>
              <a:blipFill>
                <a:blip r:embed="rId36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938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952DD0D-2866-49BA-B714-C01145F65CB3}"/>
              </a:ext>
            </a:extLst>
          </p:cNvPr>
          <p:cNvGrpSpPr/>
          <p:nvPr/>
        </p:nvGrpSpPr>
        <p:grpSpPr>
          <a:xfrm>
            <a:off x="431970" y="1481820"/>
            <a:ext cx="1487160" cy="885600"/>
            <a:chOff x="431970" y="3015345"/>
            <a:chExt cx="1487160" cy="88560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77761B4F-ADA6-4F1F-A299-71C4CAF1E4C6}"/>
                    </a:ext>
                  </a:extLst>
                </p14:cNvPr>
                <p14:cNvContentPartPr/>
                <p14:nvPr/>
              </p14:nvContentPartPr>
              <p14:xfrm>
                <a:off x="431970" y="3337545"/>
                <a:ext cx="243720" cy="425160"/>
              </p14:xfrm>
            </p:contentPart>
          </mc:Choice>
          <mc:Fallback xmlns="">
            <p:pic>
              <p:nvPicPr>
                <p:cNvPr id="71" name="Ink 70">
                  <a:extLst>
                    <a:ext uri="{FF2B5EF4-FFF2-40B4-BE49-F238E27FC236}">
                      <a16:creationId xmlns:a16="http://schemas.microsoft.com/office/drawing/2014/main" id="{77761B4F-ADA6-4F1F-A299-71C4CAF1E4C6}"/>
                    </a:ext>
                  </a:extLst>
                </p:cNvPr>
                <p:cNvPicPr/>
                <p:nvPr/>
              </p:nvPicPr>
              <p:blipFill>
                <a:blip r:embed="rId3"/>
                <a:stretch>
                  <a:fillRect/>
                </a:stretch>
              </p:blipFill>
              <p:spPr>
                <a:xfrm>
                  <a:off x="422970" y="3328545"/>
                  <a:ext cx="2613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a:extLst>
                    <a:ext uri="{FF2B5EF4-FFF2-40B4-BE49-F238E27FC236}">
                      <a16:creationId xmlns:a16="http://schemas.microsoft.com/office/drawing/2014/main" id="{45047C32-6F0A-4DC7-A414-38879B18D848}"/>
                    </a:ext>
                  </a:extLst>
                </p14:cNvPr>
                <p14:cNvContentPartPr/>
                <p14:nvPr/>
              </p14:nvContentPartPr>
              <p14:xfrm>
                <a:off x="728250" y="3659385"/>
                <a:ext cx="25200" cy="241560"/>
              </p14:xfrm>
            </p:contentPart>
          </mc:Choice>
          <mc:Fallback xmlns="">
            <p:pic>
              <p:nvPicPr>
                <p:cNvPr id="72" name="Ink 71">
                  <a:extLst>
                    <a:ext uri="{FF2B5EF4-FFF2-40B4-BE49-F238E27FC236}">
                      <a16:creationId xmlns:a16="http://schemas.microsoft.com/office/drawing/2014/main" id="{45047C32-6F0A-4DC7-A414-38879B18D848}"/>
                    </a:ext>
                  </a:extLst>
                </p:cNvPr>
                <p:cNvPicPr/>
                <p:nvPr/>
              </p:nvPicPr>
              <p:blipFill>
                <a:blip r:embed="rId5"/>
                <a:stretch>
                  <a:fillRect/>
                </a:stretch>
              </p:blipFill>
              <p:spPr>
                <a:xfrm>
                  <a:off x="719250" y="3650385"/>
                  <a:ext cx="42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4" name="Ink 73">
                  <a:extLst>
                    <a:ext uri="{FF2B5EF4-FFF2-40B4-BE49-F238E27FC236}">
                      <a16:creationId xmlns:a16="http://schemas.microsoft.com/office/drawing/2014/main" id="{BD427328-C8F6-4F54-B5C0-580976091567}"/>
                    </a:ext>
                  </a:extLst>
                </p14:cNvPr>
                <p14:cNvContentPartPr/>
                <p14:nvPr/>
              </p14:nvContentPartPr>
              <p14:xfrm>
                <a:off x="871890" y="3015345"/>
                <a:ext cx="1047240" cy="614520"/>
              </p14:xfrm>
            </p:contentPart>
          </mc:Choice>
          <mc:Fallback xmlns="">
            <p:pic>
              <p:nvPicPr>
                <p:cNvPr id="74" name="Ink 73">
                  <a:extLst>
                    <a:ext uri="{FF2B5EF4-FFF2-40B4-BE49-F238E27FC236}">
                      <a16:creationId xmlns:a16="http://schemas.microsoft.com/office/drawing/2014/main" id="{BD427328-C8F6-4F54-B5C0-580976091567}"/>
                    </a:ext>
                  </a:extLst>
                </p:cNvPr>
                <p:cNvPicPr/>
                <p:nvPr/>
              </p:nvPicPr>
              <p:blipFill>
                <a:blip r:embed="rId7"/>
                <a:stretch>
                  <a:fillRect/>
                </a:stretch>
              </p:blipFill>
              <p:spPr>
                <a:xfrm>
                  <a:off x="862890" y="3006345"/>
                  <a:ext cx="1064880" cy="63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5" name="Ink 104">
                <a:extLst>
                  <a:ext uri="{FF2B5EF4-FFF2-40B4-BE49-F238E27FC236}">
                    <a16:creationId xmlns:a16="http://schemas.microsoft.com/office/drawing/2014/main" id="{C9D14DEA-A1DE-4D4F-847B-228DA0AD1FB5}"/>
                  </a:ext>
                </a:extLst>
              </p14:cNvPr>
              <p14:cNvContentPartPr/>
              <p14:nvPr/>
            </p14:nvContentPartPr>
            <p14:xfrm>
              <a:off x="333330" y="4691580"/>
              <a:ext cx="250200" cy="350640"/>
            </p14:xfrm>
          </p:contentPart>
        </mc:Choice>
        <mc:Fallback xmlns="">
          <p:pic>
            <p:nvPicPr>
              <p:cNvPr id="105" name="Ink 104">
                <a:extLst>
                  <a:ext uri="{FF2B5EF4-FFF2-40B4-BE49-F238E27FC236}">
                    <a16:creationId xmlns:a16="http://schemas.microsoft.com/office/drawing/2014/main" id="{C9D14DEA-A1DE-4D4F-847B-228DA0AD1FB5}"/>
                  </a:ext>
                </a:extLst>
              </p:cNvPr>
              <p:cNvPicPr/>
              <p:nvPr/>
            </p:nvPicPr>
            <p:blipFill>
              <a:blip r:embed="rId9"/>
              <a:stretch>
                <a:fillRect/>
              </a:stretch>
            </p:blipFill>
            <p:spPr>
              <a:xfrm>
                <a:off x="324690" y="4682580"/>
                <a:ext cx="2678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6" name="Ink 105">
                <a:extLst>
                  <a:ext uri="{FF2B5EF4-FFF2-40B4-BE49-F238E27FC236}">
                    <a16:creationId xmlns:a16="http://schemas.microsoft.com/office/drawing/2014/main" id="{9B6BCF63-4152-4681-ABE0-A54A55BFCA6B}"/>
                  </a:ext>
                </a:extLst>
              </p14:cNvPr>
              <p14:cNvContentPartPr/>
              <p14:nvPr/>
            </p14:nvContentPartPr>
            <p14:xfrm>
              <a:off x="553290" y="1660740"/>
              <a:ext cx="3488760" cy="3219120"/>
            </p14:xfrm>
          </p:contentPart>
        </mc:Choice>
        <mc:Fallback xmlns="">
          <p:pic>
            <p:nvPicPr>
              <p:cNvPr id="106" name="Ink 105">
                <a:extLst>
                  <a:ext uri="{FF2B5EF4-FFF2-40B4-BE49-F238E27FC236}">
                    <a16:creationId xmlns:a16="http://schemas.microsoft.com/office/drawing/2014/main" id="{9B6BCF63-4152-4681-ABE0-A54A55BFCA6B}"/>
                  </a:ext>
                </a:extLst>
              </p:cNvPr>
              <p:cNvPicPr/>
              <p:nvPr/>
            </p:nvPicPr>
            <p:blipFill>
              <a:blip r:embed="rId11"/>
              <a:stretch>
                <a:fillRect/>
              </a:stretch>
            </p:blipFill>
            <p:spPr>
              <a:xfrm>
                <a:off x="544650" y="1651740"/>
                <a:ext cx="3506400" cy="323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0" name="Ink 119">
                <a:extLst>
                  <a:ext uri="{FF2B5EF4-FFF2-40B4-BE49-F238E27FC236}">
                    <a16:creationId xmlns:a16="http://schemas.microsoft.com/office/drawing/2014/main" id="{27F8F17B-341A-49B4-8548-2BE78757A91F}"/>
                  </a:ext>
                </a:extLst>
              </p14:cNvPr>
              <p14:cNvContentPartPr/>
              <p14:nvPr/>
            </p14:nvContentPartPr>
            <p14:xfrm>
              <a:off x="7607130" y="563100"/>
              <a:ext cx="532800" cy="503280"/>
            </p14:xfrm>
          </p:contentPart>
        </mc:Choice>
        <mc:Fallback xmlns="">
          <p:pic>
            <p:nvPicPr>
              <p:cNvPr id="120" name="Ink 119">
                <a:extLst>
                  <a:ext uri="{FF2B5EF4-FFF2-40B4-BE49-F238E27FC236}">
                    <a16:creationId xmlns:a16="http://schemas.microsoft.com/office/drawing/2014/main" id="{27F8F17B-341A-49B4-8548-2BE78757A91F}"/>
                  </a:ext>
                </a:extLst>
              </p:cNvPr>
              <p:cNvPicPr/>
              <p:nvPr/>
            </p:nvPicPr>
            <p:blipFill>
              <a:blip r:embed="rId13"/>
              <a:stretch>
                <a:fillRect/>
              </a:stretch>
            </p:blipFill>
            <p:spPr>
              <a:xfrm>
                <a:off x="7598130" y="554100"/>
                <a:ext cx="55044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2" name="Ink 151">
                <a:extLst>
                  <a:ext uri="{FF2B5EF4-FFF2-40B4-BE49-F238E27FC236}">
                    <a16:creationId xmlns:a16="http://schemas.microsoft.com/office/drawing/2014/main" id="{BD61B754-9DA7-434F-B0D1-0ECB59ABC1FC}"/>
                  </a:ext>
                </a:extLst>
              </p14:cNvPr>
              <p14:cNvContentPartPr/>
              <p14:nvPr/>
            </p14:nvContentPartPr>
            <p14:xfrm>
              <a:off x="5461170" y="994020"/>
              <a:ext cx="483120" cy="599760"/>
            </p14:xfrm>
          </p:contentPart>
        </mc:Choice>
        <mc:Fallback xmlns="">
          <p:pic>
            <p:nvPicPr>
              <p:cNvPr id="152" name="Ink 151">
                <a:extLst>
                  <a:ext uri="{FF2B5EF4-FFF2-40B4-BE49-F238E27FC236}">
                    <a16:creationId xmlns:a16="http://schemas.microsoft.com/office/drawing/2014/main" id="{BD61B754-9DA7-434F-B0D1-0ECB59ABC1FC}"/>
                  </a:ext>
                </a:extLst>
              </p:cNvPr>
              <p:cNvPicPr/>
              <p:nvPr/>
            </p:nvPicPr>
            <p:blipFill>
              <a:blip r:embed="rId15"/>
              <a:stretch>
                <a:fillRect/>
              </a:stretch>
            </p:blipFill>
            <p:spPr>
              <a:xfrm>
                <a:off x="5452170" y="985380"/>
                <a:ext cx="5007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7" name="Ink 156">
                <a:extLst>
                  <a:ext uri="{FF2B5EF4-FFF2-40B4-BE49-F238E27FC236}">
                    <a16:creationId xmlns:a16="http://schemas.microsoft.com/office/drawing/2014/main" id="{1D9B4F6D-0DA4-4014-B7AE-6A24B792B025}"/>
                  </a:ext>
                </a:extLst>
              </p14:cNvPr>
              <p14:cNvContentPartPr/>
              <p14:nvPr/>
            </p14:nvContentPartPr>
            <p14:xfrm>
              <a:off x="3912810" y="2799060"/>
              <a:ext cx="83880" cy="77760"/>
            </p14:xfrm>
          </p:contentPart>
        </mc:Choice>
        <mc:Fallback xmlns="">
          <p:pic>
            <p:nvPicPr>
              <p:cNvPr id="157" name="Ink 156">
                <a:extLst>
                  <a:ext uri="{FF2B5EF4-FFF2-40B4-BE49-F238E27FC236}">
                    <a16:creationId xmlns:a16="http://schemas.microsoft.com/office/drawing/2014/main" id="{1D9B4F6D-0DA4-4014-B7AE-6A24B792B025}"/>
                  </a:ext>
                </a:extLst>
              </p:cNvPr>
              <p:cNvPicPr/>
              <p:nvPr/>
            </p:nvPicPr>
            <p:blipFill>
              <a:blip r:embed="rId17"/>
              <a:stretch>
                <a:fillRect/>
              </a:stretch>
            </p:blipFill>
            <p:spPr>
              <a:xfrm>
                <a:off x="3903810" y="2790420"/>
                <a:ext cx="101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 name="Ink 193">
                <a:extLst>
                  <a:ext uri="{FF2B5EF4-FFF2-40B4-BE49-F238E27FC236}">
                    <a16:creationId xmlns:a16="http://schemas.microsoft.com/office/drawing/2014/main" id="{A02ED883-6EA0-4DD2-925B-FB97EF6D489C}"/>
                  </a:ext>
                </a:extLst>
              </p14:cNvPr>
              <p14:cNvContentPartPr/>
              <p14:nvPr/>
            </p14:nvContentPartPr>
            <p14:xfrm>
              <a:off x="3007050" y="352455"/>
              <a:ext cx="1023840" cy="2106000"/>
            </p14:xfrm>
          </p:contentPart>
        </mc:Choice>
        <mc:Fallback xmlns="">
          <p:pic>
            <p:nvPicPr>
              <p:cNvPr id="194" name="Ink 193">
                <a:extLst>
                  <a:ext uri="{FF2B5EF4-FFF2-40B4-BE49-F238E27FC236}">
                    <a16:creationId xmlns:a16="http://schemas.microsoft.com/office/drawing/2014/main" id="{A02ED883-6EA0-4DD2-925B-FB97EF6D489C}"/>
                  </a:ext>
                </a:extLst>
              </p:cNvPr>
              <p:cNvPicPr/>
              <p:nvPr/>
            </p:nvPicPr>
            <p:blipFill>
              <a:blip r:embed="rId19"/>
              <a:stretch>
                <a:fillRect/>
              </a:stretch>
            </p:blipFill>
            <p:spPr>
              <a:xfrm>
                <a:off x="2998050" y="343815"/>
                <a:ext cx="1041480" cy="212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1" name="Ink 200">
                <a:extLst>
                  <a:ext uri="{FF2B5EF4-FFF2-40B4-BE49-F238E27FC236}">
                    <a16:creationId xmlns:a16="http://schemas.microsoft.com/office/drawing/2014/main" id="{B31DD183-53A6-47B6-B4B6-39B3232E81AF}"/>
                  </a:ext>
                </a:extLst>
              </p14:cNvPr>
              <p14:cNvContentPartPr/>
              <p14:nvPr/>
            </p14:nvContentPartPr>
            <p14:xfrm>
              <a:off x="2828130" y="3111135"/>
              <a:ext cx="1247040" cy="306000"/>
            </p14:xfrm>
          </p:contentPart>
        </mc:Choice>
        <mc:Fallback xmlns="">
          <p:pic>
            <p:nvPicPr>
              <p:cNvPr id="201" name="Ink 200">
                <a:extLst>
                  <a:ext uri="{FF2B5EF4-FFF2-40B4-BE49-F238E27FC236}">
                    <a16:creationId xmlns:a16="http://schemas.microsoft.com/office/drawing/2014/main" id="{B31DD183-53A6-47B6-B4B6-39B3232E81AF}"/>
                  </a:ext>
                </a:extLst>
              </p:cNvPr>
              <p:cNvPicPr/>
              <p:nvPr/>
            </p:nvPicPr>
            <p:blipFill>
              <a:blip r:embed="rId21"/>
              <a:stretch>
                <a:fillRect/>
              </a:stretch>
            </p:blipFill>
            <p:spPr>
              <a:xfrm>
                <a:off x="2819130" y="3102135"/>
                <a:ext cx="126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Ink 202">
                <a:extLst>
                  <a:ext uri="{FF2B5EF4-FFF2-40B4-BE49-F238E27FC236}">
                    <a16:creationId xmlns:a16="http://schemas.microsoft.com/office/drawing/2014/main" id="{851547AC-89E2-42ED-8012-7886E0D4FAA2}"/>
                  </a:ext>
                </a:extLst>
              </p14:cNvPr>
              <p14:cNvContentPartPr/>
              <p14:nvPr/>
            </p14:nvContentPartPr>
            <p14:xfrm>
              <a:off x="3212610" y="3659055"/>
              <a:ext cx="959400" cy="108360"/>
            </p14:xfrm>
          </p:contentPart>
        </mc:Choice>
        <mc:Fallback xmlns="">
          <p:pic>
            <p:nvPicPr>
              <p:cNvPr id="203" name="Ink 202">
                <a:extLst>
                  <a:ext uri="{FF2B5EF4-FFF2-40B4-BE49-F238E27FC236}">
                    <a16:creationId xmlns:a16="http://schemas.microsoft.com/office/drawing/2014/main" id="{851547AC-89E2-42ED-8012-7886E0D4FAA2}"/>
                  </a:ext>
                </a:extLst>
              </p:cNvPr>
              <p:cNvPicPr/>
              <p:nvPr/>
            </p:nvPicPr>
            <p:blipFill>
              <a:blip r:embed="rId23"/>
              <a:stretch>
                <a:fillRect/>
              </a:stretch>
            </p:blipFill>
            <p:spPr>
              <a:xfrm>
                <a:off x="3203610" y="3650055"/>
                <a:ext cx="977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1" name="Ink 120">
                <a:extLst>
                  <a:ext uri="{FF2B5EF4-FFF2-40B4-BE49-F238E27FC236}">
                    <a16:creationId xmlns:a16="http://schemas.microsoft.com/office/drawing/2014/main" id="{2D921EC0-3AF3-4C04-A522-B1D09DDCD8A7}"/>
                  </a:ext>
                </a:extLst>
              </p14:cNvPr>
              <p14:cNvContentPartPr/>
              <p14:nvPr/>
            </p14:nvContentPartPr>
            <p14:xfrm>
              <a:off x="8061810" y="1033620"/>
              <a:ext cx="642240" cy="71280"/>
            </p14:xfrm>
          </p:contentPart>
        </mc:Choice>
        <mc:Fallback xmlns="">
          <p:pic>
            <p:nvPicPr>
              <p:cNvPr id="121" name="Ink 120">
                <a:extLst>
                  <a:ext uri="{FF2B5EF4-FFF2-40B4-BE49-F238E27FC236}">
                    <a16:creationId xmlns:a16="http://schemas.microsoft.com/office/drawing/2014/main" id="{2D921EC0-3AF3-4C04-A522-B1D09DDCD8A7}"/>
                  </a:ext>
                </a:extLst>
              </p:cNvPr>
              <p:cNvPicPr/>
              <p:nvPr/>
            </p:nvPicPr>
            <p:blipFill>
              <a:blip r:embed="rId25"/>
              <a:stretch>
                <a:fillRect/>
              </a:stretch>
            </p:blipFill>
            <p:spPr>
              <a:xfrm>
                <a:off x="8052810" y="1024620"/>
                <a:ext cx="659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 name="Ink 121">
                <a:extLst>
                  <a:ext uri="{FF2B5EF4-FFF2-40B4-BE49-F238E27FC236}">
                    <a16:creationId xmlns:a16="http://schemas.microsoft.com/office/drawing/2014/main" id="{9AF94083-7B27-4882-B9CE-A6DF7E9C84BA}"/>
                  </a:ext>
                </a:extLst>
              </p14:cNvPr>
              <p14:cNvContentPartPr/>
              <p14:nvPr/>
            </p14:nvContentPartPr>
            <p14:xfrm>
              <a:off x="8599650" y="743100"/>
              <a:ext cx="349560" cy="835920"/>
            </p14:xfrm>
          </p:contentPart>
        </mc:Choice>
        <mc:Fallback xmlns="">
          <p:pic>
            <p:nvPicPr>
              <p:cNvPr id="122" name="Ink 121">
                <a:extLst>
                  <a:ext uri="{FF2B5EF4-FFF2-40B4-BE49-F238E27FC236}">
                    <a16:creationId xmlns:a16="http://schemas.microsoft.com/office/drawing/2014/main" id="{9AF94083-7B27-4882-B9CE-A6DF7E9C84BA}"/>
                  </a:ext>
                </a:extLst>
              </p:cNvPr>
              <p:cNvPicPr/>
              <p:nvPr/>
            </p:nvPicPr>
            <p:blipFill>
              <a:blip r:embed="rId27"/>
              <a:stretch>
                <a:fillRect/>
              </a:stretch>
            </p:blipFill>
            <p:spPr>
              <a:xfrm>
                <a:off x="8590650" y="734100"/>
                <a:ext cx="36720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 name="Ink 122">
                <a:extLst>
                  <a:ext uri="{FF2B5EF4-FFF2-40B4-BE49-F238E27FC236}">
                    <a16:creationId xmlns:a16="http://schemas.microsoft.com/office/drawing/2014/main" id="{A4D9E81C-8CE6-473F-9FA4-5BFC408E6DBB}"/>
                  </a:ext>
                </a:extLst>
              </p14:cNvPr>
              <p14:cNvContentPartPr/>
              <p14:nvPr/>
            </p14:nvContentPartPr>
            <p14:xfrm>
              <a:off x="8622330" y="650940"/>
              <a:ext cx="1557720" cy="367200"/>
            </p14:xfrm>
          </p:contentPart>
        </mc:Choice>
        <mc:Fallback xmlns="">
          <p:pic>
            <p:nvPicPr>
              <p:cNvPr id="123" name="Ink 122">
                <a:extLst>
                  <a:ext uri="{FF2B5EF4-FFF2-40B4-BE49-F238E27FC236}">
                    <a16:creationId xmlns:a16="http://schemas.microsoft.com/office/drawing/2014/main" id="{A4D9E81C-8CE6-473F-9FA4-5BFC408E6DBB}"/>
                  </a:ext>
                </a:extLst>
              </p:cNvPr>
              <p:cNvPicPr/>
              <p:nvPr/>
            </p:nvPicPr>
            <p:blipFill>
              <a:blip r:embed="rId29"/>
              <a:stretch>
                <a:fillRect/>
              </a:stretch>
            </p:blipFill>
            <p:spPr>
              <a:xfrm>
                <a:off x="8613330" y="641940"/>
                <a:ext cx="15753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4" name="Ink 123">
                <a:extLst>
                  <a:ext uri="{FF2B5EF4-FFF2-40B4-BE49-F238E27FC236}">
                    <a16:creationId xmlns:a16="http://schemas.microsoft.com/office/drawing/2014/main" id="{FE2A5AD3-30AC-49D9-9E24-0534D44AD75C}"/>
                  </a:ext>
                </a:extLst>
              </p14:cNvPr>
              <p14:cNvContentPartPr/>
              <p14:nvPr/>
            </p14:nvContentPartPr>
            <p14:xfrm>
              <a:off x="8746890" y="1014900"/>
              <a:ext cx="1479960" cy="626040"/>
            </p14:xfrm>
          </p:contentPart>
        </mc:Choice>
        <mc:Fallback xmlns="">
          <p:pic>
            <p:nvPicPr>
              <p:cNvPr id="124" name="Ink 123">
                <a:extLst>
                  <a:ext uri="{FF2B5EF4-FFF2-40B4-BE49-F238E27FC236}">
                    <a16:creationId xmlns:a16="http://schemas.microsoft.com/office/drawing/2014/main" id="{FE2A5AD3-30AC-49D9-9E24-0534D44AD75C}"/>
                  </a:ext>
                </a:extLst>
              </p:cNvPr>
              <p:cNvPicPr/>
              <p:nvPr/>
            </p:nvPicPr>
            <p:blipFill>
              <a:blip r:embed="rId31"/>
              <a:stretch>
                <a:fillRect/>
              </a:stretch>
            </p:blipFill>
            <p:spPr>
              <a:xfrm>
                <a:off x="8737890" y="1005900"/>
                <a:ext cx="14976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5">
                <a:extLst>
                  <a:ext uri="{FF2B5EF4-FFF2-40B4-BE49-F238E27FC236}">
                    <a16:creationId xmlns:a16="http://schemas.microsoft.com/office/drawing/2014/main" id="{878D219E-5CF0-4282-A1D4-5FDBAE0EF1A0}"/>
                  </a:ext>
                </a:extLst>
              </p14:cNvPr>
              <p14:cNvContentPartPr/>
              <p14:nvPr/>
            </p14:nvContentPartPr>
            <p14:xfrm>
              <a:off x="9134250" y="933900"/>
              <a:ext cx="241920" cy="352080"/>
            </p14:xfrm>
          </p:contentPart>
        </mc:Choice>
        <mc:Fallback xmlns="">
          <p:pic>
            <p:nvPicPr>
              <p:cNvPr id="126" name="Ink 125">
                <a:extLst>
                  <a:ext uri="{FF2B5EF4-FFF2-40B4-BE49-F238E27FC236}">
                    <a16:creationId xmlns:a16="http://schemas.microsoft.com/office/drawing/2014/main" id="{878D219E-5CF0-4282-A1D4-5FDBAE0EF1A0}"/>
                  </a:ext>
                </a:extLst>
              </p:cNvPr>
              <p:cNvPicPr/>
              <p:nvPr/>
            </p:nvPicPr>
            <p:blipFill>
              <a:blip r:embed="rId33"/>
              <a:stretch>
                <a:fillRect/>
              </a:stretch>
            </p:blipFill>
            <p:spPr>
              <a:xfrm>
                <a:off x="9125610" y="924900"/>
                <a:ext cx="2595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Ink 126">
                <a:extLst>
                  <a:ext uri="{FF2B5EF4-FFF2-40B4-BE49-F238E27FC236}">
                    <a16:creationId xmlns:a16="http://schemas.microsoft.com/office/drawing/2014/main" id="{75E58B8A-E2D4-4C34-89A6-10D390B4FA4D}"/>
                  </a:ext>
                </a:extLst>
              </p14:cNvPr>
              <p14:cNvContentPartPr/>
              <p14:nvPr/>
            </p14:nvContentPartPr>
            <p14:xfrm>
              <a:off x="9531690" y="1006980"/>
              <a:ext cx="14040" cy="277200"/>
            </p14:xfrm>
          </p:contentPart>
        </mc:Choice>
        <mc:Fallback xmlns="">
          <p:pic>
            <p:nvPicPr>
              <p:cNvPr id="127" name="Ink 126">
                <a:extLst>
                  <a:ext uri="{FF2B5EF4-FFF2-40B4-BE49-F238E27FC236}">
                    <a16:creationId xmlns:a16="http://schemas.microsoft.com/office/drawing/2014/main" id="{75E58B8A-E2D4-4C34-89A6-10D390B4FA4D}"/>
                  </a:ext>
                </a:extLst>
              </p:cNvPr>
              <p:cNvPicPr/>
              <p:nvPr/>
            </p:nvPicPr>
            <p:blipFill>
              <a:blip r:embed="rId35"/>
              <a:stretch>
                <a:fillRect/>
              </a:stretch>
            </p:blipFill>
            <p:spPr>
              <a:xfrm>
                <a:off x="9523050" y="997980"/>
                <a:ext cx="31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Ink 127">
                <a:extLst>
                  <a:ext uri="{FF2B5EF4-FFF2-40B4-BE49-F238E27FC236}">
                    <a16:creationId xmlns:a16="http://schemas.microsoft.com/office/drawing/2014/main" id="{CB7E0B02-38CB-4378-AB4D-443B585D6548}"/>
                  </a:ext>
                </a:extLst>
              </p14:cNvPr>
              <p14:cNvContentPartPr/>
              <p14:nvPr/>
            </p14:nvContentPartPr>
            <p14:xfrm>
              <a:off x="9491010" y="908340"/>
              <a:ext cx="450720" cy="389880"/>
            </p14:xfrm>
          </p:contentPart>
        </mc:Choice>
        <mc:Fallback xmlns="">
          <p:pic>
            <p:nvPicPr>
              <p:cNvPr id="128" name="Ink 127">
                <a:extLst>
                  <a:ext uri="{FF2B5EF4-FFF2-40B4-BE49-F238E27FC236}">
                    <a16:creationId xmlns:a16="http://schemas.microsoft.com/office/drawing/2014/main" id="{CB7E0B02-38CB-4378-AB4D-443B585D6548}"/>
                  </a:ext>
                </a:extLst>
              </p:cNvPr>
              <p:cNvPicPr/>
              <p:nvPr/>
            </p:nvPicPr>
            <p:blipFill>
              <a:blip r:embed="rId37"/>
              <a:stretch>
                <a:fillRect/>
              </a:stretch>
            </p:blipFill>
            <p:spPr>
              <a:xfrm>
                <a:off x="9482010" y="899700"/>
                <a:ext cx="4683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Ink 129">
                <a:extLst>
                  <a:ext uri="{FF2B5EF4-FFF2-40B4-BE49-F238E27FC236}">
                    <a16:creationId xmlns:a16="http://schemas.microsoft.com/office/drawing/2014/main" id="{293FFA60-CC57-4C00-BB20-40BABD74865C}"/>
                  </a:ext>
                </a:extLst>
              </p14:cNvPr>
              <p14:cNvContentPartPr/>
              <p14:nvPr/>
            </p14:nvContentPartPr>
            <p14:xfrm>
              <a:off x="8565450" y="1025700"/>
              <a:ext cx="380880" cy="74160"/>
            </p14:xfrm>
          </p:contentPart>
        </mc:Choice>
        <mc:Fallback xmlns="">
          <p:pic>
            <p:nvPicPr>
              <p:cNvPr id="130" name="Ink 129">
                <a:extLst>
                  <a:ext uri="{FF2B5EF4-FFF2-40B4-BE49-F238E27FC236}">
                    <a16:creationId xmlns:a16="http://schemas.microsoft.com/office/drawing/2014/main" id="{293FFA60-CC57-4C00-BB20-40BABD74865C}"/>
                  </a:ext>
                </a:extLst>
              </p:cNvPr>
              <p:cNvPicPr/>
              <p:nvPr/>
            </p:nvPicPr>
            <p:blipFill>
              <a:blip r:embed="rId39"/>
              <a:stretch>
                <a:fillRect/>
              </a:stretch>
            </p:blipFill>
            <p:spPr>
              <a:xfrm>
                <a:off x="8556810" y="1017060"/>
                <a:ext cx="39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a:extLst>
                  <a:ext uri="{FF2B5EF4-FFF2-40B4-BE49-F238E27FC236}">
                    <a16:creationId xmlns:a16="http://schemas.microsoft.com/office/drawing/2014/main" id="{27057A56-4EDF-4A17-BFA9-7D52A60A759A}"/>
                  </a:ext>
                </a:extLst>
              </p14:cNvPr>
              <p14:cNvContentPartPr/>
              <p14:nvPr/>
            </p14:nvContentPartPr>
            <p14:xfrm>
              <a:off x="10130010" y="986100"/>
              <a:ext cx="385200" cy="912600"/>
            </p14:xfrm>
          </p:contentPart>
        </mc:Choice>
        <mc:Fallback xmlns="">
          <p:pic>
            <p:nvPicPr>
              <p:cNvPr id="132" name="Ink 131">
                <a:extLst>
                  <a:ext uri="{FF2B5EF4-FFF2-40B4-BE49-F238E27FC236}">
                    <a16:creationId xmlns:a16="http://schemas.microsoft.com/office/drawing/2014/main" id="{27057A56-4EDF-4A17-BFA9-7D52A60A759A}"/>
                  </a:ext>
                </a:extLst>
              </p:cNvPr>
              <p:cNvPicPr/>
              <p:nvPr/>
            </p:nvPicPr>
            <p:blipFill>
              <a:blip r:embed="rId41"/>
              <a:stretch>
                <a:fillRect/>
              </a:stretch>
            </p:blipFill>
            <p:spPr>
              <a:xfrm>
                <a:off x="10121010" y="977100"/>
                <a:ext cx="402840"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6" name="Ink 215">
                <a:extLst>
                  <a:ext uri="{FF2B5EF4-FFF2-40B4-BE49-F238E27FC236}">
                    <a16:creationId xmlns:a16="http://schemas.microsoft.com/office/drawing/2014/main" id="{FC205698-16C7-4849-B886-8C1337BA5099}"/>
                  </a:ext>
                </a:extLst>
              </p14:cNvPr>
              <p14:cNvContentPartPr/>
              <p14:nvPr/>
            </p14:nvContentPartPr>
            <p14:xfrm>
              <a:off x="7270530" y="1344255"/>
              <a:ext cx="1694520" cy="1543320"/>
            </p14:xfrm>
          </p:contentPart>
        </mc:Choice>
        <mc:Fallback xmlns="">
          <p:pic>
            <p:nvPicPr>
              <p:cNvPr id="216" name="Ink 215">
                <a:extLst>
                  <a:ext uri="{FF2B5EF4-FFF2-40B4-BE49-F238E27FC236}">
                    <a16:creationId xmlns:a16="http://schemas.microsoft.com/office/drawing/2014/main" id="{FC205698-16C7-4849-B886-8C1337BA5099}"/>
                  </a:ext>
                </a:extLst>
              </p:cNvPr>
              <p:cNvPicPr/>
              <p:nvPr/>
            </p:nvPicPr>
            <p:blipFill>
              <a:blip r:embed="rId43"/>
              <a:stretch>
                <a:fillRect/>
              </a:stretch>
            </p:blipFill>
            <p:spPr>
              <a:xfrm>
                <a:off x="7261890" y="1335255"/>
                <a:ext cx="171216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8" name="Ink 217">
                <a:extLst>
                  <a:ext uri="{FF2B5EF4-FFF2-40B4-BE49-F238E27FC236}">
                    <a16:creationId xmlns:a16="http://schemas.microsoft.com/office/drawing/2014/main" id="{E255A32E-850A-4869-8711-06EEDE05BB1C}"/>
                  </a:ext>
                </a:extLst>
              </p14:cNvPr>
              <p14:cNvContentPartPr/>
              <p14:nvPr/>
            </p14:nvContentPartPr>
            <p14:xfrm>
              <a:off x="1405410" y="2055615"/>
              <a:ext cx="2647080" cy="2582280"/>
            </p14:xfrm>
          </p:contentPart>
        </mc:Choice>
        <mc:Fallback xmlns="">
          <p:pic>
            <p:nvPicPr>
              <p:cNvPr id="218" name="Ink 217">
                <a:extLst>
                  <a:ext uri="{FF2B5EF4-FFF2-40B4-BE49-F238E27FC236}">
                    <a16:creationId xmlns:a16="http://schemas.microsoft.com/office/drawing/2014/main" id="{E255A32E-850A-4869-8711-06EEDE05BB1C}"/>
                  </a:ext>
                </a:extLst>
              </p:cNvPr>
              <p:cNvPicPr/>
              <p:nvPr/>
            </p:nvPicPr>
            <p:blipFill>
              <a:blip r:embed="rId45"/>
              <a:stretch>
                <a:fillRect/>
              </a:stretch>
            </p:blipFill>
            <p:spPr>
              <a:xfrm>
                <a:off x="1396770" y="2046615"/>
                <a:ext cx="2664720" cy="259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0" name="Ink 219">
                <a:extLst>
                  <a:ext uri="{FF2B5EF4-FFF2-40B4-BE49-F238E27FC236}">
                    <a16:creationId xmlns:a16="http://schemas.microsoft.com/office/drawing/2014/main" id="{E2ED9E54-50F7-4179-AF3A-A354E3D56E9E}"/>
                  </a:ext>
                </a:extLst>
              </p14:cNvPr>
              <p14:cNvContentPartPr/>
              <p14:nvPr/>
            </p14:nvContentPartPr>
            <p14:xfrm>
              <a:off x="2888970" y="1243095"/>
              <a:ext cx="67320" cy="86400"/>
            </p14:xfrm>
          </p:contentPart>
        </mc:Choice>
        <mc:Fallback xmlns="">
          <p:pic>
            <p:nvPicPr>
              <p:cNvPr id="220" name="Ink 219">
                <a:extLst>
                  <a:ext uri="{FF2B5EF4-FFF2-40B4-BE49-F238E27FC236}">
                    <a16:creationId xmlns:a16="http://schemas.microsoft.com/office/drawing/2014/main" id="{E2ED9E54-50F7-4179-AF3A-A354E3D56E9E}"/>
                  </a:ext>
                </a:extLst>
              </p:cNvPr>
              <p:cNvPicPr/>
              <p:nvPr/>
            </p:nvPicPr>
            <p:blipFill>
              <a:blip r:embed="rId47"/>
              <a:stretch>
                <a:fillRect/>
              </a:stretch>
            </p:blipFill>
            <p:spPr>
              <a:xfrm>
                <a:off x="2879970" y="1234455"/>
                <a:ext cx="84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1" name="Ink 220">
                <a:extLst>
                  <a:ext uri="{FF2B5EF4-FFF2-40B4-BE49-F238E27FC236}">
                    <a16:creationId xmlns:a16="http://schemas.microsoft.com/office/drawing/2014/main" id="{027B6548-1B3E-4FA9-B3BB-9C45E172D4CE}"/>
                  </a:ext>
                </a:extLst>
              </p14:cNvPr>
              <p14:cNvContentPartPr/>
              <p14:nvPr/>
            </p14:nvContentPartPr>
            <p14:xfrm>
              <a:off x="2793930" y="1164615"/>
              <a:ext cx="1271160" cy="3319920"/>
            </p14:xfrm>
          </p:contentPart>
        </mc:Choice>
        <mc:Fallback xmlns="">
          <p:pic>
            <p:nvPicPr>
              <p:cNvPr id="221" name="Ink 220">
                <a:extLst>
                  <a:ext uri="{FF2B5EF4-FFF2-40B4-BE49-F238E27FC236}">
                    <a16:creationId xmlns:a16="http://schemas.microsoft.com/office/drawing/2014/main" id="{027B6548-1B3E-4FA9-B3BB-9C45E172D4CE}"/>
                  </a:ext>
                </a:extLst>
              </p:cNvPr>
              <p:cNvPicPr/>
              <p:nvPr/>
            </p:nvPicPr>
            <p:blipFill>
              <a:blip r:embed="rId49"/>
              <a:stretch>
                <a:fillRect/>
              </a:stretch>
            </p:blipFill>
            <p:spPr>
              <a:xfrm>
                <a:off x="2784930" y="1155975"/>
                <a:ext cx="1288800" cy="333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3" name="Ink 222">
                <a:extLst>
                  <a:ext uri="{FF2B5EF4-FFF2-40B4-BE49-F238E27FC236}">
                    <a16:creationId xmlns:a16="http://schemas.microsoft.com/office/drawing/2014/main" id="{E1B2C1B5-A9D7-45AE-8BEA-57633D94E0F7}"/>
                  </a:ext>
                </a:extLst>
              </p14:cNvPr>
              <p14:cNvContentPartPr/>
              <p14:nvPr/>
            </p14:nvContentPartPr>
            <p14:xfrm>
              <a:off x="2920290" y="1181535"/>
              <a:ext cx="75600" cy="203040"/>
            </p14:xfrm>
          </p:contentPart>
        </mc:Choice>
        <mc:Fallback xmlns="">
          <p:pic>
            <p:nvPicPr>
              <p:cNvPr id="223" name="Ink 222">
                <a:extLst>
                  <a:ext uri="{FF2B5EF4-FFF2-40B4-BE49-F238E27FC236}">
                    <a16:creationId xmlns:a16="http://schemas.microsoft.com/office/drawing/2014/main" id="{E1B2C1B5-A9D7-45AE-8BEA-57633D94E0F7}"/>
                  </a:ext>
                </a:extLst>
              </p:cNvPr>
              <p:cNvPicPr/>
              <p:nvPr/>
            </p:nvPicPr>
            <p:blipFill>
              <a:blip r:embed="rId51"/>
              <a:stretch>
                <a:fillRect/>
              </a:stretch>
            </p:blipFill>
            <p:spPr>
              <a:xfrm>
                <a:off x="2911290" y="1172535"/>
                <a:ext cx="93240" cy="220680"/>
              </a:xfrm>
              <a:prstGeom prst="rect">
                <a:avLst/>
              </a:prstGeom>
            </p:spPr>
          </p:pic>
        </mc:Fallback>
      </mc:AlternateContent>
      <p:grpSp>
        <p:nvGrpSpPr>
          <p:cNvPr id="225" name="Group 224">
            <a:extLst>
              <a:ext uri="{FF2B5EF4-FFF2-40B4-BE49-F238E27FC236}">
                <a16:creationId xmlns:a16="http://schemas.microsoft.com/office/drawing/2014/main" id="{644F2610-FA55-4696-A6B7-0F9D05E6C3E9}"/>
              </a:ext>
            </a:extLst>
          </p:cNvPr>
          <p:cNvGrpSpPr/>
          <p:nvPr/>
        </p:nvGrpSpPr>
        <p:grpSpPr>
          <a:xfrm>
            <a:off x="388050" y="1501260"/>
            <a:ext cx="3639240" cy="3851595"/>
            <a:chOff x="388050" y="1501260"/>
            <a:chExt cx="3639240" cy="3851595"/>
          </a:xfrm>
        </p:grpSpPr>
        <mc:AlternateContent xmlns:mc="http://schemas.openxmlformats.org/markup-compatibility/2006" xmlns:p14="http://schemas.microsoft.com/office/powerpoint/2010/main">
          <mc:Choice Requires="p14">
            <p:contentPart p14:bwMode="auto" r:id="rId52">
              <p14:nvContentPartPr>
                <p14:cNvPr id="90" name="Ink 89">
                  <a:extLst>
                    <a:ext uri="{FF2B5EF4-FFF2-40B4-BE49-F238E27FC236}">
                      <a16:creationId xmlns:a16="http://schemas.microsoft.com/office/drawing/2014/main" id="{D64C702B-5FC3-4FA1-9120-FB7EF8FCBFA6}"/>
                    </a:ext>
                  </a:extLst>
                </p14:cNvPr>
                <p14:cNvContentPartPr/>
                <p14:nvPr/>
              </p14:nvContentPartPr>
              <p14:xfrm>
                <a:off x="388050" y="3436620"/>
                <a:ext cx="212040" cy="433080"/>
              </p14:xfrm>
            </p:contentPart>
          </mc:Choice>
          <mc:Fallback xmlns="">
            <p:pic>
              <p:nvPicPr>
                <p:cNvPr id="90" name="Ink 89">
                  <a:extLst>
                    <a:ext uri="{FF2B5EF4-FFF2-40B4-BE49-F238E27FC236}">
                      <a16:creationId xmlns:a16="http://schemas.microsoft.com/office/drawing/2014/main" id="{D64C702B-5FC3-4FA1-9120-FB7EF8FCBFA6}"/>
                    </a:ext>
                  </a:extLst>
                </p:cNvPr>
                <p:cNvPicPr/>
                <p:nvPr/>
              </p:nvPicPr>
              <p:blipFill>
                <a:blip r:embed="rId53"/>
                <a:stretch>
                  <a:fillRect/>
                </a:stretch>
              </p:blipFill>
              <p:spPr>
                <a:xfrm>
                  <a:off x="379410" y="3427980"/>
                  <a:ext cx="229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Ink 90">
                  <a:extLst>
                    <a:ext uri="{FF2B5EF4-FFF2-40B4-BE49-F238E27FC236}">
                      <a16:creationId xmlns:a16="http://schemas.microsoft.com/office/drawing/2014/main" id="{FB2B8827-8962-4850-B838-64443F908AF7}"/>
                    </a:ext>
                  </a:extLst>
                </p14:cNvPr>
                <p14:cNvContentPartPr/>
                <p14:nvPr/>
              </p14:nvContentPartPr>
              <p14:xfrm>
                <a:off x="663450" y="3745500"/>
                <a:ext cx="140760" cy="168120"/>
              </p14:xfrm>
            </p:contentPart>
          </mc:Choice>
          <mc:Fallback xmlns="">
            <p:pic>
              <p:nvPicPr>
                <p:cNvPr id="91" name="Ink 90">
                  <a:extLst>
                    <a:ext uri="{FF2B5EF4-FFF2-40B4-BE49-F238E27FC236}">
                      <a16:creationId xmlns:a16="http://schemas.microsoft.com/office/drawing/2014/main" id="{FB2B8827-8962-4850-B838-64443F908AF7}"/>
                    </a:ext>
                  </a:extLst>
                </p:cNvPr>
                <p:cNvPicPr/>
                <p:nvPr/>
              </p:nvPicPr>
              <p:blipFill>
                <a:blip r:embed="rId55"/>
                <a:stretch>
                  <a:fillRect/>
                </a:stretch>
              </p:blipFill>
              <p:spPr>
                <a:xfrm>
                  <a:off x="654450" y="3736500"/>
                  <a:ext cx="158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 name="Ink 92">
                  <a:extLst>
                    <a:ext uri="{FF2B5EF4-FFF2-40B4-BE49-F238E27FC236}">
                      <a16:creationId xmlns:a16="http://schemas.microsoft.com/office/drawing/2014/main" id="{A67914F2-37AF-44DD-976C-0B07E0E450E0}"/>
                    </a:ext>
                  </a:extLst>
                </p14:cNvPr>
                <p14:cNvContentPartPr/>
                <p14:nvPr/>
              </p14:nvContentPartPr>
              <p14:xfrm>
                <a:off x="887370" y="3142860"/>
                <a:ext cx="954360" cy="597240"/>
              </p14:xfrm>
            </p:contentPart>
          </mc:Choice>
          <mc:Fallback xmlns="">
            <p:pic>
              <p:nvPicPr>
                <p:cNvPr id="93" name="Ink 92">
                  <a:extLst>
                    <a:ext uri="{FF2B5EF4-FFF2-40B4-BE49-F238E27FC236}">
                      <a16:creationId xmlns:a16="http://schemas.microsoft.com/office/drawing/2014/main" id="{A67914F2-37AF-44DD-976C-0B07E0E450E0}"/>
                    </a:ext>
                  </a:extLst>
                </p:cNvPr>
                <p:cNvPicPr/>
                <p:nvPr/>
              </p:nvPicPr>
              <p:blipFill>
                <a:blip r:embed="rId57"/>
                <a:stretch>
                  <a:fillRect/>
                </a:stretch>
              </p:blipFill>
              <p:spPr>
                <a:xfrm>
                  <a:off x="878730" y="3134220"/>
                  <a:ext cx="97200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4" name="Ink 93">
                  <a:extLst>
                    <a:ext uri="{FF2B5EF4-FFF2-40B4-BE49-F238E27FC236}">
                      <a16:creationId xmlns:a16="http://schemas.microsoft.com/office/drawing/2014/main" id="{71BCD848-847F-4B79-A392-7E5E200B7CFF}"/>
                    </a:ext>
                  </a:extLst>
                </p14:cNvPr>
                <p14:cNvContentPartPr/>
                <p14:nvPr/>
              </p14:nvContentPartPr>
              <p14:xfrm>
                <a:off x="1757130" y="2830740"/>
                <a:ext cx="141480" cy="487800"/>
              </p14:xfrm>
            </p:contentPart>
          </mc:Choice>
          <mc:Fallback xmlns="">
            <p:pic>
              <p:nvPicPr>
                <p:cNvPr id="94" name="Ink 93">
                  <a:extLst>
                    <a:ext uri="{FF2B5EF4-FFF2-40B4-BE49-F238E27FC236}">
                      <a16:creationId xmlns:a16="http://schemas.microsoft.com/office/drawing/2014/main" id="{71BCD848-847F-4B79-A392-7E5E200B7CFF}"/>
                    </a:ext>
                  </a:extLst>
                </p:cNvPr>
                <p:cNvPicPr/>
                <p:nvPr/>
              </p:nvPicPr>
              <p:blipFill>
                <a:blip r:embed="rId59"/>
                <a:stretch>
                  <a:fillRect/>
                </a:stretch>
              </p:blipFill>
              <p:spPr>
                <a:xfrm>
                  <a:off x="1748130" y="2822100"/>
                  <a:ext cx="1591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Ink 94">
                  <a:extLst>
                    <a:ext uri="{FF2B5EF4-FFF2-40B4-BE49-F238E27FC236}">
                      <a16:creationId xmlns:a16="http://schemas.microsoft.com/office/drawing/2014/main" id="{C7F56DFC-A895-42C7-88EF-742D29A9B5D2}"/>
                    </a:ext>
                  </a:extLst>
                </p14:cNvPr>
                <p14:cNvContentPartPr/>
                <p14:nvPr/>
              </p14:nvContentPartPr>
              <p14:xfrm>
                <a:off x="1732650" y="2854500"/>
                <a:ext cx="802080" cy="580680"/>
              </p14:xfrm>
            </p:contentPart>
          </mc:Choice>
          <mc:Fallback xmlns="">
            <p:pic>
              <p:nvPicPr>
                <p:cNvPr id="95" name="Ink 94">
                  <a:extLst>
                    <a:ext uri="{FF2B5EF4-FFF2-40B4-BE49-F238E27FC236}">
                      <a16:creationId xmlns:a16="http://schemas.microsoft.com/office/drawing/2014/main" id="{C7F56DFC-A895-42C7-88EF-742D29A9B5D2}"/>
                    </a:ext>
                  </a:extLst>
                </p:cNvPr>
                <p:cNvPicPr/>
                <p:nvPr/>
              </p:nvPicPr>
              <p:blipFill>
                <a:blip r:embed="rId61"/>
                <a:stretch>
                  <a:fillRect/>
                </a:stretch>
              </p:blipFill>
              <p:spPr>
                <a:xfrm>
                  <a:off x="1724010" y="2845860"/>
                  <a:ext cx="8197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6" name="Ink 95">
                  <a:extLst>
                    <a:ext uri="{FF2B5EF4-FFF2-40B4-BE49-F238E27FC236}">
                      <a16:creationId xmlns:a16="http://schemas.microsoft.com/office/drawing/2014/main" id="{829739B5-56C8-455B-AA36-532EA10DC704}"/>
                    </a:ext>
                  </a:extLst>
                </p14:cNvPr>
                <p14:cNvContentPartPr/>
                <p14:nvPr/>
              </p14:nvContentPartPr>
              <p14:xfrm>
                <a:off x="1940370" y="3107580"/>
                <a:ext cx="28800" cy="152640"/>
              </p14:xfrm>
            </p:contentPart>
          </mc:Choice>
          <mc:Fallback xmlns="">
            <p:pic>
              <p:nvPicPr>
                <p:cNvPr id="96" name="Ink 95">
                  <a:extLst>
                    <a:ext uri="{FF2B5EF4-FFF2-40B4-BE49-F238E27FC236}">
                      <a16:creationId xmlns:a16="http://schemas.microsoft.com/office/drawing/2014/main" id="{829739B5-56C8-455B-AA36-532EA10DC704}"/>
                    </a:ext>
                  </a:extLst>
                </p:cNvPr>
                <p:cNvPicPr/>
                <p:nvPr/>
              </p:nvPicPr>
              <p:blipFill>
                <a:blip r:embed="rId63"/>
                <a:stretch>
                  <a:fillRect/>
                </a:stretch>
              </p:blipFill>
              <p:spPr>
                <a:xfrm>
                  <a:off x="1931730" y="3098940"/>
                  <a:ext cx="46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7" name="Ink 96">
                  <a:extLst>
                    <a:ext uri="{FF2B5EF4-FFF2-40B4-BE49-F238E27FC236}">
                      <a16:creationId xmlns:a16="http://schemas.microsoft.com/office/drawing/2014/main" id="{45789494-8AF9-4415-91CD-94FE8560A5B4}"/>
                    </a:ext>
                  </a:extLst>
                </p14:cNvPr>
                <p14:cNvContentPartPr/>
                <p14:nvPr/>
              </p14:nvContentPartPr>
              <p14:xfrm>
                <a:off x="1922370" y="3051060"/>
                <a:ext cx="178560" cy="184320"/>
              </p14:xfrm>
            </p:contentPart>
          </mc:Choice>
          <mc:Fallback xmlns="">
            <p:pic>
              <p:nvPicPr>
                <p:cNvPr id="97" name="Ink 96">
                  <a:extLst>
                    <a:ext uri="{FF2B5EF4-FFF2-40B4-BE49-F238E27FC236}">
                      <a16:creationId xmlns:a16="http://schemas.microsoft.com/office/drawing/2014/main" id="{45789494-8AF9-4415-91CD-94FE8560A5B4}"/>
                    </a:ext>
                  </a:extLst>
                </p:cNvPr>
                <p:cNvPicPr/>
                <p:nvPr/>
              </p:nvPicPr>
              <p:blipFill>
                <a:blip r:embed="rId65"/>
                <a:stretch>
                  <a:fillRect/>
                </a:stretch>
              </p:blipFill>
              <p:spPr>
                <a:xfrm>
                  <a:off x="1913730" y="3042060"/>
                  <a:ext cx="196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8" name="Ink 97">
                  <a:extLst>
                    <a:ext uri="{FF2B5EF4-FFF2-40B4-BE49-F238E27FC236}">
                      <a16:creationId xmlns:a16="http://schemas.microsoft.com/office/drawing/2014/main" id="{F7E6B633-34E2-4DD3-8694-7E32569F22B3}"/>
                    </a:ext>
                  </a:extLst>
                </p14:cNvPr>
                <p14:cNvContentPartPr/>
                <p14:nvPr/>
              </p14:nvContentPartPr>
              <p14:xfrm>
                <a:off x="2104530" y="3177060"/>
                <a:ext cx="77400" cy="74880"/>
              </p14:xfrm>
            </p:contentPart>
          </mc:Choice>
          <mc:Fallback xmlns="">
            <p:pic>
              <p:nvPicPr>
                <p:cNvPr id="98" name="Ink 97">
                  <a:extLst>
                    <a:ext uri="{FF2B5EF4-FFF2-40B4-BE49-F238E27FC236}">
                      <a16:creationId xmlns:a16="http://schemas.microsoft.com/office/drawing/2014/main" id="{F7E6B633-34E2-4DD3-8694-7E32569F22B3}"/>
                    </a:ext>
                  </a:extLst>
                </p:cNvPr>
                <p:cNvPicPr/>
                <p:nvPr/>
              </p:nvPicPr>
              <p:blipFill>
                <a:blip r:embed="rId67"/>
                <a:stretch>
                  <a:fillRect/>
                </a:stretch>
              </p:blipFill>
              <p:spPr>
                <a:xfrm>
                  <a:off x="2095890" y="3168060"/>
                  <a:ext cx="95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9" name="Ink 98">
                  <a:extLst>
                    <a:ext uri="{FF2B5EF4-FFF2-40B4-BE49-F238E27FC236}">
                      <a16:creationId xmlns:a16="http://schemas.microsoft.com/office/drawing/2014/main" id="{61264DFF-4002-4E0C-A575-F585B3E82064}"/>
                    </a:ext>
                  </a:extLst>
                </p14:cNvPr>
                <p14:cNvContentPartPr/>
                <p14:nvPr/>
              </p14:nvContentPartPr>
              <p14:xfrm>
                <a:off x="2201010" y="3106500"/>
                <a:ext cx="21960" cy="165600"/>
              </p14:xfrm>
            </p:contentPart>
          </mc:Choice>
          <mc:Fallback xmlns="">
            <p:pic>
              <p:nvPicPr>
                <p:cNvPr id="99" name="Ink 98">
                  <a:extLst>
                    <a:ext uri="{FF2B5EF4-FFF2-40B4-BE49-F238E27FC236}">
                      <a16:creationId xmlns:a16="http://schemas.microsoft.com/office/drawing/2014/main" id="{61264DFF-4002-4E0C-A575-F585B3E82064}"/>
                    </a:ext>
                  </a:extLst>
                </p:cNvPr>
                <p:cNvPicPr/>
                <p:nvPr/>
              </p:nvPicPr>
              <p:blipFill>
                <a:blip r:embed="rId69"/>
                <a:stretch>
                  <a:fillRect/>
                </a:stretch>
              </p:blipFill>
              <p:spPr>
                <a:xfrm>
                  <a:off x="2192370" y="3097500"/>
                  <a:ext cx="39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0" name="Ink 99">
                  <a:extLst>
                    <a:ext uri="{FF2B5EF4-FFF2-40B4-BE49-F238E27FC236}">
                      <a16:creationId xmlns:a16="http://schemas.microsoft.com/office/drawing/2014/main" id="{87C4599D-64E3-475F-A8F4-595484AA0623}"/>
                    </a:ext>
                  </a:extLst>
                </p14:cNvPr>
                <p14:cNvContentPartPr/>
                <p14:nvPr/>
              </p14:nvContentPartPr>
              <p14:xfrm>
                <a:off x="2184450" y="3178860"/>
                <a:ext cx="137160" cy="32760"/>
              </p14:xfrm>
            </p:contentPart>
          </mc:Choice>
          <mc:Fallback xmlns="">
            <p:pic>
              <p:nvPicPr>
                <p:cNvPr id="100" name="Ink 99">
                  <a:extLst>
                    <a:ext uri="{FF2B5EF4-FFF2-40B4-BE49-F238E27FC236}">
                      <a16:creationId xmlns:a16="http://schemas.microsoft.com/office/drawing/2014/main" id="{87C4599D-64E3-475F-A8F4-595484AA0623}"/>
                    </a:ext>
                  </a:extLst>
                </p:cNvPr>
                <p:cNvPicPr/>
                <p:nvPr/>
              </p:nvPicPr>
              <p:blipFill>
                <a:blip r:embed="rId71"/>
                <a:stretch>
                  <a:fillRect/>
                </a:stretch>
              </p:blipFill>
              <p:spPr>
                <a:xfrm>
                  <a:off x="2175450" y="3169860"/>
                  <a:ext cx="154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1" name="Ink 100">
                  <a:extLst>
                    <a:ext uri="{FF2B5EF4-FFF2-40B4-BE49-F238E27FC236}">
                      <a16:creationId xmlns:a16="http://schemas.microsoft.com/office/drawing/2014/main" id="{24043F22-4F09-4371-9AE8-1B3D8AD8416F}"/>
                    </a:ext>
                  </a:extLst>
                </p14:cNvPr>
                <p14:cNvContentPartPr/>
                <p14:nvPr/>
              </p14:nvContentPartPr>
              <p14:xfrm>
                <a:off x="2489010" y="3112980"/>
                <a:ext cx="152280" cy="132480"/>
              </p14:xfrm>
            </p:contentPart>
          </mc:Choice>
          <mc:Fallback xmlns="">
            <p:pic>
              <p:nvPicPr>
                <p:cNvPr id="101" name="Ink 100">
                  <a:extLst>
                    <a:ext uri="{FF2B5EF4-FFF2-40B4-BE49-F238E27FC236}">
                      <a16:creationId xmlns:a16="http://schemas.microsoft.com/office/drawing/2014/main" id="{24043F22-4F09-4371-9AE8-1B3D8AD8416F}"/>
                    </a:ext>
                  </a:extLst>
                </p:cNvPr>
                <p:cNvPicPr/>
                <p:nvPr/>
              </p:nvPicPr>
              <p:blipFill>
                <a:blip r:embed="rId73"/>
                <a:stretch>
                  <a:fillRect/>
                </a:stretch>
              </p:blipFill>
              <p:spPr>
                <a:xfrm>
                  <a:off x="2480370" y="3104340"/>
                  <a:ext cx="16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 name="Ink 102">
                  <a:extLst>
                    <a:ext uri="{FF2B5EF4-FFF2-40B4-BE49-F238E27FC236}">
                      <a16:creationId xmlns:a16="http://schemas.microsoft.com/office/drawing/2014/main" id="{B9F3DCE1-A626-455A-B3C7-9538412801CC}"/>
                    </a:ext>
                  </a:extLst>
                </p14:cNvPr>
                <p14:cNvContentPartPr/>
                <p14:nvPr/>
              </p14:nvContentPartPr>
              <p14:xfrm>
                <a:off x="2666490" y="1501260"/>
                <a:ext cx="1273680" cy="1657080"/>
              </p14:xfrm>
            </p:contentPart>
          </mc:Choice>
          <mc:Fallback xmlns="">
            <p:pic>
              <p:nvPicPr>
                <p:cNvPr id="103" name="Ink 102">
                  <a:extLst>
                    <a:ext uri="{FF2B5EF4-FFF2-40B4-BE49-F238E27FC236}">
                      <a16:creationId xmlns:a16="http://schemas.microsoft.com/office/drawing/2014/main" id="{B9F3DCE1-A626-455A-B3C7-9538412801CC}"/>
                    </a:ext>
                  </a:extLst>
                </p:cNvPr>
                <p:cNvPicPr/>
                <p:nvPr/>
              </p:nvPicPr>
              <p:blipFill>
                <a:blip r:embed="rId75"/>
                <a:stretch>
                  <a:fillRect/>
                </a:stretch>
              </p:blipFill>
              <p:spPr>
                <a:xfrm>
                  <a:off x="2657490" y="1492620"/>
                  <a:ext cx="129132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4" name="Ink 223">
                  <a:extLst>
                    <a:ext uri="{FF2B5EF4-FFF2-40B4-BE49-F238E27FC236}">
                      <a16:creationId xmlns:a16="http://schemas.microsoft.com/office/drawing/2014/main" id="{3BC52360-CF77-4973-9C16-B4917DEB3A50}"/>
                    </a:ext>
                  </a:extLst>
                </p14:cNvPr>
                <p14:cNvContentPartPr/>
                <p14:nvPr/>
              </p14:nvContentPartPr>
              <p14:xfrm>
                <a:off x="2719410" y="3367815"/>
                <a:ext cx="1307880" cy="1985040"/>
              </p14:xfrm>
            </p:contentPart>
          </mc:Choice>
          <mc:Fallback xmlns="">
            <p:pic>
              <p:nvPicPr>
                <p:cNvPr id="224" name="Ink 223">
                  <a:extLst>
                    <a:ext uri="{FF2B5EF4-FFF2-40B4-BE49-F238E27FC236}">
                      <a16:creationId xmlns:a16="http://schemas.microsoft.com/office/drawing/2014/main" id="{3BC52360-CF77-4973-9C16-B4917DEB3A50}"/>
                    </a:ext>
                  </a:extLst>
                </p:cNvPr>
                <p:cNvPicPr/>
                <p:nvPr/>
              </p:nvPicPr>
              <p:blipFill>
                <a:blip r:embed="rId77"/>
                <a:stretch>
                  <a:fillRect/>
                </a:stretch>
              </p:blipFill>
              <p:spPr>
                <a:xfrm>
                  <a:off x="2710410" y="3359175"/>
                  <a:ext cx="1325520" cy="20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FB4929AE-A4CF-45E4-85E0-3D5D3AC9C670}"/>
                  </a:ext>
                </a:extLst>
              </p14:cNvPr>
              <p14:cNvContentPartPr/>
              <p14:nvPr/>
            </p14:nvContentPartPr>
            <p14:xfrm>
              <a:off x="501450" y="410820"/>
              <a:ext cx="172440" cy="368280"/>
            </p14:xfrm>
          </p:contentPart>
        </mc:Choice>
        <mc:Fallback xmlns="">
          <p:pic>
            <p:nvPicPr>
              <p:cNvPr id="47" name="Ink 46">
                <a:extLst>
                  <a:ext uri="{FF2B5EF4-FFF2-40B4-BE49-F238E27FC236}">
                    <a16:creationId xmlns:a16="http://schemas.microsoft.com/office/drawing/2014/main" id="{FB4929AE-A4CF-45E4-85E0-3D5D3AC9C670}"/>
                  </a:ext>
                </a:extLst>
              </p:cNvPr>
              <p:cNvPicPr/>
              <p:nvPr/>
            </p:nvPicPr>
            <p:blipFill>
              <a:blip r:embed="rId79"/>
              <a:stretch>
                <a:fillRect/>
              </a:stretch>
            </p:blipFill>
            <p:spPr>
              <a:xfrm>
                <a:off x="492810" y="401820"/>
                <a:ext cx="1900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6A72DF6D-0E84-43BF-8567-D95E1380CA3B}"/>
                  </a:ext>
                </a:extLst>
              </p14:cNvPr>
              <p14:cNvContentPartPr/>
              <p14:nvPr/>
            </p14:nvContentPartPr>
            <p14:xfrm>
              <a:off x="686490" y="736620"/>
              <a:ext cx="203040" cy="164520"/>
            </p14:xfrm>
          </p:contentPart>
        </mc:Choice>
        <mc:Fallback xmlns="">
          <p:pic>
            <p:nvPicPr>
              <p:cNvPr id="48" name="Ink 47">
                <a:extLst>
                  <a:ext uri="{FF2B5EF4-FFF2-40B4-BE49-F238E27FC236}">
                    <a16:creationId xmlns:a16="http://schemas.microsoft.com/office/drawing/2014/main" id="{6A72DF6D-0E84-43BF-8567-D95E1380CA3B}"/>
                  </a:ext>
                </a:extLst>
              </p:cNvPr>
              <p:cNvPicPr/>
              <p:nvPr/>
            </p:nvPicPr>
            <p:blipFill>
              <a:blip r:embed="rId81"/>
              <a:stretch>
                <a:fillRect/>
              </a:stretch>
            </p:blipFill>
            <p:spPr>
              <a:xfrm>
                <a:off x="677490" y="727620"/>
                <a:ext cx="220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99628517-C9CF-45EA-8902-056D2BFF8A78}"/>
                  </a:ext>
                </a:extLst>
              </p14:cNvPr>
              <p14:cNvContentPartPr/>
              <p14:nvPr/>
            </p14:nvContentPartPr>
            <p14:xfrm>
              <a:off x="869370" y="560220"/>
              <a:ext cx="754200" cy="35280"/>
            </p14:xfrm>
          </p:contentPart>
        </mc:Choice>
        <mc:Fallback xmlns="">
          <p:pic>
            <p:nvPicPr>
              <p:cNvPr id="49" name="Ink 48">
                <a:extLst>
                  <a:ext uri="{FF2B5EF4-FFF2-40B4-BE49-F238E27FC236}">
                    <a16:creationId xmlns:a16="http://schemas.microsoft.com/office/drawing/2014/main" id="{99628517-C9CF-45EA-8902-056D2BFF8A78}"/>
                  </a:ext>
                </a:extLst>
              </p:cNvPr>
              <p:cNvPicPr/>
              <p:nvPr/>
            </p:nvPicPr>
            <p:blipFill>
              <a:blip r:embed="rId83"/>
              <a:stretch>
                <a:fillRect/>
              </a:stretch>
            </p:blipFill>
            <p:spPr>
              <a:xfrm>
                <a:off x="860370" y="551580"/>
                <a:ext cx="771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BA0DEAA0-44DB-4317-8D94-7C38848B46AD}"/>
                  </a:ext>
                </a:extLst>
              </p14:cNvPr>
              <p14:cNvContentPartPr/>
              <p14:nvPr/>
            </p14:nvContentPartPr>
            <p14:xfrm>
              <a:off x="1532490" y="214260"/>
              <a:ext cx="471960" cy="389520"/>
            </p14:xfrm>
          </p:contentPart>
        </mc:Choice>
        <mc:Fallback xmlns="">
          <p:pic>
            <p:nvPicPr>
              <p:cNvPr id="51" name="Ink 50">
                <a:extLst>
                  <a:ext uri="{FF2B5EF4-FFF2-40B4-BE49-F238E27FC236}">
                    <a16:creationId xmlns:a16="http://schemas.microsoft.com/office/drawing/2014/main" id="{BA0DEAA0-44DB-4317-8D94-7C38848B46AD}"/>
                  </a:ext>
                </a:extLst>
              </p:cNvPr>
              <p:cNvPicPr/>
              <p:nvPr/>
            </p:nvPicPr>
            <p:blipFill>
              <a:blip r:embed="rId85"/>
              <a:stretch>
                <a:fillRect/>
              </a:stretch>
            </p:blipFill>
            <p:spPr>
              <a:xfrm>
                <a:off x="1523490" y="205620"/>
                <a:ext cx="4896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0EFD4E65-570B-4AAB-A66D-17FBDC98342B}"/>
                  </a:ext>
                </a:extLst>
              </p14:cNvPr>
              <p14:cNvContentPartPr/>
              <p14:nvPr/>
            </p14:nvContentPartPr>
            <p14:xfrm>
              <a:off x="1549770" y="560940"/>
              <a:ext cx="276120" cy="367920"/>
            </p14:xfrm>
          </p:contentPart>
        </mc:Choice>
        <mc:Fallback xmlns="">
          <p:pic>
            <p:nvPicPr>
              <p:cNvPr id="52" name="Ink 51">
                <a:extLst>
                  <a:ext uri="{FF2B5EF4-FFF2-40B4-BE49-F238E27FC236}">
                    <a16:creationId xmlns:a16="http://schemas.microsoft.com/office/drawing/2014/main" id="{0EFD4E65-570B-4AAB-A66D-17FBDC98342B}"/>
                  </a:ext>
                </a:extLst>
              </p:cNvPr>
              <p:cNvPicPr/>
              <p:nvPr/>
            </p:nvPicPr>
            <p:blipFill>
              <a:blip r:embed="rId87"/>
              <a:stretch>
                <a:fillRect/>
              </a:stretch>
            </p:blipFill>
            <p:spPr>
              <a:xfrm>
                <a:off x="1541130" y="552300"/>
                <a:ext cx="2937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A1836E6-459B-4A5C-B966-90CDEE7EF001}"/>
                  </a:ext>
                </a:extLst>
              </p14:cNvPr>
              <p14:cNvContentPartPr/>
              <p14:nvPr/>
            </p14:nvContentPartPr>
            <p14:xfrm>
              <a:off x="1967730" y="-47460"/>
              <a:ext cx="86400" cy="456120"/>
            </p14:xfrm>
          </p:contentPart>
        </mc:Choice>
        <mc:Fallback xmlns="">
          <p:pic>
            <p:nvPicPr>
              <p:cNvPr id="61" name="Ink 60">
                <a:extLst>
                  <a:ext uri="{FF2B5EF4-FFF2-40B4-BE49-F238E27FC236}">
                    <a16:creationId xmlns:a16="http://schemas.microsoft.com/office/drawing/2014/main" id="{3A1836E6-459B-4A5C-B966-90CDEE7EF001}"/>
                  </a:ext>
                </a:extLst>
              </p:cNvPr>
              <p:cNvPicPr/>
              <p:nvPr/>
            </p:nvPicPr>
            <p:blipFill>
              <a:blip r:embed="rId89"/>
              <a:stretch>
                <a:fillRect/>
              </a:stretch>
            </p:blipFill>
            <p:spPr>
              <a:xfrm>
                <a:off x="1958730" y="-56100"/>
                <a:ext cx="1040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D31DE11-4EB8-411C-A342-E79FF7FDC039}"/>
                  </a:ext>
                </a:extLst>
              </p14:cNvPr>
              <p14:cNvContentPartPr/>
              <p14:nvPr/>
            </p14:nvContentPartPr>
            <p14:xfrm>
              <a:off x="1958370" y="-47460"/>
              <a:ext cx="791280" cy="462240"/>
            </p14:xfrm>
          </p:contentPart>
        </mc:Choice>
        <mc:Fallback xmlns="">
          <p:pic>
            <p:nvPicPr>
              <p:cNvPr id="62" name="Ink 61">
                <a:extLst>
                  <a:ext uri="{FF2B5EF4-FFF2-40B4-BE49-F238E27FC236}">
                    <a16:creationId xmlns:a16="http://schemas.microsoft.com/office/drawing/2014/main" id="{5D31DE11-4EB8-411C-A342-E79FF7FDC039}"/>
                  </a:ext>
                </a:extLst>
              </p:cNvPr>
              <p:cNvPicPr/>
              <p:nvPr/>
            </p:nvPicPr>
            <p:blipFill>
              <a:blip r:embed="rId91"/>
              <a:stretch>
                <a:fillRect/>
              </a:stretch>
            </p:blipFill>
            <p:spPr>
              <a:xfrm>
                <a:off x="1949730" y="-56100"/>
                <a:ext cx="80892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6226E891-ED59-481D-8965-ED7B9683A006}"/>
                  </a:ext>
                </a:extLst>
              </p14:cNvPr>
              <p14:cNvContentPartPr/>
              <p14:nvPr/>
            </p14:nvContentPartPr>
            <p14:xfrm>
              <a:off x="2706450" y="183300"/>
              <a:ext cx="172080" cy="159480"/>
            </p14:xfrm>
          </p:contentPart>
        </mc:Choice>
        <mc:Fallback xmlns="">
          <p:pic>
            <p:nvPicPr>
              <p:cNvPr id="63" name="Ink 62">
                <a:extLst>
                  <a:ext uri="{FF2B5EF4-FFF2-40B4-BE49-F238E27FC236}">
                    <a16:creationId xmlns:a16="http://schemas.microsoft.com/office/drawing/2014/main" id="{6226E891-ED59-481D-8965-ED7B9683A006}"/>
                  </a:ext>
                </a:extLst>
              </p:cNvPr>
              <p:cNvPicPr/>
              <p:nvPr/>
            </p:nvPicPr>
            <p:blipFill>
              <a:blip r:embed="rId93"/>
              <a:stretch>
                <a:fillRect/>
              </a:stretch>
            </p:blipFill>
            <p:spPr>
              <a:xfrm>
                <a:off x="2697450" y="174300"/>
                <a:ext cx="18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71CC924-79DD-4F05-A763-129913B1580A}"/>
                  </a:ext>
                </a:extLst>
              </p14:cNvPr>
              <p14:cNvContentPartPr/>
              <p14:nvPr/>
            </p14:nvContentPartPr>
            <p14:xfrm>
              <a:off x="2100930" y="99060"/>
              <a:ext cx="68760" cy="197280"/>
            </p14:xfrm>
          </p:contentPart>
        </mc:Choice>
        <mc:Fallback xmlns="">
          <p:pic>
            <p:nvPicPr>
              <p:cNvPr id="64" name="Ink 63">
                <a:extLst>
                  <a:ext uri="{FF2B5EF4-FFF2-40B4-BE49-F238E27FC236}">
                    <a16:creationId xmlns:a16="http://schemas.microsoft.com/office/drawing/2014/main" id="{B71CC924-79DD-4F05-A763-129913B1580A}"/>
                  </a:ext>
                </a:extLst>
              </p:cNvPr>
              <p:cNvPicPr/>
              <p:nvPr/>
            </p:nvPicPr>
            <p:blipFill>
              <a:blip r:embed="rId95"/>
              <a:stretch>
                <a:fillRect/>
              </a:stretch>
            </p:blipFill>
            <p:spPr>
              <a:xfrm>
                <a:off x="2092290" y="90060"/>
                <a:ext cx="86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3AE8DF27-6DF2-4B09-A070-BF172C2BDEB8}"/>
                  </a:ext>
                </a:extLst>
              </p14:cNvPr>
              <p14:cNvContentPartPr/>
              <p14:nvPr/>
            </p14:nvContentPartPr>
            <p14:xfrm>
              <a:off x="2123970" y="69180"/>
              <a:ext cx="173160" cy="202320"/>
            </p14:xfrm>
          </p:contentPart>
        </mc:Choice>
        <mc:Fallback xmlns="">
          <p:pic>
            <p:nvPicPr>
              <p:cNvPr id="65" name="Ink 64">
                <a:extLst>
                  <a:ext uri="{FF2B5EF4-FFF2-40B4-BE49-F238E27FC236}">
                    <a16:creationId xmlns:a16="http://schemas.microsoft.com/office/drawing/2014/main" id="{3AE8DF27-6DF2-4B09-A070-BF172C2BDEB8}"/>
                  </a:ext>
                </a:extLst>
              </p:cNvPr>
              <p:cNvPicPr/>
              <p:nvPr/>
            </p:nvPicPr>
            <p:blipFill>
              <a:blip r:embed="rId97"/>
              <a:stretch>
                <a:fillRect/>
              </a:stretch>
            </p:blipFill>
            <p:spPr>
              <a:xfrm>
                <a:off x="2115330" y="60180"/>
                <a:ext cx="190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37D0D0CB-5C97-4D0B-9988-74ABAA008AAF}"/>
                  </a:ext>
                </a:extLst>
              </p14:cNvPr>
              <p14:cNvContentPartPr/>
              <p14:nvPr/>
            </p14:nvContentPartPr>
            <p14:xfrm>
              <a:off x="2289930" y="181860"/>
              <a:ext cx="77400" cy="78120"/>
            </p14:xfrm>
          </p:contentPart>
        </mc:Choice>
        <mc:Fallback xmlns="">
          <p:pic>
            <p:nvPicPr>
              <p:cNvPr id="66" name="Ink 65">
                <a:extLst>
                  <a:ext uri="{FF2B5EF4-FFF2-40B4-BE49-F238E27FC236}">
                    <a16:creationId xmlns:a16="http://schemas.microsoft.com/office/drawing/2014/main" id="{37D0D0CB-5C97-4D0B-9988-74ABAA008AAF}"/>
                  </a:ext>
                </a:extLst>
              </p:cNvPr>
              <p:cNvPicPr/>
              <p:nvPr/>
            </p:nvPicPr>
            <p:blipFill>
              <a:blip r:embed="rId99"/>
              <a:stretch>
                <a:fillRect/>
              </a:stretch>
            </p:blipFill>
            <p:spPr>
              <a:xfrm>
                <a:off x="2281290" y="173220"/>
                <a:ext cx="95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6C96F773-2BEC-4BA3-9F50-C36FFD605741}"/>
                  </a:ext>
                </a:extLst>
              </p14:cNvPr>
              <p14:cNvContentPartPr/>
              <p14:nvPr/>
            </p14:nvContentPartPr>
            <p14:xfrm>
              <a:off x="2387130" y="118860"/>
              <a:ext cx="36360" cy="139320"/>
            </p14:xfrm>
          </p:contentPart>
        </mc:Choice>
        <mc:Fallback xmlns="">
          <p:pic>
            <p:nvPicPr>
              <p:cNvPr id="67" name="Ink 66">
                <a:extLst>
                  <a:ext uri="{FF2B5EF4-FFF2-40B4-BE49-F238E27FC236}">
                    <a16:creationId xmlns:a16="http://schemas.microsoft.com/office/drawing/2014/main" id="{6C96F773-2BEC-4BA3-9F50-C36FFD605741}"/>
                  </a:ext>
                </a:extLst>
              </p:cNvPr>
              <p:cNvPicPr/>
              <p:nvPr/>
            </p:nvPicPr>
            <p:blipFill>
              <a:blip r:embed="rId101"/>
              <a:stretch>
                <a:fillRect/>
              </a:stretch>
            </p:blipFill>
            <p:spPr>
              <a:xfrm>
                <a:off x="2378130" y="110220"/>
                <a:ext cx="54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8E239264-061C-43D2-B7F0-6FB460E70F3E}"/>
                  </a:ext>
                </a:extLst>
              </p14:cNvPr>
              <p14:cNvContentPartPr/>
              <p14:nvPr/>
            </p14:nvContentPartPr>
            <p14:xfrm>
              <a:off x="2393250" y="188340"/>
              <a:ext cx="67680" cy="38520"/>
            </p14:xfrm>
          </p:contentPart>
        </mc:Choice>
        <mc:Fallback xmlns="">
          <p:pic>
            <p:nvPicPr>
              <p:cNvPr id="68" name="Ink 67">
                <a:extLst>
                  <a:ext uri="{FF2B5EF4-FFF2-40B4-BE49-F238E27FC236}">
                    <a16:creationId xmlns:a16="http://schemas.microsoft.com/office/drawing/2014/main" id="{8E239264-061C-43D2-B7F0-6FB460E70F3E}"/>
                  </a:ext>
                </a:extLst>
              </p:cNvPr>
              <p:cNvPicPr/>
              <p:nvPr/>
            </p:nvPicPr>
            <p:blipFill>
              <a:blip r:embed="rId103"/>
              <a:stretch>
                <a:fillRect/>
              </a:stretch>
            </p:blipFill>
            <p:spPr>
              <a:xfrm>
                <a:off x="2384610" y="179340"/>
                <a:ext cx="85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3526C95C-0E2B-47FE-8C5F-B2010042B825}"/>
                  </a:ext>
                </a:extLst>
              </p14:cNvPr>
              <p14:cNvContentPartPr/>
              <p14:nvPr/>
            </p14:nvContentPartPr>
            <p14:xfrm>
              <a:off x="2793210" y="193380"/>
              <a:ext cx="1132920" cy="225000"/>
            </p14:xfrm>
          </p:contentPart>
        </mc:Choice>
        <mc:Fallback xmlns="">
          <p:pic>
            <p:nvPicPr>
              <p:cNvPr id="69" name="Ink 68">
                <a:extLst>
                  <a:ext uri="{FF2B5EF4-FFF2-40B4-BE49-F238E27FC236}">
                    <a16:creationId xmlns:a16="http://schemas.microsoft.com/office/drawing/2014/main" id="{3526C95C-0E2B-47FE-8C5F-B2010042B825}"/>
                  </a:ext>
                </a:extLst>
              </p:cNvPr>
              <p:cNvPicPr/>
              <p:nvPr/>
            </p:nvPicPr>
            <p:blipFill>
              <a:blip r:embed="rId105"/>
              <a:stretch>
                <a:fillRect/>
              </a:stretch>
            </p:blipFill>
            <p:spPr>
              <a:xfrm>
                <a:off x="2784570" y="184740"/>
                <a:ext cx="1150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Ink 23">
                <a:extLst>
                  <a:ext uri="{FF2B5EF4-FFF2-40B4-BE49-F238E27FC236}">
                    <a16:creationId xmlns:a16="http://schemas.microsoft.com/office/drawing/2014/main" id="{7A47F61F-95E6-401D-BB35-6402AE8CD776}"/>
                  </a:ext>
                </a:extLst>
              </p14:cNvPr>
              <p14:cNvContentPartPr/>
              <p14:nvPr/>
            </p14:nvContentPartPr>
            <p14:xfrm>
              <a:off x="3909930" y="1336020"/>
              <a:ext cx="54720" cy="531360"/>
            </p14:xfrm>
          </p:contentPart>
        </mc:Choice>
        <mc:Fallback xmlns="">
          <p:pic>
            <p:nvPicPr>
              <p:cNvPr id="24" name="Ink 23">
                <a:extLst>
                  <a:ext uri="{FF2B5EF4-FFF2-40B4-BE49-F238E27FC236}">
                    <a16:creationId xmlns:a16="http://schemas.microsoft.com/office/drawing/2014/main" id="{7A47F61F-95E6-401D-BB35-6402AE8CD776}"/>
                  </a:ext>
                </a:extLst>
              </p:cNvPr>
              <p:cNvPicPr/>
              <p:nvPr/>
            </p:nvPicPr>
            <p:blipFill>
              <a:blip r:embed="rId107"/>
              <a:stretch>
                <a:fillRect/>
              </a:stretch>
            </p:blipFill>
            <p:spPr>
              <a:xfrm>
                <a:off x="3900930" y="1327020"/>
                <a:ext cx="723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Ink 24">
                <a:extLst>
                  <a:ext uri="{FF2B5EF4-FFF2-40B4-BE49-F238E27FC236}">
                    <a16:creationId xmlns:a16="http://schemas.microsoft.com/office/drawing/2014/main" id="{BFB9B533-A727-4EC5-8280-0DE7FB3B4654}"/>
                  </a:ext>
                </a:extLst>
              </p14:cNvPr>
              <p14:cNvContentPartPr/>
              <p14:nvPr/>
            </p14:nvContentPartPr>
            <p14:xfrm>
              <a:off x="3899850" y="1274460"/>
              <a:ext cx="1607760" cy="629640"/>
            </p14:xfrm>
          </p:contentPart>
        </mc:Choice>
        <mc:Fallback xmlns="">
          <p:pic>
            <p:nvPicPr>
              <p:cNvPr id="25" name="Ink 24">
                <a:extLst>
                  <a:ext uri="{FF2B5EF4-FFF2-40B4-BE49-F238E27FC236}">
                    <a16:creationId xmlns:a16="http://schemas.microsoft.com/office/drawing/2014/main" id="{BFB9B533-A727-4EC5-8280-0DE7FB3B4654}"/>
                  </a:ext>
                </a:extLst>
              </p:cNvPr>
              <p:cNvPicPr/>
              <p:nvPr/>
            </p:nvPicPr>
            <p:blipFill>
              <a:blip r:embed="rId109"/>
              <a:stretch>
                <a:fillRect/>
              </a:stretch>
            </p:blipFill>
            <p:spPr>
              <a:xfrm>
                <a:off x="3890850" y="1265460"/>
                <a:ext cx="16254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 name="Ink 29">
                <a:extLst>
                  <a:ext uri="{FF2B5EF4-FFF2-40B4-BE49-F238E27FC236}">
                    <a16:creationId xmlns:a16="http://schemas.microsoft.com/office/drawing/2014/main" id="{F0326C56-7DBB-4CA4-A194-83FD12CB9555}"/>
                  </a:ext>
                </a:extLst>
              </p14:cNvPr>
              <p14:cNvContentPartPr/>
              <p14:nvPr/>
            </p14:nvContentPartPr>
            <p14:xfrm>
              <a:off x="4154730" y="1733100"/>
              <a:ext cx="2160" cy="10440"/>
            </p14:xfrm>
          </p:contentPart>
        </mc:Choice>
        <mc:Fallback xmlns="">
          <p:pic>
            <p:nvPicPr>
              <p:cNvPr id="30" name="Ink 29">
                <a:extLst>
                  <a:ext uri="{FF2B5EF4-FFF2-40B4-BE49-F238E27FC236}">
                    <a16:creationId xmlns:a16="http://schemas.microsoft.com/office/drawing/2014/main" id="{F0326C56-7DBB-4CA4-A194-83FD12CB9555}"/>
                  </a:ext>
                </a:extLst>
              </p:cNvPr>
              <p:cNvPicPr/>
              <p:nvPr/>
            </p:nvPicPr>
            <p:blipFill>
              <a:blip r:embed="rId111"/>
              <a:stretch>
                <a:fillRect/>
              </a:stretch>
            </p:blipFill>
            <p:spPr>
              <a:xfrm>
                <a:off x="4146090" y="172410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Ink 30">
                <a:extLst>
                  <a:ext uri="{FF2B5EF4-FFF2-40B4-BE49-F238E27FC236}">
                    <a16:creationId xmlns:a16="http://schemas.microsoft.com/office/drawing/2014/main" id="{21298CC2-B378-46AD-B42C-784EF7EAA0D8}"/>
                  </a:ext>
                </a:extLst>
              </p14:cNvPr>
              <p14:cNvContentPartPr/>
              <p14:nvPr/>
            </p14:nvContentPartPr>
            <p14:xfrm>
              <a:off x="4134930" y="1426380"/>
              <a:ext cx="159480" cy="289080"/>
            </p14:xfrm>
          </p:contentPart>
        </mc:Choice>
        <mc:Fallback xmlns="">
          <p:pic>
            <p:nvPicPr>
              <p:cNvPr id="31" name="Ink 30">
                <a:extLst>
                  <a:ext uri="{FF2B5EF4-FFF2-40B4-BE49-F238E27FC236}">
                    <a16:creationId xmlns:a16="http://schemas.microsoft.com/office/drawing/2014/main" id="{21298CC2-B378-46AD-B42C-784EF7EAA0D8}"/>
                  </a:ext>
                </a:extLst>
              </p:cNvPr>
              <p:cNvPicPr/>
              <p:nvPr/>
            </p:nvPicPr>
            <p:blipFill>
              <a:blip r:embed="rId113"/>
              <a:stretch>
                <a:fillRect/>
              </a:stretch>
            </p:blipFill>
            <p:spPr>
              <a:xfrm>
                <a:off x="4126290" y="1417380"/>
                <a:ext cx="177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2" name="Ink 31">
                <a:extLst>
                  <a:ext uri="{FF2B5EF4-FFF2-40B4-BE49-F238E27FC236}">
                    <a16:creationId xmlns:a16="http://schemas.microsoft.com/office/drawing/2014/main" id="{E7CEA5AD-3C3D-4CDB-AC89-0E0E005B6AA6}"/>
                  </a:ext>
                </a:extLst>
              </p14:cNvPr>
              <p14:cNvContentPartPr/>
              <p14:nvPr/>
            </p14:nvContentPartPr>
            <p14:xfrm>
              <a:off x="4093890" y="1478580"/>
              <a:ext cx="259200" cy="162360"/>
            </p14:xfrm>
          </p:contentPart>
        </mc:Choice>
        <mc:Fallback xmlns="">
          <p:pic>
            <p:nvPicPr>
              <p:cNvPr id="32" name="Ink 31">
                <a:extLst>
                  <a:ext uri="{FF2B5EF4-FFF2-40B4-BE49-F238E27FC236}">
                    <a16:creationId xmlns:a16="http://schemas.microsoft.com/office/drawing/2014/main" id="{E7CEA5AD-3C3D-4CDB-AC89-0E0E005B6AA6}"/>
                  </a:ext>
                </a:extLst>
              </p:cNvPr>
              <p:cNvPicPr/>
              <p:nvPr/>
            </p:nvPicPr>
            <p:blipFill>
              <a:blip r:embed="rId115"/>
              <a:stretch>
                <a:fillRect/>
              </a:stretch>
            </p:blipFill>
            <p:spPr>
              <a:xfrm>
                <a:off x="4085250" y="1469940"/>
                <a:ext cx="276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 name="Ink 32">
                <a:extLst>
                  <a:ext uri="{FF2B5EF4-FFF2-40B4-BE49-F238E27FC236}">
                    <a16:creationId xmlns:a16="http://schemas.microsoft.com/office/drawing/2014/main" id="{2CE1ADBC-41D0-4FEE-A5C8-D38A3C03E156}"/>
                  </a:ext>
                </a:extLst>
              </p14:cNvPr>
              <p14:cNvContentPartPr/>
              <p14:nvPr/>
            </p14:nvContentPartPr>
            <p14:xfrm>
              <a:off x="4312410" y="1445100"/>
              <a:ext cx="229320" cy="155160"/>
            </p14:xfrm>
          </p:contentPart>
        </mc:Choice>
        <mc:Fallback xmlns="">
          <p:pic>
            <p:nvPicPr>
              <p:cNvPr id="33" name="Ink 32">
                <a:extLst>
                  <a:ext uri="{FF2B5EF4-FFF2-40B4-BE49-F238E27FC236}">
                    <a16:creationId xmlns:a16="http://schemas.microsoft.com/office/drawing/2014/main" id="{2CE1ADBC-41D0-4FEE-A5C8-D38A3C03E156}"/>
                  </a:ext>
                </a:extLst>
              </p:cNvPr>
              <p:cNvPicPr/>
              <p:nvPr/>
            </p:nvPicPr>
            <p:blipFill>
              <a:blip r:embed="rId117"/>
              <a:stretch>
                <a:fillRect/>
              </a:stretch>
            </p:blipFill>
            <p:spPr>
              <a:xfrm>
                <a:off x="4303410" y="1436100"/>
                <a:ext cx="246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4" name="Ink 33">
                <a:extLst>
                  <a:ext uri="{FF2B5EF4-FFF2-40B4-BE49-F238E27FC236}">
                    <a16:creationId xmlns:a16="http://schemas.microsoft.com/office/drawing/2014/main" id="{1CD8530D-3774-44E9-B3A2-0E43D8CF85B7}"/>
                  </a:ext>
                </a:extLst>
              </p14:cNvPr>
              <p14:cNvContentPartPr/>
              <p14:nvPr/>
            </p14:nvContentPartPr>
            <p14:xfrm>
              <a:off x="4570530" y="1378860"/>
              <a:ext cx="36360" cy="230400"/>
            </p14:xfrm>
          </p:contentPart>
        </mc:Choice>
        <mc:Fallback xmlns="">
          <p:pic>
            <p:nvPicPr>
              <p:cNvPr id="34" name="Ink 33">
                <a:extLst>
                  <a:ext uri="{FF2B5EF4-FFF2-40B4-BE49-F238E27FC236}">
                    <a16:creationId xmlns:a16="http://schemas.microsoft.com/office/drawing/2014/main" id="{1CD8530D-3774-44E9-B3A2-0E43D8CF85B7}"/>
                  </a:ext>
                </a:extLst>
              </p:cNvPr>
              <p:cNvPicPr/>
              <p:nvPr/>
            </p:nvPicPr>
            <p:blipFill>
              <a:blip r:embed="rId119"/>
              <a:stretch>
                <a:fillRect/>
              </a:stretch>
            </p:blipFill>
            <p:spPr>
              <a:xfrm>
                <a:off x="4561530" y="1370220"/>
                <a:ext cx="54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5" name="Ink 34">
                <a:extLst>
                  <a:ext uri="{FF2B5EF4-FFF2-40B4-BE49-F238E27FC236}">
                    <a16:creationId xmlns:a16="http://schemas.microsoft.com/office/drawing/2014/main" id="{CBF86827-C7C1-43FC-AA20-E25EE2B56E38}"/>
                  </a:ext>
                </a:extLst>
              </p14:cNvPr>
              <p14:cNvContentPartPr/>
              <p14:nvPr/>
            </p14:nvContentPartPr>
            <p14:xfrm>
              <a:off x="4538130" y="1387500"/>
              <a:ext cx="256320" cy="279720"/>
            </p14:xfrm>
          </p:contentPart>
        </mc:Choice>
        <mc:Fallback xmlns="">
          <p:pic>
            <p:nvPicPr>
              <p:cNvPr id="35" name="Ink 34">
                <a:extLst>
                  <a:ext uri="{FF2B5EF4-FFF2-40B4-BE49-F238E27FC236}">
                    <a16:creationId xmlns:a16="http://schemas.microsoft.com/office/drawing/2014/main" id="{CBF86827-C7C1-43FC-AA20-E25EE2B56E38}"/>
                  </a:ext>
                </a:extLst>
              </p:cNvPr>
              <p:cNvPicPr/>
              <p:nvPr/>
            </p:nvPicPr>
            <p:blipFill>
              <a:blip r:embed="rId121"/>
              <a:stretch>
                <a:fillRect/>
              </a:stretch>
            </p:blipFill>
            <p:spPr>
              <a:xfrm>
                <a:off x="4529130" y="1378860"/>
                <a:ext cx="273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 name="Ink 19">
                <a:extLst>
                  <a:ext uri="{FF2B5EF4-FFF2-40B4-BE49-F238E27FC236}">
                    <a16:creationId xmlns:a16="http://schemas.microsoft.com/office/drawing/2014/main" id="{C2CE3B2D-256B-4FEB-ABBF-D5A4DC69D34A}"/>
                  </a:ext>
                </a:extLst>
              </p14:cNvPr>
              <p14:cNvContentPartPr/>
              <p14:nvPr/>
            </p14:nvContentPartPr>
            <p14:xfrm>
              <a:off x="3828210" y="197700"/>
              <a:ext cx="90360" cy="677520"/>
            </p14:xfrm>
          </p:contentPart>
        </mc:Choice>
        <mc:Fallback xmlns="">
          <p:pic>
            <p:nvPicPr>
              <p:cNvPr id="20" name="Ink 19">
                <a:extLst>
                  <a:ext uri="{FF2B5EF4-FFF2-40B4-BE49-F238E27FC236}">
                    <a16:creationId xmlns:a16="http://schemas.microsoft.com/office/drawing/2014/main" id="{C2CE3B2D-256B-4FEB-ABBF-D5A4DC69D34A}"/>
                  </a:ext>
                </a:extLst>
              </p:cNvPr>
              <p:cNvPicPr/>
              <p:nvPr/>
            </p:nvPicPr>
            <p:blipFill>
              <a:blip r:embed="rId123"/>
              <a:stretch>
                <a:fillRect/>
              </a:stretch>
            </p:blipFill>
            <p:spPr>
              <a:xfrm>
                <a:off x="3819210" y="188700"/>
                <a:ext cx="10800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 name="Ink 20">
                <a:extLst>
                  <a:ext uri="{FF2B5EF4-FFF2-40B4-BE49-F238E27FC236}">
                    <a16:creationId xmlns:a16="http://schemas.microsoft.com/office/drawing/2014/main" id="{207BFB1E-9D3A-447E-848D-5161642690CD}"/>
                  </a:ext>
                </a:extLst>
              </p14:cNvPr>
              <p14:cNvContentPartPr/>
              <p14:nvPr/>
            </p14:nvContentPartPr>
            <p14:xfrm>
              <a:off x="3723810" y="119220"/>
              <a:ext cx="1626480" cy="817920"/>
            </p14:xfrm>
          </p:contentPart>
        </mc:Choice>
        <mc:Fallback xmlns="">
          <p:pic>
            <p:nvPicPr>
              <p:cNvPr id="21" name="Ink 20">
                <a:extLst>
                  <a:ext uri="{FF2B5EF4-FFF2-40B4-BE49-F238E27FC236}">
                    <a16:creationId xmlns:a16="http://schemas.microsoft.com/office/drawing/2014/main" id="{207BFB1E-9D3A-447E-848D-5161642690CD}"/>
                  </a:ext>
                </a:extLst>
              </p:cNvPr>
              <p:cNvPicPr/>
              <p:nvPr/>
            </p:nvPicPr>
            <p:blipFill>
              <a:blip r:embed="rId125"/>
              <a:stretch>
                <a:fillRect/>
              </a:stretch>
            </p:blipFill>
            <p:spPr>
              <a:xfrm>
                <a:off x="3715170" y="110220"/>
                <a:ext cx="1644120" cy="835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 name="Ink 21">
                <a:extLst>
                  <a:ext uri="{FF2B5EF4-FFF2-40B4-BE49-F238E27FC236}">
                    <a16:creationId xmlns:a16="http://schemas.microsoft.com/office/drawing/2014/main" id="{ABCAAE8D-ADE3-4E14-9E13-C015262402BE}"/>
                  </a:ext>
                </a:extLst>
              </p14:cNvPr>
              <p14:cNvContentPartPr/>
              <p14:nvPr/>
            </p14:nvContentPartPr>
            <p14:xfrm>
              <a:off x="3797970" y="860100"/>
              <a:ext cx="285840" cy="37080"/>
            </p14:xfrm>
          </p:contentPart>
        </mc:Choice>
        <mc:Fallback xmlns="">
          <p:pic>
            <p:nvPicPr>
              <p:cNvPr id="22" name="Ink 21">
                <a:extLst>
                  <a:ext uri="{FF2B5EF4-FFF2-40B4-BE49-F238E27FC236}">
                    <a16:creationId xmlns:a16="http://schemas.microsoft.com/office/drawing/2014/main" id="{ABCAAE8D-ADE3-4E14-9E13-C015262402BE}"/>
                  </a:ext>
                </a:extLst>
              </p:cNvPr>
              <p:cNvPicPr/>
              <p:nvPr/>
            </p:nvPicPr>
            <p:blipFill>
              <a:blip r:embed="rId127"/>
              <a:stretch>
                <a:fillRect/>
              </a:stretch>
            </p:blipFill>
            <p:spPr>
              <a:xfrm>
                <a:off x="3788970" y="851460"/>
                <a:ext cx="30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 name="Ink 25">
                <a:extLst>
                  <a:ext uri="{FF2B5EF4-FFF2-40B4-BE49-F238E27FC236}">
                    <a16:creationId xmlns:a16="http://schemas.microsoft.com/office/drawing/2014/main" id="{F5BFA012-B95C-4F8E-9A2E-E1DEF5B24418}"/>
                  </a:ext>
                </a:extLst>
              </p14:cNvPr>
              <p14:cNvContentPartPr/>
              <p14:nvPr/>
            </p14:nvContentPartPr>
            <p14:xfrm>
              <a:off x="4030530" y="413700"/>
              <a:ext cx="254520" cy="245160"/>
            </p14:xfrm>
          </p:contentPart>
        </mc:Choice>
        <mc:Fallback xmlns="">
          <p:pic>
            <p:nvPicPr>
              <p:cNvPr id="26" name="Ink 25">
                <a:extLst>
                  <a:ext uri="{FF2B5EF4-FFF2-40B4-BE49-F238E27FC236}">
                    <a16:creationId xmlns:a16="http://schemas.microsoft.com/office/drawing/2014/main" id="{F5BFA012-B95C-4F8E-9A2E-E1DEF5B24418}"/>
                  </a:ext>
                </a:extLst>
              </p:cNvPr>
              <p:cNvPicPr/>
              <p:nvPr/>
            </p:nvPicPr>
            <p:blipFill>
              <a:blip r:embed="rId129"/>
              <a:stretch>
                <a:fillRect/>
              </a:stretch>
            </p:blipFill>
            <p:spPr>
              <a:xfrm>
                <a:off x="4021530" y="404700"/>
                <a:ext cx="272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 name="Ink 26">
                <a:extLst>
                  <a:ext uri="{FF2B5EF4-FFF2-40B4-BE49-F238E27FC236}">
                    <a16:creationId xmlns:a16="http://schemas.microsoft.com/office/drawing/2014/main" id="{143698B7-3386-43B3-9435-4CD69C18C24C}"/>
                  </a:ext>
                </a:extLst>
              </p14:cNvPr>
              <p14:cNvContentPartPr/>
              <p14:nvPr/>
            </p14:nvContentPartPr>
            <p14:xfrm>
              <a:off x="4312410" y="446460"/>
              <a:ext cx="15120" cy="174960"/>
            </p14:xfrm>
          </p:contentPart>
        </mc:Choice>
        <mc:Fallback xmlns="">
          <p:pic>
            <p:nvPicPr>
              <p:cNvPr id="27" name="Ink 26">
                <a:extLst>
                  <a:ext uri="{FF2B5EF4-FFF2-40B4-BE49-F238E27FC236}">
                    <a16:creationId xmlns:a16="http://schemas.microsoft.com/office/drawing/2014/main" id="{143698B7-3386-43B3-9435-4CD69C18C24C}"/>
                  </a:ext>
                </a:extLst>
              </p:cNvPr>
              <p:cNvPicPr/>
              <p:nvPr/>
            </p:nvPicPr>
            <p:blipFill>
              <a:blip r:embed="rId131"/>
              <a:stretch>
                <a:fillRect/>
              </a:stretch>
            </p:blipFill>
            <p:spPr>
              <a:xfrm>
                <a:off x="4303410" y="437460"/>
                <a:ext cx="32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8" name="Ink 27">
                <a:extLst>
                  <a:ext uri="{FF2B5EF4-FFF2-40B4-BE49-F238E27FC236}">
                    <a16:creationId xmlns:a16="http://schemas.microsoft.com/office/drawing/2014/main" id="{2925158F-4A78-44E9-B022-40E42C61378D}"/>
                  </a:ext>
                </a:extLst>
              </p14:cNvPr>
              <p14:cNvContentPartPr/>
              <p14:nvPr/>
            </p14:nvContentPartPr>
            <p14:xfrm>
              <a:off x="4287210" y="469860"/>
              <a:ext cx="271440" cy="143640"/>
            </p14:xfrm>
          </p:contentPart>
        </mc:Choice>
        <mc:Fallback xmlns="">
          <p:pic>
            <p:nvPicPr>
              <p:cNvPr id="28" name="Ink 27">
                <a:extLst>
                  <a:ext uri="{FF2B5EF4-FFF2-40B4-BE49-F238E27FC236}">
                    <a16:creationId xmlns:a16="http://schemas.microsoft.com/office/drawing/2014/main" id="{2925158F-4A78-44E9-B022-40E42C61378D}"/>
                  </a:ext>
                </a:extLst>
              </p:cNvPr>
              <p:cNvPicPr/>
              <p:nvPr/>
            </p:nvPicPr>
            <p:blipFill>
              <a:blip r:embed="rId133"/>
              <a:stretch>
                <a:fillRect/>
              </a:stretch>
            </p:blipFill>
            <p:spPr>
              <a:xfrm>
                <a:off x="4278570" y="461220"/>
                <a:ext cx="289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 name="Ink 28">
                <a:extLst>
                  <a:ext uri="{FF2B5EF4-FFF2-40B4-BE49-F238E27FC236}">
                    <a16:creationId xmlns:a16="http://schemas.microsoft.com/office/drawing/2014/main" id="{7A5C704F-62F7-402D-A2CF-C5245C7D386B}"/>
                  </a:ext>
                </a:extLst>
              </p14:cNvPr>
              <p14:cNvContentPartPr/>
              <p14:nvPr/>
            </p14:nvContentPartPr>
            <p14:xfrm>
              <a:off x="4640730" y="385980"/>
              <a:ext cx="221040" cy="250920"/>
            </p14:xfrm>
          </p:contentPart>
        </mc:Choice>
        <mc:Fallback xmlns="">
          <p:pic>
            <p:nvPicPr>
              <p:cNvPr id="29" name="Ink 28">
                <a:extLst>
                  <a:ext uri="{FF2B5EF4-FFF2-40B4-BE49-F238E27FC236}">
                    <a16:creationId xmlns:a16="http://schemas.microsoft.com/office/drawing/2014/main" id="{7A5C704F-62F7-402D-A2CF-C5245C7D386B}"/>
                  </a:ext>
                </a:extLst>
              </p:cNvPr>
              <p:cNvPicPr/>
              <p:nvPr/>
            </p:nvPicPr>
            <p:blipFill>
              <a:blip r:embed="rId135"/>
              <a:stretch>
                <a:fillRect/>
              </a:stretch>
            </p:blipFill>
            <p:spPr>
              <a:xfrm>
                <a:off x="4631730" y="376980"/>
                <a:ext cx="238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11DBE156-BD9B-43C2-976A-FF63C21A8A72}"/>
                  </a:ext>
                </a:extLst>
              </p14:cNvPr>
              <p14:cNvContentPartPr/>
              <p14:nvPr/>
            </p14:nvContentPartPr>
            <p14:xfrm>
              <a:off x="5273970" y="469140"/>
              <a:ext cx="652320" cy="75960"/>
            </p14:xfrm>
          </p:contentPart>
        </mc:Choice>
        <mc:Fallback xmlns="">
          <p:pic>
            <p:nvPicPr>
              <p:cNvPr id="107" name="Ink 106">
                <a:extLst>
                  <a:ext uri="{FF2B5EF4-FFF2-40B4-BE49-F238E27FC236}">
                    <a16:creationId xmlns:a16="http://schemas.microsoft.com/office/drawing/2014/main" id="{11DBE156-BD9B-43C2-976A-FF63C21A8A72}"/>
                  </a:ext>
                </a:extLst>
              </p:cNvPr>
              <p:cNvPicPr/>
              <p:nvPr/>
            </p:nvPicPr>
            <p:blipFill>
              <a:blip r:embed="rId137"/>
              <a:stretch>
                <a:fillRect/>
              </a:stretch>
            </p:blipFill>
            <p:spPr>
              <a:xfrm>
                <a:off x="5264970" y="460140"/>
                <a:ext cx="669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8215BF62-F7F8-4659-ACE4-3C5BC9E0D031}"/>
                  </a:ext>
                </a:extLst>
              </p14:cNvPr>
              <p14:cNvContentPartPr/>
              <p14:nvPr/>
            </p14:nvContentPartPr>
            <p14:xfrm>
              <a:off x="5877330" y="949380"/>
              <a:ext cx="739440" cy="55800"/>
            </p14:xfrm>
          </p:contentPart>
        </mc:Choice>
        <mc:Fallback xmlns="">
          <p:pic>
            <p:nvPicPr>
              <p:cNvPr id="110" name="Ink 109">
                <a:extLst>
                  <a:ext uri="{FF2B5EF4-FFF2-40B4-BE49-F238E27FC236}">
                    <a16:creationId xmlns:a16="http://schemas.microsoft.com/office/drawing/2014/main" id="{8215BF62-F7F8-4659-ACE4-3C5BC9E0D031}"/>
                  </a:ext>
                </a:extLst>
              </p:cNvPr>
              <p:cNvPicPr/>
              <p:nvPr/>
            </p:nvPicPr>
            <p:blipFill>
              <a:blip r:embed="rId139"/>
              <a:stretch>
                <a:fillRect/>
              </a:stretch>
            </p:blipFill>
            <p:spPr>
              <a:xfrm>
                <a:off x="5868330" y="940740"/>
                <a:ext cx="757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C609C9F4-0318-470E-9222-AF73E36E1C8B}"/>
                  </a:ext>
                </a:extLst>
              </p14:cNvPr>
              <p14:cNvContentPartPr/>
              <p14:nvPr/>
            </p14:nvContentPartPr>
            <p14:xfrm>
              <a:off x="5931330" y="492540"/>
              <a:ext cx="581760" cy="154800"/>
            </p14:xfrm>
          </p:contentPart>
        </mc:Choice>
        <mc:Fallback xmlns="">
          <p:pic>
            <p:nvPicPr>
              <p:cNvPr id="111" name="Ink 110">
                <a:extLst>
                  <a:ext uri="{FF2B5EF4-FFF2-40B4-BE49-F238E27FC236}">
                    <a16:creationId xmlns:a16="http://schemas.microsoft.com/office/drawing/2014/main" id="{C609C9F4-0318-470E-9222-AF73E36E1C8B}"/>
                  </a:ext>
                </a:extLst>
              </p:cNvPr>
              <p:cNvPicPr/>
              <p:nvPr/>
            </p:nvPicPr>
            <p:blipFill>
              <a:blip r:embed="rId141"/>
              <a:stretch>
                <a:fillRect/>
              </a:stretch>
            </p:blipFill>
            <p:spPr>
              <a:xfrm>
                <a:off x="5922690" y="483900"/>
                <a:ext cx="599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82E0B584-0870-4D50-B7A8-6F98CB148DC5}"/>
                  </a:ext>
                </a:extLst>
              </p14:cNvPr>
              <p14:cNvContentPartPr/>
              <p14:nvPr/>
            </p14:nvContentPartPr>
            <p14:xfrm>
              <a:off x="6587250" y="295980"/>
              <a:ext cx="31320" cy="747720"/>
            </p14:xfrm>
          </p:contentPart>
        </mc:Choice>
        <mc:Fallback xmlns="">
          <p:pic>
            <p:nvPicPr>
              <p:cNvPr id="113" name="Ink 112">
                <a:extLst>
                  <a:ext uri="{FF2B5EF4-FFF2-40B4-BE49-F238E27FC236}">
                    <a16:creationId xmlns:a16="http://schemas.microsoft.com/office/drawing/2014/main" id="{82E0B584-0870-4D50-B7A8-6F98CB148DC5}"/>
                  </a:ext>
                </a:extLst>
              </p:cNvPr>
              <p:cNvPicPr/>
              <p:nvPr/>
            </p:nvPicPr>
            <p:blipFill>
              <a:blip r:embed="rId143"/>
              <a:stretch>
                <a:fillRect/>
              </a:stretch>
            </p:blipFill>
            <p:spPr>
              <a:xfrm>
                <a:off x="6578250" y="287340"/>
                <a:ext cx="4896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3819EE5F-CA51-48FE-99FD-DCAE57E385FD}"/>
                  </a:ext>
                </a:extLst>
              </p14:cNvPr>
              <p14:cNvContentPartPr/>
              <p14:nvPr/>
            </p14:nvContentPartPr>
            <p14:xfrm>
              <a:off x="6535410" y="221100"/>
              <a:ext cx="1071360" cy="807120"/>
            </p14:xfrm>
          </p:contentPart>
        </mc:Choice>
        <mc:Fallback xmlns="">
          <p:pic>
            <p:nvPicPr>
              <p:cNvPr id="114" name="Ink 113">
                <a:extLst>
                  <a:ext uri="{FF2B5EF4-FFF2-40B4-BE49-F238E27FC236}">
                    <a16:creationId xmlns:a16="http://schemas.microsoft.com/office/drawing/2014/main" id="{3819EE5F-CA51-48FE-99FD-DCAE57E385FD}"/>
                  </a:ext>
                </a:extLst>
              </p:cNvPr>
              <p:cNvPicPr/>
              <p:nvPr/>
            </p:nvPicPr>
            <p:blipFill>
              <a:blip r:embed="rId145"/>
              <a:stretch>
                <a:fillRect/>
              </a:stretch>
            </p:blipFill>
            <p:spPr>
              <a:xfrm>
                <a:off x="6526410" y="212460"/>
                <a:ext cx="108900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271B1CBC-8534-42D4-995E-2AC0E7C984E4}"/>
                  </a:ext>
                </a:extLst>
              </p14:cNvPr>
              <p14:cNvContentPartPr/>
              <p14:nvPr/>
            </p14:nvContentPartPr>
            <p14:xfrm>
              <a:off x="6715770" y="484980"/>
              <a:ext cx="216360" cy="296640"/>
            </p14:xfrm>
          </p:contentPart>
        </mc:Choice>
        <mc:Fallback xmlns="">
          <p:pic>
            <p:nvPicPr>
              <p:cNvPr id="115" name="Ink 114">
                <a:extLst>
                  <a:ext uri="{FF2B5EF4-FFF2-40B4-BE49-F238E27FC236}">
                    <a16:creationId xmlns:a16="http://schemas.microsoft.com/office/drawing/2014/main" id="{271B1CBC-8534-42D4-995E-2AC0E7C984E4}"/>
                  </a:ext>
                </a:extLst>
              </p:cNvPr>
              <p:cNvPicPr/>
              <p:nvPr/>
            </p:nvPicPr>
            <p:blipFill>
              <a:blip r:embed="rId147"/>
              <a:stretch>
                <a:fillRect/>
              </a:stretch>
            </p:blipFill>
            <p:spPr>
              <a:xfrm>
                <a:off x="6706770" y="475980"/>
                <a:ext cx="234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5B9380D7-A09F-4126-B20B-E6D9A5274F7E}"/>
                  </a:ext>
                </a:extLst>
              </p14:cNvPr>
              <p14:cNvContentPartPr/>
              <p14:nvPr/>
            </p14:nvContentPartPr>
            <p14:xfrm>
              <a:off x="6673290" y="595140"/>
              <a:ext cx="200520" cy="50760"/>
            </p14:xfrm>
          </p:contentPart>
        </mc:Choice>
        <mc:Fallback xmlns="">
          <p:pic>
            <p:nvPicPr>
              <p:cNvPr id="116" name="Ink 115">
                <a:extLst>
                  <a:ext uri="{FF2B5EF4-FFF2-40B4-BE49-F238E27FC236}">
                    <a16:creationId xmlns:a16="http://schemas.microsoft.com/office/drawing/2014/main" id="{5B9380D7-A09F-4126-B20B-E6D9A5274F7E}"/>
                  </a:ext>
                </a:extLst>
              </p:cNvPr>
              <p:cNvPicPr/>
              <p:nvPr/>
            </p:nvPicPr>
            <p:blipFill>
              <a:blip r:embed="rId149"/>
              <a:stretch>
                <a:fillRect/>
              </a:stretch>
            </p:blipFill>
            <p:spPr>
              <a:xfrm>
                <a:off x="6664650" y="586500"/>
                <a:ext cx="218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3887C466-2834-48FA-BF19-5B32032A5F20}"/>
                  </a:ext>
                </a:extLst>
              </p14:cNvPr>
              <p14:cNvContentPartPr/>
              <p14:nvPr/>
            </p14:nvContentPartPr>
            <p14:xfrm>
              <a:off x="6960930" y="587940"/>
              <a:ext cx="88200" cy="114840"/>
            </p14:xfrm>
          </p:contentPart>
        </mc:Choice>
        <mc:Fallback xmlns="">
          <p:pic>
            <p:nvPicPr>
              <p:cNvPr id="117" name="Ink 116">
                <a:extLst>
                  <a:ext uri="{FF2B5EF4-FFF2-40B4-BE49-F238E27FC236}">
                    <a16:creationId xmlns:a16="http://schemas.microsoft.com/office/drawing/2014/main" id="{3887C466-2834-48FA-BF19-5B32032A5F20}"/>
                  </a:ext>
                </a:extLst>
              </p:cNvPr>
              <p:cNvPicPr/>
              <p:nvPr/>
            </p:nvPicPr>
            <p:blipFill>
              <a:blip r:embed="rId151"/>
              <a:stretch>
                <a:fillRect/>
              </a:stretch>
            </p:blipFill>
            <p:spPr>
              <a:xfrm>
                <a:off x="6951930" y="578940"/>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571DD336-D00B-471A-A70C-63735AACE7E6}"/>
                  </a:ext>
                </a:extLst>
              </p14:cNvPr>
              <p14:cNvContentPartPr/>
              <p14:nvPr/>
            </p14:nvContentPartPr>
            <p14:xfrm>
              <a:off x="7090170" y="379860"/>
              <a:ext cx="115920" cy="382680"/>
            </p14:xfrm>
          </p:contentPart>
        </mc:Choice>
        <mc:Fallback xmlns="">
          <p:pic>
            <p:nvPicPr>
              <p:cNvPr id="118" name="Ink 117">
                <a:extLst>
                  <a:ext uri="{FF2B5EF4-FFF2-40B4-BE49-F238E27FC236}">
                    <a16:creationId xmlns:a16="http://schemas.microsoft.com/office/drawing/2014/main" id="{571DD336-D00B-471A-A70C-63735AACE7E6}"/>
                  </a:ext>
                </a:extLst>
              </p:cNvPr>
              <p:cNvPicPr/>
              <p:nvPr/>
            </p:nvPicPr>
            <p:blipFill>
              <a:blip r:embed="rId153"/>
              <a:stretch>
                <a:fillRect/>
              </a:stretch>
            </p:blipFill>
            <p:spPr>
              <a:xfrm>
                <a:off x="7081530" y="371220"/>
                <a:ext cx="1335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9" name="Ink 228">
                <a:extLst>
                  <a:ext uri="{FF2B5EF4-FFF2-40B4-BE49-F238E27FC236}">
                    <a16:creationId xmlns:a16="http://schemas.microsoft.com/office/drawing/2014/main" id="{03C3ED93-0BEA-4E12-87F9-E827B9B8EDB5}"/>
                  </a:ext>
                </a:extLst>
              </p14:cNvPr>
              <p14:cNvContentPartPr/>
              <p14:nvPr/>
            </p14:nvContentPartPr>
            <p14:xfrm>
              <a:off x="1690530" y="907215"/>
              <a:ext cx="2361960" cy="5151600"/>
            </p14:xfrm>
          </p:contentPart>
        </mc:Choice>
        <mc:Fallback xmlns="">
          <p:pic>
            <p:nvPicPr>
              <p:cNvPr id="229" name="Ink 228">
                <a:extLst>
                  <a:ext uri="{FF2B5EF4-FFF2-40B4-BE49-F238E27FC236}">
                    <a16:creationId xmlns:a16="http://schemas.microsoft.com/office/drawing/2014/main" id="{03C3ED93-0BEA-4E12-87F9-E827B9B8EDB5}"/>
                  </a:ext>
                </a:extLst>
              </p:cNvPr>
              <p:cNvPicPr/>
              <p:nvPr/>
            </p:nvPicPr>
            <p:blipFill>
              <a:blip r:embed="rId155"/>
              <a:stretch>
                <a:fillRect/>
              </a:stretch>
            </p:blipFill>
            <p:spPr>
              <a:xfrm>
                <a:off x="1681890" y="898215"/>
                <a:ext cx="2379600" cy="5169240"/>
              </a:xfrm>
              <a:prstGeom prst="rect">
                <a:avLst/>
              </a:prstGeom>
            </p:spPr>
          </p:pic>
        </mc:Fallback>
      </mc:AlternateContent>
      <p:grpSp>
        <p:nvGrpSpPr>
          <p:cNvPr id="235" name="Group 234">
            <a:extLst>
              <a:ext uri="{FF2B5EF4-FFF2-40B4-BE49-F238E27FC236}">
                <a16:creationId xmlns:a16="http://schemas.microsoft.com/office/drawing/2014/main" id="{2C7CCC9D-3357-4A83-8052-ED7477E92DCE}"/>
              </a:ext>
            </a:extLst>
          </p:cNvPr>
          <p:cNvGrpSpPr/>
          <p:nvPr/>
        </p:nvGrpSpPr>
        <p:grpSpPr>
          <a:xfrm>
            <a:off x="1893210" y="701340"/>
            <a:ext cx="2201040" cy="5787675"/>
            <a:chOff x="1893210" y="701340"/>
            <a:chExt cx="2201040" cy="5787675"/>
          </a:xfrm>
        </p:grpSpPr>
        <mc:AlternateContent xmlns:mc="http://schemas.openxmlformats.org/markup-compatibility/2006" xmlns:p14="http://schemas.microsoft.com/office/powerpoint/2010/main">
          <mc:Choice Requires="p14">
            <p:contentPart p14:bwMode="auto" r:id="rId156">
              <p14:nvContentPartPr>
                <p14:cNvPr id="76" name="Ink 75">
                  <a:extLst>
                    <a:ext uri="{FF2B5EF4-FFF2-40B4-BE49-F238E27FC236}">
                      <a16:creationId xmlns:a16="http://schemas.microsoft.com/office/drawing/2014/main" id="{B3E8B470-C36C-48AD-A7EB-33745FBC8802}"/>
                    </a:ext>
                  </a:extLst>
                </p14:cNvPr>
                <p14:cNvContentPartPr/>
                <p14:nvPr/>
              </p14:nvContentPartPr>
              <p14:xfrm>
                <a:off x="1974210" y="1328460"/>
                <a:ext cx="23400" cy="331560"/>
              </p14:xfrm>
            </p:contentPart>
          </mc:Choice>
          <mc:Fallback xmlns="">
            <p:pic>
              <p:nvPicPr>
                <p:cNvPr id="76" name="Ink 75">
                  <a:extLst>
                    <a:ext uri="{FF2B5EF4-FFF2-40B4-BE49-F238E27FC236}">
                      <a16:creationId xmlns:a16="http://schemas.microsoft.com/office/drawing/2014/main" id="{B3E8B470-C36C-48AD-A7EB-33745FBC8802}"/>
                    </a:ext>
                  </a:extLst>
                </p:cNvPr>
                <p:cNvPicPr/>
                <p:nvPr/>
              </p:nvPicPr>
              <p:blipFill>
                <a:blip r:embed="rId157"/>
                <a:stretch>
                  <a:fillRect/>
                </a:stretch>
              </p:blipFill>
              <p:spPr>
                <a:xfrm>
                  <a:off x="1965210" y="1319460"/>
                  <a:ext cx="41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7" name="Ink 76">
                  <a:extLst>
                    <a:ext uri="{FF2B5EF4-FFF2-40B4-BE49-F238E27FC236}">
                      <a16:creationId xmlns:a16="http://schemas.microsoft.com/office/drawing/2014/main" id="{8EE17DE4-3997-4D17-BC62-D2618D1B9213}"/>
                    </a:ext>
                  </a:extLst>
                </p14:cNvPr>
                <p14:cNvContentPartPr/>
                <p14:nvPr/>
              </p14:nvContentPartPr>
              <p14:xfrm>
                <a:off x="1903650" y="1309740"/>
                <a:ext cx="781920" cy="515520"/>
              </p14:xfrm>
            </p:contentPart>
          </mc:Choice>
          <mc:Fallback xmlns="">
            <p:pic>
              <p:nvPicPr>
                <p:cNvPr id="77" name="Ink 76">
                  <a:extLst>
                    <a:ext uri="{FF2B5EF4-FFF2-40B4-BE49-F238E27FC236}">
                      <a16:creationId xmlns:a16="http://schemas.microsoft.com/office/drawing/2014/main" id="{8EE17DE4-3997-4D17-BC62-D2618D1B9213}"/>
                    </a:ext>
                  </a:extLst>
                </p:cNvPr>
                <p:cNvPicPr/>
                <p:nvPr/>
              </p:nvPicPr>
              <p:blipFill>
                <a:blip r:embed="rId159"/>
                <a:stretch>
                  <a:fillRect/>
                </a:stretch>
              </p:blipFill>
              <p:spPr>
                <a:xfrm>
                  <a:off x="1894650" y="1300740"/>
                  <a:ext cx="79956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715EF016-7C8B-4513-B2C0-601A4AF88223}"/>
                    </a:ext>
                  </a:extLst>
                </p14:cNvPr>
                <p14:cNvContentPartPr/>
                <p14:nvPr/>
              </p14:nvContentPartPr>
              <p14:xfrm>
                <a:off x="1978530" y="1786020"/>
                <a:ext cx="360" cy="360"/>
              </p14:xfrm>
            </p:contentPart>
          </mc:Choice>
          <mc:Fallback xmlns="">
            <p:pic>
              <p:nvPicPr>
                <p:cNvPr id="78" name="Ink 77">
                  <a:extLst>
                    <a:ext uri="{FF2B5EF4-FFF2-40B4-BE49-F238E27FC236}">
                      <a16:creationId xmlns:a16="http://schemas.microsoft.com/office/drawing/2014/main" id="{715EF016-7C8B-4513-B2C0-601A4AF88223}"/>
                    </a:ext>
                  </a:extLst>
                </p:cNvPr>
                <p:cNvPicPr/>
                <p:nvPr/>
              </p:nvPicPr>
              <p:blipFill>
                <a:blip r:embed="rId161"/>
                <a:stretch>
                  <a:fillRect/>
                </a:stretch>
              </p:blipFill>
              <p:spPr>
                <a:xfrm>
                  <a:off x="1969530" y="1777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062A21A8-9A90-4DD1-A8EB-3E9C830DC6F1}"/>
                    </a:ext>
                  </a:extLst>
                </p14:cNvPr>
                <p14:cNvContentPartPr/>
                <p14:nvPr/>
              </p14:nvContentPartPr>
              <p14:xfrm>
                <a:off x="1893210" y="1610340"/>
                <a:ext cx="80640" cy="180360"/>
              </p14:xfrm>
            </p:contentPart>
          </mc:Choice>
          <mc:Fallback xmlns="">
            <p:pic>
              <p:nvPicPr>
                <p:cNvPr id="79" name="Ink 78">
                  <a:extLst>
                    <a:ext uri="{FF2B5EF4-FFF2-40B4-BE49-F238E27FC236}">
                      <a16:creationId xmlns:a16="http://schemas.microsoft.com/office/drawing/2014/main" id="{062A21A8-9A90-4DD1-A8EB-3E9C830DC6F1}"/>
                    </a:ext>
                  </a:extLst>
                </p:cNvPr>
                <p:cNvPicPr/>
                <p:nvPr/>
              </p:nvPicPr>
              <p:blipFill>
                <a:blip r:embed="rId163"/>
                <a:stretch>
                  <a:fillRect/>
                </a:stretch>
              </p:blipFill>
              <p:spPr>
                <a:xfrm>
                  <a:off x="1884570" y="1601340"/>
                  <a:ext cx="98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35058892-3D15-4874-8F75-36EB213AB4BC}"/>
                    </a:ext>
                  </a:extLst>
                </p14:cNvPr>
                <p14:cNvContentPartPr/>
                <p14:nvPr/>
              </p14:nvContentPartPr>
              <p14:xfrm>
                <a:off x="2685570" y="1552740"/>
                <a:ext cx="205200" cy="135360"/>
              </p14:xfrm>
            </p:contentPart>
          </mc:Choice>
          <mc:Fallback xmlns="">
            <p:pic>
              <p:nvPicPr>
                <p:cNvPr id="80" name="Ink 79">
                  <a:extLst>
                    <a:ext uri="{FF2B5EF4-FFF2-40B4-BE49-F238E27FC236}">
                      <a16:creationId xmlns:a16="http://schemas.microsoft.com/office/drawing/2014/main" id="{35058892-3D15-4874-8F75-36EB213AB4BC}"/>
                    </a:ext>
                  </a:extLst>
                </p:cNvPr>
                <p:cNvPicPr/>
                <p:nvPr/>
              </p:nvPicPr>
              <p:blipFill>
                <a:blip r:embed="rId165"/>
                <a:stretch>
                  <a:fillRect/>
                </a:stretch>
              </p:blipFill>
              <p:spPr>
                <a:xfrm>
                  <a:off x="2676930" y="1544100"/>
                  <a:ext cx="222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3446C931-88A4-4BB5-8FE6-59A7925B920C}"/>
                    </a:ext>
                  </a:extLst>
                </p14:cNvPr>
                <p14:cNvContentPartPr/>
                <p14:nvPr/>
              </p14:nvContentPartPr>
              <p14:xfrm>
                <a:off x="2005170" y="1475700"/>
                <a:ext cx="75600" cy="245880"/>
              </p14:xfrm>
            </p:contentPart>
          </mc:Choice>
          <mc:Fallback xmlns="">
            <p:pic>
              <p:nvPicPr>
                <p:cNvPr id="81" name="Ink 80">
                  <a:extLst>
                    <a:ext uri="{FF2B5EF4-FFF2-40B4-BE49-F238E27FC236}">
                      <a16:creationId xmlns:a16="http://schemas.microsoft.com/office/drawing/2014/main" id="{3446C931-88A4-4BB5-8FE6-59A7925B920C}"/>
                    </a:ext>
                  </a:extLst>
                </p:cNvPr>
                <p:cNvPicPr/>
                <p:nvPr/>
              </p:nvPicPr>
              <p:blipFill>
                <a:blip r:embed="rId167"/>
                <a:stretch>
                  <a:fillRect/>
                </a:stretch>
              </p:blipFill>
              <p:spPr>
                <a:xfrm>
                  <a:off x="1996530" y="1466700"/>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CFA78A9F-A93F-4E37-8957-199B127794B5}"/>
                    </a:ext>
                  </a:extLst>
                </p14:cNvPr>
                <p14:cNvContentPartPr/>
                <p14:nvPr/>
              </p14:nvContentPartPr>
              <p14:xfrm>
                <a:off x="1985370" y="1497300"/>
                <a:ext cx="221040" cy="173880"/>
              </p14:xfrm>
            </p:contentPart>
          </mc:Choice>
          <mc:Fallback xmlns="">
            <p:pic>
              <p:nvPicPr>
                <p:cNvPr id="82" name="Ink 81">
                  <a:extLst>
                    <a:ext uri="{FF2B5EF4-FFF2-40B4-BE49-F238E27FC236}">
                      <a16:creationId xmlns:a16="http://schemas.microsoft.com/office/drawing/2014/main" id="{CFA78A9F-A93F-4E37-8957-199B127794B5}"/>
                    </a:ext>
                  </a:extLst>
                </p:cNvPr>
                <p:cNvPicPr/>
                <p:nvPr/>
              </p:nvPicPr>
              <p:blipFill>
                <a:blip r:embed="rId169"/>
                <a:stretch>
                  <a:fillRect/>
                </a:stretch>
              </p:blipFill>
              <p:spPr>
                <a:xfrm>
                  <a:off x="1976370" y="1488660"/>
                  <a:ext cx="238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Ink 82">
                  <a:extLst>
                    <a:ext uri="{FF2B5EF4-FFF2-40B4-BE49-F238E27FC236}">
                      <a16:creationId xmlns:a16="http://schemas.microsoft.com/office/drawing/2014/main" id="{06BACEA2-B9CA-4E9F-991E-8200F9BDB818}"/>
                    </a:ext>
                  </a:extLst>
                </p14:cNvPr>
                <p14:cNvContentPartPr/>
                <p14:nvPr/>
              </p14:nvContentPartPr>
              <p14:xfrm>
                <a:off x="2243490" y="1566060"/>
                <a:ext cx="114840" cy="66960"/>
              </p14:xfrm>
            </p:contentPart>
          </mc:Choice>
          <mc:Fallback xmlns="">
            <p:pic>
              <p:nvPicPr>
                <p:cNvPr id="83" name="Ink 82">
                  <a:extLst>
                    <a:ext uri="{FF2B5EF4-FFF2-40B4-BE49-F238E27FC236}">
                      <a16:creationId xmlns:a16="http://schemas.microsoft.com/office/drawing/2014/main" id="{06BACEA2-B9CA-4E9F-991E-8200F9BDB818}"/>
                    </a:ext>
                  </a:extLst>
                </p:cNvPr>
                <p:cNvPicPr/>
                <p:nvPr/>
              </p:nvPicPr>
              <p:blipFill>
                <a:blip r:embed="rId171"/>
                <a:stretch>
                  <a:fillRect/>
                </a:stretch>
              </p:blipFill>
              <p:spPr>
                <a:xfrm>
                  <a:off x="2234490" y="1557060"/>
                  <a:ext cx="132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Ink 83">
                  <a:extLst>
                    <a:ext uri="{FF2B5EF4-FFF2-40B4-BE49-F238E27FC236}">
                      <a16:creationId xmlns:a16="http://schemas.microsoft.com/office/drawing/2014/main" id="{D1321A0C-FF2C-4EDD-95C5-E9CDD43F6994}"/>
                    </a:ext>
                  </a:extLst>
                </p14:cNvPr>
                <p14:cNvContentPartPr/>
                <p14:nvPr/>
              </p14:nvContentPartPr>
              <p14:xfrm>
                <a:off x="2363370" y="1534740"/>
                <a:ext cx="28800" cy="133200"/>
              </p14:xfrm>
            </p:contentPart>
          </mc:Choice>
          <mc:Fallback xmlns="">
            <p:pic>
              <p:nvPicPr>
                <p:cNvPr id="84" name="Ink 83">
                  <a:extLst>
                    <a:ext uri="{FF2B5EF4-FFF2-40B4-BE49-F238E27FC236}">
                      <a16:creationId xmlns:a16="http://schemas.microsoft.com/office/drawing/2014/main" id="{D1321A0C-FF2C-4EDD-95C5-E9CDD43F6994}"/>
                    </a:ext>
                  </a:extLst>
                </p:cNvPr>
                <p:cNvPicPr/>
                <p:nvPr/>
              </p:nvPicPr>
              <p:blipFill>
                <a:blip r:embed="rId173"/>
                <a:stretch>
                  <a:fillRect/>
                </a:stretch>
              </p:blipFill>
              <p:spPr>
                <a:xfrm>
                  <a:off x="2354730" y="1526100"/>
                  <a:ext cx="46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Ink 84">
                  <a:extLst>
                    <a:ext uri="{FF2B5EF4-FFF2-40B4-BE49-F238E27FC236}">
                      <a16:creationId xmlns:a16="http://schemas.microsoft.com/office/drawing/2014/main" id="{B046BCEF-C2C3-4827-8A3F-6CDD175C45BE}"/>
                    </a:ext>
                  </a:extLst>
                </p14:cNvPr>
                <p14:cNvContentPartPr/>
                <p14:nvPr/>
              </p14:nvContentPartPr>
              <p14:xfrm>
                <a:off x="2326290" y="1581540"/>
                <a:ext cx="84240" cy="22680"/>
              </p14:xfrm>
            </p:contentPart>
          </mc:Choice>
          <mc:Fallback xmlns="">
            <p:pic>
              <p:nvPicPr>
                <p:cNvPr id="85" name="Ink 84">
                  <a:extLst>
                    <a:ext uri="{FF2B5EF4-FFF2-40B4-BE49-F238E27FC236}">
                      <a16:creationId xmlns:a16="http://schemas.microsoft.com/office/drawing/2014/main" id="{B046BCEF-C2C3-4827-8A3F-6CDD175C45BE}"/>
                    </a:ext>
                  </a:extLst>
                </p:cNvPr>
                <p:cNvPicPr/>
                <p:nvPr/>
              </p:nvPicPr>
              <p:blipFill>
                <a:blip r:embed="rId175"/>
                <a:stretch>
                  <a:fillRect/>
                </a:stretch>
              </p:blipFill>
              <p:spPr>
                <a:xfrm>
                  <a:off x="2317290" y="1572540"/>
                  <a:ext cx="101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Ink 85">
                  <a:extLst>
                    <a:ext uri="{FF2B5EF4-FFF2-40B4-BE49-F238E27FC236}">
                      <a16:creationId xmlns:a16="http://schemas.microsoft.com/office/drawing/2014/main" id="{55381566-3298-42A8-B7D1-6AA238D37AD8}"/>
                    </a:ext>
                  </a:extLst>
                </p14:cNvPr>
                <p14:cNvContentPartPr/>
                <p14:nvPr/>
              </p14:nvContentPartPr>
              <p14:xfrm>
                <a:off x="2810130" y="1544820"/>
                <a:ext cx="255240" cy="15120"/>
              </p14:xfrm>
            </p:contentPart>
          </mc:Choice>
          <mc:Fallback xmlns="">
            <p:pic>
              <p:nvPicPr>
                <p:cNvPr id="86" name="Ink 85">
                  <a:extLst>
                    <a:ext uri="{FF2B5EF4-FFF2-40B4-BE49-F238E27FC236}">
                      <a16:creationId xmlns:a16="http://schemas.microsoft.com/office/drawing/2014/main" id="{55381566-3298-42A8-B7D1-6AA238D37AD8}"/>
                    </a:ext>
                  </a:extLst>
                </p:cNvPr>
                <p:cNvPicPr/>
                <p:nvPr/>
              </p:nvPicPr>
              <p:blipFill>
                <a:blip r:embed="rId177"/>
                <a:stretch>
                  <a:fillRect/>
                </a:stretch>
              </p:blipFill>
              <p:spPr>
                <a:xfrm>
                  <a:off x="2801130" y="1535820"/>
                  <a:ext cx="272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8" name="Ink 87">
                  <a:extLst>
                    <a:ext uri="{FF2B5EF4-FFF2-40B4-BE49-F238E27FC236}">
                      <a16:creationId xmlns:a16="http://schemas.microsoft.com/office/drawing/2014/main" id="{CB3F9A63-1FDB-4479-82E5-856C048C61DC}"/>
                    </a:ext>
                  </a:extLst>
                </p14:cNvPr>
                <p14:cNvContentPartPr/>
                <p14:nvPr/>
              </p14:nvContentPartPr>
              <p14:xfrm>
                <a:off x="3040170" y="701340"/>
                <a:ext cx="848160" cy="831960"/>
              </p14:xfrm>
            </p:contentPart>
          </mc:Choice>
          <mc:Fallback xmlns="">
            <p:pic>
              <p:nvPicPr>
                <p:cNvPr id="88" name="Ink 87">
                  <a:extLst>
                    <a:ext uri="{FF2B5EF4-FFF2-40B4-BE49-F238E27FC236}">
                      <a16:creationId xmlns:a16="http://schemas.microsoft.com/office/drawing/2014/main" id="{CB3F9A63-1FDB-4479-82E5-856C048C61DC}"/>
                    </a:ext>
                  </a:extLst>
                </p:cNvPr>
                <p:cNvPicPr/>
                <p:nvPr/>
              </p:nvPicPr>
              <p:blipFill>
                <a:blip r:embed="rId179"/>
                <a:stretch>
                  <a:fillRect/>
                </a:stretch>
              </p:blipFill>
              <p:spPr>
                <a:xfrm>
                  <a:off x="3031530" y="692340"/>
                  <a:ext cx="8658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6" name="Ink 195">
                  <a:extLst>
                    <a:ext uri="{FF2B5EF4-FFF2-40B4-BE49-F238E27FC236}">
                      <a16:creationId xmlns:a16="http://schemas.microsoft.com/office/drawing/2014/main" id="{8289E89E-C83E-4C20-AD5E-1AAF94F46B69}"/>
                    </a:ext>
                  </a:extLst>
                </p14:cNvPr>
                <p14:cNvContentPartPr/>
                <p14:nvPr/>
              </p14:nvContentPartPr>
              <p14:xfrm>
                <a:off x="3050250" y="1558095"/>
                <a:ext cx="10440" cy="10440"/>
              </p14:xfrm>
            </p:contentPart>
          </mc:Choice>
          <mc:Fallback xmlns="">
            <p:pic>
              <p:nvPicPr>
                <p:cNvPr id="196" name="Ink 195">
                  <a:extLst>
                    <a:ext uri="{FF2B5EF4-FFF2-40B4-BE49-F238E27FC236}">
                      <a16:creationId xmlns:a16="http://schemas.microsoft.com/office/drawing/2014/main" id="{8289E89E-C83E-4C20-AD5E-1AAF94F46B69}"/>
                    </a:ext>
                  </a:extLst>
                </p:cNvPr>
                <p:cNvPicPr/>
                <p:nvPr/>
              </p:nvPicPr>
              <p:blipFill>
                <a:blip r:embed="rId181"/>
                <a:stretch>
                  <a:fillRect/>
                </a:stretch>
              </p:blipFill>
              <p:spPr>
                <a:xfrm>
                  <a:off x="3041250" y="1549095"/>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Ink 196">
                  <a:extLst>
                    <a:ext uri="{FF2B5EF4-FFF2-40B4-BE49-F238E27FC236}">
                      <a16:creationId xmlns:a16="http://schemas.microsoft.com/office/drawing/2014/main" id="{C2C35FE6-B4F4-4DE5-8399-CBFE1DF7FD65}"/>
                    </a:ext>
                  </a:extLst>
                </p14:cNvPr>
                <p14:cNvContentPartPr/>
                <p14:nvPr/>
              </p14:nvContentPartPr>
              <p14:xfrm>
                <a:off x="3050250" y="1637295"/>
                <a:ext cx="360" cy="360"/>
              </p14:xfrm>
            </p:contentPart>
          </mc:Choice>
          <mc:Fallback xmlns="">
            <p:pic>
              <p:nvPicPr>
                <p:cNvPr id="197" name="Ink 196">
                  <a:extLst>
                    <a:ext uri="{FF2B5EF4-FFF2-40B4-BE49-F238E27FC236}">
                      <a16:creationId xmlns:a16="http://schemas.microsoft.com/office/drawing/2014/main" id="{C2C35FE6-B4F4-4DE5-8399-CBFE1DF7FD65}"/>
                    </a:ext>
                  </a:extLst>
                </p:cNvPr>
                <p:cNvPicPr/>
                <p:nvPr/>
              </p:nvPicPr>
              <p:blipFill>
                <a:blip r:embed="rId161"/>
                <a:stretch>
                  <a:fillRect/>
                </a:stretch>
              </p:blipFill>
              <p:spPr>
                <a:xfrm>
                  <a:off x="3041250" y="1628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8" name="Ink 197">
                  <a:extLst>
                    <a:ext uri="{FF2B5EF4-FFF2-40B4-BE49-F238E27FC236}">
                      <a16:creationId xmlns:a16="http://schemas.microsoft.com/office/drawing/2014/main" id="{E59925E3-04F8-4854-B3C5-801422575CFF}"/>
                    </a:ext>
                  </a:extLst>
                </p14:cNvPr>
                <p14:cNvContentPartPr/>
                <p14:nvPr/>
              </p14:nvContentPartPr>
              <p14:xfrm>
                <a:off x="2984730" y="1680855"/>
                <a:ext cx="49320" cy="248400"/>
              </p14:xfrm>
            </p:contentPart>
          </mc:Choice>
          <mc:Fallback xmlns="">
            <p:pic>
              <p:nvPicPr>
                <p:cNvPr id="198" name="Ink 197">
                  <a:extLst>
                    <a:ext uri="{FF2B5EF4-FFF2-40B4-BE49-F238E27FC236}">
                      <a16:creationId xmlns:a16="http://schemas.microsoft.com/office/drawing/2014/main" id="{E59925E3-04F8-4854-B3C5-801422575CFF}"/>
                    </a:ext>
                  </a:extLst>
                </p:cNvPr>
                <p:cNvPicPr/>
                <p:nvPr/>
              </p:nvPicPr>
              <p:blipFill>
                <a:blip r:embed="rId184"/>
                <a:stretch>
                  <a:fillRect/>
                </a:stretch>
              </p:blipFill>
              <p:spPr>
                <a:xfrm>
                  <a:off x="2976090" y="1672215"/>
                  <a:ext cx="66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9" name="Ink 198">
                  <a:extLst>
                    <a:ext uri="{FF2B5EF4-FFF2-40B4-BE49-F238E27FC236}">
                      <a16:creationId xmlns:a16="http://schemas.microsoft.com/office/drawing/2014/main" id="{18683305-9031-4044-B0B9-3B0000F8DFA2}"/>
                    </a:ext>
                  </a:extLst>
                </p14:cNvPr>
                <p14:cNvContentPartPr/>
                <p14:nvPr/>
              </p14:nvContentPartPr>
              <p14:xfrm>
                <a:off x="2966730" y="1554135"/>
                <a:ext cx="1127520" cy="1132560"/>
              </p14:xfrm>
            </p:contentPart>
          </mc:Choice>
          <mc:Fallback xmlns="">
            <p:pic>
              <p:nvPicPr>
                <p:cNvPr id="199" name="Ink 198">
                  <a:extLst>
                    <a:ext uri="{FF2B5EF4-FFF2-40B4-BE49-F238E27FC236}">
                      <a16:creationId xmlns:a16="http://schemas.microsoft.com/office/drawing/2014/main" id="{18683305-9031-4044-B0B9-3B0000F8DFA2}"/>
                    </a:ext>
                  </a:extLst>
                </p:cNvPr>
                <p:cNvPicPr/>
                <p:nvPr/>
              </p:nvPicPr>
              <p:blipFill>
                <a:blip r:embed="rId186"/>
                <a:stretch>
                  <a:fillRect/>
                </a:stretch>
              </p:blipFill>
              <p:spPr>
                <a:xfrm>
                  <a:off x="2958090" y="1545495"/>
                  <a:ext cx="114516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1" name="Ink 230">
                  <a:extLst>
                    <a:ext uri="{FF2B5EF4-FFF2-40B4-BE49-F238E27FC236}">
                      <a16:creationId xmlns:a16="http://schemas.microsoft.com/office/drawing/2014/main" id="{FE3661A4-CF11-42D2-9A28-274CB70700E0}"/>
                    </a:ext>
                  </a:extLst>
                </p14:cNvPr>
                <p14:cNvContentPartPr/>
                <p14:nvPr/>
              </p14:nvContentPartPr>
              <p14:xfrm>
                <a:off x="2885370" y="2577975"/>
                <a:ext cx="360" cy="14040"/>
              </p14:xfrm>
            </p:contentPart>
          </mc:Choice>
          <mc:Fallback xmlns="">
            <p:pic>
              <p:nvPicPr>
                <p:cNvPr id="231" name="Ink 230">
                  <a:extLst>
                    <a:ext uri="{FF2B5EF4-FFF2-40B4-BE49-F238E27FC236}">
                      <a16:creationId xmlns:a16="http://schemas.microsoft.com/office/drawing/2014/main" id="{FE3661A4-CF11-42D2-9A28-274CB70700E0}"/>
                    </a:ext>
                  </a:extLst>
                </p:cNvPr>
                <p:cNvPicPr/>
                <p:nvPr/>
              </p:nvPicPr>
              <p:blipFill>
                <a:blip r:embed="rId188"/>
                <a:stretch>
                  <a:fillRect/>
                </a:stretch>
              </p:blipFill>
              <p:spPr>
                <a:xfrm>
                  <a:off x="2876370" y="2568975"/>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2" name="Ink 231">
                  <a:extLst>
                    <a:ext uri="{FF2B5EF4-FFF2-40B4-BE49-F238E27FC236}">
                      <a16:creationId xmlns:a16="http://schemas.microsoft.com/office/drawing/2014/main" id="{73B8A96F-8127-4B3B-B7D1-1AFC521543A5}"/>
                    </a:ext>
                  </a:extLst>
                </p14:cNvPr>
                <p14:cNvContentPartPr/>
                <p14:nvPr/>
              </p14:nvContentPartPr>
              <p14:xfrm>
                <a:off x="2881770" y="2594895"/>
                <a:ext cx="12240" cy="24840"/>
              </p14:xfrm>
            </p:contentPart>
          </mc:Choice>
          <mc:Fallback xmlns="">
            <p:pic>
              <p:nvPicPr>
                <p:cNvPr id="232" name="Ink 231">
                  <a:extLst>
                    <a:ext uri="{FF2B5EF4-FFF2-40B4-BE49-F238E27FC236}">
                      <a16:creationId xmlns:a16="http://schemas.microsoft.com/office/drawing/2014/main" id="{73B8A96F-8127-4B3B-B7D1-1AFC521543A5}"/>
                    </a:ext>
                  </a:extLst>
                </p:cNvPr>
                <p:cNvPicPr/>
                <p:nvPr/>
              </p:nvPicPr>
              <p:blipFill>
                <a:blip r:embed="rId190"/>
                <a:stretch>
                  <a:fillRect/>
                </a:stretch>
              </p:blipFill>
              <p:spPr>
                <a:xfrm>
                  <a:off x="2872770" y="2585895"/>
                  <a:ext cx="2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4" name="Ink 233">
                  <a:extLst>
                    <a:ext uri="{FF2B5EF4-FFF2-40B4-BE49-F238E27FC236}">
                      <a16:creationId xmlns:a16="http://schemas.microsoft.com/office/drawing/2014/main" id="{C33E21FB-A719-42C4-822A-94BDCFB2CCF5}"/>
                    </a:ext>
                  </a:extLst>
                </p14:cNvPr>
                <p14:cNvContentPartPr/>
                <p14:nvPr/>
              </p14:nvContentPartPr>
              <p14:xfrm>
                <a:off x="2861250" y="2124735"/>
                <a:ext cx="1201320" cy="4364280"/>
              </p14:xfrm>
            </p:contentPart>
          </mc:Choice>
          <mc:Fallback xmlns="">
            <p:pic>
              <p:nvPicPr>
                <p:cNvPr id="234" name="Ink 233">
                  <a:extLst>
                    <a:ext uri="{FF2B5EF4-FFF2-40B4-BE49-F238E27FC236}">
                      <a16:creationId xmlns:a16="http://schemas.microsoft.com/office/drawing/2014/main" id="{C33E21FB-A719-42C4-822A-94BDCFB2CCF5}"/>
                    </a:ext>
                  </a:extLst>
                </p:cNvPr>
                <p:cNvPicPr/>
                <p:nvPr/>
              </p:nvPicPr>
              <p:blipFill>
                <a:blip r:embed="rId192"/>
                <a:stretch>
                  <a:fillRect/>
                </a:stretch>
              </p:blipFill>
              <p:spPr>
                <a:xfrm>
                  <a:off x="2852250" y="2116095"/>
                  <a:ext cx="1218960" cy="438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36" name="Ink 235">
                <a:extLst>
                  <a:ext uri="{FF2B5EF4-FFF2-40B4-BE49-F238E27FC236}">
                    <a16:creationId xmlns:a16="http://schemas.microsoft.com/office/drawing/2014/main" id="{D6807648-FBFF-4C61-B6B4-8628BF7192FF}"/>
                  </a:ext>
                </a:extLst>
              </p14:cNvPr>
              <p14:cNvContentPartPr/>
              <p14:nvPr/>
            </p14:nvContentPartPr>
            <p14:xfrm>
              <a:off x="2757570" y="5367255"/>
              <a:ext cx="1394280" cy="1254240"/>
            </p14:xfrm>
          </p:contentPart>
        </mc:Choice>
        <mc:Fallback xmlns="">
          <p:pic>
            <p:nvPicPr>
              <p:cNvPr id="236" name="Ink 235">
                <a:extLst>
                  <a:ext uri="{FF2B5EF4-FFF2-40B4-BE49-F238E27FC236}">
                    <a16:creationId xmlns:a16="http://schemas.microsoft.com/office/drawing/2014/main" id="{D6807648-FBFF-4C61-B6B4-8628BF7192FF}"/>
                  </a:ext>
                </a:extLst>
              </p:cNvPr>
              <p:cNvPicPr/>
              <p:nvPr/>
            </p:nvPicPr>
            <p:blipFill>
              <a:blip r:embed="rId194"/>
              <a:stretch>
                <a:fillRect/>
              </a:stretch>
            </p:blipFill>
            <p:spPr>
              <a:xfrm>
                <a:off x="2748930" y="5358255"/>
                <a:ext cx="1411920" cy="1271880"/>
              </a:xfrm>
              <a:prstGeom prst="rect">
                <a:avLst/>
              </a:prstGeom>
            </p:spPr>
          </p:pic>
        </mc:Fallback>
      </mc:AlternateContent>
      <p:grpSp>
        <p:nvGrpSpPr>
          <p:cNvPr id="238" name="Group 237">
            <a:extLst>
              <a:ext uri="{FF2B5EF4-FFF2-40B4-BE49-F238E27FC236}">
                <a16:creationId xmlns:a16="http://schemas.microsoft.com/office/drawing/2014/main" id="{D52C9B1D-FBC4-4F14-9FD5-29075C1B2357}"/>
              </a:ext>
            </a:extLst>
          </p:cNvPr>
          <p:cNvGrpSpPr/>
          <p:nvPr/>
        </p:nvGrpSpPr>
        <p:grpSpPr>
          <a:xfrm>
            <a:off x="1483890" y="4601535"/>
            <a:ext cx="2645640" cy="2157120"/>
            <a:chOff x="1483890" y="4601535"/>
            <a:chExt cx="2645640" cy="2157120"/>
          </a:xfrm>
        </p:grpSpPr>
        <mc:AlternateContent xmlns:mc="http://schemas.openxmlformats.org/markup-compatibility/2006" xmlns:p14="http://schemas.microsoft.com/office/powerpoint/2010/main">
          <mc:Choice Requires="p14">
            <p:contentPart p14:bwMode="auto" r:id="rId195">
              <p14:nvContentPartPr>
                <p14:cNvPr id="226" name="Ink 225">
                  <a:extLst>
                    <a:ext uri="{FF2B5EF4-FFF2-40B4-BE49-F238E27FC236}">
                      <a16:creationId xmlns:a16="http://schemas.microsoft.com/office/drawing/2014/main" id="{57EAE55C-9C19-4E81-97D5-B720E1278BFB}"/>
                    </a:ext>
                  </a:extLst>
                </p14:cNvPr>
                <p14:cNvContentPartPr/>
                <p14:nvPr/>
              </p14:nvContentPartPr>
              <p14:xfrm>
                <a:off x="3127290" y="4669575"/>
                <a:ext cx="5400" cy="6480"/>
              </p14:xfrm>
            </p:contentPart>
          </mc:Choice>
          <mc:Fallback xmlns="">
            <p:pic>
              <p:nvPicPr>
                <p:cNvPr id="226" name="Ink 225">
                  <a:extLst>
                    <a:ext uri="{FF2B5EF4-FFF2-40B4-BE49-F238E27FC236}">
                      <a16:creationId xmlns:a16="http://schemas.microsoft.com/office/drawing/2014/main" id="{57EAE55C-9C19-4E81-97D5-B720E1278BFB}"/>
                    </a:ext>
                  </a:extLst>
                </p:cNvPr>
                <p:cNvPicPr/>
                <p:nvPr/>
              </p:nvPicPr>
              <p:blipFill>
                <a:blip r:embed="rId196"/>
                <a:stretch>
                  <a:fillRect/>
                </a:stretch>
              </p:blipFill>
              <p:spPr>
                <a:xfrm>
                  <a:off x="3118650" y="4660935"/>
                  <a:ext cx="23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FAF2C0A6-E0D9-4DB9-BE8F-E12AFBBF474D}"/>
                    </a:ext>
                  </a:extLst>
                </p14:cNvPr>
                <p14:cNvContentPartPr/>
                <p14:nvPr/>
              </p14:nvContentPartPr>
              <p14:xfrm>
                <a:off x="3107490" y="4601535"/>
                <a:ext cx="996840" cy="917280"/>
              </p14:xfrm>
            </p:contentPart>
          </mc:Choice>
          <mc:Fallback xmlns="">
            <p:pic>
              <p:nvPicPr>
                <p:cNvPr id="227" name="Ink 226">
                  <a:extLst>
                    <a:ext uri="{FF2B5EF4-FFF2-40B4-BE49-F238E27FC236}">
                      <a16:creationId xmlns:a16="http://schemas.microsoft.com/office/drawing/2014/main" id="{FAF2C0A6-E0D9-4DB9-BE8F-E12AFBBF474D}"/>
                    </a:ext>
                  </a:extLst>
                </p:cNvPr>
                <p:cNvPicPr/>
                <p:nvPr/>
              </p:nvPicPr>
              <p:blipFill>
                <a:blip r:embed="rId198"/>
                <a:stretch>
                  <a:fillRect/>
                </a:stretch>
              </p:blipFill>
              <p:spPr>
                <a:xfrm>
                  <a:off x="3098850" y="4592895"/>
                  <a:ext cx="101448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7" name="Ink 236">
                  <a:extLst>
                    <a:ext uri="{FF2B5EF4-FFF2-40B4-BE49-F238E27FC236}">
                      <a16:creationId xmlns:a16="http://schemas.microsoft.com/office/drawing/2014/main" id="{83FBCADE-C164-4616-B8A1-6DE4DCCA36AB}"/>
                    </a:ext>
                  </a:extLst>
                </p14:cNvPr>
                <p14:cNvContentPartPr/>
                <p14:nvPr/>
              </p14:nvContentPartPr>
              <p14:xfrm>
                <a:off x="1483890" y="4814295"/>
                <a:ext cx="2645640" cy="1944360"/>
              </p14:xfrm>
            </p:contentPart>
          </mc:Choice>
          <mc:Fallback xmlns="">
            <p:pic>
              <p:nvPicPr>
                <p:cNvPr id="237" name="Ink 236">
                  <a:extLst>
                    <a:ext uri="{FF2B5EF4-FFF2-40B4-BE49-F238E27FC236}">
                      <a16:creationId xmlns:a16="http://schemas.microsoft.com/office/drawing/2014/main" id="{83FBCADE-C164-4616-B8A1-6DE4DCCA36AB}"/>
                    </a:ext>
                  </a:extLst>
                </p:cNvPr>
                <p:cNvPicPr/>
                <p:nvPr/>
              </p:nvPicPr>
              <p:blipFill>
                <a:blip r:embed="rId200"/>
                <a:stretch>
                  <a:fillRect/>
                </a:stretch>
              </p:blipFill>
              <p:spPr>
                <a:xfrm>
                  <a:off x="1475250" y="4805295"/>
                  <a:ext cx="2663280" cy="1962000"/>
                </a:xfrm>
                <a:prstGeom prst="rect">
                  <a:avLst/>
                </a:prstGeom>
              </p:spPr>
            </p:pic>
          </mc:Fallback>
        </mc:AlternateContent>
      </p:grpSp>
      <p:grpSp>
        <p:nvGrpSpPr>
          <p:cNvPr id="271" name="Group 270">
            <a:extLst>
              <a:ext uri="{FF2B5EF4-FFF2-40B4-BE49-F238E27FC236}">
                <a16:creationId xmlns:a16="http://schemas.microsoft.com/office/drawing/2014/main" id="{2C3BA0AC-C130-40AB-BF56-6BA91F825582}"/>
              </a:ext>
            </a:extLst>
          </p:cNvPr>
          <p:cNvGrpSpPr/>
          <p:nvPr/>
        </p:nvGrpSpPr>
        <p:grpSpPr>
          <a:xfrm>
            <a:off x="3994170" y="2331735"/>
            <a:ext cx="6159240" cy="4501080"/>
            <a:chOff x="3994170" y="2331735"/>
            <a:chExt cx="6159240" cy="4501080"/>
          </a:xfrm>
        </p:grpSpPr>
        <mc:AlternateContent xmlns:mc="http://schemas.openxmlformats.org/markup-compatibility/2006" xmlns:p14="http://schemas.microsoft.com/office/powerpoint/2010/main">
          <mc:Choice Requires="p14">
            <p:contentPart p14:bwMode="auto" r:id="rId201">
              <p14:nvContentPartPr>
                <p14:cNvPr id="161" name="Ink 160">
                  <a:extLst>
                    <a:ext uri="{FF2B5EF4-FFF2-40B4-BE49-F238E27FC236}">
                      <a16:creationId xmlns:a16="http://schemas.microsoft.com/office/drawing/2014/main" id="{C86DAAF2-D069-4670-8501-5F9EE1DA2B15}"/>
                    </a:ext>
                  </a:extLst>
                </p14:cNvPr>
                <p14:cNvContentPartPr/>
                <p14:nvPr/>
              </p14:nvContentPartPr>
              <p14:xfrm>
                <a:off x="4064730" y="3344055"/>
                <a:ext cx="10800" cy="527760"/>
              </p14:xfrm>
            </p:contentPart>
          </mc:Choice>
          <mc:Fallback xmlns="">
            <p:pic>
              <p:nvPicPr>
                <p:cNvPr id="161" name="Ink 160">
                  <a:extLst>
                    <a:ext uri="{FF2B5EF4-FFF2-40B4-BE49-F238E27FC236}">
                      <a16:creationId xmlns:a16="http://schemas.microsoft.com/office/drawing/2014/main" id="{C86DAAF2-D069-4670-8501-5F9EE1DA2B15}"/>
                    </a:ext>
                  </a:extLst>
                </p:cNvPr>
                <p:cNvPicPr/>
                <p:nvPr/>
              </p:nvPicPr>
              <p:blipFill>
                <a:blip r:embed="rId202"/>
                <a:stretch>
                  <a:fillRect/>
                </a:stretch>
              </p:blipFill>
              <p:spPr>
                <a:xfrm>
                  <a:off x="4055730" y="3335415"/>
                  <a:ext cx="2844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Ink 161">
                  <a:extLst>
                    <a:ext uri="{FF2B5EF4-FFF2-40B4-BE49-F238E27FC236}">
                      <a16:creationId xmlns:a16="http://schemas.microsoft.com/office/drawing/2014/main" id="{E698B0A9-D4EF-4A1F-91E1-9B6477193BDE}"/>
                    </a:ext>
                  </a:extLst>
                </p14:cNvPr>
                <p14:cNvContentPartPr/>
                <p14:nvPr/>
              </p14:nvContentPartPr>
              <p14:xfrm>
                <a:off x="4006770" y="3197535"/>
                <a:ext cx="1089720" cy="669960"/>
              </p14:xfrm>
            </p:contentPart>
          </mc:Choice>
          <mc:Fallback xmlns="">
            <p:pic>
              <p:nvPicPr>
                <p:cNvPr id="162" name="Ink 161">
                  <a:extLst>
                    <a:ext uri="{FF2B5EF4-FFF2-40B4-BE49-F238E27FC236}">
                      <a16:creationId xmlns:a16="http://schemas.microsoft.com/office/drawing/2014/main" id="{E698B0A9-D4EF-4A1F-91E1-9B6477193BDE}"/>
                    </a:ext>
                  </a:extLst>
                </p:cNvPr>
                <p:cNvPicPr/>
                <p:nvPr/>
              </p:nvPicPr>
              <p:blipFill>
                <a:blip r:embed="rId204"/>
                <a:stretch>
                  <a:fillRect/>
                </a:stretch>
              </p:blipFill>
              <p:spPr>
                <a:xfrm>
                  <a:off x="3998130" y="3188535"/>
                  <a:ext cx="110736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Ink 166">
                  <a:extLst>
                    <a:ext uri="{FF2B5EF4-FFF2-40B4-BE49-F238E27FC236}">
                      <a16:creationId xmlns:a16="http://schemas.microsoft.com/office/drawing/2014/main" id="{5DFE4AE8-71FB-4C53-99CD-0B92FED7813E}"/>
                    </a:ext>
                  </a:extLst>
                </p14:cNvPr>
                <p14:cNvContentPartPr/>
                <p14:nvPr/>
              </p14:nvContentPartPr>
              <p14:xfrm>
                <a:off x="4174530" y="3467175"/>
                <a:ext cx="186480" cy="291960"/>
              </p14:xfrm>
            </p:contentPart>
          </mc:Choice>
          <mc:Fallback xmlns="">
            <p:pic>
              <p:nvPicPr>
                <p:cNvPr id="167" name="Ink 166">
                  <a:extLst>
                    <a:ext uri="{FF2B5EF4-FFF2-40B4-BE49-F238E27FC236}">
                      <a16:creationId xmlns:a16="http://schemas.microsoft.com/office/drawing/2014/main" id="{5DFE4AE8-71FB-4C53-99CD-0B92FED7813E}"/>
                    </a:ext>
                  </a:extLst>
                </p:cNvPr>
                <p:cNvPicPr/>
                <p:nvPr/>
              </p:nvPicPr>
              <p:blipFill>
                <a:blip r:embed="rId206"/>
                <a:stretch>
                  <a:fillRect/>
                </a:stretch>
              </p:blipFill>
              <p:spPr>
                <a:xfrm>
                  <a:off x="4165890" y="3458175"/>
                  <a:ext cx="204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8" name="Ink 167">
                  <a:extLst>
                    <a:ext uri="{FF2B5EF4-FFF2-40B4-BE49-F238E27FC236}">
                      <a16:creationId xmlns:a16="http://schemas.microsoft.com/office/drawing/2014/main" id="{D137DE10-E089-4367-A2C7-7975742D7594}"/>
                    </a:ext>
                  </a:extLst>
                </p14:cNvPr>
                <p14:cNvContentPartPr/>
                <p14:nvPr/>
              </p14:nvContentPartPr>
              <p14:xfrm>
                <a:off x="4424370" y="3460695"/>
                <a:ext cx="17640" cy="179280"/>
              </p14:xfrm>
            </p:contentPart>
          </mc:Choice>
          <mc:Fallback xmlns="">
            <p:pic>
              <p:nvPicPr>
                <p:cNvPr id="168" name="Ink 167">
                  <a:extLst>
                    <a:ext uri="{FF2B5EF4-FFF2-40B4-BE49-F238E27FC236}">
                      <a16:creationId xmlns:a16="http://schemas.microsoft.com/office/drawing/2014/main" id="{D137DE10-E089-4367-A2C7-7975742D7594}"/>
                    </a:ext>
                  </a:extLst>
                </p:cNvPr>
                <p:cNvPicPr/>
                <p:nvPr/>
              </p:nvPicPr>
              <p:blipFill>
                <a:blip r:embed="rId208"/>
                <a:stretch>
                  <a:fillRect/>
                </a:stretch>
              </p:blipFill>
              <p:spPr>
                <a:xfrm>
                  <a:off x="4415370" y="3452055"/>
                  <a:ext cx="35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Ink 168">
                  <a:extLst>
                    <a:ext uri="{FF2B5EF4-FFF2-40B4-BE49-F238E27FC236}">
                      <a16:creationId xmlns:a16="http://schemas.microsoft.com/office/drawing/2014/main" id="{AD213B6D-D630-47CA-AEBA-F978845F5D3D}"/>
                    </a:ext>
                  </a:extLst>
                </p14:cNvPr>
                <p14:cNvContentPartPr/>
                <p14:nvPr/>
              </p14:nvContentPartPr>
              <p14:xfrm>
                <a:off x="4433730" y="3452055"/>
                <a:ext cx="206640" cy="169920"/>
              </p14:xfrm>
            </p:contentPart>
          </mc:Choice>
          <mc:Fallback xmlns="">
            <p:pic>
              <p:nvPicPr>
                <p:cNvPr id="169" name="Ink 168">
                  <a:extLst>
                    <a:ext uri="{FF2B5EF4-FFF2-40B4-BE49-F238E27FC236}">
                      <a16:creationId xmlns:a16="http://schemas.microsoft.com/office/drawing/2014/main" id="{AD213B6D-D630-47CA-AEBA-F978845F5D3D}"/>
                    </a:ext>
                  </a:extLst>
                </p:cNvPr>
                <p:cNvPicPr/>
                <p:nvPr/>
              </p:nvPicPr>
              <p:blipFill>
                <a:blip r:embed="rId210"/>
                <a:stretch>
                  <a:fillRect/>
                </a:stretch>
              </p:blipFill>
              <p:spPr>
                <a:xfrm>
                  <a:off x="4425090" y="3443055"/>
                  <a:ext cx="22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Ink 169">
                  <a:extLst>
                    <a:ext uri="{FF2B5EF4-FFF2-40B4-BE49-F238E27FC236}">
                      <a16:creationId xmlns:a16="http://schemas.microsoft.com/office/drawing/2014/main" id="{3FA0C8D4-7686-41C2-B5C4-330E187D9E45}"/>
                    </a:ext>
                  </a:extLst>
                </p14:cNvPr>
                <p14:cNvContentPartPr/>
                <p14:nvPr/>
              </p14:nvContentPartPr>
              <p14:xfrm>
                <a:off x="4620210" y="3372135"/>
                <a:ext cx="230760" cy="232200"/>
              </p14:xfrm>
            </p:contentPart>
          </mc:Choice>
          <mc:Fallback xmlns="">
            <p:pic>
              <p:nvPicPr>
                <p:cNvPr id="170" name="Ink 169">
                  <a:extLst>
                    <a:ext uri="{FF2B5EF4-FFF2-40B4-BE49-F238E27FC236}">
                      <a16:creationId xmlns:a16="http://schemas.microsoft.com/office/drawing/2014/main" id="{3FA0C8D4-7686-41C2-B5C4-330E187D9E45}"/>
                    </a:ext>
                  </a:extLst>
                </p:cNvPr>
                <p:cNvPicPr/>
                <p:nvPr/>
              </p:nvPicPr>
              <p:blipFill>
                <a:blip r:embed="rId212"/>
                <a:stretch>
                  <a:fillRect/>
                </a:stretch>
              </p:blipFill>
              <p:spPr>
                <a:xfrm>
                  <a:off x="4611210" y="3363495"/>
                  <a:ext cx="248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Ink 157">
                  <a:extLst>
                    <a:ext uri="{FF2B5EF4-FFF2-40B4-BE49-F238E27FC236}">
                      <a16:creationId xmlns:a16="http://schemas.microsoft.com/office/drawing/2014/main" id="{39E0C2EE-10E6-43A4-871F-0A83DE05443A}"/>
                    </a:ext>
                  </a:extLst>
                </p14:cNvPr>
                <p14:cNvContentPartPr/>
                <p14:nvPr/>
              </p14:nvContentPartPr>
              <p14:xfrm>
                <a:off x="4003170" y="2343615"/>
                <a:ext cx="47160" cy="505440"/>
              </p14:xfrm>
            </p:contentPart>
          </mc:Choice>
          <mc:Fallback xmlns="">
            <p:pic>
              <p:nvPicPr>
                <p:cNvPr id="158" name="Ink 157">
                  <a:extLst>
                    <a:ext uri="{FF2B5EF4-FFF2-40B4-BE49-F238E27FC236}">
                      <a16:creationId xmlns:a16="http://schemas.microsoft.com/office/drawing/2014/main" id="{39E0C2EE-10E6-43A4-871F-0A83DE05443A}"/>
                    </a:ext>
                  </a:extLst>
                </p:cNvPr>
                <p:cNvPicPr/>
                <p:nvPr/>
              </p:nvPicPr>
              <p:blipFill>
                <a:blip r:embed="rId214"/>
                <a:stretch>
                  <a:fillRect/>
                </a:stretch>
              </p:blipFill>
              <p:spPr>
                <a:xfrm>
                  <a:off x="3994170" y="2334615"/>
                  <a:ext cx="64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Ink 158">
                  <a:extLst>
                    <a:ext uri="{FF2B5EF4-FFF2-40B4-BE49-F238E27FC236}">
                      <a16:creationId xmlns:a16="http://schemas.microsoft.com/office/drawing/2014/main" id="{F4E3522E-C9AB-4668-8B2A-BAA69A7F81E3}"/>
                    </a:ext>
                  </a:extLst>
                </p14:cNvPr>
                <p14:cNvContentPartPr/>
                <p14:nvPr/>
              </p14:nvContentPartPr>
              <p14:xfrm>
                <a:off x="3994170" y="2331735"/>
                <a:ext cx="1308600" cy="507240"/>
              </p14:xfrm>
            </p:contentPart>
          </mc:Choice>
          <mc:Fallback xmlns="">
            <p:pic>
              <p:nvPicPr>
                <p:cNvPr id="159" name="Ink 158">
                  <a:extLst>
                    <a:ext uri="{FF2B5EF4-FFF2-40B4-BE49-F238E27FC236}">
                      <a16:creationId xmlns:a16="http://schemas.microsoft.com/office/drawing/2014/main" id="{F4E3522E-C9AB-4668-8B2A-BAA69A7F81E3}"/>
                    </a:ext>
                  </a:extLst>
                </p:cNvPr>
                <p:cNvPicPr/>
                <p:nvPr/>
              </p:nvPicPr>
              <p:blipFill>
                <a:blip r:embed="rId216"/>
                <a:stretch>
                  <a:fillRect/>
                </a:stretch>
              </p:blipFill>
              <p:spPr>
                <a:xfrm>
                  <a:off x="3985530" y="2322735"/>
                  <a:ext cx="13262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3" name="Ink 162">
                  <a:extLst>
                    <a:ext uri="{FF2B5EF4-FFF2-40B4-BE49-F238E27FC236}">
                      <a16:creationId xmlns:a16="http://schemas.microsoft.com/office/drawing/2014/main" id="{25C45B1E-8242-416A-9ADD-C2BE5A3F0A4E}"/>
                    </a:ext>
                  </a:extLst>
                </p14:cNvPr>
                <p14:cNvContentPartPr/>
                <p14:nvPr/>
              </p14:nvContentPartPr>
              <p14:xfrm>
                <a:off x="4288650" y="2456295"/>
                <a:ext cx="221040" cy="312840"/>
              </p14:xfrm>
            </p:contentPart>
          </mc:Choice>
          <mc:Fallback xmlns="">
            <p:pic>
              <p:nvPicPr>
                <p:cNvPr id="163" name="Ink 162">
                  <a:extLst>
                    <a:ext uri="{FF2B5EF4-FFF2-40B4-BE49-F238E27FC236}">
                      <a16:creationId xmlns:a16="http://schemas.microsoft.com/office/drawing/2014/main" id="{25C45B1E-8242-416A-9ADD-C2BE5A3F0A4E}"/>
                    </a:ext>
                  </a:extLst>
                </p:cNvPr>
                <p:cNvPicPr/>
                <p:nvPr/>
              </p:nvPicPr>
              <p:blipFill>
                <a:blip r:embed="rId218"/>
                <a:stretch>
                  <a:fillRect/>
                </a:stretch>
              </p:blipFill>
              <p:spPr>
                <a:xfrm>
                  <a:off x="4279650" y="2447295"/>
                  <a:ext cx="2386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Ink 163">
                  <a:extLst>
                    <a:ext uri="{FF2B5EF4-FFF2-40B4-BE49-F238E27FC236}">
                      <a16:creationId xmlns:a16="http://schemas.microsoft.com/office/drawing/2014/main" id="{7927CECC-F432-4CE9-A955-D9960F05AF7F}"/>
                    </a:ext>
                  </a:extLst>
                </p14:cNvPr>
                <p14:cNvContentPartPr/>
                <p14:nvPr/>
              </p14:nvContentPartPr>
              <p14:xfrm>
                <a:off x="4499970" y="2563575"/>
                <a:ext cx="54000" cy="110880"/>
              </p14:xfrm>
            </p:contentPart>
          </mc:Choice>
          <mc:Fallback xmlns="">
            <p:pic>
              <p:nvPicPr>
                <p:cNvPr id="164" name="Ink 163">
                  <a:extLst>
                    <a:ext uri="{FF2B5EF4-FFF2-40B4-BE49-F238E27FC236}">
                      <a16:creationId xmlns:a16="http://schemas.microsoft.com/office/drawing/2014/main" id="{7927CECC-F432-4CE9-A955-D9960F05AF7F}"/>
                    </a:ext>
                  </a:extLst>
                </p:cNvPr>
                <p:cNvPicPr/>
                <p:nvPr/>
              </p:nvPicPr>
              <p:blipFill>
                <a:blip r:embed="rId220"/>
                <a:stretch>
                  <a:fillRect/>
                </a:stretch>
              </p:blipFill>
              <p:spPr>
                <a:xfrm>
                  <a:off x="4491330" y="2554935"/>
                  <a:ext cx="71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5" name="Ink 164">
                  <a:extLst>
                    <a:ext uri="{FF2B5EF4-FFF2-40B4-BE49-F238E27FC236}">
                      <a16:creationId xmlns:a16="http://schemas.microsoft.com/office/drawing/2014/main" id="{D321B76E-B730-40F0-AC43-5F821443B58E}"/>
                    </a:ext>
                  </a:extLst>
                </p14:cNvPr>
                <p14:cNvContentPartPr/>
                <p14:nvPr/>
              </p14:nvContentPartPr>
              <p14:xfrm>
                <a:off x="4546410" y="2491935"/>
                <a:ext cx="154440" cy="155880"/>
              </p14:xfrm>
            </p:contentPart>
          </mc:Choice>
          <mc:Fallback xmlns="">
            <p:pic>
              <p:nvPicPr>
                <p:cNvPr id="165" name="Ink 164">
                  <a:extLst>
                    <a:ext uri="{FF2B5EF4-FFF2-40B4-BE49-F238E27FC236}">
                      <a16:creationId xmlns:a16="http://schemas.microsoft.com/office/drawing/2014/main" id="{D321B76E-B730-40F0-AC43-5F821443B58E}"/>
                    </a:ext>
                  </a:extLst>
                </p:cNvPr>
                <p:cNvPicPr/>
                <p:nvPr/>
              </p:nvPicPr>
              <p:blipFill>
                <a:blip r:embed="rId222"/>
                <a:stretch>
                  <a:fillRect/>
                </a:stretch>
              </p:blipFill>
              <p:spPr>
                <a:xfrm>
                  <a:off x="4537770" y="2482935"/>
                  <a:ext cx="17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Ink 165">
                  <a:extLst>
                    <a:ext uri="{FF2B5EF4-FFF2-40B4-BE49-F238E27FC236}">
                      <a16:creationId xmlns:a16="http://schemas.microsoft.com/office/drawing/2014/main" id="{27FFC6FA-C4DE-4727-8331-137B02FE9E4A}"/>
                    </a:ext>
                  </a:extLst>
                </p14:cNvPr>
                <p14:cNvContentPartPr/>
                <p14:nvPr/>
              </p14:nvContentPartPr>
              <p14:xfrm>
                <a:off x="4721010" y="2438655"/>
                <a:ext cx="226440" cy="250560"/>
              </p14:xfrm>
            </p:contentPart>
          </mc:Choice>
          <mc:Fallback xmlns="">
            <p:pic>
              <p:nvPicPr>
                <p:cNvPr id="166" name="Ink 165">
                  <a:extLst>
                    <a:ext uri="{FF2B5EF4-FFF2-40B4-BE49-F238E27FC236}">
                      <a16:creationId xmlns:a16="http://schemas.microsoft.com/office/drawing/2014/main" id="{27FFC6FA-C4DE-4727-8331-137B02FE9E4A}"/>
                    </a:ext>
                  </a:extLst>
                </p:cNvPr>
                <p:cNvPicPr/>
                <p:nvPr/>
              </p:nvPicPr>
              <p:blipFill>
                <a:blip r:embed="rId224"/>
                <a:stretch>
                  <a:fillRect/>
                </a:stretch>
              </p:blipFill>
              <p:spPr>
                <a:xfrm>
                  <a:off x="4712010" y="2429655"/>
                  <a:ext cx="244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4" name="Ink 203">
                  <a:extLst>
                    <a:ext uri="{FF2B5EF4-FFF2-40B4-BE49-F238E27FC236}">
                      <a16:creationId xmlns:a16="http://schemas.microsoft.com/office/drawing/2014/main" id="{408C1A5B-4064-4408-914E-9FEA51835866}"/>
                    </a:ext>
                  </a:extLst>
                </p14:cNvPr>
                <p14:cNvContentPartPr/>
                <p14:nvPr/>
              </p14:nvContentPartPr>
              <p14:xfrm>
                <a:off x="5295210" y="2379255"/>
                <a:ext cx="561600" cy="527040"/>
              </p14:xfrm>
            </p:contentPart>
          </mc:Choice>
          <mc:Fallback xmlns="">
            <p:pic>
              <p:nvPicPr>
                <p:cNvPr id="204" name="Ink 203">
                  <a:extLst>
                    <a:ext uri="{FF2B5EF4-FFF2-40B4-BE49-F238E27FC236}">
                      <a16:creationId xmlns:a16="http://schemas.microsoft.com/office/drawing/2014/main" id="{408C1A5B-4064-4408-914E-9FEA51835866}"/>
                    </a:ext>
                  </a:extLst>
                </p:cNvPr>
                <p:cNvPicPr/>
                <p:nvPr/>
              </p:nvPicPr>
              <p:blipFill>
                <a:blip r:embed="rId226"/>
                <a:stretch>
                  <a:fillRect/>
                </a:stretch>
              </p:blipFill>
              <p:spPr>
                <a:xfrm>
                  <a:off x="5286210" y="2370255"/>
                  <a:ext cx="5792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5" name="Ink 204">
                  <a:extLst>
                    <a:ext uri="{FF2B5EF4-FFF2-40B4-BE49-F238E27FC236}">
                      <a16:creationId xmlns:a16="http://schemas.microsoft.com/office/drawing/2014/main" id="{A86BF901-174C-41DE-BF58-C69B61CC3344}"/>
                    </a:ext>
                  </a:extLst>
                </p14:cNvPr>
                <p14:cNvContentPartPr/>
                <p14:nvPr/>
              </p14:nvContentPartPr>
              <p14:xfrm>
                <a:off x="5046090" y="3145335"/>
                <a:ext cx="1185840" cy="407160"/>
              </p14:xfrm>
            </p:contentPart>
          </mc:Choice>
          <mc:Fallback xmlns="">
            <p:pic>
              <p:nvPicPr>
                <p:cNvPr id="205" name="Ink 204">
                  <a:extLst>
                    <a:ext uri="{FF2B5EF4-FFF2-40B4-BE49-F238E27FC236}">
                      <a16:creationId xmlns:a16="http://schemas.microsoft.com/office/drawing/2014/main" id="{A86BF901-174C-41DE-BF58-C69B61CC3344}"/>
                    </a:ext>
                  </a:extLst>
                </p:cNvPr>
                <p:cNvPicPr/>
                <p:nvPr/>
              </p:nvPicPr>
              <p:blipFill>
                <a:blip r:embed="rId228"/>
                <a:stretch>
                  <a:fillRect/>
                </a:stretch>
              </p:blipFill>
              <p:spPr>
                <a:xfrm>
                  <a:off x="5037450" y="3136335"/>
                  <a:ext cx="12034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6" name="Ink 205">
                  <a:extLst>
                    <a:ext uri="{FF2B5EF4-FFF2-40B4-BE49-F238E27FC236}">
                      <a16:creationId xmlns:a16="http://schemas.microsoft.com/office/drawing/2014/main" id="{BA7A6082-EED0-4D16-A6D4-CD9CBEC821BF}"/>
                    </a:ext>
                  </a:extLst>
                </p14:cNvPr>
                <p14:cNvContentPartPr/>
                <p14:nvPr/>
              </p14:nvContentPartPr>
              <p14:xfrm>
                <a:off x="5827290" y="2786055"/>
                <a:ext cx="286200" cy="163080"/>
              </p14:xfrm>
            </p:contentPart>
          </mc:Choice>
          <mc:Fallback xmlns="">
            <p:pic>
              <p:nvPicPr>
                <p:cNvPr id="206" name="Ink 205">
                  <a:extLst>
                    <a:ext uri="{FF2B5EF4-FFF2-40B4-BE49-F238E27FC236}">
                      <a16:creationId xmlns:a16="http://schemas.microsoft.com/office/drawing/2014/main" id="{BA7A6082-EED0-4D16-A6D4-CD9CBEC821BF}"/>
                    </a:ext>
                  </a:extLst>
                </p:cNvPr>
                <p:cNvPicPr/>
                <p:nvPr/>
              </p:nvPicPr>
              <p:blipFill>
                <a:blip r:embed="rId230"/>
                <a:stretch>
                  <a:fillRect/>
                </a:stretch>
              </p:blipFill>
              <p:spPr>
                <a:xfrm>
                  <a:off x="5818290" y="2777415"/>
                  <a:ext cx="30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7" name="Ink 206">
                  <a:extLst>
                    <a:ext uri="{FF2B5EF4-FFF2-40B4-BE49-F238E27FC236}">
                      <a16:creationId xmlns:a16="http://schemas.microsoft.com/office/drawing/2014/main" id="{D54A33EB-7E19-4E75-93A7-7CBB6E5CD8A2}"/>
                    </a:ext>
                  </a:extLst>
                </p14:cNvPr>
                <p14:cNvContentPartPr/>
                <p14:nvPr/>
              </p14:nvContentPartPr>
              <p14:xfrm>
                <a:off x="6236610" y="2460615"/>
                <a:ext cx="55440" cy="842760"/>
              </p14:xfrm>
            </p:contentPart>
          </mc:Choice>
          <mc:Fallback xmlns="">
            <p:pic>
              <p:nvPicPr>
                <p:cNvPr id="207" name="Ink 206">
                  <a:extLst>
                    <a:ext uri="{FF2B5EF4-FFF2-40B4-BE49-F238E27FC236}">
                      <a16:creationId xmlns:a16="http://schemas.microsoft.com/office/drawing/2014/main" id="{D54A33EB-7E19-4E75-93A7-7CBB6E5CD8A2}"/>
                    </a:ext>
                  </a:extLst>
                </p:cNvPr>
                <p:cNvPicPr/>
                <p:nvPr/>
              </p:nvPicPr>
              <p:blipFill>
                <a:blip r:embed="rId232"/>
                <a:stretch>
                  <a:fillRect/>
                </a:stretch>
              </p:blipFill>
              <p:spPr>
                <a:xfrm>
                  <a:off x="6227610" y="2451975"/>
                  <a:ext cx="7308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8" name="Ink 207">
                  <a:extLst>
                    <a:ext uri="{FF2B5EF4-FFF2-40B4-BE49-F238E27FC236}">
                      <a16:creationId xmlns:a16="http://schemas.microsoft.com/office/drawing/2014/main" id="{5145F085-765C-403D-AB71-F439258D1FAA}"/>
                    </a:ext>
                  </a:extLst>
                </p14:cNvPr>
                <p14:cNvContentPartPr/>
                <p14:nvPr/>
              </p14:nvContentPartPr>
              <p14:xfrm>
                <a:off x="6169650" y="2537655"/>
                <a:ext cx="1078200" cy="740520"/>
              </p14:xfrm>
            </p:contentPart>
          </mc:Choice>
          <mc:Fallback xmlns="">
            <p:pic>
              <p:nvPicPr>
                <p:cNvPr id="208" name="Ink 207">
                  <a:extLst>
                    <a:ext uri="{FF2B5EF4-FFF2-40B4-BE49-F238E27FC236}">
                      <a16:creationId xmlns:a16="http://schemas.microsoft.com/office/drawing/2014/main" id="{5145F085-765C-403D-AB71-F439258D1FAA}"/>
                    </a:ext>
                  </a:extLst>
                </p:cNvPr>
                <p:cNvPicPr/>
                <p:nvPr/>
              </p:nvPicPr>
              <p:blipFill>
                <a:blip r:embed="rId234"/>
                <a:stretch>
                  <a:fillRect/>
                </a:stretch>
              </p:blipFill>
              <p:spPr>
                <a:xfrm>
                  <a:off x="6160650" y="2529015"/>
                  <a:ext cx="109584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9" name="Ink 208">
                  <a:extLst>
                    <a:ext uri="{FF2B5EF4-FFF2-40B4-BE49-F238E27FC236}">
                      <a16:creationId xmlns:a16="http://schemas.microsoft.com/office/drawing/2014/main" id="{528E54AC-2293-4BAA-A224-D343F58B28AF}"/>
                    </a:ext>
                  </a:extLst>
                </p14:cNvPr>
                <p14:cNvContentPartPr/>
                <p14:nvPr/>
              </p14:nvContentPartPr>
              <p14:xfrm>
                <a:off x="6360810" y="2770215"/>
                <a:ext cx="213480" cy="313200"/>
              </p14:xfrm>
            </p:contentPart>
          </mc:Choice>
          <mc:Fallback xmlns="">
            <p:pic>
              <p:nvPicPr>
                <p:cNvPr id="209" name="Ink 208">
                  <a:extLst>
                    <a:ext uri="{FF2B5EF4-FFF2-40B4-BE49-F238E27FC236}">
                      <a16:creationId xmlns:a16="http://schemas.microsoft.com/office/drawing/2014/main" id="{528E54AC-2293-4BAA-A224-D343F58B28AF}"/>
                    </a:ext>
                  </a:extLst>
                </p:cNvPr>
                <p:cNvPicPr/>
                <p:nvPr/>
              </p:nvPicPr>
              <p:blipFill>
                <a:blip r:embed="rId236"/>
                <a:stretch>
                  <a:fillRect/>
                </a:stretch>
              </p:blipFill>
              <p:spPr>
                <a:xfrm>
                  <a:off x="6351810" y="2761215"/>
                  <a:ext cx="2311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 name="Ink 209">
                  <a:extLst>
                    <a:ext uri="{FF2B5EF4-FFF2-40B4-BE49-F238E27FC236}">
                      <a16:creationId xmlns:a16="http://schemas.microsoft.com/office/drawing/2014/main" id="{8F165353-EFFA-4B79-9DC4-0B812D88596A}"/>
                    </a:ext>
                  </a:extLst>
                </p14:cNvPr>
                <p14:cNvContentPartPr/>
                <p14:nvPr/>
              </p14:nvContentPartPr>
              <p14:xfrm>
                <a:off x="6321930" y="2898375"/>
                <a:ext cx="250920" cy="63360"/>
              </p14:xfrm>
            </p:contentPart>
          </mc:Choice>
          <mc:Fallback xmlns="">
            <p:pic>
              <p:nvPicPr>
                <p:cNvPr id="210" name="Ink 209">
                  <a:extLst>
                    <a:ext uri="{FF2B5EF4-FFF2-40B4-BE49-F238E27FC236}">
                      <a16:creationId xmlns:a16="http://schemas.microsoft.com/office/drawing/2014/main" id="{8F165353-EFFA-4B79-9DC4-0B812D88596A}"/>
                    </a:ext>
                  </a:extLst>
                </p:cNvPr>
                <p:cNvPicPr/>
                <p:nvPr/>
              </p:nvPicPr>
              <p:blipFill>
                <a:blip r:embed="rId238"/>
                <a:stretch>
                  <a:fillRect/>
                </a:stretch>
              </p:blipFill>
              <p:spPr>
                <a:xfrm>
                  <a:off x="6313290" y="2889735"/>
                  <a:ext cx="268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2" name="Ink 211">
                  <a:extLst>
                    <a:ext uri="{FF2B5EF4-FFF2-40B4-BE49-F238E27FC236}">
                      <a16:creationId xmlns:a16="http://schemas.microsoft.com/office/drawing/2014/main" id="{0C05E4C4-EFC3-4DB2-AF3C-5674DFDBAA56}"/>
                    </a:ext>
                  </a:extLst>
                </p14:cNvPr>
                <p14:cNvContentPartPr/>
                <p14:nvPr/>
              </p14:nvContentPartPr>
              <p14:xfrm>
                <a:off x="6616050" y="2667975"/>
                <a:ext cx="331200" cy="309960"/>
              </p14:xfrm>
            </p:contentPart>
          </mc:Choice>
          <mc:Fallback xmlns="">
            <p:pic>
              <p:nvPicPr>
                <p:cNvPr id="212" name="Ink 211">
                  <a:extLst>
                    <a:ext uri="{FF2B5EF4-FFF2-40B4-BE49-F238E27FC236}">
                      <a16:creationId xmlns:a16="http://schemas.microsoft.com/office/drawing/2014/main" id="{0C05E4C4-EFC3-4DB2-AF3C-5674DFDBAA56}"/>
                    </a:ext>
                  </a:extLst>
                </p:cNvPr>
                <p:cNvPicPr/>
                <p:nvPr/>
              </p:nvPicPr>
              <p:blipFill>
                <a:blip r:embed="rId240"/>
                <a:stretch>
                  <a:fillRect/>
                </a:stretch>
              </p:blipFill>
              <p:spPr>
                <a:xfrm>
                  <a:off x="6607410" y="2658975"/>
                  <a:ext cx="3488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4" name="Ink 213">
                  <a:extLst>
                    <a:ext uri="{FF2B5EF4-FFF2-40B4-BE49-F238E27FC236}">
                      <a16:creationId xmlns:a16="http://schemas.microsoft.com/office/drawing/2014/main" id="{75C2B38D-230C-4AAD-AC08-B5B274873ED0}"/>
                    </a:ext>
                  </a:extLst>
                </p14:cNvPr>
                <p14:cNvContentPartPr/>
                <p14:nvPr/>
              </p14:nvContentPartPr>
              <p14:xfrm>
                <a:off x="7236330" y="2815935"/>
                <a:ext cx="12600" cy="25920"/>
              </p14:xfrm>
            </p:contentPart>
          </mc:Choice>
          <mc:Fallback xmlns="">
            <p:pic>
              <p:nvPicPr>
                <p:cNvPr id="214" name="Ink 213">
                  <a:extLst>
                    <a:ext uri="{FF2B5EF4-FFF2-40B4-BE49-F238E27FC236}">
                      <a16:creationId xmlns:a16="http://schemas.microsoft.com/office/drawing/2014/main" id="{75C2B38D-230C-4AAD-AC08-B5B274873ED0}"/>
                    </a:ext>
                  </a:extLst>
                </p:cNvPr>
                <p:cNvPicPr/>
                <p:nvPr/>
              </p:nvPicPr>
              <p:blipFill>
                <a:blip r:embed="rId242"/>
                <a:stretch>
                  <a:fillRect/>
                </a:stretch>
              </p:blipFill>
              <p:spPr>
                <a:xfrm>
                  <a:off x="7227690" y="2807295"/>
                  <a:ext cx="30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Ink 174">
                  <a:extLst>
                    <a:ext uri="{FF2B5EF4-FFF2-40B4-BE49-F238E27FC236}">
                      <a16:creationId xmlns:a16="http://schemas.microsoft.com/office/drawing/2014/main" id="{74916CAA-DCC3-4DAB-9325-4D70B1CA6C74}"/>
                    </a:ext>
                  </a:extLst>
                </p14:cNvPr>
                <p14:cNvContentPartPr/>
                <p14:nvPr/>
              </p14:nvContentPartPr>
              <p14:xfrm>
                <a:off x="4103250" y="5219295"/>
                <a:ext cx="21960" cy="303840"/>
              </p14:xfrm>
            </p:contentPart>
          </mc:Choice>
          <mc:Fallback xmlns="">
            <p:pic>
              <p:nvPicPr>
                <p:cNvPr id="175" name="Ink 174">
                  <a:extLst>
                    <a:ext uri="{FF2B5EF4-FFF2-40B4-BE49-F238E27FC236}">
                      <a16:creationId xmlns:a16="http://schemas.microsoft.com/office/drawing/2014/main" id="{74916CAA-DCC3-4DAB-9325-4D70B1CA6C74}"/>
                    </a:ext>
                  </a:extLst>
                </p:cNvPr>
                <p:cNvPicPr/>
                <p:nvPr/>
              </p:nvPicPr>
              <p:blipFill>
                <a:blip r:embed="rId244"/>
                <a:stretch>
                  <a:fillRect/>
                </a:stretch>
              </p:blipFill>
              <p:spPr>
                <a:xfrm>
                  <a:off x="4094610" y="5210655"/>
                  <a:ext cx="39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Ink 175">
                  <a:extLst>
                    <a:ext uri="{FF2B5EF4-FFF2-40B4-BE49-F238E27FC236}">
                      <a16:creationId xmlns:a16="http://schemas.microsoft.com/office/drawing/2014/main" id="{8C577CDE-CE27-4C81-8708-79A37AD92E89}"/>
                    </a:ext>
                  </a:extLst>
                </p14:cNvPr>
                <p14:cNvContentPartPr/>
                <p14:nvPr/>
              </p14:nvContentPartPr>
              <p14:xfrm>
                <a:off x="4050330" y="5138295"/>
                <a:ext cx="876960" cy="429480"/>
              </p14:xfrm>
            </p:contentPart>
          </mc:Choice>
          <mc:Fallback xmlns="">
            <p:pic>
              <p:nvPicPr>
                <p:cNvPr id="176" name="Ink 175">
                  <a:extLst>
                    <a:ext uri="{FF2B5EF4-FFF2-40B4-BE49-F238E27FC236}">
                      <a16:creationId xmlns:a16="http://schemas.microsoft.com/office/drawing/2014/main" id="{8C577CDE-CE27-4C81-8708-79A37AD92E89}"/>
                    </a:ext>
                  </a:extLst>
                </p:cNvPr>
                <p:cNvPicPr/>
                <p:nvPr/>
              </p:nvPicPr>
              <p:blipFill>
                <a:blip r:embed="rId246"/>
                <a:stretch>
                  <a:fillRect/>
                </a:stretch>
              </p:blipFill>
              <p:spPr>
                <a:xfrm>
                  <a:off x="4041690" y="5129655"/>
                  <a:ext cx="8946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8" name="Ink 177">
                  <a:extLst>
                    <a:ext uri="{FF2B5EF4-FFF2-40B4-BE49-F238E27FC236}">
                      <a16:creationId xmlns:a16="http://schemas.microsoft.com/office/drawing/2014/main" id="{804A7A87-9E8A-4F86-88AF-59B96BC310E2}"/>
                    </a:ext>
                  </a:extLst>
                </p14:cNvPr>
                <p14:cNvContentPartPr/>
                <p14:nvPr/>
              </p14:nvContentPartPr>
              <p14:xfrm>
                <a:off x="4188930" y="5275095"/>
                <a:ext cx="176760" cy="282960"/>
              </p14:xfrm>
            </p:contentPart>
          </mc:Choice>
          <mc:Fallback xmlns="">
            <p:pic>
              <p:nvPicPr>
                <p:cNvPr id="178" name="Ink 177">
                  <a:extLst>
                    <a:ext uri="{FF2B5EF4-FFF2-40B4-BE49-F238E27FC236}">
                      <a16:creationId xmlns:a16="http://schemas.microsoft.com/office/drawing/2014/main" id="{804A7A87-9E8A-4F86-88AF-59B96BC310E2}"/>
                    </a:ext>
                  </a:extLst>
                </p:cNvPr>
                <p:cNvPicPr/>
                <p:nvPr/>
              </p:nvPicPr>
              <p:blipFill>
                <a:blip r:embed="rId248"/>
                <a:stretch>
                  <a:fillRect/>
                </a:stretch>
              </p:blipFill>
              <p:spPr>
                <a:xfrm>
                  <a:off x="4180290" y="5266455"/>
                  <a:ext cx="194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9" name="Ink 178">
                  <a:extLst>
                    <a:ext uri="{FF2B5EF4-FFF2-40B4-BE49-F238E27FC236}">
                      <a16:creationId xmlns:a16="http://schemas.microsoft.com/office/drawing/2014/main" id="{57D09899-F38F-4153-8257-AC16A7DE7FAA}"/>
                    </a:ext>
                  </a:extLst>
                </p14:cNvPr>
                <p14:cNvContentPartPr/>
                <p14:nvPr/>
              </p14:nvContentPartPr>
              <p14:xfrm>
                <a:off x="4422210" y="5159895"/>
                <a:ext cx="225000" cy="301680"/>
              </p14:xfrm>
            </p:contentPart>
          </mc:Choice>
          <mc:Fallback xmlns="">
            <p:pic>
              <p:nvPicPr>
                <p:cNvPr id="179" name="Ink 178">
                  <a:extLst>
                    <a:ext uri="{FF2B5EF4-FFF2-40B4-BE49-F238E27FC236}">
                      <a16:creationId xmlns:a16="http://schemas.microsoft.com/office/drawing/2014/main" id="{57D09899-F38F-4153-8257-AC16A7DE7FAA}"/>
                    </a:ext>
                  </a:extLst>
                </p:cNvPr>
                <p:cNvPicPr/>
                <p:nvPr/>
              </p:nvPicPr>
              <p:blipFill>
                <a:blip r:embed="rId250"/>
                <a:stretch>
                  <a:fillRect/>
                </a:stretch>
              </p:blipFill>
              <p:spPr>
                <a:xfrm>
                  <a:off x="4413570" y="5151255"/>
                  <a:ext cx="242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79E90650-BA9C-4647-8EBD-CABD65A70E12}"/>
                    </a:ext>
                  </a:extLst>
                </p14:cNvPr>
                <p14:cNvContentPartPr/>
                <p14:nvPr/>
              </p14:nvContentPartPr>
              <p14:xfrm>
                <a:off x="4033050" y="4408215"/>
                <a:ext cx="55440" cy="370800"/>
              </p14:xfrm>
            </p:contentPart>
          </mc:Choice>
          <mc:Fallback xmlns="">
            <p:pic>
              <p:nvPicPr>
                <p:cNvPr id="171" name="Ink 170">
                  <a:extLst>
                    <a:ext uri="{FF2B5EF4-FFF2-40B4-BE49-F238E27FC236}">
                      <a16:creationId xmlns:a16="http://schemas.microsoft.com/office/drawing/2014/main" id="{79E90650-BA9C-4647-8EBD-CABD65A70E12}"/>
                    </a:ext>
                  </a:extLst>
                </p:cNvPr>
                <p:cNvPicPr/>
                <p:nvPr/>
              </p:nvPicPr>
              <p:blipFill>
                <a:blip r:embed="rId252"/>
                <a:stretch>
                  <a:fillRect/>
                </a:stretch>
              </p:blipFill>
              <p:spPr>
                <a:xfrm>
                  <a:off x="4024050" y="4399575"/>
                  <a:ext cx="7308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Ink 173">
                  <a:extLst>
                    <a:ext uri="{FF2B5EF4-FFF2-40B4-BE49-F238E27FC236}">
                      <a16:creationId xmlns:a16="http://schemas.microsoft.com/office/drawing/2014/main" id="{0A867B19-821A-41BD-B5A8-A213C2E1C212}"/>
                    </a:ext>
                  </a:extLst>
                </p14:cNvPr>
                <p14:cNvContentPartPr/>
                <p14:nvPr/>
              </p14:nvContentPartPr>
              <p14:xfrm>
                <a:off x="4018650" y="4236135"/>
                <a:ext cx="1287720" cy="624240"/>
              </p14:xfrm>
            </p:contentPart>
          </mc:Choice>
          <mc:Fallback xmlns="">
            <p:pic>
              <p:nvPicPr>
                <p:cNvPr id="174" name="Ink 173">
                  <a:extLst>
                    <a:ext uri="{FF2B5EF4-FFF2-40B4-BE49-F238E27FC236}">
                      <a16:creationId xmlns:a16="http://schemas.microsoft.com/office/drawing/2014/main" id="{0A867B19-821A-41BD-B5A8-A213C2E1C212}"/>
                    </a:ext>
                  </a:extLst>
                </p:cNvPr>
                <p:cNvPicPr/>
                <p:nvPr/>
              </p:nvPicPr>
              <p:blipFill>
                <a:blip r:embed="rId254"/>
                <a:stretch>
                  <a:fillRect/>
                </a:stretch>
              </p:blipFill>
              <p:spPr>
                <a:xfrm>
                  <a:off x="4010010" y="4227495"/>
                  <a:ext cx="13053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7" name="Ink 176">
                  <a:extLst>
                    <a:ext uri="{FF2B5EF4-FFF2-40B4-BE49-F238E27FC236}">
                      <a16:creationId xmlns:a16="http://schemas.microsoft.com/office/drawing/2014/main" id="{4328FDC5-CA3C-4D2E-B996-2820A20B5361}"/>
                    </a:ext>
                  </a:extLst>
                </p14:cNvPr>
                <p14:cNvContentPartPr/>
                <p14:nvPr/>
              </p14:nvContentPartPr>
              <p14:xfrm>
                <a:off x="4200810" y="4375095"/>
                <a:ext cx="592560" cy="317880"/>
              </p14:xfrm>
            </p:contentPart>
          </mc:Choice>
          <mc:Fallback xmlns="">
            <p:pic>
              <p:nvPicPr>
                <p:cNvPr id="177" name="Ink 176">
                  <a:extLst>
                    <a:ext uri="{FF2B5EF4-FFF2-40B4-BE49-F238E27FC236}">
                      <a16:creationId xmlns:a16="http://schemas.microsoft.com/office/drawing/2014/main" id="{4328FDC5-CA3C-4D2E-B996-2820A20B5361}"/>
                    </a:ext>
                  </a:extLst>
                </p:cNvPr>
                <p:cNvPicPr/>
                <p:nvPr/>
              </p:nvPicPr>
              <p:blipFill>
                <a:blip r:embed="rId256"/>
                <a:stretch>
                  <a:fillRect/>
                </a:stretch>
              </p:blipFill>
              <p:spPr>
                <a:xfrm>
                  <a:off x="4192170" y="4366455"/>
                  <a:ext cx="6102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9" name="Ink 238">
                  <a:extLst>
                    <a:ext uri="{FF2B5EF4-FFF2-40B4-BE49-F238E27FC236}">
                      <a16:creationId xmlns:a16="http://schemas.microsoft.com/office/drawing/2014/main" id="{69573E16-D82B-4494-8253-D05B49FB750E}"/>
                    </a:ext>
                  </a:extLst>
                </p14:cNvPr>
                <p14:cNvContentPartPr/>
                <p14:nvPr/>
              </p14:nvContentPartPr>
              <p14:xfrm>
                <a:off x="5217450" y="4426935"/>
                <a:ext cx="17280" cy="33480"/>
              </p14:xfrm>
            </p:contentPart>
          </mc:Choice>
          <mc:Fallback xmlns="">
            <p:pic>
              <p:nvPicPr>
                <p:cNvPr id="239" name="Ink 238">
                  <a:extLst>
                    <a:ext uri="{FF2B5EF4-FFF2-40B4-BE49-F238E27FC236}">
                      <a16:creationId xmlns:a16="http://schemas.microsoft.com/office/drawing/2014/main" id="{69573E16-D82B-4494-8253-D05B49FB750E}"/>
                    </a:ext>
                  </a:extLst>
                </p:cNvPr>
                <p:cNvPicPr/>
                <p:nvPr/>
              </p:nvPicPr>
              <p:blipFill>
                <a:blip r:embed="rId258"/>
                <a:stretch>
                  <a:fillRect/>
                </a:stretch>
              </p:blipFill>
              <p:spPr>
                <a:xfrm>
                  <a:off x="5208450" y="4418295"/>
                  <a:ext cx="34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0" name="Ink 239">
                  <a:extLst>
                    <a:ext uri="{FF2B5EF4-FFF2-40B4-BE49-F238E27FC236}">
                      <a16:creationId xmlns:a16="http://schemas.microsoft.com/office/drawing/2014/main" id="{C5D272CF-A763-4116-AA50-E3AEF7F8E0E8}"/>
                    </a:ext>
                  </a:extLst>
                </p14:cNvPr>
                <p14:cNvContentPartPr/>
                <p14:nvPr/>
              </p14:nvContentPartPr>
              <p14:xfrm>
                <a:off x="5259930" y="4450335"/>
                <a:ext cx="1087200" cy="399600"/>
              </p14:xfrm>
            </p:contentPart>
          </mc:Choice>
          <mc:Fallback xmlns="">
            <p:pic>
              <p:nvPicPr>
                <p:cNvPr id="240" name="Ink 239">
                  <a:extLst>
                    <a:ext uri="{FF2B5EF4-FFF2-40B4-BE49-F238E27FC236}">
                      <a16:creationId xmlns:a16="http://schemas.microsoft.com/office/drawing/2014/main" id="{C5D272CF-A763-4116-AA50-E3AEF7F8E0E8}"/>
                    </a:ext>
                  </a:extLst>
                </p:cNvPr>
                <p:cNvPicPr/>
                <p:nvPr/>
              </p:nvPicPr>
              <p:blipFill>
                <a:blip r:embed="rId260"/>
                <a:stretch>
                  <a:fillRect/>
                </a:stretch>
              </p:blipFill>
              <p:spPr>
                <a:xfrm>
                  <a:off x="5251290" y="4441695"/>
                  <a:ext cx="11048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2" name="Ink 241">
                  <a:extLst>
                    <a:ext uri="{FF2B5EF4-FFF2-40B4-BE49-F238E27FC236}">
                      <a16:creationId xmlns:a16="http://schemas.microsoft.com/office/drawing/2014/main" id="{72759BC0-6AC7-4F20-97CB-C45CE787BA04}"/>
                    </a:ext>
                  </a:extLst>
                </p14:cNvPr>
                <p14:cNvContentPartPr/>
                <p14:nvPr/>
              </p14:nvContentPartPr>
              <p14:xfrm>
                <a:off x="4877610" y="5031735"/>
                <a:ext cx="1451520" cy="305640"/>
              </p14:xfrm>
            </p:contentPart>
          </mc:Choice>
          <mc:Fallback xmlns="">
            <p:pic>
              <p:nvPicPr>
                <p:cNvPr id="242" name="Ink 241">
                  <a:extLst>
                    <a:ext uri="{FF2B5EF4-FFF2-40B4-BE49-F238E27FC236}">
                      <a16:creationId xmlns:a16="http://schemas.microsoft.com/office/drawing/2014/main" id="{72759BC0-6AC7-4F20-97CB-C45CE787BA04}"/>
                    </a:ext>
                  </a:extLst>
                </p:cNvPr>
                <p:cNvPicPr/>
                <p:nvPr/>
              </p:nvPicPr>
              <p:blipFill>
                <a:blip r:embed="rId262"/>
                <a:stretch>
                  <a:fillRect/>
                </a:stretch>
              </p:blipFill>
              <p:spPr>
                <a:xfrm>
                  <a:off x="4868970" y="5022735"/>
                  <a:ext cx="1469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3" name="Ink 242">
                  <a:extLst>
                    <a:ext uri="{FF2B5EF4-FFF2-40B4-BE49-F238E27FC236}">
                      <a16:creationId xmlns:a16="http://schemas.microsoft.com/office/drawing/2014/main" id="{4FC5A91C-897A-4397-A506-D8DCCA91C76C}"/>
                    </a:ext>
                  </a:extLst>
                </p14:cNvPr>
                <p14:cNvContentPartPr/>
                <p14:nvPr/>
              </p14:nvContentPartPr>
              <p14:xfrm>
                <a:off x="6295290" y="4574895"/>
                <a:ext cx="31680" cy="689760"/>
              </p14:xfrm>
            </p:contentPart>
          </mc:Choice>
          <mc:Fallback xmlns="">
            <p:pic>
              <p:nvPicPr>
                <p:cNvPr id="243" name="Ink 242">
                  <a:extLst>
                    <a:ext uri="{FF2B5EF4-FFF2-40B4-BE49-F238E27FC236}">
                      <a16:creationId xmlns:a16="http://schemas.microsoft.com/office/drawing/2014/main" id="{4FC5A91C-897A-4397-A506-D8DCCA91C76C}"/>
                    </a:ext>
                  </a:extLst>
                </p:cNvPr>
                <p:cNvPicPr/>
                <p:nvPr/>
              </p:nvPicPr>
              <p:blipFill>
                <a:blip r:embed="rId264"/>
                <a:stretch>
                  <a:fillRect/>
                </a:stretch>
              </p:blipFill>
              <p:spPr>
                <a:xfrm>
                  <a:off x="6286650" y="4565895"/>
                  <a:ext cx="493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5" name="Ink 244">
                  <a:extLst>
                    <a:ext uri="{FF2B5EF4-FFF2-40B4-BE49-F238E27FC236}">
                      <a16:creationId xmlns:a16="http://schemas.microsoft.com/office/drawing/2014/main" id="{503BA3AF-C910-4887-910B-C053B4CFDD7C}"/>
                    </a:ext>
                  </a:extLst>
                </p14:cNvPr>
                <p14:cNvContentPartPr/>
                <p14:nvPr/>
              </p14:nvContentPartPr>
              <p14:xfrm>
                <a:off x="6293490" y="4592175"/>
                <a:ext cx="943560" cy="633960"/>
              </p14:xfrm>
            </p:contentPart>
          </mc:Choice>
          <mc:Fallback xmlns="">
            <p:pic>
              <p:nvPicPr>
                <p:cNvPr id="245" name="Ink 244">
                  <a:extLst>
                    <a:ext uri="{FF2B5EF4-FFF2-40B4-BE49-F238E27FC236}">
                      <a16:creationId xmlns:a16="http://schemas.microsoft.com/office/drawing/2014/main" id="{503BA3AF-C910-4887-910B-C053B4CFDD7C}"/>
                    </a:ext>
                  </a:extLst>
                </p:cNvPr>
                <p:cNvPicPr/>
                <p:nvPr/>
              </p:nvPicPr>
              <p:blipFill>
                <a:blip r:embed="rId266"/>
                <a:stretch>
                  <a:fillRect/>
                </a:stretch>
              </p:blipFill>
              <p:spPr>
                <a:xfrm>
                  <a:off x="6284490" y="4583535"/>
                  <a:ext cx="9612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6" name="Ink 245">
                  <a:extLst>
                    <a:ext uri="{FF2B5EF4-FFF2-40B4-BE49-F238E27FC236}">
                      <a16:creationId xmlns:a16="http://schemas.microsoft.com/office/drawing/2014/main" id="{111A45AB-F791-400D-B122-76014611FF2D}"/>
                    </a:ext>
                  </a:extLst>
                </p14:cNvPr>
                <p14:cNvContentPartPr/>
                <p14:nvPr/>
              </p14:nvContentPartPr>
              <p14:xfrm>
                <a:off x="6412290" y="4773975"/>
                <a:ext cx="227880" cy="289080"/>
              </p14:xfrm>
            </p:contentPart>
          </mc:Choice>
          <mc:Fallback xmlns="">
            <p:pic>
              <p:nvPicPr>
                <p:cNvPr id="246" name="Ink 245">
                  <a:extLst>
                    <a:ext uri="{FF2B5EF4-FFF2-40B4-BE49-F238E27FC236}">
                      <a16:creationId xmlns:a16="http://schemas.microsoft.com/office/drawing/2014/main" id="{111A45AB-F791-400D-B122-76014611FF2D}"/>
                    </a:ext>
                  </a:extLst>
                </p:cNvPr>
                <p:cNvPicPr/>
                <p:nvPr/>
              </p:nvPicPr>
              <p:blipFill>
                <a:blip r:embed="rId268"/>
                <a:stretch>
                  <a:fillRect/>
                </a:stretch>
              </p:blipFill>
              <p:spPr>
                <a:xfrm>
                  <a:off x="6403290" y="4765335"/>
                  <a:ext cx="2455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7" name="Ink 246">
                  <a:extLst>
                    <a:ext uri="{FF2B5EF4-FFF2-40B4-BE49-F238E27FC236}">
                      <a16:creationId xmlns:a16="http://schemas.microsoft.com/office/drawing/2014/main" id="{8CE8D56D-5C4F-4D94-807C-0B419F284EEE}"/>
                    </a:ext>
                  </a:extLst>
                </p14:cNvPr>
                <p14:cNvContentPartPr/>
                <p14:nvPr/>
              </p14:nvContentPartPr>
              <p14:xfrm>
                <a:off x="6456930" y="4908975"/>
                <a:ext cx="149040" cy="25200"/>
              </p14:xfrm>
            </p:contentPart>
          </mc:Choice>
          <mc:Fallback xmlns="">
            <p:pic>
              <p:nvPicPr>
                <p:cNvPr id="247" name="Ink 246">
                  <a:extLst>
                    <a:ext uri="{FF2B5EF4-FFF2-40B4-BE49-F238E27FC236}">
                      <a16:creationId xmlns:a16="http://schemas.microsoft.com/office/drawing/2014/main" id="{8CE8D56D-5C4F-4D94-807C-0B419F284EEE}"/>
                    </a:ext>
                  </a:extLst>
                </p:cNvPr>
                <p:cNvPicPr/>
                <p:nvPr/>
              </p:nvPicPr>
              <p:blipFill>
                <a:blip r:embed="rId270"/>
                <a:stretch>
                  <a:fillRect/>
                </a:stretch>
              </p:blipFill>
              <p:spPr>
                <a:xfrm>
                  <a:off x="6448290" y="4899975"/>
                  <a:ext cx="166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8" name="Ink 247">
                  <a:extLst>
                    <a:ext uri="{FF2B5EF4-FFF2-40B4-BE49-F238E27FC236}">
                      <a16:creationId xmlns:a16="http://schemas.microsoft.com/office/drawing/2014/main" id="{DEF76E1D-D534-4BE4-A6E4-FD268F080884}"/>
                    </a:ext>
                  </a:extLst>
                </p14:cNvPr>
                <p14:cNvContentPartPr/>
                <p14:nvPr/>
              </p14:nvContentPartPr>
              <p14:xfrm>
                <a:off x="6666090" y="4649415"/>
                <a:ext cx="284760" cy="362160"/>
              </p14:xfrm>
            </p:contentPart>
          </mc:Choice>
          <mc:Fallback xmlns="">
            <p:pic>
              <p:nvPicPr>
                <p:cNvPr id="248" name="Ink 247">
                  <a:extLst>
                    <a:ext uri="{FF2B5EF4-FFF2-40B4-BE49-F238E27FC236}">
                      <a16:creationId xmlns:a16="http://schemas.microsoft.com/office/drawing/2014/main" id="{DEF76E1D-D534-4BE4-A6E4-FD268F080884}"/>
                    </a:ext>
                  </a:extLst>
                </p:cNvPr>
                <p:cNvPicPr/>
                <p:nvPr/>
              </p:nvPicPr>
              <p:blipFill>
                <a:blip r:embed="rId272"/>
                <a:stretch>
                  <a:fillRect/>
                </a:stretch>
              </p:blipFill>
              <p:spPr>
                <a:xfrm>
                  <a:off x="6657090" y="4640415"/>
                  <a:ext cx="3024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Ink 179">
                  <a:extLst>
                    <a:ext uri="{FF2B5EF4-FFF2-40B4-BE49-F238E27FC236}">
                      <a16:creationId xmlns:a16="http://schemas.microsoft.com/office/drawing/2014/main" id="{6FECA9BD-7BE4-455B-BA9A-12A0A1F09DA5}"/>
                    </a:ext>
                  </a:extLst>
                </p14:cNvPr>
                <p14:cNvContentPartPr/>
                <p14:nvPr/>
              </p14:nvContentPartPr>
              <p14:xfrm>
                <a:off x="4087050" y="5915895"/>
                <a:ext cx="15120" cy="315720"/>
              </p14:xfrm>
            </p:contentPart>
          </mc:Choice>
          <mc:Fallback xmlns="">
            <p:pic>
              <p:nvPicPr>
                <p:cNvPr id="180" name="Ink 179">
                  <a:extLst>
                    <a:ext uri="{FF2B5EF4-FFF2-40B4-BE49-F238E27FC236}">
                      <a16:creationId xmlns:a16="http://schemas.microsoft.com/office/drawing/2014/main" id="{6FECA9BD-7BE4-455B-BA9A-12A0A1F09DA5}"/>
                    </a:ext>
                  </a:extLst>
                </p:cNvPr>
                <p:cNvPicPr/>
                <p:nvPr/>
              </p:nvPicPr>
              <p:blipFill>
                <a:blip r:embed="rId274"/>
                <a:stretch>
                  <a:fillRect/>
                </a:stretch>
              </p:blipFill>
              <p:spPr>
                <a:xfrm>
                  <a:off x="4078410" y="5906895"/>
                  <a:ext cx="32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Ink 180">
                  <a:extLst>
                    <a:ext uri="{FF2B5EF4-FFF2-40B4-BE49-F238E27FC236}">
                      <a16:creationId xmlns:a16="http://schemas.microsoft.com/office/drawing/2014/main" id="{BA6B30EE-7544-4BF0-A132-4D5EAE86F1E8}"/>
                    </a:ext>
                  </a:extLst>
                </p14:cNvPr>
                <p14:cNvContentPartPr/>
                <p14:nvPr/>
              </p14:nvContentPartPr>
              <p14:xfrm>
                <a:off x="4054650" y="5879895"/>
                <a:ext cx="1107360" cy="489960"/>
              </p14:xfrm>
            </p:contentPart>
          </mc:Choice>
          <mc:Fallback xmlns="">
            <p:pic>
              <p:nvPicPr>
                <p:cNvPr id="181" name="Ink 180">
                  <a:extLst>
                    <a:ext uri="{FF2B5EF4-FFF2-40B4-BE49-F238E27FC236}">
                      <a16:creationId xmlns:a16="http://schemas.microsoft.com/office/drawing/2014/main" id="{BA6B30EE-7544-4BF0-A132-4D5EAE86F1E8}"/>
                    </a:ext>
                  </a:extLst>
                </p:cNvPr>
                <p:cNvPicPr/>
                <p:nvPr/>
              </p:nvPicPr>
              <p:blipFill>
                <a:blip r:embed="rId276"/>
                <a:stretch>
                  <a:fillRect/>
                </a:stretch>
              </p:blipFill>
              <p:spPr>
                <a:xfrm>
                  <a:off x="4046010" y="5871255"/>
                  <a:ext cx="11250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Ink 181">
                  <a:extLst>
                    <a:ext uri="{FF2B5EF4-FFF2-40B4-BE49-F238E27FC236}">
                      <a16:creationId xmlns:a16="http://schemas.microsoft.com/office/drawing/2014/main" id="{CDBCA0E0-2635-4A1A-BA14-D51F6E57F1A6}"/>
                    </a:ext>
                  </a:extLst>
                </p14:cNvPr>
                <p14:cNvContentPartPr/>
                <p14:nvPr/>
              </p14:nvContentPartPr>
              <p14:xfrm>
                <a:off x="4128090" y="6531135"/>
                <a:ext cx="26280" cy="137520"/>
              </p14:xfrm>
            </p:contentPart>
          </mc:Choice>
          <mc:Fallback xmlns="">
            <p:pic>
              <p:nvPicPr>
                <p:cNvPr id="182" name="Ink 181">
                  <a:extLst>
                    <a:ext uri="{FF2B5EF4-FFF2-40B4-BE49-F238E27FC236}">
                      <a16:creationId xmlns:a16="http://schemas.microsoft.com/office/drawing/2014/main" id="{CDBCA0E0-2635-4A1A-BA14-D51F6E57F1A6}"/>
                    </a:ext>
                  </a:extLst>
                </p:cNvPr>
                <p:cNvPicPr/>
                <p:nvPr/>
              </p:nvPicPr>
              <p:blipFill>
                <a:blip r:embed="rId278"/>
                <a:stretch>
                  <a:fillRect/>
                </a:stretch>
              </p:blipFill>
              <p:spPr>
                <a:xfrm>
                  <a:off x="4119450" y="6522135"/>
                  <a:ext cx="43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Ink 182">
                  <a:extLst>
                    <a:ext uri="{FF2B5EF4-FFF2-40B4-BE49-F238E27FC236}">
                      <a16:creationId xmlns:a16="http://schemas.microsoft.com/office/drawing/2014/main" id="{7A947333-4A50-42F9-B048-CD16B6E56B6D}"/>
                    </a:ext>
                  </a:extLst>
                </p14:cNvPr>
                <p14:cNvContentPartPr/>
                <p14:nvPr/>
              </p14:nvContentPartPr>
              <p14:xfrm>
                <a:off x="4001730" y="6415215"/>
                <a:ext cx="1033200" cy="390960"/>
              </p14:xfrm>
            </p:contentPart>
          </mc:Choice>
          <mc:Fallback xmlns="">
            <p:pic>
              <p:nvPicPr>
                <p:cNvPr id="183" name="Ink 182">
                  <a:extLst>
                    <a:ext uri="{FF2B5EF4-FFF2-40B4-BE49-F238E27FC236}">
                      <a16:creationId xmlns:a16="http://schemas.microsoft.com/office/drawing/2014/main" id="{7A947333-4A50-42F9-B048-CD16B6E56B6D}"/>
                    </a:ext>
                  </a:extLst>
                </p:cNvPr>
                <p:cNvPicPr/>
                <p:nvPr/>
              </p:nvPicPr>
              <p:blipFill>
                <a:blip r:embed="rId280"/>
                <a:stretch>
                  <a:fillRect/>
                </a:stretch>
              </p:blipFill>
              <p:spPr>
                <a:xfrm>
                  <a:off x="3993090" y="6406215"/>
                  <a:ext cx="10508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Ink 183">
                  <a:extLst>
                    <a:ext uri="{FF2B5EF4-FFF2-40B4-BE49-F238E27FC236}">
                      <a16:creationId xmlns:a16="http://schemas.microsoft.com/office/drawing/2014/main" id="{8FEF9C5B-E72C-4429-A888-E8F067E74086}"/>
                    </a:ext>
                  </a:extLst>
                </p14:cNvPr>
                <p14:cNvContentPartPr/>
                <p14:nvPr/>
              </p14:nvContentPartPr>
              <p14:xfrm>
                <a:off x="4176690" y="5976375"/>
                <a:ext cx="222480" cy="337320"/>
              </p14:xfrm>
            </p:contentPart>
          </mc:Choice>
          <mc:Fallback xmlns="">
            <p:pic>
              <p:nvPicPr>
                <p:cNvPr id="184" name="Ink 183">
                  <a:extLst>
                    <a:ext uri="{FF2B5EF4-FFF2-40B4-BE49-F238E27FC236}">
                      <a16:creationId xmlns:a16="http://schemas.microsoft.com/office/drawing/2014/main" id="{8FEF9C5B-E72C-4429-A888-E8F067E74086}"/>
                    </a:ext>
                  </a:extLst>
                </p:cNvPr>
                <p:cNvPicPr/>
                <p:nvPr/>
              </p:nvPicPr>
              <p:blipFill>
                <a:blip r:embed="rId282"/>
                <a:stretch>
                  <a:fillRect/>
                </a:stretch>
              </p:blipFill>
              <p:spPr>
                <a:xfrm>
                  <a:off x="4167690" y="5967735"/>
                  <a:ext cx="2401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Ink 184">
                  <a:extLst>
                    <a:ext uri="{FF2B5EF4-FFF2-40B4-BE49-F238E27FC236}">
                      <a16:creationId xmlns:a16="http://schemas.microsoft.com/office/drawing/2014/main" id="{C9B2E4FA-5627-437F-90E9-91B54E248B9E}"/>
                    </a:ext>
                  </a:extLst>
                </p14:cNvPr>
                <p14:cNvContentPartPr/>
                <p14:nvPr/>
              </p14:nvContentPartPr>
              <p14:xfrm>
                <a:off x="4407450" y="5920575"/>
                <a:ext cx="376200" cy="268560"/>
              </p14:xfrm>
            </p:contentPart>
          </mc:Choice>
          <mc:Fallback xmlns="">
            <p:pic>
              <p:nvPicPr>
                <p:cNvPr id="185" name="Ink 184">
                  <a:extLst>
                    <a:ext uri="{FF2B5EF4-FFF2-40B4-BE49-F238E27FC236}">
                      <a16:creationId xmlns:a16="http://schemas.microsoft.com/office/drawing/2014/main" id="{C9B2E4FA-5627-437F-90E9-91B54E248B9E}"/>
                    </a:ext>
                  </a:extLst>
                </p:cNvPr>
                <p:cNvPicPr/>
                <p:nvPr/>
              </p:nvPicPr>
              <p:blipFill>
                <a:blip r:embed="rId284"/>
                <a:stretch>
                  <a:fillRect/>
                </a:stretch>
              </p:blipFill>
              <p:spPr>
                <a:xfrm>
                  <a:off x="4398450" y="5911935"/>
                  <a:ext cx="393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0F2F338D-A71B-4ADE-AF39-38B026A89224}"/>
                    </a:ext>
                  </a:extLst>
                </p14:cNvPr>
                <p14:cNvContentPartPr/>
                <p14:nvPr/>
              </p14:nvContentPartPr>
              <p14:xfrm>
                <a:off x="4148610" y="6519975"/>
                <a:ext cx="57600" cy="312840"/>
              </p14:xfrm>
            </p:contentPart>
          </mc:Choice>
          <mc:Fallback xmlns="">
            <p:pic>
              <p:nvPicPr>
                <p:cNvPr id="189" name="Ink 188">
                  <a:extLst>
                    <a:ext uri="{FF2B5EF4-FFF2-40B4-BE49-F238E27FC236}">
                      <a16:creationId xmlns:a16="http://schemas.microsoft.com/office/drawing/2014/main" id="{0F2F338D-A71B-4ADE-AF39-38B026A89224}"/>
                    </a:ext>
                  </a:extLst>
                </p:cNvPr>
                <p:cNvPicPr/>
                <p:nvPr/>
              </p:nvPicPr>
              <p:blipFill>
                <a:blip r:embed="rId286"/>
                <a:stretch>
                  <a:fillRect/>
                </a:stretch>
              </p:blipFill>
              <p:spPr>
                <a:xfrm>
                  <a:off x="4139970" y="6510975"/>
                  <a:ext cx="752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EC189466-BC8C-4A84-8D2D-ECE08124D258}"/>
                    </a:ext>
                  </a:extLst>
                </p14:cNvPr>
                <p14:cNvContentPartPr/>
                <p14:nvPr/>
              </p14:nvContentPartPr>
              <p14:xfrm>
                <a:off x="4321050" y="6520695"/>
                <a:ext cx="180720" cy="277560"/>
              </p14:xfrm>
            </p:contentPart>
          </mc:Choice>
          <mc:Fallback xmlns="">
            <p:pic>
              <p:nvPicPr>
                <p:cNvPr id="190" name="Ink 189">
                  <a:extLst>
                    <a:ext uri="{FF2B5EF4-FFF2-40B4-BE49-F238E27FC236}">
                      <a16:creationId xmlns:a16="http://schemas.microsoft.com/office/drawing/2014/main" id="{EC189466-BC8C-4A84-8D2D-ECE08124D258}"/>
                    </a:ext>
                  </a:extLst>
                </p:cNvPr>
                <p:cNvPicPr/>
                <p:nvPr/>
              </p:nvPicPr>
              <p:blipFill>
                <a:blip r:embed="rId288"/>
                <a:stretch>
                  <a:fillRect/>
                </a:stretch>
              </p:blipFill>
              <p:spPr>
                <a:xfrm>
                  <a:off x="4312050" y="651169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29C37F54-AE40-4823-998E-A404773822AC}"/>
                    </a:ext>
                  </a:extLst>
                </p14:cNvPr>
                <p14:cNvContentPartPr/>
                <p14:nvPr/>
              </p14:nvContentPartPr>
              <p14:xfrm>
                <a:off x="4348770" y="6641295"/>
                <a:ext cx="156600" cy="34200"/>
              </p14:xfrm>
            </p:contentPart>
          </mc:Choice>
          <mc:Fallback xmlns="">
            <p:pic>
              <p:nvPicPr>
                <p:cNvPr id="191" name="Ink 190">
                  <a:extLst>
                    <a:ext uri="{FF2B5EF4-FFF2-40B4-BE49-F238E27FC236}">
                      <a16:creationId xmlns:a16="http://schemas.microsoft.com/office/drawing/2014/main" id="{29C37F54-AE40-4823-998E-A404773822AC}"/>
                    </a:ext>
                  </a:extLst>
                </p:cNvPr>
                <p:cNvPicPr/>
                <p:nvPr/>
              </p:nvPicPr>
              <p:blipFill>
                <a:blip r:embed="rId290"/>
                <a:stretch>
                  <a:fillRect/>
                </a:stretch>
              </p:blipFill>
              <p:spPr>
                <a:xfrm>
                  <a:off x="4340130" y="6632655"/>
                  <a:ext cx="174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Ink 191">
                  <a:extLst>
                    <a:ext uri="{FF2B5EF4-FFF2-40B4-BE49-F238E27FC236}">
                      <a16:creationId xmlns:a16="http://schemas.microsoft.com/office/drawing/2014/main" id="{39C07A82-4F94-42F4-AE64-23A4D9A9D409}"/>
                    </a:ext>
                  </a:extLst>
                </p14:cNvPr>
                <p14:cNvContentPartPr/>
                <p14:nvPr/>
              </p14:nvContentPartPr>
              <p14:xfrm>
                <a:off x="4520850" y="6398295"/>
                <a:ext cx="227160" cy="294840"/>
              </p14:xfrm>
            </p:contentPart>
          </mc:Choice>
          <mc:Fallback xmlns="">
            <p:pic>
              <p:nvPicPr>
                <p:cNvPr id="192" name="Ink 191">
                  <a:extLst>
                    <a:ext uri="{FF2B5EF4-FFF2-40B4-BE49-F238E27FC236}">
                      <a16:creationId xmlns:a16="http://schemas.microsoft.com/office/drawing/2014/main" id="{39C07A82-4F94-42F4-AE64-23A4D9A9D409}"/>
                    </a:ext>
                  </a:extLst>
                </p:cNvPr>
                <p:cNvPicPr/>
                <p:nvPr/>
              </p:nvPicPr>
              <p:blipFill>
                <a:blip r:embed="rId292"/>
                <a:stretch>
                  <a:fillRect/>
                </a:stretch>
              </p:blipFill>
              <p:spPr>
                <a:xfrm>
                  <a:off x="4512210" y="6389655"/>
                  <a:ext cx="2448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Ink 249">
                  <a:extLst>
                    <a:ext uri="{FF2B5EF4-FFF2-40B4-BE49-F238E27FC236}">
                      <a16:creationId xmlns:a16="http://schemas.microsoft.com/office/drawing/2014/main" id="{3E8AD7B2-EF00-4C27-A7E8-3C582420E3D9}"/>
                    </a:ext>
                  </a:extLst>
                </p14:cNvPr>
                <p14:cNvContentPartPr/>
                <p14:nvPr/>
              </p14:nvContentPartPr>
              <p14:xfrm>
                <a:off x="5204850" y="6053775"/>
                <a:ext cx="1013400" cy="219600"/>
              </p14:xfrm>
            </p:contentPart>
          </mc:Choice>
          <mc:Fallback xmlns="">
            <p:pic>
              <p:nvPicPr>
                <p:cNvPr id="250" name="Ink 249">
                  <a:extLst>
                    <a:ext uri="{FF2B5EF4-FFF2-40B4-BE49-F238E27FC236}">
                      <a16:creationId xmlns:a16="http://schemas.microsoft.com/office/drawing/2014/main" id="{3E8AD7B2-EF00-4C27-A7E8-3C582420E3D9}"/>
                    </a:ext>
                  </a:extLst>
                </p:cNvPr>
                <p:cNvPicPr/>
                <p:nvPr/>
              </p:nvPicPr>
              <p:blipFill>
                <a:blip r:embed="rId294"/>
                <a:stretch>
                  <a:fillRect/>
                </a:stretch>
              </p:blipFill>
              <p:spPr>
                <a:xfrm>
                  <a:off x="5196210" y="6044775"/>
                  <a:ext cx="1031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1" name="Ink 250">
                  <a:extLst>
                    <a:ext uri="{FF2B5EF4-FFF2-40B4-BE49-F238E27FC236}">
                      <a16:creationId xmlns:a16="http://schemas.microsoft.com/office/drawing/2014/main" id="{2982207E-28B1-4E29-AA79-EDEB3182A0D3}"/>
                    </a:ext>
                  </a:extLst>
                </p14:cNvPr>
                <p14:cNvContentPartPr/>
                <p14:nvPr/>
              </p14:nvContentPartPr>
              <p14:xfrm>
                <a:off x="4983810" y="6408015"/>
                <a:ext cx="1147680" cy="260280"/>
              </p14:xfrm>
            </p:contentPart>
          </mc:Choice>
          <mc:Fallback xmlns="">
            <p:pic>
              <p:nvPicPr>
                <p:cNvPr id="251" name="Ink 250">
                  <a:extLst>
                    <a:ext uri="{FF2B5EF4-FFF2-40B4-BE49-F238E27FC236}">
                      <a16:creationId xmlns:a16="http://schemas.microsoft.com/office/drawing/2014/main" id="{2982207E-28B1-4E29-AA79-EDEB3182A0D3}"/>
                    </a:ext>
                  </a:extLst>
                </p:cNvPr>
                <p:cNvPicPr/>
                <p:nvPr/>
              </p:nvPicPr>
              <p:blipFill>
                <a:blip r:embed="rId296"/>
                <a:stretch>
                  <a:fillRect/>
                </a:stretch>
              </p:blipFill>
              <p:spPr>
                <a:xfrm>
                  <a:off x="4974810" y="6399375"/>
                  <a:ext cx="1165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2" name="Ink 251">
                  <a:extLst>
                    <a:ext uri="{FF2B5EF4-FFF2-40B4-BE49-F238E27FC236}">
                      <a16:creationId xmlns:a16="http://schemas.microsoft.com/office/drawing/2014/main" id="{93101271-21D6-40A5-94EB-C858DADB1E58}"/>
                    </a:ext>
                  </a:extLst>
                </p14:cNvPr>
                <p14:cNvContentPartPr/>
                <p14:nvPr/>
              </p14:nvContentPartPr>
              <p14:xfrm>
                <a:off x="6228690" y="5974935"/>
                <a:ext cx="11520" cy="521640"/>
              </p14:xfrm>
            </p:contentPart>
          </mc:Choice>
          <mc:Fallback xmlns="">
            <p:pic>
              <p:nvPicPr>
                <p:cNvPr id="252" name="Ink 251">
                  <a:extLst>
                    <a:ext uri="{FF2B5EF4-FFF2-40B4-BE49-F238E27FC236}">
                      <a16:creationId xmlns:a16="http://schemas.microsoft.com/office/drawing/2014/main" id="{93101271-21D6-40A5-94EB-C858DADB1E58}"/>
                    </a:ext>
                  </a:extLst>
                </p:cNvPr>
                <p:cNvPicPr/>
                <p:nvPr/>
              </p:nvPicPr>
              <p:blipFill>
                <a:blip r:embed="rId298"/>
                <a:stretch>
                  <a:fillRect/>
                </a:stretch>
              </p:blipFill>
              <p:spPr>
                <a:xfrm>
                  <a:off x="6219690" y="5966295"/>
                  <a:ext cx="291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3" name="Ink 252">
                  <a:extLst>
                    <a:ext uri="{FF2B5EF4-FFF2-40B4-BE49-F238E27FC236}">
                      <a16:creationId xmlns:a16="http://schemas.microsoft.com/office/drawing/2014/main" id="{AAD108DB-9313-4BAD-BB3C-1C24D3609E4F}"/>
                    </a:ext>
                  </a:extLst>
                </p14:cNvPr>
                <p14:cNvContentPartPr/>
                <p14:nvPr/>
              </p14:nvContentPartPr>
              <p14:xfrm>
                <a:off x="6226170" y="6016335"/>
                <a:ext cx="909360" cy="531720"/>
              </p14:xfrm>
            </p:contentPart>
          </mc:Choice>
          <mc:Fallback xmlns="">
            <p:pic>
              <p:nvPicPr>
                <p:cNvPr id="253" name="Ink 252">
                  <a:extLst>
                    <a:ext uri="{FF2B5EF4-FFF2-40B4-BE49-F238E27FC236}">
                      <a16:creationId xmlns:a16="http://schemas.microsoft.com/office/drawing/2014/main" id="{AAD108DB-9313-4BAD-BB3C-1C24D3609E4F}"/>
                    </a:ext>
                  </a:extLst>
                </p:cNvPr>
                <p:cNvPicPr/>
                <p:nvPr/>
              </p:nvPicPr>
              <p:blipFill>
                <a:blip r:embed="rId300"/>
                <a:stretch>
                  <a:fillRect/>
                </a:stretch>
              </p:blipFill>
              <p:spPr>
                <a:xfrm>
                  <a:off x="6217530" y="6007335"/>
                  <a:ext cx="92700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4" name="Ink 253">
                  <a:extLst>
                    <a:ext uri="{FF2B5EF4-FFF2-40B4-BE49-F238E27FC236}">
                      <a16:creationId xmlns:a16="http://schemas.microsoft.com/office/drawing/2014/main" id="{9242742E-E90F-4335-99E4-A5B14EBF52ED}"/>
                    </a:ext>
                  </a:extLst>
                </p14:cNvPr>
                <p14:cNvContentPartPr/>
                <p14:nvPr/>
              </p14:nvContentPartPr>
              <p14:xfrm>
                <a:off x="6364770" y="6176175"/>
                <a:ext cx="155880" cy="264240"/>
              </p14:xfrm>
            </p:contentPart>
          </mc:Choice>
          <mc:Fallback xmlns="">
            <p:pic>
              <p:nvPicPr>
                <p:cNvPr id="254" name="Ink 253">
                  <a:extLst>
                    <a:ext uri="{FF2B5EF4-FFF2-40B4-BE49-F238E27FC236}">
                      <a16:creationId xmlns:a16="http://schemas.microsoft.com/office/drawing/2014/main" id="{9242742E-E90F-4335-99E4-A5B14EBF52ED}"/>
                    </a:ext>
                  </a:extLst>
                </p:cNvPr>
                <p:cNvPicPr/>
                <p:nvPr/>
              </p:nvPicPr>
              <p:blipFill>
                <a:blip r:embed="rId302"/>
                <a:stretch>
                  <a:fillRect/>
                </a:stretch>
              </p:blipFill>
              <p:spPr>
                <a:xfrm>
                  <a:off x="6356130" y="6167175"/>
                  <a:ext cx="173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5" name="Ink 254">
                  <a:extLst>
                    <a:ext uri="{FF2B5EF4-FFF2-40B4-BE49-F238E27FC236}">
                      <a16:creationId xmlns:a16="http://schemas.microsoft.com/office/drawing/2014/main" id="{63823817-AE5E-4A08-A36A-9520CDBD269F}"/>
                    </a:ext>
                  </a:extLst>
                </p14:cNvPr>
                <p14:cNvContentPartPr/>
                <p14:nvPr/>
              </p14:nvContentPartPr>
              <p14:xfrm>
                <a:off x="6431010" y="6317295"/>
                <a:ext cx="167040" cy="29160"/>
              </p14:xfrm>
            </p:contentPart>
          </mc:Choice>
          <mc:Fallback xmlns="">
            <p:pic>
              <p:nvPicPr>
                <p:cNvPr id="255" name="Ink 254">
                  <a:extLst>
                    <a:ext uri="{FF2B5EF4-FFF2-40B4-BE49-F238E27FC236}">
                      <a16:creationId xmlns:a16="http://schemas.microsoft.com/office/drawing/2014/main" id="{63823817-AE5E-4A08-A36A-9520CDBD269F}"/>
                    </a:ext>
                  </a:extLst>
                </p:cNvPr>
                <p:cNvPicPr/>
                <p:nvPr/>
              </p:nvPicPr>
              <p:blipFill>
                <a:blip r:embed="rId304"/>
                <a:stretch>
                  <a:fillRect/>
                </a:stretch>
              </p:blipFill>
              <p:spPr>
                <a:xfrm>
                  <a:off x="6422010" y="6308295"/>
                  <a:ext cx="184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6" name="Ink 255">
                  <a:extLst>
                    <a:ext uri="{FF2B5EF4-FFF2-40B4-BE49-F238E27FC236}">
                      <a16:creationId xmlns:a16="http://schemas.microsoft.com/office/drawing/2014/main" id="{FD7E2547-E652-427A-9D3D-115021DB1D54}"/>
                    </a:ext>
                  </a:extLst>
                </p14:cNvPr>
                <p14:cNvContentPartPr/>
                <p14:nvPr/>
              </p14:nvContentPartPr>
              <p14:xfrm>
                <a:off x="6661770" y="6309015"/>
                <a:ext cx="90000" cy="147960"/>
              </p14:xfrm>
            </p:contentPart>
          </mc:Choice>
          <mc:Fallback xmlns="">
            <p:pic>
              <p:nvPicPr>
                <p:cNvPr id="256" name="Ink 255">
                  <a:extLst>
                    <a:ext uri="{FF2B5EF4-FFF2-40B4-BE49-F238E27FC236}">
                      <a16:creationId xmlns:a16="http://schemas.microsoft.com/office/drawing/2014/main" id="{FD7E2547-E652-427A-9D3D-115021DB1D54}"/>
                    </a:ext>
                  </a:extLst>
                </p:cNvPr>
                <p:cNvPicPr/>
                <p:nvPr/>
              </p:nvPicPr>
              <p:blipFill>
                <a:blip r:embed="rId306"/>
                <a:stretch>
                  <a:fillRect/>
                </a:stretch>
              </p:blipFill>
              <p:spPr>
                <a:xfrm>
                  <a:off x="6652770" y="6300375"/>
                  <a:ext cx="10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7" name="Ink 256">
                  <a:extLst>
                    <a:ext uri="{FF2B5EF4-FFF2-40B4-BE49-F238E27FC236}">
                      <a16:creationId xmlns:a16="http://schemas.microsoft.com/office/drawing/2014/main" id="{8454BC65-99E0-46AF-9BF1-86E6399C59C5}"/>
                    </a:ext>
                  </a:extLst>
                </p14:cNvPr>
                <p14:cNvContentPartPr/>
                <p14:nvPr/>
              </p14:nvContentPartPr>
              <p14:xfrm>
                <a:off x="6821610" y="6121815"/>
                <a:ext cx="126000" cy="309240"/>
              </p14:xfrm>
            </p:contentPart>
          </mc:Choice>
          <mc:Fallback xmlns="">
            <p:pic>
              <p:nvPicPr>
                <p:cNvPr id="257" name="Ink 256">
                  <a:extLst>
                    <a:ext uri="{FF2B5EF4-FFF2-40B4-BE49-F238E27FC236}">
                      <a16:creationId xmlns:a16="http://schemas.microsoft.com/office/drawing/2014/main" id="{8454BC65-99E0-46AF-9BF1-86E6399C59C5}"/>
                    </a:ext>
                  </a:extLst>
                </p:cNvPr>
                <p:cNvPicPr/>
                <p:nvPr/>
              </p:nvPicPr>
              <p:blipFill>
                <a:blip r:embed="rId308"/>
                <a:stretch>
                  <a:fillRect/>
                </a:stretch>
              </p:blipFill>
              <p:spPr>
                <a:xfrm>
                  <a:off x="6812610" y="6112815"/>
                  <a:ext cx="1436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9" name="Ink 258">
                  <a:extLst>
                    <a:ext uri="{FF2B5EF4-FFF2-40B4-BE49-F238E27FC236}">
                      <a16:creationId xmlns:a16="http://schemas.microsoft.com/office/drawing/2014/main" id="{9AF23579-2298-4275-AB8C-2E6F166F5FDE}"/>
                    </a:ext>
                  </a:extLst>
                </p14:cNvPr>
                <p14:cNvContentPartPr/>
                <p14:nvPr/>
              </p14:nvContentPartPr>
              <p14:xfrm>
                <a:off x="7198890" y="4806015"/>
                <a:ext cx="1395000" cy="754200"/>
              </p14:xfrm>
            </p:contentPart>
          </mc:Choice>
          <mc:Fallback xmlns="">
            <p:pic>
              <p:nvPicPr>
                <p:cNvPr id="259" name="Ink 258">
                  <a:extLst>
                    <a:ext uri="{FF2B5EF4-FFF2-40B4-BE49-F238E27FC236}">
                      <a16:creationId xmlns:a16="http://schemas.microsoft.com/office/drawing/2014/main" id="{9AF23579-2298-4275-AB8C-2E6F166F5FDE}"/>
                    </a:ext>
                  </a:extLst>
                </p:cNvPr>
                <p:cNvPicPr/>
                <p:nvPr/>
              </p:nvPicPr>
              <p:blipFill>
                <a:blip r:embed="rId310"/>
                <a:stretch>
                  <a:fillRect/>
                </a:stretch>
              </p:blipFill>
              <p:spPr>
                <a:xfrm>
                  <a:off x="7190250" y="4797375"/>
                  <a:ext cx="14126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0" name="Ink 259">
                  <a:extLst>
                    <a:ext uri="{FF2B5EF4-FFF2-40B4-BE49-F238E27FC236}">
                      <a16:creationId xmlns:a16="http://schemas.microsoft.com/office/drawing/2014/main" id="{13707A52-5702-4BA6-924C-94DA430FF349}"/>
                    </a:ext>
                  </a:extLst>
                </p14:cNvPr>
                <p14:cNvContentPartPr/>
                <p14:nvPr/>
              </p14:nvContentPartPr>
              <p14:xfrm>
                <a:off x="7034370" y="5751735"/>
                <a:ext cx="1410840" cy="590760"/>
              </p14:xfrm>
            </p:contentPart>
          </mc:Choice>
          <mc:Fallback xmlns="">
            <p:pic>
              <p:nvPicPr>
                <p:cNvPr id="260" name="Ink 259">
                  <a:extLst>
                    <a:ext uri="{FF2B5EF4-FFF2-40B4-BE49-F238E27FC236}">
                      <a16:creationId xmlns:a16="http://schemas.microsoft.com/office/drawing/2014/main" id="{13707A52-5702-4BA6-924C-94DA430FF349}"/>
                    </a:ext>
                  </a:extLst>
                </p:cNvPr>
                <p:cNvPicPr/>
                <p:nvPr/>
              </p:nvPicPr>
              <p:blipFill>
                <a:blip r:embed="rId312"/>
                <a:stretch>
                  <a:fillRect/>
                </a:stretch>
              </p:blipFill>
              <p:spPr>
                <a:xfrm>
                  <a:off x="7025370" y="5743095"/>
                  <a:ext cx="142848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1" name="Ink 260">
                  <a:extLst>
                    <a:ext uri="{FF2B5EF4-FFF2-40B4-BE49-F238E27FC236}">
                      <a16:creationId xmlns:a16="http://schemas.microsoft.com/office/drawing/2014/main" id="{5AAB3F79-38CC-4C7A-B19F-7EF11F030ABC}"/>
                    </a:ext>
                  </a:extLst>
                </p14:cNvPr>
                <p14:cNvContentPartPr/>
                <p14:nvPr/>
              </p14:nvContentPartPr>
              <p14:xfrm>
                <a:off x="8377890" y="5067375"/>
                <a:ext cx="288000" cy="1034640"/>
              </p14:xfrm>
            </p:contentPart>
          </mc:Choice>
          <mc:Fallback xmlns="">
            <p:pic>
              <p:nvPicPr>
                <p:cNvPr id="261" name="Ink 260">
                  <a:extLst>
                    <a:ext uri="{FF2B5EF4-FFF2-40B4-BE49-F238E27FC236}">
                      <a16:creationId xmlns:a16="http://schemas.microsoft.com/office/drawing/2014/main" id="{5AAB3F79-38CC-4C7A-B19F-7EF11F030ABC}"/>
                    </a:ext>
                  </a:extLst>
                </p:cNvPr>
                <p:cNvPicPr/>
                <p:nvPr/>
              </p:nvPicPr>
              <p:blipFill>
                <a:blip r:embed="rId314"/>
                <a:stretch>
                  <a:fillRect/>
                </a:stretch>
              </p:blipFill>
              <p:spPr>
                <a:xfrm>
                  <a:off x="8368890" y="5058375"/>
                  <a:ext cx="30564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2" name="Ink 261">
                  <a:extLst>
                    <a:ext uri="{FF2B5EF4-FFF2-40B4-BE49-F238E27FC236}">
                      <a16:creationId xmlns:a16="http://schemas.microsoft.com/office/drawing/2014/main" id="{5E8277E8-960C-48AE-90B3-68AE80C76D90}"/>
                    </a:ext>
                  </a:extLst>
                </p14:cNvPr>
                <p14:cNvContentPartPr/>
                <p14:nvPr/>
              </p14:nvContentPartPr>
              <p14:xfrm>
                <a:off x="8536650" y="5055135"/>
                <a:ext cx="1078920" cy="590760"/>
              </p14:xfrm>
            </p:contentPart>
          </mc:Choice>
          <mc:Fallback xmlns="">
            <p:pic>
              <p:nvPicPr>
                <p:cNvPr id="262" name="Ink 261">
                  <a:extLst>
                    <a:ext uri="{FF2B5EF4-FFF2-40B4-BE49-F238E27FC236}">
                      <a16:creationId xmlns:a16="http://schemas.microsoft.com/office/drawing/2014/main" id="{5E8277E8-960C-48AE-90B3-68AE80C76D90}"/>
                    </a:ext>
                  </a:extLst>
                </p:cNvPr>
                <p:cNvPicPr/>
                <p:nvPr/>
              </p:nvPicPr>
              <p:blipFill>
                <a:blip r:embed="rId316"/>
                <a:stretch>
                  <a:fillRect/>
                </a:stretch>
              </p:blipFill>
              <p:spPr>
                <a:xfrm>
                  <a:off x="8527650" y="5046495"/>
                  <a:ext cx="10965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3" name="Ink 262">
                  <a:extLst>
                    <a:ext uri="{FF2B5EF4-FFF2-40B4-BE49-F238E27FC236}">
                      <a16:creationId xmlns:a16="http://schemas.microsoft.com/office/drawing/2014/main" id="{D51A0CD5-93A7-441C-A030-46C41017C648}"/>
                    </a:ext>
                  </a:extLst>
                </p14:cNvPr>
                <p14:cNvContentPartPr/>
                <p14:nvPr/>
              </p14:nvContentPartPr>
              <p14:xfrm>
                <a:off x="9630690" y="5646255"/>
                <a:ext cx="9720" cy="2880"/>
              </p14:xfrm>
            </p:contentPart>
          </mc:Choice>
          <mc:Fallback xmlns="">
            <p:pic>
              <p:nvPicPr>
                <p:cNvPr id="263" name="Ink 262">
                  <a:extLst>
                    <a:ext uri="{FF2B5EF4-FFF2-40B4-BE49-F238E27FC236}">
                      <a16:creationId xmlns:a16="http://schemas.microsoft.com/office/drawing/2014/main" id="{D51A0CD5-93A7-441C-A030-46C41017C648}"/>
                    </a:ext>
                  </a:extLst>
                </p:cNvPr>
                <p:cNvPicPr/>
                <p:nvPr/>
              </p:nvPicPr>
              <p:blipFill>
                <a:blip r:embed="rId318"/>
                <a:stretch>
                  <a:fillRect/>
                </a:stretch>
              </p:blipFill>
              <p:spPr>
                <a:xfrm>
                  <a:off x="9621690" y="5637615"/>
                  <a:ext cx="2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4" name="Ink 263">
                  <a:extLst>
                    <a:ext uri="{FF2B5EF4-FFF2-40B4-BE49-F238E27FC236}">
                      <a16:creationId xmlns:a16="http://schemas.microsoft.com/office/drawing/2014/main" id="{227D5114-211E-44F6-A459-8B3006A4F3BD}"/>
                    </a:ext>
                  </a:extLst>
                </p14:cNvPr>
                <p14:cNvContentPartPr/>
                <p14:nvPr/>
              </p14:nvContentPartPr>
              <p14:xfrm>
                <a:off x="9623850" y="5642655"/>
                <a:ext cx="360" cy="360"/>
              </p14:xfrm>
            </p:contentPart>
          </mc:Choice>
          <mc:Fallback xmlns="">
            <p:pic>
              <p:nvPicPr>
                <p:cNvPr id="264" name="Ink 263">
                  <a:extLst>
                    <a:ext uri="{FF2B5EF4-FFF2-40B4-BE49-F238E27FC236}">
                      <a16:creationId xmlns:a16="http://schemas.microsoft.com/office/drawing/2014/main" id="{227D5114-211E-44F6-A459-8B3006A4F3BD}"/>
                    </a:ext>
                  </a:extLst>
                </p:cNvPr>
                <p:cNvPicPr/>
                <p:nvPr/>
              </p:nvPicPr>
              <p:blipFill>
                <a:blip r:embed="rId320"/>
                <a:stretch>
                  <a:fillRect/>
                </a:stretch>
              </p:blipFill>
              <p:spPr>
                <a:xfrm>
                  <a:off x="9614850" y="5634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5" name="Ink 264">
                  <a:extLst>
                    <a:ext uri="{FF2B5EF4-FFF2-40B4-BE49-F238E27FC236}">
                      <a16:creationId xmlns:a16="http://schemas.microsoft.com/office/drawing/2014/main" id="{0CD74934-A261-4294-9123-C5448F9494AF}"/>
                    </a:ext>
                  </a:extLst>
                </p14:cNvPr>
                <p14:cNvContentPartPr/>
                <p14:nvPr/>
              </p14:nvContentPartPr>
              <p14:xfrm>
                <a:off x="8383290" y="5674335"/>
                <a:ext cx="1215720" cy="447840"/>
              </p14:xfrm>
            </p:contentPart>
          </mc:Choice>
          <mc:Fallback xmlns="">
            <p:pic>
              <p:nvPicPr>
                <p:cNvPr id="265" name="Ink 264">
                  <a:extLst>
                    <a:ext uri="{FF2B5EF4-FFF2-40B4-BE49-F238E27FC236}">
                      <a16:creationId xmlns:a16="http://schemas.microsoft.com/office/drawing/2014/main" id="{0CD74934-A261-4294-9123-C5448F9494AF}"/>
                    </a:ext>
                  </a:extLst>
                </p:cNvPr>
                <p:cNvPicPr/>
                <p:nvPr/>
              </p:nvPicPr>
              <p:blipFill>
                <a:blip r:embed="rId322"/>
                <a:stretch>
                  <a:fillRect/>
                </a:stretch>
              </p:blipFill>
              <p:spPr>
                <a:xfrm>
                  <a:off x="8374650" y="5665695"/>
                  <a:ext cx="12333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6" name="Ink 265">
                  <a:extLst>
                    <a:ext uri="{FF2B5EF4-FFF2-40B4-BE49-F238E27FC236}">
                      <a16:creationId xmlns:a16="http://schemas.microsoft.com/office/drawing/2014/main" id="{910A2418-0BD4-444E-AA84-841899E89D81}"/>
                    </a:ext>
                  </a:extLst>
                </p14:cNvPr>
                <p14:cNvContentPartPr/>
                <p14:nvPr/>
              </p14:nvContentPartPr>
              <p14:xfrm>
                <a:off x="8810250" y="5504055"/>
                <a:ext cx="275760" cy="323280"/>
              </p14:xfrm>
            </p:contentPart>
          </mc:Choice>
          <mc:Fallback xmlns="">
            <p:pic>
              <p:nvPicPr>
                <p:cNvPr id="266" name="Ink 265">
                  <a:extLst>
                    <a:ext uri="{FF2B5EF4-FFF2-40B4-BE49-F238E27FC236}">
                      <a16:creationId xmlns:a16="http://schemas.microsoft.com/office/drawing/2014/main" id="{910A2418-0BD4-444E-AA84-841899E89D81}"/>
                    </a:ext>
                  </a:extLst>
                </p:cNvPr>
                <p:cNvPicPr/>
                <p:nvPr/>
              </p:nvPicPr>
              <p:blipFill>
                <a:blip r:embed="rId324"/>
                <a:stretch>
                  <a:fillRect/>
                </a:stretch>
              </p:blipFill>
              <p:spPr>
                <a:xfrm>
                  <a:off x="8801250" y="5495055"/>
                  <a:ext cx="2934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7" name="Ink 266">
                  <a:extLst>
                    <a:ext uri="{FF2B5EF4-FFF2-40B4-BE49-F238E27FC236}">
                      <a16:creationId xmlns:a16="http://schemas.microsoft.com/office/drawing/2014/main" id="{CCDEADBD-CBD5-457E-A617-C0125B4E233F}"/>
                    </a:ext>
                  </a:extLst>
                </p14:cNvPr>
                <p14:cNvContentPartPr/>
                <p14:nvPr/>
              </p14:nvContentPartPr>
              <p14:xfrm>
                <a:off x="9096450" y="5524935"/>
                <a:ext cx="256320" cy="289800"/>
              </p14:xfrm>
            </p:contentPart>
          </mc:Choice>
          <mc:Fallback xmlns="">
            <p:pic>
              <p:nvPicPr>
                <p:cNvPr id="267" name="Ink 266">
                  <a:extLst>
                    <a:ext uri="{FF2B5EF4-FFF2-40B4-BE49-F238E27FC236}">
                      <a16:creationId xmlns:a16="http://schemas.microsoft.com/office/drawing/2014/main" id="{CCDEADBD-CBD5-457E-A617-C0125B4E233F}"/>
                    </a:ext>
                  </a:extLst>
                </p:cNvPr>
                <p:cNvPicPr/>
                <p:nvPr/>
              </p:nvPicPr>
              <p:blipFill>
                <a:blip r:embed="rId326"/>
                <a:stretch>
                  <a:fillRect/>
                </a:stretch>
              </p:blipFill>
              <p:spPr>
                <a:xfrm>
                  <a:off x="9087450" y="5515935"/>
                  <a:ext cx="2739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9" name="Ink 268">
                  <a:extLst>
                    <a:ext uri="{FF2B5EF4-FFF2-40B4-BE49-F238E27FC236}">
                      <a16:creationId xmlns:a16="http://schemas.microsoft.com/office/drawing/2014/main" id="{E30A6E56-9C58-4660-B49F-8EAC31E1390F}"/>
                    </a:ext>
                  </a:extLst>
                </p14:cNvPr>
                <p14:cNvContentPartPr/>
                <p14:nvPr/>
              </p14:nvContentPartPr>
              <p14:xfrm>
                <a:off x="9577050" y="5634015"/>
                <a:ext cx="394560" cy="33840"/>
              </p14:xfrm>
            </p:contentPart>
          </mc:Choice>
          <mc:Fallback xmlns="">
            <p:pic>
              <p:nvPicPr>
                <p:cNvPr id="269" name="Ink 268">
                  <a:extLst>
                    <a:ext uri="{FF2B5EF4-FFF2-40B4-BE49-F238E27FC236}">
                      <a16:creationId xmlns:a16="http://schemas.microsoft.com/office/drawing/2014/main" id="{E30A6E56-9C58-4660-B49F-8EAC31E1390F}"/>
                    </a:ext>
                  </a:extLst>
                </p:cNvPr>
                <p:cNvPicPr/>
                <p:nvPr/>
              </p:nvPicPr>
              <p:blipFill>
                <a:blip r:embed="rId328"/>
                <a:stretch>
                  <a:fillRect/>
                </a:stretch>
              </p:blipFill>
              <p:spPr>
                <a:xfrm>
                  <a:off x="9568410" y="5625375"/>
                  <a:ext cx="41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0" name="Ink 269">
                  <a:extLst>
                    <a:ext uri="{FF2B5EF4-FFF2-40B4-BE49-F238E27FC236}">
                      <a16:creationId xmlns:a16="http://schemas.microsoft.com/office/drawing/2014/main" id="{EADB81A7-B842-4160-94E2-3A1C32038352}"/>
                    </a:ext>
                  </a:extLst>
                </p14:cNvPr>
                <p14:cNvContentPartPr/>
                <p14:nvPr/>
              </p14:nvContentPartPr>
              <p14:xfrm>
                <a:off x="10023090" y="4079175"/>
                <a:ext cx="130320" cy="1563840"/>
              </p14:xfrm>
            </p:contentPart>
          </mc:Choice>
          <mc:Fallback xmlns="">
            <p:pic>
              <p:nvPicPr>
                <p:cNvPr id="270" name="Ink 269">
                  <a:extLst>
                    <a:ext uri="{FF2B5EF4-FFF2-40B4-BE49-F238E27FC236}">
                      <a16:creationId xmlns:a16="http://schemas.microsoft.com/office/drawing/2014/main" id="{EADB81A7-B842-4160-94E2-3A1C32038352}"/>
                    </a:ext>
                  </a:extLst>
                </p:cNvPr>
                <p:cNvPicPr/>
                <p:nvPr/>
              </p:nvPicPr>
              <p:blipFill>
                <a:blip r:embed="rId330"/>
                <a:stretch>
                  <a:fillRect/>
                </a:stretch>
              </p:blipFill>
              <p:spPr>
                <a:xfrm>
                  <a:off x="10014090" y="4070175"/>
                  <a:ext cx="147960" cy="1581480"/>
                </a:xfrm>
                <a:prstGeom prst="rect">
                  <a:avLst/>
                </a:prstGeom>
              </p:spPr>
            </p:pic>
          </mc:Fallback>
        </mc:AlternateContent>
      </p:grpSp>
      <p:grpSp>
        <p:nvGrpSpPr>
          <p:cNvPr id="293" name="Group 292">
            <a:extLst>
              <a:ext uri="{FF2B5EF4-FFF2-40B4-BE49-F238E27FC236}">
                <a16:creationId xmlns:a16="http://schemas.microsoft.com/office/drawing/2014/main" id="{F5833392-3DD8-4EE6-93EC-EF5216E45DFE}"/>
              </a:ext>
            </a:extLst>
          </p:cNvPr>
          <p:cNvGrpSpPr/>
          <p:nvPr/>
        </p:nvGrpSpPr>
        <p:grpSpPr>
          <a:xfrm>
            <a:off x="10111290" y="1766790"/>
            <a:ext cx="2100240" cy="2460600"/>
            <a:chOff x="10111290" y="1766790"/>
            <a:chExt cx="2100240" cy="2460600"/>
          </a:xfrm>
        </p:grpSpPr>
        <mc:AlternateContent xmlns:mc="http://schemas.openxmlformats.org/markup-compatibility/2006" xmlns:p14="http://schemas.microsoft.com/office/powerpoint/2010/main">
          <mc:Choice Requires="p14">
            <p:contentPart p14:bwMode="auto" r:id="rId331">
              <p14:nvContentPartPr>
                <p14:cNvPr id="272" name="Ink 271">
                  <a:extLst>
                    <a:ext uri="{FF2B5EF4-FFF2-40B4-BE49-F238E27FC236}">
                      <a16:creationId xmlns:a16="http://schemas.microsoft.com/office/drawing/2014/main" id="{D2BAAE33-18CE-421C-8103-CB1EF9DC75E3}"/>
                    </a:ext>
                  </a:extLst>
                </p14:cNvPr>
                <p14:cNvContentPartPr/>
                <p14:nvPr/>
              </p14:nvContentPartPr>
              <p14:xfrm>
                <a:off x="10417290" y="1798470"/>
                <a:ext cx="19080" cy="2160"/>
              </p14:xfrm>
            </p:contentPart>
          </mc:Choice>
          <mc:Fallback xmlns="">
            <p:pic>
              <p:nvPicPr>
                <p:cNvPr id="272" name="Ink 271">
                  <a:extLst>
                    <a:ext uri="{FF2B5EF4-FFF2-40B4-BE49-F238E27FC236}">
                      <a16:creationId xmlns:a16="http://schemas.microsoft.com/office/drawing/2014/main" id="{D2BAAE33-18CE-421C-8103-CB1EF9DC75E3}"/>
                    </a:ext>
                  </a:extLst>
                </p:cNvPr>
                <p:cNvPicPr/>
                <p:nvPr/>
              </p:nvPicPr>
              <p:blipFill>
                <a:blip r:embed="rId332"/>
                <a:stretch>
                  <a:fillRect/>
                </a:stretch>
              </p:blipFill>
              <p:spPr>
                <a:xfrm>
                  <a:off x="10408650" y="1789470"/>
                  <a:ext cx="36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3" name="Ink 272">
                  <a:extLst>
                    <a:ext uri="{FF2B5EF4-FFF2-40B4-BE49-F238E27FC236}">
                      <a16:creationId xmlns:a16="http://schemas.microsoft.com/office/drawing/2014/main" id="{7DC8BEC6-9EE8-4585-BAC7-E9375F1FE2D8}"/>
                    </a:ext>
                  </a:extLst>
                </p14:cNvPr>
                <p14:cNvContentPartPr/>
                <p14:nvPr/>
              </p14:nvContentPartPr>
              <p14:xfrm>
                <a:off x="10221450" y="1766790"/>
                <a:ext cx="381600" cy="1218240"/>
              </p14:xfrm>
            </p:contentPart>
          </mc:Choice>
          <mc:Fallback xmlns="">
            <p:pic>
              <p:nvPicPr>
                <p:cNvPr id="273" name="Ink 272">
                  <a:extLst>
                    <a:ext uri="{FF2B5EF4-FFF2-40B4-BE49-F238E27FC236}">
                      <a16:creationId xmlns:a16="http://schemas.microsoft.com/office/drawing/2014/main" id="{7DC8BEC6-9EE8-4585-BAC7-E9375F1FE2D8}"/>
                    </a:ext>
                  </a:extLst>
                </p:cNvPr>
                <p:cNvPicPr/>
                <p:nvPr/>
              </p:nvPicPr>
              <p:blipFill>
                <a:blip r:embed="rId334"/>
                <a:stretch>
                  <a:fillRect/>
                </a:stretch>
              </p:blipFill>
              <p:spPr>
                <a:xfrm>
                  <a:off x="10212810" y="1757790"/>
                  <a:ext cx="399240" cy="123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4" name="Ink 273">
                  <a:extLst>
                    <a:ext uri="{FF2B5EF4-FFF2-40B4-BE49-F238E27FC236}">
                      <a16:creationId xmlns:a16="http://schemas.microsoft.com/office/drawing/2014/main" id="{1656B334-4630-4891-9622-580D7741D587}"/>
                    </a:ext>
                  </a:extLst>
                </p14:cNvPr>
                <p14:cNvContentPartPr/>
                <p14:nvPr/>
              </p14:nvContentPartPr>
              <p14:xfrm>
                <a:off x="10111290" y="3341430"/>
                <a:ext cx="455040" cy="885960"/>
              </p14:xfrm>
            </p:contentPart>
          </mc:Choice>
          <mc:Fallback xmlns="">
            <p:pic>
              <p:nvPicPr>
                <p:cNvPr id="274" name="Ink 273">
                  <a:extLst>
                    <a:ext uri="{FF2B5EF4-FFF2-40B4-BE49-F238E27FC236}">
                      <a16:creationId xmlns:a16="http://schemas.microsoft.com/office/drawing/2014/main" id="{1656B334-4630-4891-9622-580D7741D587}"/>
                    </a:ext>
                  </a:extLst>
                </p:cNvPr>
                <p:cNvPicPr/>
                <p:nvPr/>
              </p:nvPicPr>
              <p:blipFill>
                <a:blip r:embed="rId336"/>
                <a:stretch>
                  <a:fillRect/>
                </a:stretch>
              </p:blipFill>
              <p:spPr>
                <a:xfrm>
                  <a:off x="10102650" y="3332790"/>
                  <a:ext cx="4726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6" name="Ink 275">
                  <a:extLst>
                    <a:ext uri="{FF2B5EF4-FFF2-40B4-BE49-F238E27FC236}">
                      <a16:creationId xmlns:a16="http://schemas.microsoft.com/office/drawing/2014/main" id="{9B7741B5-534C-4BAE-BBD7-7135575999BD}"/>
                    </a:ext>
                  </a:extLst>
                </p14:cNvPr>
                <p14:cNvContentPartPr/>
                <p14:nvPr/>
              </p14:nvContentPartPr>
              <p14:xfrm>
                <a:off x="10569930" y="2471310"/>
                <a:ext cx="309600" cy="1050120"/>
              </p14:xfrm>
            </p:contentPart>
          </mc:Choice>
          <mc:Fallback xmlns="">
            <p:pic>
              <p:nvPicPr>
                <p:cNvPr id="276" name="Ink 275">
                  <a:extLst>
                    <a:ext uri="{FF2B5EF4-FFF2-40B4-BE49-F238E27FC236}">
                      <a16:creationId xmlns:a16="http://schemas.microsoft.com/office/drawing/2014/main" id="{9B7741B5-534C-4BAE-BBD7-7135575999BD}"/>
                    </a:ext>
                  </a:extLst>
                </p:cNvPr>
                <p:cNvPicPr/>
                <p:nvPr/>
              </p:nvPicPr>
              <p:blipFill>
                <a:blip r:embed="rId338"/>
                <a:stretch>
                  <a:fillRect/>
                </a:stretch>
              </p:blipFill>
              <p:spPr>
                <a:xfrm>
                  <a:off x="10560930" y="2462310"/>
                  <a:ext cx="32724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7" name="Ink 276">
                  <a:extLst>
                    <a:ext uri="{FF2B5EF4-FFF2-40B4-BE49-F238E27FC236}">
                      <a16:creationId xmlns:a16="http://schemas.microsoft.com/office/drawing/2014/main" id="{C6EF6419-C9A8-4EC9-91A7-017D3A0F33F1}"/>
                    </a:ext>
                  </a:extLst>
                </p14:cNvPr>
                <p14:cNvContentPartPr/>
                <p14:nvPr/>
              </p14:nvContentPartPr>
              <p14:xfrm>
                <a:off x="10614930" y="2847510"/>
                <a:ext cx="1077840" cy="717480"/>
              </p14:xfrm>
            </p:contentPart>
          </mc:Choice>
          <mc:Fallback xmlns="">
            <p:pic>
              <p:nvPicPr>
                <p:cNvPr id="277" name="Ink 276">
                  <a:extLst>
                    <a:ext uri="{FF2B5EF4-FFF2-40B4-BE49-F238E27FC236}">
                      <a16:creationId xmlns:a16="http://schemas.microsoft.com/office/drawing/2014/main" id="{C6EF6419-C9A8-4EC9-91A7-017D3A0F33F1}"/>
                    </a:ext>
                  </a:extLst>
                </p:cNvPr>
                <p:cNvPicPr/>
                <p:nvPr/>
              </p:nvPicPr>
              <p:blipFill>
                <a:blip r:embed="rId340"/>
                <a:stretch>
                  <a:fillRect/>
                </a:stretch>
              </p:blipFill>
              <p:spPr>
                <a:xfrm>
                  <a:off x="10606290" y="2838870"/>
                  <a:ext cx="109548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Ink 278">
                  <a:extLst>
                    <a:ext uri="{FF2B5EF4-FFF2-40B4-BE49-F238E27FC236}">
                      <a16:creationId xmlns:a16="http://schemas.microsoft.com/office/drawing/2014/main" id="{CDFF5CC4-A6EE-44B2-88F8-C605DCF0477C}"/>
                    </a:ext>
                  </a:extLst>
                </p14:cNvPr>
                <p14:cNvContentPartPr/>
                <p14:nvPr/>
              </p14:nvContentPartPr>
              <p14:xfrm>
                <a:off x="10713570" y="2477790"/>
                <a:ext cx="957600" cy="395640"/>
              </p14:xfrm>
            </p:contentPart>
          </mc:Choice>
          <mc:Fallback xmlns="">
            <p:pic>
              <p:nvPicPr>
                <p:cNvPr id="279" name="Ink 278">
                  <a:extLst>
                    <a:ext uri="{FF2B5EF4-FFF2-40B4-BE49-F238E27FC236}">
                      <a16:creationId xmlns:a16="http://schemas.microsoft.com/office/drawing/2014/main" id="{CDFF5CC4-A6EE-44B2-88F8-C605DCF0477C}"/>
                    </a:ext>
                  </a:extLst>
                </p:cNvPr>
                <p:cNvPicPr/>
                <p:nvPr/>
              </p:nvPicPr>
              <p:blipFill>
                <a:blip r:embed="rId342"/>
                <a:stretch>
                  <a:fillRect/>
                </a:stretch>
              </p:blipFill>
              <p:spPr>
                <a:xfrm>
                  <a:off x="10704570" y="2469150"/>
                  <a:ext cx="9752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Ink 279">
                  <a:extLst>
                    <a:ext uri="{FF2B5EF4-FFF2-40B4-BE49-F238E27FC236}">
                      <a16:creationId xmlns:a16="http://schemas.microsoft.com/office/drawing/2014/main" id="{78953EB7-7995-4C50-8BEC-1BE3891D5922}"/>
                    </a:ext>
                  </a:extLst>
                </p14:cNvPr>
                <p14:cNvContentPartPr/>
                <p14:nvPr/>
              </p14:nvContentPartPr>
              <p14:xfrm>
                <a:off x="10999410" y="2829870"/>
                <a:ext cx="198360" cy="245880"/>
              </p14:xfrm>
            </p:contentPart>
          </mc:Choice>
          <mc:Fallback xmlns="">
            <p:pic>
              <p:nvPicPr>
                <p:cNvPr id="280" name="Ink 279">
                  <a:extLst>
                    <a:ext uri="{FF2B5EF4-FFF2-40B4-BE49-F238E27FC236}">
                      <a16:creationId xmlns:a16="http://schemas.microsoft.com/office/drawing/2014/main" id="{78953EB7-7995-4C50-8BEC-1BE3891D5922}"/>
                    </a:ext>
                  </a:extLst>
                </p:cNvPr>
                <p:cNvPicPr/>
                <p:nvPr/>
              </p:nvPicPr>
              <p:blipFill>
                <a:blip r:embed="rId344"/>
                <a:stretch>
                  <a:fillRect/>
                </a:stretch>
              </p:blipFill>
              <p:spPr>
                <a:xfrm>
                  <a:off x="10990770" y="2821230"/>
                  <a:ext cx="21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1" name="Ink 280">
                  <a:extLst>
                    <a:ext uri="{FF2B5EF4-FFF2-40B4-BE49-F238E27FC236}">
                      <a16:creationId xmlns:a16="http://schemas.microsoft.com/office/drawing/2014/main" id="{15F75866-9450-4666-A4DA-38FBC5C8C94D}"/>
                    </a:ext>
                  </a:extLst>
                </p14:cNvPr>
                <p14:cNvContentPartPr/>
                <p14:nvPr/>
              </p14:nvContentPartPr>
              <p14:xfrm>
                <a:off x="11240250" y="2858310"/>
                <a:ext cx="46440" cy="289800"/>
              </p14:xfrm>
            </p:contentPart>
          </mc:Choice>
          <mc:Fallback xmlns="">
            <p:pic>
              <p:nvPicPr>
                <p:cNvPr id="281" name="Ink 280">
                  <a:extLst>
                    <a:ext uri="{FF2B5EF4-FFF2-40B4-BE49-F238E27FC236}">
                      <a16:creationId xmlns:a16="http://schemas.microsoft.com/office/drawing/2014/main" id="{15F75866-9450-4666-A4DA-38FBC5C8C94D}"/>
                    </a:ext>
                  </a:extLst>
                </p:cNvPr>
                <p:cNvPicPr/>
                <p:nvPr/>
              </p:nvPicPr>
              <p:blipFill>
                <a:blip r:embed="rId346"/>
                <a:stretch>
                  <a:fillRect/>
                </a:stretch>
              </p:blipFill>
              <p:spPr>
                <a:xfrm>
                  <a:off x="11231610" y="2849310"/>
                  <a:ext cx="64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2" name="Ink 281">
                  <a:extLst>
                    <a:ext uri="{FF2B5EF4-FFF2-40B4-BE49-F238E27FC236}">
                      <a16:creationId xmlns:a16="http://schemas.microsoft.com/office/drawing/2014/main" id="{26EDFD78-00B9-4099-B088-A482DD3E4222}"/>
                    </a:ext>
                  </a:extLst>
                </p14:cNvPr>
                <p14:cNvContentPartPr/>
                <p14:nvPr/>
              </p14:nvContentPartPr>
              <p14:xfrm>
                <a:off x="11253210" y="2889630"/>
                <a:ext cx="298440" cy="235080"/>
              </p14:xfrm>
            </p:contentPart>
          </mc:Choice>
          <mc:Fallback xmlns="">
            <p:pic>
              <p:nvPicPr>
                <p:cNvPr id="282" name="Ink 281">
                  <a:extLst>
                    <a:ext uri="{FF2B5EF4-FFF2-40B4-BE49-F238E27FC236}">
                      <a16:creationId xmlns:a16="http://schemas.microsoft.com/office/drawing/2014/main" id="{26EDFD78-00B9-4099-B088-A482DD3E4222}"/>
                    </a:ext>
                  </a:extLst>
                </p:cNvPr>
                <p:cNvPicPr/>
                <p:nvPr/>
              </p:nvPicPr>
              <p:blipFill>
                <a:blip r:embed="rId348"/>
                <a:stretch>
                  <a:fillRect/>
                </a:stretch>
              </p:blipFill>
              <p:spPr>
                <a:xfrm>
                  <a:off x="11244570" y="2880630"/>
                  <a:ext cx="316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3" name="Ink 282">
                  <a:extLst>
                    <a:ext uri="{FF2B5EF4-FFF2-40B4-BE49-F238E27FC236}">
                      <a16:creationId xmlns:a16="http://schemas.microsoft.com/office/drawing/2014/main" id="{503FA882-253D-4372-81A6-3E86256C90DE}"/>
                    </a:ext>
                  </a:extLst>
                </p14:cNvPr>
                <p14:cNvContentPartPr/>
                <p14:nvPr/>
              </p14:nvContentPartPr>
              <p14:xfrm>
                <a:off x="11688450" y="2841390"/>
                <a:ext cx="523080" cy="18360"/>
              </p14:xfrm>
            </p:contentPart>
          </mc:Choice>
          <mc:Fallback xmlns="">
            <p:pic>
              <p:nvPicPr>
                <p:cNvPr id="283" name="Ink 282">
                  <a:extLst>
                    <a:ext uri="{FF2B5EF4-FFF2-40B4-BE49-F238E27FC236}">
                      <a16:creationId xmlns:a16="http://schemas.microsoft.com/office/drawing/2014/main" id="{503FA882-253D-4372-81A6-3E86256C90DE}"/>
                    </a:ext>
                  </a:extLst>
                </p:cNvPr>
                <p:cNvPicPr/>
                <p:nvPr/>
              </p:nvPicPr>
              <p:blipFill>
                <a:blip r:embed="rId350"/>
                <a:stretch>
                  <a:fillRect/>
                </a:stretch>
              </p:blipFill>
              <p:spPr>
                <a:xfrm>
                  <a:off x="11679810" y="2832750"/>
                  <a:ext cx="540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5" name="Ink 284">
                  <a:extLst>
                    <a:ext uri="{FF2B5EF4-FFF2-40B4-BE49-F238E27FC236}">
                      <a16:creationId xmlns:a16="http://schemas.microsoft.com/office/drawing/2014/main" id="{CF769EC4-E651-4C2D-9EF9-7D58194DAE55}"/>
                    </a:ext>
                  </a:extLst>
                </p14:cNvPr>
                <p14:cNvContentPartPr/>
                <p14:nvPr/>
              </p14:nvContentPartPr>
              <p14:xfrm>
                <a:off x="10565610" y="2862630"/>
                <a:ext cx="367200" cy="58320"/>
              </p14:xfrm>
            </p:contentPart>
          </mc:Choice>
          <mc:Fallback xmlns="">
            <p:pic>
              <p:nvPicPr>
                <p:cNvPr id="285" name="Ink 284">
                  <a:extLst>
                    <a:ext uri="{FF2B5EF4-FFF2-40B4-BE49-F238E27FC236}">
                      <a16:creationId xmlns:a16="http://schemas.microsoft.com/office/drawing/2014/main" id="{CF769EC4-E651-4C2D-9EF9-7D58194DAE55}"/>
                    </a:ext>
                  </a:extLst>
                </p:cNvPr>
                <p:cNvPicPr/>
                <p:nvPr/>
              </p:nvPicPr>
              <p:blipFill>
                <a:blip r:embed="rId352"/>
                <a:stretch>
                  <a:fillRect/>
                </a:stretch>
              </p:blipFill>
              <p:spPr>
                <a:xfrm>
                  <a:off x="10556970" y="2853630"/>
                  <a:ext cx="384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6" name="Ink 285">
                  <a:extLst>
                    <a:ext uri="{FF2B5EF4-FFF2-40B4-BE49-F238E27FC236}">
                      <a16:creationId xmlns:a16="http://schemas.microsoft.com/office/drawing/2014/main" id="{5B4BE011-BA92-433B-AF33-9DA8D461805B}"/>
                    </a:ext>
                  </a:extLst>
                </p14:cNvPr>
                <p14:cNvContentPartPr/>
                <p14:nvPr/>
              </p14:nvContentPartPr>
              <p14:xfrm>
                <a:off x="10366890" y="3307590"/>
                <a:ext cx="562680" cy="88200"/>
              </p14:xfrm>
            </p:contentPart>
          </mc:Choice>
          <mc:Fallback xmlns="">
            <p:pic>
              <p:nvPicPr>
                <p:cNvPr id="286" name="Ink 285">
                  <a:extLst>
                    <a:ext uri="{FF2B5EF4-FFF2-40B4-BE49-F238E27FC236}">
                      <a16:creationId xmlns:a16="http://schemas.microsoft.com/office/drawing/2014/main" id="{5B4BE011-BA92-433B-AF33-9DA8D461805B}"/>
                    </a:ext>
                  </a:extLst>
                </p:cNvPr>
                <p:cNvPicPr/>
                <p:nvPr/>
              </p:nvPicPr>
              <p:blipFill>
                <a:blip r:embed="rId354"/>
                <a:stretch>
                  <a:fillRect/>
                </a:stretch>
              </p:blipFill>
              <p:spPr>
                <a:xfrm>
                  <a:off x="10358250" y="3298950"/>
                  <a:ext cx="58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8" name="Ink 287">
                  <a:extLst>
                    <a:ext uri="{FF2B5EF4-FFF2-40B4-BE49-F238E27FC236}">
                      <a16:creationId xmlns:a16="http://schemas.microsoft.com/office/drawing/2014/main" id="{13EA8E9A-537C-4C6E-AFDF-C2F7E8C48DA1}"/>
                    </a:ext>
                  </a:extLst>
                </p14:cNvPr>
                <p14:cNvContentPartPr/>
                <p14:nvPr/>
              </p14:nvContentPartPr>
              <p14:xfrm>
                <a:off x="11374170" y="2104470"/>
                <a:ext cx="307440" cy="266040"/>
              </p14:xfrm>
            </p:contentPart>
          </mc:Choice>
          <mc:Fallback xmlns="">
            <p:pic>
              <p:nvPicPr>
                <p:cNvPr id="288" name="Ink 287">
                  <a:extLst>
                    <a:ext uri="{FF2B5EF4-FFF2-40B4-BE49-F238E27FC236}">
                      <a16:creationId xmlns:a16="http://schemas.microsoft.com/office/drawing/2014/main" id="{13EA8E9A-537C-4C6E-AFDF-C2F7E8C48DA1}"/>
                    </a:ext>
                  </a:extLst>
                </p:cNvPr>
                <p:cNvPicPr/>
                <p:nvPr/>
              </p:nvPicPr>
              <p:blipFill>
                <a:blip r:embed="rId356"/>
                <a:stretch>
                  <a:fillRect/>
                </a:stretch>
              </p:blipFill>
              <p:spPr>
                <a:xfrm>
                  <a:off x="11365530" y="2095830"/>
                  <a:ext cx="325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9" name="Ink 288">
                  <a:extLst>
                    <a:ext uri="{FF2B5EF4-FFF2-40B4-BE49-F238E27FC236}">
                      <a16:creationId xmlns:a16="http://schemas.microsoft.com/office/drawing/2014/main" id="{87B73FA5-4EB0-43E7-96D3-CED5B29C53CD}"/>
                    </a:ext>
                  </a:extLst>
                </p14:cNvPr>
                <p14:cNvContentPartPr/>
                <p14:nvPr/>
              </p14:nvContentPartPr>
              <p14:xfrm>
                <a:off x="11711850" y="2259270"/>
                <a:ext cx="159840" cy="241560"/>
              </p14:xfrm>
            </p:contentPart>
          </mc:Choice>
          <mc:Fallback xmlns="">
            <p:pic>
              <p:nvPicPr>
                <p:cNvPr id="289" name="Ink 288">
                  <a:extLst>
                    <a:ext uri="{FF2B5EF4-FFF2-40B4-BE49-F238E27FC236}">
                      <a16:creationId xmlns:a16="http://schemas.microsoft.com/office/drawing/2014/main" id="{87B73FA5-4EB0-43E7-96D3-CED5B29C53CD}"/>
                    </a:ext>
                  </a:extLst>
                </p:cNvPr>
                <p:cNvPicPr/>
                <p:nvPr/>
              </p:nvPicPr>
              <p:blipFill>
                <a:blip r:embed="rId358"/>
                <a:stretch>
                  <a:fillRect/>
                </a:stretch>
              </p:blipFill>
              <p:spPr>
                <a:xfrm>
                  <a:off x="11702850" y="2250270"/>
                  <a:ext cx="177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0" name="Ink 289">
                  <a:extLst>
                    <a:ext uri="{FF2B5EF4-FFF2-40B4-BE49-F238E27FC236}">
                      <a16:creationId xmlns:a16="http://schemas.microsoft.com/office/drawing/2014/main" id="{E032795E-4BF1-4ACD-BF72-88622612574E}"/>
                    </a:ext>
                  </a:extLst>
                </p14:cNvPr>
                <p14:cNvContentPartPr/>
                <p14:nvPr/>
              </p14:nvContentPartPr>
              <p14:xfrm>
                <a:off x="11838570" y="2220390"/>
                <a:ext cx="163440" cy="262080"/>
              </p14:xfrm>
            </p:contentPart>
          </mc:Choice>
          <mc:Fallback xmlns="">
            <p:pic>
              <p:nvPicPr>
                <p:cNvPr id="290" name="Ink 289">
                  <a:extLst>
                    <a:ext uri="{FF2B5EF4-FFF2-40B4-BE49-F238E27FC236}">
                      <a16:creationId xmlns:a16="http://schemas.microsoft.com/office/drawing/2014/main" id="{E032795E-4BF1-4ACD-BF72-88622612574E}"/>
                    </a:ext>
                  </a:extLst>
                </p:cNvPr>
                <p:cNvPicPr/>
                <p:nvPr/>
              </p:nvPicPr>
              <p:blipFill>
                <a:blip r:embed="rId360"/>
                <a:stretch>
                  <a:fillRect/>
                </a:stretch>
              </p:blipFill>
              <p:spPr>
                <a:xfrm>
                  <a:off x="11829930" y="2211750"/>
                  <a:ext cx="181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1" name="Ink 290">
                  <a:extLst>
                    <a:ext uri="{FF2B5EF4-FFF2-40B4-BE49-F238E27FC236}">
                      <a16:creationId xmlns:a16="http://schemas.microsoft.com/office/drawing/2014/main" id="{E159FA15-A64D-41F3-A070-31C59E061B84}"/>
                    </a:ext>
                  </a:extLst>
                </p14:cNvPr>
                <p14:cNvContentPartPr/>
                <p14:nvPr/>
              </p14:nvContentPartPr>
              <p14:xfrm>
                <a:off x="11753610" y="2280870"/>
                <a:ext cx="279720" cy="164160"/>
              </p14:xfrm>
            </p:contentPart>
          </mc:Choice>
          <mc:Fallback xmlns="">
            <p:pic>
              <p:nvPicPr>
                <p:cNvPr id="291" name="Ink 290">
                  <a:extLst>
                    <a:ext uri="{FF2B5EF4-FFF2-40B4-BE49-F238E27FC236}">
                      <a16:creationId xmlns:a16="http://schemas.microsoft.com/office/drawing/2014/main" id="{E159FA15-A64D-41F3-A070-31C59E061B84}"/>
                    </a:ext>
                  </a:extLst>
                </p:cNvPr>
                <p:cNvPicPr/>
                <p:nvPr/>
              </p:nvPicPr>
              <p:blipFill>
                <a:blip r:embed="rId362"/>
                <a:stretch>
                  <a:fillRect/>
                </a:stretch>
              </p:blipFill>
              <p:spPr>
                <a:xfrm>
                  <a:off x="11744610" y="2272230"/>
                  <a:ext cx="29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2" name="Ink 291">
                  <a:extLst>
                    <a:ext uri="{FF2B5EF4-FFF2-40B4-BE49-F238E27FC236}">
                      <a16:creationId xmlns:a16="http://schemas.microsoft.com/office/drawing/2014/main" id="{C76CE76C-FE57-45FB-B576-A57AF407BA79}"/>
                    </a:ext>
                  </a:extLst>
                </p14:cNvPr>
                <p14:cNvContentPartPr/>
                <p14:nvPr/>
              </p14:nvContentPartPr>
              <p14:xfrm>
                <a:off x="11962410" y="2530710"/>
                <a:ext cx="154080" cy="170280"/>
              </p14:xfrm>
            </p:contentPart>
          </mc:Choice>
          <mc:Fallback xmlns="">
            <p:pic>
              <p:nvPicPr>
                <p:cNvPr id="292" name="Ink 291">
                  <a:extLst>
                    <a:ext uri="{FF2B5EF4-FFF2-40B4-BE49-F238E27FC236}">
                      <a16:creationId xmlns:a16="http://schemas.microsoft.com/office/drawing/2014/main" id="{C76CE76C-FE57-45FB-B576-A57AF407BA79}"/>
                    </a:ext>
                  </a:extLst>
                </p:cNvPr>
                <p:cNvPicPr/>
                <p:nvPr/>
              </p:nvPicPr>
              <p:blipFill>
                <a:blip r:embed="rId364"/>
                <a:stretch>
                  <a:fillRect/>
                </a:stretch>
              </p:blipFill>
              <p:spPr>
                <a:xfrm>
                  <a:off x="11953770" y="2521710"/>
                  <a:ext cx="171720" cy="187920"/>
                </a:xfrm>
                <a:prstGeom prst="rect">
                  <a:avLst/>
                </a:prstGeom>
              </p:spPr>
            </p:pic>
          </mc:Fallback>
        </mc:AlternateContent>
      </p:grpSp>
    </p:spTree>
    <p:extLst>
      <p:ext uri="{BB962C8B-B14F-4D97-AF65-F5344CB8AC3E}">
        <p14:creationId xmlns:p14="http://schemas.microsoft.com/office/powerpoint/2010/main" val="149433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C952DD0D-2866-49BA-B714-C01145F65CB3}"/>
              </a:ext>
            </a:extLst>
          </p:cNvPr>
          <p:cNvGrpSpPr/>
          <p:nvPr/>
        </p:nvGrpSpPr>
        <p:grpSpPr>
          <a:xfrm>
            <a:off x="431970" y="1481820"/>
            <a:ext cx="1487160" cy="885600"/>
            <a:chOff x="431970" y="3015345"/>
            <a:chExt cx="1487160" cy="885600"/>
          </a:xfrm>
        </p:grpSpPr>
        <mc:AlternateContent xmlns:mc="http://schemas.openxmlformats.org/markup-compatibility/2006" xmlns:p14="http://schemas.microsoft.com/office/powerpoint/2010/main">
          <mc:Choice Requires="p14">
            <p:contentPart p14:bwMode="auto" r:id="rId2">
              <p14:nvContentPartPr>
                <p14:cNvPr id="71" name="Ink 70">
                  <a:extLst>
                    <a:ext uri="{FF2B5EF4-FFF2-40B4-BE49-F238E27FC236}">
                      <a16:creationId xmlns:a16="http://schemas.microsoft.com/office/drawing/2014/main" id="{77761B4F-ADA6-4F1F-A299-71C4CAF1E4C6}"/>
                    </a:ext>
                  </a:extLst>
                </p14:cNvPr>
                <p14:cNvContentPartPr/>
                <p14:nvPr/>
              </p14:nvContentPartPr>
              <p14:xfrm>
                <a:off x="431970" y="3337545"/>
                <a:ext cx="243720" cy="425160"/>
              </p14:xfrm>
            </p:contentPart>
          </mc:Choice>
          <mc:Fallback xmlns="">
            <p:pic>
              <p:nvPicPr>
                <p:cNvPr id="71" name="Ink 70">
                  <a:extLst>
                    <a:ext uri="{FF2B5EF4-FFF2-40B4-BE49-F238E27FC236}">
                      <a16:creationId xmlns:a16="http://schemas.microsoft.com/office/drawing/2014/main" id="{77761B4F-ADA6-4F1F-A299-71C4CAF1E4C6}"/>
                    </a:ext>
                  </a:extLst>
                </p:cNvPr>
                <p:cNvPicPr/>
                <p:nvPr/>
              </p:nvPicPr>
              <p:blipFill>
                <a:blip r:embed="rId3"/>
                <a:stretch>
                  <a:fillRect/>
                </a:stretch>
              </p:blipFill>
              <p:spPr>
                <a:xfrm>
                  <a:off x="422970" y="3328545"/>
                  <a:ext cx="2613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a:extLst>
                    <a:ext uri="{FF2B5EF4-FFF2-40B4-BE49-F238E27FC236}">
                      <a16:creationId xmlns:a16="http://schemas.microsoft.com/office/drawing/2014/main" id="{45047C32-6F0A-4DC7-A414-38879B18D848}"/>
                    </a:ext>
                  </a:extLst>
                </p14:cNvPr>
                <p14:cNvContentPartPr/>
                <p14:nvPr/>
              </p14:nvContentPartPr>
              <p14:xfrm>
                <a:off x="728250" y="3659385"/>
                <a:ext cx="25200" cy="241560"/>
              </p14:xfrm>
            </p:contentPart>
          </mc:Choice>
          <mc:Fallback xmlns="">
            <p:pic>
              <p:nvPicPr>
                <p:cNvPr id="72" name="Ink 71">
                  <a:extLst>
                    <a:ext uri="{FF2B5EF4-FFF2-40B4-BE49-F238E27FC236}">
                      <a16:creationId xmlns:a16="http://schemas.microsoft.com/office/drawing/2014/main" id="{45047C32-6F0A-4DC7-A414-38879B18D848}"/>
                    </a:ext>
                  </a:extLst>
                </p:cNvPr>
                <p:cNvPicPr/>
                <p:nvPr/>
              </p:nvPicPr>
              <p:blipFill>
                <a:blip r:embed="rId5"/>
                <a:stretch>
                  <a:fillRect/>
                </a:stretch>
              </p:blipFill>
              <p:spPr>
                <a:xfrm>
                  <a:off x="719250" y="3650385"/>
                  <a:ext cx="42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4" name="Ink 73">
                  <a:extLst>
                    <a:ext uri="{FF2B5EF4-FFF2-40B4-BE49-F238E27FC236}">
                      <a16:creationId xmlns:a16="http://schemas.microsoft.com/office/drawing/2014/main" id="{BD427328-C8F6-4F54-B5C0-580976091567}"/>
                    </a:ext>
                  </a:extLst>
                </p14:cNvPr>
                <p14:cNvContentPartPr/>
                <p14:nvPr/>
              </p14:nvContentPartPr>
              <p14:xfrm>
                <a:off x="871890" y="3015345"/>
                <a:ext cx="1047240" cy="614520"/>
              </p14:xfrm>
            </p:contentPart>
          </mc:Choice>
          <mc:Fallback xmlns="">
            <p:pic>
              <p:nvPicPr>
                <p:cNvPr id="74" name="Ink 73">
                  <a:extLst>
                    <a:ext uri="{FF2B5EF4-FFF2-40B4-BE49-F238E27FC236}">
                      <a16:creationId xmlns:a16="http://schemas.microsoft.com/office/drawing/2014/main" id="{BD427328-C8F6-4F54-B5C0-580976091567}"/>
                    </a:ext>
                  </a:extLst>
                </p:cNvPr>
                <p:cNvPicPr/>
                <p:nvPr/>
              </p:nvPicPr>
              <p:blipFill>
                <a:blip r:embed="rId7"/>
                <a:stretch>
                  <a:fillRect/>
                </a:stretch>
              </p:blipFill>
              <p:spPr>
                <a:xfrm>
                  <a:off x="862890" y="3006345"/>
                  <a:ext cx="1064880" cy="63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5" name="Ink 104">
                <a:extLst>
                  <a:ext uri="{FF2B5EF4-FFF2-40B4-BE49-F238E27FC236}">
                    <a16:creationId xmlns:a16="http://schemas.microsoft.com/office/drawing/2014/main" id="{C9D14DEA-A1DE-4D4F-847B-228DA0AD1FB5}"/>
                  </a:ext>
                </a:extLst>
              </p14:cNvPr>
              <p14:cNvContentPartPr/>
              <p14:nvPr/>
            </p14:nvContentPartPr>
            <p14:xfrm>
              <a:off x="333330" y="4691580"/>
              <a:ext cx="250200" cy="350640"/>
            </p14:xfrm>
          </p:contentPart>
        </mc:Choice>
        <mc:Fallback xmlns="">
          <p:pic>
            <p:nvPicPr>
              <p:cNvPr id="105" name="Ink 104">
                <a:extLst>
                  <a:ext uri="{FF2B5EF4-FFF2-40B4-BE49-F238E27FC236}">
                    <a16:creationId xmlns:a16="http://schemas.microsoft.com/office/drawing/2014/main" id="{C9D14DEA-A1DE-4D4F-847B-228DA0AD1FB5}"/>
                  </a:ext>
                </a:extLst>
              </p:cNvPr>
              <p:cNvPicPr/>
              <p:nvPr/>
            </p:nvPicPr>
            <p:blipFill>
              <a:blip r:embed="rId9"/>
              <a:stretch>
                <a:fillRect/>
              </a:stretch>
            </p:blipFill>
            <p:spPr>
              <a:xfrm>
                <a:off x="324330" y="4682580"/>
                <a:ext cx="2678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6" name="Ink 105">
                <a:extLst>
                  <a:ext uri="{FF2B5EF4-FFF2-40B4-BE49-F238E27FC236}">
                    <a16:creationId xmlns:a16="http://schemas.microsoft.com/office/drawing/2014/main" id="{9B6BCF63-4152-4681-ABE0-A54A55BFCA6B}"/>
                  </a:ext>
                </a:extLst>
              </p14:cNvPr>
              <p14:cNvContentPartPr/>
              <p14:nvPr/>
            </p14:nvContentPartPr>
            <p14:xfrm>
              <a:off x="553290" y="1660740"/>
              <a:ext cx="3488760" cy="3219120"/>
            </p14:xfrm>
          </p:contentPart>
        </mc:Choice>
        <mc:Fallback xmlns="">
          <p:pic>
            <p:nvPicPr>
              <p:cNvPr id="106" name="Ink 105">
                <a:extLst>
                  <a:ext uri="{FF2B5EF4-FFF2-40B4-BE49-F238E27FC236}">
                    <a16:creationId xmlns:a16="http://schemas.microsoft.com/office/drawing/2014/main" id="{9B6BCF63-4152-4681-ABE0-A54A55BFCA6B}"/>
                  </a:ext>
                </a:extLst>
              </p:cNvPr>
              <p:cNvPicPr/>
              <p:nvPr/>
            </p:nvPicPr>
            <p:blipFill>
              <a:blip r:embed="rId11"/>
              <a:stretch>
                <a:fillRect/>
              </a:stretch>
            </p:blipFill>
            <p:spPr>
              <a:xfrm>
                <a:off x="544289" y="1651740"/>
                <a:ext cx="3506402" cy="323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0" name="Ink 119">
                <a:extLst>
                  <a:ext uri="{FF2B5EF4-FFF2-40B4-BE49-F238E27FC236}">
                    <a16:creationId xmlns:a16="http://schemas.microsoft.com/office/drawing/2014/main" id="{27F8F17B-341A-49B4-8548-2BE78757A91F}"/>
                  </a:ext>
                </a:extLst>
              </p14:cNvPr>
              <p14:cNvContentPartPr/>
              <p14:nvPr/>
            </p14:nvContentPartPr>
            <p14:xfrm>
              <a:off x="7607130" y="563100"/>
              <a:ext cx="532800" cy="503280"/>
            </p14:xfrm>
          </p:contentPart>
        </mc:Choice>
        <mc:Fallback xmlns="">
          <p:pic>
            <p:nvPicPr>
              <p:cNvPr id="120" name="Ink 119">
                <a:extLst>
                  <a:ext uri="{FF2B5EF4-FFF2-40B4-BE49-F238E27FC236}">
                    <a16:creationId xmlns:a16="http://schemas.microsoft.com/office/drawing/2014/main" id="{27F8F17B-341A-49B4-8548-2BE78757A91F}"/>
                  </a:ext>
                </a:extLst>
              </p:cNvPr>
              <p:cNvPicPr/>
              <p:nvPr/>
            </p:nvPicPr>
            <p:blipFill>
              <a:blip r:embed="rId13"/>
              <a:stretch>
                <a:fillRect/>
              </a:stretch>
            </p:blipFill>
            <p:spPr>
              <a:xfrm>
                <a:off x="7598136" y="554100"/>
                <a:ext cx="550428"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2" name="Ink 151">
                <a:extLst>
                  <a:ext uri="{FF2B5EF4-FFF2-40B4-BE49-F238E27FC236}">
                    <a16:creationId xmlns:a16="http://schemas.microsoft.com/office/drawing/2014/main" id="{BD61B754-9DA7-434F-B0D1-0ECB59ABC1FC}"/>
                  </a:ext>
                </a:extLst>
              </p14:cNvPr>
              <p14:cNvContentPartPr/>
              <p14:nvPr/>
            </p14:nvContentPartPr>
            <p14:xfrm>
              <a:off x="5461170" y="994020"/>
              <a:ext cx="483120" cy="599760"/>
            </p14:xfrm>
          </p:contentPart>
        </mc:Choice>
        <mc:Fallback xmlns="">
          <p:pic>
            <p:nvPicPr>
              <p:cNvPr id="152" name="Ink 151">
                <a:extLst>
                  <a:ext uri="{FF2B5EF4-FFF2-40B4-BE49-F238E27FC236}">
                    <a16:creationId xmlns:a16="http://schemas.microsoft.com/office/drawing/2014/main" id="{BD61B754-9DA7-434F-B0D1-0ECB59ABC1FC}"/>
                  </a:ext>
                </a:extLst>
              </p:cNvPr>
              <p:cNvPicPr/>
              <p:nvPr/>
            </p:nvPicPr>
            <p:blipFill>
              <a:blip r:embed="rId15"/>
              <a:stretch>
                <a:fillRect/>
              </a:stretch>
            </p:blipFill>
            <p:spPr>
              <a:xfrm>
                <a:off x="5452170" y="985020"/>
                <a:ext cx="5007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7" name="Ink 156">
                <a:extLst>
                  <a:ext uri="{FF2B5EF4-FFF2-40B4-BE49-F238E27FC236}">
                    <a16:creationId xmlns:a16="http://schemas.microsoft.com/office/drawing/2014/main" id="{1D9B4F6D-0DA4-4014-B7AE-6A24B792B025}"/>
                  </a:ext>
                </a:extLst>
              </p14:cNvPr>
              <p14:cNvContentPartPr/>
              <p14:nvPr/>
            </p14:nvContentPartPr>
            <p14:xfrm>
              <a:off x="3912810" y="2799060"/>
              <a:ext cx="83880" cy="77760"/>
            </p14:xfrm>
          </p:contentPart>
        </mc:Choice>
        <mc:Fallback xmlns="">
          <p:pic>
            <p:nvPicPr>
              <p:cNvPr id="157" name="Ink 156">
                <a:extLst>
                  <a:ext uri="{FF2B5EF4-FFF2-40B4-BE49-F238E27FC236}">
                    <a16:creationId xmlns:a16="http://schemas.microsoft.com/office/drawing/2014/main" id="{1D9B4F6D-0DA4-4014-B7AE-6A24B792B025}"/>
                  </a:ext>
                </a:extLst>
              </p:cNvPr>
              <p:cNvPicPr/>
              <p:nvPr/>
            </p:nvPicPr>
            <p:blipFill>
              <a:blip r:embed="rId17"/>
              <a:stretch>
                <a:fillRect/>
              </a:stretch>
            </p:blipFill>
            <p:spPr>
              <a:xfrm>
                <a:off x="3903810" y="2790018"/>
                <a:ext cx="101520" cy="9548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 name="Ink 193">
                <a:extLst>
                  <a:ext uri="{FF2B5EF4-FFF2-40B4-BE49-F238E27FC236}">
                    <a16:creationId xmlns:a16="http://schemas.microsoft.com/office/drawing/2014/main" id="{A02ED883-6EA0-4DD2-925B-FB97EF6D489C}"/>
                  </a:ext>
                </a:extLst>
              </p14:cNvPr>
              <p14:cNvContentPartPr/>
              <p14:nvPr/>
            </p14:nvContentPartPr>
            <p14:xfrm>
              <a:off x="3007050" y="352455"/>
              <a:ext cx="1023840" cy="2106000"/>
            </p14:xfrm>
          </p:contentPart>
        </mc:Choice>
        <mc:Fallback xmlns="">
          <p:pic>
            <p:nvPicPr>
              <p:cNvPr id="194" name="Ink 193">
                <a:extLst>
                  <a:ext uri="{FF2B5EF4-FFF2-40B4-BE49-F238E27FC236}">
                    <a16:creationId xmlns:a16="http://schemas.microsoft.com/office/drawing/2014/main" id="{A02ED883-6EA0-4DD2-925B-FB97EF6D489C}"/>
                  </a:ext>
                </a:extLst>
              </p:cNvPr>
              <p:cNvPicPr/>
              <p:nvPr/>
            </p:nvPicPr>
            <p:blipFill>
              <a:blip r:embed="rId19"/>
              <a:stretch>
                <a:fillRect/>
              </a:stretch>
            </p:blipFill>
            <p:spPr>
              <a:xfrm>
                <a:off x="2998050" y="343455"/>
                <a:ext cx="1041480" cy="212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1" name="Ink 200">
                <a:extLst>
                  <a:ext uri="{FF2B5EF4-FFF2-40B4-BE49-F238E27FC236}">
                    <a16:creationId xmlns:a16="http://schemas.microsoft.com/office/drawing/2014/main" id="{B31DD183-53A6-47B6-B4B6-39B3232E81AF}"/>
                  </a:ext>
                </a:extLst>
              </p14:cNvPr>
              <p14:cNvContentPartPr/>
              <p14:nvPr/>
            </p14:nvContentPartPr>
            <p14:xfrm>
              <a:off x="2828130" y="3111135"/>
              <a:ext cx="1247040" cy="306000"/>
            </p14:xfrm>
          </p:contentPart>
        </mc:Choice>
        <mc:Fallback xmlns="">
          <p:pic>
            <p:nvPicPr>
              <p:cNvPr id="201" name="Ink 200">
                <a:extLst>
                  <a:ext uri="{FF2B5EF4-FFF2-40B4-BE49-F238E27FC236}">
                    <a16:creationId xmlns:a16="http://schemas.microsoft.com/office/drawing/2014/main" id="{B31DD183-53A6-47B6-B4B6-39B3232E81AF}"/>
                  </a:ext>
                </a:extLst>
              </p:cNvPr>
              <p:cNvPicPr/>
              <p:nvPr/>
            </p:nvPicPr>
            <p:blipFill>
              <a:blip r:embed="rId21"/>
              <a:stretch>
                <a:fillRect/>
              </a:stretch>
            </p:blipFill>
            <p:spPr>
              <a:xfrm>
                <a:off x="2819130" y="3102135"/>
                <a:ext cx="126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Ink 202">
                <a:extLst>
                  <a:ext uri="{FF2B5EF4-FFF2-40B4-BE49-F238E27FC236}">
                    <a16:creationId xmlns:a16="http://schemas.microsoft.com/office/drawing/2014/main" id="{851547AC-89E2-42ED-8012-7886E0D4FAA2}"/>
                  </a:ext>
                </a:extLst>
              </p14:cNvPr>
              <p14:cNvContentPartPr/>
              <p14:nvPr/>
            </p14:nvContentPartPr>
            <p14:xfrm>
              <a:off x="3212610" y="3659055"/>
              <a:ext cx="959400" cy="108360"/>
            </p14:xfrm>
          </p:contentPart>
        </mc:Choice>
        <mc:Fallback xmlns="">
          <p:pic>
            <p:nvPicPr>
              <p:cNvPr id="203" name="Ink 202">
                <a:extLst>
                  <a:ext uri="{FF2B5EF4-FFF2-40B4-BE49-F238E27FC236}">
                    <a16:creationId xmlns:a16="http://schemas.microsoft.com/office/drawing/2014/main" id="{851547AC-89E2-42ED-8012-7886E0D4FAA2}"/>
                  </a:ext>
                </a:extLst>
              </p:cNvPr>
              <p:cNvPicPr/>
              <p:nvPr/>
            </p:nvPicPr>
            <p:blipFill>
              <a:blip r:embed="rId23"/>
              <a:stretch>
                <a:fillRect/>
              </a:stretch>
            </p:blipFill>
            <p:spPr>
              <a:xfrm>
                <a:off x="3203613" y="3650085"/>
                <a:ext cx="977033" cy="12594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1" name="Ink 120">
                <a:extLst>
                  <a:ext uri="{FF2B5EF4-FFF2-40B4-BE49-F238E27FC236}">
                    <a16:creationId xmlns:a16="http://schemas.microsoft.com/office/drawing/2014/main" id="{2D921EC0-3AF3-4C04-A522-B1D09DDCD8A7}"/>
                  </a:ext>
                </a:extLst>
              </p14:cNvPr>
              <p14:cNvContentPartPr/>
              <p14:nvPr/>
            </p14:nvContentPartPr>
            <p14:xfrm>
              <a:off x="8061810" y="1033620"/>
              <a:ext cx="642240" cy="71280"/>
            </p14:xfrm>
          </p:contentPart>
        </mc:Choice>
        <mc:Fallback xmlns="">
          <p:pic>
            <p:nvPicPr>
              <p:cNvPr id="121" name="Ink 120">
                <a:extLst>
                  <a:ext uri="{FF2B5EF4-FFF2-40B4-BE49-F238E27FC236}">
                    <a16:creationId xmlns:a16="http://schemas.microsoft.com/office/drawing/2014/main" id="{2D921EC0-3AF3-4C04-A522-B1D09DDCD8A7}"/>
                  </a:ext>
                </a:extLst>
              </p:cNvPr>
              <p:cNvPicPr/>
              <p:nvPr/>
            </p:nvPicPr>
            <p:blipFill>
              <a:blip r:embed="rId25"/>
              <a:stretch>
                <a:fillRect/>
              </a:stretch>
            </p:blipFill>
            <p:spPr>
              <a:xfrm>
                <a:off x="8052815" y="1024665"/>
                <a:ext cx="659870" cy="8883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2" name="Ink 121">
                <a:extLst>
                  <a:ext uri="{FF2B5EF4-FFF2-40B4-BE49-F238E27FC236}">
                    <a16:creationId xmlns:a16="http://schemas.microsoft.com/office/drawing/2014/main" id="{9AF94083-7B27-4882-B9CE-A6DF7E9C84BA}"/>
                  </a:ext>
                </a:extLst>
              </p14:cNvPr>
              <p14:cNvContentPartPr/>
              <p14:nvPr/>
            </p14:nvContentPartPr>
            <p14:xfrm>
              <a:off x="8599650" y="743100"/>
              <a:ext cx="349560" cy="835920"/>
            </p14:xfrm>
          </p:contentPart>
        </mc:Choice>
        <mc:Fallback xmlns="">
          <p:pic>
            <p:nvPicPr>
              <p:cNvPr id="122" name="Ink 121">
                <a:extLst>
                  <a:ext uri="{FF2B5EF4-FFF2-40B4-BE49-F238E27FC236}">
                    <a16:creationId xmlns:a16="http://schemas.microsoft.com/office/drawing/2014/main" id="{9AF94083-7B27-4882-B9CE-A6DF7E9C84BA}"/>
                  </a:ext>
                </a:extLst>
              </p:cNvPr>
              <p:cNvPicPr/>
              <p:nvPr/>
            </p:nvPicPr>
            <p:blipFill>
              <a:blip r:embed="rId27"/>
              <a:stretch>
                <a:fillRect/>
              </a:stretch>
            </p:blipFill>
            <p:spPr>
              <a:xfrm>
                <a:off x="8590650" y="734100"/>
                <a:ext cx="36720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 name="Ink 122">
                <a:extLst>
                  <a:ext uri="{FF2B5EF4-FFF2-40B4-BE49-F238E27FC236}">
                    <a16:creationId xmlns:a16="http://schemas.microsoft.com/office/drawing/2014/main" id="{A4D9E81C-8CE6-473F-9FA4-5BFC408E6DBB}"/>
                  </a:ext>
                </a:extLst>
              </p14:cNvPr>
              <p14:cNvContentPartPr/>
              <p14:nvPr/>
            </p14:nvContentPartPr>
            <p14:xfrm>
              <a:off x="8622330" y="650940"/>
              <a:ext cx="1557720" cy="367200"/>
            </p14:xfrm>
          </p:contentPart>
        </mc:Choice>
        <mc:Fallback xmlns="">
          <p:pic>
            <p:nvPicPr>
              <p:cNvPr id="123" name="Ink 122">
                <a:extLst>
                  <a:ext uri="{FF2B5EF4-FFF2-40B4-BE49-F238E27FC236}">
                    <a16:creationId xmlns:a16="http://schemas.microsoft.com/office/drawing/2014/main" id="{A4D9E81C-8CE6-473F-9FA4-5BFC408E6DBB}"/>
                  </a:ext>
                </a:extLst>
              </p:cNvPr>
              <p:cNvPicPr/>
              <p:nvPr/>
            </p:nvPicPr>
            <p:blipFill>
              <a:blip r:embed="rId29"/>
              <a:stretch>
                <a:fillRect/>
              </a:stretch>
            </p:blipFill>
            <p:spPr>
              <a:xfrm>
                <a:off x="8613332" y="641940"/>
                <a:ext cx="1575356"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4" name="Ink 123">
                <a:extLst>
                  <a:ext uri="{FF2B5EF4-FFF2-40B4-BE49-F238E27FC236}">
                    <a16:creationId xmlns:a16="http://schemas.microsoft.com/office/drawing/2014/main" id="{FE2A5AD3-30AC-49D9-9E24-0534D44AD75C}"/>
                  </a:ext>
                </a:extLst>
              </p14:cNvPr>
              <p14:cNvContentPartPr/>
              <p14:nvPr/>
            </p14:nvContentPartPr>
            <p14:xfrm>
              <a:off x="8746890" y="1014900"/>
              <a:ext cx="1479960" cy="626040"/>
            </p14:xfrm>
          </p:contentPart>
        </mc:Choice>
        <mc:Fallback xmlns="">
          <p:pic>
            <p:nvPicPr>
              <p:cNvPr id="124" name="Ink 123">
                <a:extLst>
                  <a:ext uri="{FF2B5EF4-FFF2-40B4-BE49-F238E27FC236}">
                    <a16:creationId xmlns:a16="http://schemas.microsoft.com/office/drawing/2014/main" id="{FE2A5AD3-30AC-49D9-9E24-0534D44AD75C}"/>
                  </a:ext>
                </a:extLst>
              </p:cNvPr>
              <p:cNvPicPr/>
              <p:nvPr/>
            </p:nvPicPr>
            <p:blipFill>
              <a:blip r:embed="rId31"/>
              <a:stretch>
                <a:fillRect/>
              </a:stretch>
            </p:blipFill>
            <p:spPr>
              <a:xfrm>
                <a:off x="8737890" y="1005900"/>
                <a:ext cx="14976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5">
                <a:extLst>
                  <a:ext uri="{FF2B5EF4-FFF2-40B4-BE49-F238E27FC236}">
                    <a16:creationId xmlns:a16="http://schemas.microsoft.com/office/drawing/2014/main" id="{878D219E-5CF0-4282-A1D4-5FDBAE0EF1A0}"/>
                  </a:ext>
                </a:extLst>
              </p14:cNvPr>
              <p14:cNvContentPartPr/>
              <p14:nvPr/>
            </p14:nvContentPartPr>
            <p14:xfrm>
              <a:off x="9134250" y="933900"/>
              <a:ext cx="241920" cy="352080"/>
            </p14:xfrm>
          </p:contentPart>
        </mc:Choice>
        <mc:Fallback xmlns="">
          <p:pic>
            <p:nvPicPr>
              <p:cNvPr id="126" name="Ink 125">
                <a:extLst>
                  <a:ext uri="{FF2B5EF4-FFF2-40B4-BE49-F238E27FC236}">
                    <a16:creationId xmlns:a16="http://schemas.microsoft.com/office/drawing/2014/main" id="{878D219E-5CF0-4282-A1D4-5FDBAE0EF1A0}"/>
                  </a:ext>
                </a:extLst>
              </p:cNvPr>
              <p:cNvPicPr/>
              <p:nvPr/>
            </p:nvPicPr>
            <p:blipFill>
              <a:blip r:embed="rId33"/>
              <a:stretch>
                <a:fillRect/>
              </a:stretch>
            </p:blipFill>
            <p:spPr>
              <a:xfrm>
                <a:off x="9125237" y="924900"/>
                <a:ext cx="259586"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Ink 126">
                <a:extLst>
                  <a:ext uri="{FF2B5EF4-FFF2-40B4-BE49-F238E27FC236}">
                    <a16:creationId xmlns:a16="http://schemas.microsoft.com/office/drawing/2014/main" id="{75E58B8A-E2D4-4C34-89A6-10D390B4FA4D}"/>
                  </a:ext>
                </a:extLst>
              </p14:cNvPr>
              <p14:cNvContentPartPr/>
              <p14:nvPr/>
            </p14:nvContentPartPr>
            <p14:xfrm>
              <a:off x="9531690" y="1006980"/>
              <a:ext cx="14040" cy="277200"/>
            </p14:xfrm>
          </p:contentPart>
        </mc:Choice>
        <mc:Fallback xmlns="">
          <p:pic>
            <p:nvPicPr>
              <p:cNvPr id="127" name="Ink 126">
                <a:extLst>
                  <a:ext uri="{FF2B5EF4-FFF2-40B4-BE49-F238E27FC236}">
                    <a16:creationId xmlns:a16="http://schemas.microsoft.com/office/drawing/2014/main" id="{75E58B8A-E2D4-4C34-89A6-10D390B4FA4D}"/>
                  </a:ext>
                </a:extLst>
              </p:cNvPr>
              <p:cNvPicPr/>
              <p:nvPr/>
            </p:nvPicPr>
            <p:blipFill>
              <a:blip r:embed="rId35"/>
              <a:stretch>
                <a:fillRect/>
              </a:stretch>
            </p:blipFill>
            <p:spPr>
              <a:xfrm>
                <a:off x="9522690" y="997980"/>
                <a:ext cx="31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Ink 127">
                <a:extLst>
                  <a:ext uri="{FF2B5EF4-FFF2-40B4-BE49-F238E27FC236}">
                    <a16:creationId xmlns:a16="http://schemas.microsoft.com/office/drawing/2014/main" id="{CB7E0B02-38CB-4378-AB4D-443B585D6548}"/>
                  </a:ext>
                </a:extLst>
              </p14:cNvPr>
              <p14:cNvContentPartPr/>
              <p14:nvPr/>
            </p14:nvContentPartPr>
            <p14:xfrm>
              <a:off x="9491010" y="908340"/>
              <a:ext cx="450720" cy="389880"/>
            </p14:xfrm>
          </p:contentPart>
        </mc:Choice>
        <mc:Fallback xmlns="">
          <p:pic>
            <p:nvPicPr>
              <p:cNvPr id="128" name="Ink 127">
                <a:extLst>
                  <a:ext uri="{FF2B5EF4-FFF2-40B4-BE49-F238E27FC236}">
                    <a16:creationId xmlns:a16="http://schemas.microsoft.com/office/drawing/2014/main" id="{CB7E0B02-38CB-4378-AB4D-443B585D6548}"/>
                  </a:ext>
                </a:extLst>
              </p:cNvPr>
              <p:cNvPicPr/>
              <p:nvPr/>
            </p:nvPicPr>
            <p:blipFill>
              <a:blip r:embed="rId37"/>
              <a:stretch>
                <a:fillRect/>
              </a:stretch>
            </p:blipFill>
            <p:spPr>
              <a:xfrm>
                <a:off x="9482017" y="899340"/>
                <a:ext cx="468346"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Ink 129">
                <a:extLst>
                  <a:ext uri="{FF2B5EF4-FFF2-40B4-BE49-F238E27FC236}">
                    <a16:creationId xmlns:a16="http://schemas.microsoft.com/office/drawing/2014/main" id="{293FFA60-CC57-4C00-BB20-40BABD74865C}"/>
                  </a:ext>
                </a:extLst>
              </p14:cNvPr>
              <p14:cNvContentPartPr/>
              <p14:nvPr/>
            </p14:nvContentPartPr>
            <p14:xfrm>
              <a:off x="8565450" y="1025700"/>
              <a:ext cx="380880" cy="74160"/>
            </p14:xfrm>
          </p:contentPart>
        </mc:Choice>
        <mc:Fallback xmlns="">
          <p:pic>
            <p:nvPicPr>
              <p:cNvPr id="130" name="Ink 129">
                <a:extLst>
                  <a:ext uri="{FF2B5EF4-FFF2-40B4-BE49-F238E27FC236}">
                    <a16:creationId xmlns:a16="http://schemas.microsoft.com/office/drawing/2014/main" id="{293FFA60-CC57-4C00-BB20-40BABD74865C}"/>
                  </a:ext>
                </a:extLst>
              </p:cNvPr>
              <p:cNvPicPr/>
              <p:nvPr/>
            </p:nvPicPr>
            <p:blipFill>
              <a:blip r:embed="rId39"/>
              <a:stretch>
                <a:fillRect/>
              </a:stretch>
            </p:blipFill>
            <p:spPr>
              <a:xfrm>
                <a:off x="8556450" y="1016700"/>
                <a:ext cx="39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1">
                <a:extLst>
                  <a:ext uri="{FF2B5EF4-FFF2-40B4-BE49-F238E27FC236}">
                    <a16:creationId xmlns:a16="http://schemas.microsoft.com/office/drawing/2014/main" id="{27057A56-4EDF-4A17-BFA9-7D52A60A759A}"/>
                  </a:ext>
                </a:extLst>
              </p14:cNvPr>
              <p14:cNvContentPartPr/>
              <p14:nvPr/>
            </p14:nvContentPartPr>
            <p14:xfrm>
              <a:off x="10130010" y="986100"/>
              <a:ext cx="385200" cy="912600"/>
            </p14:xfrm>
          </p:contentPart>
        </mc:Choice>
        <mc:Fallback xmlns="">
          <p:pic>
            <p:nvPicPr>
              <p:cNvPr id="132" name="Ink 131">
                <a:extLst>
                  <a:ext uri="{FF2B5EF4-FFF2-40B4-BE49-F238E27FC236}">
                    <a16:creationId xmlns:a16="http://schemas.microsoft.com/office/drawing/2014/main" id="{27057A56-4EDF-4A17-BFA9-7D52A60A759A}"/>
                  </a:ext>
                </a:extLst>
              </p:cNvPr>
              <p:cNvPicPr/>
              <p:nvPr/>
            </p:nvPicPr>
            <p:blipFill>
              <a:blip r:embed="rId41"/>
              <a:stretch>
                <a:fillRect/>
              </a:stretch>
            </p:blipFill>
            <p:spPr>
              <a:xfrm>
                <a:off x="10121018" y="977100"/>
                <a:ext cx="402824"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6" name="Ink 215">
                <a:extLst>
                  <a:ext uri="{FF2B5EF4-FFF2-40B4-BE49-F238E27FC236}">
                    <a16:creationId xmlns:a16="http://schemas.microsoft.com/office/drawing/2014/main" id="{FC205698-16C7-4849-B886-8C1337BA5099}"/>
                  </a:ext>
                </a:extLst>
              </p14:cNvPr>
              <p14:cNvContentPartPr/>
              <p14:nvPr/>
            </p14:nvContentPartPr>
            <p14:xfrm>
              <a:off x="7270530" y="1344255"/>
              <a:ext cx="1694520" cy="1543320"/>
            </p14:xfrm>
          </p:contentPart>
        </mc:Choice>
        <mc:Fallback xmlns="">
          <p:pic>
            <p:nvPicPr>
              <p:cNvPr id="216" name="Ink 215">
                <a:extLst>
                  <a:ext uri="{FF2B5EF4-FFF2-40B4-BE49-F238E27FC236}">
                    <a16:creationId xmlns:a16="http://schemas.microsoft.com/office/drawing/2014/main" id="{FC205698-16C7-4849-B886-8C1337BA5099}"/>
                  </a:ext>
                </a:extLst>
              </p:cNvPr>
              <p:cNvPicPr/>
              <p:nvPr/>
            </p:nvPicPr>
            <p:blipFill>
              <a:blip r:embed="rId43"/>
              <a:stretch>
                <a:fillRect/>
              </a:stretch>
            </p:blipFill>
            <p:spPr>
              <a:xfrm>
                <a:off x="7261530" y="1335255"/>
                <a:ext cx="171216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8" name="Ink 217">
                <a:extLst>
                  <a:ext uri="{FF2B5EF4-FFF2-40B4-BE49-F238E27FC236}">
                    <a16:creationId xmlns:a16="http://schemas.microsoft.com/office/drawing/2014/main" id="{E255A32E-850A-4869-8711-06EEDE05BB1C}"/>
                  </a:ext>
                </a:extLst>
              </p14:cNvPr>
              <p14:cNvContentPartPr/>
              <p14:nvPr/>
            </p14:nvContentPartPr>
            <p14:xfrm>
              <a:off x="1405410" y="2055615"/>
              <a:ext cx="2647080" cy="2582280"/>
            </p14:xfrm>
          </p:contentPart>
        </mc:Choice>
        <mc:Fallback xmlns="">
          <p:pic>
            <p:nvPicPr>
              <p:cNvPr id="218" name="Ink 217">
                <a:extLst>
                  <a:ext uri="{FF2B5EF4-FFF2-40B4-BE49-F238E27FC236}">
                    <a16:creationId xmlns:a16="http://schemas.microsoft.com/office/drawing/2014/main" id="{E255A32E-850A-4869-8711-06EEDE05BB1C}"/>
                  </a:ext>
                </a:extLst>
              </p:cNvPr>
              <p:cNvPicPr/>
              <p:nvPr/>
            </p:nvPicPr>
            <p:blipFill>
              <a:blip r:embed="rId45"/>
              <a:stretch>
                <a:fillRect/>
              </a:stretch>
            </p:blipFill>
            <p:spPr>
              <a:xfrm>
                <a:off x="1396410" y="2046615"/>
                <a:ext cx="2664720" cy="259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0" name="Ink 219">
                <a:extLst>
                  <a:ext uri="{FF2B5EF4-FFF2-40B4-BE49-F238E27FC236}">
                    <a16:creationId xmlns:a16="http://schemas.microsoft.com/office/drawing/2014/main" id="{E2ED9E54-50F7-4179-AF3A-A354E3D56E9E}"/>
                  </a:ext>
                </a:extLst>
              </p14:cNvPr>
              <p14:cNvContentPartPr/>
              <p14:nvPr/>
            </p14:nvContentPartPr>
            <p14:xfrm>
              <a:off x="2888970" y="1243095"/>
              <a:ext cx="67320" cy="86400"/>
            </p14:xfrm>
          </p:contentPart>
        </mc:Choice>
        <mc:Fallback xmlns="">
          <p:pic>
            <p:nvPicPr>
              <p:cNvPr id="220" name="Ink 219">
                <a:extLst>
                  <a:ext uri="{FF2B5EF4-FFF2-40B4-BE49-F238E27FC236}">
                    <a16:creationId xmlns:a16="http://schemas.microsoft.com/office/drawing/2014/main" id="{E2ED9E54-50F7-4179-AF3A-A354E3D56E9E}"/>
                  </a:ext>
                </a:extLst>
              </p:cNvPr>
              <p:cNvPicPr/>
              <p:nvPr/>
            </p:nvPicPr>
            <p:blipFill>
              <a:blip r:embed="rId47"/>
              <a:stretch>
                <a:fillRect/>
              </a:stretch>
            </p:blipFill>
            <p:spPr>
              <a:xfrm>
                <a:off x="2880018" y="1234095"/>
                <a:ext cx="84866"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1" name="Ink 220">
                <a:extLst>
                  <a:ext uri="{FF2B5EF4-FFF2-40B4-BE49-F238E27FC236}">
                    <a16:creationId xmlns:a16="http://schemas.microsoft.com/office/drawing/2014/main" id="{027B6548-1B3E-4FA9-B3BB-9C45E172D4CE}"/>
                  </a:ext>
                </a:extLst>
              </p14:cNvPr>
              <p14:cNvContentPartPr/>
              <p14:nvPr/>
            </p14:nvContentPartPr>
            <p14:xfrm>
              <a:off x="2793930" y="1164615"/>
              <a:ext cx="1271160" cy="3319920"/>
            </p14:xfrm>
          </p:contentPart>
        </mc:Choice>
        <mc:Fallback xmlns="">
          <p:pic>
            <p:nvPicPr>
              <p:cNvPr id="221" name="Ink 220">
                <a:extLst>
                  <a:ext uri="{FF2B5EF4-FFF2-40B4-BE49-F238E27FC236}">
                    <a16:creationId xmlns:a16="http://schemas.microsoft.com/office/drawing/2014/main" id="{027B6548-1B3E-4FA9-B3BB-9C45E172D4CE}"/>
                  </a:ext>
                </a:extLst>
              </p:cNvPr>
              <p:cNvPicPr/>
              <p:nvPr/>
            </p:nvPicPr>
            <p:blipFill>
              <a:blip r:embed="rId49"/>
              <a:stretch>
                <a:fillRect/>
              </a:stretch>
            </p:blipFill>
            <p:spPr>
              <a:xfrm>
                <a:off x="2784930" y="1155615"/>
                <a:ext cx="1288800" cy="333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3" name="Ink 222">
                <a:extLst>
                  <a:ext uri="{FF2B5EF4-FFF2-40B4-BE49-F238E27FC236}">
                    <a16:creationId xmlns:a16="http://schemas.microsoft.com/office/drawing/2014/main" id="{E1B2C1B5-A9D7-45AE-8BEA-57633D94E0F7}"/>
                  </a:ext>
                </a:extLst>
              </p14:cNvPr>
              <p14:cNvContentPartPr/>
              <p14:nvPr/>
            </p14:nvContentPartPr>
            <p14:xfrm>
              <a:off x="2920290" y="1181535"/>
              <a:ext cx="75600" cy="203040"/>
            </p14:xfrm>
          </p:contentPart>
        </mc:Choice>
        <mc:Fallback xmlns="">
          <p:pic>
            <p:nvPicPr>
              <p:cNvPr id="223" name="Ink 222">
                <a:extLst>
                  <a:ext uri="{FF2B5EF4-FFF2-40B4-BE49-F238E27FC236}">
                    <a16:creationId xmlns:a16="http://schemas.microsoft.com/office/drawing/2014/main" id="{E1B2C1B5-A9D7-45AE-8BEA-57633D94E0F7}"/>
                  </a:ext>
                </a:extLst>
              </p:cNvPr>
              <p:cNvPicPr/>
              <p:nvPr/>
            </p:nvPicPr>
            <p:blipFill>
              <a:blip r:embed="rId51"/>
              <a:stretch>
                <a:fillRect/>
              </a:stretch>
            </p:blipFill>
            <p:spPr>
              <a:xfrm>
                <a:off x="2911290" y="1172551"/>
                <a:ext cx="93240" cy="220649"/>
              </a:xfrm>
              <a:prstGeom prst="rect">
                <a:avLst/>
              </a:prstGeom>
            </p:spPr>
          </p:pic>
        </mc:Fallback>
      </mc:AlternateContent>
      <p:grpSp>
        <p:nvGrpSpPr>
          <p:cNvPr id="225" name="Group 224">
            <a:extLst>
              <a:ext uri="{FF2B5EF4-FFF2-40B4-BE49-F238E27FC236}">
                <a16:creationId xmlns:a16="http://schemas.microsoft.com/office/drawing/2014/main" id="{644F2610-FA55-4696-A6B7-0F9D05E6C3E9}"/>
              </a:ext>
            </a:extLst>
          </p:cNvPr>
          <p:cNvGrpSpPr/>
          <p:nvPr/>
        </p:nvGrpSpPr>
        <p:grpSpPr>
          <a:xfrm>
            <a:off x="388050" y="1501260"/>
            <a:ext cx="3639240" cy="3851595"/>
            <a:chOff x="388050" y="1501260"/>
            <a:chExt cx="3639240" cy="3851595"/>
          </a:xfrm>
        </p:grpSpPr>
        <mc:AlternateContent xmlns:mc="http://schemas.openxmlformats.org/markup-compatibility/2006" xmlns:p14="http://schemas.microsoft.com/office/powerpoint/2010/main">
          <mc:Choice Requires="p14">
            <p:contentPart p14:bwMode="auto" r:id="rId52">
              <p14:nvContentPartPr>
                <p14:cNvPr id="90" name="Ink 89">
                  <a:extLst>
                    <a:ext uri="{FF2B5EF4-FFF2-40B4-BE49-F238E27FC236}">
                      <a16:creationId xmlns:a16="http://schemas.microsoft.com/office/drawing/2014/main" id="{D64C702B-5FC3-4FA1-9120-FB7EF8FCBFA6}"/>
                    </a:ext>
                  </a:extLst>
                </p14:cNvPr>
                <p14:cNvContentPartPr/>
                <p14:nvPr/>
              </p14:nvContentPartPr>
              <p14:xfrm>
                <a:off x="388050" y="3436620"/>
                <a:ext cx="212040" cy="433080"/>
              </p14:xfrm>
            </p:contentPart>
          </mc:Choice>
          <mc:Fallback xmlns="">
            <p:pic>
              <p:nvPicPr>
                <p:cNvPr id="90" name="Ink 89">
                  <a:extLst>
                    <a:ext uri="{FF2B5EF4-FFF2-40B4-BE49-F238E27FC236}">
                      <a16:creationId xmlns:a16="http://schemas.microsoft.com/office/drawing/2014/main" id="{D64C702B-5FC3-4FA1-9120-FB7EF8FCBFA6}"/>
                    </a:ext>
                  </a:extLst>
                </p:cNvPr>
                <p:cNvPicPr/>
                <p:nvPr/>
              </p:nvPicPr>
              <p:blipFill>
                <a:blip r:embed="rId53"/>
                <a:stretch>
                  <a:fillRect/>
                </a:stretch>
              </p:blipFill>
              <p:spPr>
                <a:xfrm>
                  <a:off x="379050" y="3427620"/>
                  <a:ext cx="229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 name="Ink 90">
                  <a:extLst>
                    <a:ext uri="{FF2B5EF4-FFF2-40B4-BE49-F238E27FC236}">
                      <a16:creationId xmlns:a16="http://schemas.microsoft.com/office/drawing/2014/main" id="{FB2B8827-8962-4850-B838-64443F908AF7}"/>
                    </a:ext>
                  </a:extLst>
                </p14:cNvPr>
                <p14:cNvContentPartPr/>
                <p14:nvPr/>
              </p14:nvContentPartPr>
              <p14:xfrm>
                <a:off x="663450" y="3745500"/>
                <a:ext cx="140760" cy="168120"/>
              </p14:xfrm>
            </p:contentPart>
          </mc:Choice>
          <mc:Fallback xmlns="">
            <p:pic>
              <p:nvPicPr>
                <p:cNvPr id="91" name="Ink 90">
                  <a:extLst>
                    <a:ext uri="{FF2B5EF4-FFF2-40B4-BE49-F238E27FC236}">
                      <a16:creationId xmlns:a16="http://schemas.microsoft.com/office/drawing/2014/main" id="{FB2B8827-8962-4850-B838-64443F908AF7}"/>
                    </a:ext>
                  </a:extLst>
                </p:cNvPr>
                <p:cNvPicPr/>
                <p:nvPr/>
              </p:nvPicPr>
              <p:blipFill>
                <a:blip r:embed="rId55"/>
                <a:stretch>
                  <a:fillRect/>
                </a:stretch>
              </p:blipFill>
              <p:spPr>
                <a:xfrm>
                  <a:off x="654450" y="3736500"/>
                  <a:ext cx="158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 name="Ink 92">
                  <a:extLst>
                    <a:ext uri="{FF2B5EF4-FFF2-40B4-BE49-F238E27FC236}">
                      <a16:creationId xmlns:a16="http://schemas.microsoft.com/office/drawing/2014/main" id="{A67914F2-37AF-44DD-976C-0B07E0E450E0}"/>
                    </a:ext>
                  </a:extLst>
                </p14:cNvPr>
                <p14:cNvContentPartPr/>
                <p14:nvPr/>
              </p14:nvContentPartPr>
              <p14:xfrm>
                <a:off x="887370" y="3142860"/>
                <a:ext cx="954360" cy="597240"/>
              </p14:xfrm>
            </p:contentPart>
          </mc:Choice>
          <mc:Fallback xmlns="">
            <p:pic>
              <p:nvPicPr>
                <p:cNvPr id="93" name="Ink 92">
                  <a:extLst>
                    <a:ext uri="{FF2B5EF4-FFF2-40B4-BE49-F238E27FC236}">
                      <a16:creationId xmlns:a16="http://schemas.microsoft.com/office/drawing/2014/main" id="{A67914F2-37AF-44DD-976C-0B07E0E450E0}"/>
                    </a:ext>
                  </a:extLst>
                </p:cNvPr>
                <p:cNvPicPr/>
                <p:nvPr/>
              </p:nvPicPr>
              <p:blipFill>
                <a:blip r:embed="rId57"/>
                <a:stretch>
                  <a:fillRect/>
                </a:stretch>
              </p:blipFill>
              <p:spPr>
                <a:xfrm>
                  <a:off x="878370" y="3133860"/>
                  <a:ext cx="97200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4" name="Ink 93">
                  <a:extLst>
                    <a:ext uri="{FF2B5EF4-FFF2-40B4-BE49-F238E27FC236}">
                      <a16:creationId xmlns:a16="http://schemas.microsoft.com/office/drawing/2014/main" id="{71BCD848-847F-4B79-A392-7E5E200B7CFF}"/>
                    </a:ext>
                  </a:extLst>
                </p14:cNvPr>
                <p14:cNvContentPartPr/>
                <p14:nvPr/>
              </p14:nvContentPartPr>
              <p14:xfrm>
                <a:off x="1757130" y="2830740"/>
                <a:ext cx="141480" cy="487800"/>
              </p14:xfrm>
            </p:contentPart>
          </mc:Choice>
          <mc:Fallback xmlns="">
            <p:pic>
              <p:nvPicPr>
                <p:cNvPr id="94" name="Ink 93">
                  <a:extLst>
                    <a:ext uri="{FF2B5EF4-FFF2-40B4-BE49-F238E27FC236}">
                      <a16:creationId xmlns:a16="http://schemas.microsoft.com/office/drawing/2014/main" id="{71BCD848-847F-4B79-A392-7E5E200B7CFF}"/>
                    </a:ext>
                  </a:extLst>
                </p:cNvPr>
                <p:cNvPicPr/>
                <p:nvPr/>
              </p:nvPicPr>
              <p:blipFill>
                <a:blip r:embed="rId59"/>
                <a:stretch>
                  <a:fillRect/>
                </a:stretch>
              </p:blipFill>
              <p:spPr>
                <a:xfrm>
                  <a:off x="1748130" y="2821740"/>
                  <a:ext cx="1591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Ink 94">
                  <a:extLst>
                    <a:ext uri="{FF2B5EF4-FFF2-40B4-BE49-F238E27FC236}">
                      <a16:creationId xmlns:a16="http://schemas.microsoft.com/office/drawing/2014/main" id="{C7F56DFC-A895-42C7-88EF-742D29A9B5D2}"/>
                    </a:ext>
                  </a:extLst>
                </p14:cNvPr>
                <p14:cNvContentPartPr/>
                <p14:nvPr/>
              </p14:nvContentPartPr>
              <p14:xfrm>
                <a:off x="1732650" y="2854500"/>
                <a:ext cx="802080" cy="580680"/>
              </p14:xfrm>
            </p:contentPart>
          </mc:Choice>
          <mc:Fallback xmlns="">
            <p:pic>
              <p:nvPicPr>
                <p:cNvPr id="95" name="Ink 94">
                  <a:extLst>
                    <a:ext uri="{FF2B5EF4-FFF2-40B4-BE49-F238E27FC236}">
                      <a16:creationId xmlns:a16="http://schemas.microsoft.com/office/drawing/2014/main" id="{C7F56DFC-A895-42C7-88EF-742D29A9B5D2}"/>
                    </a:ext>
                  </a:extLst>
                </p:cNvPr>
                <p:cNvPicPr/>
                <p:nvPr/>
              </p:nvPicPr>
              <p:blipFill>
                <a:blip r:embed="rId61"/>
                <a:stretch>
                  <a:fillRect/>
                </a:stretch>
              </p:blipFill>
              <p:spPr>
                <a:xfrm>
                  <a:off x="1723650" y="2845500"/>
                  <a:ext cx="8197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6" name="Ink 95">
                  <a:extLst>
                    <a:ext uri="{FF2B5EF4-FFF2-40B4-BE49-F238E27FC236}">
                      <a16:creationId xmlns:a16="http://schemas.microsoft.com/office/drawing/2014/main" id="{829739B5-56C8-455B-AA36-532EA10DC704}"/>
                    </a:ext>
                  </a:extLst>
                </p14:cNvPr>
                <p14:cNvContentPartPr/>
                <p14:nvPr/>
              </p14:nvContentPartPr>
              <p14:xfrm>
                <a:off x="1940370" y="3107580"/>
                <a:ext cx="28800" cy="152640"/>
              </p14:xfrm>
            </p:contentPart>
          </mc:Choice>
          <mc:Fallback xmlns="">
            <p:pic>
              <p:nvPicPr>
                <p:cNvPr id="96" name="Ink 95">
                  <a:extLst>
                    <a:ext uri="{FF2B5EF4-FFF2-40B4-BE49-F238E27FC236}">
                      <a16:creationId xmlns:a16="http://schemas.microsoft.com/office/drawing/2014/main" id="{829739B5-56C8-455B-AA36-532EA10DC704}"/>
                    </a:ext>
                  </a:extLst>
                </p:cNvPr>
                <p:cNvPicPr/>
                <p:nvPr/>
              </p:nvPicPr>
              <p:blipFill>
                <a:blip r:embed="rId63"/>
                <a:stretch>
                  <a:fillRect/>
                </a:stretch>
              </p:blipFill>
              <p:spPr>
                <a:xfrm>
                  <a:off x="1931370" y="3098559"/>
                  <a:ext cx="46440" cy="17032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7" name="Ink 96">
                  <a:extLst>
                    <a:ext uri="{FF2B5EF4-FFF2-40B4-BE49-F238E27FC236}">
                      <a16:creationId xmlns:a16="http://schemas.microsoft.com/office/drawing/2014/main" id="{45789494-8AF9-4415-91CD-94FE8560A5B4}"/>
                    </a:ext>
                  </a:extLst>
                </p14:cNvPr>
                <p14:cNvContentPartPr/>
                <p14:nvPr/>
              </p14:nvContentPartPr>
              <p14:xfrm>
                <a:off x="1922370" y="3051060"/>
                <a:ext cx="178560" cy="184320"/>
              </p14:xfrm>
            </p:contentPart>
          </mc:Choice>
          <mc:Fallback xmlns="">
            <p:pic>
              <p:nvPicPr>
                <p:cNvPr id="97" name="Ink 96">
                  <a:extLst>
                    <a:ext uri="{FF2B5EF4-FFF2-40B4-BE49-F238E27FC236}">
                      <a16:creationId xmlns:a16="http://schemas.microsoft.com/office/drawing/2014/main" id="{45789494-8AF9-4415-91CD-94FE8560A5B4}"/>
                    </a:ext>
                  </a:extLst>
                </p:cNvPr>
                <p:cNvPicPr/>
                <p:nvPr/>
              </p:nvPicPr>
              <p:blipFill>
                <a:blip r:embed="rId65"/>
                <a:stretch>
                  <a:fillRect/>
                </a:stretch>
              </p:blipFill>
              <p:spPr>
                <a:xfrm>
                  <a:off x="1913370" y="3042060"/>
                  <a:ext cx="196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8" name="Ink 97">
                  <a:extLst>
                    <a:ext uri="{FF2B5EF4-FFF2-40B4-BE49-F238E27FC236}">
                      <a16:creationId xmlns:a16="http://schemas.microsoft.com/office/drawing/2014/main" id="{F7E6B633-34E2-4DD3-8694-7E32569F22B3}"/>
                    </a:ext>
                  </a:extLst>
                </p14:cNvPr>
                <p14:cNvContentPartPr/>
                <p14:nvPr/>
              </p14:nvContentPartPr>
              <p14:xfrm>
                <a:off x="2104530" y="3177060"/>
                <a:ext cx="77400" cy="74880"/>
              </p14:xfrm>
            </p:contentPart>
          </mc:Choice>
          <mc:Fallback xmlns="">
            <p:pic>
              <p:nvPicPr>
                <p:cNvPr id="98" name="Ink 97">
                  <a:extLst>
                    <a:ext uri="{FF2B5EF4-FFF2-40B4-BE49-F238E27FC236}">
                      <a16:creationId xmlns:a16="http://schemas.microsoft.com/office/drawing/2014/main" id="{F7E6B633-34E2-4DD3-8694-7E32569F22B3}"/>
                    </a:ext>
                  </a:extLst>
                </p:cNvPr>
                <p:cNvPicPr/>
                <p:nvPr/>
              </p:nvPicPr>
              <p:blipFill>
                <a:blip r:embed="rId67"/>
                <a:stretch>
                  <a:fillRect/>
                </a:stretch>
              </p:blipFill>
              <p:spPr>
                <a:xfrm>
                  <a:off x="2095530" y="3168103"/>
                  <a:ext cx="95040" cy="9243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9" name="Ink 98">
                  <a:extLst>
                    <a:ext uri="{FF2B5EF4-FFF2-40B4-BE49-F238E27FC236}">
                      <a16:creationId xmlns:a16="http://schemas.microsoft.com/office/drawing/2014/main" id="{61264DFF-4002-4E0C-A575-F585B3E82064}"/>
                    </a:ext>
                  </a:extLst>
                </p14:cNvPr>
                <p14:cNvContentPartPr/>
                <p14:nvPr/>
              </p14:nvContentPartPr>
              <p14:xfrm>
                <a:off x="2201010" y="3106500"/>
                <a:ext cx="21960" cy="165600"/>
              </p14:xfrm>
            </p:contentPart>
          </mc:Choice>
          <mc:Fallback xmlns="">
            <p:pic>
              <p:nvPicPr>
                <p:cNvPr id="99" name="Ink 98">
                  <a:extLst>
                    <a:ext uri="{FF2B5EF4-FFF2-40B4-BE49-F238E27FC236}">
                      <a16:creationId xmlns:a16="http://schemas.microsoft.com/office/drawing/2014/main" id="{61264DFF-4002-4E0C-A575-F585B3E82064}"/>
                    </a:ext>
                  </a:extLst>
                </p:cNvPr>
                <p:cNvPicPr/>
                <p:nvPr/>
              </p:nvPicPr>
              <p:blipFill>
                <a:blip r:embed="rId69"/>
                <a:stretch>
                  <a:fillRect/>
                </a:stretch>
              </p:blipFill>
              <p:spPr>
                <a:xfrm>
                  <a:off x="2192010" y="3097500"/>
                  <a:ext cx="39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0" name="Ink 99">
                  <a:extLst>
                    <a:ext uri="{FF2B5EF4-FFF2-40B4-BE49-F238E27FC236}">
                      <a16:creationId xmlns:a16="http://schemas.microsoft.com/office/drawing/2014/main" id="{87C4599D-64E3-475F-A8F4-595484AA0623}"/>
                    </a:ext>
                  </a:extLst>
                </p14:cNvPr>
                <p14:cNvContentPartPr/>
                <p14:nvPr/>
              </p14:nvContentPartPr>
              <p14:xfrm>
                <a:off x="2184450" y="3178860"/>
                <a:ext cx="137160" cy="32760"/>
              </p14:xfrm>
            </p:contentPart>
          </mc:Choice>
          <mc:Fallback xmlns="">
            <p:pic>
              <p:nvPicPr>
                <p:cNvPr id="100" name="Ink 99">
                  <a:extLst>
                    <a:ext uri="{FF2B5EF4-FFF2-40B4-BE49-F238E27FC236}">
                      <a16:creationId xmlns:a16="http://schemas.microsoft.com/office/drawing/2014/main" id="{87C4599D-64E3-475F-A8F4-595484AA0623}"/>
                    </a:ext>
                  </a:extLst>
                </p:cNvPr>
                <p:cNvPicPr/>
                <p:nvPr/>
              </p:nvPicPr>
              <p:blipFill>
                <a:blip r:embed="rId71"/>
                <a:stretch>
                  <a:fillRect/>
                </a:stretch>
              </p:blipFill>
              <p:spPr>
                <a:xfrm>
                  <a:off x="2175450" y="3169860"/>
                  <a:ext cx="154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1" name="Ink 100">
                  <a:extLst>
                    <a:ext uri="{FF2B5EF4-FFF2-40B4-BE49-F238E27FC236}">
                      <a16:creationId xmlns:a16="http://schemas.microsoft.com/office/drawing/2014/main" id="{24043F22-4F09-4371-9AE8-1B3D8AD8416F}"/>
                    </a:ext>
                  </a:extLst>
                </p14:cNvPr>
                <p14:cNvContentPartPr/>
                <p14:nvPr/>
              </p14:nvContentPartPr>
              <p14:xfrm>
                <a:off x="2489010" y="3112980"/>
                <a:ext cx="152280" cy="132480"/>
              </p14:xfrm>
            </p:contentPart>
          </mc:Choice>
          <mc:Fallback xmlns="">
            <p:pic>
              <p:nvPicPr>
                <p:cNvPr id="101" name="Ink 100">
                  <a:extLst>
                    <a:ext uri="{FF2B5EF4-FFF2-40B4-BE49-F238E27FC236}">
                      <a16:creationId xmlns:a16="http://schemas.microsoft.com/office/drawing/2014/main" id="{24043F22-4F09-4371-9AE8-1B3D8AD8416F}"/>
                    </a:ext>
                  </a:extLst>
                </p:cNvPr>
                <p:cNvPicPr/>
                <p:nvPr/>
              </p:nvPicPr>
              <p:blipFill>
                <a:blip r:embed="rId73"/>
                <a:stretch>
                  <a:fillRect/>
                </a:stretch>
              </p:blipFill>
              <p:spPr>
                <a:xfrm>
                  <a:off x="2480010" y="3103980"/>
                  <a:ext cx="16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 name="Ink 102">
                  <a:extLst>
                    <a:ext uri="{FF2B5EF4-FFF2-40B4-BE49-F238E27FC236}">
                      <a16:creationId xmlns:a16="http://schemas.microsoft.com/office/drawing/2014/main" id="{B9F3DCE1-A626-455A-B3C7-9538412801CC}"/>
                    </a:ext>
                  </a:extLst>
                </p14:cNvPr>
                <p14:cNvContentPartPr/>
                <p14:nvPr/>
              </p14:nvContentPartPr>
              <p14:xfrm>
                <a:off x="2666490" y="1501260"/>
                <a:ext cx="1273680" cy="1657080"/>
              </p14:xfrm>
            </p:contentPart>
          </mc:Choice>
          <mc:Fallback xmlns="">
            <p:pic>
              <p:nvPicPr>
                <p:cNvPr id="103" name="Ink 102">
                  <a:extLst>
                    <a:ext uri="{FF2B5EF4-FFF2-40B4-BE49-F238E27FC236}">
                      <a16:creationId xmlns:a16="http://schemas.microsoft.com/office/drawing/2014/main" id="{B9F3DCE1-A626-455A-B3C7-9538412801CC}"/>
                    </a:ext>
                  </a:extLst>
                </p:cNvPr>
                <p:cNvPicPr/>
                <p:nvPr/>
              </p:nvPicPr>
              <p:blipFill>
                <a:blip r:embed="rId75"/>
                <a:stretch>
                  <a:fillRect/>
                </a:stretch>
              </p:blipFill>
              <p:spPr>
                <a:xfrm>
                  <a:off x="2657490" y="1492260"/>
                  <a:ext cx="129132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4" name="Ink 223">
                  <a:extLst>
                    <a:ext uri="{FF2B5EF4-FFF2-40B4-BE49-F238E27FC236}">
                      <a16:creationId xmlns:a16="http://schemas.microsoft.com/office/drawing/2014/main" id="{3BC52360-CF77-4973-9C16-B4917DEB3A50}"/>
                    </a:ext>
                  </a:extLst>
                </p14:cNvPr>
                <p14:cNvContentPartPr/>
                <p14:nvPr/>
              </p14:nvContentPartPr>
              <p14:xfrm>
                <a:off x="2719410" y="3367815"/>
                <a:ext cx="1307880" cy="1985040"/>
              </p14:xfrm>
            </p:contentPart>
          </mc:Choice>
          <mc:Fallback xmlns="">
            <p:pic>
              <p:nvPicPr>
                <p:cNvPr id="224" name="Ink 223">
                  <a:extLst>
                    <a:ext uri="{FF2B5EF4-FFF2-40B4-BE49-F238E27FC236}">
                      <a16:creationId xmlns:a16="http://schemas.microsoft.com/office/drawing/2014/main" id="{3BC52360-CF77-4973-9C16-B4917DEB3A50}"/>
                    </a:ext>
                  </a:extLst>
                </p:cNvPr>
                <p:cNvPicPr/>
                <p:nvPr/>
              </p:nvPicPr>
              <p:blipFill>
                <a:blip r:embed="rId77"/>
                <a:stretch>
                  <a:fillRect/>
                </a:stretch>
              </p:blipFill>
              <p:spPr>
                <a:xfrm>
                  <a:off x="2710410" y="3358815"/>
                  <a:ext cx="1325520" cy="20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FB4929AE-A4CF-45E4-85E0-3D5D3AC9C670}"/>
                  </a:ext>
                </a:extLst>
              </p14:cNvPr>
              <p14:cNvContentPartPr/>
              <p14:nvPr/>
            </p14:nvContentPartPr>
            <p14:xfrm>
              <a:off x="501450" y="410820"/>
              <a:ext cx="172440" cy="368280"/>
            </p14:xfrm>
          </p:contentPart>
        </mc:Choice>
        <mc:Fallback xmlns="">
          <p:pic>
            <p:nvPicPr>
              <p:cNvPr id="47" name="Ink 46">
                <a:extLst>
                  <a:ext uri="{FF2B5EF4-FFF2-40B4-BE49-F238E27FC236}">
                    <a16:creationId xmlns:a16="http://schemas.microsoft.com/office/drawing/2014/main" id="{FB4929AE-A4CF-45E4-85E0-3D5D3AC9C670}"/>
                  </a:ext>
                </a:extLst>
              </p:cNvPr>
              <p:cNvPicPr/>
              <p:nvPr/>
            </p:nvPicPr>
            <p:blipFill>
              <a:blip r:embed="rId79"/>
              <a:stretch>
                <a:fillRect/>
              </a:stretch>
            </p:blipFill>
            <p:spPr>
              <a:xfrm>
                <a:off x="492431" y="401820"/>
                <a:ext cx="190117"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6A72DF6D-0E84-43BF-8567-D95E1380CA3B}"/>
                  </a:ext>
                </a:extLst>
              </p14:cNvPr>
              <p14:cNvContentPartPr/>
              <p14:nvPr/>
            </p14:nvContentPartPr>
            <p14:xfrm>
              <a:off x="686490" y="736620"/>
              <a:ext cx="203040" cy="164520"/>
            </p14:xfrm>
          </p:contentPart>
        </mc:Choice>
        <mc:Fallback xmlns="">
          <p:pic>
            <p:nvPicPr>
              <p:cNvPr id="48" name="Ink 47">
                <a:extLst>
                  <a:ext uri="{FF2B5EF4-FFF2-40B4-BE49-F238E27FC236}">
                    <a16:creationId xmlns:a16="http://schemas.microsoft.com/office/drawing/2014/main" id="{6A72DF6D-0E84-43BF-8567-D95E1380CA3B}"/>
                  </a:ext>
                </a:extLst>
              </p:cNvPr>
              <p:cNvPicPr/>
              <p:nvPr/>
            </p:nvPicPr>
            <p:blipFill>
              <a:blip r:embed="rId81"/>
              <a:stretch>
                <a:fillRect/>
              </a:stretch>
            </p:blipFill>
            <p:spPr>
              <a:xfrm>
                <a:off x="677506" y="727620"/>
                <a:ext cx="220649"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99628517-C9CF-45EA-8902-056D2BFF8A78}"/>
                  </a:ext>
                </a:extLst>
              </p14:cNvPr>
              <p14:cNvContentPartPr/>
              <p14:nvPr/>
            </p14:nvContentPartPr>
            <p14:xfrm>
              <a:off x="869370" y="560220"/>
              <a:ext cx="754200" cy="35280"/>
            </p14:xfrm>
          </p:contentPart>
        </mc:Choice>
        <mc:Fallback xmlns="">
          <p:pic>
            <p:nvPicPr>
              <p:cNvPr id="49" name="Ink 48">
                <a:extLst>
                  <a:ext uri="{FF2B5EF4-FFF2-40B4-BE49-F238E27FC236}">
                    <a16:creationId xmlns:a16="http://schemas.microsoft.com/office/drawing/2014/main" id="{99628517-C9CF-45EA-8902-056D2BFF8A78}"/>
                  </a:ext>
                </a:extLst>
              </p:cNvPr>
              <p:cNvPicPr/>
              <p:nvPr/>
            </p:nvPicPr>
            <p:blipFill>
              <a:blip r:embed="rId83"/>
              <a:stretch>
                <a:fillRect/>
              </a:stretch>
            </p:blipFill>
            <p:spPr>
              <a:xfrm>
                <a:off x="860374" y="551220"/>
                <a:ext cx="771832"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BA0DEAA0-44DB-4317-8D94-7C38848B46AD}"/>
                  </a:ext>
                </a:extLst>
              </p14:cNvPr>
              <p14:cNvContentPartPr/>
              <p14:nvPr/>
            </p14:nvContentPartPr>
            <p14:xfrm>
              <a:off x="1532490" y="214260"/>
              <a:ext cx="471960" cy="389520"/>
            </p14:xfrm>
          </p:contentPart>
        </mc:Choice>
        <mc:Fallback xmlns="">
          <p:pic>
            <p:nvPicPr>
              <p:cNvPr id="51" name="Ink 50">
                <a:extLst>
                  <a:ext uri="{FF2B5EF4-FFF2-40B4-BE49-F238E27FC236}">
                    <a16:creationId xmlns:a16="http://schemas.microsoft.com/office/drawing/2014/main" id="{BA0DEAA0-44DB-4317-8D94-7C38848B46AD}"/>
                  </a:ext>
                </a:extLst>
              </p:cNvPr>
              <p:cNvPicPr/>
              <p:nvPr/>
            </p:nvPicPr>
            <p:blipFill>
              <a:blip r:embed="rId85"/>
              <a:stretch>
                <a:fillRect/>
              </a:stretch>
            </p:blipFill>
            <p:spPr>
              <a:xfrm>
                <a:off x="1523490" y="205252"/>
                <a:ext cx="489600" cy="40717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0EFD4E65-570B-4AAB-A66D-17FBDC98342B}"/>
                  </a:ext>
                </a:extLst>
              </p14:cNvPr>
              <p14:cNvContentPartPr/>
              <p14:nvPr/>
            </p14:nvContentPartPr>
            <p14:xfrm>
              <a:off x="1549770" y="560940"/>
              <a:ext cx="276120" cy="367920"/>
            </p14:xfrm>
          </p:contentPart>
        </mc:Choice>
        <mc:Fallback xmlns="">
          <p:pic>
            <p:nvPicPr>
              <p:cNvPr id="52" name="Ink 51">
                <a:extLst>
                  <a:ext uri="{FF2B5EF4-FFF2-40B4-BE49-F238E27FC236}">
                    <a16:creationId xmlns:a16="http://schemas.microsoft.com/office/drawing/2014/main" id="{0EFD4E65-570B-4AAB-A66D-17FBDC98342B}"/>
                  </a:ext>
                </a:extLst>
              </p:cNvPr>
              <p:cNvPicPr/>
              <p:nvPr/>
            </p:nvPicPr>
            <p:blipFill>
              <a:blip r:embed="rId87"/>
              <a:stretch>
                <a:fillRect/>
              </a:stretch>
            </p:blipFill>
            <p:spPr>
              <a:xfrm>
                <a:off x="1540758" y="551931"/>
                <a:ext cx="293783" cy="385577"/>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A1836E6-459B-4A5C-B966-90CDEE7EF001}"/>
                  </a:ext>
                </a:extLst>
              </p14:cNvPr>
              <p14:cNvContentPartPr/>
              <p14:nvPr/>
            </p14:nvContentPartPr>
            <p14:xfrm>
              <a:off x="1967730" y="-47460"/>
              <a:ext cx="86400" cy="456120"/>
            </p14:xfrm>
          </p:contentPart>
        </mc:Choice>
        <mc:Fallback xmlns="">
          <p:pic>
            <p:nvPicPr>
              <p:cNvPr id="61" name="Ink 60">
                <a:extLst>
                  <a:ext uri="{FF2B5EF4-FFF2-40B4-BE49-F238E27FC236}">
                    <a16:creationId xmlns:a16="http://schemas.microsoft.com/office/drawing/2014/main" id="{3A1836E6-459B-4A5C-B966-90CDEE7EF001}"/>
                  </a:ext>
                </a:extLst>
              </p:cNvPr>
              <p:cNvPicPr/>
              <p:nvPr/>
            </p:nvPicPr>
            <p:blipFill>
              <a:blip r:embed="rId89"/>
              <a:stretch>
                <a:fillRect/>
              </a:stretch>
            </p:blipFill>
            <p:spPr>
              <a:xfrm>
                <a:off x="1958730" y="-56467"/>
                <a:ext cx="104040" cy="473774"/>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D31DE11-4EB8-411C-A342-E79FF7FDC039}"/>
                  </a:ext>
                </a:extLst>
              </p14:cNvPr>
              <p14:cNvContentPartPr/>
              <p14:nvPr/>
            </p14:nvContentPartPr>
            <p14:xfrm>
              <a:off x="1958370" y="-47460"/>
              <a:ext cx="791280" cy="462240"/>
            </p14:xfrm>
          </p:contentPart>
        </mc:Choice>
        <mc:Fallback xmlns="">
          <p:pic>
            <p:nvPicPr>
              <p:cNvPr id="62" name="Ink 61">
                <a:extLst>
                  <a:ext uri="{FF2B5EF4-FFF2-40B4-BE49-F238E27FC236}">
                    <a16:creationId xmlns:a16="http://schemas.microsoft.com/office/drawing/2014/main" id="{5D31DE11-4EB8-411C-A342-E79FF7FDC039}"/>
                  </a:ext>
                </a:extLst>
              </p:cNvPr>
              <p:cNvPicPr/>
              <p:nvPr/>
            </p:nvPicPr>
            <p:blipFill>
              <a:blip r:embed="rId91"/>
              <a:stretch>
                <a:fillRect/>
              </a:stretch>
            </p:blipFill>
            <p:spPr>
              <a:xfrm>
                <a:off x="1949370" y="-56460"/>
                <a:ext cx="80892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6226E891-ED59-481D-8965-ED7B9683A006}"/>
                  </a:ext>
                </a:extLst>
              </p14:cNvPr>
              <p14:cNvContentPartPr/>
              <p14:nvPr/>
            </p14:nvContentPartPr>
            <p14:xfrm>
              <a:off x="2706450" y="183300"/>
              <a:ext cx="172080" cy="159480"/>
            </p14:xfrm>
          </p:contentPart>
        </mc:Choice>
        <mc:Fallback xmlns="">
          <p:pic>
            <p:nvPicPr>
              <p:cNvPr id="63" name="Ink 62">
                <a:extLst>
                  <a:ext uri="{FF2B5EF4-FFF2-40B4-BE49-F238E27FC236}">
                    <a16:creationId xmlns:a16="http://schemas.microsoft.com/office/drawing/2014/main" id="{6226E891-ED59-481D-8965-ED7B9683A006}"/>
                  </a:ext>
                </a:extLst>
              </p:cNvPr>
              <p:cNvPicPr/>
              <p:nvPr/>
            </p:nvPicPr>
            <p:blipFill>
              <a:blip r:embed="rId93"/>
              <a:stretch>
                <a:fillRect/>
              </a:stretch>
            </p:blipFill>
            <p:spPr>
              <a:xfrm>
                <a:off x="2697450" y="174300"/>
                <a:ext cx="18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71CC924-79DD-4F05-A763-129913B1580A}"/>
                  </a:ext>
                </a:extLst>
              </p14:cNvPr>
              <p14:cNvContentPartPr/>
              <p14:nvPr/>
            </p14:nvContentPartPr>
            <p14:xfrm>
              <a:off x="2100930" y="99060"/>
              <a:ext cx="68760" cy="197280"/>
            </p14:xfrm>
          </p:contentPart>
        </mc:Choice>
        <mc:Fallback xmlns="">
          <p:pic>
            <p:nvPicPr>
              <p:cNvPr id="64" name="Ink 63">
                <a:extLst>
                  <a:ext uri="{FF2B5EF4-FFF2-40B4-BE49-F238E27FC236}">
                    <a16:creationId xmlns:a16="http://schemas.microsoft.com/office/drawing/2014/main" id="{B71CC924-79DD-4F05-A763-129913B1580A}"/>
                  </a:ext>
                </a:extLst>
              </p:cNvPr>
              <p:cNvPicPr/>
              <p:nvPr/>
            </p:nvPicPr>
            <p:blipFill>
              <a:blip r:embed="rId95"/>
              <a:stretch>
                <a:fillRect/>
              </a:stretch>
            </p:blipFill>
            <p:spPr>
              <a:xfrm>
                <a:off x="2091930" y="90076"/>
                <a:ext cx="86400" cy="214888"/>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3AE8DF27-6DF2-4B09-A070-BF172C2BDEB8}"/>
                  </a:ext>
                </a:extLst>
              </p14:cNvPr>
              <p14:cNvContentPartPr/>
              <p14:nvPr/>
            </p14:nvContentPartPr>
            <p14:xfrm>
              <a:off x="2123970" y="69180"/>
              <a:ext cx="173160" cy="202320"/>
            </p14:xfrm>
          </p:contentPart>
        </mc:Choice>
        <mc:Fallback xmlns="">
          <p:pic>
            <p:nvPicPr>
              <p:cNvPr id="65" name="Ink 64">
                <a:extLst>
                  <a:ext uri="{FF2B5EF4-FFF2-40B4-BE49-F238E27FC236}">
                    <a16:creationId xmlns:a16="http://schemas.microsoft.com/office/drawing/2014/main" id="{3AE8DF27-6DF2-4B09-A070-BF172C2BDEB8}"/>
                  </a:ext>
                </a:extLst>
              </p:cNvPr>
              <p:cNvPicPr/>
              <p:nvPr/>
            </p:nvPicPr>
            <p:blipFill>
              <a:blip r:embed="rId97"/>
              <a:stretch>
                <a:fillRect/>
              </a:stretch>
            </p:blipFill>
            <p:spPr>
              <a:xfrm>
                <a:off x="2114970" y="60196"/>
                <a:ext cx="190800" cy="21992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37D0D0CB-5C97-4D0B-9988-74ABAA008AAF}"/>
                  </a:ext>
                </a:extLst>
              </p14:cNvPr>
              <p14:cNvContentPartPr/>
              <p14:nvPr/>
            </p14:nvContentPartPr>
            <p14:xfrm>
              <a:off x="2289930" y="181860"/>
              <a:ext cx="77400" cy="78120"/>
            </p14:xfrm>
          </p:contentPart>
        </mc:Choice>
        <mc:Fallback xmlns="">
          <p:pic>
            <p:nvPicPr>
              <p:cNvPr id="66" name="Ink 65">
                <a:extLst>
                  <a:ext uri="{FF2B5EF4-FFF2-40B4-BE49-F238E27FC236}">
                    <a16:creationId xmlns:a16="http://schemas.microsoft.com/office/drawing/2014/main" id="{37D0D0CB-5C97-4D0B-9988-74ABAA008AAF}"/>
                  </a:ext>
                </a:extLst>
              </p:cNvPr>
              <p:cNvPicPr/>
              <p:nvPr/>
            </p:nvPicPr>
            <p:blipFill>
              <a:blip r:embed="rId99"/>
              <a:stretch>
                <a:fillRect/>
              </a:stretch>
            </p:blipFill>
            <p:spPr>
              <a:xfrm>
                <a:off x="2280930" y="172818"/>
                <a:ext cx="95040" cy="95842"/>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6C96F773-2BEC-4BA3-9F50-C36FFD605741}"/>
                  </a:ext>
                </a:extLst>
              </p14:cNvPr>
              <p14:cNvContentPartPr/>
              <p14:nvPr/>
            </p14:nvContentPartPr>
            <p14:xfrm>
              <a:off x="2387130" y="118860"/>
              <a:ext cx="36360" cy="139320"/>
            </p14:xfrm>
          </p:contentPart>
        </mc:Choice>
        <mc:Fallback xmlns="">
          <p:pic>
            <p:nvPicPr>
              <p:cNvPr id="67" name="Ink 66">
                <a:extLst>
                  <a:ext uri="{FF2B5EF4-FFF2-40B4-BE49-F238E27FC236}">
                    <a16:creationId xmlns:a16="http://schemas.microsoft.com/office/drawing/2014/main" id="{6C96F773-2BEC-4BA3-9F50-C36FFD605741}"/>
                  </a:ext>
                </a:extLst>
              </p:cNvPr>
              <p:cNvPicPr/>
              <p:nvPr/>
            </p:nvPicPr>
            <p:blipFill>
              <a:blip r:embed="rId101"/>
              <a:stretch>
                <a:fillRect/>
              </a:stretch>
            </p:blipFill>
            <p:spPr>
              <a:xfrm>
                <a:off x="2378218" y="109860"/>
                <a:ext cx="53827"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8E239264-061C-43D2-B7F0-6FB460E70F3E}"/>
                  </a:ext>
                </a:extLst>
              </p14:cNvPr>
              <p14:cNvContentPartPr/>
              <p14:nvPr/>
            </p14:nvContentPartPr>
            <p14:xfrm>
              <a:off x="2393250" y="188340"/>
              <a:ext cx="67680" cy="38520"/>
            </p14:xfrm>
          </p:contentPart>
        </mc:Choice>
        <mc:Fallback xmlns="">
          <p:pic>
            <p:nvPicPr>
              <p:cNvPr id="68" name="Ink 67">
                <a:extLst>
                  <a:ext uri="{FF2B5EF4-FFF2-40B4-BE49-F238E27FC236}">
                    <a16:creationId xmlns:a16="http://schemas.microsoft.com/office/drawing/2014/main" id="{8E239264-061C-43D2-B7F0-6FB460E70F3E}"/>
                  </a:ext>
                </a:extLst>
              </p:cNvPr>
              <p:cNvPicPr/>
              <p:nvPr/>
            </p:nvPicPr>
            <p:blipFill>
              <a:blip r:embed="rId103"/>
              <a:stretch>
                <a:fillRect/>
              </a:stretch>
            </p:blipFill>
            <p:spPr>
              <a:xfrm>
                <a:off x="2384202" y="179340"/>
                <a:ext cx="85414"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3526C95C-0E2B-47FE-8C5F-B2010042B825}"/>
                  </a:ext>
                </a:extLst>
              </p14:cNvPr>
              <p14:cNvContentPartPr/>
              <p14:nvPr/>
            </p14:nvContentPartPr>
            <p14:xfrm>
              <a:off x="2793210" y="193380"/>
              <a:ext cx="1132920" cy="225000"/>
            </p14:xfrm>
          </p:contentPart>
        </mc:Choice>
        <mc:Fallback xmlns="">
          <p:pic>
            <p:nvPicPr>
              <p:cNvPr id="69" name="Ink 68">
                <a:extLst>
                  <a:ext uri="{FF2B5EF4-FFF2-40B4-BE49-F238E27FC236}">
                    <a16:creationId xmlns:a16="http://schemas.microsoft.com/office/drawing/2014/main" id="{3526C95C-0E2B-47FE-8C5F-B2010042B825}"/>
                  </a:ext>
                </a:extLst>
              </p:cNvPr>
              <p:cNvPicPr/>
              <p:nvPr/>
            </p:nvPicPr>
            <p:blipFill>
              <a:blip r:embed="rId105"/>
              <a:stretch>
                <a:fillRect/>
              </a:stretch>
            </p:blipFill>
            <p:spPr>
              <a:xfrm>
                <a:off x="2784210" y="184380"/>
                <a:ext cx="1150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Ink 23">
                <a:extLst>
                  <a:ext uri="{FF2B5EF4-FFF2-40B4-BE49-F238E27FC236}">
                    <a16:creationId xmlns:a16="http://schemas.microsoft.com/office/drawing/2014/main" id="{7A47F61F-95E6-401D-BB35-6402AE8CD776}"/>
                  </a:ext>
                </a:extLst>
              </p14:cNvPr>
              <p14:cNvContentPartPr/>
              <p14:nvPr/>
            </p14:nvContentPartPr>
            <p14:xfrm>
              <a:off x="3909930" y="1336020"/>
              <a:ext cx="54720" cy="531360"/>
            </p14:xfrm>
          </p:contentPart>
        </mc:Choice>
        <mc:Fallback xmlns="">
          <p:pic>
            <p:nvPicPr>
              <p:cNvPr id="24" name="Ink 23">
                <a:extLst>
                  <a:ext uri="{FF2B5EF4-FFF2-40B4-BE49-F238E27FC236}">
                    <a16:creationId xmlns:a16="http://schemas.microsoft.com/office/drawing/2014/main" id="{7A47F61F-95E6-401D-BB35-6402AE8CD776}"/>
                  </a:ext>
                </a:extLst>
              </p:cNvPr>
              <p:cNvPicPr/>
              <p:nvPr/>
            </p:nvPicPr>
            <p:blipFill>
              <a:blip r:embed="rId107"/>
              <a:stretch>
                <a:fillRect/>
              </a:stretch>
            </p:blipFill>
            <p:spPr>
              <a:xfrm>
                <a:off x="3900930" y="1327026"/>
                <a:ext cx="72360" cy="548988"/>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Ink 24">
                <a:extLst>
                  <a:ext uri="{FF2B5EF4-FFF2-40B4-BE49-F238E27FC236}">
                    <a16:creationId xmlns:a16="http://schemas.microsoft.com/office/drawing/2014/main" id="{BFB9B533-A727-4EC5-8280-0DE7FB3B4654}"/>
                  </a:ext>
                </a:extLst>
              </p14:cNvPr>
              <p14:cNvContentPartPr/>
              <p14:nvPr/>
            </p14:nvContentPartPr>
            <p14:xfrm>
              <a:off x="3899850" y="1274460"/>
              <a:ext cx="1607760" cy="629640"/>
            </p14:xfrm>
          </p:contentPart>
        </mc:Choice>
        <mc:Fallback xmlns="">
          <p:pic>
            <p:nvPicPr>
              <p:cNvPr id="25" name="Ink 24">
                <a:extLst>
                  <a:ext uri="{FF2B5EF4-FFF2-40B4-BE49-F238E27FC236}">
                    <a16:creationId xmlns:a16="http://schemas.microsoft.com/office/drawing/2014/main" id="{BFB9B533-A727-4EC5-8280-0DE7FB3B4654}"/>
                  </a:ext>
                </a:extLst>
              </p:cNvPr>
              <p:cNvPicPr/>
              <p:nvPr/>
            </p:nvPicPr>
            <p:blipFill>
              <a:blip r:embed="rId109"/>
              <a:stretch>
                <a:fillRect/>
              </a:stretch>
            </p:blipFill>
            <p:spPr>
              <a:xfrm>
                <a:off x="3890850" y="1265460"/>
                <a:ext cx="16254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 name="Ink 29">
                <a:extLst>
                  <a:ext uri="{FF2B5EF4-FFF2-40B4-BE49-F238E27FC236}">
                    <a16:creationId xmlns:a16="http://schemas.microsoft.com/office/drawing/2014/main" id="{F0326C56-7DBB-4CA4-A194-83FD12CB9555}"/>
                  </a:ext>
                </a:extLst>
              </p14:cNvPr>
              <p14:cNvContentPartPr/>
              <p14:nvPr/>
            </p14:nvContentPartPr>
            <p14:xfrm>
              <a:off x="4154730" y="1733100"/>
              <a:ext cx="2160" cy="10440"/>
            </p14:xfrm>
          </p:contentPart>
        </mc:Choice>
        <mc:Fallback xmlns="">
          <p:pic>
            <p:nvPicPr>
              <p:cNvPr id="30" name="Ink 29">
                <a:extLst>
                  <a:ext uri="{FF2B5EF4-FFF2-40B4-BE49-F238E27FC236}">
                    <a16:creationId xmlns:a16="http://schemas.microsoft.com/office/drawing/2014/main" id="{F0326C56-7DBB-4CA4-A194-83FD12CB9555}"/>
                  </a:ext>
                </a:extLst>
              </p:cNvPr>
              <p:cNvPicPr/>
              <p:nvPr/>
            </p:nvPicPr>
            <p:blipFill>
              <a:blip r:embed="rId111"/>
              <a:stretch>
                <a:fillRect/>
              </a:stretch>
            </p:blipFill>
            <p:spPr>
              <a:xfrm>
                <a:off x="4145730" y="172410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Ink 30">
                <a:extLst>
                  <a:ext uri="{FF2B5EF4-FFF2-40B4-BE49-F238E27FC236}">
                    <a16:creationId xmlns:a16="http://schemas.microsoft.com/office/drawing/2014/main" id="{21298CC2-B378-46AD-B42C-784EF7EAA0D8}"/>
                  </a:ext>
                </a:extLst>
              </p14:cNvPr>
              <p14:cNvContentPartPr/>
              <p14:nvPr/>
            </p14:nvContentPartPr>
            <p14:xfrm>
              <a:off x="4134930" y="1426380"/>
              <a:ext cx="159480" cy="289080"/>
            </p14:xfrm>
          </p:contentPart>
        </mc:Choice>
        <mc:Fallback xmlns="">
          <p:pic>
            <p:nvPicPr>
              <p:cNvPr id="31" name="Ink 30">
                <a:extLst>
                  <a:ext uri="{FF2B5EF4-FFF2-40B4-BE49-F238E27FC236}">
                    <a16:creationId xmlns:a16="http://schemas.microsoft.com/office/drawing/2014/main" id="{21298CC2-B378-46AD-B42C-784EF7EAA0D8}"/>
                  </a:ext>
                </a:extLst>
              </p:cNvPr>
              <p:cNvPicPr/>
              <p:nvPr/>
            </p:nvPicPr>
            <p:blipFill>
              <a:blip r:embed="rId113"/>
              <a:stretch>
                <a:fillRect/>
              </a:stretch>
            </p:blipFill>
            <p:spPr>
              <a:xfrm>
                <a:off x="4125930" y="1417380"/>
                <a:ext cx="177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2" name="Ink 31">
                <a:extLst>
                  <a:ext uri="{FF2B5EF4-FFF2-40B4-BE49-F238E27FC236}">
                    <a16:creationId xmlns:a16="http://schemas.microsoft.com/office/drawing/2014/main" id="{E7CEA5AD-3C3D-4CDB-AC89-0E0E005B6AA6}"/>
                  </a:ext>
                </a:extLst>
              </p14:cNvPr>
              <p14:cNvContentPartPr/>
              <p14:nvPr/>
            </p14:nvContentPartPr>
            <p14:xfrm>
              <a:off x="4093890" y="1478580"/>
              <a:ext cx="259200" cy="162360"/>
            </p14:xfrm>
          </p:contentPart>
        </mc:Choice>
        <mc:Fallback xmlns="">
          <p:pic>
            <p:nvPicPr>
              <p:cNvPr id="32" name="Ink 31">
                <a:extLst>
                  <a:ext uri="{FF2B5EF4-FFF2-40B4-BE49-F238E27FC236}">
                    <a16:creationId xmlns:a16="http://schemas.microsoft.com/office/drawing/2014/main" id="{E7CEA5AD-3C3D-4CDB-AC89-0E0E005B6AA6}"/>
                  </a:ext>
                </a:extLst>
              </p:cNvPr>
              <p:cNvPicPr/>
              <p:nvPr/>
            </p:nvPicPr>
            <p:blipFill>
              <a:blip r:embed="rId115"/>
              <a:stretch>
                <a:fillRect/>
              </a:stretch>
            </p:blipFill>
            <p:spPr>
              <a:xfrm>
                <a:off x="4084877" y="1469580"/>
                <a:ext cx="276865"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 name="Ink 32">
                <a:extLst>
                  <a:ext uri="{FF2B5EF4-FFF2-40B4-BE49-F238E27FC236}">
                    <a16:creationId xmlns:a16="http://schemas.microsoft.com/office/drawing/2014/main" id="{2CE1ADBC-41D0-4FEE-A5C8-D38A3C03E156}"/>
                  </a:ext>
                </a:extLst>
              </p14:cNvPr>
              <p14:cNvContentPartPr/>
              <p14:nvPr/>
            </p14:nvContentPartPr>
            <p14:xfrm>
              <a:off x="4312410" y="1445100"/>
              <a:ext cx="229320" cy="155160"/>
            </p14:xfrm>
          </p:contentPart>
        </mc:Choice>
        <mc:Fallback xmlns="">
          <p:pic>
            <p:nvPicPr>
              <p:cNvPr id="33" name="Ink 32">
                <a:extLst>
                  <a:ext uri="{FF2B5EF4-FFF2-40B4-BE49-F238E27FC236}">
                    <a16:creationId xmlns:a16="http://schemas.microsoft.com/office/drawing/2014/main" id="{2CE1ADBC-41D0-4FEE-A5C8-D38A3C03E156}"/>
                  </a:ext>
                </a:extLst>
              </p:cNvPr>
              <p:cNvPicPr/>
              <p:nvPr/>
            </p:nvPicPr>
            <p:blipFill>
              <a:blip r:embed="rId117"/>
              <a:stretch>
                <a:fillRect/>
              </a:stretch>
            </p:blipFill>
            <p:spPr>
              <a:xfrm>
                <a:off x="4303410" y="1436121"/>
                <a:ext cx="246960" cy="172759"/>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4" name="Ink 33">
                <a:extLst>
                  <a:ext uri="{FF2B5EF4-FFF2-40B4-BE49-F238E27FC236}">
                    <a16:creationId xmlns:a16="http://schemas.microsoft.com/office/drawing/2014/main" id="{1CD8530D-3774-44E9-B3A2-0E43D8CF85B7}"/>
                  </a:ext>
                </a:extLst>
              </p14:cNvPr>
              <p14:cNvContentPartPr/>
              <p14:nvPr/>
            </p14:nvContentPartPr>
            <p14:xfrm>
              <a:off x="4570530" y="1378860"/>
              <a:ext cx="36360" cy="230400"/>
            </p14:xfrm>
          </p:contentPart>
        </mc:Choice>
        <mc:Fallback xmlns="">
          <p:pic>
            <p:nvPicPr>
              <p:cNvPr id="34" name="Ink 33">
                <a:extLst>
                  <a:ext uri="{FF2B5EF4-FFF2-40B4-BE49-F238E27FC236}">
                    <a16:creationId xmlns:a16="http://schemas.microsoft.com/office/drawing/2014/main" id="{1CD8530D-3774-44E9-B3A2-0E43D8CF85B7}"/>
                  </a:ext>
                </a:extLst>
              </p:cNvPr>
              <p:cNvPicPr/>
              <p:nvPr/>
            </p:nvPicPr>
            <p:blipFill>
              <a:blip r:embed="rId119"/>
              <a:stretch>
                <a:fillRect/>
              </a:stretch>
            </p:blipFill>
            <p:spPr>
              <a:xfrm>
                <a:off x="4561530" y="1369860"/>
                <a:ext cx="54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5" name="Ink 34">
                <a:extLst>
                  <a:ext uri="{FF2B5EF4-FFF2-40B4-BE49-F238E27FC236}">
                    <a16:creationId xmlns:a16="http://schemas.microsoft.com/office/drawing/2014/main" id="{CBF86827-C7C1-43FC-AA20-E25EE2B56E38}"/>
                  </a:ext>
                </a:extLst>
              </p14:cNvPr>
              <p14:cNvContentPartPr/>
              <p14:nvPr/>
            </p14:nvContentPartPr>
            <p14:xfrm>
              <a:off x="4538130" y="1387500"/>
              <a:ext cx="256320" cy="279720"/>
            </p14:xfrm>
          </p:contentPart>
        </mc:Choice>
        <mc:Fallback xmlns="">
          <p:pic>
            <p:nvPicPr>
              <p:cNvPr id="35" name="Ink 34">
                <a:extLst>
                  <a:ext uri="{FF2B5EF4-FFF2-40B4-BE49-F238E27FC236}">
                    <a16:creationId xmlns:a16="http://schemas.microsoft.com/office/drawing/2014/main" id="{CBF86827-C7C1-43FC-AA20-E25EE2B56E38}"/>
                  </a:ext>
                </a:extLst>
              </p:cNvPr>
              <p:cNvPicPr/>
              <p:nvPr/>
            </p:nvPicPr>
            <p:blipFill>
              <a:blip r:embed="rId121"/>
              <a:stretch>
                <a:fillRect/>
              </a:stretch>
            </p:blipFill>
            <p:spPr>
              <a:xfrm>
                <a:off x="4529130" y="1378500"/>
                <a:ext cx="273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 name="Ink 19">
                <a:extLst>
                  <a:ext uri="{FF2B5EF4-FFF2-40B4-BE49-F238E27FC236}">
                    <a16:creationId xmlns:a16="http://schemas.microsoft.com/office/drawing/2014/main" id="{C2CE3B2D-256B-4FEB-ABBF-D5A4DC69D34A}"/>
                  </a:ext>
                </a:extLst>
              </p14:cNvPr>
              <p14:cNvContentPartPr/>
              <p14:nvPr/>
            </p14:nvContentPartPr>
            <p14:xfrm>
              <a:off x="3828210" y="197700"/>
              <a:ext cx="90360" cy="677520"/>
            </p14:xfrm>
          </p:contentPart>
        </mc:Choice>
        <mc:Fallback xmlns="">
          <p:pic>
            <p:nvPicPr>
              <p:cNvPr id="20" name="Ink 19">
                <a:extLst>
                  <a:ext uri="{FF2B5EF4-FFF2-40B4-BE49-F238E27FC236}">
                    <a16:creationId xmlns:a16="http://schemas.microsoft.com/office/drawing/2014/main" id="{C2CE3B2D-256B-4FEB-ABBF-D5A4DC69D34A}"/>
                  </a:ext>
                </a:extLst>
              </p:cNvPr>
              <p:cNvPicPr/>
              <p:nvPr/>
            </p:nvPicPr>
            <p:blipFill>
              <a:blip r:embed="rId123"/>
              <a:stretch>
                <a:fillRect/>
              </a:stretch>
            </p:blipFill>
            <p:spPr>
              <a:xfrm>
                <a:off x="3819210" y="188700"/>
                <a:ext cx="10800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 name="Ink 20">
                <a:extLst>
                  <a:ext uri="{FF2B5EF4-FFF2-40B4-BE49-F238E27FC236}">
                    <a16:creationId xmlns:a16="http://schemas.microsoft.com/office/drawing/2014/main" id="{207BFB1E-9D3A-447E-848D-5161642690CD}"/>
                  </a:ext>
                </a:extLst>
              </p14:cNvPr>
              <p14:cNvContentPartPr/>
              <p14:nvPr/>
            </p14:nvContentPartPr>
            <p14:xfrm>
              <a:off x="3723810" y="119220"/>
              <a:ext cx="1626480" cy="817920"/>
            </p14:xfrm>
          </p:contentPart>
        </mc:Choice>
        <mc:Fallback xmlns="">
          <p:pic>
            <p:nvPicPr>
              <p:cNvPr id="21" name="Ink 20">
                <a:extLst>
                  <a:ext uri="{FF2B5EF4-FFF2-40B4-BE49-F238E27FC236}">
                    <a16:creationId xmlns:a16="http://schemas.microsoft.com/office/drawing/2014/main" id="{207BFB1E-9D3A-447E-848D-5161642690CD}"/>
                  </a:ext>
                </a:extLst>
              </p:cNvPr>
              <p:cNvPicPr/>
              <p:nvPr/>
            </p:nvPicPr>
            <p:blipFill>
              <a:blip r:embed="rId125"/>
              <a:stretch>
                <a:fillRect/>
              </a:stretch>
            </p:blipFill>
            <p:spPr>
              <a:xfrm>
                <a:off x="3714810" y="110224"/>
                <a:ext cx="1644120" cy="83555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 name="Ink 21">
                <a:extLst>
                  <a:ext uri="{FF2B5EF4-FFF2-40B4-BE49-F238E27FC236}">
                    <a16:creationId xmlns:a16="http://schemas.microsoft.com/office/drawing/2014/main" id="{ABCAAE8D-ADE3-4E14-9E13-C015262402BE}"/>
                  </a:ext>
                </a:extLst>
              </p14:cNvPr>
              <p14:cNvContentPartPr/>
              <p14:nvPr/>
            </p14:nvContentPartPr>
            <p14:xfrm>
              <a:off x="3797970" y="860100"/>
              <a:ext cx="285840" cy="37080"/>
            </p14:xfrm>
          </p:contentPart>
        </mc:Choice>
        <mc:Fallback xmlns="">
          <p:pic>
            <p:nvPicPr>
              <p:cNvPr id="22" name="Ink 21">
                <a:extLst>
                  <a:ext uri="{FF2B5EF4-FFF2-40B4-BE49-F238E27FC236}">
                    <a16:creationId xmlns:a16="http://schemas.microsoft.com/office/drawing/2014/main" id="{ABCAAE8D-ADE3-4E14-9E13-C015262402BE}"/>
                  </a:ext>
                </a:extLst>
              </p:cNvPr>
              <p:cNvPicPr/>
              <p:nvPr/>
            </p:nvPicPr>
            <p:blipFill>
              <a:blip r:embed="rId127"/>
              <a:stretch>
                <a:fillRect/>
              </a:stretch>
            </p:blipFill>
            <p:spPr>
              <a:xfrm>
                <a:off x="3788970" y="851100"/>
                <a:ext cx="30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 name="Ink 25">
                <a:extLst>
                  <a:ext uri="{FF2B5EF4-FFF2-40B4-BE49-F238E27FC236}">
                    <a16:creationId xmlns:a16="http://schemas.microsoft.com/office/drawing/2014/main" id="{F5BFA012-B95C-4F8E-9A2E-E1DEF5B24418}"/>
                  </a:ext>
                </a:extLst>
              </p14:cNvPr>
              <p14:cNvContentPartPr/>
              <p14:nvPr/>
            </p14:nvContentPartPr>
            <p14:xfrm>
              <a:off x="4030530" y="413700"/>
              <a:ext cx="254520" cy="245160"/>
            </p14:xfrm>
          </p:contentPart>
        </mc:Choice>
        <mc:Fallback xmlns="">
          <p:pic>
            <p:nvPicPr>
              <p:cNvPr id="26" name="Ink 25">
                <a:extLst>
                  <a:ext uri="{FF2B5EF4-FFF2-40B4-BE49-F238E27FC236}">
                    <a16:creationId xmlns:a16="http://schemas.microsoft.com/office/drawing/2014/main" id="{F5BFA012-B95C-4F8E-9A2E-E1DEF5B24418}"/>
                  </a:ext>
                </a:extLst>
              </p:cNvPr>
              <p:cNvPicPr/>
              <p:nvPr/>
            </p:nvPicPr>
            <p:blipFill>
              <a:blip r:embed="rId129"/>
              <a:stretch>
                <a:fillRect/>
              </a:stretch>
            </p:blipFill>
            <p:spPr>
              <a:xfrm>
                <a:off x="4021530" y="404700"/>
                <a:ext cx="272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 name="Ink 26">
                <a:extLst>
                  <a:ext uri="{FF2B5EF4-FFF2-40B4-BE49-F238E27FC236}">
                    <a16:creationId xmlns:a16="http://schemas.microsoft.com/office/drawing/2014/main" id="{143698B7-3386-43B3-9435-4CD69C18C24C}"/>
                  </a:ext>
                </a:extLst>
              </p14:cNvPr>
              <p14:cNvContentPartPr/>
              <p14:nvPr/>
            </p14:nvContentPartPr>
            <p14:xfrm>
              <a:off x="4312410" y="446460"/>
              <a:ext cx="15120" cy="174960"/>
            </p14:xfrm>
          </p:contentPart>
        </mc:Choice>
        <mc:Fallback xmlns="">
          <p:pic>
            <p:nvPicPr>
              <p:cNvPr id="27" name="Ink 26">
                <a:extLst>
                  <a:ext uri="{FF2B5EF4-FFF2-40B4-BE49-F238E27FC236}">
                    <a16:creationId xmlns:a16="http://schemas.microsoft.com/office/drawing/2014/main" id="{143698B7-3386-43B3-9435-4CD69C18C24C}"/>
                  </a:ext>
                </a:extLst>
              </p:cNvPr>
              <p:cNvPicPr/>
              <p:nvPr/>
            </p:nvPicPr>
            <p:blipFill>
              <a:blip r:embed="rId131"/>
              <a:stretch>
                <a:fillRect/>
              </a:stretch>
            </p:blipFill>
            <p:spPr>
              <a:xfrm>
                <a:off x="4303619" y="437460"/>
                <a:ext cx="3235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8" name="Ink 27">
                <a:extLst>
                  <a:ext uri="{FF2B5EF4-FFF2-40B4-BE49-F238E27FC236}">
                    <a16:creationId xmlns:a16="http://schemas.microsoft.com/office/drawing/2014/main" id="{2925158F-4A78-44E9-B022-40E42C61378D}"/>
                  </a:ext>
                </a:extLst>
              </p14:cNvPr>
              <p14:cNvContentPartPr/>
              <p14:nvPr/>
            </p14:nvContentPartPr>
            <p14:xfrm>
              <a:off x="4287210" y="469860"/>
              <a:ext cx="271440" cy="143640"/>
            </p14:xfrm>
          </p:contentPart>
        </mc:Choice>
        <mc:Fallback xmlns="">
          <p:pic>
            <p:nvPicPr>
              <p:cNvPr id="28" name="Ink 27">
                <a:extLst>
                  <a:ext uri="{FF2B5EF4-FFF2-40B4-BE49-F238E27FC236}">
                    <a16:creationId xmlns:a16="http://schemas.microsoft.com/office/drawing/2014/main" id="{2925158F-4A78-44E9-B022-40E42C61378D}"/>
                  </a:ext>
                </a:extLst>
              </p:cNvPr>
              <p:cNvPicPr/>
              <p:nvPr/>
            </p:nvPicPr>
            <p:blipFill>
              <a:blip r:embed="rId133"/>
              <a:stretch>
                <a:fillRect/>
              </a:stretch>
            </p:blipFill>
            <p:spPr>
              <a:xfrm>
                <a:off x="4278210" y="460860"/>
                <a:ext cx="289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 name="Ink 28">
                <a:extLst>
                  <a:ext uri="{FF2B5EF4-FFF2-40B4-BE49-F238E27FC236}">
                    <a16:creationId xmlns:a16="http://schemas.microsoft.com/office/drawing/2014/main" id="{7A5C704F-62F7-402D-A2CF-C5245C7D386B}"/>
                  </a:ext>
                </a:extLst>
              </p14:cNvPr>
              <p14:cNvContentPartPr/>
              <p14:nvPr/>
            </p14:nvContentPartPr>
            <p14:xfrm>
              <a:off x="4640730" y="385980"/>
              <a:ext cx="221040" cy="250920"/>
            </p14:xfrm>
          </p:contentPart>
        </mc:Choice>
        <mc:Fallback xmlns="">
          <p:pic>
            <p:nvPicPr>
              <p:cNvPr id="29" name="Ink 28">
                <a:extLst>
                  <a:ext uri="{FF2B5EF4-FFF2-40B4-BE49-F238E27FC236}">
                    <a16:creationId xmlns:a16="http://schemas.microsoft.com/office/drawing/2014/main" id="{7A5C704F-62F7-402D-A2CF-C5245C7D386B}"/>
                  </a:ext>
                </a:extLst>
              </p:cNvPr>
              <p:cNvPicPr/>
              <p:nvPr/>
            </p:nvPicPr>
            <p:blipFill>
              <a:blip r:embed="rId135"/>
              <a:stretch>
                <a:fillRect/>
              </a:stretch>
            </p:blipFill>
            <p:spPr>
              <a:xfrm>
                <a:off x="4631745" y="376980"/>
                <a:ext cx="238651"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11DBE156-BD9B-43C2-976A-FF63C21A8A72}"/>
                  </a:ext>
                </a:extLst>
              </p14:cNvPr>
              <p14:cNvContentPartPr/>
              <p14:nvPr/>
            </p14:nvContentPartPr>
            <p14:xfrm>
              <a:off x="5273970" y="469140"/>
              <a:ext cx="652320" cy="75960"/>
            </p14:xfrm>
          </p:contentPart>
        </mc:Choice>
        <mc:Fallback xmlns="">
          <p:pic>
            <p:nvPicPr>
              <p:cNvPr id="107" name="Ink 106">
                <a:extLst>
                  <a:ext uri="{FF2B5EF4-FFF2-40B4-BE49-F238E27FC236}">
                    <a16:creationId xmlns:a16="http://schemas.microsoft.com/office/drawing/2014/main" id="{11DBE156-BD9B-43C2-976A-FF63C21A8A72}"/>
                  </a:ext>
                </a:extLst>
              </p:cNvPr>
              <p:cNvPicPr/>
              <p:nvPr/>
            </p:nvPicPr>
            <p:blipFill>
              <a:blip r:embed="rId137"/>
              <a:stretch>
                <a:fillRect/>
              </a:stretch>
            </p:blipFill>
            <p:spPr>
              <a:xfrm>
                <a:off x="5264970" y="460182"/>
                <a:ext cx="669960" cy="93517"/>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8215BF62-F7F8-4659-ACE4-3C5BC9E0D031}"/>
                  </a:ext>
                </a:extLst>
              </p14:cNvPr>
              <p14:cNvContentPartPr/>
              <p14:nvPr/>
            </p14:nvContentPartPr>
            <p14:xfrm>
              <a:off x="5877330" y="949380"/>
              <a:ext cx="739440" cy="55800"/>
            </p14:xfrm>
          </p:contentPart>
        </mc:Choice>
        <mc:Fallback xmlns="">
          <p:pic>
            <p:nvPicPr>
              <p:cNvPr id="110" name="Ink 109">
                <a:extLst>
                  <a:ext uri="{FF2B5EF4-FFF2-40B4-BE49-F238E27FC236}">
                    <a16:creationId xmlns:a16="http://schemas.microsoft.com/office/drawing/2014/main" id="{8215BF62-F7F8-4659-ACE4-3C5BC9E0D031}"/>
                  </a:ext>
                </a:extLst>
              </p:cNvPr>
              <p:cNvPicPr/>
              <p:nvPr/>
            </p:nvPicPr>
            <p:blipFill>
              <a:blip r:embed="rId139"/>
              <a:stretch>
                <a:fillRect/>
              </a:stretch>
            </p:blipFill>
            <p:spPr>
              <a:xfrm>
                <a:off x="5868330" y="940322"/>
                <a:ext cx="757080" cy="7355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C609C9F4-0318-470E-9222-AF73E36E1C8B}"/>
                  </a:ext>
                </a:extLst>
              </p14:cNvPr>
              <p14:cNvContentPartPr/>
              <p14:nvPr/>
            </p14:nvContentPartPr>
            <p14:xfrm>
              <a:off x="5931330" y="492540"/>
              <a:ext cx="581760" cy="154800"/>
            </p14:xfrm>
          </p:contentPart>
        </mc:Choice>
        <mc:Fallback xmlns="">
          <p:pic>
            <p:nvPicPr>
              <p:cNvPr id="111" name="Ink 110">
                <a:extLst>
                  <a:ext uri="{FF2B5EF4-FFF2-40B4-BE49-F238E27FC236}">
                    <a16:creationId xmlns:a16="http://schemas.microsoft.com/office/drawing/2014/main" id="{C609C9F4-0318-470E-9222-AF73E36E1C8B}"/>
                  </a:ext>
                </a:extLst>
              </p:cNvPr>
              <p:cNvPicPr/>
              <p:nvPr/>
            </p:nvPicPr>
            <p:blipFill>
              <a:blip r:embed="rId141"/>
              <a:stretch>
                <a:fillRect/>
              </a:stretch>
            </p:blipFill>
            <p:spPr>
              <a:xfrm>
                <a:off x="5922330" y="483519"/>
                <a:ext cx="599400" cy="17248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82E0B584-0870-4D50-B7A8-6F98CB148DC5}"/>
                  </a:ext>
                </a:extLst>
              </p14:cNvPr>
              <p14:cNvContentPartPr/>
              <p14:nvPr/>
            </p14:nvContentPartPr>
            <p14:xfrm>
              <a:off x="6587250" y="295980"/>
              <a:ext cx="31320" cy="747720"/>
            </p14:xfrm>
          </p:contentPart>
        </mc:Choice>
        <mc:Fallback xmlns="">
          <p:pic>
            <p:nvPicPr>
              <p:cNvPr id="113" name="Ink 112">
                <a:extLst>
                  <a:ext uri="{FF2B5EF4-FFF2-40B4-BE49-F238E27FC236}">
                    <a16:creationId xmlns:a16="http://schemas.microsoft.com/office/drawing/2014/main" id="{82E0B584-0870-4D50-B7A8-6F98CB148DC5}"/>
                  </a:ext>
                </a:extLst>
              </p:cNvPr>
              <p:cNvPicPr/>
              <p:nvPr/>
            </p:nvPicPr>
            <p:blipFill>
              <a:blip r:embed="rId143"/>
              <a:stretch>
                <a:fillRect/>
              </a:stretch>
            </p:blipFill>
            <p:spPr>
              <a:xfrm>
                <a:off x="6578250" y="286980"/>
                <a:ext cx="4896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3819EE5F-CA51-48FE-99FD-DCAE57E385FD}"/>
                  </a:ext>
                </a:extLst>
              </p14:cNvPr>
              <p14:cNvContentPartPr/>
              <p14:nvPr/>
            </p14:nvContentPartPr>
            <p14:xfrm>
              <a:off x="6535410" y="221100"/>
              <a:ext cx="1071360" cy="807120"/>
            </p14:xfrm>
          </p:contentPart>
        </mc:Choice>
        <mc:Fallback xmlns="">
          <p:pic>
            <p:nvPicPr>
              <p:cNvPr id="114" name="Ink 113">
                <a:extLst>
                  <a:ext uri="{FF2B5EF4-FFF2-40B4-BE49-F238E27FC236}">
                    <a16:creationId xmlns:a16="http://schemas.microsoft.com/office/drawing/2014/main" id="{3819EE5F-CA51-48FE-99FD-DCAE57E385FD}"/>
                  </a:ext>
                </a:extLst>
              </p:cNvPr>
              <p:cNvPicPr/>
              <p:nvPr/>
            </p:nvPicPr>
            <p:blipFill>
              <a:blip r:embed="rId145"/>
              <a:stretch>
                <a:fillRect/>
              </a:stretch>
            </p:blipFill>
            <p:spPr>
              <a:xfrm>
                <a:off x="6526410" y="212100"/>
                <a:ext cx="108900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271B1CBC-8534-42D4-995E-2AC0E7C984E4}"/>
                  </a:ext>
                </a:extLst>
              </p14:cNvPr>
              <p14:cNvContentPartPr/>
              <p14:nvPr/>
            </p14:nvContentPartPr>
            <p14:xfrm>
              <a:off x="6715770" y="484980"/>
              <a:ext cx="216360" cy="296640"/>
            </p14:xfrm>
          </p:contentPart>
        </mc:Choice>
        <mc:Fallback xmlns="">
          <p:pic>
            <p:nvPicPr>
              <p:cNvPr id="115" name="Ink 114">
                <a:extLst>
                  <a:ext uri="{FF2B5EF4-FFF2-40B4-BE49-F238E27FC236}">
                    <a16:creationId xmlns:a16="http://schemas.microsoft.com/office/drawing/2014/main" id="{271B1CBC-8534-42D4-995E-2AC0E7C984E4}"/>
                  </a:ext>
                </a:extLst>
              </p:cNvPr>
              <p:cNvPicPr/>
              <p:nvPr/>
            </p:nvPicPr>
            <p:blipFill>
              <a:blip r:embed="rId147"/>
              <a:stretch>
                <a:fillRect/>
              </a:stretch>
            </p:blipFill>
            <p:spPr>
              <a:xfrm>
                <a:off x="6706770" y="475980"/>
                <a:ext cx="234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5B9380D7-A09F-4126-B20B-E6D9A5274F7E}"/>
                  </a:ext>
                </a:extLst>
              </p14:cNvPr>
              <p14:cNvContentPartPr/>
              <p14:nvPr/>
            </p14:nvContentPartPr>
            <p14:xfrm>
              <a:off x="6673290" y="595140"/>
              <a:ext cx="200520" cy="50760"/>
            </p14:xfrm>
          </p:contentPart>
        </mc:Choice>
        <mc:Fallback xmlns="">
          <p:pic>
            <p:nvPicPr>
              <p:cNvPr id="116" name="Ink 115">
                <a:extLst>
                  <a:ext uri="{FF2B5EF4-FFF2-40B4-BE49-F238E27FC236}">
                    <a16:creationId xmlns:a16="http://schemas.microsoft.com/office/drawing/2014/main" id="{5B9380D7-A09F-4126-B20B-E6D9A5274F7E}"/>
                  </a:ext>
                </a:extLst>
              </p:cNvPr>
              <p:cNvPicPr/>
              <p:nvPr/>
            </p:nvPicPr>
            <p:blipFill>
              <a:blip r:embed="rId149"/>
              <a:stretch>
                <a:fillRect/>
              </a:stretch>
            </p:blipFill>
            <p:spPr>
              <a:xfrm>
                <a:off x="6664290" y="586140"/>
                <a:ext cx="218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3887C466-2834-48FA-BF19-5B32032A5F20}"/>
                  </a:ext>
                </a:extLst>
              </p14:cNvPr>
              <p14:cNvContentPartPr/>
              <p14:nvPr/>
            </p14:nvContentPartPr>
            <p14:xfrm>
              <a:off x="6960930" y="587940"/>
              <a:ext cx="88200" cy="114840"/>
            </p14:xfrm>
          </p:contentPart>
        </mc:Choice>
        <mc:Fallback xmlns="">
          <p:pic>
            <p:nvPicPr>
              <p:cNvPr id="117" name="Ink 116">
                <a:extLst>
                  <a:ext uri="{FF2B5EF4-FFF2-40B4-BE49-F238E27FC236}">
                    <a16:creationId xmlns:a16="http://schemas.microsoft.com/office/drawing/2014/main" id="{3887C466-2834-48FA-BF19-5B32032A5F20}"/>
                  </a:ext>
                </a:extLst>
              </p:cNvPr>
              <p:cNvPicPr/>
              <p:nvPr/>
            </p:nvPicPr>
            <p:blipFill>
              <a:blip r:embed="rId151"/>
              <a:stretch>
                <a:fillRect/>
              </a:stretch>
            </p:blipFill>
            <p:spPr>
              <a:xfrm>
                <a:off x="6951930" y="578940"/>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571DD336-D00B-471A-A70C-63735AACE7E6}"/>
                  </a:ext>
                </a:extLst>
              </p14:cNvPr>
              <p14:cNvContentPartPr/>
              <p14:nvPr/>
            </p14:nvContentPartPr>
            <p14:xfrm>
              <a:off x="7090170" y="379860"/>
              <a:ext cx="115920" cy="382680"/>
            </p14:xfrm>
          </p:contentPart>
        </mc:Choice>
        <mc:Fallback xmlns="">
          <p:pic>
            <p:nvPicPr>
              <p:cNvPr id="118" name="Ink 117">
                <a:extLst>
                  <a:ext uri="{FF2B5EF4-FFF2-40B4-BE49-F238E27FC236}">
                    <a16:creationId xmlns:a16="http://schemas.microsoft.com/office/drawing/2014/main" id="{571DD336-D00B-471A-A70C-63735AACE7E6}"/>
                  </a:ext>
                </a:extLst>
              </p:cNvPr>
              <p:cNvPicPr/>
              <p:nvPr/>
            </p:nvPicPr>
            <p:blipFill>
              <a:blip r:embed="rId153"/>
              <a:stretch>
                <a:fillRect/>
              </a:stretch>
            </p:blipFill>
            <p:spPr>
              <a:xfrm>
                <a:off x="7081170" y="370860"/>
                <a:ext cx="1335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9" name="Ink 228">
                <a:extLst>
                  <a:ext uri="{FF2B5EF4-FFF2-40B4-BE49-F238E27FC236}">
                    <a16:creationId xmlns:a16="http://schemas.microsoft.com/office/drawing/2014/main" id="{03C3ED93-0BEA-4E12-87F9-E827B9B8EDB5}"/>
                  </a:ext>
                </a:extLst>
              </p14:cNvPr>
              <p14:cNvContentPartPr/>
              <p14:nvPr/>
            </p14:nvContentPartPr>
            <p14:xfrm>
              <a:off x="1690530" y="907215"/>
              <a:ext cx="2361960" cy="5151600"/>
            </p14:xfrm>
          </p:contentPart>
        </mc:Choice>
        <mc:Fallback xmlns="">
          <p:pic>
            <p:nvPicPr>
              <p:cNvPr id="229" name="Ink 228">
                <a:extLst>
                  <a:ext uri="{FF2B5EF4-FFF2-40B4-BE49-F238E27FC236}">
                    <a16:creationId xmlns:a16="http://schemas.microsoft.com/office/drawing/2014/main" id="{03C3ED93-0BEA-4E12-87F9-E827B9B8EDB5}"/>
                  </a:ext>
                </a:extLst>
              </p:cNvPr>
              <p:cNvPicPr/>
              <p:nvPr/>
            </p:nvPicPr>
            <p:blipFill>
              <a:blip r:embed="rId155"/>
              <a:stretch>
                <a:fillRect/>
              </a:stretch>
            </p:blipFill>
            <p:spPr>
              <a:xfrm>
                <a:off x="1681530" y="898216"/>
                <a:ext cx="2379600" cy="5169239"/>
              </a:xfrm>
              <a:prstGeom prst="rect">
                <a:avLst/>
              </a:prstGeom>
            </p:spPr>
          </p:pic>
        </mc:Fallback>
      </mc:AlternateContent>
      <p:grpSp>
        <p:nvGrpSpPr>
          <p:cNvPr id="235" name="Group 234">
            <a:extLst>
              <a:ext uri="{FF2B5EF4-FFF2-40B4-BE49-F238E27FC236}">
                <a16:creationId xmlns:a16="http://schemas.microsoft.com/office/drawing/2014/main" id="{2C7CCC9D-3357-4A83-8052-ED7477E92DCE}"/>
              </a:ext>
            </a:extLst>
          </p:cNvPr>
          <p:cNvGrpSpPr/>
          <p:nvPr/>
        </p:nvGrpSpPr>
        <p:grpSpPr>
          <a:xfrm>
            <a:off x="1893210" y="701340"/>
            <a:ext cx="2201040" cy="5787675"/>
            <a:chOff x="1893210" y="701340"/>
            <a:chExt cx="2201040" cy="5787675"/>
          </a:xfrm>
        </p:grpSpPr>
        <mc:AlternateContent xmlns:mc="http://schemas.openxmlformats.org/markup-compatibility/2006" xmlns:p14="http://schemas.microsoft.com/office/powerpoint/2010/main">
          <mc:Choice Requires="p14">
            <p:contentPart p14:bwMode="auto" r:id="rId156">
              <p14:nvContentPartPr>
                <p14:cNvPr id="76" name="Ink 75">
                  <a:extLst>
                    <a:ext uri="{FF2B5EF4-FFF2-40B4-BE49-F238E27FC236}">
                      <a16:creationId xmlns:a16="http://schemas.microsoft.com/office/drawing/2014/main" id="{B3E8B470-C36C-48AD-A7EB-33745FBC8802}"/>
                    </a:ext>
                  </a:extLst>
                </p14:cNvPr>
                <p14:cNvContentPartPr/>
                <p14:nvPr/>
              </p14:nvContentPartPr>
              <p14:xfrm>
                <a:off x="1974210" y="1328460"/>
                <a:ext cx="23400" cy="331560"/>
              </p14:xfrm>
            </p:contentPart>
          </mc:Choice>
          <mc:Fallback xmlns="">
            <p:pic>
              <p:nvPicPr>
                <p:cNvPr id="76" name="Ink 75">
                  <a:extLst>
                    <a:ext uri="{FF2B5EF4-FFF2-40B4-BE49-F238E27FC236}">
                      <a16:creationId xmlns:a16="http://schemas.microsoft.com/office/drawing/2014/main" id="{B3E8B470-C36C-48AD-A7EB-33745FBC8802}"/>
                    </a:ext>
                  </a:extLst>
                </p:cNvPr>
                <p:cNvPicPr/>
                <p:nvPr/>
              </p:nvPicPr>
              <p:blipFill>
                <a:blip r:embed="rId157"/>
                <a:stretch>
                  <a:fillRect/>
                </a:stretch>
              </p:blipFill>
              <p:spPr>
                <a:xfrm>
                  <a:off x="1965210" y="1319460"/>
                  <a:ext cx="41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7" name="Ink 76">
                  <a:extLst>
                    <a:ext uri="{FF2B5EF4-FFF2-40B4-BE49-F238E27FC236}">
                      <a16:creationId xmlns:a16="http://schemas.microsoft.com/office/drawing/2014/main" id="{8EE17DE4-3997-4D17-BC62-D2618D1B9213}"/>
                    </a:ext>
                  </a:extLst>
                </p14:cNvPr>
                <p14:cNvContentPartPr/>
                <p14:nvPr/>
              </p14:nvContentPartPr>
              <p14:xfrm>
                <a:off x="1903650" y="1309740"/>
                <a:ext cx="781920" cy="515520"/>
              </p14:xfrm>
            </p:contentPart>
          </mc:Choice>
          <mc:Fallback xmlns="">
            <p:pic>
              <p:nvPicPr>
                <p:cNvPr id="77" name="Ink 76">
                  <a:extLst>
                    <a:ext uri="{FF2B5EF4-FFF2-40B4-BE49-F238E27FC236}">
                      <a16:creationId xmlns:a16="http://schemas.microsoft.com/office/drawing/2014/main" id="{8EE17DE4-3997-4D17-BC62-D2618D1B9213}"/>
                    </a:ext>
                  </a:extLst>
                </p:cNvPr>
                <p:cNvPicPr/>
                <p:nvPr/>
              </p:nvPicPr>
              <p:blipFill>
                <a:blip r:embed="rId159"/>
                <a:stretch>
                  <a:fillRect/>
                </a:stretch>
              </p:blipFill>
              <p:spPr>
                <a:xfrm>
                  <a:off x="1894650" y="1300740"/>
                  <a:ext cx="79956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715EF016-7C8B-4513-B2C0-601A4AF88223}"/>
                    </a:ext>
                  </a:extLst>
                </p14:cNvPr>
                <p14:cNvContentPartPr/>
                <p14:nvPr/>
              </p14:nvContentPartPr>
              <p14:xfrm>
                <a:off x="1978530" y="1786020"/>
                <a:ext cx="360" cy="360"/>
              </p14:xfrm>
            </p:contentPart>
          </mc:Choice>
          <mc:Fallback xmlns="">
            <p:pic>
              <p:nvPicPr>
                <p:cNvPr id="78" name="Ink 77">
                  <a:extLst>
                    <a:ext uri="{FF2B5EF4-FFF2-40B4-BE49-F238E27FC236}">
                      <a16:creationId xmlns:a16="http://schemas.microsoft.com/office/drawing/2014/main" id="{715EF016-7C8B-4513-B2C0-601A4AF88223}"/>
                    </a:ext>
                  </a:extLst>
                </p:cNvPr>
                <p:cNvPicPr/>
                <p:nvPr/>
              </p:nvPicPr>
              <p:blipFill>
                <a:blip r:embed="rId161"/>
                <a:stretch>
                  <a:fillRect/>
                </a:stretch>
              </p:blipFill>
              <p:spPr>
                <a:xfrm>
                  <a:off x="1969530" y="1777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062A21A8-9A90-4DD1-A8EB-3E9C830DC6F1}"/>
                    </a:ext>
                  </a:extLst>
                </p14:cNvPr>
                <p14:cNvContentPartPr/>
                <p14:nvPr/>
              </p14:nvContentPartPr>
              <p14:xfrm>
                <a:off x="1893210" y="1610340"/>
                <a:ext cx="80640" cy="180360"/>
              </p14:xfrm>
            </p:contentPart>
          </mc:Choice>
          <mc:Fallback xmlns="">
            <p:pic>
              <p:nvPicPr>
                <p:cNvPr id="79" name="Ink 78">
                  <a:extLst>
                    <a:ext uri="{FF2B5EF4-FFF2-40B4-BE49-F238E27FC236}">
                      <a16:creationId xmlns:a16="http://schemas.microsoft.com/office/drawing/2014/main" id="{062A21A8-9A90-4DD1-A8EB-3E9C830DC6F1}"/>
                    </a:ext>
                  </a:extLst>
                </p:cNvPr>
                <p:cNvPicPr/>
                <p:nvPr/>
              </p:nvPicPr>
              <p:blipFill>
                <a:blip r:embed="rId163"/>
                <a:stretch>
                  <a:fillRect/>
                </a:stretch>
              </p:blipFill>
              <p:spPr>
                <a:xfrm>
                  <a:off x="1884170" y="1601358"/>
                  <a:ext cx="98359" cy="197965"/>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35058892-3D15-4874-8F75-36EB213AB4BC}"/>
                    </a:ext>
                  </a:extLst>
                </p14:cNvPr>
                <p14:cNvContentPartPr/>
                <p14:nvPr/>
              </p14:nvContentPartPr>
              <p14:xfrm>
                <a:off x="2685570" y="1552740"/>
                <a:ext cx="205200" cy="135360"/>
              </p14:xfrm>
            </p:contentPart>
          </mc:Choice>
          <mc:Fallback xmlns="">
            <p:pic>
              <p:nvPicPr>
                <p:cNvPr id="80" name="Ink 79">
                  <a:extLst>
                    <a:ext uri="{FF2B5EF4-FFF2-40B4-BE49-F238E27FC236}">
                      <a16:creationId xmlns:a16="http://schemas.microsoft.com/office/drawing/2014/main" id="{35058892-3D15-4874-8F75-36EB213AB4BC}"/>
                    </a:ext>
                  </a:extLst>
                </p:cNvPr>
                <p:cNvPicPr/>
                <p:nvPr/>
              </p:nvPicPr>
              <p:blipFill>
                <a:blip r:embed="rId165"/>
                <a:stretch>
                  <a:fillRect/>
                </a:stretch>
              </p:blipFill>
              <p:spPr>
                <a:xfrm>
                  <a:off x="2676570" y="1543740"/>
                  <a:ext cx="222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3446C931-88A4-4BB5-8FE6-59A7925B920C}"/>
                    </a:ext>
                  </a:extLst>
                </p14:cNvPr>
                <p14:cNvContentPartPr/>
                <p14:nvPr/>
              </p14:nvContentPartPr>
              <p14:xfrm>
                <a:off x="2005170" y="1475700"/>
                <a:ext cx="75600" cy="245880"/>
              </p14:xfrm>
            </p:contentPart>
          </mc:Choice>
          <mc:Fallback xmlns="">
            <p:pic>
              <p:nvPicPr>
                <p:cNvPr id="81" name="Ink 80">
                  <a:extLst>
                    <a:ext uri="{FF2B5EF4-FFF2-40B4-BE49-F238E27FC236}">
                      <a16:creationId xmlns:a16="http://schemas.microsoft.com/office/drawing/2014/main" id="{3446C931-88A4-4BB5-8FE6-59A7925B920C}"/>
                    </a:ext>
                  </a:extLst>
                </p:cNvPr>
                <p:cNvPicPr/>
                <p:nvPr/>
              </p:nvPicPr>
              <p:blipFill>
                <a:blip r:embed="rId167"/>
                <a:stretch>
                  <a:fillRect/>
                </a:stretch>
              </p:blipFill>
              <p:spPr>
                <a:xfrm>
                  <a:off x="1996170" y="1466700"/>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CFA78A9F-A93F-4E37-8957-199B127794B5}"/>
                    </a:ext>
                  </a:extLst>
                </p14:cNvPr>
                <p14:cNvContentPartPr/>
                <p14:nvPr/>
              </p14:nvContentPartPr>
              <p14:xfrm>
                <a:off x="1985370" y="1497300"/>
                <a:ext cx="221040" cy="173880"/>
              </p14:xfrm>
            </p:contentPart>
          </mc:Choice>
          <mc:Fallback xmlns="">
            <p:pic>
              <p:nvPicPr>
                <p:cNvPr id="82" name="Ink 81">
                  <a:extLst>
                    <a:ext uri="{FF2B5EF4-FFF2-40B4-BE49-F238E27FC236}">
                      <a16:creationId xmlns:a16="http://schemas.microsoft.com/office/drawing/2014/main" id="{CFA78A9F-A93F-4E37-8957-199B127794B5}"/>
                    </a:ext>
                  </a:extLst>
                </p:cNvPr>
                <p:cNvPicPr/>
                <p:nvPr/>
              </p:nvPicPr>
              <p:blipFill>
                <a:blip r:embed="rId169"/>
                <a:stretch>
                  <a:fillRect/>
                </a:stretch>
              </p:blipFill>
              <p:spPr>
                <a:xfrm>
                  <a:off x="1976370" y="1488300"/>
                  <a:ext cx="238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Ink 82">
                  <a:extLst>
                    <a:ext uri="{FF2B5EF4-FFF2-40B4-BE49-F238E27FC236}">
                      <a16:creationId xmlns:a16="http://schemas.microsoft.com/office/drawing/2014/main" id="{06BACEA2-B9CA-4E9F-991E-8200F9BDB818}"/>
                    </a:ext>
                  </a:extLst>
                </p14:cNvPr>
                <p14:cNvContentPartPr/>
                <p14:nvPr/>
              </p14:nvContentPartPr>
              <p14:xfrm>
                <a:off x="2243490" y="1566060"/>
                <a:ext cx="114840" cy="66960"/>
              </p14:xfrm>
            </p:contentPart>
          </mc:Choice>
          <mc:Fallback xmlns="">
            <p:pic>
              <p:nvPicPr>
                <p:cNvPr id="83" name="Ink 82">
                  <a:extLst>
                    <a:ext uri="{FF2B5EF4-FFF2-40B4-BE49-F238E27FC236}">
                      <a16:creationId xmlns:a16="http://schemas.microsoft.com/office/drawing/2014/main" id="{06BACEA2-B9CA-4E9F-991E-8200F9BDB818}"/>
                    </a:ext>
                  </a:extLst>
                </p:cNvPr>
                <p:cNvPicPr/>
                <p:nvPr/>
              </p:nvPicPr>
              <p:blipFill>
                <a:blip r:embed="rId171"/>
                <a:stretch>
                  <a:fillRect/>
                </a:stretch>
              </p:blipFill>
              <p:spPr>
                <a:xfrm>
                  <a:off x="2234490" y="1557108"/>
                  <a:ext cx="132480" cy="8450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Ink 83">
                  <a:extLst>
                    <a:ext uri="{FF2B5EF4-FFF2-40B4-BE49-F238E27FC236}">
                      <a16:creationId xmlns:a16="http://schemas.microsoft.com/office/drawing/2014/main" id="{D1321A0C-FF2C-4EDD-95C5-E9CDD43F6994}"/>
                    </a:ext>
                  </a:extLst>
                </p14:cNvPr>
                <p14:cNvContentPartPr/>
                <p14:nvPr/>
              </p14:nvContentPartPr>
              <p14:xfrm>
                <a:off x="2363370" y="1534740"/>
                <a:ext cx="28800" cy="133200"/>
              </p14:xfrm>
            </p:contentPart>
          </mc:Choice>
          <mc:Fallback xmlns="">
            <p:pic>
              <p:nvPicPr>
                <p:cNvPr id="84" name="Ink 83">
                  <a:extLst>
                    <a:ext uri="{FF2B5EF4-FFF2-40B4-BE49-F238E27FC236}">
                      <a16:creationId xmlns:a16="http://schemas.microsoft.com/office/drawing/2014/main" id="{D1321A0C-FF2C-4EDD-95C5-E9CDD43F6994}"/>
                    </a:ext>
                  </a:extLst>
                </p:cNvPr>
                <p:cNvPicPr/>
                <p:nvPr/>
              </p:nvPicPr>
              <p:blipFill>
                <a:blip r:embed="rId173"/>
                <a:stretch>
                  <a:fillRect/>
                </a:stretch>
              </p:blipFill>
              <p:spPr>
                <a:xfrm>
                  <a:off x="2354370" y="1525716"/>
                  <a:ext cx="46440" cy="150888"/>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Ink 84">
                  <a:extLst>
                    <a:ext uri="{FF2B5EF4-FFF2-40B4-BE49-F238E27FC236}">
                      <a16:creationId xmlns:a16="http://schemas.microsoft.com/office/drawing/2014/main" id="{B046BCEF-C2C3-4827-8A3F-6CDD175C45BE}"/>
                    </a:ext>
                  </a:extLst>
                </p14:cNvPr>
                <p14:cNvContentPartPr/>
                <p14:nvPr/>
              </p14:nvContentPartPr>
              <p14:xfrm>
                <a:off x="2326290" y="1581540"/>
                <a:ext cx="84240" cy="22680"/>
              </p14:xfrm>
            </p:contentPart>
          </mc:Choice>
          <mc:Fallback xmlns="">
            <p:pic>
              <p:nvPicPr>
                <p:cNvPr id="85" name="Ink 84">
                  <a:extLst>
                    <a:ext uri="{FF2B5EF4-FFF2-40B4-BE49-F238E27FC236}">
                      <a16:creationId xmlns:a16="http://schemas.microsoft.com/office/drawing/2014/main" id="{B046BCEF-C2C3-4827-8A3F-6CDD175C45BE}"/>
                    </a:ext>
                  </a:extLst>
                </p:cNvPr>
                <p:cNvPicPr/>
                <p:nvPr/>
              </p:nvPicPr>
              <p:blipFill>
                <a:blip r:embed="rId175"/>
                <a:stretch>
                  <a:fillRect/>
                </a:stretch>
              </p:blipFill>
              <p:spPr>
                <a:xfrm>
                  <a:off x="2317290" y="1572681"/>
                  <a:ext cx="101880" cy="40044"/>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Ink 85">
                  <a:extLst>
                    <a:ext uri="{FF2B5EF4-FFF2-40B4-BE49-F238E27FC236}">
                      <a16:creationId xmlns:a16="http://schemas.microsoft.com/office/drawing/2014/main" id="{55381566-3298-42A8-B7D1-6AA238D37AD8}"/>
                    </a:ext>
                  </a:extLst>
                </p14:cNvPr>
                <p14:cNvContentPartPr/>
                <p14:nvPr/>
              </p14:nvContentPartPr>
              <p14:xfrm>
                <a:off x="2810130" y="1544820"/>
                <a:ext cx="255240" cy="15120"/>
              </p14:xfrm>
            </p:contentPart>
          </mc:Choice>
          <mc:Fallback xmlns="">
            <p:pic>
              <p:nvPicPr>
                <p:cNvPr id="86" name="Ink 85">
                  <a:extLst>
                    <a:ext uri="{FF2B5EF4-FFF2-40B4-BE49-F238E27FC236}">
                      <a16:creationId xmlns:a16="http://schemas.microsoft.com/office/drawing/2014/main" id="{55381566-3298-42A8-B7D1-6AA238D37AD8}"/>
                    </a:ext>
                  </a:extLst>
                </p:cNvPr>
                <p:cNvPicPr/>
                <p:nvPr/>
              </p:nvPicPr>
              <p:blipFill>
                <a:blip r:embed="rId177"/>
                <a:stretch>
                  <a:fillRect/>
                </a:stretch>
              </p:blipFill>
              <p:spPr>
                <a:xfrm>
                  <a:off x="2801143" y="1535820"/>
                  <a:ext cx="272855"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8" name="Ink 87">
                  <a:extLst>
                    <a:ext uri="{FF2B5EF4-FFF2-40B4-BE49-F238E27FC236}">
                      <a16:creationId xmlns:a16="http://schemas.microsoft.com/office/drawing/2014/main" id="{CB3F9A63-1FDB-4479-82E5-856C048C61DC}"/>
                    </a:ext>
                  </a:extLst>
                </p14:cNvPr>
                <p14:cNvContentPartPr/>
                <p14:nvPr/>
              </p14:nvContentPartPr>
              <p14:xfrm>
                <a:off x="3040170" y="701340"/>
                <a:ext cx="848160" cy="831960"/>
              </p14:xfrm>
            </p:contentPart>
          </mc:Choice>
          <mc:Fallback xmlns="">
            <p:pic>
              <p:nvPicPr>
                <p:cNvPr id="88" name="Ink 87">
                  <a:extLst>
                    <a:ext uri="{FF2B5EF4-FFF2-40B4-BE49-F238E27FC236}">
                      <a16:creationId xmlns:a16="http://schemas.microsoft.com/office/drawing/2014/main" id="{CB3F9A63-1FDB-4479-82E5-856C048C61DC}"/>
                    </a:ext>
                  </a:extLst>
                </p:cNvPr>
                <p:cNvPicPr/>
                <p:nvPr/>
              </p:nvPicPr>
              <p:blipFill>
                <a:blip r:embed="rId179"/>
                <a:stretch>
                  <a:fillRect/>
                </a:stretch>
              </p:blipFill>
              <p:spPr>
                <a:xfrm>
                  <a:off x="3031170" y="692340"/>
                  <a:ext cx="8658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6" name="Ink 195">
                  <a:extLst>
                    <a:ext uri="{FF2B5EF4-FFF2-40B4-BE49-F238E27FC236}">
                      <a16:creationId xmlns:a16="http://schemas.microsoft.com/office/drawing/2014/main" id="{8289E89E-C83E-4C20-AD5E-1AAF94F46B69}"/>
                    </a:ext>
                  </a:extLst>
                </p14:cNvPr>
                <p14:cNvContentPartPr/>
                <p14:nvPr/>
              </p14:nvContentPartPr>
              <p14:xfrm>
                <a:off x="3050250" y="1558095"/>
                <a:ext cx="10440" cy="10440"/>
              </p14:xfrm>
            </p:contentPart>
          </mc:Choice>
          <mc:Fallback xmlns="">
            <p:pic>
              <p:nvPicPr>
                <p:cNvPr id="196" name="Ink 195">
                  <a:extLst>
                    <a:ext uri="{FF2B5EF4-FFF2-40B4-BE49-F238E27FC236}">
                      <a16:creationId xmlns:a16="http://schemas.microsoft.com/office/drawing/2014/main" id="{8289E89E-C83E-4C20-AD5E-1AAF94F46B69}"/>
                    </a:ext>
                  </a:extLst>
                </p:cNvPr>
                <p:cNvPicPr/>
                <p:nvPr/>
              </p:nvPicPr>
              <p:blipFill>
                <a:blip r:embed="rId181"/>
                <a:stretch>
                  <a:fillRect/>
                </a:stretch>
              </p:blipFill>
              <p:spPr>
                <a:xfrm>
                  <a:off x="3041250" y="1549095"/>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Ink 196">
                  <a:extLst>
                    <a:ext uri="{FF2B5EF4-FFF2-40B4-BE49-F238E27FC236}">
                      <a16:creationId xmlns:a16="http://schemas.microsoft.com/office/drawing/2014/main" id="{C2C35FE6-B4F4-4DE5-8399-CBFE1DF7FD65}"/>
                    </a:ext>
                  </a:extLst>
                </p14:cNvPr>
                <p14:cNvContentPartPr/>
                <p14:nvPr/>
              </p14:nvContentPartPr>
              <p14:xfrm>
                <a:off x="3050250" y="1637295"/>
                <a:ext cx="360" cy="360"/>
              </p14:xfrm>
            </p:contentPart>
          </mc:Choice>
          <mc:Fallback xmlns="">
            <p:pic>
              <p:nvPicPr>
                <p:cNvPr id="197" name="Ink 196">
                  <a:extLst>
                    <a:ext uri="{FF2B5EF4-FFF2-40B4-BE49-F238E27FC236}">
                      <a16:creationId xmlns:a16="http://schemas.microsoft.com/office/drawing/2014/main" id="{C2C35FE6-B4F4-4DE5-8399-CBFE1DF7FD65}"/>
                    </a:ext>
                  </a:extLst>
                </p:cNvPr>
                <p:cNvPicPr/>
                <p:nvPr/>
              </p:nvPicPr>
              <p:blipFill>
                <a:blip r:embed="rId161"/>
                <a:stretch>
                  <a:fillRect/>
                </a:stretch>
              </p:blipFill>
              <p:spPr>
                <a:xfrm>
                  <a:off x="3041250" y="1628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8" name="Ink 197">
                  <a:extLst>
                    <a:ext uri="{FF2B5EF4-FFF2-40B4-BE49-F238E27FC236}">
                      <a16:creationId xmlns:a16="http://schemas.microsoft.com/office/drawing/2014/main" id="{E59925E3-04F8-4854-B3C5-801422575CFF}"/>
                    </a:ext>
                  </a:extLst>
                </p14:cNvPr>
                <p14:cNvContentPartPr/>
                <p14:nvPr/>
              </p14:nvContentPartPr>
              <p14:xfrm>
                <a:off x="2984730" y="1680855"/>
                <a:ext cx="49320" cy="248400"/>
              </p14:xfrm>
            </p:contentPart>
          </mc:Choice>
          <mc:Fallback xmlns="">
            <p:pic>
              <p:nvPicPr>
                <p:cNvPr id="198" name="Ink 197">
                  <a:extLst>
                    <a:ext uri="{FF2B5EF4-FFF2-40B4-BE49-F238E27FC236}">
                      <a16:creationId xmlns:a16="http://schemas.microsoft.com/office/drawing/2014/main" id="{E59925E3-04F8-4854-B3C5-801422575CFF}"/>
                    </a:ext>
                  </a:extLst>
                </p:cNvPr>
                <p:cNvPicPr/>
                <p:nvPr/>
              </p:nvPicPr>
              <p:blipFill>
                <a:blip r:embed="rId184"/>
                <a:stretch>
                  <a:fillRect/>
                </a:stretch>
              </p:blipFill>
              <p:spPr>
                <a:xfrm>
                  <a:off x="2975730" y="1671855"/>
                  <a:ext cx="66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9" name="Ink 198">
                  <a:extLst>
                    <a:ext uri="{FF2B5EF4-FFF2-40B4-BE49-F238E27FC236}">
                      <a16:creationId xmlns:a16="http://schemas.microsoft.com/office/drawing/2014/main" id="{18683305-9031-4044-B0B9-3B0000F8DFA2}"/>
                    </a:ext>
                  </a:extLst>
                </p14:cNvPr>
                <p14:cNvContentPartPr/>
                <p14:nvPr/>
              </p14:nvContentPartPr>
              <p14:xfrm>
                <a:off x="2966730" y="1554135"/>
                <a:ext cx="1127520" cy="1132560"/>
              </p14:xfrm>
            </p:contentPart>
          </mc:Choice>
          <mc:Fallback xmlns="">
            <p:pic>
              <p:nvPicPr>
                <p:cNvPr id="199" name="Ink 198">
                  <a:extLst>
                    <a:ext uri="{FF2B5EF4-FFF2-40B4-BE49-F238E27FC236}">
                      <a16:creationId xmlns:a16="http://schemas.microsoft.com/office/drawing/2014/main" id="{18683305-9031-4044-B0B9-3B0000F8DFA2}"/>
                    </a:ext>
                  </a:extLst>
                </p:cNvPr>
                <p:cNvPicPr/>
                <p:nvPr/>
              </p:nvPicPr>
              <p:blipFill>
                <a:blip r:embed="rId186"/>
                <a:stretch>
                  <a:fillRect/>
                </a:stretch>
              </p:blipFill>
              <p:spPr>
                <a:xfrm>
                  <a:off x="2957730" y="1545135"/>
                  <a:ext cx="114516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1" name="Ink 230">
                  <a:extLst>
                    <a:ext uri="{FF2B5EF4-FFF2-40B4-BE49-F238E27FC236}">
                      <a16:creationId xmlns:a16="http://schemas.microsoft.com/office/drawing/2014/main" id="{FE3661A4-CF11-42D2-9A28-274CB70700E0}"/>
                    </a:ext>
                  </a:extLst>
                </p14:cNvPr>
                <p14:cNvContentPartPr/>
                <p14:nvPr/>
              </p14:nvContentPartPr>
              <p14:xfrm>
                <a:off x="2885370" y="2577975"/>
                <a:ext cx="360" cy="14040"/>
              </p14:xfrm>
            </p:contentPart>
          </mc:Choice>
          <mc:Fallback xmlns="">
            <p:pic>
              <p:nvPicPr>
                <p:cNvPr id="231" name="Ink 230">
                  <a:extLst>
                    <a:ext uri="{FF2B5EF4-FFF2-40B4-BE49-F238E27FC236}">
                      <a16:creationId xmlns:a16="http://schemas.microsoft.com/office/drawing/2014/main" id="{FE3661A4-CF11-42D2-9A28-274CB70700E0}"/>
                    </a:ext>
                  </a:extLst>
                </p:cNvPr>
                <p:cNvPicPr/>
                <p:nvPr/>
              </p:nvPicPr>
              <p:blipFill>
                <a:blip r:embed="rId188"/>
                <a:stretch>
                  <a:fillRect/>
                </a:stretch>
              </p:blipFill>
              <p:spPr>
                <a:xfrm>
                  <a:off x="2876370" y="2569200"/>
                  <a:ext cx="18000" cy="3123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2" name="Ink 231">
                  <a:extLst>
                    <a:ext uri="{FF2B5EF4-FFF2-40B4-BE49-F238E27FC236}">
                      <a16:creationId xmlns:a16="http://schemas.microsoft.com/office/drawing/2014/main" id="{73B8A96F-8127-4B3B-B7D1-1AFC521543A5}"/>
                    </a:ext>
                  </a:extLst>
                </p14:cNvPr>
                <p14:cNvContentPartPr/>
                <p14:nvPr/>
              </p14:nvContentPartPr>
              <p14:xfrm>
                <a:off x="2881770" y="2594895"/>
                <a:ext cx="12240" cy="24840"/>
              </p14:xfrm>
            </p:contentPart>
          </mc:Choice>
          <mc:Fallback xmlns="">
            <p:pic>
              <p:nvPicPr>
                <p:cNvPr id="232" name="Ink 231">
                  <a:extLst>
                    <a:ext uri="{FF2B5EF4-FFF2-40B4-BE49-F238E27FC236}">
                      <a16:creationId xmlns:a16="http://schemas.microsoft.com/office/drawing/2014/main" id="{73B8A96F-8127-4B3B-B7D1-1AFC521543A5}"/>
                    </a:ext>
                  </a:extLst>
                </p:cNvPr>
                <p:cNvPicPr/>
                <p:nvPr/>
              </p:nvPicPr>
              <p:blipFill>
                <a:blip r:embed="rId190"/>
                <a:stretch>
                  <a:fillRect/>
                </a:stretch>
              </p:blipFill>
              <p:spPr>
                <a:xfrm>
                  <a:off x="2872770" y="2585895"/>
                  <a:ext cx="2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4" name="Ink 233">
                  <a:extLst>
                    <a:ext uri="{FF2B5EF4-FFF2-40B4-BE49-F238E27FC236}">
                      <a16:creationId xmlns:a16="http://schemas.microsoft.com/office/drawing/2014/main" id="{C33E21FB-A719-42C4-822A-94BDCFB2CCF5}"/>
                    </a:ext>
                  </a:extLst>
                </p14:cNvPr>
                <p14:cNvContentPartPr/>
                <p14:nvPr/>
              </p14:nvContentPartPr>
              <p14:xfrm>
                <a:off x="2861250" y="2124735"/>
                <a:ext cx="1201320" cy="4364280"/>
              </p14:xfrm>
            </p:contentPart>
          </mc:Choice>
          <mc:Fallback xmlns="">
            <p:pic>
              <p:nvPicPr>
                <p:cNvPr id="234" name="Ink 233">
                  <a:extLst>
                    <a:ext uri="{FF2B5EF4-FFF2-40B4-BE49-F238E27FC236}">
                      <a16:creationId xmlns:a16="http://schemas.microsoft.com/office/drawing/2014/main" id="{C33E21FB-A719-42C4-822A-94BDCFB2CCF5}"/>
                    </a:ext>
                  </a:extLst>
                </p:cNvPr>
                <p:cNvPicPr/>
                <p:nvPr/>
              </p:nvPicPr>
              <p:blipFill>
                <a:blip r:embed="rId192"/>
                <a:stretch>
                  <a:fillRect/>
                </a:stretch>
              </p:blipFill>
              <p:spPr>
                <a:xfrm>
                  <a:off x="2852250" y="2115734"/>
                  <a:ext cx="1218960" cy="438192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36" name="Ink 235">
                <a:extLst>
                  <a:ext uri="{FF2B5EF4-FFF2-40B4-BE49-F238E27FC236}">
                    <a16:creationId xmlns:a16="http://schemas.microsoft.com/office/drawing/2014/main" id="{D6807648-FBFF-4C61-B6B4-8628BF7192FF}"/>
                  </a:ext>
                </a:extLst>
              </p14:cNvPr>
              <p14:cNvContentPartPr/>
              <p14:nvPr/>
            </p14:nvContentPartPr>
            <p14:xfrm>
              <a:off x="2757570" y="5367255"/>
              <a:ext cx="1394280" cy="1254240"/>
            </p14:xfrm>
          </p:contentPart>
        </mc:Choice>
        <mc:Fallback xmlns="">
          <p:pic>
            <p:nvPicPr>
              <p:cNvPr id="236" name="Ink 235">
                <a:extLst>
                  <a:ext uri="{FF2B5EF4-FFF2-40B4-BE49-F238E27FC236}">
                    <a16:creationId xmlns:a16="http://schemas.microsoft.com/office/drawing/2014/main" id="{D6807648-FBFF-4C61-B6B4-8628BF7192FF}"/>
                  </a:ext>
                </a:extLst>
              </p:cNvPr>
              <p:cNvPicPr/>
              <p:nvPr/>
            </p:nvPicPr>
            <p:blipFill>
              <a:blip r:embed="rId194"/>
              <a:stretch>
                <a:fillRect/>
              </a:stretch>
            </p:blipFill>
            <p:spPr>
              <a:xfrm>
                <a:off x="2748570" y="5358255"/>
                <a:ext cx="1411920" cy="1271880"/>
              </a:xfrm>
              <a:prstGeom prst="rect">
                <a:avLst/>
              </a:prstGeom>
            </p:spPr>
          </p:pic>
        </mc:Fallback>
      </mc:AlternateContent>
      <p:grpSp>
        <p:nvGrpSpPr>
          <p:cNvPr id="238" name="Group 237">
            <a:extLst>
              <a:ext uri="{FF2B5EF4-FFF2-40B4-BE49-F238E27FC236}">
                <a16:creationId xmlns:a16="http://schemas.microsoft.com/office/drawing/2014/main" id="{D52C9B1D-FBC4-4F14-9FD5-29075C1B2357}"/>
              </a:ext>
            </a:extLst>
          </p:cNvPr>
          <p:cNvGrpSpPr/>
          <p:nvPr/>
        </p:nvGrpSpPr>
        <p:grpSpPr>
          <a:xfrm>
            <a:off x="1483890" y="4601535"/>
            <a:ext cx="2645640" cy="2157120"/>
            <a:chOff x="1483890" y="4601535"/>
            <a:chExt cx="2645640" cy="2157120"/>
          </a:xfrm>
        </p:grpSpPr>
        <mc:AlternateContent xmlns:mc="http://schemas.openxmlformats.org/markup-compatibility/2006" xmlns:p14="http://schemas.microsoft.com/office/powerpoint/2010/main">
          <mc:Choice Requires="p14">
            <p:contentPart p14:bwMode="auto" r:id="rId195">
              <p14:nvContentPartPr>
                <p14:cNvPr id="226" name="Ink 225">
                  <a:extLst>
                    <a:ext uri="{FF2B5EF4-FFF2-40B4-BE49-F238E27FC236}">
                      <a16:creationId xmlns:a16="http://schemas.microsoft.com/office/drawing/2014/main" id="{57EAE55C-9C19-4E81-97D5-B720E1278BFB}"/>
                    </a:ext>
                  </a:extLst>
                </p14:cNvPr>
                <p14:cNvContentPartPr/>
                <p14:nvPr/>
              </p14:nvContentPartPr>
              <p14:xfrm>
                <a:off x="3127290" y="4669575"/>
                <a:ext cx="5400" cy="6480"/>
              </p14:xfrm>
            </p:contentPart>
          </mc:Choice>
          <mc:Fallback xmlns="">
            <p:pic>
              <p:nvPicPr>
                <p:cNvPr id="226" name="Ink 225">
                  <a:extLst>
                    <a:ext uri="{FF2B5EF4-FFF2-40B4-BE49-F238E27FC236}">
                      <a16:creationId xmlns:a16="http://schemas.microsoft.com/office/drawing/2014/main" id="{57EAE55C-9C19-4E81-97D5-B720E1278BFB}"/>
                    </a:ext>
                  </a:extLst>
                </p:cNvPr>
                <p:cNvPicPr/>
                <p:nvPr/>
              </p:nvPicPr>
              <p:blipFill>
                <a:blip r:embed="rId196"/>
                <a:stretch>
                  <a:fillRect/>
                </a:stretch>
              </p:blipFill>
              <p:spPr>
                <a:xfrm>
                  <a:off x="3117647" y="4660575"/>
                  <a:ext cx="243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FAF2C0A6-E0D9-4DB9-BE8F-E12AFBBF474D}"/>
                    </a:ext>
                  </a:extLst>
                </p14:cNvPr>
                <p14:cNvContentPartPr/>
                <p14:nvPr/>
              </p14:nvContentPartPr>
              <p14:xfrm>
                <a:off x="3107490" y="4601535"/>
                <a:ext cx="996840" cy="917280"/>
              </p14:xfrm>
            </p:contentPart>
          </mc:Choice>
          <mc:Fallback xmlns="">
            <p:pic>
              <p:nvPicPr>
                <p:cNvPr id="227" name="Ink 226">
                  <a:extLst>
                    <a:ext uri="{FF2B5EF4-FFF2-40B4-BE49-F238E27FC236}">
                      <a16:creationId xmlns:a16="http://schemas.microsoft.com/office/drawing/2014/main" id="{FAF2C0A6-E0D9-4DB9-BE8F-E12AFBBF474D}"/>
                    </a:ext>
                  </a:extLst>
                </p:cNvPr>
                <p:cNvPicPr/>
                <p:nvPr/>
              </p:nvPicPr>
              <p:blipFill>
                <a:blip r:embed="rId198"/>
                <a:stretch>
                  <a:fillRect/>
                </a:stretch>
              </p:blipFill>
              <p:spPr>
                <a:xfrm>
                  <a:off x="3098487" y="4592535"/>
                  <a:ext cx="1014486"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7" name="Ink 236">
                  <a:extLst>
                    <a:ext uri="{FF2B5EF4-FFF2-40B4-BE49-F238E27FC236}">
                      <a16:creationId xmlns:a16="http://schemas.microsoft.com/office/drawing/2014/main" id="{83FBCADE-C164-4616-B8A1-6DE4DCCA36AB}"/>
                    </a:ext>
                  </a:extLst>
                </p14:cNvPr>
                <p14:cNvContentPartPr/>
                <p14:nvPr/>
              </p14:nvContentPartPr>
              <p14:xfrm>
                <a:off x="1483890" y="4814295"/>
                <a:ext cx="2645640" cy="1944360"/>
              </p14:xfrm>
            </p:contentPart>
          </mc:Choice>
          <mc:Fallback xmlns="">
            <p:pic>
              <p:nvPicPr>
                <p:cNvPr id="237" name="Ink 236">
                  <a:extLst>
                    <a:ext uri="{FF2B5EF4-FFF2-40B4-BE49-F238E27FC236}">
                      <a16:creationId xmlns:a16="http://schemas.microsoft.com/office/drawing/2014/main" id="{83FBCADE-C164-4616-B8A1-6DE4DCCA36AB}"/>
                    </a:ext>
                  </a:extLst>
                </p:cNvPr>
                <p:cNvPicPr/>
                <p:nvPr/>
              </p:nvPicPr>
              <p:blipFill>
                <a:blip r:embed="rId200"/>
                <a:stretch>
                  <a:fillRect/>
                </a:stretch>
              </p:blipFill>
              <p:spPr>
                <a:xfrm>
                  <a:off x="1474889" y="4805295"/>
                  <a:ext cx="2663282" cy="1962000"/>
                </a:xfrm>
                <a:prstGeom prst="rect">
                  <a:avLst/>
                </a:prstGeom>
              </p:spPr>
            </p:pic>
          </mc:Fallback>
        </mc:AlternateContent>
      </p:grpSp>
      <p:grpSp>
        <p:nvGrpSpPr>
          <p:cNvPr id="271" name="Group 270">
            <a:extLst>
              <a:ext uri="{FF2B5EF4-FFF2-40B4-BE49-F238E27FC236}">
                <a16:creationId xmlns:a16="http://schemas.microsoft.com/office/drawing/2014/main" id="{2C3BA0AC-C130-40AB-BF56-6BA91F825582}"/>
              </a:ext>
            </a:extLst>
          </p:cNvPr>
          <p:cNvGrpSpPr/>
          <p:nvPr/>
        </p:nvGrpSpPr>
        <p:grpSpPr>
          <a:xfrm>
            <a:off x="3994170" y="2331735"/>
            <a:ext cx="6159240" cy="4501080"/>
            <a:chOff x="3994170" y="2331735"/>
            <a:chExt cx="6159240" cy="4501080"/>
          </a:xfrm>
        </p:grpSpPr>
        <mc:AlternateContent xmlns:mc="http://schemas.openxmlformats.org/markup-compatibility/2006" xmlns:p14="http://schemas.microsoft.com/office/powerpoint/2010/main">
          <mc:Choice Requires="p14">
            <p:contentPart p14:bwMode="auto" r:id="rId201">
              <p14:nvContentPartPr>
                <p14:cNvPr id="161" name="Ink 160">
                  <a:extLst>
                    <a:ext uri="{FF2B5EF4-FFF2-40B4-BE49-F238E27FC236}">
                      <a16:creationId xmlns:a16="http://schemas.microsoft.com/office/drawing/2014/main" id="{C86DAAF2-D069-4670-8501-5F9EE1DA2B15}"/>
                    </a:ext>
                  </a:extLst>
                </p14:cNvPr>
                <p14:cNvContentPartPr/>
                <p14:nvPr/>
              </p14:nvContentPartPr>
              <p14:xfrm>
                <a:off x="4064730" y="3344055"/>
                <a:ext cx="10800" cy="527760"/>
              </p14:xfrm>
            </p:contentPart>
          </mc:Choice>
          <mc:Fallback xmlns="">
            <p:pic>
              <p:nvPicPr>
                <p:cNvPr id="161" name="Ink 160">
                  <a:extLst>
                    <a:ext uri="{FF2B5EF4-FFF2-40B4-BE49-F238E27FC236}">
                      <a16:creationId xmlns:a16="http://schemas.microsoft.com/office/drawing/2014/main" id="{C86DAAF2-D069-4670-8501-5F9EE1DA2B15}"/>
                    </a:ext>
                  </a:extLst>
                </p:cNvPr>
                <p:cNvPicPr/>
                <p:nvPr/>
              </p:nvPicPr>
              <p:blipFill>
                <a:blip r:embed="rId202"/>
                <a:stretch>
                  <a:fillRect/>
                </a:stretch>
              </p:blipFill>
              <p:spPr>
                <a:xfrm>
                  <a:off x="4056020" y="3335055"/>
                  <a:ext cx="27871"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Ink 161">
                  <a:extLst>
                    <a:ext uri="{FF2B5EF4-FFF2-40B4-BE49-F238E27FC236}">
                      <a16:creationId xmlns:a16="http://schemas.microsoft.com/office/drawing/2014/main" id="{E698B0A9-D4EF-4A1F-91E1-9B6477193BDE}"/>
                    </a:ext>
                  </a:extLst>
                </p14:cNvPr>
                <p14:cNvContentPartPr/>
                <p14:nvPr/>
              </p14:nvContentPartPr>
              <p14:xfrm>
                <a:off x="4006770" y="3197535"/>
                <a:ext cx="1089720" cy="669960"/>
              </p14:xfrm>
            </p:contentPart>
          </mc:Choice>
          <mc:Fallback xmlns="">
            <p:pic>
              <p:nvPicPr>
                <p:cNvPr id="162" name="Ink 161">
                  <a:extLst>
                    <a:ext uri="{FF2B5EF4-FFF2-40B4-BE49-F238E27FC236}">
                      <a16:creationId xmlns:a16="http://schemas.microsoft.com/office/drawing/2014/main" id="{E698B0A9-D4EF-4A1F-91E1-9B6477193BDE}"/>
                    </a:ext>
                  </a:extLst>
                </p:cNvPr>
                <p:cNvPicPr/>
                <p:nvPr/>
              </p:nvPicPr>
              <p:blipFill>
                <a:blip r:embed="rId204"/>
                <a:stretch>
                  <a:fillRect/>
                </a:stretch>
              </p:blipFill>
              <p:spPr>
                <a:xfrm>
                  <a:off x="3997770" y="3188535"/>
                  <a:ext cx="110736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Ink 166">
                  <a:extLst>
                    <a:ext uri="{FF2B5EF4-FFF2-40B4-BE49-F238E27FC236}">
                      <a16:creationId xmlns:a16="http://schemas.microsoft.com/office/drawing/2014/main" id="{5DFE4AE8-71FB-4C53-99CD-0B92FED7813E}"/>
                    </a:ext>
                  </a:extLst>
                </p14:cNvPr>
                <p14:cNvContentPartPr/>
                <p14:nvPr/>
              </p14:nvContentPartPr>
              <p14:xfrm>
                <a:off x="4174530" y="3467175"/>
                <a:ext cx="186480" cy="291960"/>
              </p14:xfrm>
            </p:contentPart>
          </mc:Choice>
          <mc:Fallback xmlns="">
            <p:pic>
              <p:nvPicPr>
                <p:cNvPr id="167" name="Ink 166">
                  <a:extLst>
                    <a:ext uri="{FF2B5EF4-FFF2-40B4-BE49-F238E27FC236}">
                      <a16:creationId xmlns:a16="http://schemas.microsoft.com/office/drawing/2014/main" id="{5DFE4AE8-71FB-4C53-99CD-0B92FED7813E}"/>
                    </a:ext>
                  </a:extLst>
                </p:cNvPr>
                <p:cNvPicPr/>
                <p:nvPr/>
              </p:nvPicPr>
              <p:blipFill>
                <a:blip r:embed="rId206"/>
                <a:stretch>
                  <a:fillRect/>
                </a:stretch>
              </p:blipFill>
              <p:spPr>
                <a:xfrm>
                  <a:off x="4165530" y="3458175"/>
                  <a:ext cx="204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8" name="Ink 167">
                  <a:extLst>
                    <a:ext uri="{FF2B5EF4-FFF2-40B4-BE49-F238E27FC236}">
                      <a16:creationId xmlns:a16="http://schemas.microsoft.com/office/drawing/2014/main" id="{D137DE10-E089-4367-A2C7-7975742D7594}"/>
                    </a:ext>
                  </a:extLst>
                </p14:cNvPr>
                <p14:cNvContentPartPr/>
                <p14:nvPr/>
              </p14:nvContentPartPr>
              <p14:xfrm>
                <a:off x="4424370" y="3460695"/>
                <a:ext cx="17640" cy="179280"/>
              </p14:xfrm>
            </p:contentPart>
          </mc:Choice>
          <mc:Fallback xmlns="">
            <p:pic>
              <p:nvPicPr>
                <p:cNvPr id="168" name="Ink 167">
                  <a:extLst>
                    <a:ext uri="{FF2B5EF4-FFF2-40B4-BE49-F238E27FC236}">
                      <a16:creationId xmlns:a16="http://schemas.microsoft.com/office/drawing/2014/main" id="{D137DE10-E089-4367-A2C7-7975742D7594}"/>
                    </a:ext>
                  </a:extLst>
                </p:cNvPr>
                <p:cNvPicPr/>
                <p:nvPr/>
              </p:nvPicPr>
              <p:blipFill>
                <a:blip r:embed="rId208"/>
                <a:stretch>
                  <a:fillRect/>
                </a:stretch>
              </p:blipFill>
              <p:spPr>
                <a:xfrm>
                  <a:off x="4415550" y="3451695"/>
                  <a:ext cx="34927"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Ink 168">
                  <a:extLst>
                    <a:ext uri="{FF2B5EF4-FFF2-40B4-BE49-F238E27FC236}">
                      <a16:creationId xmlns:a16="http://schemas.microsoft.com/office/drawing/2014/main" id="{AD213B6D-D630-47CA-AEBA-F978845F5D3D}"/>
                    </a:ext>
                  </a:extLst>
                </p14:cNvPr>
                <p14:cNvContentPartPr/>
                <p14:nvPr/>
              </p14:nvContentPartPr>
              <p14:xfrm>
                <a:off x="4433730" y="3452055"/>
                <a:ext cx="206640" cy="169920"/>
              </p14:xfrm>
            </p:contentPart>
          </mc:Choice>
          <mc:Fallback xmlns="">
            <p:pic>
              <p:nvPicPr>
                <p:cNvPr id="169" name="Ink 168">
                  <a:extLst>
                    <a:ext uri="{FF2B5EF4-FFF2-40B4-BE49-F238E27FC236}">
                      <a16:creationId xmlns:a16="http://schemas.microsoft.com/office/drawing/2014/main" id="{AD213B6D-D630-47CA-AEBA-F978845F5D3D}"/>
                    </a:ext>
                  </a:extLst>
                </p:cNvPr>
                <p:cNvPicPr/>
                <p:nvPr/>
              </p:nvPicPr>
              <p:blipFill>
                <a:blip r:embed="rId210"/>
                <a:stretch>
                  <a:fillRect/>
                </a:stretch>
              </p:blipFill>
              <p:spPr>
                <a:xfrm>
                  <a:off x="4424730" y="3443055"/>
                  <a:ext cx="22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Ink 169">
                  <a:extLst>
                    <a:ext uri="{FF2B5EF4-FFF2-40B4-BE49-F238E27FC236}">
                      <a16:creationId xmlns:a16="http://schemas.microsoft.com/office/drawing/2014/main" id="{3FA0C8D4-7686-41C2-B5C4-330E187D9E45}"/>
                    </a:ext>
                  </a:extLst>
                </p14:cNvPr>
                <p14:cNvContentPartPr/>
                <p14:nvPr/>
              </p14:nvContentPartPr>
              <p14:xfrm>
                <a:off x="4620210" y="3372135"/>
                <a:ext cx="230760" cy="232200"/>
              </p14:xfrm>
            </p:contentPart>
          </mc:Choice>
          <mc:Fallback xmlns="">
            <p:pic>
              <p:nvPicPr>
                <p:cNvPr id="170" name="Ink 169">
                  <a:extLst>
                    <a:ext uri="{FF2B5EF4-FFF2-40B4-BE49-F238E27FC236}">
                      <a16:creationId xmlns:a16="http://schemas.microsoft.com/office/drawing/2014/main" id="{3FA0C8D4-7686-41C2-B5C4-330E187D9E45}"/>
                    </a:ext>
                  </a:extLst>
                </p:cNvPr>
                <p:cNvPicPr/>
                <p:nvPr/>
              </p:nvPicPr>
              <p:blipFill>
                <a:blip r:embed="rId212"/>
                <a:stretch>
                  <a:fillRect/>
                </a:stretch>
              </p:blipFill>
              <p:spPr>
                <a:xfrm>
                  <a:off x="4611210" y="3363121"/>
                  <a:ext cx="248400" cy="249867"/>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Ink 157">
                  <a:extLst>
                    <a:ext uri="{FF2B5EF4-FFF2-40B4-BE49-F238E27FC236}">
                      <a16:creationId xmlns:a16="http://schemas.microsoft.com/office/drawing/2014/main" id="{39E0C2EE-10E6-43A4-871F-0A83DE05443A}"/>
                    </a:ext>
                  </a:extLst>
                </p14:cNvPr>
                <p14:cNvContentPartPr/>
                <p14:nvPr/>
              </p14:nvContentPartPr>
              <p14:xfrm>
                <a:off x="4003170" y="2343615"/>
                <a:ext cx="47160" cy="505440"/>
              </p14:xfrm>
            </p:contentPart>
          </mc:Choice>
          <mc:Fallback xmlns="">
            <p:pic>
              <p:nvPicPr>
                <p:cNvPr id="158" name="Ink 157">
                  <a:extLst>
                    <a:ext uri="{FF2B5EF4-FFF2-40B4-BE49-F238E27FC236}">
                      <a16:creationId xmlns:a16="http://schemas.microsoft.com/office/drawing/2014/main" id="{39E0C2EE-10E6-43A4-871F-0A83DE05443A}"/>
                    </a:ext>
                  </a:extLst>
                </p:cNvPr>
                <p:cNvPicPr/>
                <p:nvPr/>
              </p:nvPicPr>
              <p:blipFill>
                <a:blip r:embed="rId214"/>
                <a:stretch>
                  <a:fillRect/>
                </a:stretch>
              </p:blipFill>
              <p:spPr>
                <a:xfrm>
                  <a:off x="3994170" y="2334615"/>
                  <a:ext cx="64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Ink 158">
                  <a:extLst>
                    <a:ext uri="{FF2B5EF4-FFF2-40B4-BE49-F238E27FC236}">
                      <a16:creationId xmlns:a16="http://schemas.microsoft.com/office/drawing/2014/main" id="{F4E3522E-C9AB-4668-8B2A-BAA69A7F81E3}"/>
                    </a:ext>
                  </a:extLst>
                </p14:cNvPr>
                <p14:cNvContentPartPr/>
                <p14:nvPr/>
              </p14:nvContentPartPr>
              <p14:xfrm>
                <a:off x="3994170" y="2331735"/>
                <a:ext cx="1308600" cy="507240"/>
              </p14:xfrm>
            </p:contentPart>
          </mc:Choice>
          <mc:Fallback xmlns="">
            <p:pic>
              <p:nvPicPr>
                <p:cNvPr id="159" name="Ink 158">
                  <a:extLst>
                    <a:ext uri="{FF2B5EF4-FFF2-40B4-BE49-F238E27FC236}">
                      <a16:creationId xmlns:a16="http://schemas.microsoft.com/office/drawing/2014/main" id="{F4E3522E-C9AB-4668-8B2A-BAA69A7F81E3}"/>
                    </a:ext>
                  </a:extLst>
                </p:cNvPr>
                <p:cNvPicPr/>
                <p:nvPr/>
              </p:nvPicPr>
              <p:blipFill>
                <a:blip r:embed="rId216"/>
                <a:stretch>
                  <a:fillRect/>
                </a:stretch>
              </p:blipFill>
              <p:spPr>
                <a:xfrm>
                  <a:off x="3985168" y="2322741"/>
                  <a:ext cx="1326245" cy="524867"/>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3" name="Ink 162">
                  <a:extLst>
                    <a:ext uri="{FF2B5EF4-FFF2-40B4-BE49-F238E27FC236}">
                      <a16:creationId xmlns:a16="http://schemas.microsoft.com/office/drawing/2014/main" id="{25C45B1E-8242-416A-9ADD-C2BE5A3F0A4E}"/>
                    </a:ext>
                  </a:extLst>
                </p14:cNvPr>
                <p14:cNvContentPartPr/>
                <p14:nvPr/>
              </p14:nvContentPartPr>
              <p14:xfrm>
                <a:off x="4288650" y="2456295"/>
                <a:ext cx="221040" cy="312840"/>
              </p14:xfrm>
            </p:contentPart>
          </mc:Choice>
          <mc:Fallback xmlns="">
            <p:pic>
              <p:nvPicPr>
                <p:cNvPr id="163" name="Ink 162">
                  <a:extLst>
                    <a:ext uri="{FF2B5EF4-FFF2-40B4-BE49-F238E27FC236}">
                      <a16:creationId xmlns:a16="http://schemas.microsoft.com/office/drawing/2014/main" id="{25C45B1E-8242-416A-9ADD-C2BE5A3F0A4E}"/>
                    </a:ext>
                  </a:extLst>
                </p:cNvPr>
                <p:cNvPicPr/>
                <p:nvPr/>
              </p:nvPicPr>
              <p:blipFill>
                <a:blip r:embed="rId218"/>
                <a:stretch>
                  <a:fillRect/>
                </a:stretch>
              </p:blipFill>
              <p:spPr>
                <a:xfrm>
                  <a:off x="4279650" y="2447295"/>
                  <a:ext cx="2386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Ink 163">
                  <a:extLst>
                    <a:ext uri="{FF2B5EF4-FFF2-40B4-BE49-F238E27FC236}">
                      <a16:creationId xmlns:a16="http://schemas.microsoft.com/office/drawing/2014/main" id="{7927CECC-F432-4CE9-A955-D9960F05AF7F}"/>
                    </a:ext>
                  </a:extLst>
                </p14:cNvPr>
                <p14:cNvContentPartPr/>
                <p14:nvPr/>
              </p14:nvContentPartPr>
              <p14:xfrm>
                <a:off x="4499970" y="2563575"/>
                <a:ext cx="54000" cy="110880"/>
              </p14:xfrm>
            </p:contentPart>
          </mc:Choice>
          <mc:Fallback xmlns="">
            <p:pic>
              <p:nvPicPr>
                <p:cNvPr id="164" name="Ink 163">
                  <a:extLst>
                    <a:ext uri="{FF2B5EF4-FFF2-40B4-BE49-F238E27FC236}">
                      <a16:creationId xmlns:a16="http://schemas.microsoft.com/office/drawing/2014/main" id="{7927CECC-F432-4CE9-A955-D9960F05AF7F}"/>
                    </a:ext>
                  </a:extLst>
                </p:cNvPr>
                <p:cNvPicPr/>
                <p:nvPr/>
              </p:nvPicPr>
              <p:blipFill>
                <a:blip r:embed="rId220"/>
                <a:stretch>
                  <a:fillRect/>
                </a:stretch>
              </p:blipFill>
              <p:spPr>
                <a:xfrm>
                  <a:off x="4490910" y="2554546"/>
                  <a:ext cx="71758" cy="128577"/>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5" name="Ink 164">
                  <a:extLst>
                    <a:ext uri="{FF2B5EF4-FFF2-40B4-BE49-F238E27FC236}">
                      <a16:creationId xmlns:a16="http://schemas.microsoft.com/office/drawing/2014/main" id="{D321B76E-B730-40F0-AC43-5F821443B58E}"/>
                    </a:ext>
                  </a:extLst>
                </p14:cNvPr>
                <p14:cNvContentPartPr/>
                <p14:nvPr/>
              </p14:nvContentPartPr>
              <p14:xfrm>
                <a:off x="4546410" y="2491935"/>
                <a:ext cx="154440" cy="155880"/>
              </p14:xfrm>
            </p:contentPart>
          </mc:Choice>
          <mc:Fallback xmlns="">
            <p:pic>
              <p:nvPicPr>
                <p:cNvPr id="165" name="Ink 164">
                  <a:extLst>
                    <a:ext uri="{FF2B5EF4-FFF2-40B4-BE49-F238E27FC236}">
                      <a16:creationId xmlns:a16="http://schemas.microsoft.com/office/drawing/2014/main" id="{D321B76E-B730-40F0-AC43-5F821443B58E}"/>
                    </a:ext>
                  </a:extLst>
                </p:cNvPr>
                <p:cNvPicPr/>
                <p:nvPr/>
              </p:nvPicPr>
              <p:blipFill>
                <a:blip r:embed="rId222"/>
                <a:stretch>
                  <a:fillRect/>
                </a:stretch>
              </p:blipFill>
              <p:spPr>
                <a:xfrm>
                  <a:off x="4537389" y="2482935"/>
                  <a:ext cx="172121"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Ink 165">
                  <a:extLst>
                    <a:ext uri="{FF2B5EF4-FFF2-40B4-BE49-F238E27FC236}">
                      <a16:creationId xmlns:a16="http://schemas.microsoft.com/office/drawing/2014/main" id="{27FFC6FA-C4DE-4727-8331-137B02FE9E4A}"/>
                    </a:ext>
                  </a:extLst>
                </p14:cNvPr>
                <p14:cNvContentPartPr/>
                <p14:nvPr/>
              </p14:nvContentPartPr>
              <p14:xfrm>
                <a:off x="4721010" y="2438655"/>
                <a:ext cx="226440" cy="250560"/>
              </p14:xfrm>
            </p:contentPart>
          </mc:Choice>
          <mc:Fallback xmlns="">
            <p:pic>
              <p:nvPicPr>
                <p:cNvPr id="166" name="Ink 165">
                  <a:extLst>
                    <a:ext uri="{FF2B5EF4-FFF2-40B4-BE49-F238E27FC236}">
                      <a16:creationId xmlns:a16="http://schemas.microsoft.com/office/drawing/2014/main" id="{27FFC6FA-C4DE-4727-8331-137B02FE9E4A}"/>
                    </a:ext>
                  </a:extLst>
                </p:cNvPr>
                <p:cNvPicPr/>
                <p:nvPr/>
              </p:nvPicPr>
              <p:blipFill>
                <a:blip r:embed="rId224"/>
                <a:stretch>
                  <a:fillRect/>
                </a:stretch>
              </p:blipFill>
              <p:spPr>
                <a:xfrm>
                  <a:off x="4712010" y="2429655"/>
                  <a:ext cx="244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4" name="Ink 203">
                  <a:extLst>
                    <a:ext uri="{FF2B5EF4-FFF2-40B4-BE49-F238E27FC236}">
                      <a16:creationId xmlns:a16="http://schemas.microsoft.com/office/drawing/2014/main" id="{408C1A5B-4064-4408-914E-9FEA51835866}"/>
                    </a:ext>
                  </a:extLst>
                </p14:cNvPr>
                <p14:cNvContentPartPr/>
                <p14:nvPr/>
              </p14:nvContentPartPr>
              <p14:xfrm>
                <a:off x="5295210" y="2379255"/>
                <a:ext cx="561600" cy="527040"/>
              </p14:xfrm>
            </p:contentPart>
          </mc:Choice>
          <mc:Fallback xmlns="">
            <p:pic>
              <p:nvPicPr>
                <p:cNvPr id="204" name="Ink 203">
                  <a:extLst>
                    <a:ext uri="{FF2B5EF4-FFF2-40B4-BE49-F238E27FC236}">
                      <a16:creationId xmlns:a16="http://schemas.microsoft.com/office/drawing/2014/main" id="{408C1A5B-4064-4408-914E-9FEA51835866}"/>
                    </a:ext>
                  </a:extLst>
                </p:cNvPr>
                <p:cNvPicPr/>
                <p:nvPr/>
              </p:nvPicPr>
              <p:blipFill>
                <a:blip r:embed="rId226"/>
                <a:stretch>
                  <a:fillRect/>
                </a:stretch>
              </p:blipFill>
              <p:spPr>
                <a:xfrm>
                  <a:off x="5286210" y="2370255"/>
                  <a:ext cx="5792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5" name="Ink 204">
                  <a:extLst>
                    <a:ext uri="{FF2B5EF4-FFF2-40B4-BE49-F238E27FC236}">
                      <a16:creationId xmlns:a16="http://schemas.microsoft.com/office/drawing/2014/main" id="{A86BF901-174C-41DE-BF58-C69B61CC3344}"/>
                    </a:ext>
                  </a:extLst>
                </p14:cNvPr>
                <p14:cNvContentPartPr/>
                <p14:nvPr/>
              </p14:nvContentPartPr>
              <p14:xfrm>
                <a:off x="5046090" y="3145335"/>
                <a:ext cx="1185840" cy="407160"/>
              </p14:xfrm>
            </p:contentPart>
          </mc:Choice>
          <mc:Fallback xmlns="">
            <p:pic>
              <p:nvPicPr>
                <p:cNvPr id="205" name="Ink 204">
                  <a:extLst>
                    <a:ext uri="{FF2B5EF4-FFF2-40B4-BE49-F238E27FC236}">
                      <a16:creationId xmlns:a16="http://schemas.microsoft.com/office/drawing/2014/main" id="{A86BF901-174C-41DE-BF58-C69B61CC3344}"/>
                    </a:ext>
                  </a:extLst>
                </p:cNvPr>
                <p:cNvPicPr/>
                <p:nvPr/>
              </p:nvPicPr>
              <p:blipFill>
                <a:blip r:embed="rId228"/>
                <a:stretch>
                  <a:fillRect/>
                </a:stretch>
              </p:blipFill>
              <p:spPr>
                <a:xfrm>
                  <a:off x="5037090" y="3136343"/>
                  <a:ext cx="1203480" cy="424784"/>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6" name="Ink 205">
                  <a:extLst>
                    <a:ext uri="{FF2B5EF4-FFF2-40B4-BE49-F238E27FC236}">
                      <a16:creationId xmlns:a16="http://schemas.microsoft.com/office/drawing/2014/main" id="{BA7A6082-EED0-4D16-A6D4-CD9CBEC821BF}"/>
                    </a:ext>
                  </a:extLst>
                </p14:cNvPr>
                <p14:cNvContentPartPr/>
                <p14:nvPr/>
              </p14:nvContentPartPr>
              <p14:xfrm>
                <a:off x="5827290" y="2786055"/>
                <a:ext cx="286200" cy="163080"/>
              </p14:xfrm>
            </p:contentPart>
          </mc:Choice>
          <mc:Fallback xmlns="">
            <p:pic>
              <p:nvPicPr>
                <p:cNvPr id="206" name="Ink 205">
                  <a:extLst>
                    <a:ext uri="{FF2B5EF4-FFF2-40B4-BE49-F238E27FC236}">
                      <a16:creationId xmlns:a16="http://schemas.microsoft.com/office/drawing/2014/main" id="{BA7A6082-EED0-4D16-A6D4-CD9CBEC821BF}"/>
                    </a:ext>
                  </a:extLst>
                </p:cNvPr>
                <p:cNvPicPr/>
                <p:nvPr/>
              </p:nvPicPr>
              <p:blipFill>
                <a:blip r:embed="rId230"/>
                <a:stretch>
                  <a:fillRect/>
                </a:stretch>
              </p:blipFill>
              <p:spPr>
                <a:xfrm>
                  <a:off x="5818290" y="2777055"/>
                  <a:ext cx="30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7" name="Ink 206">
                  <a:extLst>
                    <a:ext uri="{FF2B5EF4-FFF2-40B4-BE49-F238E27FC236}">
                      <a16:creationId xmlns:a16="http://schemas.microsoft.com/office/drawing/2014/main" id="{D54A33EB-7E19-4E75-93A7-7CBB6E5CD8A2}"/>
                    </a:ext>
                  </a:extLst>
                </p14:cNvPr>
                <p14:cNvContentPartPr/>
                <p14:nvPr/>
              </p14:nvContentPartPr>
              <p14:xfrm>
                <a:off x="6236610" y="2460615"/>
                <a:ext cx="55440" cy="842760"/>
              </p14:xfrm>
            </p:contentPart>
          </mc:Choice>
          <mc:Fallback xmlns="">
            <p:pic>
              <p:nvPicPr>
                <p:cNvPr id="207" name="Ink 206">
                  <a:extLst>
                    <a:ext uri="{FF2B5EF4-FFF2-40B4-BE49-F238E27FC236}">
                      <a16:creationId xmlns:a16="http://schemas.microsoft.com/office/drawing/2014/main" id="{D54A33EB-7E19-4E75-93A7-7CBB6E5CD8A2}"/>
                    </a:ext>
                  </a:extLst>
                </p:cNvPr>
                <p:cNvPicPr/>
                <p:nvPr/>
              </p:nvPicPr>
              <p:blipFill>
                <a:blip r:embed="rId232"/>
                <a:stretch>
                  <a:fillRect/>
                </a:stretch>
              </p:blipFill>
              <p:spPr>
                <a:xfrm>
                  <a:off x="6227610" y="2451611"/>
                  <a:ext cx="73080" cy="860408"/>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8" name="Ink 207">
                  <a:extLst>
                    <a:ext uri="{FF2B5EF4-FFF2-40B4-BE49-F238E27FC236}">
                      <a16:creationId xmlns:a16="http://schemas.microsoft.com/office/drawing/2014/main" id="{5145F085-765C-403D-AB71-F439258D1FAA}"/>
                    </a:ext>
                  </a:extLst>
                </p14:cNvPr>
                <p14:cNvContentPartPr/>
                <p14:nvPr/>
              </p14:nvContentPartPr>
              <p14:xfrm>
                <a:off x="6169650" y="2537655"/>
                <a:ext cx="1078200" cy="740520"/>
              </p14:xfrm>
            </p:contentPart>
          </mc:Choice>
          <mc:Fallback xmlns="">
            <p:pic>
              <p:nvPicPr>
                <p:cNvPr id="208" name="Ink 207">
                  <a:extLst>
                    <a:ext uri="{FF2B5EF4-FFF2-40B4-BE49-F238E27FC236}">
                      <a16:creationId xmlns:a16="http://schemas.microsoft.com/office/drawing/2014/main" id="{5145F085-765C-403D-AB71-F439258D1FAA}"/>
                    </a:ext>
                  </a:extLst>
                </p:cNvPr>
                <p:cNvPicPr/>
                <p:nvPr/>
              </p:nvPicPr>
              <p:blipFill>
                <a:blip r:embed="rId234"/>
                <a:stretch>
                  <a:fillRect/>
                </a:stretch>
              </p:blipFill>
              <p:spPr>
                <a:xfrm>
                  <a:off x="6160650" y="2528651"/>
                  <a:ext cx="1095840" cy="758169"/>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9" name="Ink 208">
                  <a:extLst>
                    <a:ext uri="{FF2B5EF4-FFF2-40B4-BE49-F238E27FC236}">
                      <a16:creationId xmlns:a16="http://schemas.microsoft.com/office/drawing/2014/main" id="{528E54AC-2293-4BAA-A224-D343F58B28AF}"/>
                    </a:ext>
                  </a:extLst>
                </p14:cNvPr>
                <p14:cNvContentPartPr/>
                <p14:nvPr/>
              </p14:nvContentPartPr>
              <p14:xfrm>
                <a:off x="6360810" y="2770215"/>
                <a:ext cx="213480" cy="313200"/>
              </p14:xfrm>
            </p:contentPart>
          </mc:Choice>
          <mc:Fallback xmlns="">
            <p:pic>
              <p:nvPicPr>
                <p:cNvPr id="209" name="Ink 208">
                  <a:extLst>
                    <a:ext uri="{FF2B5EF4-FFF2-40B4-BE49-F238E27FC236}">
                      <a16:creationId xmlns:a16="http://schemas.microsoft.com/office/drawing/2014/main" id="{528E54AC-2293-4BAA-A224-D343F58B28AF}"/>
                    </a:ext>
                  </a:extLst>
                </p:cNvPr>
                <p:cNvPicPr/>
                <p:nvPr/>
              </p:nvPicPr>
              <p:blipFill>
                <a:blip r:embed="rId236"/>
                <a:stretch>
                  <a:fillRect/>
                </a:stretch>
              </p:blipFill>
              <p:spPr>
                <a:xfrm>
                  <a:off x="6351810" y="2761215"/>
                  <a:ext cx="2311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 name="Ink 209">
                  <a:extLst>
                    <a:ext uri="{FF2B5EF4-FFF2-40B4-BE49-F238E27FC236}">
                      <a16:creationId xmlns:a16="http://schemas.microsoft.com/office/drawing/2014/main" id="{8F165353-EFFA-4B79-9DC4-0B812D88596A}"/>
                    </a:ext>
                  </a:extLst>
                </p14:cNvPr>
                <p14:cNvContentPartPr/>
                <p14:nvPr/>
              </p14:nvContentPartPr>
              <p14:xfrm>
                <a:off x="6321930" y="2898375"/>
                <a:ext cx="250920" cy="63360"/>
              </p14:xfrm>
            </p:contentPart>
          </mc:Choice>
          <mc:Fallback xmlns="">
            <p:pic>
              <p:nvPicPr>
                <p:cNvPr id="210" name="Ink 209">
                  <a:extLst>
                    <a:ext uri="{FF2B5EF4-FFF2-40B4-BE49-F238E27FC236}">
                      <a16:creationId xmlns:a16="http://schemas.microsoft.com/office/drawing/2014/main" id="{8F165353-EFFA-4B79-9DC4-0B812D88596A}"/>
                    </a:ext>
                  </a:extLst>
                </p:cNvPr>
                <p:cNvPicPr/>
                <p:nvPr/>
              </p:nvPicPr>
              <p:blipFill>
                <a:blip r:embed="rId238"/>
                <a:stretch>
                  <a:fillRect/>
                </a:stretch>
              </p:blipFill>
              <p:spPr>
                <a:xfrm>
                  <a:off x="6312930" y="2889324"/>
                  <a:ext cx="268560" cy="81101"/>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2" name="Ink 211">
                  <a:extLst>
                    <a:ext uri="{FF2B5EF4-FFF2-40B4-BE49-F238E27FC236}">
                      <a16:creationId xmlns:a16="http://schemas.microsoft.com/office/drawing/2014/main" id="{0C05E4C4-EFC3-4DB2-AF3C-5674DFDBAA56}"/>
                    </a:ext>
                  </a:extLst>
                </p14:cNvPr>
                <p14:cNvContentPartPr/>
                <p14:nvPr/>
              </p14:nvContentPartPr>
              <p14:xfrm>
                <a:off x="6616050" y="2667975"/>
                <a:ext cx="331200" cy="309960"/>
              </p14:xfrm>
            </p:contentPart>
          </mc:Choice>
          <mc:Fallback xmlns="">
            <p:pic>
              <p:nvPicPr>
                <p:cNvPr id="212" name="Ink 211">
                  <a:extLst>
                    <a:ext uri="{FF2B5EF4-FFF2-40B4-BE49-F238E27FC236}">
                      <a16:creationId xmlns:a16="http://schemas.microsoft.com/office/drawing/2014/main" id="{0C05E4C4-EFC3-4DB2-AF3C-5674DFDBAA56}"/>
                    </a:ext>
                  </a:extLst>
                </p:cNvPr>
                <p:cNvPicPr/>
                <p:nvPr/>
              </p:nvPicPr>
              <p:blipFill>
                <a:blip r:embed="rId240"/>
                <a:stretch>
                  <a:fillRect/>
                </a:stretch>
              </p:blipFill>
              <p:spPr>
                <a:xfrm>
                  <a:off x="6607050" y="2658975"/>
                  <a:ext cx="3488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4" name="Ink 213">
                  <a:extLst>
                    <a:ext uri="{FF2B5EF4-FFF2-40B4-BE49-F238E27FC236}">
                      <a16:creationId xmlns:a16="http://schemas.microsoft.com/office/drawing/2014/main" id="{75C2B38D-230C-4AAD-AC08-B5B274873ED0}"/>
                    </a:ext>
                  </a:extLst>
                </p14:cNvPr>
                <p14:cNvContentPartPr/>
                <p14:nvPr/>
              </p14:nvContentPartPr>
              <p14:xfrm>
                <a:off x="7236330" y="2815935"/>
                <a:ext cx="12600" cy="25920"/>
              </p14:xfrm>
            </p:contentPart>
          </mc:Choice>
          <mc:Fallback xmlns="">
            <p:pic>
              <p:nvPicPr>
                <p:cNvPr id="214" name="Ink 213">
                  <a:extLst>
                    <a:ext uri="{FF2B5EF4-FFF2-40B4-BE49-F238E27FC236}">
                      <a16:creationId xmlns:a16="http://schemas.microsoft.com/office/drawing/2014/main" id="{75C2B38D-230C-4AAD-AC08-B5B274873ED0}"/>
                    </a:ext>
                  </a:extLst>
                </p:cNvPr>
                <p:cNvPicPr/>
                <p:nvPr/>
              </p:nvPicPr>
              <p:blipFill>
                <a:blip r:embed="rId242"/>
                <a:stretch>
                  <a:fillRect/>
                </a:stretch>
              </p:blipFill>
              <p:spPr>
                <a:xfrm>
                  <a:off x="7227065" y="2806935"/>
                  <a:ext cx="30759"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Ink 174">
                  <a:extLst>
                    <a:ext uri="{FF2B5EF4-FFF2-40B4-BE49-F238E27FC236}">
                      <a16:creationId xmlns:a16="http://schemas.microsoft.com/office/drawing/2014/main" id="{74916CAA-DCC3-4DAB-9325-4D70B1CA6C74}"/>
                    </a:ext>
                  </a:extLst>
                </p14:cNvPr>
                <p14:cNvContentPartPr/>
                <p14:nvPr/>
              </p14:nvContentPartPr>
              <p14:xfrm>
                <a:off x="4103250" y="5219295"/>
                <a:ext cx="21960" cy="303840"/>
              </p14:xfrm>
            </p:contentPart>
          </mc:Choice>
          <mc:Fallback xmlns="">
            <p:pic>
              <p:nvPicPr>
                <p:cNvPr id="175" name="Ink 174">
                  <a:extLst>
                    <a:ext uri="{FF2B5EF4-FFF2-40B4-BE49-F238E27FC236}">
                      <a16:creationId xmlns:a16="http://schemas.microsoft.com/office/drawing/2014/main" id="{74916CAA-DCC3-4DAB-9325-4D70B1CA6C74}"/>
                    </a:ext>
                  </a:extLst>
                </p:cNvPr>
                <p:cNvPicPr/>
                <p:nvPr/>
              </p:nvPicPr>
              <p:blipFill>
                <a:blip r:embed="rId244"/>
                <a:stretch>
                  <a:fillRect/>
                </a:stretch>
              </p:blipFill>
              <p:spPr>
                <a:xfrm>
                  <a:off x="4094250" y="5210295"/>
                  <a:ext cx="39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Ink 175">
                  <a:extLst>
                    <a:ext uri="{FF2B5EF4-FFF2-40B4-BE49-F238E27FC236}">
                      <a16:creationId xmlns:a16="http://schemas.microsoft.com/office/drawing/2014/main" id="{8C577CDE-CE27-4C81-8708-79A37AD92E89}"/>
                    </a:ext>
                  </a:extLst>
                </p14:cNvPr>
                <p14:cNvContentPartPr/>
                <p14:nvPr/>
              </p14:nvContentPartPr>
              <p14:xfrm>
                <a:off x="4050330" y="5138295"/>
                <a:ext cx="876960" cy="429480"/>
              </p14:xfrm>
            </p:contentPart>
          </mc:Choice>
          <mc:Fallback xmlns="">
            <p:pic>
              <p:nvPicPr>
                <p:cNvPr id="176" name="Ink 175">
                  <a:extLst>
                    <a:ext uri="{FF2B5EF4-FFF2-40B4-BE49-F238E27FC236}">
                      <a16:creationId xmlns:a16="http://schemas.microsoft.com/office/drawing/2014/main" id="{8C577CDE-CE27-4C81-8708-79A37AD92E89}"/>
                    </a:ext>
                  </a:extLst>
                </p:cNvPr>
                <p:cNvPicPr/>
                <p:nvPr/>
              </p:nvPicPr>
              <p:blipFill>
                <a:blip r:embed="rId246"/>
                <a:stretch>
                  <a:fillRect/>
                </a:stretch>
              </p:blipFill>
              <p:spPr>
                <a:xfrm>
                  <a:off x="4041326" y="5129287"/>
                  <a:ext cx="894607" cy="447135"/>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8" name="Ink 177">
                  <a:extLst>
                    <a:ext uri="{FF2B5EF4-FFF2-40B4-BE49-F238E27FC236}">
                      <a16:creationId xmlns:a16="http://schemas.microsoft.com/office/drawing/2014/main" id="{804A7A87-9E8A-4F86-88AF-59B96BC310E2}"/>
                    </a:ext>
                  </a:extLst>
                </p14:cNvPr>
                <p14:cNvContentPartPr/>
                <p14:nvPr/>
              </p14:nvContentPartPr>
              <p14:xfrm>
                <a:off x="4188930" y="5275095"/>
                <a:ext cx="176760" cy="282960"/>
              </p14:xfrm>
            </p:contentPart>
          </mc:Choice>
          <mc:Fallback xmlns="">
            <p:pic>
              <p:nvPicPr>
                <p:cNvPr id="178" name="Ink 177">
                  <a:extLst>
                    <a:ext uri="{FF2B5EF4-FFF2-40B4-BE49-F238E27FC236}">
                      <a16:creationId xmlns:a16="http://schemas.microsoft.com/office/drawing/2014/main" id="{804A7A87-9E8A-4F86-88AF-59B96BC310E2}"/>
                    </a:ext>
                  </a:extLst>
                </p:cNvPr>
                <p:cNvPicPr/>
                <p:nvPr/>
              </p:nvPicPr>
              <p:blipFill>
                <a:blip r:embed="rId248"/>
                <a:stretch>
                  <a:fillRect/>
                </a:stretch>
              </p:blipFill>
              <p:spPr>
                <a:xfrm>
                  <a:off x="4179930" y="5266095"/>
                  <a:ext cx="194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9" name="Ink 178">
                  <a:extLst>
                    <a:ext uri="{FF2B5EF4-FFF2-40B4-BE49-F238E27FC236}">
                      <a16:creationId xmlns:a16="http://schemas.microsoft.com/office/drawing/2014/main" id="{57D09899-F38F-4153-8257-AC16A7DE7FAA}"/>
                    </a:ext>
                  </a:extLst>
                </p14:cNvPr>
                <p14:cNvContentPartPr/>
                <p14:nvPr/>
              </p14:nvContentPartPr>
              <p14:xfrm>
                <a:off x="4422210" y="5159895"/>
                <a:ext cx="225000" cy="301680"/>
              </p14:xfrm>
            </p:contentPart>
          </mc:Choice>
          <mc:Fallback xmlns="">
            <p:pic>
              <p:nvPicPr>
                <p:cNvPr id="179" name="Ink 178">
                  <a:extLst>
                    <a:ext uri="{FF2B5EF4-FFF2-40B4-BE49-F238E27FC236}">
                      <a16:creationId xmlns:a16="http://schemas.microsoft.com/office/drawing/2014/main" id="{57D09899-F38F-4153-8257-AC16A7DE7FAA}"/>
                    </a:ext>
                  </a:extLst>
                </p:cNvPr>
                <p:cNvPicPr/>
                <p:nvPr/>
              </p:nvPicPr>
              <p:blipFill>
                <a:blip r:embed="rId250"/>
                <a:stretch>
                  <a:fillRect/>
                </a:stretch>
              </p:blipFill>
              <p:spPr>
                <a:xfrm>
                  <a:off x="4413210" y="5150895"/>
                  <a:ext cx="242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79E90650-BA9C-4647-8EBD-CABD65A70E12}"/>
                    </a:ext>
                  </a:extLst>
                </p14:cNvPr>
                <p14:cNvContentPartPr/>
                <p14:nvPr/>
              </p14:nvContentPartPr>
              <p14:xfrm>
                <a:off x="4033050" y="4408215"/>
                <a:ext cx="55440" cy="370800"/>
              </p14:xfrm>
            </p:contentPart>
          </mc:Choice>
          <mc:Fallback xmlns="">
            <p:pic>
              <p:nvPicPr>
                <p:cNvPr id="171" name="Ink 170">
                  <a:extLst>
                    <a:ext uri="{FF2B5EF4-FFF2-40B4-BE49-F238E27FC236}">
                      <a16:creationId xmlns:a16="http://schemas.microsoft.com/office/drawing/2014/main" id="{79E90650-BA9C-4647-8EBD-CABD65A70E12}"/>
                    </a:ext>
                  </a:extLst>
                </p:cNvPr>
                <p:cNvPicPr/>
                <p:nvPr/>
              </p:nvPicPr>
              <p:blipFill>
                <a:blip r:embed="rId252"/>
                <a:stretch>
                  <a:fillRect/>
                </a:stretch>
              </p:blipFill>
              <p:spPr>
                <a:xfrm>
                  <a:off x="4024050" y="4399206"/>
                  <a:ext cx="73080" cy="388457"/>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Ink 173">
                  <a:extLst>
                    <a:ext uri="{FF2B5EF4-FFF2-40B4-BE49-F238E27FC236}">
                      <a16:creationId xmlns:a16="http://schemas.microsoft.com/office/drawing/2014/main" id="{0A867B19-821A-41BD-B5A8-A213C2E1C212}"/>
                    </a:ext>
                  </a:extLst>
                </p14:cNvPr>
                <p14:cNvContentPartPr/>
                <p14:nvPr/>
              </p14:nvContentPartPr>
              <p14:xfrm>
                <a:off x="4018650" y="4236135"/>
                <a:ext cx="1287720" cy="624240"/>
              </p14:xfrm>
            </p:contentPart>
          </mc:Choice>
          <mc:Fallback xmlns="">
            <p:pic>
              <p:nvPicPr>
                <p:cNvPr id="174" name="Ink 173">
                  <a:extLst>
                    <a:ext uri="{FF2B5EF4-FFF2-40B4-BE49-F238E27FC236}">
                      <a16:creationId xmlns:a16="http://schemas.microsoft.com/office/drawing/2014/main" id="{0A867B19-821A-41BD-B5A8-A213C2E1C212}"/>
                    </a:ext>
                  </a:extLst>
                </p:cNvPr>
                <p:cNvPicPr/>
                <p:nvPr/>
              </p:nvPicPr>
              <p:blipFill>
                <a:blip r:embed="rId254"/>
                <a:stretch>
                  <a:fillRect/>
                </a:stretch>
              </p:blipFill>
              <p:spPr>
                <a:xfrm>
                  <a:off x="4009650" y="4227130"/>
                  <a:ext cx="1305360" cy="64189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7" name="Ink 176">
                  <a:extLst>
                    <a:ext uri="{FF2B5EF4-FFF2-40B4-BE49-F238E27FC236}">
                      <a16:creationId xmlns:a16="http://schemas.microsoft.com/office/drawing/2014/main" id="{4328FDC5-CA3C-4D2E-B996-2820A20B5361}"/>
                    </a:ext>
                  </a:extLst>
                </p14:cNvPr>
                <p14:cNvContentPartPr/>
                <p14:nvPr/>
              </p14:nvContentPartPr>
              <p14:xfrm>
                <a:off x="4200810" y="4375095"/>
                <a:ext cx="592560" cy="317880"/>
              </p14:xfrm>
            </p:contentPart>
          </mc:Choice>
          <mc:Fallback xmlns="">
            <p:pic>
              <p:nvPicPr>
                <p:cNvPr id="177" name="Ink 176">
                  <a:extLst>
                    <a:ext uri="{FF2B5EF4-FFF2-40B4-BE49-F238E27FC236}">
                      <a16:creationId xmlns:a16="http://schemas.microsoft.com/office/drawing/2014/main" id="{4328FDC5-CA3C-4D2E-B996-2820A20B5361}"/>
                    </a:ext>
                  </a:extLst>
                </p:cNvPr>
                <p:cNvPicPr/>
                <p:nvPr/>
              </p:nvPicPr>
              <p:blipFill>
                <a:blip r:embed="rId256"/>
                <a:stretch>
                  <a:fillRect/>
                </a:stretch>
              </p:blipFill>
              <p:spPr>
                <a:xfrm>
                  <a:off x="4191810" y="4366085"/>
                  <a:ext cx="610200" cy="3355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9" name="Ink 238">
                  <a:extLst>
                    <a:ext uri="{FF2B5EF4-FFF2-40B4-BE49-F238E27FC236}">
                      <a16:creationId xmlns:a16="http://schemas.microsoft.com/office/drawing/2014/main" id="{69573E16-D82B-4494-8253-D05B49FB750E}"/>
                    </a:ext>
                  </a:extLst>
                </p14:cNvPr>
                <p14:cNvContentPartPr/>
                <p14:nvPr/>
              </p14:nvContentPartPr>
              <p14:xfrm>
                <a:off x="5217450" y="4426935"/>
                <a:ext cx="17280" cy="33480"/>
              </p14:xfrm>
            </p:contentPart>
          </mc:Choice>
          <mc:Fallback xmlns="">
            <p:pic>
              <p:nvPicPr>
                <p:cNvPr id="239" name="Ink 238">
                  <a:extLst>
                    <a:ext uri="{FF2B5EF4-FFF2-40B4-BE49-F238E27FC236}">
                      <a16:creationId xmlns:a16="http://schemas.microsoft.com/office/drawing/2014/main" id="{69573E16-D82B-4494-8253-D05B49FB750E}"/>
                    </a:ext>
                  </a:extLst>
                </p:cNvPr>
                <p:cNvPicPr/>
                <p:nvPr/>
              </p:nvPicPr>
              <p:blipFill>
                <a:blip r:embed="rId258"/>
                <a:stretch>
                  <a:fillRect/>
                </a:stretch>
              </p:blipFill>
              <p:spPr>
                <a:xfrm>
                  <a:off x="5208450" y="4417837"/>
                  <a:ext cx="34920" cy="51312"/>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0" name="Ink 239">
                  <a:extLst>
                    <a:ext uri="{FF2B5EF4-FFF2-40B4-BE49-F238E27FC236}">
                      <a16:creationId xmlns:a16="http://schemas.microsoft.com/office/drawing/2014/main" id="{C5D272CF-A763-4116-AA50-E3AEF7F8E0E8}"/>
                    </a:ext>
                  </a:extLst>
                </p14:cNvPr>
                <p14:cNvContentPartPr/>
                <p14:nvPr/>
              </p14:nvContentPartPr>
              <p14:xfrm>
                <a:off x="5259930" y="4450335"/>
                <a:ext cx="1087200" cy="399600"/>
              </p14:xfrm>
            </p:contentPart>
          </mc:Choice>
          <mc:Fallback xmlns="">
            <p:pic>
              <p:nvPicPr>
                <p:cNvPr id="240" name="Ink 239">
                  <a:extLst>
                    <a:ext uri="{FF2B5EF4-FFF2-40B4-BE49-F238E27FC236}">
                      <a16:creationId xmlns:a16="http://schemas.microsoft.com/office/drawing/2014/main" id="{C5D272CF-A763-4116-AA50-E3AEF7F8E0E8}"/>
                    </a:ext>
                  </a:extLst>
                </p:cNvPr>
                <p:cNvPicPr/>
                <p:nvPr/>
              </p:nvPicPr>
              <p:blipFill>
                <a:blip r:embed="rId260"/>
                <a:stretch>
                  <a:fillRect/>
                </a:stretch>
              </p:blipFill>
              <p:spPr>
                <a:xfrm>
                  <a:off x="5250930" y="4441335"/>
                  <a:ext cx="11048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2" name="Ink 241">
                  <a:extLst>
                    <a:ext uri="{FF2B5EF4-FFF2-40B4-BE49-F238E27FC236}">
                      <a16:creationId xmlns:a16="http://schemas.microsoft.com/office/drawing/2014/main" id="{72759BC0-6AC7-4F20-97CB-C45CE787BA04}"/>
                    </a:ext>
                  </a:extLst>
                </p14:cNvPr>
                <p14:cNvContentPartPr/>
                <p14:nvPr/>
              </p14:nvContentPartPr>
              <p14:xfrm>
                <a:off x="4877610" y="5031735"/>
                <a:ext cx="1451520" cy="305640"/>
              </p14:xfrm>
            </p:contentPart>
          </mc:Choice>
          <mc:Fallback xmlns="">
            <p:pic>
              <p:nvPicPr>
                <p:cNvPr id="242" name="Ink 241">
                  <a:extLst>
                    <a:ext uri="{FF2B5EF4-FFF2-40B4-BE49-F238E27FC236}">
                      <a16:creationId xmlns:a16="http://schemas.microsoft.com/office/drawing/2014/main" id="{72759BC0-6AC7-4F20-97CB-C45CE787BA04}"/>
                    </a:ext>
                  </a:extLst>
                </p:cNvPr>
                <p:cNvPicPr/>
                <p:nvPr/>
              </p:nvPicPr>
              <p:blipFill>
                <a:blip r:embed="rId262"/>
                <a:stretch>
                  <a:fillRect/>
                </a:stretch>
              </p:blipFill>
              <p:spPr>
                <a:xfrm>
                  <a:off x="4868610" y="5022735"/>
                  <a:ext cx="1469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3" name="Ink 242">
                  <a:extLst>
                    <a:ext uri="{FF2B5EF4-FFF2-40B4-BE49-F238E27FC236}">
                      <a16:creationId xmlns:a16="http://schemas.microsoft.com/office/drawing/2014/main" id="{4FC5A91C-897A-4397-A506-D8DCCA91C76C}"/>
                    </a:ext>
                  </a:extLst>
                </p14:cNvPr>
                <p14:cNvContentPartPr/>
                <p14:nvPr/>
              </p14:nvContentPartPr>
              <p14:xfrm>
                <a:off x="6295290" y="4574895"/>
                <a:ext cx="31680" cy="689760"/>
              </p14:xfrm>
            </p:contentPart>
          </mc:Choice>
          <mc:Fallback xmlns="">
            <p:pic>
              <p:nvPicPr>
                <p:cNvPr id="243" name="Ink 242">
                  <a:extLst>
                    <a:ext uri="{FF2B5EF4-FFF2-40B4-BE49-F238E27FC236}">
                      <a16:creationId xmlns:a16="http://schemas.microsoft.com/office/drawing/2014/main" id="{4FC5A91C-897A-4397-A506-D8DCCA91C76C}"/>
                    </a:ext>
                  </a:extLst>
                </p:cNvPr>
                <p:cNvPicPr/>
                <p:nvPr/>
              </p:nvPicPr>
              <p:blipFill>
                <a:blip r:embed="rId264"/>
                <a:stretch>
                  <a:fillRect/>
                </a:stretch>
              </p:blipFill>
              <p:spPr>
                <a:xfrm>
                  <a:off x="6286290" y="4565895"/>
                  <a:ext cx="493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5" name="Ink 244">
                  <a:extLst>
                    <a:ext uri="{FF2B5EF4-FFF2-40B4-BE49-F238E27FC236}">
                      <a16:creationId xmlns:a16="http://schemas.microsoft.com/office/drawing/2014/main" id="{503BA3AF-C910-4887-910B-C053B4CFDD7C}"/>
                    </a:ext>
                  </a:extLst>
                </p14:cNvPr>
                <p14:cNvContentPartPr/>
                <p14:nvPr/>
              </p14:nvContentPartPr>
              <p14:xfrm>
                <a:off x="6293490" y="4592175"/>
                <a:ext cx="943560" cy="633960"/>
              </p14:xfrm>
            </p:contentPart>
          </mc:Choice>
          <mc:Fallback xmlns="">
            <p:pic>
              <p:nvPicPr>
                <p:cNvPr id="245" name="Ink 244">
                  <a:extLst>
                    <a:ext uri="{FF2B5EF4-FFF2-40B4-BE49-F238E27FC236}">
                      <a16:creationId xmlns:a16="http://schemas.microsoft.com/office/drawing/2014/main" id="{503BA3AF-C910-4887-910B-C053B4CFDD7C}"/>
                    </a:ext>
                  </a:extLst>
                </p:cNvPr>
                <p:cNvPicPr/>
                <p:nvPr/>
              </p:nvPicPr>
              <p:blipFill>
                <a:blip r:embed="rId266"/>
                <a:stretch>
                  <a:fillRect/>
                </a:stretch>
              </p:blipFill>
              <p:spPr>
                <a:xfrm>
                  <a:off x="6284490" y="4583175"/>
                  <a:ext cx="9612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6" name="Ink 245">
                  <a:extLst>
                    <a:ext uri="{FF2B5EF4-FFF2-40B4-BE49-F238E27FC236}">
                      <a16:creationId xmlns:a16="http://schemas.microsoft.com/office/drawing/2014/main" id="{111A45AB-F791-400D-B122-76014611FF2D}"/>
                    </a:ext>
                  </a:extLst>
                </p14:cNvPr>
                <p14:cNvContentPartPr/>
                <p14:nvPr/>
              </p14:nvContentPartPr>
              <p14:xfrm>
                <a:off x="6412290" y="4773975"/>
                <a:ext cx="227880" cy="289080"/>
              </p14:xfrm>
            </p:contentPart>
          </mc:Choice>
          <mc:Fallback xmlns="">
            <p:pic>
              <p:nvPicPr>
                <p:cNvPr id="246" name="Ink 245">
                  <a:extLst>
                    <a:ext uri="{FF2B5EF4-FFF2-40B4-BE49-F238E27FC236}">
                      <a16:creationId xmlns:a16="http://schemas.microsoft.com/office/drawing/2014/main" id="{111A45AB-F791-400D-B122-76014611FF2D}"/>
                    </a:ext>
                  </a:extLst>
                </p:cNvPr>
                <p:cNvPicPr/>
                <p:nvPr/>
              </p:nvPicPr>
              <p:blipFill>
                <a:blip r:embed="rId268"/>
                <a:stretch>
                  <a:fillRect/>
                </a:stretch>
              </p:blipFill>
              <p:spPr>
                <a:xfrm>
                  <a:off x="6403304" y="4764975"/>
                  <a:ext cx="245492"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7" name="Ink 246">
                  <a:extLst>
                    <a:ext uri="{FF2B5EF4-FFF2-40B4-BE49-F238E27FC236}">
                      <a16:creationId xmlns:a16="http://schemas.microsoft.com/office/drawing/2014/main" id="{8CE8D56D-5C4F-4D94-807C-0B419F284EEE}"/>
                    </a:ext>
                  </a:extLst>
                </p14:cNvPr>
                <p14:cNvContentPartPr/>
                <p14:nvPr/>
              </p14:nvContentPartPr>
              <p14:xfrm>
                <a:off x="6456930" y="4908975"/>
                <a:ext cx="149040" cy="25200"/>
              </p14:xfrm>
            </p:contentPart>
          </mc:Choice>
          <mc:Fallback xmlns="">
            <p:pic>
              <p:nvPicPr>
                <p:cNvPr id="247" name="Ink 246">
                  <a:extLst>
                    <a:ext uri="{FF2B5EF4-FFF2-40B4-BE49-F238E27FC236}">
                      <a16:creationId xmlns:a16="http://schemas.microsoft.com/office/drawing/2014/main" id="{8CE8D56D-5C4F-4D94-807C-0B419F284EEE}"/>
                    </a:ext>
                  </a:extLst>
                </p:cNvPr>
                <p:cNvPicPr/>
                <p:nvPr/>
              </p:nvPicPr>
              <p:blipFill>
                <a:blip r:embed="rId270"/>
                <a:stretch>
                  <a:fillRect/>
                </a:stretch>
              </p:blipFill>
              <p:spPr>
                <a:xfrm>
                  <a:off x="6447930" y="4900102"/>
                  <a:ext cx="166680" cy="42592"/>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8" name="Ink 247">
                  <a:extLst>
                    <a:ext uri="{FF2B5EF4-FFF2-40B4-BE49-F238E27FC236}">
                      <a16:creationId xmlns:a16="http://schemas.microsoft.com/office/drawing/2014/main" id="{DEF76E1D-D534-4BE4-A6E4-FD268F080884}"/>
                    </a:ext>
                  </a:extLst>
                </p14:cNvPr>
                <p14:cNvContentPartPr/>
                <p14:nvPr/>
              </p14:nvContentPartPr>
              <p14:xfrm>
                <a:off x="6666090" y="4649415"/>
                <a:ext cx="284760" cy="362160"/>
              </p14:xfrm>
            </p:contentPart>
          </mc:Choice>
          <mc:Fallback xmlns="">
            <p:pic>
              <p:nvPicPr>
                <p:cNvPr id="248" name="Ink 247">
                  <a:extLst>
                    <a:ext uri="{FF2B5EF4-FFF2-40B4-BE49-F238E27FC236}">
                      <a16:creationId xmlns:a16="http://schemas.microsoft.com/office/drawing/2014/main" id="{DEF76E1D-D534-4BE4-A6E4-FD268F080884}"/>
                    </a:ext>
                  </a:extLst>
                </p:cNvPr>
                <p:cNvPicPr/>
                <p:nvPr/>
              </p:nvPicPr>
              <p:blipFill>
                <a:blip r:embed="rId272"/>
                <a:stretch>
                  <a:fillRect/>
                </a:stretch>
              </p:blipFill>
              <p:spPr>
                <a:xfrm>
                  <a:off x="6657090" y="4640415"/>
                  <a:ext cx="3024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Ink 179">
                  <a:extLst>
                    <a:ext uri="{FF2B5EF4-FFF2-40B4-BE49-F238E27FC236}">
                      <a16:creationId xmlns:a16="http://schemas.microsoft.com/office/drawing/2014/main" id="{6FECA9BD-7BE4-455B-BA9A-12A0A1F09DA5}"/>
                    </a:ext>
                  </a:extLst>
                </p14:cNvPr>
                <p14:cNvContentPartPr/>
                <p14:nvPr/>
              </p14:nvContentPartPr>
              <p14:xfrm>
                <a:off x="4087050" y="5915895"/>
                <a:ext cx="15120" cy="315720"/>
              </p14:xfrm>
            </p:contentPart>
          </mc:Choice>
          <mc:Fallback xmlns="">
            <p:pic>
              <p:nvPicPr>
                <p:cNvPr id="180" name="Ink 179">
                  <a:extLst>
                    <a:ext uri="{FF2B5EF4-FFF2-40B4-BE49-F238E27FC236}">
                      <a16:creationId xmlns:a16="http://schemas.microsoft.com/office/drawing/2014/main" id="{6FECA9BD-7BE4-455B-BA9A-12A0A1F09DA5}"/>
                    </a:ext>
                  </a:extLst>
                </p:cNvPr>
                <p:cNvPicPr/>
                <p:nvPr/>
              </p:nvPicPr>
              <p:blipFill>
                <a:blip r:embed="rId274"/>
                <a:stretch>
                  <a:fillRect/>
                </a:stretch>
              </p:blipFill>
              <p:spPr>
                <a:xfrm>
                  <a:off x="4078050" y="5906895"/>
                  <a:ext cx="32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Ink 180">
                  <a:extLst>
                    <a:ext uri="{FF2B5EF4-FFF2-40B4-BE49-F238E27FC236}">
                      <a16:creationId xmlns:a16="http://schemas.microsoft.com/office/drawing/2014/main" id="{BA6B30EE-7544-4BF0-A132-4D5EAE86F1E8}"/>
                    </a:ext>
                  </a:extLst>
                </p14:cNvPr>
                <p14:cNvContentPartPr/>
                <p14:nvPr/>
              </p14:nvContentPartPr>
              <p14:xfrm>
                <a:off x="4054650" y="5879895"/>
                <a:ext cx="1107360" cy="489960"/>
              </p14:xfrm>
            </p:contentPart>
          </mc:Choice>
          <mc:Fallback xmlns="">
            <p:pic>
              <p:nvPicPr>
                <p:cNvPr id="181" name="Ink 180">
                  <a:extLst>
                    <a:ext uri="{FF2B5EF4-FFF2-40B4-BE49-F238E27FC236}">
                      <a16:creationId xmlns:a16="http://schemas.microsoft.com/office/drawing/2014/main" id="{BA6B30EE-7544-4BF0-A132-4D5EAE86F1E8}"/>
                    </a:ext>
                  </a:extLst>
                </p:cNvPr>
                <p:cNvPicPr/>
                <p:nvPr/>
              </p:nvPicPr>
              <p:blipFill>
                <a:blip r:embed="rId276"/>
                <a:stretch>
                  <a:fillRect/>
                </a:stretch>
              </p:blipFill>
              <p:spPr>
                <a:xfrm>
                  <a:off x="4045650" y="5870895"/>
                  <a:ext cx="11250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Ink 181">
                  <a:extLst>
                    <a:ext uri="{FF2B5EF4-FFF2-40B4-BE49-F238E27FC236}">
                      <a16:creationId xmlns:a16="http://schemas.microsoft.com/office/drawing/2014/main" id="{CDBCA0E0-2635-4A1A-BA14-D51F6E57F1A6}"/>
                    </a:ext>
                  </a:extLst>
                </p14:cNvPr>
                <p14:cNvContentPartPr/>
                <p14:nvPr/>
              </p14:nvContentPartPr>
              <p14:xfrm>
                <a:off x="4128090" y="6531135"/>
                <a:ext cx="26280" cy="137520"/>
              </p14:xfrm>
            </p:contentPart>
          </mc:Choice>
          <mc:Fallback xmlns="">
            <p:pic>
              <p:nvPicPr>
                <p:cNvPr id="182" name="Ink 181">
                  <a:extLst>
                    <a:ext uri="{FF2B5EF4-FFF2-40B4-BE49-F238E27FC236}">
                      <a16:creationId xmlns:a16="http://schemas.microsoft.com/office/drawing/2014/main" id="{CDBCA0E0-2635-4A1A-BA14-D51F6E57F1A6}"/>
                    </a:ext>
                  </a:extLst>
                </p:cNvPr>
                <p:cNvPicPr/>
                <p:nvPr/>
              </p:nvPicPr>
              <p:blipFill>
                <a:blip r:embed="rId278"/>
                <a:stretch>
                  <a:fillRect/>
                </a:stretch>
              </p:blipFill>
              <p:spPr>
                <a:xfrm>
                  <a:off x="4118965" y="6522135"/>
                  <a:ext cx="44165"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Ink 182">
                  <a:extLst>
                    <a:ext uri="{FF2B5EF4-FFF2-40B4-BE49-F238E27FC236}">
                      <a16:creationId xmlns:a16="http://schemas.microsoft.com/office/drawing/2014/main" id="{7A947333-4A50-42F9-B048-CD16B6E56B6D}"/>
                    </a:ext>
                  </a:extLst>
                </p14:cNvPr>
                <p14:cNvContentPartPr/>
                <p14:nvPr/>
              </p14:nvContentPartPr>
              <p14:xfrm>
                <a:off x="4001730" y="6415215"/>
                <a:ext cx="1033200" cy="390960"/>
              </p14:xfrm>
            </p:contentPart>
          </mc:Choice>
          <mc:Fallback xmlns="">
            <p:pic>
              <p:nvPicPr>
                <p:cNvPr id="183" name="Ink 182">
                  <a:extLst>
                    <a:ext uri="{FF2B5EF4-FFF2-40B4-BE49-F238E27FC236}">
                      <a16:creationId xmlns:a16="http://schemas.microsoft.com/office/drawing/2014/main" id="{7A947333-4A50-42F9-B048-CD16B6E56B6D}"/>
                    </a:ext>
                  </a:extLst>
                </p:cNvPr>
                <p:cNvPicPr/>
                <p:nvPr/>
              </p:nvPicPr>
              <p:blipFill>
                <a:blip r:embed="rId280"/>
                <a:stretch>
                  <a:fillRect/>
                </a:stretch>
              </p:blipFill>
              <p:spPr>
                <a:xfrm>
                  <a:off x="3992730" y="6406223"/>
                  <a:ext cx="1050840" cy="408584"/>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Ink 183">
                  <a:extLst>
                    <a:ext uri="{FF2B5EF4-FFF2-40B4-BE49-F238E27FC236}">
                      <a16:creationId xmlns:a16="http://schemas.microsoft.com/office/drawing/2014/main" id="{8FEF9C5B-E72C-4429-A888-E8F067E74086}"/>
                    </a:ext>
                  </a:extLst>
                </p14:cNvPr>
                <p14:cNvContentPartPr/>
                <p14:nvPr/>
              </p14:nvContentPartPr>
              <p14:xfrm>
                <a:off x="4176690" y="5976375"/>
                <a:ext cx="222480" cy="337320"/>
              </p14:xfrm>
            </p:contentPart>
          </mc:Choice>
          <mc:Fallback xmlns="">
            <p:pic>
              <p:nvPicPr>
                <p:cNvPr id="184" name="Ink 183">
                  <a:extLst>
                    <a:ext uri="{FF2B5EF4-FFF2-40B4-BE49-F238E27FC236}">
                      <a16:creationId xmlns:a16="http://schemas.microsoft.com/office/drawing/2014/main" id="{8FEF9C5B-E72C-4429-A888-E8F067E74086}"/>
                    </a:ext>
                  </a:extLst>
                </p:cNvPr>
                <p:cNvPicPr/>
                <p:nvPr/>
              </p:nvPicPr>
              <p:blipFill>
                <a:blip r:embed="rId282"/>
                <a:stretch>
                  <a:fillRect/>
                </a:stretch>
              </p:blipFill>
              <p:spPr>
                <a:xfrm>
                  <a:off x="4167705" y="5967375"/>
                  <a:ext cx="240092"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Ink 184">
                  <a:extLst>
                    <a:ext uri="{FF2B5EF4-FFF2-40B4-BE49-F238E27FC236}">
                      <a16:creationId xmlns:a16="http://schemas.microsoft.com/office/drawing/2014/main" id="{C9B2E4FA-5627-437F-90E9-91B54E248B9E}"/>
                    </a:ext>
                  </a:extLst>
                </p14:cNvPr>
                <p14:cNvContentPartPr/>
                <p14:nvPr/>
              </p14:nvContentPartPr>
              <p14:xfrm>
                <a:off x="4407450" y="5920575"/>
                <a:ext cx="376200" cy="268560"/>
              </p14:xfrm>
            </p:contentPart>
          </mc:Choice>
          <mc:Fallback xmlns="">
            <p:pic>
              <p:nvPicPr>
                <p:cNvPr id="185" name="Ink 184">
                  <a:extLst>
                    <a:ext uri="{FF2B5EF4-FFF2-40B4-BE49-F238E27FC236}">
                      <a16:creationId xmlns:a16="http://schemas.microsoft.com/office/drawing/2014/main" id="{C9B2E4FA-5627-437F-90E9-91B54E248B9E}"/>
                    </a:ext>
                  </a:extLst>
                </p:cNvPr>
                <p:cNvPicPr/>
                <p:nvPr/>
              </p:nvPicPr>
              <p:blipFill>
                <a:blip r:embed="rId284"/>
                <a:stretch>
                  <a:fillRect/>
                </a:stretch>
              </p:blipFill>
              <p:spPr>
                <a:xfrm>
                  <a:off x="4398450" y="5911575"/>
                  <a:ext cx="393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0F2F338D-A71B-4ADE-AF39-38B026A89224}"/>
                    </a:ext>
                  </a:extLst>
                </p14:cNvPr>
                <p14:cNvContentPartPr/>
                <p14:nvPr/>
              </p14:nvContentPartPr>
              <p14:xfrm>
                <a:off x="4148610" y="6519975"/>
                <a:ext cx="57600" cy="312840"/>
              </p14:xfrm>
            </p:contentPart>
          </mc:Choice>
          <mc:Fallback xmlns="">
            <p:pic>
              <p:nvPicPr>
                <p:cNvPr id="189" name="Ink 188">
                  <a:extLst>
                    <a:ext uri="{FF2B5EF4-FFF2-40B4-BE49-F238E27FC236}">
                      <a16:creationId xmlns:a16="http://schemas.microsoft.com/office/drawing/2014/main" id="{0F2F338D-A71B-4ADE-AF39-38B026A89224}"/>
                    </a:ext>
                  </a:extLst>
                </p:cNvPr>
                <p:cNvPicPr/>
                <p:nvPr/>
              </p:nvPicPr>
              <p:blipFill>
                <a:blip r:embed="rId286"/>
                <a:stretch>
                  <a:fillRect/>
                </a:stretch>
              </p:blipFill>
              <p:spPr>
                <a:xfrm>
                  <a:off x="4139553" y="6510975"/>
                  <a:ext cx="75351"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EC189466-BC8C-4A84-8D2D-ECE08124D258}"/>
                    </a:ext>
                  </a:extLst>
                </p14:cNvPr>
                <p14:cNvContentPartPr/>
                <p14:nvPr/>
              </p14:nvContentPartPr>
              <p14:xfrm>
                <a:off x="4321050" y="6520695"/>
                <a:ext cx="180720" cy="277560"/>
              </p14:xfrm>
            </p:contentPart>
          </mc:Choice>
          <mc:Fallback xmlns="">
            <p:pic>
              <p:nvPicPr>
                <p:cNvPr id="190" name="Ink 189">
                  <a:extLst>
                    <a:ext uri="{FF2B5EF4-FFF2-40B4-BE49-F238E27FC236}">
                      <a16:creationId xmlns:a16="http://schemas.microsoft.com/office/drawing/2014/main" id="{EC189466-BC8C-4A84-8D2D-ECE08124D258}"/>
                    </a:ext>
                  </a:extLst>
                </p:cNvPr>
                <p:cNvPicPr/>
                <p:nvPr/>
              </p:nvPicPr>
              <p:blipFill>
                <a:blip r:embed="rId288"/>
                <a:stretch>
                  <a:fillRect/>
                </a:stretch>
              </p:blipFill>
              <p:spPr>
                <a:xfrm>
                  <a:off x="4312050" y="651169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29C37F54-AE40-4823-998E-A404773822AC}"/>
                    </a:ext>
                  </a:extLst>
                </p14:cNvPr>
                <p14:cNvContentPartPr/>
                <p14:nvPr/>
              </p14:nvContentPartPr>
              <p14:xfrm>
                <a:off x="4348770" y="6641295"/>
                <a:ext cx="156600" cy="34200"/>
              </p14:xfrm>
            </p:contentPart>
          </mc:Choice>
          <mc:Fallback xmlns="">
            <p:pic>
              <p:nvPicPr>
                <p:cNvPr id="191" name="Ink 190">
                  <a:extLst>
                    <a:ext uri="{FF2B5EF4-FFF2-40B4-BE49-F238E27FC236}">
                      <a16:creationId xmlns:a16="http://schemas.microsoft.com/office/drawing/2014/main" id="{29C37F54-AE40-4823-998E-A404773822AC}"/>
                    </a:ext>
                  </a:extLst>
                </p:cNvPr>
                <p:cNvPicPr/>
                <p:nvPr/>
              </p:nvPicPr>
              <p:blipFill>
                <a:blip r:embed="rId290"/>
                <a:stretch>
                  <a:fillRect/>
                </a:stretch>
              </p:blipFill>
              <p:spPr>
                <a:xfrm>
                  <a:off x="4339770" y="6632199"/>
                  <a:ext cx="174240" cy="52028"/>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Ink 191">
                  <a:extLst>
                    <a:ext uri="{FF2B5EF4-FFF2-40B4-BE49-F238E27FC236}">
                      <a16:creationId xmlns:a16="http://schemas.microsoft.com/office/drawing/2014/main" id="{39C07A82-4F94-42F4-AE64-23A4D9A9D409}"/>
                    </a:ext>
                  </a:extLst>
                </p14:cNvPr>
                <p14:cNvContentPartPr/>
                <p14:nvPr/>
              </p14:nvContentPartPr>
              <p14:xfrm>
                <a:off x="4520850" y="6398295"/>
                <a:ext cx="227160" cy="294840"/>
              </p14:xfrm>
            </p:contentPart>
          </mc:Choice>
          <mc:Fallback xmlns="">
            <p:pic>
              <p:nvPicPr>
                <p:cNvPr id="192" name="Ink 191">
                  <a:extLst>
                    <a:ext uri="{FF2B5EF4-FFF2-40B4-BE49-F238E27FC236}">
                      <a16:creationId xmlns:a16="http://schemas.microsoft.com/office/drawing/2014/main" id="{39C07A82-4F94-42F4-AE64-23A4D9A9D409}"/>
                    </a:ext>
                  </a:extLst>
                </p:cNvPr>
                <p:cNvPicPr/>
                <p:nvPr/>
              </p:nvPicPr>
              <p:blipFill>
                <a:blip r:embed="rId292"/>
                <a:stretch>
                  <a:fillRect/>
                </a:stretch>
              </p:blipFill>
              <p:spPr>
                <a:xfrm>
                  <a:off x="4511836" y="6389295"/>
                  <a:ext cx="244828"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Ink 249">
                  <a:extLst>
                    <a:ext uri="{FF2B5EF4-FFF2-40B4-BE49-F238E27FC236}">
                      <a16:creationId xmlns:a16="http://schemas.microsoft.com/office/drawing/2014/main" id="{3E8AD7B2-EF00-4C27-A7E8-3C582420E3D9}"/>
                    </a:ext>
                  </a:extLst>
                </p14:cNvPr>
                <p14:cNvContentPartPr/>
                <p14:nvPr/>
              </p14:nvContentPartPr>
              <p14:xfrm>
                <a:off x="5204850" y="6053775"/>
                <a:ext cx="1013400" cy="219600"/>
              </p14:xfrm>
            </p:contentPart>
          </mc:Choice>
          <mc:Fallback xmlns="">
            <p:pic>
              <p:nvPicPr>
                <p:cNvPr id="250" name="Ink 249">
                  <a:extLst>
                    <a:ext uri="{FF2B5EF4-FFF2-40B4-BE49-F238E27FC236}">
                      <a16:creationId xmlns:a16="http://schemas.microsoft.com/office/drawing/2014/main" id="{3E8AD7B2-EF00-4C27-A7E8-3C582420E3D9}"/>
                    </a:ext>
                  </a:extLst>
                </p:cNvPr>
                <p:cNvPicPr/>
                <p:nvPr/>
              </p:nvPicPr>
              <p:blipFill>
                <a:blip r:embed="rId294"/>
                <a:stretch>
                  <a:fillRect/>
                </a:stretch>
              </p:blipFill>
              <p:spPr>
                <a:xfrm>
                  <a:off x="5195850" y="6044775"/>
                  <a:ext cx="1031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1" name="Ink 250">
                  <a:extLst>
                    <a:ext uri="{FF2B5EF4-FFF2-40B4-BE49-F238E27FC236}">
                      <a16:creationId xmlns:a16="http://schemas.microsoft.com/office/drawing/2014/main" id="{2982207E-28B1-4E29-AA79-EDEB3182A0D3}"/>
                    </a:ext>
                  </a:extLst>
                </p14:cNvPr>
                <p14:cNvContentPartPr/>
                <p14:nvPr/>
              </p14:nvContentPartPr>
              <p14:xfrm>
                <a:off x="4983810" y="6408015"/>
                <a:ext cx="1147680" cy="260280"/>
              </p14:xfrm>
            </p:contentPart>
          </mc:Choice>
          <mc:Fallback xmlns="">
            <p:pic>
              <p:nvPicPr>
                <p:cNvPr id="251" name="Ink 250">
                  <a:extLst>
                    <a:ext uri="{FF2B5EF4-FFF2-40B4-BE49-F238E27FC236}">
                      <a16:creationId xmlns:a16="http://schemas.microsoft.com/office/drawing/2014/main" id="{2982207E-28B1-4E29-AA79-EDEB3182A0D3}"/>
                    </a:ext>
                  </a:extLst>
                </p:cNvPr>
                <p:cNvPicPr/>
                <p:nvPr/>
              </p:nvPicPr>
              <p:blipFill>
                <a:blip r:embed="rId296"/>
                <a:stretch>
                  <a:fillRect/>
                </a:stretch>
              </p:blipFill>
              <p:spPr>
                <a:xfrm>
                  <a:off x="4974810" y="6399015"/>
                  <a:ext cx="1165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2" name="Ink 251">
                  <a:extLst>
                    <a:ext uri="{FF2B5EF4-FFF2-40B4-BE49-F238E27FC236}">
                      <a16:creationId xmlns:a16="http://schemas.microsoft.com/office/drawing/2014/main" id="{93101271-21D6-40A5-94EB-C858DADB1E58}"/>
                    </a:ext>
                  </a:extLst>
                </p14:cNvPr>
                <p14:cNvContentPartPr/>
                <p14:nvPr/>
              </p14:nvContentPartPr>
              <p14:xfrm>
                <a:off x="6228690" y="5974935"/>
                <a:ext cx="11520" cy="521640"/>
              </p14:xfrm>
            </p:contentPart>
          </mc:Choice>
          <mc:Fallback xmlns="">
            <p:pic>
              <p:nvPicPr>
                <p:cNvPr id="252" name="Ink 251">
                  <a:extLst>
                    <a:ext uri="{FF2B5EF4-FFF2-40B4-BE49-F238E27FC236}">
                      <a16:creationId xmlns:a16="http://schemas.microsoft.com/office/drawing/2014/main" id="{93101271-21D6-40A5-94EB-C858DADB1E58}"/>
                    </a:ext>
                  </a:extLst>
                </p:cNvPr>
                <p:cNvPicPr/>
                <p:nvPr/>
              </p:nvPicPr>
              <p:blipFill>
                <a:blip r:embed="rId298"/>
                <a:stretch>
                  <a:fillRect/>
                </a:stretch>
              </p:blipFill>
              <p:spPr>
                <a:xfrm>
                  <a:off x="6219690" y="5965929"/>
                  <a:ext cx="29160" cy="539292"/>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3" name="Ink 252">
                  <a:extLst>
                    <a:ext uri="{FF2B5EF4-FFF2-40B4-BE49-F238E27FC236}">
                      <a16:creationId xmlns:a16="http://schemas.microsoft.com/office/drawing/2014/main" id="{AAD108DB-9313-4BAD-BB3C-1C24D3609E4F}"/>
                    </a:ext>
                  </a:extLst>
                </p14:cNvPr>
                <p14:cNvContentPartPr/>
                <p14:nvPr/>
              </p14:nvContentPartPr>
              <p14:xfrm>
                <a:off x="6226170" y="6016335"/>
                <a:ext cx="909360" cy="531720"/>
              </p14:xfrm>
            </p:contentPart>
          </mc:Choice>
          <mc:Fallback xmlns="">
            <p:pic>
              <p:nvPicPr>
                <p:cNvPr id="253" name="Ink 252">
                  <a:extLst>
                    <a:ext uri="{FF2B5EF4-FFF2-40B4-BE49-F238E27FC236}">
                      <a16:creationId xmlns:a16="http://schemas.microsoft.com/office/drawing/2014/main" id="{AAD108DB-9313-4BAD-BB3C-1C24D3609E4F}"/>
                    </a:ext>
                  </a:extLst>
                </p:cNvPr>
                <p:cNvPicPr/>
                <p:nvPr/>
              </p:nvPicPr>
              <p:blipFill>
                <a:blip r:embed="rId300"/>
                <a:stretch>
                  <a:fillRect/>
                </a:stretch>
              </p:blipFill>
              <p:spPr>
                <a:xfrm>
                  <a:off x="6217166" y="6007335"/>
                  <a:ext cx="927007"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4" name="Ink 253">
                  <a:extLst>
                    <a:ext uri="{FF2B5EF4-FFF2-40B4-BE49-F238E27FC236}">
                      <a16:creationId xmlns:a16="http://schemas.microsoft.com/office/drawing/2014/main" id="{9242742E-E90F-4335-99E4-A5B14EBF52ED}"/>
                    </a:ext>
                  </a:extLst>
                </p14:cNvPr>
                <p14:cNvContentPartPr/>
                <p14:nvPr/>
              </p14:nvContentPartPr>
              <p14:xfrm>
                <a:off x="6364770" y="6176175"/>
                <a:ext cx="155880" cy="264240"/>
              </p14:xfrm>
            </p:contentPart>
          </mc:Choice>
          <mc:Fallback xmlns="">
            <p:pic>
              <p:nvPicPr>
                <p:cNvPr id="254" name="Ink 253">
                  <a:extLst>
                    <a:ext uri="{FF2B5EF4-FFF2-40B4-BE49-F238E27FC236}">
                      <a16:creationId xmlns:a16="http://schemas.microsoft.com/office/drawing/2014/main" id="{9242742E-E90F-4335-99E4-A5B14EBF52ED}"/>
                    </a:ext>
                  </a:extLst>
                </p:cNvPr>
                <p:cNvPicPr/>
                <p:nvPr/>
              </p:nvPicPr>
              <p:blipFill>
                <a:blip r:embed="rId302"/>
                <a:stretch>
                  <a:fillRect/>
                </a:stretch>
              </p:blipFill>
              <p:spPr>
                <a:xfrm>
                  <a:off x="6355770" y="6167175"/>
                  <a:ext cx="173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5" name="Ink 254">
                  <a:extLst>
                    <a:ext uri="{FF2B5EF4-FFF2-40B4-BE49-F238E27FC236}">
                      <a16:creationId xmlns:a16="http://schemas.microsoft.com/office/drawing/2014/main" id="{63823817-AE5E-4A08-A36A-9520CDBD269F}"/>
                    </a:ext>
                  </a:extLst>
                </p14:cNvPr>
                <p14:cNvContentPartPr/>
                <p14:nvPr/>
              </p14:nvContentPartPr>
              <p14:xfrm>
                <a:off x="6431010" y="6317295"/>
                <a:ext cx="167040" cy="29160"/>
              </p14:xfrm>
            </p:contentPart>
          </mc:Choice>
          <mc:Fallback xmlns="">
            <p:pic>
              <p:nvPicPr>
                <p:cNvPr id="255" name="Ink 254">
                  <a:extLst>
                    <a:ext uri="{FF2B5EF4-FFF2-40B4-BE49-F238E27FC236}">
                      <a16:creationId xmlns:a16="http://schemas.microsoft.com/office/drawing/2014/main" id="{63823817-AE5E-4A08-A36A-9520CDBD269F}"/>
                    </a:ext>
                  </a:extLst>
                </p:cNvPr>
                <p:cNvPicPr/>
                <p:nvPr/>
              </p:nvPicPr>
              <p:blipFill>
                <a:blip r:embed="rId304"/>
                <a:stretch>
                  <a:fillRect/>
                </a:stretch>
              </p:blipFill>
              <p:spPr>
                <a:xfrm>
                  <a:off x="6422010" y="6308295"/>
                  <a:ext cx="184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6" name="Ink 255">
                  <a:extLst>
                    <a:ext uri="{FF2B5EF4-FFF2-40B4-BE49-F238E27FC236}">
                      <a16:creationId xmlns:a16="http://schemas.microsoft.com/office/drawing/2014/main" id="{FD7E2547-E652-427A-9D3D-115021DB1D54}"/>
                    </a:ext>
                  </a:extLst>
                </p14:cNvPr>
                <p14:cNvContentPartPr/>
                <p14:nvPr/>
              </p14:nvContentPartPr>
              <p14:xfrm>
                <a:off x="6661770" y="6309015"/>
                <a:ext cx="90000" cy="147960"/>
              </p14:xfrm>
            </p:contentPart>
          </mc:Choice>
          <mc:Fallback xmlns="">
            <p:pic>
              <p:nvPicPr>
                <p:cNvPr id="256" name="Ink 255">
                  <a:extLst>
                    <a:ext uri="{FF2B5EF4-FFF2-40B4-BE49-F238E27FC236}">
                      <a16:creationId xmlns:a16="http://schemas.microsoft.com/office/drawing/2014/main" id="{FD7E2547-E652-427A-9D3D-115021DB1D54}"/>
                    </a:ext>
                  </a:extLst>
                </p:cNvPr>
                <p:cNvPicPr/>
                <p:nvPr/>
              </p:nvPicPr>
              <p:blipFill>
                <a:blip r:embed="rId306"/>
                <a:stretch>
                  <a:fillRect/>
                </a:stretch>
              </p:blipFill>
              <p:spPr>
                <a:xfrm>
                  <a:off x="6652770" y="6300015"/>
                  <a:ext cx="10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7" name="Ink 256">
                  <a:extLst>
                    <a:ext uri="{FF2B5EF4-FFF2-40B4-BE49-F238E27FC236}">
                      <a16:creationId xmlns:a16="http://schemas.microsoft.com/office/drawing/2014/main" id="{8454BC65-99E0-46AF-9BF1-86E6399C59C5}"/>
                    </a:ext>
                  </a:extLst>
                </p14:cNvPr>
                <p14:cNvContentPartPr/>
                <p14:nvPr/>
              </p14:nvContentPartPr>
              <p14:xfrm>
                <a:off x="6821610" y="6121815"/>
                <a:ext cx="126000" cy="309240"/>
              </p14:xfrm>
            </p:contentPart>
          </mc:Choice>
          <mc:Fallback xmlns="">
            <p:pic>
              <p:nvPicPr>
                <p:cNvPr id="257" name="Ink 256">
                  <a:extLst>
                    <a:ext uri="{FF2B5EF4-FFF2-40B4-BE49-F238E27FC236}">
                      <a16:creationId xmlns:a16="http://schemas.microsoft.com/office/drawing/2014/main" id="{8454BC65-99E0-46AF-9BF1-86E6399C59C5}"/>
                    </a:ext>
                  </a:extLst>
                </p:cNvPr>
                <p:cNvPicPr/>
                <p:nvPr/>
              </p:nvPicPr>
              <p:blipFill>
                <a:blip r:embed="rId308"/>
                <a:stretch>
                  <a:fillRect/>
                </a:stretch>
              </p:blipFill>
              <p:spPr>
                <a:xfrm>
                  <a:off x="6812610" y="6112815"/>
                  <a:ext cx="1436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9" name="Ink 258">
                  <a:extLst>
                    <a:ext uri="{FF2B5EF4-FFF2-40B4-BE49-F238E27FC236}">
                      <a16:creationId xmlns:a16="http://schemas.microsoft.com/office/drawing/2014/main" id="{9AF23579-2298-4275-AB8C-2E6F166F5FDE}"/>
                    </a:ext>
                  </a:extLst>
                </p14:cNvPr>
                <p14:cNvContentPartPr/>
                <p14:nvPr/>
              </p14:nvContentPartPr>
              <p14:xfrm>
                <a:off x="7198890" y="4806015"/>
                <a:ext cx="1395000" cy="754200"/>
              </p14:xfrm>
            </p:contentPart>
          </mc:Choice>
          <mc:Fallback xmlns="">
            <p:pic>
              <p:nvPicPr>
                <p:cNvPr id="259" name="Ink 258">
                  <a:extLst>
                    <a:ext uri="{FF2B5EF4-FFF2-40B4-BE49-F238E27FC236}">
                      <a16:creationId xmlns:a16="http://schemas.microsoft.com/office/drawing/2014/main" id="{9AF23579-2298-4275-AB8C-2E6F166F5FDE}"/>
                    </a:ext>
                  </a:extLst>
                </p:cNvPr>
                <p:cNvPicPr/>
                <p:nvPr/>
              </p:nvPicPr>
              <p:blipFill>
                <a:blip r:embed="rId310"/>
                <a:stretch>
                  <a:fillRect/>
                </a:stretch>
              </p:blipFill>
              <p:spPr>
                <a:xfrm>
                  <a:off x="7189890" y="4797015"/>
                  <a:ext cx="14126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0" name="Ink 259">
                  <a:extLst>
                    <a:ext uri="{FF2B5EF4-FFF2-40B4-BE49-F238E27FC236}">
                      <a16:creationId xmlns:a16="http://schemas.microsoft.com/office/drawing/2014/main" id="{13707A52-5702-4BA6-924C-94DA430FF349}"/>
                    </a:ext>
                  </a:extLst>
                </p14:cNvPr>
                <p14:cNvContentPartPr/>
                <p14:nvPr/>
              </p14:nvContentPartPr>
              <p14:xfrm>
                <a:off x="7034370" y="5751735"/>
                <a:ext cx="1410840" cy="590760"/>
              </p14:xfrm>
            </p:contentPart>
          </mc:Choice>
          <mc:Fallback xmlns="">
            <p:pic>
              <p:nvPicPr>
                <p:cNvPr id="260" name="Ink 259">
                  <a:extLst>
                    <a:ext uri="{FF2B5EF4-FFF2-40B4-BE49-F238E27FC236}">
                      <a16:creationId xmlns:a16="http://schemas.microsoft.com/office/drawing/2014/main" id="{13707A52-5702-4BA6-924C-94DA430FF349}"/>
                    </a:ext>
                  </a:extLst>
                </p:cNvPr>
                <p:cNvPicPr/>
                <p:nvPr/>
              </p:nvPicPr>
              <p:blipFill>
                <a:blip r:embed="rId312"/>
                <a:stretch>
                  <a:fillRect/>
                </a:stretch>
              </p:blipFill>
              <p:spPr>
                <a:xfrm>
                  <a:off x="7025372" y="5742735"/>
                  <a:ext cx="1428476"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1" name="Ink 260">
                  <a:extLst>
                    <a:ext uri="{FF2B5EF4-FFF2-40B4-BE49-F238E27FC236}">
                      <a16:creationId xmlns:a16="http://schemas.microsoft.com/office/drawing/2014/main" id="{5AAB3F79-38CC-4C7A-B19F-7EF11F030ABC}"/>
                    </a:ext>
                  </a:extLst>
                </p14:cNvPr>
                <p14:cNvContentPartPr/>
                <p14:nvPr/>
              </p14:nvContentPartPr>
              <p14:xfrm>
                <a:off x="8377890" y="5067375"/>
                <a:ext cx="288000" cy="1034640"/>
              </p14:xfrm>
            </p:contentPart>
          </mc:Choice>
          <mc:Fallback xmlns="">
            <p:pic>
              <p:nvPicPr>
                <p:cNvPr id="261" name="Ink 260">
                  <a:extLst>
                    <a:ext uri="{FF2B5EF4-FFF2-40B4-BE49-F238E27FC236}">
                      <a16:creationId xmlns:a16="http://schemas.microsoft.com/office/drawing/2014/main" id="{5AAB3F79-38CC-4C7A-B19F-7EF11F030ABC}"/>
                    </a:ext>
                  </a:extLst>
                </p:cNvPr>
                <p:cNvPicPr/>
                <p:nvPr/>
              </p:nvPicPr>
              <p:blipFill>
                <a:blip r:embed="rId314"/>
                <a:stretch>
                  <a:fillRect/>
                </a:stretch>
              </p:blipFill>
              <p:spPr>
                <a:xfrm>
                  <a:off x="8368890" y="5058375"/>
                  <a:ext cx="30564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2" name="Ink 261">
                  <a:extLst>
                    <a:ext uri="{FF2B5EF4-FFF2-40B4-BE49-F238E27FC236}">
                      <a16:creationId xmlns:a16="http://schemas.microsoft.com/office/drawing/2014/main" id="{5E8277E8-960C-48AE-90B3-68AE80C76D90}"/>
                    </a:ext>
                  </a:extLst>
                </p14:cNvPr>
                <p14:cNvContentPartPr/>
                <p14:nvPr/>
              </p14:nvContentPartPr>
              <p14:xfrm>
                <a:off x="8536650" y="5055135"/>
                <a:ext cx="1078920" cy="590760"/>
              </p14:xfrm>
            </p:contentPart>
          </mc:Choice>
          <mc:Fallback xmlns="">
            <p:pic>
              <p:nvPicPr>
                <p:cNvPr id="262" name="Ink 261">
                  <a:extLst>
                    <a:ext uri="{FF2B5EF4-FFF2-40B4-BE49-F238E27FC236}">
                      <a16:creationId xmlns:a16="http://schemas.microsoft.com/office/drawing/2014/main" id="{5E8277E8-960C-48AE-90B3-68AE80C76D90}"/>
                    </a:ext>
                  </a:extLst>
                </p:cNvPr>
                <p:cNvPicPr/>
                <p:nvPr/>
              </p:nvPicPr>
              <p:blipFill>
                <a:blip r:embed="rId316"/>
                <a:stretch>
                  <a:fillRect/>
                </a:stretch>
              </p:blipFill>
              <p:spPr>
                <a:xfrm>
                  <a:off x="8527650" y="5046135"/>
                  <a:ext cx="10965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3" name="Ink 262">
                  <a:extLst>
                    <a:ext uri="{FF2B5EF4-FFF2-40B4-BE49-F238E27FC236}">
                      <a16:creationId xmlns:a16="http://schemas.microsoft.com/office/drawing/2014/main" id="{D51A0CD5-93A7-441C-A030-46C41017C648}"/>
                    </a:ext>
                  </a:extLst>
                </p14:cNvPr>
                <p14:cNvContentPartPr/>
                <p14:nvPr/>
              </p14:nvContentPartPr>
              <p14:xfrm>
                <a:off x="9630690" y="5646255"/>
                <a:ext cx="9720" cy="2880"/>
              </p14:xfrm>
            </p:contentPart>
          </mc:Choice>
          <mc:Fallback xmlns="">
            <p:pic>
              <p:nvPicPr>
                <p:cNvPr id="263" name="Ink 262">
                  <a:extLst>
                    <a:ext uri="{FF2B5EF4-FFF2-40B4-BE49-F238E27FC236}">
                      <a16:creationId xmlns:a16="http://schemas.microsoft.com/office/drawing/2014/main" id="{D51A0CD5-93A7-441C-A030-46C41017C648}"/>
                    </a:ext>
                  </a:extLst>
                </p:cNvPr>
                <p:cNvPicPr/>
                <p:nvPr/>
              </p:nvPicPr>
              <p:blipFill>
                <a:blip r:embed="rId318"/>
                <a:stretch>
                  <a:fillRect/>
                </a:stretch>
              </p:blipFill>
              <p:spPr>
                <a:xfrm>
                  <a:off x="9621690" y="5637255"/>
                  <a:ext cx="2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4" name="Ink 263">
                  <a:extLst>
                    <a:ext uri="{FF2B5EF4-FFF2-40B4-BE49-F238E27FC236}">
                      <a16:creationId xmlns:a16="http://schemas.microsoft.com/office/drawing/2014/main" id="{227D5114-211E-44F6-A459-8B3006A4F3BD}"/>
                    </a:ext>
                  </a:extLst>
                </p14:cNvPr>
                <p14:cNvContentPartPr/>
                <p14:nvPr/>
              </p14:nvContentPartPr>
              <p14:xfrm>
                <a:off x="9623850" y="5642655"/>
                <a:ext cx="360" cy="360"/>
              </p14:xfrm>
            </p:contentPart>
          </mc:Choice>
          <mc:Fallback xmlns="">
            <p:pic>
              <p:nvPicPr>
                <p:cNvPr id="264" name="Ink 263">
                  <a:extLst>
                    <a:ext uri="{FF2B5EF4-FFF2-40B4-BE49-F238E27FC236}">
                      <a16:creationId xmlns:a16="http://schemas.microsoft.com/office/drawing/2014/main" id="{227D5114-211E-44F6-A459-8B3006A4F3BD}"/>
                    </a:ext>
                  </a:extLst>
                </p:cNvPr>
                <p:cNvPicPr/>
                <p:nvPr/>
              </p:nvPicPr>
              <p:blipFill>
                <a:blip r:embed="rId320"/>
                <a:stretch>
                  <a:fillRect/>
                </a:stretch>
              </p:blipFill>
              <p:spPr>
                <a:xfrm>
                  <a:off x="9614850" y="5633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5" name="Ink 264">
                  <a:extLst>
                    <a:ext uri="{FF2B5EF4-FFF2-40B4-BE49-F238E27FC236}">
                      <a16:creationId xmlns:a16="http://schemas.microsoft.com/office/drawing/2014/main" id="{0CD74934-A261-4294-9123-C5448F9494AF}"/>
                    </a:ext>
                  </a:extLst>
                </p14:cNvPr>
                <p14:cNvContentPartPr/>
                <p14:nvPr/>
              </p14:nvContentPartPr>
              <p14:xfrm>
                <a:off x="8383290" y="5674335"/>
                <a:ext cx="1215720" cy="447840"/>
              </p14:xfrm>
            </p:contentPart>
          </mc:Choice>
          <mc:Fallback xmlns="">
            <p:pic>
              <p:nvPicPr>
                <p:cNvPr id="265" name="Ink 264">
                  <a:extLst>
                    <a:ext uri="{FF2B5EF4-FFF2-40B4-BE49-F238E27FC236}">
                      <a16:creationId xmlns:a16="http://schemas.microsoft.com/office/drawing/2014/main" id="{0CD74934-A261-4294-9123-C5448F9494AF}"/>
                    </a:ext>
                  </a:extLst>
                </p:cNvPr>
                <p:cNvPicPr/>
                <p:nvPr/>
              </p:nvPicPr>
              <p:blipFill>
                <a:blip r:embed="rId322"/>
                <a:stretch>
                  <a:fillRect/>
                </a:stretch>
              </p:blipFill>
              <p:spPr>
                <a:xfrm>
                  <a:off x="8374290" y="5665335"/>
                  <a:ext cx="12333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6" name="Ink 265">
                  <a:extLst>
                    <a:ext uri="{FF2B5EF4-FFF2-40B4-BE49-F238E27FC236}">
                      <a16:creationId xmlns:a16="http://schemas.microsoft.com/office/drawing/2014/main" id="{910A2418-0BD4-444E-AA84-841899E89D81}"/>
                    </a:ext>
                  </a:extLst>
                </p14:cNvPr>
                <p14:cNvContentPartPr/>
                <p14:nvPr/>
              </p14:nvContentPartPr>
              <p14:xfrm>
                <a:off x="8810250" y="5504055"/>
                <a:ext cx="275760" cy="323280"/>
              </p14:xfrm>
            </p:contentPart>
          </mc:Choice>
          <mc:Fallback xmlns="">
            <p:pic>
              <p:nvPicPr>
                <p:cNvPr id="266" name="Ink 265">
                  <a:extLst>
                    <a:ext uri="{FF2B5EF4-FFF2-40B4-BE49-F238E27FC236}">
                      <a16:creationId xmlns:a16="http://schemas.microsoft.com/office/drawing/2014/main" id="{910A2418-0BD4-444E-AA84-841899E89D81}"/>
                    </a:ext>
                  </a:extLst>
                </p:cNvPr>
                <p:cNvPicPr/>
                <p:nvPr/>
              </p:nvPicPr>
              <p:blipFill>
                <a:blip r:embed="rId324"/>
                <a:stretch>
                  <a:fillRect/>
                </a:stretch>
              </p:blipFill>
              <p:spPr>
                <a:xfrm>
                  <a:off x="8801250" y="5495065"/>
                  <a:ext cx="293400" cy="3409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7" name="Ink 266">
                  <a:extLst>
                    <a:ext uri="{FF2B5EF4-FFF2-40B4-BE49-F238E27FC236}">
                      <a16:creationId xmlns:a16="http://schemas.microsoft.com/office/drawing/2014/main" id="{CCDEADBD-CBD5-457E-A617-C0125B4E233F}"/>
                    </a:ext>
                  </a:extLst>
                </p14:cNvPr>
                <p14:cNvContentPartPr/>
                <p14:nvPr/>
              </p14:nvContentPartPr>
              <p14:xfrm>
                <a:off x="9096450" y="5524935"/>
                <a:ext cx="256320" cy="289800"/>
              </p14:xfrm>
            </p:contentPart>
          </mc:Choice>
          <mc:Fallback xmlns="">
            <p:pic>
              <p:nvPicPr>
                <p:cNvPr id="267" name="Ink 266">
                  <a:extLst>
                    <a:ext uri="{FF2B5EF4-FFF2-40B4-BE49-F238E27FC236}">
                      <a16:creationId xmlns:a16="http://schemas.microsoft.com/office/drawing/2014/main" id="{CCDEADBD-CBD5-457E-A617-C0125B4E233F}"/>
                    </a:ext>
                  </a:extLst>
                </p:cNvPr>
                <p:cNvPicPr/>
                <p:nvPr/>
              </p:nvPicPr>
              <p:blipFill>
                <a:blip r:embed="rId326"/>
                <a:stretch>
                  <a:fillRect/>
                </a:stretch>
              </p:blipFill>
              <p:spPr>
                <a:xfrm>
                  <a:off x="9087463" y="5515935"/>
                  <a:ext cx="273935"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9" name="Ink 268">
                  <a:extLst>
                    <a:ext uri="{FF2B5EF4-FFF2-40B4-BE49-F238E27FC236}">
                      <a16:creationId xmlns:a16="http://schemas.microsoft.com/office/drawing/2014/main" id="{E30A6E56-9C58-4660-B49F-8EAC31E1390F}"/>
                    </a:ext>
                  </a:extLst>
                </p14:cNvPr>
                <p14:cNvContentPartPr/>
                <p14:nvPr/>
              </p14:nvContentPartPr>
              <p14:xfrm>
                <a:off x="9577050" y="5634015"/>
                <a:ext cx="394560" cy="33840"/>
              </p14:xfrm>
            </p:contentPart>
          </mc:Choice>
          <mc:Fallback xmlns="">
            <p:pic>
              <p:nvPicPr>
                <p:cNvPr id="269" name="Ink 268">
                  <a:extLst>
                    <a:ext uri="{FF2B5EF4-FFF2-40B4-BE49-F238E27FC236}">
                      <a16:creationId xmlns:a16="http://schemas.microsoft.com/office/drawing/2014/main" id="{E30A6E56-9C58-4660-B49F-8EAC31E1390F}"/>
                    </a:ext>
                  </a:extLst>
                </p:cNvPr>
                <p:cNvPicPr/>
                <p:nvPr/>
              </p:nvPicPr>
              <p:blipFill>
                <a:blip r:embed="rId328"/>
                <a:stretch>
                  <a:fillRect/>
                </a:stretch>
              </p:blipFill>
              <p:spPr>
                <a:xfrm>
                  <a:off x="9568050" y="5625015"/>
                  <a:ext cx="41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0" name="Ink 269">
                  <a:extLst>
                    <a:ext uri="{FF2B5EF4-FFF2-40B4-BE49-F238E27FC236}">
                      <a16:creationId xmlns:a16="http://schemas.microsoft.com/office/drawing/2014/main" id="{EADB81A7-B842-4160-94E2-3A1C32038352}"/>
                    </a:ext>
                  </a:extLst>
                </p14:cNvPr>
                <p14:cNvContentPartPr/>
                <p14:nvPr/>
              </p14:nvContentPartPr>
              <p14:xfrm>
                <a:off x="10023090" y="4079175"/>
                <a:ext cx="130320" cy="1563840"/>
              </p14:xfrm>
            </p:contentPart>
          </mc:Choice>
          <mc:Fallback xmlns="">
            <p:pic>
              <p:nvPicPr>
                <p:cNvPr id="270" name="Ink 269">
                  <a:extLst>
                    <a:ext uri="{FF2B5EF4-FFF2-40B4-BE49-F238E27FC236}">
                      <a16:creationId xmlns:a16="http://schemas.microsoft.com/office/drawing/2014/main" id="{EADB81A7-B842-4160-94E2-3A1C32038352}"/>
                    </a:ext>
                  </a:extLst>
                </p:cNvPr>
                <p:cNvPicPr/>
                <p:nvPr/>
              </p:nvPicPr>
              <p:blipFill>
                <a:blip r:embed="rId330"/>
                <a:stretch>
                  <a:fillRect/>
                </a:stretch>
              </p:blipFill>
              <p:spPr>
                <a:xfrm>
                  <a:off x="10014090" y="4070177"/>
                  <a:ext cx="147960" cy="1581476"/>
                </a:xfrm>
                <a:prstGeom prst="rect">
                  <a:avLst/>
                </a:prstGeom>
              </p:spPr>
            </p:pic>
          </mc:Fallback>
        </mc:AlternateContent>
      </p:grpSp>
      <p:grpSp>
        <p:nvGrpSpPr>
          <p:cNvPr id="293" name="Group 292">
            <a:extLst>
              <a:ext uri="{FF2B5EF4-FFF2-40B4-BE49-F238E27FC236}">
                <a16:creationId xmlns:a16="http://schemas.microsoft.com/office/drawing/2014/main" id="{F5833392-3DD8-4EE6-93EC-EF5216E45DFE}"/>
              </a:ext>
            </a:extLst>
          </p:cNvPr>
          <p:cNvGrpSpPr/>
          <p:nvPr/>
        </p:nvGrpSpPr>
        <p:grpSpPr>
          <a:xfrm>
            <a:off x="10111290" y="1766790"/>
            <a:ext cx="2100240" cy="2460600"/>
            <a:chOff x="10111290" y="1766790"/>
            <a:chExt cx="2100240" cy="2460600"/>
          </a:xfrm>
        </p:grpSpPr>
        <mc:AlternateContent xmlns:mc="http://schemas.openxmlformats.org/markup-compatibility/2006" xmlns:p14="http://schemas.microsoft.com/office/powerpoint/2010/main">
          <mc:Choice Requires="p14">
            <p:contentPart p14:bwMode="auto" r:id="rId331">
              <p14:nvContentPartPr>
                <p14:cNvPr id="272" name="Ink 271">
                  <a:extLst>
                    <a:ext uri="{FF2B5EF4-FFF2-40B4-BE49-F238E27FC236}">
                      <a16:creationId xmlns:a16="http://schemas.microsoft.com/office/drawing/2014/main" id="{D2BAAE33-18CE-421C-8103-CB1EF9DC75E3}"/>
                    </a:ext>
                  </a:extLst>
                </p14:cNvPr>
                <p14:cNvContentPartPr/>
                <p14:nvPr/>
              </p14:nvContentPartPr>
              <p14:xfrm>
                <a:off x="10417290" y="1798470"/>
                <a:ext cx="19080" cy="2160"/>
              </p14:xfrm>
            </p:contentPart>
          </mc:Choice>
          <mc:Fallback xmlns="">
            <p:pic>
              <p:nvPicPr>
                <p:cNvPr id="272" name="Ink 271">
                  <a:extLst>
                    <a:ext uri="{FF2B5EF4-FFF2-40B4-BE49-F238E27FC236}">
                      <a16:creationId xmlns:a16="http://schemas.microsoft.com/office/drawing/2014/main" id="{D2BAAE33-18CE-421C-8103-CB1EF9DC75E3}"/>
                    </a:ext>
                  </a:extLst>
                </p:cNvPr>
                <p:cNvPicPr/>
                <p:nvPr/>
              </p:nvPicPr>
              <p:blipFill>
                <a:blip r:embed="rId332"/>
                <a:stretch>
                  <a:fillRect/>
                </a:stretch>
              </p:blipFill>
              <p:spPr>
                <a:xfrm>
                  <a:off x="10408290" y="1790756"/>
                  <a:ext cx="36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3" name="Ink 272">
                  <a:extLst>
                    <a:ext uri="{FF2B5EF4-FFF2-40B4-BE49-F238E27FC236}">
                      <a16:creationId xmlns:a16="http://schemas.microsoft.com/office/drawing/2014/main" id="{7DC8BEC6-9EE8-4585-BAC7-E9375F1FE2D8}"/>
                    </a:ext>
                  </a:extLst>
                </p14:cNvPr>
                <p14:cNvContentPartPr/>
                <p14:nvPr/>
              </p14:nvContentPartPr>
              <p14:xfrm>
                <a:off x="10221450" y="1766790"/>
                <a:ext cx="381600" cy="1218240"/>
              </p14:xfrm>
            </p:contentPart>
          </mc:Choice>
          <mc:Fallback xmlns="">
            <p:pic>
              <p:nvPicPr>
                <p:cNvPr id="273" name="Ink 272">
                  <a:extLst>
                    <a:ext uri="{FF2B5EF4-FFF2-40B4-BE49-F238E27FC236}">
                      <a16:creationId xmlns:a16="http://schemas.microsoft.com/office/drawing/2014/main" id="{7DC8BEC6-9EE8-4585-BAC7-E9375F1FE2D8}"/>
                    </a:ext>
                  </a:extLst>
                </p:cNvPr>
                <p:cNvPicPr/>
                <p:nvPr/>
              </p:nvPicPr>
              <p:blipFill>
                <a:blip r:embed="rId334"/>
                <a:stretch>
                  <a:fillRect/>
                </a:stretch>
              </p:blipFill>
              <p:spPr>
                <a:xfrm>
                  <a:off x="10212450" y="1757790"/>
                  <a:ext cx="399240" cy="123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4" name="Ink 273">
                  <a:extLst>
                    <a:ext uri="{FF2B5EF4-FFF2-40B4-BE49-F238E27FC236}">
                      <a16:creationId xmlns:a16="http://schemas.microsoft.com/office/drawing/2014/main" id="{1656B334-4630-4891-9622-580D7741D587}"/>
                    </a:ext>
                  </a:extLst>
                </p14:cNvPr>
                <p14:cNvContentPartPr/>
                <p14:nvPr/>
              </p14:nvContentPartPr>
              <p14:xfrm>
                <a:off x="10111290" y="3341430"/>
                <a:ext cx="455040" cy="885960"/>
              </p14:xfrm>
            </p:contentPart>
          </mc:Choice>
          <mc:Fallback xmlns="">
            <p:pic>
              <p:nvPicPr>
                <p:cNvPr id="274" name="Ink 273">
                  <a:extLst>
                    <a:ext uri="{FF2B5EF4-FFF2-40B4-BE49-F238E27FC236}">
                      <a16:creationId xmlns:a16="http://schemas.microsoft.com/office/drawing/2014/main" id="{1656B334-4630-4891-9622-580D7741D587}"/>
                    </a:ext>
                  </a:extLst>
                </p:cNvPr>
                <p:cNvPicPr/>
                <p:nvPr/>
              </p:nvPicPr>
              <p:blipFill>
                <a:blip r:embed="rId336"/>
                <a:stretch>
                  <a:fillRect/>
                </a:stretch>
              </p:blipFill>
              <p:spPr>
                <a:xfrm>
                  <a:off x="10102290" y="3332430"/>
                  <a:ext cx="4726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6" name="Ink 275">
                  <a:extLst>
                    <a:ext uri="{FF2B5EF4-FFF2-40B4-BE49-F238E27FC236}">
                      <a16:creationId xmlns:a16="http://schemas.microsoft.com/office/drawing/2014/main" id="{9B7741B5-534C-4BAE-BBD7-7135575999BD}"/>
                    </a:ext>
                  </a:extLst>
                </p14:cNvPr>
                <p14:cNvContentPartPr/>
                <p14:nvPr/>
              </p14:nvContentPartPr>
              <p14:xfrm>
                <a:off x="10569930" y="2471310"/>
                <a:ext cx="309600" cy="1050120"/>
              </p14:xfrm>
            </p:contentPart>
          </mc:Choice>
          <mc:Fallback xmlns="">
            <p:pic>
              <p:nvPicPr>
                <p:cNvPr id="276" name="Ink 275">
                  <a:extLst>
                    <a:ext uri="{FF2B5EF4-FFF2-40B4-BE49-F238E27FC236}">
                      <a16:creationId xmlns:a16="http://schemas.microsoft.com/office/drawing/2014/main" id="{9B7741B5-534C-4BAE-BBD7-7135575999BD}"/>
                    </a:ext>
                  </a:extLst>
                </p:cNvPr>
                <p:cNvPicPr/>
                <p:nvPr/>
              </p:nvPicPr>
              <p:blipFill>
                <a:blip r:embed="rId338"/>
                <a:stretch>
                  <a:fillRect/>
                </a:stretch>
              </p:blipFill>
              <p:spPr>
                <a:xfrm>
                  <a:off x="10560930" y="2462310"/>
                  <a:ext cx="32724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7" name="Ink 276">
                  <a:extLst>
                    <a:ext uri="{FF2B5EF4-FFF2-40B4-BE49-F238E27FC236}">
                      <a16:creationId xmlns:a16="http://schemas.microsoft.com/office/drawing/2014/main" id="{C6EF6419-C9A8-4EC9-91A7-017D3A0F33F1}"/>
                    </a:ext>
                  </a:extLst>
                </p14:cNvPr>
                <p14:cNvContentPartPr/>
                <p14:nvPr/>
              </p14:nvContentPartPr>
              <p14:xfrm>
                <a:off x="10614930" y="2847510"/>
                <a:ext cx="1077840" cy="717480"/>
              </p14:xfrm>
            </p:contentPart>
          </mc:Choice>
          <mc:Fallback xmlns="">
            <p:pic>
              <p:nvPicPr>
                <p:cNvPr id="277" name="Ink 276">
                  <a:extLst>
                    <a:ext uri="{FF2B5EF4-FFF2-40B4-BE49-F238E27FC236}">
                      <a16:creationId xmlns:a16="http://schemas.microsoft.com/office/drawing/2014/main" id="{C6EF6419-C9A8-4EC9-91A7-017D3A0F33F1}"/>
                    </a:ext>
                  </a:extLst>
                </p:cNvPr>
                <p:cNvPicPr/>
                <p:nvPr/>
              </p:nvPicPr>
              <p:blipFill>
                <a:blip r:embed="rId340"/>
                <a:stretch>
                  <a:fillRect/>
                </a:stretch>
              </p:blipFill>
              <p:spPr>
                <a:xfrm>
                  <a:off x="10605930" y="2838505"/>
                  <a:ext cx="1095480" cy="735129"/>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Ink 278">
                  <a:extLst>
                    <a:ext uri="{FF2B5EF4-FFF2-40B4-BE49-F238E27FC236}">
                      <a16:creationId xmlns:a16="http://schemas.microsoft.com/office/drawing/2014/main" id="{CDFF5CC4-A6EE-44B2-88F8-C605DCF0477C}"/>
                    </a:ext>
                  </a:extLst>
                </p14:cNvPr>
                <p14:cNvContentPartPr/>
                <p14:nvPr/>
              </p14:nvContentPartPr>
              <p14:xfrm>
                <a:off x="10713570" y="2477790"/>
                <a:ext cx="957600" cy="395640"/>
              </p14:xfrm>
            </p:contentPart>
          </mc:Choice>
          <mc:Fallback xmlns="">
            <p:pic>
              <p:nvPicPr>
                <p:cNvPr id="279" name="Ink 278">
                  <a:extLst>
                    <a:ext uri="{FF2B5EF4-FFF2-40B4-BE49-F238E27FC236}">
                      <a16:creationId xmlns:a16="http://schemas.microsoft.com/office/drawing/2014/main" id="{CDFF5CC4-A6EE-44B2-88F8-C605DCF0477C}"/>
                    </a:ext>
                  </a:extLst>
                </p:cNvPr>
                <p:cNvPicPr/>
                <p:nvPr/>
              </p:nvPicPr>
              <p:blipFill>
                <a:blip r:embed="rId342"/>
                <a:stretch>
                  <a:fillRect/>
                </a:stretch>
              </p:blipFill>
              <p:spPr>
                <a:xfrm>
                  <a:off x="10704570" y="2468790"/>
                  <a:ext cx="9752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Ink 279">
                  <a:extLst>
                    <a:ext uri="{FF2B5EF4-FFF2-40B4-BE49-F238E27FC236}">
                      <a16:creationId xmlns:a16="http://schemas.microsoft.com/office/drawing/2014/main" id="{78953EB7-7995-4C50-8BEC-1BE3891D5922}"/>
                    </a:ext>
                  </a:extLst>
                </p14:cNvPr>
                <p14:cNvContentPartPr/>
                <p14:nvPr/>
              </p14:nvContentPartPr>
              <p14:xfrm>
                <a:off x="10999410" y="2829870"/>
                <a:ext cx="198360" cy="245880"/>
              </p14:xfrm>
            </p:contentPart>
          </mc:Choice>
          <mc:Fallback xmlns="">
            <p:pic>
              <p:nvPicPr>
                <p:cNvPr id="280" name="Ink 279">
                  <a:extLst>
                    <a:ext uri="{FF2B5EF4-FFF2-40B4-BE49-F238E27FC236}">
                      <a16:creationId xmlns:a16="http://schemas.microsoft.com/office/drawing/2014/main" id="{78953EB7-7995-4C50-8BEC-1BE3891D5922}"/>
                    </a:ext>
                  </a:extLst>
                </p:cNvPr>
                <p:cNvPicPr/>
                <p:nvPr/>
              </p:nvPicPr>
              <p:blipFill>
                <a:blip r:embed="rId344"/>
                <a:stretch>
                  <a:fillRect/>
                </a:stretch>
              </p:blipFill>
              <p:spPr>
                <a:xfrm>
                  <a:off x="10990410" y="2820870"/>
                  <a:ext cx="21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1" name="Ink 280">
                  <a:extLst>
                    <a:ext uri="{FF2B5EF4-FFF2-40B4-BE49-F238E27FC236}">
                      <a16:creationId xmlns:a16="http://schemas.microsoft.com/office/drawing/2014/main" id="{15F75866-9450-4666-A4DA-38FBC5C8C94D}"/>
                    </a:ext>
                  </a:extLst>
                </p14:cNvPr>
                <p14:cNvContentPartPr/>
                <p14:nvPr/>
              </p14:nvContentPartPr>
              <p14:xfrm>
                <a:off x="11240250" y="2858310"/>
                <a:ext cx="46440" cy="289800"/>
              </p14:xfrm>
            </p:contentPart>
          </mc:Choice>
          <mc:Fallback xmlns="">
            <p:pic>
              <p:nvPicPr>
                <p:cNvPr id="281" name="Ink 280">
                  <a:extLst>
                    <a:ext uri="{FF2B5EF4-FFF2-40B4-BE49-F238E27FC236}">
                      <a16:creationId xmlns:a16="http://schemas.microsoft.com/office/drawing/2014/main" id="{15F75866-9450-4666-A4DA-38FBC5C8C94D}"/>
                    </a:ext>
                  </a:extLst>
                </p:cNvPr>
                <p:cNvPicPr/>
                <p:nvPr/>
              </p:nvPicPr>
              <p:blipFill>
                <a:blip r:embed="rId346"/>
                <a:stretch>
                  <a:fillRect/>
                </a:stretch>
              </p:blipFill>
              <p:spPr>
                <a:xfrm>
                  <a:off x="11231250" y="2849310"/>
                  <a:ext cx="64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2" name="Ink 281">
                  <a:extLst>
                    <a:ext uri="{FF2B5EF4-FFF2-40B4-BE49-F238E27FC236}">
                      <a16:creationId xmlns:a16="http://schemas.microsoft.com/office/drawing/2014/main" id="{26EDFD78-00B9-4099-B088-A482DD3E4222}"/>
                    </a:ext>
                  </a:extLst>
                </p14:cNvPr>
                <p14:cNvContentPartPr/>
                <p14:nvPr/>
              </p14:nvContentPartPr>
              <p14:xfrm>
                <a:off x="11253210" y="2889630"/>
                <a:ext cx="298440" cy="235080"/>
              </p14:xfrm>
            </p:contentPart>
          </mc:Choice>
          <mc:Fallback xmlns="">
            <p:pic>
              <p:nvPicPr>
                <p:cNvPr id="282" name="Ink 281">
                  <a:extLst>
                    <a:ext uri="{FF2B5EF4-FFF2-40B4-BE49-F238E27FC236}">
                      <a16:creationId xmlns:a16="http://schemas.microsoft.com/office/drawing/2014/main" id="{26EDFD78-00B9-4099-B088-A482DD3E4222}"/>
                    </a:ext>
                  </a:extLst>
                </p:cNvPr>
                <p:cNvPicPr/>
                <p:nvPr/>
              </p:nvPicPr>
              <p:blipFill>
                <a:blip r:embed="rId348"/>
                <a:stretch>
                  <a:fillRect/>
                </a:stretch>
              </p:blipFill>
              <p:spPr>
                <a:xfrm>
                  <a:off x="11244210" y="2880644"/>
                  <a:ext cx="316080" cy="252693"/>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3" name="Ink 282">
                  <a:extLst>
                    <a:ext uri="{FF2B5EF4-FFF2-40B4-BE49-F238E27FC236}">
                      <a16:creationId xmlns:a16="http://schemas.microsoft.com/office/drawing/2014/main" id="{503FA882-253D-4372-81A6-3E86256C90DE}"/>
                    </a:ext>
                  </a:extLst>
                </p14:cNvPr>
                <p14:cNvContentPartPr/>
                <p14:nvPr/>
              </p14:nvContentPartPr>
              <p14:xfrm>
                <a:off x="11688450" y="2841390"/>
                <a:ext cx="523080" cy="18360"/>
              </p14:xfrm>
            </p:contentPart>
          </mc:Choice>
          <mc:Fallback xmlns="">
            <p:pic>
              <p:nvPicPr>
                <p:cNvPr id="283" name="Ink 282">
                  <a:extLst>
                    <a:ext uri="{FF2B5EF4-FFF2-40B4-BE49-F238E27FC236}">
                      <a16:creationId xmlns:a16="http://schemas.microsoft.com/office/drawing/2014/main" id="{503FA882-253D-4372-81A6-3E86256C90DE}"/>
                    </a:ext>
                  </a:extLst>
                </p:cNvPr>
                <p:cNvPicPr/>
                <p:nvPr/>
              </p:nvPicPr>
              <p:blipFill>
                <a:blip r:embed="rId350"/>
                <a:stretch>
                  <a:fillRect/>
                </a:stretch>
              </p:blipFill>
              <p:spPr>
                <a:xfrm>
                  <a:off x="11679450" y="2832390"/>
                  <a:ext cx="540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5" name="Ink 284">
                  <a:extLst>
                    <a:ext uri="{FF2B5EF4-FFF2-40B4-BE49-F238E27FC236}">
                      <a16:creationId xmlns:a16="http://schemas.microsoft.com/office/drawing/2014/main" id="{CF769EC4-E651-4C2D-9EF9-7D58194DAE55}"/>
                    </a:ext>
                  </a:extLst>
                </p14:cNvPr>
                <p14:cNvContentPartPr/>
                <p14:nvPr/>
              </p14:nvContentPartPr>
              <p14:xfrm>
                <a:off x="10565610" y="2862630"/>
                <a:ext cx="367200" cy="58320"/>
              </p14:xfrm>
            </p:contentPart>
          </mc:Choice>
          <mc:Fallback xmlns="">
            <p:pic>
              <p:nvPicPr>
                <p:cNvPr id="285" name="Ink 284">
                  <a:extLst>
                    <a:ext uri="{FF2B5EF4-FFF2-40B4-BE49-F238E27FC236}">
                      <a16:creationId xmlns:a16="http://schemas.microsoft.com/office/drawing/2014/main" id="{CF769EC4-E651-4C2D-9EF9-7D58194DAE55}"/>
                    </a:ext>
                  </a:extLst>
                </p:cNvPr>
                <p:cNvPicPr/>
                <p:nvPr/>
              </p:nvPicPr>
              <p:blipFill>
                <a:blip r:embed="rId352"/>
                <a:stretch>
                  <a:fillRect/>
                </a:stretch>
              </p:blipFill>
              <p:spPr>
                <a:xfrm>
                  <a:off x="10556601" y="2853630"/>
                  <a:ext cx="384857"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6" name="Ink 285">
                  <a:extLst>
                    <a:ext uri="{FF2B5EF4-FFF2-40B4-BE49-F238E27FC236}">
                      <a16:creationId xmlns:a16="http://schemas.microsoft.com/office/drawing/2014/main" id="{5B4BE011-BA92-433B-AF33-9DA8D461805B}"/>
                    </a:ext>
                  </a:extLst>
                </p14:cNvPr>
                <p14:cNvContentPartPr/>
                <p14:nvPr/>
              </p14:nvContentPartPr>
              <p14:xfrm>
                <a:off x="10366890" y="3307590"/>
                <a:ext cx="562680" cy="88200"/>
              </p14:xfrm>
            </p:contentPart>
          </mc:Choice>
          <mc:Fallback xmlns="">
            <p:pic>
              <p:nvPicPr>
                <p:cNvPr id="286" name="Ink 285">
                  <a:extLst>
                    <a:ext uri="{FF2B5EF4-FFF2-40B4-BE49-F238E27FC236}">
                      <a16:creationId xmlns:a16="http://schemas.microsoft.com/office/drawing/2014/main" id="{5B4BE011-BA92-433B-AF33-9DA8D461805B}"/>
                    </a:ext>
                  </a:extLst>
                </p:cNvPr>
                <p:cNvPicPr/>
                <p:nvPr/>
              </p:nvPicPr>
              <p:blipFill>
                <a:blip r:embed="rId354"/>
                <a:stretch>
                  <a:fillRect/>
                </a:stretch>
              </p:blipFill>
              <p:spPr>
                <a:xfrm>
                  <a:off x="10357890" y="3298590"/>
                  <a:ext cx="58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8" name="Ink 287">
                  <a:extLst>
                    <a:ext uri="{FF2B5EF4-FFF2-40B4-BE49-F238E27FC236}">
                      <a16:creationId xmlns:a16="http://schemas.microsoft.com/office/drawing/2014/main" id="{13EA8E9A-537C-4C6E-AFDF-C2F7E8C48DA1}"/>
                    </a:ext>
                  </a:extLst>
                </p14:cNvPr>
                <p14:cNvContentPartPr/>
                <p14:nvPr/>
              </p14:nvContentPartPr>
              <p14:xfrm>
                <a:off x="11374170" y="2104470"/>
                <a:ext cx="307440" cy="266040"/>
              </p14:xfrm>
            </p:contentPart>
          </mc:Choice>
          <mc:Fallback xmlns="">
            <p:pic>
              <p:nvPicPr>
                <p:cNvPr id="288" name="Ink 287">
                  <a:extLst>
                    <a:ext uri="{FF2B5EF4-FFF2-40B4-BE49-F238E27FC236}">
                      <a16:creationId xmlns:a16="http://schemas.microsoft.com/office/drawing/2014/main" id="{13EA8E9A-537C-4C6E-AFDF-C2F7E8C48DA1}"/>
                    </a:ext>
                  </a:extLst>
                </p:cNvPr>
                <p:cNvPicPr/>
                <p:nvPr/>
              </p:nvPicPr>
              <p:blipFill>
                <a:blip r:embed="rId356"/>
                <a:stretch>
                  <a:fillRect/>
                </a:stretch>
              </p:blipFill>
              <p:spPr>
                <a:xfrm>
                  <a:off x="11365159" y="2095470"/>
                  <a:ext cx="325101"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9" name="Ink 288">
                  <a:extLst>
                    <a:ext uri="{FF2B5EF4-FFF2-40B4-BE49-F238E27FC236}">
                      <a16:creationId xmlns:a16="http://schemas.microsoft.com/office/drawing/2014/main" id="{87B73FA5-4EB0-43E7-96D3-CED5B29C53CD}"/>
                    </a:ext>
                  </a:extLst>
                </p14:cNvPr>
                <p14:cNvContentPartPr/>
                <p14:nvPr/>
              </p14:nvContentPartPr>
              <p14:xfrm>
                <a:off x="11711850" y="2259270"/>
                <a:ext cx="159840" cy="241560"/>
              </p14:xfrm>
            </p:contentPart>
          </mc:Choice>
          <mc:Fallback xmlns="">
            <p:pic>
              <p:nvPicPr>
                <p:cNvPr id="289" name="Ink 288">
                  <a:extLst>
                    <a:ext uri="{FF2B5EF4-FFF2-40B4-BE49-F238E27FC236}">
                      <a16:creationId xmlns:a16="http://schemas.microsoft.com/office/drawing/2014/main" id="{87B73FA5-4EB0-43E7-96D3-CED5B29C53CD}"/>
                    </a:ext>
                  </a:extLst>
                </p:cNvPr>
                <p:cNvPicPr/>
                <p:nvPr/>
              </p:nvPicPr>
              <p:blipFill>
                <a:blip r:embed="rId358"/>
                <a:stretch>
                  <a:fillRect/>
                </a:stretch>
              </p:blipFill>
              <p:spPr>
                <a:xfrm>
                  <a:off x="11702850" y="2250270"/>
                  <a:ext cx="177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0" name="Ink 289">
                  <a:extLst>
                    <a:ext uri="{FF2B5EF4-FFF2-40B4-BE49-F238E27FC236}">
                      <a16:creationId xmlns:a16="http://schemas.microsoft.com/office/drawing/2014/main" id="{E032795E-4BF1-4ACD-BF72-88622612574E}"/>
                    </a:ext>
                  </a:extLst>
                </p14:cNvPr>
                <p14:cNvContentPartPr/>
                <p14:nvPr/>
              </p14:nvContentPartPr>
              <p14:xfrm>
                <a:off x="11838570" y="2220390"/>
                <a:ext cx="163440" cy="262080"/>
              </p14:xfrm>
            </p:contentPart>
          </mc:Choice>
          <mc:Fallback xmlns="">
            <p:pic>
              <p:nvPicPr>
                <p:cNvPr id="290" name="Ink 289">
                  <a:extLst>
                    <a:ext uri="{FF2B5EF4-FFF2-40B4-BE49-F238E27FC236}">
                      <a16:creationId xmlns:a16="http://schemas.microsoft.com/office/drawing/2014/main" id="{E032795E-4BF1-4ACD-BF72-88622612574E}"/>
                    </a:ext>
                  </a:extLst>
                </p:cNvPr>
                <p:cNvPicPr/>
                <p:nvPr/>
              </p:nvPicPr>
              <p:blipFill>
                <a:blip r:embed="rId360"/>
                <a:stretch>
                  <a:fillRect/>
                </a:stretch>
              </p:blipFill>
              <p:spPr>
                <a:xfrm>
                  <a:off x="11829570" y="2211390"/>
                  <a:ext cx="181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1" name="Ink 290">
                  <a:extLst>
                    <a:ext uri="{FF2B5EF4-FFF2-40B4-BE49-F238E27FC236}">
                      <a16:creationId xmlns:a16="http://schemas.microsoft.com/office/drawing/2014/main" id="{E159FA15-A64D-41F3-A070-31C59E061B84}"/>
                    </a:ext>
                  </a:extLst>
                </p14:cNvPr>
                <p14:cNvContentPartPr/>
                <p14:nvPr/>
              </p14:nvContentPartPr>
              <p14:xfrm>
                <a:off x="11753610" y="2280870"/>
                <a:ext cx="279720" cy="164160"/>
              </p14:xfrm>
            </p:contentPart>
          </mc:Choice>
          <mc:Fallback xmlns="">
            <p:pic>
              <p:nvPicPr>
                <p:cNvPr id="291" name="Ink 290">
                  <a:extLst>
                    <a:ext uri="{FF2B5EF4-FFF2-40B4-BE49-F238E27FC236}">
                      <a16:creationId xmlns:a16="http://schemas.microsoft.com/office/drawing/2014/main" id="{E159FA15-A64D-41F3-A070-31C59E061B84}"/>
                    </a:ext>
                  </a:extLst>
                </p:cNvPr>
                <p:cNvPicPr/>
                <p:nvPr/>
              </p:nvPicPr>
              <p:blipFill>
                <a:blip r:embed="rId362"/>
                <a:stretch>
                  <a:fillRect/>
                </a:stretch>
              </p:blipFill>
              <p:spPr>
                <a:xfrm>
                  <a:off x="11744610" y="2271870"/>
                  <a:ext cx="29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2" name="Ink 291">
                  <a:extLst>
                    <a:ext uri="{FF2B5EF4-FFF2-40B4-BE49-F238E27FC236}">
                      <a16:creationId xmlns:a16="http://schemas.microsoft.com/office/drawing/2014/main" id="{C76CE76C-FE57-45FB-B576-A57AF407BA79}"/>
                    </a:ext>
                  </a:extLst>
                </p14:cNvPr>
                <p14:cNvContentPartPr/>
                <p14:nvPr/>
              </p14:nvContentPartPr>
              <p14:xfrm>
                <a:off x="11962410" y="2530710"/>
                <a:ext cx="154080" cy="170280"/>
              </p14:xfrm>
            </p:contentPart>
          </mc:Choice>
          <mc:Fallback xmlns="">
            <p:pic>
              <p:nvPicPr>
                <p:cNvPr id="292" name="Ink 291">
                  <a:extLst>
                    <a:ext uri="{FF2B5EF4-FFF2-40B4-BE49-F238E27FC236}">
                      <a16:creationId xmlns:a16="http://schemas.microsoft.com/office/drawing/2014/main" id="{C76CE76C-FE57-45FB-B576-A57AF407BA79}"/>
                    </a:ext>
                  </a:extLst>
                </p:cNvPr>
                <p:cNvPicPr/>
                <p:nvPr/>
              </p:nvPicPr>
              <p:blipFill>
                <a:blip r:embed="rId364"/>
                <a:stretch>
                  <a:fillRect/>
                </a:stretch>
              </p:blipFill>
              <p:spPr>
                <a:xfrm>
                  <a:off x="11953389" y="2521710"/>
                  <a:ext cx="171761" cy="187920"/>
                </a:xfrm>
                <a:prstGeom prst="rect">
                  <a:avLst/>
                </a:prstGeom>
              </p:spPr>
            </p:pic>
          </mc:Fallback>
        </mc:AlternateContent>
      </p:grpSp>
      <p:pic>
        <p:nvPicPr>
          <p:cNvPr id="2050" name="Picture 2" descr="cartoon inspiration spongebob spongebob squarepants patrick star  Nickelodeon inspiring quotes ugly barnacle movie theater spongebob and  patrick so ugly too ugly im ugly and im proud hi i'm ugly  interruptedpelvicthrust •">
            <a:extLst>
              <a:ext uri="{FF2B5EF4-FFF2-40B4-BE49-F238E27FC236}">
                <a16:creationId xmlns:a16="http://schemas.microsoft.com/office/drawing/2014/main" id="{D51FB5CE-B6A9-41F9-9486-A893EF8EE9E1}"/>
              </a:ext>
            </a:extLst>
          </p:cNvPr>
          <p:cNvPicPr>
            <a:picLocks noChangeAspect="1" noChangeArrowheads="1"/>
          </p:cNvPicPr>
          <p:nvPr/>
        </p:nvPicPr>
        <p:blipFill>
          <a:blip r:embed="rId365">
            <a:extLst>
              <a:ext uri="{28A0092B-C50C-407E-A947-70E740481C1C}">
                <a14:useLocalDpi xmlns:a14="http://schemas.microsoft.com/office/drawing/2010/main" val="0"/>
              </a:ext>
            </a:extLst>
          </a:blip>
          <a:srcRect/>
          <a:stretch>
            <a:fillRect/>
          </a:stretch>
        </p:blipFill>
        <p:spPr bwMode="auto">
          <a:xfrm>
            <a:off x="3906705" y="1538558"/>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99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B295-C394-491D-883E-CBD29E450F4F}"/>
              </a:ext>
            </a:extLst>
          </p:cNvPr>
          <p:cNvSpPr>
            <a:spLocks noGrp="1"/>
          </p:cNvSpPr>
          <p:nvPr>
            <p:ph type="title"/>
          </p:nvPr>
        </p:nvSpPr>
        <p:spPr/>
        <p:txBody>
          <a:bodyPr/>
          <a:lstStyle/>
          <a:p>
            <a:r>
              <a:rPr lang="en-US" dirty="0"/>
              <a:t>Ick</a:t>
            </a:r>
          </a:p>
        </p:txBody>
      </p:sp>
      <p:sp>
        <p:nvSpPr>
          <p:cNvPr id="3" name="Content Placeholder 2">
            <a:extLst>
              <a:ext uri="{FF2B5EF4-FFF2-40B4-BE49-F238E27FC236}">
                <a16:creationId xmlns:a16="http://schemas.microsoft.com/office/drawing/2014/main" id="{CA1A4714-323C-46C6-89EB-8E8DFC018352}"/>
              </a:ext>
            </a:extLst>
          </p:cNvPr>
          <p:cNvSpPr>
            <a:spLocks noGrp="1"/>
          </p:cNvSpPr>
          <p:nvPr>
            <p:ph idx="1"/>
          </p:nvPr>
        </p:nvSpPr>
        <p:spPr/>
        <p:txBody>
          <a:bodyPr/>
          <a:lstStyle/>
          <a:p>
            <a:r>
              <a:rPr lang="en-US" dirty="0"/>
              <a:t>WOW that’s ugly.</a:t>
            </a:r>
          </a:p>
          <a:p>
            <a:endParaRPr lang="en-US" dirty="0"/>
          </a:p>
          <a:p>
            <a:r>
              <a:rPr lang="en-US" dirty="0"/>
              <a:t>Be careful when wires cross – draw one “jumping over” the other.</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DAFF3BE-8A7C-4C9D-9460-0E313E4C5835}"/>
                  </a:ext>
                </a:extLst>
              </p14:cNvPr>
              <p14:cNvContentPartPr/>
              <p14:nvPr/>
            </p14:nvContentPartPr>
            <p14:xfrm>
              <a:off x="3002370" y="4857825"/>
              <a:ext cx="3386520" cy="169200"/>
            </p14:xfrm>
          </p:contentPart>
        </mc:Choice>
        <mc:Fallback xmlns="">
          <p:pic>
            <p:nvPicPr>
              <p:cNvPr id="4" name="Ink 3">
                <a:extLst>
                  <a:ext uri="{FF2B5EF4-FFF2-40B4-BE49-F238E27FC236}">
                    <a16:creationId xmlns:a16="http://schemas.microsoft.com/office/drawing/2014/main" id="{4DAFF3BE-8A7C-4C9D-9460-0E313E4C5835}"/>
                  </a:ext>
                </a:extLst>
              </p:cNvPr>
              <p:cNvPicPr/>
              <p:nvPr/>
            </p:nvPicPr>
            <p:blipFill>
              <a:blip r:embed="rId3"/>
              <a:stretch>
                <a:fillRect/>
              </a:stretch>
            </p:blipFill>
            <p:spPr>
              <a:xfrm>
                <a:off x="2993370" y="4848825"/>
                <a:ext cx="3404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643D447-5C87-4681-B9BE-2B7EE6D13861}"/>
                  </a:ext>
                </a:extLst>
              </p14:cNvPr>
              <p14:cNvContentPartPr/>
              <p14:nvPr/>
            </p14:nvContentPartPr>
            <p14:xfrm>
              <a:off x="2865930" y="3785745"/>
              <a:ext cx="3399840" cy="2259360"/>
            </p14:xfrm>
          </p:contentPart>
        </mc:Choice>
        <mc:Fallback xmlns="">
          <p:pic>
            <p:nvPicPr>
              <p:cNvPr id="5" name="Ink 4">
                <a:extLst>
                  <a:ext uri="{FF2B5EF4-FFF2-40B4-BE49-F238E27FC236}">
                    <a16:creationId xmlns:a16="http://schemas.microsoft.com/office/drawing/2014/main" id="{3643D447-5C87-4681-B9BE-2B7EE6D13861}"/>
                  </a:ext>
                </a:extLst>
              </p:cNvPr>
              <p:cNvPicPr/>
              <p:nvPr/>
            </p:nvPicPr>
            <p:blipFill>
              <a:blip r:embed="rId5"/>
              <a:stretch>
                <a:fillRect/>
              </a:stretch>
            </p:blipFill>
            <p:spPr>
              <a:xfrm>
                <a:off x="2857290" y="3777105"/>
                <a:ext cx="3417480" cy="227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1EFF81B-68B8-4128-9F82-B471560802B0}"/>
                  </a:ext>
                </a:extLst>
              </p14:cNvPr>
              <p14:cNvContentPartPr/>
              <p14:nvPr/>
            </p14:nvContentPartPr>
            <p14:xfrm>
              <a:off x="10340970" y="4120185"/>
              <a:ext cx="140400" cy="1965240"/>
            </p14:xfrm>
          </p:contentPart>
        </mc:Choice>
        <mc:Fallback xmlns="">
          <p:pic>
            <p:nvPicPr>
              <p:cNvPr id="8" name="Ink 7">
                <a:extLst>
                  <a:ext uri="{FF2B5EF4-FFF2-40B4-BE49-F238E27FC236}">
                    <a16:creationId xmlns:a16="http://schemas.microsoft.com/office/drawing/2014/main" id="{31EFF81B-68B8-4128-9F82-B471560802B0}"/>
                  </a:ext>
                </a:extLst>
              </p:cNvPr>
              <p:cNvPicPr/>
              <p:nvPr/>
            </p:nvPicPr>
            <p:blipFill>
              <a:blip r:embed="rId7"/>
              <a:stretch>
                <a:fillRect/>
              </a:stretch>
            </p:blipFill>
            <p:spPr>
              <a:xfrm>
                <a:off x="10331970" y="4111185"/>
                <a:ext cx="158040" cy="198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C87C1E5-0910-4099-A526-07015B3F92FC}"/>
                  </a:ext>
                </a:extLst>
              </p14:cNvPr>
              <p14:cNvContentPartPr/>
              <p14:nvPr/>
            </p14:nvContentPartPr>
            <p14:xfrm>
              <a:off x="8120130" y="4567305"/>
              <a:ext cx="3816000" cy="1096200"/>
            </p14:xfrm>
          </p:contentPart>
        </mc:Choice>
        <mc:Fallback xmlns="">
          <p:pic>
            <p:nvPicPr>
              <p:cNvPr id="9" name="Ink 8">
                <a:extLst>
                  <a:ext uri="{FF2B5EF4-FFF2-40B4-BE49-F238E27FC236}">
                    <a16:creationId xmlns:a16="http://schemas.microsoft.com/office/drawing/2014/main" id="{9C87C1E5-0910-4099-A526-07015B3F92FC}"/>
                  </a:ext>
                </a:extLst>
              </p:cNvPr>
              <p:cNvPicPr/>
              <p:nvPr/>
            </p:nvPicPr>
            <p:blipFill>
              <a:blip r:embed="rId9"/>
              <a:stretch>
                <a:fillRect/>
              </a:stretch>
            </p:blipFill>
            <p:spPr>
              <a:xfrm>
                <a:off x="8111490" y="4558665"/>
                <a:ext cx="3833640" cy="1113840"/>
              </a:xfrm>
              <a:prstGeom prst="rect">
                <a:avLst/>
              </a:prstGeom>
            </p:spPr>
          </p:pic>
        </mc:Fallback>
      </mc:AlternateContent>
    </p:spTree>
    <p:extLst>
      <p:ext uri="{BB962C8B-B14F-4D97-AF65-F5344CB8AC3E}">
        <p14:creationId xmlns:p14="http://schemas.microsoft.com/office/powerpoint/2010/main" val="221330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2ECD-261B-4FA9-89EA-835DA61C6A1C}"/>
              </a:ext>
            </a:extLst>
          </p:cNvPr>
          <p:cNvSpPr>
            <a:spLocks noGrp="1"/>
          </p:cNvSpPr>
          <p:nvPr>
            <p:ph type="title"/>
          </p:nvPr>
        </p:nvSpPr>
        <p:spPr/>
        <p:txBody>
          <a:bodyPr/>
          <a:lstStyle/>
          <a:p>
            <a:r>
              <a:rPr lang="en-US" dirty="0"/>
              <a:t>Can we do better</a:t>
            </a:r>
          </a:p>
        </p:txBody>
      </p:sp>
      <p:sp>
        <p:nvSpPr>
          <p:cNvPr id="3" name="Content Placeholder 2">
            <a:extLst>
              <a:ext uri="{FF2B5EF4-FFF2-40B4-BE49-F238E27FC236}">
                <a16:creationId xmlns:a16="http://schemas.microsoft.com/office/drawing/2014/main" id="{BAA34920-E7BE-43D3-8604-E0981AD5ABD2}"/>
              </a:ext>
            </a:extLst>
          </p:cNvPr>
          <p:cNvSpPr>
            <a:spLocks noGrp="1"/>
          </p:cNvSpPr>
          <p:nvPr>
            <p:ph idx="1"/>
          </p:nvPr>
        </p:nvSpPr>
        <p:spPr/>
        <p:txBody>
          <a:bodyPr/>
          <a:lstStyle/>
          <a:p>
            <a:r>
              <a:rPr lang="en-US" dirty="0"/>
              <a:t>Maybe the factored version will be better?</a:t>
            </a:r>
          </a:p>
        </p:txBody>
      </p:sp>
      <mc:AlternateContent xmlns:mc="http://schemas.openxmlformats.org/markup-compatibility/2006" xmlns:a14="http://schemas.microsoft.com/office/drawing/2010/main">
        <mc:Choice Requires="a14">
          <p:sp>
            <p:nvSpPr>
              <p:cNvPr id="4" name="Rounded Rectangle 3"/>
              <p:cNvSpPr/>
              <p:nvPr/>
            </p:nvSpPr>
            <p:spPr>
              <a:xfrm>
                <a:off x="2330521" y="2766089"/>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endParaRPr lang="en-US" dirty="0"/>
              </a:p>
              <a:p>
                <a:endParaRPr lang="en-US" dirty="0"/>
              </a:p>
              <a:p>
                <a:endParaRPr lang="en-US" dirty="0"/>
              </a:p>
              <a:p>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2330521" y="2766089"/>
                <a:ext cx="7530957" cy="1578396"/>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634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D6A00C90-921A-4198-8820-DDA4FA0A6194}"/>
                  </a:ext>
                </a:extLst>
              </p14:cNvPr>
              <p14:cNvContentPartPr/>
              <p14:nvPr/>
            </p14:nvContentPartPr>
            <p14:xfrm>
              <a:off x="420810" y="6069945"/>
              <a:ext cx="27000" cy="14760"/>
            </p14:xfrm>
          </p:contentPart>
        </mc:Choice>
        <mc:Fallback xmlns="">
          <p:pic>
            <p:nvPicPr>
              <p:cNvPr id="31" name="Ink 30">
                <a:extLst>
                  <a:ext uri="{FF2B5EF4-FFF2-40B4-BE49-F238E27FC236}">
                    <a16:creationId xmlns:a16="http://schemas.microsoft.com/office/drawing/2014/main" id="{D6A00C90-921A-4198-8820-DDA4FA0A6194}"/>
                  </a:ext>
                </a:extLst>
              </p:cNvPr>
              <p:cNvPicPr/>
              <p:nvPr/>
            </p:nvPicPr>
            <p:blipFill>
              <a:blip r:embed="rId3"/>
              <a:stretch>
                <a:fillRect/>
              </a:stretch>
            </p:blipFill>
            <p:spPr>
              <a:xfrm>
                <a:off x="412170" y="6061305"/>
                <a:ext cx="44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1" name="Ink 130">
                <a:extLst>
                  <a:ext uri="{FF2B5EF4-FFF2-40B4-BE49-F238E27FC236}">
                    <a16:creationId xmlns:a16="http://schemas.microsoft.com/office/drawing/2014/main" id="{DDA50F43-603D-4ED2-9559-570A9908464C}"/>
                  </a:ext>
                </a:extLst>
              </p14:cNvPr>
              <p14:cNvContentPartPr/>
              <p14:nvPr/>
            </p14:nvContentPartPr>
            <p14:xfrm>
              <a:off x="5470890" y="1739145"/>
              <a:ext cx="675360" cy="840240"/>
            </p14:xfrm>
          </p:contentPart>
        </mc:Choice>
        <mc:Fallback xmlns="">
          <p:pic>
            <p:nvPicPr>
              <p:cNvPr id="131" name="Ink 130">
                <a:extLst>
                  <a:ext uri="{FF2B5EF4-FFF2-40B4-BE49-F238E27FC236}">
                    <a16:creationId xmlns:a16="http://schemas.microsoft.com/office/drawing/2014/main" id="{DDA50F43-603D-4ED2-9559-570A9908464C}"/>
                  </a:ext>
                </a:extLst>
              </p:cNvPr>
              <p:cNvPicPr/>
              <p:nvPr/>
            </p:nvPicPr>
            <p:blipFill>
              <a:blip r:embed="rId5"/>
              <a:stretch>
                <a:fillRect/>
              </a:stretch>
            </p:blipFill>
            <p:spPr>
              <a:xfrm>
                <a:off x="5462250" y="1730505"/>
                <a:ext cx="693000" cy="85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6" name="Ink 155">
                <a:extLst>
                  <a:ext uri="{FF2B5EF4-FFF2-40B4-BE49-F238E27FC236}">
                    <a16:creationId xmlns:a16="http://schemas.microsoft.com/office/drawing/2014/main" id="{88FFF97C-842C-4E36-BCC8-7F69D588607D}"/>
                  </a:ext>
                </a:extLst>
              </p14:cNvPr>
              <p14:cNvContentPartPr/>
              <p14:nvPr/>
            </p14:nvContentPartPr>
            <p14:xfrm>
              <a:off x="7836090" y="2335665"/>
              <a:ext cx="1306080" cy="442440"/>
            </p14:xfrm>
          </p:contentPart>
        </mc:Choice>
        <mc:Fallback xmlns="">
          <p:pic>
            <p:nvPicPr>
              <p:cNvPr id="156" name="Ink 155">
                <a:extLst>
                  <a:ext uri="{FF2B5EF4-FFF2-40B4-BE49-F238E27FC236}">
                    <a16:creationId xmlns:a16="http://schemas.microsoft.com/office/drawing/2014/main" id="{88FFF97C-842C-4E36-BCC8-7F69D588607D}"/>
                  </a:ext>
                </a:extLst>
              </p:cNvPr>
              <p:cNvPicPr/>
              <p:nvPr/>
            </p:nvPicPr>
            <p:blipFill>
              <a:blip r:embed="rId7"/>
              <a:stretch>
                <a:fillRect/>
              </a:stretch>
            </p:blipFill>
            <p:spPr>
              <a:xfrm>
                <a:off x="7827090" y="2326665"/>
                <a:ext cx="13237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6" name="Ink 175">
                <a:extLst>
                  <a:ext uri="{FF2B5EF4-FFF2-40B4-BE49-F238E27FC236}">
                    <a16:creationId xmlns:a16="http://schemas.microsoft.com/office/drawing/2014/main" id="{5036C886-2DE1-483C-A9E6-3CEB6B56488C}"/>
                  </a:ext>
                </a:extLst>
              </p14:cNvPr>
              <p14:cNvContentPartPr/>
              <p14:nvPr/>
            </p14:nvContentPartPr>
            <p14:xfrm>
              <a:off x="11729130" y="2328825"/>
              <a:ext cx="206280" cy="135720"/>
            </p14:xfrm>
          </p:contentPart>
        </mc:Choice>
        <mc:Fallback xmlns="">
          <p:pic>
            <p:nvPicPr>
              <p:cNvPr id="176" name="Ink 175">
                <a:extLst>
                  <a:ext uri="{FF2B5EF4-FFF2-40B4-BE49-F238E27FC236}">
                    <a16:creationId xmlns:a16="http://schemas.microsoft.com/office/drawing/2014/main" id="{5036C886-2DE1-483C-A9E6-3CEB6B56488C}"/>
                  </a:ext>
                </a:extLst>
              </p:cNvPr>
              <p:cNvPicPr/>
              <p:nvPr/>
            </p:nvPicPr>
            <p:blipFill>
              <a:blip r:embed="rId9"/>
              <a:stretch>
                <a:fillRect/>
              </a:stretch>
            </p:blipFill>
            <p:spPr>
              <a:xfrm>
                <a:off x="11720490" y="2320185"/>
                <a:ext cx="223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8" name="Ink 177">
                <a:extLst>
                  <a:ext uri="{FF2B5EF4-FFF2-40B4-BE49-F238E27FC236}">
                    <a16:creationId xmlns:a16="http://schemas.microsoft.com/office/drawing/2014/main" id="{46D7F4FD-5CFF-477A-81F4-A599CACEA2CA}"/>
                  </a:ext>
                </a:extLst>
              </p14:cNvPr>
              <p14:cNvContentPartPr/>
              <p14:nvPr/>
            </p14:nvContentPartPr>
            <p14:xfrm>
              <a:off x="2165730" y="257025"/>
              <a:ext cx="1388160" cy="711360"/>
            </p14:xfrm>
          </p:contentPart>
        </mc:Choice>
        <mc:Fallback xmlns="">
          <p:pic>
            <p:nvPicPr>
              <p:cNvPr id="178" name="Ink 177">
                <a:extLst>
                  <a:ext uri="{FF2B5EF4-FFF2-40B4-BE49-F238E27FC236}">
                    <a16:creationId xmlns:a16="http://schemas.microsoft.com/office/drawing/2014/main" id="{46D7F4FD-5CFF-477A-81F4-A599CACEA2CA}"/>
                  </a:ext>
                </a:extLst>
              </p:cNvPr>
              <p:cNvPicPr/>
              <p:nvPr/>
            </p:nvPicPr>
            <p:blipFill>
              <a:blip r:embed="rId11"/>
              <a:stretch>
                <a:fillRect/>
              </a:stretch>
            </p:blipFill>
            <p:spPr>
              <a:xfrm>
                <a:off x="2156730" y="248025"/>
                <a:ext cx="140580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1" name="Ink 230">
                <a:extLst>
                  <a:ext uri="{FF2B5EF4-FFF2-40B4-BE49-F238E27FC236}">
                    <a16:creationId xmlns:a16="http://schemas.microsoft.com/office/drawing/2014/main" id="{CFEDC2E1-688B-47A1-809F-4A9EBB7F62DB}"/>
                  </a:ext>
                </a:extLst>
              </p14:cNvPr>
              <p14:cNvContentPartPr/>
              <p14:nvPr/>
            </p14:nvContentPartPr>
            <p14:xfrm>
              <a:off x="2339970" y="710625"/>
              <a:ext cx="2308680" cy="3008520"/>
            </p14:xfrm>
          </p:contentPart>
        </mc:Choice>
        <mc:Fallback xmlns="">
          <p:pic>
            <p:nvPicPr>
              <p:cNvPr id="231" name="Ink 230">
                <a:extLst>
                  <a:ext uri="{FF2B5EF4-FFF2-40B4-BE49-F238E27FC236}">
                    <a16:creationId xmlns:a16="http://schemas.microsoft.com/office/drawing/2014/main" id="{CFEDC2E1-688B-47A1-809F-4A9EBB7F62DB}"/>
                  </a:ext>
                </a:extLst>
              </p:cNvPr>
              <p:cNvPicPr/>
              <p:nvPr/>
            </p:nvPicPr>
            <p:blipFill>
              <a:blip r:embed="rId13"/>
              <a:stretch>
                <a:fillRect/>
              </a:stretch>
            </p:blipFill>
            <p:spPr>
              <a:xfrm>
                <a:off x="2330970" y="701625"/>
                <a:ext cx="2326320" cy="302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4" name="Ink 243">
                <a:extLst>
                  <a:ext uri="{FF2B5EF4-FFF2-40B4-BE49-F238E27FC236}">
                    <a16:creationId xmlns:a16="http://schemas.microsoft.com/office/drawing/2014/main" id="{3088563E-3F45-4188-98C6-4AEB1911AFC2}"/>
                  </a:ext>
                </a:extLst>
              </p14:cNvPr>
              <p14:cNvContentPartPr/>
              <p14:nvPr/>
            </p14:nvContentPartPr>
            <p14:xfrm>
              <a:off x="2457330" y="2229825"/>
              <a:ext cx="1200240" cy="347400"/>
            </p14:xfrm>
          </p:contentPart>
        </mc:Choice>
        <mc:Fallback xmlns="">
          <p:pic>
            <p:nvPicPr>
              <p:cNvPr id="244" name="Ink 243">
                <a:extLst>
                  <a:ext uri="{FF2B5EF4-FFF2-40B4-BE49-F238E27FC236}">
                    <a16:creationId xmlns:a16="http://schemas.microsoft.com/office/drawing/2014/main" id="{3088563E-3F45-4188-98C6-4AEB1911AFC2}"/>
                  </a:ext>
                </a:extLst>
              </p:cNvPr>
              <p:cNvPicPr/>
              <p:nvPr/>
            </p:nvPicPr>
            <p:blipFill>
              <a:blip r:embed="rId15"/>
              <a:stretch>
                <a:fillRect/>
              </a:stretch>
            </p:blipFill>
            <p:spPr>
              <a:xfrm>
                <a:off x="2448690" y="2221185"/>
                <a:ext cx="1217880" cy="365040"/>
              </a:xfrm>
              <a:prstGeom prst="rect">
                <a:avLst/>
              </a:prstGeom>
            </p:spPr>
          </p:pic>
        </mc:Fallback>
      </mc:AlternateContent>
      <p:grpSp>
        <p:nvGrpSpPr>
          <p:cNvPr id="246" name="Group 245">
            <a:extLst>
              <a:ext uri="{FF2B5EF4-FFF2-40B4-BE49-F238E27FC236}">
                <a16:creationId xmlns:a16="http://schemas.microsoft.com/office/drawing/2014/main" id="{0E509799-8482-4259-8CFC-6CC9A64CDA98}"/>
              </a:ext>
            </a:extLst>
          </p:cNvPr>
          <p:cNvGrpSpPr/>
          <p:nvPr/>
        </p:nvGrpSpPr>
        <p:grpSpPr>
          <a:xfrm>
            <a:off x="659850" y="2676225"/>
            <a:ext cx="4093200" cy="1689120"/>
            <a:chOff x="659850" y="2676225"/>
            <a:chExt cx="4093200" cy="1689120"/>
          </a:xfrm>
        </p:grpSpPr>
        <mc:AlternateContent xmlns:mc="http://schemas.openxmlformats.org/markup-compatibility/2006" xmlns:p14="http://schemas.microsoft.com/office/powerpoint/2010/main">
          <mc:Choice Requires="p14">
            <p:contentPart p14:bwMode="auto" r:id="rId16">
              <p14:nvContentPartPr>
                <p14:cNvPr id="217" name="Ink 216">
                  <a:extLst>
                    <a:ext uri="{FF2B5EF4-FFF2-40B4-BE49-F238E27FC236}">
                      <a16:creationId xmlns:a16="http://schemas.microsoft.com/office/drawing/2014/main" id="{B1C531FA-03E8-4C39-9211-E0A29D430234}"/>
                    </a:ext>
                  </a:extLst>
                </p14:cNvPr>
                <p14:cNvContentPartPr/>
                <p14:nvPr/>
              </p14:nvContentPartPr>
              <p14:xfrm>
                <a:off x="1582170" y="3614385"/>
                <a:ext cx="9720" cy="245880"/>
              </p14:xfrm>
            </p:contentPart>
          </mc:Choice>
          <mc:Fallback xmlns="">
            <p:pic>
              <p:nvPicPr>
                <p:cNvPr id="217" name="Ink 216">
                  <a:extLst>
                    <a:ext uri="{FF2B5EF4-FFF2-40B4-BE49-F238E27FC236}">
                      <a16:creationId xmlns:a16="http://schemas.microsoft.com/office/drawing/2014/main" id="{B1C531FA-03E8-4C39-9211-E0A29D430234}"/>
                    </a:ext>
                  </a:extLst>
                </p:cNvPr>
                <p:cNvPicPr/>
                <p:nvPr/>
              </p:nvPicPr>
              <p:blipFill>
                <a:blip r:embed="rId17"/>
                <a:stretch>
                  <a:fillRect/>
                </a:stretch>
              </p:blipFill>
              <p:spPr>
                <a:xfrm>
                  <a:off x="1573530" y="3605745"/>
                  <a:ext cx="27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8" name="Ink 217">
                  <a:extLst>
                    <a:ext uri="{FF2B5EF4-FFF2-40B4-BE49-F238E27FC236}">
                      <a16:creationId xmlns:a16="http://schemas.microsoft.com/office/drawing/2014/main" id="{EB151D82-5B62-4D13-A888-51CBF28822AC}"/>
                    </a:ext>
                  </a:extLst>
                </p14:cNvPr>
                <p14:cNvContentPartPr/>
                <p14:nvPr/>
              </p14:nvContentPartPr>
              <p14:xfrm>
                <a:off x="1585050" y="3597105"/>
                <a:ext cx="186120" cy="204840"/>
              </p14:xfrm>
            </p:contentPart>
          </mc:Choice>
          <mc:Fallback xmlns="">
            <p:pic>
              <p:nvPicPr>
                <p:cNvPr id="218" name="Ink 217">
                  <a:extLst>
                    <a:ext uri="{FF2B5EF4-FFF2-40B4-BE49-F238E27FC236}">
                      <a16:creationId xmlns:a16="http://schemas.microsoft.com/office/drawing/2014/main" id="{EB151D82-5B62-4D13-A888-51CBF28822AC}"/>
                    </a:ext>
                  </a:extLst>
                </p:cNvPr>
                <p:cNvPicPr/>
                <p:nvPr/>
              </p:nvPicPr>
              <p:blipFill>
                <a:blip r:embed="rId19"/>
                <a:stretch>
                  <a:fillRect/>
                </a:stretch>
              </p:blipFill>
              <p:spPr>
                <a:xfrm>
                  <a:off x="1576050" y="3588105"/>
                  <a:ext cx="203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9" name="Ink 218">
                  <a:extLst>
                    <a:ext uri="{FF2B5EF4-FFF2-40B4-BE49-F238E27FC236}">
                      <a16:creationId xmlns:a16="http://schemas.microsoft.com/office/drawing/2014/main" id="{53E7BF72-44AD-4B25-8467-873DAA4BE57E}"/>
                    </a:ext>
                  </a:extLst>
                </p14:cNvPr>
                <p14:cNvContentPartPr/>
                <p14:nvPr/>
              </p14:nvContentPartPr>
              <p14:xfrm>
                <a:off x="1787730" y="3692505"/>
                <a:ext cx="84960" cy="114480"/>
              </p14:xfrm>
            </p:contentPart>
          </mc:Choice>
          <mc:Fallback xmlns="">
            <p:pic>
              <p:nvPicPr>
                <p:cNvPr id="219" name="Ink 218">
                  <a:extLst>
                    <a:ext uri="{FF2B5EF4-FFF2-40B4-BE49-F238E27FC236}">
                      <a16:creationId xmlns:a16="http://schemas.microsoft.com/office/drawing/2014/main" id="{53E7BF72-44AD-4B25-8467-873DAA4BE57E}"/>
                    </a:ext>
                  </a:extLst>
                </p:cNvPr>
                <p:cNvPicPr/>
                <p:nvPr/>
              </p:nvPicPr>
              <p:blipFill>
                <a:blip r:embed="rId21"/>
                <a:stretch>
                  <a:fillRect/>
                </a:stretch>
              </p:blipFill>
              <p:spPr>
                <a:xfrm>
                  <a:off x="1779090" y="3683505"/>
                  <a:ext cx="102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 name="Ink 219">
                  <a:extLst>
                    <a:ext uri="{FF2B5EF4-FFF2-40B4-BE49-F238E27FC236}">
                      <a16:creationId xmlns:a16="http://schemas.microsoft.com/office/drawing/2014/main" id="{8ED46934-38E8-4FC3-9C82-3782053822F3}"/>
                    </a:ext>
                  </a:extLst>
                </p14:cNvPr>
                <p14:cNvContentPartPr/>
                <p14:nvPr/>
              </p14:nvContentPartPr>
              <p14:xfrm>
                <a:off x="1952250" y="3558945"/>
                <a:ext cx="32040" cy="234000"/>
              </p14:xfrm>
            </p:contentPart>
          </mc:Choice>
          <mc:Fallback xmlns="">
            <p:pic>
              <p:nvPicPr>
                <p:cNvPr id="220" name="Ink 219">
                  <a:extLst>
                    <a:ext uri="{FF2B5EF4-FFF2-40B4-BE49-F238E27FC236}">
                      <a16:creationId xmlns:a16="http://schemas.microsoft.com/office/drawing/2014/main" id="{8ED46934-38E8-4FC3-9C82-3782053822F3}"/>
                    </a:ext>
                  </a:extLst>
                </p:cNvPr>
                <p:cNvPicPr/>
                <p:nvPr/>
              </p:nvPicPr>
              <p:blipFill>
                <a:blip r:embed="rId23"/>
                <a:stretch>
                  <a:fillRect/>
                </a:stretch>
              </p:blipFill>
              <p:spPr>
                <a:xfrm>
                  <a:off x="1943610" y="3549945"/>
                  <a:ext cx="49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1" name="Ink 220">
                  <a:extLst>
                    <a:ext uri="{FF2B5EF4-FFF2-40B4-BE49-F238E27FC236}">
                      <a16:creationId xmlns:a16="http://schemas.microsoft.com/office/drawing/2014/main" id="{71DFA448-E055-4225-93EE-B263AFDDDEEA}"/>
                    </a:ext>
                  </a:extLst>
                </p14:cNvPr>
                <p14:cNvContentPartPr/>
                <p14:nvPr/>
              </p14:nvContentPartPr>
              <p14:xfrm>
                <a:off x="1856490" y="3666945"/>
                <a:ext cx="237960" cy="127080"/>
              </p14:xfrm>
            </p:contentPart>
          </mc:Choice>
          <mc:Fallback xmlns="">
            <p:pic>
              <p:nvPicPr>
                <p:cNvPr id="221" name="Ink 220">
                  <a:extLst>
                    <a:ext uri="{FF2B5EF4-FFF2-40B4-BE49-F238E27FC236}">
                      <a16:creationId xmlns:a16="http://schemas.microsoft.com/office/drawing/2014/main" id="{71DFA448-E055-4225-93EE-B263AFDDDEEA}"/>
                    </a:ext>
                  </a:extLst>
                </p:cNvPr>
                <p:cNvPicPr/>
                <p:nvPr/>
              </p:nvPicPr>
              <p:blipFill>
                <a:blip r:embed="rId25"/>
                <a:stretch>
                  <a:fillRect/>
                </a:stretch>
              </p:blipFill>
              <p:spPr>
                <a:xfrm>
                  <a:off x="1847850" y="3657945"/>
                  <a:ext cx="255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3" name="Ink 222">
                  <a:extLst>
                    <a:ext uri="{FF2B5EF4-FFF2-40B4-BE49-F238E27FC236}">
                      <a16:creationId xmlns:a16="http://schemas.microsoft.com/office/drawing/2014/main" id="{86851FE6-3EB7-44F5-8E56-1C7F63EDA104}"/>
                    </a:ext>
                  </a:extLst>
                </p14:cNvPr>
                <p14:cNvContentPartPr/>
                <p14:nvPr/>
              </p14:nvContentPartPr>
              <p14:xfrm>
                <a:off x="1600890" y="3467145"/>
                <a:ext cx="82440" cy="14040"/>
              </p14:xfrm>
            </p:contentPart>
          </mc:Choice>
          <mc:Fallback xmlns="">
            <p:pic>
              <p:nvPicPr>
                <p:cNvPr id="223" name="Ink 222">
                  <a:extLst>
                    <a:ext uri="{FF2B5EF4-FFF2-40B4-BE49-F238E27FC236}">
                      <a16:creationId xmlns:a16="http://schemas.microsoft.com/office/drawing/2014/main" id="{86851FE6-3EB7-44F5-8E56-1C7F63EDA104}"/>
                    </a:ext>
                  </a:extLst>
                </p:cNvPr>
                <p:cNvPicPr/>
                <p:nvPr/>
              </p:nvPicPr>
              <p:blipFill>
                <a:blip r:embed="rId27"/>
                <a:stretch>
                  <a:fillRect/>
                </a:stretch>
              </p:blipFill>
              <p:spPr>
                <a:xfrm>
                  <a:off x="1591890" y="3458505"/>
                  <a:ext cx="100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Ink 224">
                  <a:extLst>
                    <a:ext uri="{FF2B5EF4-FFF2-40B4-BE49-F238E27FC236}">
                      <a16:creationId xmlns:a16="http://schemas.microsoft.com/office/drawing/2014/main" id="{D051F74D-35A3-4449-97F3-CCFEE4ACB1E7}"/>
                    </a:ext>
                  </a:extLst>
                </p14:cNvPr>
                <p14:cNvContentPartPr/>
                <p14:nvPr/>
              </p14:nvContentPartPr>
              <p14:xfrm>
                <a:off x="1496130" y="3529785"/>
                <a:ext cx="38520" cy="506520"/>
              </p14:xfrm>
            </p:contentPart>
          </mc:Choice>
          <mc:Fallback xmlns="">
            <p:pic>
              <p:nvPicPr>
                <p:cNvPr id="225" name="Ink 224">
                  <a:extLst>
                    <a:ext uri="{FF2B5EF4-FFF2-40B4-BE49-F238E27FC236}">
                      <a16:creationId xmlns:a16="http://schemas.microsoft.com/office/drawing/2014/main" id="{D051F74D-35A3-4449-97F3-CCFEE4ACB1E7}"/>
                    </a:ext>
                  </a:extLst>
                </p:cNvPr>
                <p:cNvPicPr/>
                <p:nvPr/>
              </p:nvPicPr>
              <p:blipFill>
                <a:blip r:embed="rId29"/>
                <a:stretch>
                  <a:fillRect/>
                </a:stretch>
              </p:blipFill>
              <p:spPr>
                <a:xfrm>
                  <a:off x="1487490" y="3520785"/>
                  <a:ext cx="561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6" name="Ink 225">
                  <a:extLst>
                    <a:ext uri="{FF2B5EF4-FFF2-40B4-BE49-F238E27FC236}">
                      <a16:creationId xmlns:a16="http://schemas.microsoft.com/office/drawing/2014/main" id="{24DB01AD-78DD-4EB5-AFBC-8046E7509671}"/>
                    </a:ext>
                  </a:extLst>
                </p14:cNvPr>
                <p14:cNvContentPartPr/>
                <p14:nvPr/>
              </p14:nvContentPartPr>
              <p14:xfrm>
                <a:off x="1370490" y="3466065"/>
                <a:ext cx="876600" cy="583560"/>
              </p14:xfrm>
            </p:contentPart>
          </mc:Choice>
          <mc:Fallback xmlns="">
            <p:pic>
              <p:nvPicPr>
                <p:cNvPr id="226" name="Ink 225">
                  <a:extLst>
                    <a:ext uri="{FF2B5EF4-FFF2-40B4-BE49-F238E27FC236}">
                      <a16:creationId xmlns:a16="http://schemas.microsoft.com/office/drawing/2014/main" id="{24DB01AD-78DD-4EB5-AFBC-8046E7509671}"/>
                    </a:ext>
                  </a:extLst>
                </p:cNvPr>
                <p:cNvPicPr/>
                <p:nvPr/>
              </p:nvPicPr>
              <p:blipFill>
                <a:blip r:embed="rId31"/>
                <a:stretch>
                  <a:fillRect/>
                </a:stretch>
              </p:blipFill>
              <p:spPr>
                <a:xfrm>
                  <a:off x="1361490" y="3457065"/>
                  <a:ext cx="89424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Ink 226">
                  <a:extLst>
                    <a:ext uri="{FF2B5EF4-FFF2-40B4-BE49-F238E27FC236}">
                      <a16:creationId xmlns:a16="http://schemas.microsoft.com/office/drawing/2014/main" id="{D187E8E8-7F66-46DC-8B92-C4B63B2CFCF8}"/>
                    </a:ext>
                  </a:extLst>
                </p14:cNvPr>
                <p14:cNvContentPartPr/>
                <p14:nvPr/>
              </p14:nvContentPartPr>
              <p14:xfrm>
                <a:off x="2172930" y="3650025"/>
                <a:ext cx="167040" cy="154440"/>
              </p14:xfrm>
            </p:contentPart>
          </mc:Choice>
          <mc:Fallback xmlns="">
            <p:pic>
              <p:nvPicPr>
                <p:cNvPr id="227" name="Ink 226">
                  <a:extLst>
                    <a:ext uri="{FF2B5EF4-FFF2-40B4-BE49-F238E27FC236}">
                      <a16:creationId xmlns:a16="http://schemas.microsoft.com/office/drawing/2014/main" id="{D187E8E8-7F66-46DC-8B92-C4B63B2CFCF8}"/>
                    </a:ext>
                  </a:extLst>
                </p:cNvPr>
                <p:cNvPicPr/>
                <p:nvPr/>
              </p:nvPicPr>
              <p:blipFill>
                <a:blip r:embed="rId33"/>
                <a:stretch>
                  <a:fillRect/>
                </a:stretch>
              </p:blipFill>
              <p:spPr>
                <a:xfrm>
                  <a:off x="2163930" y="3641025"/>
                  <a:ext cx="184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9" name="Ink 228">
                  <a:extLst>
                    <a:ext uri="{FF2B5EF4-FFF2-40B4-BE49-F238E27FC236}">
                      <a16:creationId xmlns:a16="http://schemas.microsoft.com/office/drawing/2014/main" id="{A13A8152-48CE-4655-832F-72991C05CAA0}"/>
                    </a:ext>
                  </a:extLst>
                </p14:cNvPr>
                <p14:cNvContentPartPr/>
                <p14:nvPr/>
              </p14:nvContentPartPr>
              <p14:xfrm>
                <a:off x="659850" y="3734265"/>
                <a:ext cx="828720" cy="390960"/>
              </p14:xfrm>
            </p:contentPart>
          </mc:Choice>
          <mc:Fallback xmlns="">
            <p:pic>
              <p:nvPicPr>
                <p:cNvPr id="229" name="Ink 228">
                  <a:extLst>
                    <a:ext uri="{FF2B5EF4-FFF2-40B4-BE49-F238E27FC236}">
                      <a16:creationId xmlns:a16="http://schemas.microsoft.com/office/drawing/2014/main" id="{A13A8152-48CE-4655-832F-72991C05CAA0}"/>
                    </a:ext>
                  </a:extLst>
                </p:cNvPr>
                <p:cNvPicPr/>
                <p:nvPr/>
              </p:nvPicPr>
              <p:blipFill>
                <a:blip r:embed="rId35"/>
                <a:stretch>
                  <a:fillRect/>
                </a:stretch>
              </p:blipFill>
              <p:spPr>
                <a:xfrm>
                  <a:off x="650850" y="3725265"/>
                  <a:ext cx="846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5" name="Ink 244">
                  <a:extLst>
                    <a:ext uri="{FF2B5EF4-FFF2-40B4-BE49-F238E27FC236}">
                      <a16:creationId xmlns:a16="http://schemas.microsoft.com/office/drawing/2014/main" id="{2365AED8-B6EF-4B5B-B823-7DA7BFB2005D}"/>
                    </a:ext>
                  </a:extLst>
                </p14:cNvPr>
                <p14:cNvContentPartPr/>
                <p14:nvPr/>
              </p14:nvContentPartPr>
              <p14:xfrm>
                <a:off x="885930" y="2676225"/>
                <a:ext cx="3867120" cy="1689120"/>
              </p14:xfrm>
            </p:contentPart>
          </mc:Choice>
          <mc:Fallback xmlns="">
            <p:pic>
              <p:nvPicPr>
                <p:cNvPr id="245" name="Ink 244">
                  <a:extLst>
                    <a:ext uri="{FF2B5EF4-FFF2-40B4-BE49-F238E27FC236}">
                      <a16:creationId xmlns:a16="http://schemas.microsoft.com/office/drawing/2014/main" id="{2365AED8-B6EF-4B5B-B823-7DA7BFB2005D}"/>
                    </a:ext>
                  </a:extLst>
                </p:cNvPr>
                <p:cNvPicPr/>
                <p:nvPr/>
              </p:nvPicPr>
              <p:blipFill>
                <a:blip r:embed="rId37"/>
                <a:stretch>
                  <a:fillRect/>
                </a:stretch>
              </p:blipFill>
              <p:spPr>
                <a:xfrm>
                  <a:off x="877290" y="2667225"/>
                  <a:ext cx="3884760" cy="170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47" name="Ink 246">
                <a:extLst>
                  <a:ext uri="{FF2B5EF4-FFF2-40B4-BE49-F238E27FC236}">
                    <a16:creationId xmlns:a16="http://schemas.microsoft.com/office/drawing/2014/main" id="{0FF76ADE-1B9B-4F5C-A228-DFF930199FF3}"/>
                  </a:ext>
                </a:extLst>
              </p14:cNvPr>
              <p14:cNvContentPartPr/>
              <p14:nvPr/>
            </p14:nvContentPartPr>
            <p14:xfrm>
              <a:off x="2968170" y="2047305"/>
              <a:ext cx="776160" cy="1889280"/>
            </p14:xfrm>
          </p:contentPart>
        </mc:Choice>
        <mc:Fallback xmlns="">
          <p:pic>
            <p:nvPicPr>
              <p:cNvPr id="247" name="Ink 246">
                <a:extLst>
                  <a:ext uri="{FF2B5EF4-FFF2-40B4-BE49-F238E27FC236}">
                    <a16:creationId xmlns:a16="http://schemas.microsoft.com/office/drawing/2014/main" id="{0FF76ADE-1B9B-4F5C-A228-DFF930199FF3}"/>
                  </a:ext>
                </a:extLst>
              </p:cNvPr>
              <p:cNvPicPr/>
              <p:nvPr/>
            </p:nvPicPr>
            <p:blipFill>
              <a:blip r:embed="rId39"/>
              <a:stretch>
                <a:fillRect/>
              </a:stretch>
            </p:blipFill>
            <p:spPr>
              <a:xfrm>
                <a:off x="2959170" y="2038305"/>
                <a:ext cx="79380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9" name="Ink 248">
                <a:extLst>
                  <a:ext uri="{FF2B5EF4-FFF2-40B4-BE49-F238E27FC236}">
                    <a16:creationId xmlns:a16="http://schemas.microsoft.com/office/drawing/2014/main" id="{3136D0BB-353B-4BEE-8616-E6963048D968}"/>
                  </a:ext>
                </a:extLst>
              </p14:cNvPr>
              <p14:cNvContentPartPr/>
              <p14:nvPr/>
            </p14:nvContentPartPr>
            <p14:xfrm>
              <a:off x="1058010" y="2917785"/>
              <a:ext cx="2747160" cy="1539360"/>
            </p14:xfrm>
          </p:contentPart>
        </mc:Choice>
        <mc:Fallback xmlns="">
          <p:pic>
            <p:nvPicPr>
              <p:cNvPr id="249" name="Ink 248">
                <a:extLst>
                  <a:ext uri="{FF2B5EF4-FFF2-40B4-BE49-F238E27FC236}">
                    <a16:creationId xmlns:a16="http://schemas.microsoft.com/office/drawing/2014/main" id="{3136D0BB-353B-4BEE-8616-E6963048D968}"/>
                  </a:ext>
                </a:extLst>
              </p:cNvPr>
              <p:cNvPicPr/>
              <p:nvPr/>
            </p:nvPicPr>
            <p:blipFill>
              <a:blip r:embed="rId41"/>
              <a:stretch>
                <a:fillRect/>
              </a:stretch>
            </p:blipFill>
            <p:spPr>
              <a:xfrm>
                <a:off x="1049010" y="2909145"/>
                <a:ext cx="2764800" cy="155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1" name="Ink 250">
                <a:extLst>
                  <a:ext uri="{FF2B5EF4-FFF2-40B4-BE49-F238E27FC236}">
                    <a16:creationId xmlns:a16="http://schemas.microsoft.com/office/drawing/2014/main" id="{379EBCC2-DFFB-48ED-B98F-1CA683899138}"/>
                  </a:ext>
                </a:extLst>
              </p14:cNvPr>
              <p14:cNvContentPartPr/>
              <p14:nvPr/>
            </p14:nvContentPartPr>
            <p14:xfrm>
              <a:off x="2160330" y="4278225"/>
              <a:ext cx="62280" cy="97200"/>
            </p14:xfrm>
          </p:contentPart>
        </mc:Choice>
        <mc:Fallback xmlns="">
          <p:pic>
            <p:nvPicPr>
              <p:cNvPr id="251" name="Ink 250">
                <a:extLst>
                  <a:ext uri="{FF2B5EF4-FFF2-40B4-BE49-F238E27FC236}">
                    <a16:creationId xmlns:a16="http://schemas.microsoft.com/office/drawing/2014/main" id="{379EBCC2-DFFB-48ED-B98F-1CA683899138}"/>
                  </a:ext>
                </a:extLst>
              </p:cNvPr>
              <p:cNvPicPr/>
              <p:nvPr/>
            </p:nvPicPr>
            <p:blipFill>
              <a:blip r:embed="rId43"/>
              <a:stretch>
                <a:fillRect/>
              </a:stretch>
            </p:blipFill>
            <p:spPr>
              <a:xfrm>
                <a:off x="2151690" y="4269225"/>
                <a:ext cx="79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2" name="Ink 251">
                <a:extLst>
                  <a:ext uri="{FF2B5EF4-FFF2-40B4-BE49-F238E27FC236}">
                    <a16:creationId xmlns:a16="http://schemas.microsoft.com/office/drawing/2014/main" id="{2DC2EE1D-4AA0-4EF2-889A-F5751111A5AB}"/>
                  </a:ext>
                </a:extLst>
              </p14:cNvPr>
              <p14:cNvContentPartPr/>
              <p14:nvPr/>
            </p14:nvContentPartPr>
            <p14:xfrm>
              <a:off x="2714730" y="3517905"/>
              <a:ext cx="13320" cy="36000"/>
            </p14:xfrm>
          </p:contentPart>
        </mc:Choice>
        <mc:Fallback xmlns="">
          <p:pic>
            <p:nvPicPr>
              <p:cNvPr id="252" name="Ink 251">
                <a:extLst>
                  <a:ext uri="{FF2B5EF4-FFF2-40B4-BE49-F238E27FC236}">
                    <a16:creationId xmlns:a16="http://schemas.microsoft.com/office/drawing/2014/main" id="{2DC2EE1D-4AA0-4EF2-889A-F5751111A5AB}"/>
                  </a:ext>
                </a:extLst>
              </p:cNvPr>
              <p:cNvPicPr/>
              <p:nvPr/>
            </p:nvPicPr>
            <p:blipFill>
              <a:blip r:embed="rId45"/>
              <a:stretch>
                <a:fillRect/>
              </a:stretch>
            </p:blipFill>
            <p:spPr>
              <a:xfrm>
                <a:off x="2706090" y="3508905"/>
                <a:ext cx="30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3" name="Ink 252">
                <a:extLst>
                  <a:ext uri="{FF2B5EF4-FFF2-40B4-BE49-F238E27FC236}">
                    <a16:creationId xmlns:a16="http://schemas.microsoft.com/office/drawing/2014/main" id="{1A94AF6F-62CA-41A8-BF0E-B48A397C97D6}"/>
                  </a:ext>
                </a:extLst>
              </p14:cNvPr>
              <p14:cNvContentPartPr/>
              <p14:nvPr/>
            </p14:nvContentPartPr>
            <p14:xfrm>
              <a:off x="2684490" y="3666945"/>
              <a:ext cx="2079720" cy="1030320"/>
            </p14:xfrm>
          </p:contentPart>
        </mc:Choice>
        <mc:Fallback xmlns="">
          <p:pic>
            <p:nvPicPr>
              <p:cNvPr id="253" name="Ink 252">
                <a:extLst>
                  <a:ext uri="{FF2B5EF4-FFF2-40B4-BE49-F238E27FC236}">
                    <a16:creationId xmlns:a16="http://schemas.microsoft.com/office/drawing/2014/main" id="{1A94AF6F-62CA-41A8-BF0E-B48A397C97D6}"/>
                  </a:ext>
                </a:extLst>
              </p:cNvPr>
              <p:cNvPicPr/>
              <p:nvPr/>
            </p:nvPicPr>
            <p:blipFill>
              <a:blip r:embed="rId47"/>
              <a:stretch>
                <a:fillRect/>
              </a:stretch>
            </p:blipFill>
            <p:spPr>
              <a:xfrm>
                <a:off x="2675850" y="3657945"/>
                <a:ext cx="2097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4" name="Ink 253">
                <a:extLst>
                  <a:ext uri="{FF2B5EF4-FFF2-40B4-BE49-F238E27FC236}">
                    <a16:creationId xmlns:a16="http://schemas.microsoft.com/office/drawing/2014/main" id="{346A86E3-A63C-436B-96EB-BC595E0AE8EA}"/>
                  </a:ext>
                </a:extLst>
              </p14:cNvPr>
              <p14:cNvContentPartPr/>
              <p14:nvPr/>
            </p14:nvContentPartPr>
            <p14:xfrm>
              <a:off x="1236930" y="1887825"/>
              <a:ext cx="74880" cy="150120"/>
            </p14:xfrm>
          </p:contentPart>
        </mc:Choice>
        <mc:Fallback xmlns="">
          <p:pic>
            <p:nvPicPr>
              <p:cNvPr id="254" name="Ink 253">
                <a:extLst>
                  <a:ext uri="{FF2B5EF4-FFF2-40B4-BE49-F238E27FC236}">
                    <a16:creationId xmlns:a16="http://schemas.microsoft.com/office/drawing/2014/main" id="{346A86E3-A63C-436B-96EB-BC595E0AE8EA}"/>
                  </a:ext>
                </a:extLst>
              </p:cNvPr>
              <p:cNvPicPr/>
              <p:nvPr/>
            </p:nvPicPr>
            <p:blipFill>
              <a:blip r:embed="rId49"/>
              <a:stretch>
                <a:fillRect/>
              </a:stretch>
            </p:blipFill>
            <p:spPr>
              <a:xfrm>
                <a:off x="1228290" y="1879185"/>
                <a:ext cx="92520" cy="167760"/>
              </a:xfrm>
              <a:prstGeom prst="rect">
                <a:avLst/>
              </a:prstGeom>
            </p:spPr>
          </p:pic>
        </mc:Fallback>
      </mc:AlternateContent>
      <p:grpSp>
        <p:nvGrpSpPr>
          <p:cNvPr id="256" name="Group 255">
            <a:extLst>
              <a:ext uri="{FF2B5EF4-FFF2-40B4-BE49-F238E27FC236}">
                <a16:creationId xmlns:a16="http://schemas.microsoft.com/office/drawing/2014/main" id="{00834467-A211-4A92-A4F6-9EFF4ED3CCA5}"/>
              </a:ext>
            </a:extLst>
          </p:cNvPr>
          <p:cNvGrpSpPr/>
          <p:nvPr/>
        </p:nvGrpSpPr>
        <p:grpSpPr>
          <a:xfrm>
            <a:off x="166290" y="155145"/>
            <a:ext cx="11779560" cy="6382440"/>
            <a:chOff x="166290" y="155145"/>
            <a:chExt cx="11779560" cy="6382440"/>
          </a:xfrm>
        </p:grpSpPr>
        <mc:AlternateContent xmlns:mc="http://schemas.openxmlformats.org/markup-compatibility/2006" xmlns:p14="http://schemas.microsoft.com/office/powerpoint/2010/main">
          <mc:Choice Requires="p14">
            <p:contentPart p14:bwMode="auto" r:id="rId50">
              <p14:nvContentPartPr>
                <p14:cNvPr id="9" name="Ink 8">
                  <a:extLst>
                    <a:ext uri="{FF2B5EF4-FFF2-40B4-BE49-F238E27FC236}">
                      <a16:creationId xmlns:a16="http://schemas.microsoft.com/office/drawing/2014/main" id="{5BF03858-FDD5-45F1-A896-71120AFA9C55}"/>
                    </a:ext>
                  </a:extLst>
                </p14:cNvPr>
                <p14:cNvContentPartPr/>
                <p14:nvPr/>
              </p14:nvContentPartPr>
              <p14:xfrm>
                <a:off x="166290" y="3862785"/>
                <a:ext cx="239400" cy="532440"/>
              </p14:xfrm>
            </p:contentPart>
          </mc:Choice>
          <mc:Fallback xmlns="">
            <p:pic>
              <p:nvPicPr>
                <p:cNvPr id="9" name="Ink 8">
                  <a:extLst>
                    <a:ext uri="{FF2B5EF4-FFF2-40B4-BE49-F238E27FC236}">
                      <a16:creationId xmlns:a16="http://schemas.microsoft.com/office/drawing/2014/main" id="{5BF03858-FDD5-45F1-A896-71120AFA9C55}"/>
                    </a:ext>
                  </a:extLst>
                </p:cNvPr>
                <p:cNvPicPr/>
                <p:nvPr/>
              </p:nvPicPr>
              <p:blipFill>
                <a:blip r:embed="rId51"/>
                <a:stretch>
                  <a:fillRect/>
                </a:stretch>
              </p:blipFill>
              <p:spPr>
                <a:xfrm>
                  <a:off x="157290" y="3853785"/>
                  <a:ext cx="25704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 9">
                  <a:extLst>
                    <a:ext uri="{FF2B5EF4-FFF2-40B4-BE49-F238E27FC236}">
                      <a16:creationId xmlns:a16="http://schemas.microsoft.com/office/drawing/2014/main" id="{F151F23F-817E-48BD-9A81-0C14FF586B1D}"/>
                    </a:ext>
                  </a:extLst>
                </p14:cNvPr>
                <p14:cNvContentPartPr/>
                <p14:nvPr/>
              </p14:nvContentPartPr>
              <p14:xfrm>
                <a:off x="532770" y="4244745"/>
                <a:ext cx="258840" cy="184680"/>
              </p14:xfrm>
            </p:contentPart>
          </mc:Choice>
          <mc:Fallback xmlns="">
            <p:pic>
              <p:nvPicPr>
                <p:cNvPr id="10" name="Ink 9">
                  <a:extLst>
                    <a:ext uri="{FF2B5EF4-FFF2-40B4-BE49-F238E27FC236}">
                      <a16:creationId xmlns:a16="http://schemas.microsoft.com/office/drawing/2014/main" id="{F151F23F-817E-48BD-9A81-0C14FF586B1D}"/>
                    </a:ext>
                  </a:extLst>
                </p:cNvPr>
                <p:cNvPicPr/>
                <p:nvPr/>
              </p:nvPicPr>
              <p:blipFill>
                <a:blip r:embed="rId53"/>
                <a:stretch>
                  <a:fillRect/>
                </a:stretch>
              </p:blipFill>
              <p:spPr>
                <a:xfrm>
                  <a:off x="524130" y="4235745"/>
                  <a:ext cx="276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7" name="Ink 116">
                  <a:extLst>
                    <a:ext uri="{FF2B5EF4-FFF2-40B4-BE49-F238E27FC236}">
                      <a16:creationId xmlns:a16="http://schemas.microsoft.com/office/drawing/2014/main" id="{2893348E-4559-4D99-BCF5-1B948C0EBC87}"/>
                    </a:ext>
                  </a:extLst>
                </p14:cNvPr>
                <p14:cNvContentPartPr/>
                <p14:nvPr/>
              </p14:nvContentPartPr>
              <p14:xfrm>
                <a:off x="5360370" y="686865"/>
                <a:ext cx="611640" cy="831240"/>
              </p14:xfrm>
            </p:contentPart>
          </mc:Choice>
          <mc:Fallback xmlns="">
            <p:pic>
              <p:nvPicPr>
                <p:cNvPr id="117" name="Ink 116">
                  <a:extLst>
                    <a:ext uri="{FF2B5EF4-FFF2-40B4-BE49-F238E27FC236}">
                      <a16:creationId xmlns:a16="http://schemas.microsoft.com/office/drawing/2014/main" id="{2893348E-4559-4D99-BCF5-1B948C0EBC87}"/>
                    </a:ext>
                  </a:extLst>
                </p:cNvPr>
                <p:cNvPicPr/>
                <p:nvPr/>
              </p:nvPicPr>
              <p:blipFill>
                <a:blip r:embed="rId55"/>
                <a:stretch>
                  <a:fillRect/>
                </a:stretch>
              </p:blipFill>
              <p:spPr>
                <a:xfrm>
                  <a:off x="5351370" y="678225"/>
                  <a:ext cx="62928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0" name="Ink 119">
                  <a:extLst>
                    <a:ext uri="{FF2B5EF4-FFF2-40B4-BE49-F238E27FC236}">
                      <a16:creationId xmlns:a16="http://schemas.microsoft.com/office/drawing/2014/main" id="{0EACCE4B-F676-4D6C-B0B7-12C73962F36B}"/>
                    </a:ext>
                  </a:extLst>
                </p14:cNvPr>
                <p14:cNvContentPartPr/>
                <p14:nvPr/>
              </p14:nvContentPartPr>
              <p14:xfrm>
                <a:off x="6167850" y="1268625"/>
                <a:ext cx="2160" cy="12240"/>
              </p14:xfrm>
            </p:contentPart>
          </mc:Choice>
          <mc:Fallback xmlns="">
            <p:pic>
              <p:nvPicPr>
                <p:cNvPr id="120" name="Ink 119">
                  <a:extLst>
                    <a:ext uri="{FF2B5EF4-FFF2-40B4-BE49-F238E27FC236}">
                      <a16:creationId xmlns:a16="http://schemas.microsoft.com/office/drawing/2014/main" id="{0EACCE4B-F676-4D6C-B0B7-12C73962F36B}"/>
                    </a:ext>
                  </a:extLst>
                </p:cNvPr>
                <p:cNvPicPr/>
                <p:nvPr/>
              </p:nvPicPr>
              <p:blipFill>
                <a:blip r:embed="rId57"/>
                <a:stretch>
                  <a:fillRect/>
                </a:stretch>
              </p:blipFill>
              <p:spPr>
                <a:xfrm>
                  <a:off x="6158850" y="1259625"/>
                  <a:ext cx="19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2" name="Ink 121">
                  <a:extLst>
                    <a:ext uri="{FF2B5EF4-FFF2-40B4-BE49-F238E27FC236}">
                      <a16:creationId xmlns:a16="http://schemas.microsoft.com/office/drawing/2014/main" id="{CCE5670C-BF99-40A8-95F0-A7E27B762033}"/>
                    </a:ext>
                  </a:extLst>
                </p14:cNvPr>
                <p14:cNvContentPartPr/>
                <p14:nvPr/>
              </p14:nvContentPartPr>
              <p14:xfrm>
                <a:off x="6109170" y="1269705"/>
                <a:ext cx="43920" cy="24120"/>
              </p14:xfrm>
            </p:contentPart>
          </mc:Choice>
          <mc:Fallback xmlns="">
            <p:pic>
              <p:nvPicPr>
                <p:cNvPr id="122" name="Ink 121">
                  <a:extLst>
                    <a:ext uri="{FF2B5EF4-FFF2-40B4-BE49-F238E27FC236}">
                      <a16:creationId xmlns:a16="http://schemas.microsoft.com/office/drawing/2014/main" id="{CCE5670C-BF99-40A8-95F0-A7E27B762033}"/>
                    </a:ext>
                  </a:extLst>
                </p:cNvPr>
                <p:cNvPicPr/>
                <p:nvPr/>
              </p:nvPicPr>
              <p:blipFill>
                <a:blip r:embed="rId59"/>
                <a:stretch>
                  <a:fillRect/>
                </a:stretch>
              </p:blipFill>
              <p:spPr>
                <a:xfrm>
                  <a:off x="6100530" y="1261065"/>
                  <a:ext cx="61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4" name="Ink 123">
                  <a:extLst>
                    <a:ext uri="{FF2B5EF4-FFF2-40B4-BE49-F238E27FC236}">
                      <a16:creationId xmlns:a16="http://schemas.microsoft.com/office/drawing/2014/main" id="{C7F2C872-16DF-439B-8909-86D1F5D71DA5}"/>
                    </a:ext>
                  </a:extLst>
                </p14:cNvPr>
                <p14:cNvContentPartPr/>
                <p14:nvPr/>
              </p14:nvContentPartPr>
              <p14:xfrm>
                <a:off x="5845650" y="1527825"/>
                <a:ext cx="349200" cy="22680"/>
              </p14:xfrm>
            </p:contentPart>
          </mc:Choice>
          <mc:Fallback xmlns="">
            <p:pic>
              <p:nvPicPr>
                <p:cNvPr id="124" name="Ink 123">
                  <a:extLst>
                    <a:ext uri="{FF2B5EF4-FFF2-40B4-BE49-F238E27FC236}">
                      <a16:creationId xmlns:a16="http://schemas.microsoft.com/office/drawing/2014/main" id="{C7F2C872-16DF-439B-8909-86D1F5D71DA5}"/>
                    </a:ext>
                  </a:extLst>
                </p:cNvPr>
                <p:cNvPicPr/>
                <p:nvPr/>
              </p:nvPicPr>
              <p:blipFill>
                <a:blip r:embed="rId61"/>
                <a:stretch>
                  <a:fillRect/>
                </a:stretch>
              </p:blipFill>
              <p:spPr>
                <a:xfrm>
                  <a:off x="5836650" y="1519185"/>
                  <a:ext cx="366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5" name="Ink 124">
                  <a:extLst>
                    <a:ext uri="{FF2B5EF4-FFF2-40B4-BE49-F238E27FC236}">
                      <a16:creationId xmlns:a16="http://schemas.microsoft.com/office/drawing/2014/main" id="{1FE163DD-9FC5-41EF-8A53-AA474FE5B6F9}"/>
                    </a:ext>
                  </a:extLst>
                </p14:cNvPr>
                <p14:cNvContentPartPr/>
                <p14:nvPr/>
              </p14:nvContentPartPr>
              <p14:xfrm>
                <a:off x="6044730" y="1221825"/>
                <a:ext cx="248760" cy="658440"/>
              </p14:xfrm>
            </p:contentPart>
          </mc:Choice>
          <mc:Fallback xmlns="">
            <p:pic>
              <p:nvPicPr>
                <p:cNvPr id="125" name="Ink 124">
                  <a:extLst>
                    <a:ext uri="{FF2B5EF4-FFF2-40B4-BE49-F238E27FC236}">
                      <a16:creationId xmlns:a16="http://schemas.microsoft.com/office/drawing/2014/main" id="{1FE163DD-9FC5-41EF-8A53-AA474FE5B6F9}"/>
                    </a:ext>
                  </a:extLst>
                </p:cNvPr>
                <p:cNvPicPr/>
                <p:nvPr/>
              </p:nvPicPr>
              <p:blipFill>
                <a:blip r:embed="rId63"/>
                <a:stretch>
                  <a:fillRect/>
                </a:stretch>
              </p:blipFill>
              <p:spPr>
                <a:xfrm>
                  <a:off x="6035730" y="1212825"/>
                  <a:ext cx="26640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6" name="Ink 125">
                  <a:extLst>
                    <a:ext uri="{FF2B5EF4-FFF2-40B4-BE49-F238E27FC236}">
                      <a16:creationId xmlns:a16="http://schemas.microsoft.com/office/drawing/2014/main" id="{94C88EC5-B3F6-4BA9-B68F-EBD0C2DB54E3}"/>
                    </a:ext>
                  </a:extLst>
                </p14:cNvPr>
                <p14:cNvContentPartPr/>
                <p14:nvPr/>
              </p14:nvContentPartPr>
              <p14:xfrm>
                <a:off x="6063090" y="1482825"/>
                <a:ext cx="822960" cy="410040"/>
              </p14:xfrm>
            </p:contentPart>
          </mc:Choice>
          <mc:Fallback xmlns="">
            <p:pic>
              <p:nvPicPr>
                <p:cNvPr id="126" name="Ink 125">
                  <a:extLst>
                    <a:ext uri="{FF2B5EF4-FFF2-40B4-BE49-F238E27FC236}">
                      <a16:creationId xmlns:a16="http://schemas.microsoft.com/office/drawing/2014/main" id="{94C88EC5-B3F6-4BA9-B68F-EBD0C2DB54E3}"/>
                    </a:ext>
                  </a:extLst>
                </p:cNvPr>
                <p:cNvPicPr/>
                <p:nvPr/>
              </p:nvPicPr>
              <p:blipFill>
                <a:blip r:embed="rId65"/>
                <a:stretch>
                  <a:fillRect/>
                </a:stretch>
              </p:blipFill>
              <p:spPr>
                <a:xfrm>
                  <a:off x="6054450" y="1474185"/>
                  <a:ext cx="8406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7" name="Ink 126">
                  <a:extLst>
                    <a:ext uri="{FF2B5EF4-FFF2-40B4-BE49-F238E27FC236}">
                      <a16:creationId xmlns:a16="http://schemas.microsoft.com/office/drawing/2014/main" id="{0673A890-A965-40E4-BACE-2F5D426DD5FB}"/>
                    </a:ext>
                  </a:extLst>
                </p14:cNvPr>
                <p14:cNvContentPartPr/>
                <p14:nvPr/>
              </p14:nvContentPartPr>
              <p14:xfrm>
                <a:off x="6017370" y="1216425"/>
                <a:ext cx="806400" cy="396360"/>
              </p14:xfrm>
            </p:contentPart>
          </mc:Choice>
          <mc:Fallback xmlns="">
            <p:pic>
              <p:nvPicPr>
                <p:cNvPr id="127" name="Ink 126">
                  <a:extLst>
                    <a:ext uri="{FF2B5EF4-FFF2-40B4-BE49-F238E27FC236}">
                      <a16:creationId xmlns:a16="http://schemas.microsoft.com/office/drawing/2014/main" id="{0673A890-A965-40E4-BACE-2F5D426DD5FB}"/>
                    </a:ext>
                  </a:extLst>
                </p:cNvPr>
                <p:cNvPicPr/>
                <p:nvPr/>
              </p:nvPicPr>
              <p:blipFill>
                <a:blip r:embed="rId67"/>
                <a:stretch>
                  <a:fillRect/>
                </a:stretch>
              </p:blipFill>
              <p:spPr>
                <a:xfrm>
                  <a:off x="6008370" y="1207785"/>
                  <a:ext cx="82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8" name="Ink 127">
                  <a:extLst>
                    <a:ext uri="{FF2B5EF4-FFF2-40B4-BE49-F238E27FC236}">
                      <a16:creationId xmlns:a16="http://schemas.microsoft.com/office/drawing/2014/main" id="{7C2DC5BA-6853-4F55-A23A-2B38AAC5C3F3}"/>
                    </a:ext>
                  </a:extLst>
                </p14:cNvPr>
                <p14:cNvContentPartPr/>
                <p14:nvPr/>
              </p14:nvContentPartPr>
              <p14:xfrm>
                <a:off x="6379170" y="1568865"/>
                <a:ext cx="120240" cy="142560"/>
              </p14:xfrm>
            </p:contentPart>
          </mc:Choice>
          <mc:Fallback xmlns="">
            <p:pic>
              <p:nvPicPr>
                <p:cNvPr id="128" name="Ink 127">
                  <a:extLst>
                    <a:ext uri="{FF2B5EF4-FFF2-40B4-BE49-F238E27FC236}">
                      <a16:creationId xmlns:a16="http://schemas.microsoft.com/office/drawing/2014/main" id="{7C2DC5BA-6853-4F55-A23A-2B38AAC5C3F3}"/>
                    </a:ext>
                  </a:extLst>
                </p:cNvPr>
                <p:cNvPicPr/>
                <p:nvPr/>
              </p:nvPicPr>
              <p:blipFill>
                <a:blip r:embed="rId69"/>
                <a:stretch>
                  <a:fillRect/>
                </a:stretch>
              </p:blipFill>
              <p:spPr>
                <a:xfrm>
                  <a:off x="6370530" y="1560225"/>
                  <a:ext cx="137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9" name="Ink 128">
                  <a:extLst>
                    <a:ext uri="{FF2B5EF4-FFF2-40B4-BE49-F238E27FC236}">
                      <a16:creationId xmlns:a16="http://schemas.microsoft.com/office/drawing/2014/main" id="{58CC022A-F285-4584-A243-8FFEA5AE4C15}"/>
                    </a:ext>
                  </a:extLst>
                </p14:cNvPr>
                <p14:cNvContentPartPr/>
                <p14:nvPr/>
              </p14:nvContentPartPr>
              <p14:xfrm>
                <a:off x="6542250" y="1632585"/>
                <a:ext cx="171360" cy="73800"/>
              </p14:xfrm>
            </p:contentPart>
          </mc:Choice>
          <mc:Fallback xmlns="">
            <p:pic>
              <p:nvPicPr>
                <p:cNvPr id="129" name="Ink 128">
                  <a:extLst>
                    <a:ext uri="{FF2B5EF4-FFF2-40B4-BE49-F238E27FC236}">
                      <a16:creationId xmlns:a16="http://schemas.microsoft.com/office/drawing/2014/main" id="{58CC022A-F285-4584-A243-8FFEA5AE4C15}"/>
                    </a:ext>
                  </a:extLst>
                </p:cNvPr>
                <p:cNvPicPr/>
                <p:nvPr/>
              </p:nvPicPr>
              <p:blipFill>
                <a:blip r:embed="rId71"/>
                <a:stretch>
                  <a:fillRect/>
                </a:stretch>
              </p:blipFill>
              <p:spPr>
                <a:xfrm>
                  <a:off x="6533250" y="1623585"/>
                  <a:ext cx="189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4" name="Ink 143">
                  <a:extLst>
                    <a:ext uri="{FF2B5EF4-FFF2-40B4-BE49-F238E27FC236}">
                      <a16:creationId xmlns:a16="http://schemas.microsoft.com/office/drawing/2014/main" id="{3C472DCD-5FE6-4FF6-AB0E-4B1316E137B5}"/>
                    </a:ext>
                  </a:extLst>
                </p14:cNvPr>
                <p14:cNvContentPartPr/>
                <p14:nvPr/>
              </p14:nvContentPartPr>
              <p14:xfrm>
                <a:off x="6953730" y="1668225"/>
                <a:ext cx="433080" cy="644760"/>
              </p14:xfrm>
            </p:contentPart>
          </mc:Choice>
          <mc:Fallback xmlns="">
            <p:pic>
              <p:nvPicPr>
                <p:cNvPr id="144" name="Ink 143">
                  <a:extLst>
                    <a:ext uri="{FF2B5EF4-FFF2-40B4-BE49-F238E27FC236}">
                      <a16:creationId xmlns:a16="http://schemas.microsoft.com/office/drawing/2014/main" id="{3C472DCD-5FE6-4FF6-AB0E-4B1316E137B5}"/>
                    </a:ext>
                  </a:extLst>
                </p:cNvPr>
                <p:cNvPicPr/>
                <p:nvPr/>
              </p:nvPicPr>
              <p:blipFill>
                <a:blip r:embed="rId73"/>
                <a:stretch>
                  <a:fillRect/>
                </a:stretch>
              </p:blipFill>
              <p:spPr>
                <a:xfrm>
                  <a:off x="6945090" y="1659585"/>
                  <a:ext cx="4507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3" name="Ink 132">
                  <a:extLst>
                    <a:ext uri="{FF2B5EF4-FFF2-40B4-BE49-F238E27FC236}">
                      <a16:creationId xmlns:a16="http://schemas.microsoft.com/office/drawing/2014/main" id="{42670FF5-B6CA-45A3-A5C0-4E5179433B11}"/>
                    </a:ext>
                  </a:extLst>
                </p14:cNvPr>
                <p14:cNvContentPartPr/>
                <p14:nvPr/>
              </p14:nvContentPartPr>
              <p14:xfrm>
                <a:off x="6295290" y="5113065"/>
                <a:ext cx="100800" cy="538200"/>
              </p14:xfrm>
            </p:contentPart>
          </mc:Choice>
          <mc:Fallback xmlns="">
            <p:pic>
              <p:nvPicPr>
                <p:cNvPr id="133" name="Ink 132">
                  <a:extLst>
                    <a:ext uri="{FF2B5EF4-FFF2-40B4-BE49-F238E27FC236}">
                      <a16:creationId xmlns:a16="http://schemas.microsoft.com/office/drawing/2014/main" id="{42670FF5-B6CA-45A3-A5C0-4E5179433B11}"/>
                    </a:ext>
                  </a:extLst>
                </p:cNvPr>
                <p:cNvPicPr/>
                <p:nvPr/>
              </p:nvPicPr>
              <p:blipFill>
                <a:blip r:embed="rId75"/>
                <a:stretch>
                  <a:fillRect/>
                </a:stretch>
              </p:blipFill>
              <p:spPr>
                <a:xfrm>
                  <a:off x="6286290" y="5104425"/>
                  <a:ext cx="1184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4" name="Ink 133">
                  <a:extLst>
                    <a:ext uri="{FF2B5EF4-FFF2-40B4-BE49-F238E27FC236}">
                      <a16:creationId xmlns:a16="http://schemas.microsoft.com/office/drawing/2014/main" id="{EE6541A1-8722-4FEE-94F1-D5C922D2D331}"/>
                    </a:ext>
                  </a:extLst>
                </p14:cNvPr>
                <p14:cNvContentPartPr/>
                <p14:nvPr/>
              </p14:nvContentPartPr>
              <p14:xfrm>
                <a:off x="6425970" y="5125665"/>
                <a:ext cx="826920" cy="285120"/>
              </p14:xfrm>
            </p:contentPart>
          </mc:Choice>
          <mc:Fallback xmlns="">
            <p:pic>
              <p:nvPicPr>
                <p:cNvPr id="134" name="Ink 133">
                  <a:extLst>
                    <a:ext uri="{FF2B5EF4-FFF2-40B4-BE49-F238E27FC236}">
                      <a16:creationId xmlns:a16="http://schemas.microsoft.com/office/drawing/2014/main" id="{EE6541A1-8722-4FEE-94F1-D5C922D2D331}"/>
                    </a:ext>
                  </a:extLst>
                </p:cNvPr>
                <p:cNvPicPr/>
                <p:nvPr/>
              </p:nvPicPr>
              <p:blipFill>
                <a:blip r:embed="rId77"/>
                <a:stretch>
                  <a:fillRect/>
                </a:stretch>
              </p:blipFill>
              <p:spPr>
                <a:xfrm>
                  <a:off x="6416970" y="5116665"/>
                  <a:ext cx="8445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5" name="Ink 134">
                  <a:extLst>
                    <a:ext uri="{FF2B5EF4-FFF2-40B4-BE49-F238E27FC236}">
                      <a16:creationId xmlns:a16="http://schemas.microsoft.com/office/drawing/2014/main" id="{F7762DFA-46F9-4897-9312-A6839182A597}"/>
                    </a:ext>
                  </a:extLst>
                </p14:cNvPr>
                <p14:cNvContentPartPr/>
                <p14:nvPr/>
              </p14:nvContentPartPr>
              <p14:xfrm>
                <a:off x="6274770" y="5749545"/>
                <a:ext cx="360" cy="360"/>
              </p14:xfrm>
            </p:contentPart>
          </mc:Choice>
          <mc:Fallback xmlns="">
            <p:pic>
              <p:nvPicPr>
                <p:cNvPr id="135" name="Ink 134">
                  <a:extLst>
                    <a:ext uri="{FF2B5EF4-FFF2-40B4-BE49-F238E27FC236}">
                      <a16:creationId xmlns:a16="http://schemas.microsoft.com/office/drawing/2014/main" id="{F7762DFA-46F9-4897-9312-A6839182A597}"/>
                    </a:ext>
                  </a:extLst>
                </p:cNvPr>
                <p:cNvPicPr/>
                <p:nvPr/>
              </p:nvPicPr>
              <p:blipFill>
                <a:blip r:embed="rId79"/>
                <a:stretch>
                  <a:fillRect/>
                </a:stretch>
              </p:blipFill>
              <p:spPr>
                <a:xfrm>
                  <a:off x="6265770" y="5740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6" name="Ink 135">
                  <a:extLst>
                    <a:ext uri="{FF2B5EF4-FFF2-40B4-BE49-F238E27FC236}">
                      <a16:creationId xmlns:a16="http://schemas.microsoft.com/office/drawing/2014/main" id="{FE68C094-A417-453A-9DCF-43FBEA984DDD}"/>
                    </a:ext>
                  </a:extLst>
                </p14:cNvPr>
                <p14:cNvContentPartPr/>
                <p14:nvPr/>
              </p14:nvContentPartPr>
              <p14:xfrm>
                <a:off x="6289890" y="5428425"/>
                <a:ext cx="1049040" cy="293760"/>
              </p14:xfrm>
            </p:contentPart>
          </mc:Choice>
          <mc:Fallback xmlns="">
            <p:pic>
              <p:nvPicPr>
                <p:cNvPr id="136" name="Ink 135">
                  <a:extLst>
                    <a:ext uri="{FF2B5EF4-FFF2-40B4-BE49-F238E27FC236}">
                      <a16:creationId xmlns:a16="http://schemas.microsoft.com/office/drawing/2014/main" id="{FE68C094-A417-453A-9DCF-43FBEA984DDD}"/>
                    </a:ext>
                  </a:extLst>
                </p:cNvPr>
                <p:cNvPicPr/>
                <p:nvPr/>
              </p:nvPicPr>
              <p:blipFill>
                <a:blip r:embed="rId81"/>
                <a:stretch>
                  <a:fillRect/>
                </a:stretch>
              </p:blipFill>
              <p:spPr>
                <a:xfrm>
                  <a:off x="6280890" y="5419785"/>
                  <a:ext cx="1066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7" name="Ink 136">
                  <a:extLst>
                    <a:ext uri="{FF2B5EF4-FFF2-40B4-BE49-F238E27FC236}">
                      <a16:creationId xmlns:a16="http://schemas.microsoft.com/office/drawing/2014/main" id="{211871B7-84A5-409F-B195-F004A1FEA655}"/>
                    </a:ext>
                  </a:extLst>
                </p14:cNvPr>
                <p14:cNvContentPartPr/>
                <p14:nvPr/>
              </p14:nvContentPartPr>
              <p14:xfrm>
                <a:off x="6570330" y="5318985"/>
                <a:ext cx="223920" cy="239040"/>
              </p14:xfrm>
            </p:contentPart>
          </mc:Choice>
          <mc:Fallback xmlns="">
            <p:pic>
              <p:nvPicPr>
                <p:cNvPr id="137" name="Ink 136">
                  <a:extLst>
                    <a:ext uri="{FF2B5EF4-FFF2-40B4-BE49-F238E27FC236}">
                      <a16:creationId xmlns:a16="http://schemas.microsoft.com/office/drawing/2014/main" id="{211871B7-84A5-409F-B195-F004A1FEA655}"/>
                    </a:ext>
                  </a:extLst>
                </p:cNvPr>
                <p:cNvPicPr/>
                <p:nvPr/>
              </p:nvPicPr>
              <p:blipFill>
                <a:blip r:embed="rId83"/>
                <a:stretch>
                  <a:fillRect/>
                </a:stretch>
              </p:blipFill>
              <p:spPr>
                <a:xfrm>
                  <a:off x="6561690" y="5309985"/>
                  <a:ext cx="241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8" name="Ink 137">
                  <a:extLst>
                    <a:ext uri="{FF2B5EF4-FFF2-40B4-BE49-F238E27FC236}">
                      <a16:creationId xmlns:a16="http://schemas.microsoft.com/office/drawing/2014/main" id="{EF037F70-66E5-4A43-87C2-A7E76BFED3EC}"/>
                    </a:ext>
                  </a:extLst>
                </p14:cNvPr>
                <p14:cNvContentPartPr/>
                <p14:nvPr/>
              </p14:nvContentPartPr>
              <p14:xfrm>
                <a:off x="6811530" y="5381985"/>
                <a:ext cx="167760" cy="152640"/>
              </p14:xfrm>
            </p:contentPart>
          </mc:Choice>
          <mc:Fallback xmlns="">
            <p:pic>
              <p:nvPicPr>
                <p:cNvPr id="138" name="Ink 137">
                  <a:extLst>
                    <a:ext uri="{FF2B5EF4-FFF2-40B4-BE49-F238E27FC236}">
                      <a16:creationId xmlns:a16="http://schemas.microsoft.com/office/drawing/2014/main" id="{EF037F70-66E5-4A43-87C2-A7E76BFED3EC}"/>
                    </a:ext>
                  </a:extLst>
                </p:cNvPr>
                <p:cNvPicPr/>
                <p:nvPr/>
              </p:nvPicPr>
              <p:blipFill>
                <a:blip r:embed="rId85"/>
                <a:stretch>
                  <a:fillRect/>
                </a:stretch>
              </p:blipFill>
              <p:spPr>
                <a:xfrm>
                  <a:off x="6802530" y="5372985"/>
                  <a:ext cx="185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Ink 139">
                  <a:extLst>
                    <a:ext uri="{FF2B5EF4-FFF2-40B4-BE49-F238E27FC236}">
                      <a16:creationId xmlns:a16="http://schemas.microsoft.com/office/drawing/2014/main" id="{D14EEFEE-F444-4A0C-AFB1-6AB8FE9604D6}"/>
                    </a:ext>
                  </a:extLst>
                </p14:cNvPr>
                <p14:cNvContentPartPr/>
                <p14:nvPr/>
              </p14:nvContentPartPr>
              <p14:xfrm>
                <a:off x="5367210" y="4655145"/>
                <a:ext cx="1052280" cy="603360"/>
              </p14:xfrm>
            </p:contentPart>
          </mc:Choice>
          <mc:Fallback xmlns="">
            <p:pic>
              <p:nvPicPr>
                <p:cNvPr id="140" name="Ink 139">
                  <a:extLst>
                    <a:ext uri="{FF2B5EF4-FFF2-40B4-BE49-F238E27FC236}">
                      <a16:creationId xmlns:a16="http://schemas.microsoft.com/office/drawing/2014/main" id="{D14EEFEE-F444-4A0C-AFB1-6AB8FE9604D6}"/>
                    </a:ext>
                  </a:extLst>
                </p:cNvPr>
                <p:cNvPicPr/>
                <p:nvPr/>
              </p:nvPicPr>
              <p:blipFill>
                <a:blip r:embed="rId87"/>
                <a:stretch>
                  <a:fillRect/>
                </a:stretch>
              </p:blipFill>
              <p:spPr>
                <a:xfrm>
                  <a:off x="5358210" y="4646505"/>
                  <a:ext cx="106992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2" name="Ink 141">
                  <a:extLst>
                    <a:ext uri="{FF2B5EF4-FFF2-40B4-BE49-F238E27FC236}">
                      <a16:creationId xmlns:a16="http://schemas.microsoft.com/office/drawing/2014/main" id="{27C0BDD1-9F32-45D6-878E-0113CEDA0FF6}"/>
                    </a:ext>
                  </a:extLst>
                </p14:cNvPr>
                <p14:cNvContentPartPr/>
                <p14:nvPr/>
              </p14:nvContentPartPr>
              <p14:xfrm>
                <a:off x="5592930" y="5570625"/>
                <a:ext cx="784080" cy="780840"/>
              </p14:xfrm>
            </p:contentPart>
          </mc:Choice>
          <mc:Fallback xmlns="">
            <p:pic>
              <p:nvPicPr>
                <p:cNvPr id="142" name="Ink 141">
                  <a:extLst>
                    <a:ext uri="{FF2B5EF4-FFF2-40B4-BE49-F238E27FC236}">
                      <a16:creationId xmlns:a16="http://schemas.microsoft.com/office/drawing/2014/main" id="{27C0BDD1-9F32-45D6-878E-0113CEDA0FF6}"/>
                    </a:ext>
                  </a:extLst>
                </p:cNvPr>
                <p:cNvPicPr/>
                <p:nvPr/>
              </p:nvPicPr>
              <p:blipFill>
                <a:blip r:embed="rId89"/>
                <a:stretch>
                  <a:fillRect/>
                </a:stretch>
              </p:blipFill>
              <p:spPr>
                <a:xfrm>
                  <a:off x="5584290" y="5561625"/>
                  <a:ext cx="80172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5" name="Ink 144">
                  <a:extLst>
                    <a:ext uri="{FF2B5EF4-FFF2-40B4-BE49-F238E27FC236}">
                      <a16:creationId xmlns:a16="http://schemas.microsoft.com/office/drawing/2014/main" id="{43287138-6CEB-44CC-B3D1-5980E867FC61}"/>
                    </a:ext>
                  </a:extLst>
                </p14:cNvPr>
                <p14:cNvContentPartPr/>
                <p14:nvPr/>
              </p14:nvContentPartPr>
              <p14:xfrm>
                <a:off x="7353330" y="3323865"/>
                <a:ext cx="138240" cy="2103480"/>
              </p14:xfrm>
            </p:contentPart>
          </mc:Choice>
          <mc:Fallback xmlns="">
            <p:pic>
              <p:nvPicPr>
                <p:cNvPr id="145" name="Ink 144">
                  <a:extLst>
                    <a:ext uri="{FF2B5EF4-FFF2-40B4-BE49-F238E27FC236}">
                      <a16:creationId xmlns:a16="http://schemas.microsoft.com/office/drawing/2014/main" id="{43287138-6CEB-44CC-B3D1-5980E867FC61}"/>
                    </a:ext>
                  </a:extLst>
                </p:cNvPr>
                <p:cNvPicPr/>
                <p:nvPr/>
              </p:nvPicPr>
              <p:blipFill>
                <a:blip r:embed="rId91"/>
                <a:stretch>
                  <a:fillRect/>
                </a:stretch>
              </p:blipFill>
              <p:spPr>
                <a:xfrm>
                  <a:off x="7344330" y="3315225"/>
                  <a:ext cx="155880" cy="212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8" name="Ink 147">
                  <a:extLst>
                    <a:ext uri="{FF2B5EF4-FFF2-40B4-BE49-F238E27FC236}">
                      <a16:creationId xmlns:a16="http://schemas.microsoft.com/office/drawing/2014/main" id="{DE831C3B-62D7-46AC-A5B9-5844B2866448}"/>
                    </a:ext>
                  </a:extLst>
                </p14:cNvPr>
                <p14:cNvContentPartPr/>
                <p14:nvPr/>
              </p14:nvContentPartPr>
              <p14:xfrm>
                <a:off x="7400490" y="3157545"/>
                <a:ext cx="351000" cy="80640"/>
              </p14:xfrm>
            </p:contentPart>
          </mc:Choice>
          <mc:Fallback xmlns="">
            <p:pic>
              <p:nvPicPr>
                <p:cNvPr id="148" name="Ink 147">
                  <a:extLst>
                    <a:ext uri="{FF2B5EF4-FFF2-40B4-BE49-F238E27FC236}">
                      <a16:creationId xmlns:a16="http://schemas.microsoft.com/office/drawing/2014/main" id="{DE831C3B-62D7-46AC-A5B9-5844B2866448}"/>
                    </a:ext>
                  </a:extLst>
                </p:cNvPr>
                <p:cNvPicPr/>
                <p:nvPr/>
              </p:nvPicPr>
              <p:blipFill>
                <a:blip r:embed="rId93"/>
                <a:stretch>
                  <a:fillRect/>
                </a:stretch>
              </p:blipFill>
              <p:spPr>
                <a:xfrm>
                  <a:off x="7391850" y="3148545"/>
                  <a:ext cx="368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9" name="Ink 148">
                  <a:extLst>
                    <a:ext uri="{FF2B5EF4-FFF2-40B4-BE49-F238E27FC236}">
                      <a16:creationId xmlns:a16="http://schemas.microsoft.com/office/drawing/2014/main" id="{4A441505-8C56-4048-901C-56C57418B900}"/>
                    </a:ext>
                  </a:extLst>
                </p14:cNvPr>
                <p14:cNvContentPartPr/>
                <p14:nvPr/>
              </p14:nvContentPartPr>
              <p14:xfrm>
                <a:off x="7398330" y="2436825"/>
                <a:ext cx="360360" cy="132840"/>
              </p14:xfrm>
            </p:contentPart>
          </mc:Choice>
          <mc:Fallback xmlns="">
            <p:pic>
              <p:nvPicPr>
                <p:cNvPr id="149" name="Ink 148">
                  <a:extLst>
                    <a:ext uri="{FF2B5EF4-FFF2-40B4-BE49-F238E27FC236}">
                      <a16:creationId xmlns:a16="http://schemas.microsoft.com/office/drawing/2014/main" id="{4A441505-8C56-4048-901C-56C57418B900}"/>
                    </a:ext>
                  </a:extLst>
                </p:cNvPr>
                <p:cNvPicPr/>
                <p:nvPr/>
              </p:nvPicPr>
              <p:blipFill>
                <a:blip r:embed="rId95"/>
                <a:stretch>
                  <a:fillRect/>
                </a:stretch>
              </p:blipFill>
              <p:spPr>
                <a:xfrm>
                  <a:off x="7389330" y="2427825"/>
                  <a:ext cx="378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0" name="Ink 149">
                  <a:extLst>
                    <a:ext uri="{FF2B5EF4-FFF2-40B4-BE49-F238E27FC236}">
                      <a16:creationId xmlns:a16="http://schemas.microsoft.com/office/drawing/2014/main" id="{847F7CB2-87D7-4E8F-8920-FD6D656FA3E6}"/>
                    </a:ext>
                  </a:extLst>
                </p14:cNvPr>
                <p14:cNvContentPartPr/>
                <p14:nvPr/>
              </p14:nvContentPartPr>
              <p14:xfrm>
                <a:off x="7783170" y="2342505"/>
                <a:ext cx="197640" cy="991440"/>
              </p14:xfrm>
            </p:contentPart>
          </mc:Choice>
          <mc:Fallback xmlns="">
            <p:pic>
              <p:nvPicPr>
                <p:cNvPr id="150" name="Ink 149">
                  <a:extLst>
                    <a:ext uri="{FF2B5EF4-FFF2-40B4-BE49-F238E27FC236}">
                      <a16:creationId xmlns:a16="http://schemas.microsoft.com/office/drawing/2014/main" id="{847F7CB2-87D7-4E8F-8920-FD6D656FA3E6}"/>
                    </a:ext>
                  </a:extLst>
                </p:cNvPr>
                <p:cNvPicPr/>
                <p:nvPr/>
              </p:nvPicPr>
              <p:blipFill>
                <a:blip r:embed="rId97"/>
                <a:stretch>
                  <a:fillRect/>
                </a:stretch>
              </p:blipFill>
              <p:spPr>
                <a:xfrm>
                  <a:off x="7774170" y="2333865"/>
                  <a:ext cx="215280"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Ink 150">
                  <a:extLst>
                    <a:ext uri="{FF2B5EF4-FFF2-40B4-BE49-F238E27FC236}">
                      <a16:creationId xmlns:a16="http://schemas.microsoft.com/office/drawing/2014/main" id="{DB57E979-F5B6-40B5-976D-1B5BAF27CF95}"/>
                    </a:ext>
                  </a:extLst>
                </p14:cNvPr>
                <p14:cNvContentPartPr/>
                <p14:nvPr/>
              </p14:nvContentPartPr>
              <p14:xfrm>
                <a:off x="7382130" y="2270505"/>
                <a:ext cx="31320" cy="207000"/>
              </p14:xfrm>
            </p:contentPart>
          </mc:Choice>
          <mc:Fallback xmlns="">
            <p:pic>
              <p:nvPicPr>
                <p:cNvPr id="151" name="Ink 150">
                  <a:extLst>
                    <a:ext uri="{FF2B5EF4-FFF2-40B4-BE49-F238E27FC236}">
                      <a16:creationId xmlns:a16="http://schemas.microsoft.com/office/drawing/2014/main" id="{DB57E979-F5B6-40B5-976D-1B5BAF27CF95}"/>
                    </a:ext>
                  </a:extLst>
                </p:cNvPr>
                <p:cNvPicPr/>
                <p:nvPr/>
              </p:nvPicPr>
              <p:blipFill>
                <a:blip r:embed="rId99"/>
                <a:stretch>
                  <a:fillRect/>
                </a:stretch>
              </p:blipFill>
              <p:spPr>
                <a:xfrm>
                  <a:off x="7373130" y="2261865"/>
                  <a:ext cx="48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2" name="Ink 151">
                  <a:extLst>
                    <a:ext uri="{FF2B5EF4-FFF2-40B4-BE49-F238E27FC236}">
                      <a16:creationId xmlns:a16="http://schemas.microsoft.com/office/drawing/2014/main" id="{7F1FD9EF-187E-4941-919F-AECD80F2C346}"/>
                    </a:ext>
                  </a:extLst>
                </p14:cNvPr>
                <p14:cNvContentPartPr/>
                <p14:nvPr/>
              </p14:nvContentPartPr>
              <p14:xfrm>
                <a:off x="7458450" y="2548785"/>
                <a:ext cx="375120" cy="35280"/>
              </p14:xfrm>
            </p:contentPart>
          </mc:Choice>
          <mc:Fallback xmlns="">
            <p:pic>
              <p:nvPicPr>
                <p:cNvPr id="152" name="Ink 151">
                  <a:extLst>
                    <a:ext uri="{FF2B5EF4-FFF2-40B4-BE49-F238E27FC236}">
                      <a16:creationId xmlns:a16="http://schemas.microsoft.com/office/drawing/2014/main" id="{7F1FD9EF-187E-4941-919F-AECD80F2C346}"/>
                    </a:ext>
                  </a:extLst>
                </p:cNvPr>
                <p:cNvPicPr/>
                <p:nvPr/>
              </p:nvPicPr>
              <p:blipFill>
                <a:blip r:embed="rId101"/>
                <a:stretch>
                  <a:fillRect/>
                </a:stretch>
              </p:blipFill>
              <p:spPr>
                <a:xfrm>
                  <a:off x="7449810" y="2540145"/>
                  <a:ext cx="392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3" name="Ink 152">
                  <a:extLst>
                    <a:ext uri="{FF2B5EF4-FFF2-40B4-BE49-F238E27FC236}">
                      <a16:creationId xmlns:a16="http://schemas.microsoft.com/office/drawing/2014/main" id="{77011D04-3FCF-42DA-8963-974220319D9E}"/>
                    </a:ext>
                  </a:extLst>
                </p14:cNvPr>
                <p14:cNvContentPartPr/>
                <p14:nvPr/>
              </p14:nvContentPartPr>
              <p14:xfrm>
                <a:off x="7831050" y="2396865"/>
                <a:ext cx="28800" cy="8640"/>
              </p14:xfrm>
            </p:contentPart>
          </mc:Choice>
          <mc:Fallback xmlns="">
            <p:pic>
              <p:nvPicPr>
                <p:cNvPr id="153" name="Ink 152">
                  <a:extLst>
                    <a:ext uri="{FF2B5EF4-FFF2-40B4-BE49-F238E27FC236}">
                      <a16:creationId xmlns:a16="http://schemas.microsoft.com/office/drawing/2014/main" id="{77011D04-3FCF-42DA-8963-974220319D9E}"/>
                    </a:ext>
                  </a:extLst>
                </p:cNvPr>
                <p:cNvPicPr/>
                <p:nvPr/>
              </p:nvPicPr>
              <p:blipFill>
                <a:blip r:embed="rId103"/>
                <a:stretch>
                  <a:fillRect/>
                </a:stretch>
              </p:blipFill>
              <p:spPr>
                <a:xfrm>
                  <a:off x="7822050" y="2388225"/>
                  <a:ext cx="46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8" name="Ink 157">
                  <a:extLst>
                    <a:ext uri="{FF2B5EF4-FFF2-40B4-BE49-F238E27FC236}">
                      <a16:creationId xmlns:a16="http://schemas.microsoft.com/office/drawing/2014/main" id="{0FCBA7D0-C423-4BCD-847A-4EACB68CACC4}"/>
                    </a:ext>
                  </a:extLst>
                </p14:cNvPr>
                <p14:cNvContentPartPr/>
                <p14:nvPr/>
              </p14:nvContentPartPr>
              <p14:xfrm>
                <a:off x="7891170" y="2691705"/>
                <a:ext cx="1233720" cy="685800"/>
              </p14:xfrm>
            </p:contentPart>
          </mc:Choice>
          <mc:Fallback xmlns="">
            <p:pic>
              <p:nvPicPr>
                <p:cNvPr id="158" name="Ink 157">
                  <a:extLst>
                    <a:ext uri="{FF2B5EF4-FFF2-40B4-BE49-F238E27FC236}">
                      <a16:creationId xmlns:a16="http://schemas.microsoft.com/office/drawing/2014/main" id="{0FCBA7D0-C423-4BCD-847A-4EACB68CACC4}"/>
                    </a:ext>
                  </a:extLst>
                </p:cNvPr>
                <p:cNvPicPr/>
                <p:nvPr/>
              </p:nvPicPr>
              <p:blipFill>
                <a:blip r:embed="rId105"/>
                <a:stretch>
                  <a:fillRect/>
                </a:stretch>
              </p:blipFill>
              <p:spPr>
                <a:xfrm>
                  <a:off x="7882530" y="2683065"/>
                  <a:ext cx="125136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0" name="Ink 159">
                  <a:extLst>
                    <a:ext uri="{FF2B5EF4-FFF2-40B4-BE49-F238E27FC236}">
                      <a16:creationId xmlns:a16="http://schemas.microsoft.com/office/drawing/2014/main" id="{8233A396-EA75-4371-9EB9-A5426F5BEFF1}"/>
                    </a:ext>
                  </a:extLst>
                </p14:cNvPr>
                <p14:cNvContentPartPr/>
                <p14:nvPr/>
              </p14:nvContentPartPr>
              <p14:xfrm>
                <a:off x="8077650" y="2651385"/>
                <a:ext cx="250920" cy="240480"/>
              </p14:xfrm>
            </p:contentPart>
          </mc:Choice>
          <mc:Fallback xmlns="">
            <p:pic>
              <p:nvPicPr>
                <p:cNvPr id="160" name="Ink 159">
                  <a:extLst>
                    <a:ext uri="{FF2B5EF4-FFF2-40B4-BE49-F238E27FC236}">
                      <a16:creationId xmlns:a16="http://schemas.microsoft.com/office/drawing/2014/main" id="{8233A396-EA75-4371-9EB9-A5426F5BEFF1}"/>
                    </a:ext>
                  </a:extLst>
                </p:cNvPr>
                <p:cNvPicPr/>
                <p:nvPr/>
              </p:nvPicPr>
              <p:blipFill>
                <a:blip r:embed="rId107"/>
                <a:stretch>
                  <a:fillRect/>
                </a:stretch>
              </p:blipFill>
              <p:spPr>
                <a:xfrm>
                  <a:off x="8068650" y="2642385"/>
                  <a:ext cx="2685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1" name="Ink 160">
                  <a:extLst>
                    <a:ext uri="{FF2B5EF4-FFF2-40B4-BE49-F238E27FC236}">
                      <a16:creationId xmlns:a16="http://schemas.microsoft.com/office/drawing/2014/main" id="{A23CCB62-860C-4BA6-9AD6-95C7C7930D6B}"/>
                    </a:ext>
                  </a:extLst>
                </p14:cNvPr>
                <p14:cNvContentPartPr/>
                <p14:nvPr/>
              </p14:nvContentPartPr>
              <p14:xfrm>
                <a:off x="8376450" y="2642385"/>
                <a:ext cx="54000" cy="289800"/>
              </p14:xfrm>
            </p:contentPart>
          </mc:Choice>
          <mc:Fallback xmlns="">
            <p:pic>
              <p:nvPicPr>
                <p:cNvPr id="161" name="Ink 160">
                  <a:extLst>
                    <a:ext uri="{FF2B5EF4-FFF2-40B4-BE49-F238E27FC236}">
                      <a16:creationId xmlns:a16="http://schemas.microsoft.com/office/drawing/2014/main" id="{A23CCB62-860C-4BA6-9AD6-95C7C7930D6B}"/>
                    </a:ext>
                  </a:extLst>
                </p:cNvPr>
                <p:cNvPicPr/>
                <p:nvPr/>
              </p:nvPicPr>
              <p:blipFill>
                <a:blip r:embed="rId109"/>
                <a:stretch>
                  <a:fillRect/>
                </a:stretch>
              </p:blipFill>
              <p:spPr>
                <a:xfrm>
                  <a:off x="8367450" y="2633745"/>
                  <a:ext cx="71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2" name="Ink 161">
                  <a:extLst>
                    <a:ext uri="{FF2B5EF4-FFF2-40B4-BE49-F238E27FC236}">
                      <a16:creationId xmlns:a16="http://schemas.microsoft.com/office/drawing/2014/main" id="{0BAEF1BA-FF60-4401-B0D4-E63AB71C53AD}"/>
                    </a:ext>
                  </a:extLst>
                </p14:cNvPr>
                <p14:cNvContentPartPr/>
                <p14:nvPr/>
              </p14:nvContentPartPr>
              <p14:xfrm>
                <a:off x="8386170" y="2649945"/>
                <a:ext cx="249480" cy="244800"/>
              </p14:xfrm>
            </p:contentPart>
          </mc:Choice>
          <mc:Fallback xmlns="">
            <p:pic>
              <p:nvPicPr>
                <p:cNvPr id="162" name="Ink 161">
                  <a:extLst>
                    <a:ext uri="{FF2B5EF4-FFF2-40B4-BE49-F238E27FC236}">
                      <a16:creationId xmlns:a16="http://schemas.microsoft.com/office/drawing/2014/main" id="{0BAEF1BA-FF60-4401-B0D4-E63AB71C53AD}"/>
                    </a:ext>
                  </a:extLst>
                </p:cNvPr>
                <p:cNvPicPr/>
                <p:nvPr/>
              </p:nvPicPr>
              <p:blipFill>
                <a:blip r:embed="rId111"/>
                <a:stretch>
                  <a:fillRect/>
                </a:stretch>
              </p:blipFill>
              <p:spPr>
                <a:xfrm>
                  <a:off x="8377530" y="2641305"/>
                  <a:ext cx="267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3" name="Ink 162">
                  <a:extLst>
                    <a:ext uri="{FF2B5EF4-FFF2-40B4-BE49-F238E27FC236}">
                      <a16:creationId xmlns:a16="http://schemas.microsoft.com/office/drawing/2014/main" id="{D8EF9FE7-5A57-433D-B1CB-68DF22AEA491}"/>
                    </a:ext>
                  </a:extLst>
                </p14:cNvPr>
                <p14:cNvContentPartPr/>
                <p14:nvPr/>
              </p14:nvContentPartPr>
              <p14:xfrm>
                <a:off x="9101850" y="2539785"/>
                <a:ext cx="796320" cy="211680"/>
              </p14:xfrm>
            </p:contentPart>
          </mc:Choice>
          <mc:Fallback xmlns="">
            <p:pic>
              <p:nvPicPr>
                <p:cNvPr id="163" name="Ink 162">
                  <a:extLst>
                    <a:ext uri="{FF2B5EF4-FFF2-40B4-BE49-F238E27FC236}">
                      <a16:creationId xmlns:a16="http://schemas.microsoft.com/office/drawing/2014/main" id="{D8EF9FE7-5A57-433D-B1CB-68DF22AEA491}"/>
                    </a:ext>
                  </a:extLst>
                </p:cNvPr>
                <p:cNvPicPr/>
                <p:nvPr/>
              </p:nvPicPr>
              <p:blipFill>
                <a:blip r:embed="rId113"/>
                <a:stretch>
                  <a:fillRect/>
                </a:stretch>
              </p:blipFill>
              <p:spPr>
                <a:xfrm>
                  <a:off x="9092850" y="2530785"/>
                  <a:ext cx="813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5" name="Ink 164">
                  <a:extLst>
                    <a:ext uri="{FF2B5EF4-FFF2-40B4-BE49-F238E27FC236}">
                      <a16:creationId xmlns:a16="http://schemas.microsoft.com/office/drawing/2014/main" id="{648CDF3D-77FD-4D47-BC6E-7A9A3C08BF25}"/>
                    </a:ext>
                  </a:extLst>
                </p14:cNvPr>
                <p14:cNvContentPartPr/>
                <p14:nvPr/>
              </p14:nvContentPartPr>
              <p14:xfrm>
                <a:off x="9927690" y="2673705"/>
                <a:ext cx="11520" cy="514080"/>
              </p14:xfrm>
            </p:contentPart>
          </mc:Choice>
          <mc:Fallback xmlns="">
            <p:pic>
              <p:nvPicPr>
                <p:cNvPr id="165" name="Ink 164">
                  <a:extLst>
                    <a:ext uri="{FF2B5EF4-FFF2-40B4-BE49-F238E27FC236}">
                      <a16:creationId xmlns:a16="http://schemas.microsoft.com/office/drawing/2014/main" id="{648CDF3D-77FD-4D47-BC6E-7A9A3C08BF25}"/>
                    </a:ext>
                  </a:extLst>
                </p:cNvPr>
                <p:cNvPicPr/>
                <p:nvPr/>
              </p:nvPicPr>
              <p:blipFill>
                <a:blip r:embed="rId115"/>
                <a:stretch>
                  <a:fillRect/>
                </a:stretch>
              </p:blipFill>
              <p:spPr>
                <a:xfrm>
                  <a:off x="9919050" y="2664705"/>
                  <a:ext cx="291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6" name="Ink 165">
                  <a:extLst>
                    <a:ext uri="{FF2B5EF4-FFF2-40B4-BE49-F238E27FC236}">
                      <a16:creationId xmlns:a16="http://schemas.microsoft.com/office/drawing/2014/main" id="{E51BB543-8496-4665-81D5-91827DC2DF4A}"/>
                    </a:ext>
                  </a:extLst>
                </p14:cNvPr>
                <p14:cNvContentPartPr/>
                <p14:nvPr/>
              </p14:nvContentPartPr>
              <p14:xfrm>
                <a:off x="9904290" y="2259705"/>
                <a:ext cx="49320" cy="1026000"/>
              </p14:xfrm>
            </p:contentPart>
          </mc:Choice>
          <mc:Fallback xmlns="">
            <p:pic>
              <p:nvPicPr>
                <p:cNvPr id="166" name="Ink 165">
                  <a:extLst>
                    <a:ext uri="{FF2B5EF4-FFF2-40B4-BE49-F238E27FC236}">
                      <a16:creationId xmlns:a16="http://schemas.microsoft.com/office/drawing/2014/main" id="{E51BB543-8496-4665-81D5-91827DC2DF4A}"/>
                    </a:ext>
                  </a:extLst>
                </p:cNvPr>
                <p:cNvPicPr/>
                <p:nvPr/>
              </p:nvPicPr>
              <p:blipFill>
                <a:blip r:embed="rId117"/>
                <a:stretch>
                  <a:fillRect/>
                </a:stretch>
              </p:blipFill>
              <p:spPr>
                <a:xfrm>
                  <a:off x="9895290" y="2251065"/>
                  <a:ext cx="6696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7" name="Ink 166">
                  <a:extLst>
                    <a:ext uri="{FF2B5EF4-FFF2-40B4-BE49-F238E27FC236}">
                      <a16:creationId xmlns:a16="http://schemas.microsoft.com/office/drawing/2014/main" id="{D4743A4C-2ED2-473C-830D-C8DF993D6823}"/>
                    </a:ext>
                  </a:extLst>
                </p14:cNvPr>
                <p14:cNvContentPartPr/>
                <p14:nvPr/>
              </p14:nvContentPartPr>
              <p14:xfrm>
                <a:off x="9813930" y="2193825"/>
                <a:ext cx="1420920" cy="1125720"/>
              </p14:xfrm>
            </p:contentPart>
          </mc:Choice>
          <mc:Fallback xmlns="">
            <p:pic>
              <p:nvPicPr>
                <p:cNvPr id="167" name="Ink 166">
                  <a:extLst>
                    <a:ext uri="{FF2B5EF4-FFF2-40B4-BE49-F238E27FC236}">
                      <a16:creationId xmlns:a16="http://schemas.microsoft.com/office/drawing/2014/main" id="{D4743A4C-2ED2-473C-830D-C8DF993D6823}"/>
                    </a:ext>
                  </a:extLst>
                </p:cNvPr>
                <p:cNvPicPr/>
                <p:nvPr/>
              </p:nvPicPr>
              <p:blipFill>
                <a:blip r:embed="rId119"/>
                <a:stretch>
                  <a:fillRect/>
                </a:stretch>
              </p:blipFill>
              <p:spPr>
                <a:xfrm>
                  <a:off x="9805290" y="2185185"/>
                  <a:ext cx="1438560" cy="1143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8" name="Ink 167">
                  <a:extLst>
                    <a:ext uri="{FF2B5EF4-FFF2-40B4-BE49-F238E27FC236}">
                      <a16:creationId xmlns:a16="http://schemas.microsoft.com/office/drawing/2014/main" id="{75110ECC-4431-4027-8EA2-A27D44522D76}"/>
                    </a:ext>
                  </a:extLst>
                </p14:cNvPr>
                <p14:cNvContentPartPr/>
                <p14:nvPr/>
              </p14:nvContentPartPr>
              <p14:xfrm>
                <a:off x="10012290" y="2540505"/>
                <a:ext cx="382320" cy="518760"/>
              </p14:xfrm>
            </p:contentPart>
          </mc:Choice>
          <mc:Fallback xmlns="">
            <p:pic>
              <p:nvPicPr>
                <p:cNvPr id="168" name="Ink 167">
                  <a:extLst>
                    <a:ext uri="{FF2B5EF4-FFF2-40B4-BE49-F238E27FC236}">
                      <a16:creationId xmlns:a16="http://schemas.microsoft.com/office/drawing/2014/main" id="{75110ECC-4431-4027-8EA2-A27D44522D76}"/>
                    </a:ext>
                  </a:extLst>
                </p:cNvPr>
                <p:cNvPicPr/>
                <p:nvPr/>
              </p:nvPicPr>
              <p:blipFill>
                <a:blip r:embed="rId121"/>
                <a:stretch>
                  <a:fillRect/>
                </a:stretch>
              </p:blipFill>
              <p:spPr>
                <a:xfrm>
                  <a:off x="10003650" y="2531865"/>
                  <a:ext cx="3999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Ink 168">
                  <a:extLst>
                    <a:ext uri="{FF2B5EF4-FFF2-40B4-BE49-F238E27FC236}">
                      <a16:creationId xmlns:a16="http://schemas.microsoft.com/office/drawing/2014/main" id="{3FB110E5-017C-4E78-9ACD-34B9CDA51CF5}"/>
                    </a:ext>
                  </a:extLst>
                </p14:cNvPr>
                <p14:cNvContentPartPr/>
                <p14:nvPr/>
              </p14:nvContentPartPr>
              <p14:xfrm>
                <a:off x="10385610" y="2595225"/>
                <a:ext cx="312840" cy="348840"/>
              </p14:xfrm>
            </p:contentPart>
          </mc:Choice>
          <mc:Fallback xmlns="">
            <p:pic>
              <p:nvPicPr>
                <p:cNvPr id="169" name="Ink 168">
                  <a:extLst>
                    <a:ext uri="{FF2B5EF4-FFF2-40B4-BE49-F238E27FC236}">
                      <a16:creationId xmlns:a16="http://schemas.microsoft.com/office/drawing/2014/main" id="{3FB110E5-017C-4E78-9ACD-34B9CDA51CF5}"/>
                    </a:ext>
                  </a:extLst>
                </p:cNvPr>
                <p:cNvPicPr/>
                <p:nvPr/>
              </p:nvPicPr>
              <p:blipFill>
                <a:blip r:embed="rId123"/>
                <a:stretch>
                  <a:fillRect/>
                </a:stretch>
              </p:blipFill>
              <p:spPr>
                <a:xfrm>
                  <a:off x="10376970" y="2586225"/>
                  <a:ext cx="330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0" name="Ink 169">
                  <a:extLst>
                    <a:ext uri="{FF2B5EF4-FFF2-40B4-BE49-F238E27FC236}">
                      <a16:creationId xmlns:a16="http://schemas.microsoft.com/office/drawing/2014/main" id="{7CAF13FF-A608-46D9-B41A-E1114F60BD76}"/>
                    </a:ext>
                  </a:extLst>
                </p14:cNvPr>
                <p14:cNvContentPartPr/>
                <p14:nvPr/>
              </p14:nvContentPartPr>
              <p14:xfrm>
                <a:off x="11229810" y="2757225"/>
                <a:ext cx="685800" cy="75960"/>
              </p14:xfrm>
            </p:contentPart>
          </mc:Choice>
          <mc:Fallback xmlns="">
            <p:pic>
              <p:nvPicPr>
                <p:cNvPr id="170" name="Ink 169">
                  <a:extLst>
                    <a:ext uri="{FF2B5EF4-FFF2-40B4-BE49-F238E27FC236}">
                      <a16:creationId xmlns:a16="http://schemas.microsoft.com/office/drawing/2014/main" id="{7CAF13FF-A608-46D9-B41A-E1114F60BD76}"/>
                    </a:ext>
                  </a:extLst>
                </p:cNvPr>
                <p:cNvPicPr/>
                <p:nvPr/>
              </p:nvPicPr>
              <p:blipFill>
                <a:blip r:embed="rId125"/>
                <a:stretch>
                  <a:fillRect/>
                </a:stretch>
              </p:blipFill>
              <p:spPr>
                <a:xfrm>
                  <a:off x="11220810" y="2748225"/>
                  <a:ext cx="703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1" name="Ink 170">
                  <a:extLst>
                    <a:ext uri="{FF2B5EF4-FFF2-40B4-BE49-F238E27FC236}">
                      <a16:creationId xmlns:a16="http://schemas.microsoft.com/office/drawing/2014/main" id="{3012BD27-F63E-4737-BB32-E194E14FC36C}"/>
                    </a:ext>
                  </a:extLst>
                </p14:cNvPr>
                <p14:cNvContentPartPr/>
                <p14:nvPr/>
              </p14:nvContentPartPr>
              <p14:xfrm>
                <a:off x="11343570" y="2279145"/>
                <a:ext cx="164520" cy="228600"/>
              </p14:xfrm>
            </p:contentPart>
          </mc:Choice>
          <mc:Fallback xmlns="">
            <p:pic>
              <p:nvPicPr>
                <p:cNvPr id="171" name="Ink 170">
                  <a:extLst>
                    <a:ext uri="{FF2B5EF4-FFF2-40B4-BE49-F238E27FC236}">
                      <a16:creationId xmlns:a16="http://schemas.microsoft.com/office/drawing/2014/main" id="{3012BD27-F63E-4737-BB32-E194E14FC36C}"/>
                    </a:ext>
                  </a:extLst>
                </p:cNvPr>
                <p:cNvPicPr/>
                <p:nvPr/>
              </p:nvPicPr>
              <p:blipFill>
                <a:blip r:embed="rId127"/>
                <a:stretch>
                  <a:fillRect/>
                </a:stretch>
              </p:blipFill>
              <p:spPr>
                <a:xfrm>
                  <a:off x="11334570" y="2270505"/>
                  <a:ext cx="182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2" name="Ink 171">
                  <a:extLst>
                    <a:ext uri="{FF2B5EF4-FFF2-40B4-BE49-F238E27FC236}">
                      <a16:creationId xmlns:a16="http://schemas.microsoft.com/office/drawing/2014/main" id="{87D76057-A776-4647-9762-9731E57EEF9C}"/>
                    </a:ext>
                  </a:extLst>
                </p14:cNvPr>
                <p14:cNvContentPartPr/>
                <p14:nvPr/>
              </p14:nvContentPartPr>
              <p14:xfrm>
                <a:off x="11471730" y="2279145"/>
                <a:ext cx="197640" cy="298440"/>
              </p14:xfrm>
            </p:contentPart>
          </mc:Choice>
          <mc:Fallback xmlns="">
            <p:pic>
              <p:nvPicPr>
                <p:cNvPr id="172" name="Ink 171">
                  <a:extLst>
                    <a:ext uri="{FF2B5EF4-FFF2-40B4-BE49-F238E27FC236}">
                      <a16:creationId xmlns:a16="http://schemas.microsoft.com/office/drawing/2014/main" id="{87D76057-A776-4647-9762-9731E57EEF9C}"/>
                    </a:ext>
                  </a:extLst>
                </p:cNvPr>
                <p:cNvPicPr/>
                <p:nvPr/>
              </p:nvPicPr>
              <p:blipFill>
                <a:blip r:embed="rId129"/>
                <a:stretch>
                  <a:fillRect/>
                </a:stretch>
              </p:blipFill>
              <p:spPr>
                <a:xfrm>
                  <a:off x="11463090" y="2270145"/>
                  <a:ext cx="215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3" name="Ink 172">
                  <a:extLst>
                    <a:ext uri="{FF2B5EF4-FFF2-40B4-BE49-F238E27FC236}">
                      <a16:creationId xmlns:a16="http://schemas.microsoft.com/office/drawing/2014/main" id="{A316DD6C-3C0A-408D-9B1A-A3DDA2113ED9}"/>
                    </a:ext>
                  </a:extLst>
                </p14:cNvPr>
                <p14:cNvContentPartPr/>
                <p14:nvPr/>
              </p14:nvContentPartPr>
              <p14:xfrm>
                <a:off x="11668290" y="2238465"/>
                <a:ext cx="187560" cy="423000"/>
              </p14:xfrm>
            </p:contentPart>
          </mc:Choice>
          <mc:Fallback xmlns="">
            <p:pic>
              <p:nvPicPr>
                <p:cNvPr id="173" name="Ink 172">
                  <a:extLst>
                    <a:ext uri="{FF2B5EF4-FFF2-40B4-BE49-F238E27FC236}">
                      <a16:creationId xmlns:a16="http://schemas.microsoft.com/office/drawing/2014/main" id="{A316DD6C-3C0A-408D-9B1A-A3DDA2113ED9}"/>
                    </a:ext>
                  </a:extLst>
                </p:cNvPr>
                <p:cNvPicPr/>
                <p:nvPr/>
              </p:nvPicPr>
              <p:blipFill>
                <a:blip r:embed="rId131"/>
                <a:stretch>
                  <a:fillRect/>
                </a:stretch>
              </p:blipFill>
              <p:spPr>
                <a:xfrm>
                  <a:off x="11659290" y="2229825"/>
                  <a:ext cx="2052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 name="Ink 173">
                  <a:extLst>
                    <a:ext uri="{FF2B5EF4-FFF2-40B4-BE49-F238E27FC236}">
                      <a16:creationId xmlns:a16="http://schemas.microsoft.com/office/drawing/2014/main" id="{545FD227-AFA9-4913-89D6-457DA1FB7860}"/>
                    </a:ext>
                  </a:extLst>
                </p14:cNvPr>
                <p14:cNvContentPartPr/>
                <p14:nvPr/>
              </p14:nvContentPartPr>
              <p14:xfrm>
                <a:off x="11815170" y="2587665"/>
                <a:ext cx="130680" cy="155880"/>
              </p14:xfrm>
            </p:contentPart>
          </mc:Choice>
          <mc:Fallback xmlns="">
            <p:pic>
              <p:nvPicPr>
                <p:cNvPr id="174" name="Ink 173">
                  <a:extLst>
                    <a:ext uri="{FF2B5EF4-FFF2-40B4-BE49-F238E27FC236}">
                      <a16:creationId xmlns:a16="http://schemas.microsoft.com/office/drawing/2014/main" id="{545FD227-AFA9-4913-89D6-457DA1FB7860}"/>
                    </a:ext>
                  </a:extLst>
                </p:cNvPr>
                <p:cNvPicPr/>
                <p:nvPr/>
              </p:nvPicPr>
              <p:blipFill>
                <a:blip r:embed="rId133"/>
                <a:stretch>
                  <a:fillRect/>
                </a:stretch>
              </p:blipFill>
              <p:spPr>
                <a:xfrm>
                  <a:off x="11806170" y="2578665"/>
                  <a:ext cx="148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 name="Ink 6">
                  <a:extLst>
                    <a:ext uri="{FF2B5EF4-FFF2-40B4-BE49-F238E27FC236}">
                      <a16:creationId xmlns:a16="http://schemas.microsoft.com/office/drawing/2014/main" id="{FD7DD563-E753-4BB4-9540-EF9A396A3211}"/>
                    </a:ext>
                  </a:extLst>
                </p14:cNvPr>
                <p14:cNvContentPartPr/>
                <p14:nvPr/>
              </p14:nvContentPartPr>
              <p14:xfrm>
                <a:off x="190410" y="2757225"/>
                <a:ext cx="232920" cy="394920"/>
              </p14:xfrm>
            </p:contentPart>
          </mc:Choice>
          <mc:Fallback xmlns="">
            <p:pic>
              <p:nvPicPr>
                <p:cNvPr id="7" name="Ink 6">
                  <a:extLst>
                    <a:ext uri="{FF2B5EF4-FFF2-40B4-BE49-F238E27FC236}">
                      <a16:creationId xmlns:a16="http://schemas.microsoft.com/office/drawing/2014/main" id="{FD7DD563-E753-4BB4-9540-EF9A396A3211}"/>
                    </a:ext>
                  </a:extLst>
                </p:cNvPr>
                <p:cNvPicPr/>
                <p:nvPr/>
              </p:nvPicPr>
              <p:blipFill>
                <a:blip r:embed="rId135"/>
                <a:stretch>
                  <a:fillRect/>
                </a:stretch>
              </p:blipFill>
              <p:spPr>
                <a:xfrm>
                  <a:off x="181770" y="2748585"/>
                  <a:ext cx="2505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 name="Ink 7">
                  <a:extLst>
                    <a:ext uri="{FF2B5EF4-FFF2-40B4-BE49-F238E27FC236}">
                      <a16:creationId xmlns:a16="http://schemas.microsoft.com/office/drawing/2014/main" id="{615D02B1-E70C-4AB3-A894-C5BF8CE9FE67}"/>
                    </a:ext>
                  </a:extLst>
                </p14:cNvPr>
                <p14:cNvContentPartPr/>
                <p14:nvPr/>
              </p14:nvContentPartPr>
              <p14:xfrm>
                <a:off x="696570" y="3059625"/>
                <a:ext cx="7200" cy="236520"/>
              </p14:xfrm>
            </p:contentPart>
          </mc:Choice>
          <mc:Fallback xmlns="">
            <p:pic>
              <p:nvPicPr>
                <p:cNvPr id="8" name="Ink 7">
                  <a:extLst>
                    <a:ext uri="{FF2B5EF4-FFF2-40B4-BE49-F238E27FC236}">
                      <a16:creationId xmlns:a16="http://schemas.microsoft.com/office/drawing/2014/main" id="{615D02B1-E70C-4AB3-A894-C5BF8CE9FE67}"/>
                    </a:ext>
                  </a:extLst>
                </p:cNvPr>
                <p:cNvPicPr/>
                <p:nvPr/>
              </p:nvPicPr>
              <p:blipFill>
                <a:blip r:embed="rId137"/>
                <a:stretch>
                  <a:fillRect/>
                </a:stretch>
              </p:blipFill>
              <p:spPr>
                <a:xfrm>
                  <a:off x="687570" y="3050625"/>
                  <a:ext cx="24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 name="Ink 3">
                  <a:extLst>
                    <a:ext uri="{FF2B5EF4-FFF2-40B4-BE49-F238E27FC236}">
                      <a16:creationId xmlns:a16="http://schemas.microsoft.com/office/drawing/2014/main" id="{430810F1-6379-49FE-AE38-15B7B99538A2}"/>
                    </a:ext>
                  </a:extLst>
                </p14:cNvPr>
                <p14:cNvContentPartPr/>
                <p14:nvPr/>
              </p14:nvContentPartPr>
              <p14:xfrm>
                <a:off x="255570" y="1429545"/>
                <a:ext cx="232920" cy="500760"/>
              </p14:xfrm>
            </p:contentPart>
          </mc:Choice>
          <mc:Fallback xmlns="">
            <p:pic>
              <p:nvPicPr>
                <p:cNvPr id="4" name="Ink 3">
                  <a:extLst>
                    <a:ext uri="{FF2B5EF4-FFF2-40B4-BE49-F238E27FC236}">
                      <a16:creationId xmlns:a16="http://schemas.microsoft.com/office/drawing/2014/main" id="{430810F1-6379-49FE-AE38-15B7B99538A2}"/>
                    </a:ext>
                  </a:extLst>
                </p:cNvPr>
                <p:cNvPicPr/>
                <p:nvPr/>
              </p:nvPicPr>
              <p:blipFill>
                <a:blip r:embed="rId139"/>
                <a:stretch>
                  <a:fillRect/>
                </a:stretch>
              </p:blipFill>
              <p:spPr>
                <a:xfrm>
                  <a:off x="246570" y="1420545"/>
                  <a:ext cx="25056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 name="Ink 4">
                  <a:extLst>
                    <a:ext uri="{FF2B5EF4-FFF2-40B4-BE49-F238E27FC236}">
                      <a16:creationId xmlns:a16="http://schemas.microsoft.com/office/drawing/2014/main" id="{154FF00F-AC55-41F0-B559-4875B5CFEFA0}"/>
                    </a:ext>
                  </a:extLst>
                </p14:cNvPr>
                <p14:cNvContentPartPr/>
                <p14:nvPr/>
              </p14:nvContentPartPr>
              <p14:xfrm>
                <a:off x="550050" y="1787025"/>
                <a:ext cx="292680" cy="269640"/>
              </p14:xfrm>
            </p:contentPart>
          </mc:Choice>
          <mc:Fallback xmlns="">
            <p:pic>
              <p:nvPicPr>
                <p:cNvPr id="5" name="Ink 4">
                  <a:extLst>
                    <a:ext uri="{FF2B5EF4-FFF2-40B4-BE49-F238E27FC236}">
                      <a16:creationId xmlns:a16="http://schemas.microsoft.com/office/drawing/2014/main" id="{154FF00F-AC55-41F0-B559-4875B5CFEFA0}"/>
                    </a:ext>
                  </a:extLst>
                </p:cNvPr>
                <p:cNvPicPr/>
                <p:nvPr/>
              </p:nvPicPr>
              <p:blipFill>
                <a:blip r:embed="rId141"/>
                <a:stretch>
                  <a:fillRect/>
                </a:stretch>
              </p:blipFill>
              <p:spPr>
                <a:xfrm>
                  <a:off x="541410" y="1778385"/>
                  <a:ext cx="310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Ink 11">
                  <a:extLst>
                    <a:ext uri="{FF2B5EF4-FFF2-40B4-BE49-F238E27FC236}">
                      <a16:creationId xmlns:a16="http://schemas.microsoft.com/office/drawing/2014/main" id="{D9187734-EDCF-41F6-99C2-A0A1AF9C4EBF}"/>
                    </a:ext>
                  </a:extLst>
                </p14:cNvPr>
                <p14:cNvContentPartPr/>
                <p14:nvPr/>
              </p14:nvContentPartPr>
              <p14:xfrm>
                <a:off x="766770" y="897465"/>
                <a:ext cx="835200" cy="887400"/>
              </p14:xfrm>
            </p:contentPart>
          </mc:Choice>
          <mc:Fallback xmlns="">
            <p:pic>
              <p:nvPicPr>
                <p:cNvPr id="12" name="Ink 11">
                  <a:extLst>
                    <a:ext uri="{FF2B5EF4-FFF2-40B4-BE49-F238E27FC236}">
                      <a16:creationId xmlns:a16="http://schemas.microsoft.com/office/drawing/2014/main" id="{D9187734-EDCF-41F6-99C2-A0A1AF9C4EBF}"/>
                    </a:ext>
                  </a:extLst>
                </p:cNvPr>
                <p:cNvPicPr/>
                <p:nvPr/>
              </p:nvPicPr>
              <p:blipFill>
                <a:blip r:embed="rId143"/>
                <a:stretch>
                  <a:fillRect/>
                </a:stretch>
              </p:blipFill>
              <p:spPr>
                <a:xfrm>
                  <a:off x="757770" y="888825"/>
                  <a:ext cx="8528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Ink 12">
                  <a:extLst>
                    <a:ext uri="{FF2B5EF4-FFF2-40B4-BE49-F238E27FC236}">
                      <a16:creationId xmlns:a16="http://schemas.microsoft.com/office/drawing/2014/main" id="{C8879E30-9F8A-496B-8DA1-0952E25FC014}"/>
                    </a:ext>
                  </a:extLst>
                </p14:cNvPr>
                <p14:cNvContentPartPr/>
                <p14:nvPr/>
              </p14:nvContentPartPr>
              <p14:xfrm>
                <a:off x="1574610" y="605865"/>
                <a:ext cx="36360" cy="495720"/>
              </p14:xfrm>
            </p:contentPart>
          </mc:Choice>
          <mc:Fallback xmlns="">
            <p:pic>
              <p:nvPicPr>
                <p:cNvPr id="13" name="Ink 12">
                  <a:extLst>
                    <a:ext uri="{FF2B5EF4-FFF2-40B4-BE49-F238E27FC236}">
                      <a16:creationId xmlns:a16="http://schemas.microsoft.com/office/drawing/2014/main" id="{C8879E30-9F8A-496B-8DA1-0952E25FC014}"/>
                    </a:ext>
                  </a:extLst>
                </p:cNvPr>
                <p:cNvPicPr/>
                <p:nvPr/>
              </p:nvPicPr>
              <p:blipFill>
                <a:blip r:embed="rId145"/>
                <a:stretch>
                  <a:fillRect/>
                </a:stretch>
              </p:blipFill>
              <p:spPr>
                <a:xfrm>
                  <a:off x="1565970" y="596865"/>
                  <a:ext cx="5400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 name="Ink 13">
                  <a:extLst>
                    <a:ext uri="{FF2B5EF4-FFF2-40B4-BE49-F238E27FC236}">
                      <a16:creationId xmlns:a16="http://schemas.microsoft.com/office/drawing/2014/main" id="{FE8C7DA8-15EF-44B6-90FF-B6D0FA199320}"/>
                    </a:ext>
                  </a:extLst>
                </p14:cNvPr>
                <p14:cNvContentPartPr/>
                <p14:nvPr/>
              </p14:nvContentPartPr>
              <p14:xfrm>
                <a:off x="1601610" y="658065"/>
                <a:ext cx="451440" cy="474120"/>
              </p14:xfrm>
            </p:contentPart>
          </mc:Choice>
          <mc:Fallback xmlns="">
            <p:pic>
              <p:nvPicPr>
                <p:cNvPr id="14" name="Ink 13">
                  <a:extLst>
                    <a:ext uri="{FF2B5EF4-FFF2-40B4-BE49-F238E27FC236}">
                      <a16:creationId xmlns:a16="http://schemas.microsoft.com/office/drawing/2014/main" id="{FE8C7DA8-15EF-44B6-90FF-B6D0FA199320}"/>
                    </a:ext>
                  </a:extLst>
                </p:cNvPr>
                <p:cNvPicPr/>
                <p:nvPr/>
              </p:nvPicPr>
              <p:blipFill>
                <a:blip r:embed="rId147"/>
                <a:stretch>
                  <a:fillRect/>
                </a:stretch>
              </p:blipFill>
              <p:spPr>
                <a:xfrm>
                  <a:off x="1592610" y="649425"/>
                  <a:ext cx="4690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 name="Ink 14">
                  <a:extLst>
                    <a:ext uri="{FF2B5EF4-FFF2-40B4-BE49-F238E27FC236}">
                      <a16:creationId xmlns:a16="http://schemas.microsoft.com/office/drawing/2014/main" id="{92E98B07-8B1A-4C5B-AAAB-C47E413B8FEA}"/>
                    </a:ext>
                  </a:extLst>
                </p14:cNvPr>
                <p14:cNvContentPartPr/>
                <p14:nvPr/>
              </p14:nvContentPartPr>
              <p14:xfrm>
                <a:off x="2066370" y="898905"/>
                <a:ext cx="155520" cy="183960"/>
              </p14:xfrm>
            </p:contentPart>
          </mc:Choice>
          <mc:Fallback xmlns="">
            <p:pic>
              <p:nvPicPr>
                <p:cNvPr id="15" name="Ink 14">
                  <a:extLst>
                    <a:ext uri="{FF2B5EF4-FFF2-40B4-BE49-F238E27FC236}">
                      <a16:creationId xmlns:a16="http://schemas.microsoft.com/office/drawing/2014/main" id="{92E98B07-8B1A-4C5B-AAAB-C47E413B8FEA}"/>
                    </a:ext>
                  </a:extLst>
                </p:cNvPr>
                <p:cNvPicPr/>
                <p:nvPr/>
              </p:nvPicPr>
              <p:blipFill>
                <a:blip r:embed="rId149"/>
                <a:stretch>
                  <a:fillRect/>
                </a:stretch>
              </p:blipFill>
              <p:spPr>
                <a:xfrm>
                  <a:off x="2057370" y="889905"/>
                  <a:ext cx="173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 name="Ink 15">
                  <a:extLst>
                    <a:ext uri="{FF2B5EF4-FFF2-40B4-BE49-F238E27FC236}">
                      <a16:creationId xmlns:a16="http://schemas.microsoft.com/office/drawing/2014/main" id="{2B8EF7F7-B8CE-4BCD-9188-2636CF7CBC87}"/>
                    </a:ext>
                  </a:extLst>
                </p14:cNvPr>
                <p14:cNvContentPartPr/>
                <p14:nvPr/>
              </p14:nvContentPartPr>
              <p14:xfrm>
                <a:off x="1653090" y="902505"/>
                <a:ext cx="50760" cy="175680"/>
              </p14:xfrm>
            </p:contentPart>
          </mc:Choice>
          <mc:Fallback xmlns="">
            <p:pic>
              <p:nvPicPr>
                <p:cNvPr id="16" name="Ink 15">
                  <a:extLst>
                    <a:ext uri="{FF2B5EF4-FFF2-40B4-BE49-F238E27FC236}">
                      <a16:creationId xmlns:a16="http://schemas.microsoft.com/office/drawing/2014/main" id="{2B8EF7F7-B8CE-4BCD-9188-2636CF7CBC87}"/>
                    </a:ext>
                  </a:extLst>
                </p:cNvPr>
                <p:cNvPicPr/>
                <p:nvPr/>
              </p:nvPicPr>
              <p:blipFill>
                <a:blip r:embed="rId151"/>
                <a:stretch>
                  <a:fillRect/>
                </a:stretch>
              </p:blipFill>
              <p:spPr>
                <a:xfrm>
                  <a:off x="1644450" y="893865"/>
                  <a:ext cx="68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 name="Ink 16">
                  <a:extLst>
                    <a:ext uri="{FF2B5EF4-FFF2-40B4-BE49-F238E27FC236}">
                      <a16:creationId xmlns:a16="http://schemas.microsoft.com/office/drawing/2014/main" id="{8697449B-5A6A-4959-B8C9-87A92C6491F5}"/>
                    </a:ext>
                  </a:extLst>
                </p14:cNvPr>
                <p14:cNvContentPartPr/>
                <p14:nvPr/>
              </p14:nvContentPartPr>
              <p14:xfrm>
                <a:off x="1698450" y="855705"/>
                <a:ext cx="73440" cy="172440"/>
              </p14:xfrm>
            </p:contentPart>
          </mc:Choice>
          <mc:Fallback xmlns="">
            <p:pic>
              <p:nvPicPr>
                <p:cNvPr id="17" name="Ink 16">
                  <a:extLst>
                    <a:ext uri="{FF2B5EF4-FFF2-40B4-BE49-F238E27FC236}">
                      <a16:creationId xmlns:a16="http://schemas.microsoft.com/office/drawing/2014/main" id="{8697449B-5A6A-4959-B8C9-87A92C6491F5}"/>
                    </a:ext>
                  </a:extLst>
                </p:cNvPr>
                <p:cNvPicPr/>
                <p:nvPr/>
              </p:nvPicPr>
              <p:blipFill>
                <a:blip r:embed="rId153"/>
                <a:stretch>
                  <a:fillRect/>
                </a:stretch>
              </p:blipFill>
              <p:spPr>
                <a:xfrm>
                  <a:off x="1689810" y="847065"/>
                  <a:ext cx="91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 name="Ink 17">
                  <a:extLst>
                    <a:ext uri="{FF2B5EF4-FFF2-40B4-BE49-F238E27FC236}">
                      <a16:creationId xmlns:a16="http://schemas.microsoft.com/office/drawing/2014/main" id="{2668842A-6B6B-41CA-9162-4ADC6E993AEB}"/>
                    </a:ext>
                  </a:extLst>
                </p14:cNvPr>
                <p14:cNvContentPartPr/>
                <p14:nvPr/>
              </p14:nvContentPartPr>
              <p14:xfrm>
                <a:off x="1771170" y="890625"/>
                <a:ext cx="72360" cy="95040"/>
              </p14:xfrm>
            </p:contentPart>
          </mc:Choice>
          <mc:Fallback xmlns="">
            <p:pic>
              <p:nvPicPr>
                <p:cNvPr id="18" name="Ink 17">
                  <a:extLst>
                    <a:ext uri="{FF2B5EF4-FFF2-40B4-BE49-F238E27FC236}">
                      <a16:creationId xmlns:a16="http://schemas.microsoft.com/office/drawing/2014/main" id="{2668842A-6B6B-41CA-9162-4ADC6E993AEB}"/>
                    </a:ext>
                  </a:extLst>
                </p:cNvPr>
                <p:cNvPicPr/>
                <p:nvPr/>
              </p:nvPicPr>
              <p:blipFill>
                <a:blip r:embed="rId155"/>
                <a:stretch>
                  <a:fillRect/>
                </a:stretch>
              </p:blipFill>
              <p:spPr>
                <a:xfrm>
                  <a:off x="1762530" y="881985"/>
                  <a:ext cx="90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 name="Ink 18">
                  <a:extLst>
                    <a:ext uri="{FF2B5EF4-FFF2-40B4-BE49-F238E27FC236}">
                      <a16:creationId xmlns:a16="http://schemas.microsoft.com/office/drawing/2014/main" id="{AFC8FE3A-A841-4A0E-B2E5-9692F675A20D}"/>
                    </a:ext>
                  </a:extLst>
                </p14:cNvPr>
                <p14:cNvContentPartPr/>
                <p14:nvPr/>
              </p14:nvContentPartPr>
              <p14:xfrm>
                <a:off x="1895010" y="906465"/>
                <a:ext cx="10440" cy="112680"/>
              </p14:xfrm>
            </p:contentPart>
          </mc:Choice>
          <mc:Fallback xmlns="">
            <p:pic>
              <p:nvPicPr>
                <p:cNvPr id="19" name="Ink 18">
                  <a:extLst>
                    <a:ext uri="{FF2B5EF4-FFF2-40B4-BE49-F238E27FC236}">
                      <a16:creationId xmlns:a16="http://schemas.microsoft.com/office/drawing/2014/main" id="{AFC8FE3A-A841-4A0E-B2E5-9692F675A20D}"/>
                    </a:ext>
                  </a:extLst>
                </p:cNvPr>
                <p:cNvPicPr/>
                <p:nvPr/>
              </p:nvPicPr>
              <p:blipFill>
                <a:blip r:embed="rId157"/>
                <a:stretch>
                  <a:fillRect/>
                </a:stretch>
              </p:blipFill>
              <p:spPr>
                <a:xfrm>
                  <a:off x="1886370" y="897465"/>
                  <a:ext cx="28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Ink 19">
                  <a:extLst>
                    <a:ext uri="{FF2B5EF4-FFF2-40B4-BE49-F238E27FC236}">
                      <a16:creationId xmlns:a16="http://schemas.microsoft.com/office/drawing/2014/main" id="{44C78C8F-F9BA-4906-90C7-8305D0578F02}"/>
                    </a:ext>
                  </a:extLst>
                </p14:cNvPr>
                <p14:cNvContentPartPr/>
                <p14:nvPr/>
              </p14:nvContentPartPr>
              <p14:xfrm>
                <a:off x="1866570" y="944985"/>
                <a:ext cx="121680" cy="13320"/>
              </p14:xfrm>
            </p:contentPart>
          </mc:Choice>
          <mc:Fallback xmlns="">
            <p:pic>
              <p:nvPicPr>
                <p:cNvPr id="20" name="Ink 19">
                  <a:extLst>
                    <a:ext uri="{FF2B5EF4-FFF2-40B4-BE49-F238E27FC236}">
                      <a16:creationId xmlns:a16="http://schemas.microsoft.com/office/drawing/2014/main" id="{44C78C8F-F9BA-4906-90C7-8305D0578F02}"/>
                    </a:ext>
                  </a:extLst>
                </p:cNvPr>
                <p:cNvPicPr/>
                <p:nvPr/>
              </p:nvPicPr>
              <p:blipFill>
                <a:blip r:embed="rId159"/>
                <a:stretch>
                  <a:fillRect/>
                </a:stretch>
              </p:blipFill>
              <p:spPr>
                <a:xfrm>
                  <a:off x="1857570" y="935985"/>
                  <a:ext cx="139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27519202-E39E-42F8-B772-AD7AFF88F31C}"/>
                    </a:ext>
                  </a:extLst>
                </p14:cNvPr>
                <p14:cNvContentPartPr/>
                <p14:nvPr/>
              </p14:nvContentPartPr>
              <p14:xfrm>
                <a:off x="3810930" y="5560905"/>
                <a:ext cx="14040" cy="286560"/>
              </p14:xfrm>
            </p:contentPart>
          </mc:Choice>
          <mc:Fallback xmlns="">
            <p:pic>
              <p:nvPicPr>
                <p:cNvPr id="78" name="Ink 77">
                  <a:extLst>
                    <a:ext uri="{FF2B5EF4-FFF2-40B4-BE49-F238E27FC236}">
                      <a16:creationId xmlns:a16="http://schemas.microsoft.com/office/drawing/2014/main" id="{27519202-E39E-42F8-B772-AD7AFF88F31C}"/>
                    </a:ext>
                  </a:extLst>
                </p:cNvPr>
                <p:cNvPicPr/>
                <p:nvPr/>
              </p:nvPicPr>
              <p:blipFill>
                <a:blip r:embed="rId161"/>
                <a:stretch>
                  <a:fillRect/>
                </a:stretch>
              </p:blipFill>
              <p:spPr>
                <a:xfrm>
                  <a:off x="3801930" y="5551905"/>
                  <a:ext cx="31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CDF6EC87-F250-480F-BB93-28CD9BECB561}"/>
                    </a:ext>
                  </a:extLst>
                </p14:cNvPr>
                <p14:cNvContentPartPr/>
                <p14:nvPr/>
              </p14:nvContentPartPr>
              <p14:xfrm>
                <a:off x="3758010" y="5497905"/>
                <a:ext cx="732960" cy="493560"/>
              </p14:xfrm>
            </p:contentPart>
          </mc:Choice>
          <mc:Fallback xmlns="">
            <p:pic>
              <p:nvPicPr>
                <p:cNvPr id="79" name="Ink 78">
                  <a:extLst>
                    <a:ext uri="{FF2B5EF4-FFF2-40B4-BE49-F238E27FC236}">
                      <a16:creationId xmlns:a16="http://schemas.microsoft.com/office/drawing/2014/main" id="{CDF6EC87-F250-480F-BB93-28CD9BECB561}"/>
                    </a:ext>
                  </a:extLst>
                </p:cNvPr>
                <p:cNvPicPr/>
                <p:nvPr/>
              </p:nvPicPr>
              <p:blipFill>
                <a:blip r:embed="rId163"/>
                <a:stretch>
                  <a:fillRect/>
                </a:stretch>
              </p:blipFill>
              <p:spPr>
                <a:xfrm>
                  <a:off x="3749370" y="5489265"/>
                  <a:ext cx="7506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A963F6D3-1A78-4EA5-8737-742C6048B1E8}"/>
                    </a:ext>
                  </a:extLst>
                </p14:cNvPr>
                <p14:cNvContentPartPr/>
                <p14:nvPr/>
              </p14:nvContentPartPr>
              <p14:xfrm>
                <a:off x="3833970" y="5630385"/>
                <a:ext cx="191160" cy="244440"/>
              </p14:xfrm>
            </p:contentPart>
          </mc:Choice>
          <mc:Fallback xmlns="">
            <p:pic>
              <p:nvPicPr>
                <p:cNvPr id="80" name="Ink 79">
                  <a:extLst>
                    <a:ext uri="{FF2B5EF4-FFF2-40B4-BE49-F238E27FC236}">
                      <a16:creationId xmlns:a16="http://schemas.microsoft.com/office/drawing/2014/main" id="{A963F6D3-1A78-4EA5-8737-742C6048B1E8}"/>
                    </a:ext>
                  </a:extLst>
                </p:cNvPr>
                <p:cNvPicPr/>
                <p:nvPr/>
              </p:nvPicPr>
              <p:blipFill>
                <a:blip r:embed="rId165"/>
                <a:stretch>
                  <a:fillRect/>
                </a:stretch>
              </p:blipFill>
              <p:spPr>
                <a:xfrm>
                  <a:off x="3824970" y="5621385"/>
                  <a:ext cx="208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2160AC34-1064-4DC8-A7E2-9B5525F42903}"/>
                    </a:ext>
                  </a:extLst>
                </p14:cNvPr>
                <p14:cNvContentPartPr/>
                <p14:nvPr/>
              </p14:nvContentPartPr>
              <p14:xfrm>
                <a:off x="3817770" y="5735865"/>
                <a:ext cx="190800" cy="22320"/>
              </p14:xfrm>
            </p:contentPart>
          </mc:Choice>
          <mc:Fallback xmlns="">
            <p:pic>
              <p:nvPicPr>
                <p:cNvPr id="81" name="Ink 80">
                  <a:extLst>
                    <a:ext uri="{FF2B5EF4-FFF2-40B4-BE49-F238E27FC236}">
                      <a16:creationId xmlns:a16="http://schemas.microsoft.com/office/drawing/2014/main" id="{2160AC34-1064-4DC8-A7E2-9B5525F42903}"/>
                    </a:ext>
                  </a:extLst>
                </p:cNvPr>
                <p:cNvPicPr/>
                <p:nvPr/>
              </p:nvPicPr>
              <p:blipFill>
                <a:blip r:embed="rId167"/>
                <a:stretch>
                  <a:fillRect/>
                </a:stretch>
              </p:blipFill>
              <p:spPr>
                <a:xfrm>
                  <a:off x="3808770" y="5727225"/>
                  <a:ext cx="208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839685C1-208D-4608-AA0F-DDCB486D2B24}"/>
                    </a:ext>
                  </a:extLst>
                </p14:cNvPr>
                <p14:cNvContentPartPr/>
                <p14:nvPr/>
              </p14:nvContentPartPr>
              <p14:xfrm>
                <a:off x="4057170" y="5560905"/>
                <a:ext cx="231840" cy="413640"/>
              </p14:xfrm>
            </p:contentPart>
          </mc:Choice>
          <mc:Fallback xmlns="">
            <p:pic>
              <p:nvPicPr>
                <p:cNvPr id="82" name="Ink 81">
                  <a:extLst>
                    <a:ext uri="{FF2B5EF4-FFF2-40B4-BE49-F238E27FC236}">
                      <a16:creationId xmlns:a16="http://schemas.microsoft.com/office/drawing/2014/main" id="{839685C1-208D-4608-AA0F-DDCB486D2B24}"/>
                    </a:ext>
                  </a:extLst>
                </p:cNvPr>
                <p:cNvPicPr/>
                <p:nvPr/>
              </p:nvPicPr>
              <p:blipFill>
                <a:blip r:embed="rId169"/>
                <a:stretch>
                  <a:fillRect/>
                </a:stretch>
              </p:blipFill>
              <p:spPr>
                <a:xfrm>
                  <a:off x="4048170" y="5551905"/>
                  <a:ext cx="2494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7E02BCE3-AD6B-4ECC-871A-635CB769C7D8}"/>
                    </a:ext>
                  </a:extLst>
                </p14:cNvPr>
                <p14:cNvContentPartPr/>
                <p14:nvPr/>
              </p14:nvContentPartPr>
              <p14:xfrm>
                <a:off x="4867170" y="6015585"/>
                <a:ext cx="37800" cy="418320"/>
              </p14:xfrm>
            </p:contentPart>
          </mc:Choice>
          <mc:Fallback xmlns="">
            <p:pic>
              <p:nvPicPr>
                <p:cNvPr id="110" name="Ink 109">
                  <a:extLst>
                    <a:ext uri="{FF2B5EF4-FFF2-40B4-BE49-F238E27FC236}">
                      <a16:creationId xmlns:a16="http://schemas.microsoft.com/office/drawing/2014/main" id="{7E02BCE3-AD6B-4ECC-871A-635CB769C7D8}"/>
                    </a:ext>
                  </a:extLst>
                </p:cNvPr>
                <p:cNvPicPr/>
                <p:nvPr/>
              </p:nvPicPr>
              <p:blipFill>
                <a:blip r:embed="rId171"/>
                <a:stretch>
                  <a:fillRect/>
                </a:stretch>
              </p:blipFill>
              <p:spPr>
                <a:xfrm>
                  <a:off x="4858170" y="6006945"/>
                  <a:ext cx="554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B100BBC7-F306-4E8C-A9CF-04E0D101B881}"/>
                    </a:ext>
                  </a:extLst>
                </p14:cNvPr>
                <p14:cNvContentPartPr/>
                <p14:nvPr/>
              </p14:nvContentPartPr>
              <p14:xfrm>
                <a:off x="4805610" y="5950785"/>
                <a:ext cx="743040" cy="586800"/>
              </p14:xfrm>
            </p:contentPart>
          </mc:Choice>
          <mc:Fallback xmlns="">
            <p:pic>
              <p:nvPicPr>
                <p:cNvPr id="111" name="Ink 110">
                  <a:extLst>
                    <a:ext uri="{FF2B5EF4-FFF2-40B4-BE49-F238E27FC236}">
                      <a16:creationId xmlns:a16="http://schemas.microsoft.com/office/drawing/2014/main" id="{B100BBC7-F306-4E8C-A9CF-04E0D101B881}"/>
                    </a:ext>
                  </a:extLst>
                </p:cNvPr>
                <p:cNvPicPr/>
                <p:nvPr/>
              </p:nvPicPr>
              <p:blipFill>
                <a:blip r:embed="rId173"/>
                <a:stretch>
                  <a:fillRect/>
                </a:stretch>
              </p:blipFill>
              <p:spPr>
                <a:xfrm>
                  <a:off x="4796610" y="5941785"/>
                  <a:ext cx="76068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22823544-92FC-422F-817D-2C0C3562CFDF}"/>
                    </a:ext>
                  </a:extLst>
                </p14:cNvPr>
                <p14:cNvContentPartPr/>
                <p14:nvPr/>
              </p14:nvContentPartPr>
              <p14:xfrm>
                <a:off x="4950330" y="6148065"/>
                <a:ext cx="235440" cy="288000"/>
              </p14:xfrm>
            </p:contentPart>
          </mc:Choice>
          <mc:Fallback xmlns="">
            <p:pic>
              <p:nvPicPr>
                <p:cNvPr id="112" name="Ink 111">
                  <a:extLst>
                    <a:ext uri="{FF2B5EF4-FFF2-40B4-BE49-F238E27FC236}">
                      <a16:creationId xmlns:a16="http://schemas.microsoft.com/office/drawing/2014/main" id="{22823544-92FC-422F-817D-2C0C3562CFDF}"/>
                    </a:ext>
                  </a:extLst>
                </p:cNvPr>
                <p:cNvPicPr/>
                <p:nvPr/>
              </p:nvPicPr>
              <p:blipFill>
                <a:blip r:embed="rId175"/>
                <a:stretch>
                  <a:fillRect/>
                </a:stretch>
              </p:blipFill>
              <p:spPr>
                <a:xfrm>
                  <a:off x="4941330" y="6139065"/>
                  <a:ext cx="2530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A3CFD2C6-8D6B-430A-9E27-09163B9D19FB}"/>
                    </a:ext>
                  </a:extLst>
                </p14:cNvPr>
                <p14:cNvContentPartPr/>
                <p14:nvPr/>
              </p14:nvContentPartPr>
              <p14:xfrm>
                <a:off x="5200530" y="6238425"/>
                <a:ext cx="126720" cy="192240"/>
              </p14:xfrm>
            </p:contentPart>
          </mc:Choice>
          <mc:Fallback xmlns="">
            <p:pic>
              <p:nvPicPr>
                <p:cNvPr id="114" name="Ink 113">
                  <a:extLst>
                    <a:ext uri="{FF2B5EF4-FFF2-40B4-BE49-F238E27FC236}">
                      <a16:creationId xmlns:a16="http://schemas.microsoft.com/office/drawing/2014/main" id="{A3CFD2C6-8D6B-430A-9E27-09163B9D19FB}"/>
                    </a:ext>
                  </a:extLst>
                </p:cNvPr>
                <p:cNvPicPr/>
                <p:nvPr/>
              </p:nvPicPr>
              <p:blipFill>
                <a:blip r:embed="rId177"/>
                <a:stretch>
                  <a:fillRect/>
                </a:stretch>
              </p:blipFill>
              <p:spPr>
                <a:xfrm>
                  <a:off x="5191530" y="6229425"/>
                  <a:ext cx="144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CE2926BB-B236-40D9-98FC-2F3C1DFFFCA9}"/>
                    </a:ext>
                  </a:extLst>
                </p14:cNvPr>
                <p14:cNvContentPartPr/>
                <p14:nvPr/>
              </p14:nvContentPartPr>
              <p14:xfrm>
                <a:off x="5327250" y="6138345"/>
                <a:ext cx="96120" cy="304200"/>
              </p14:xfrm>
            </p:contentPart>
          </mc:Choice>
          <mc:Fallback xmlns="">
            <p:pic>
              <p:nvPicPr>
                <p:cNvPr id="115" name="Ink 114">
                  <a:extLst>
                    <a:ext uri="{FF2B5EF4-FFF2-40B4-BE49-F238E27FC236}">
                      <a16:creationId xmlns:a16="http://schemas.microsoft.com/office/drawing/2014/main" id="{CE2926BB-B236-40D9-98FC-2F3C1DFFFCA9}"/>
                    </a:ext>
                  </a:extLst>
                </p:cNvPr>
                <p:cNvPicPr/>
                <p:nvPr/>
              </p:nvPicPr>
              <p:blipFill>
                <a:blip r:embed="rId179"/>
                <a:stretch>
                  <a:fillRect/>
                </a:stretch>
              </p:blipFill>
              <p:spPr>
                <a:xfrm>
                  <a:off x="5318250" y="6129345"/>
                  <a:ext cx="1137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37" name="Ink 236">
                  <a:extLst>
                    <a:ext uri="{FF2B5EF4-FFF2-40B4-BE49-F238E27FC236}">
                      <a16:creationId xmlns:a16="http://schemas.microsoft.com/office/drawing/2014/main" id="{99F2B75D-413C-49BB-B356-E5D1D66107E3}"/>
                    </a:ext>
                  </a:extLst>
                </p14:cNvPr>
                <p14:cNvContentPartPr/>
                <p14:nvPr/>
              </p14:nvContentPartPr>
              <p14:xfrm>
                <a:off x="4454610" y="5684745"/>
                <a:ext cx="463320" cy="535680"/>
              </p14:xfrm>
            </p:contentPart>
          </mc:Choice>
          <mc:Fallback xmlns="">
            <p:pic>
              <p:nvPicPr>
                <p:cNvPr id="237" name="Ink 236">
                  <a:extLst>
                    <a:ext uri="{FF2B5EF4-FFF2-40B4-BE49-F238E27FC236}">
                      <a16:creationId xmlns:a16="http://schemas.microsoft.com/office/drawing/2014/main" id="{99F2B75D-413C-49BB-B356-E5D1D66107E3}"/>
                    </a:ext>
                  </a:extLst>
                </p:cNvPr>
                <p:cNvPicPr/>
                <p:nvPr/>
              </p:nvPicPr>
              <p:blipFill>
                <a:blip r:embed="rId181"/>
                <a:stretch>
                  <a:fillRect/>
                </a:stretch>
              </p:blipFill>
              <p:spPr>
                <a:xfrm>
                  <a:off x="4445970" y="5675745"/>
                  <a:ext cx="48096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 name="Ink 47">
                  <a:extLst>
                    <a:ext uri="{FF2B5EF4-FFF2-40B4-BE49-F238E27FC236}">
                      <a16:creationId xmlns:a16="http://schemas.microsoft.com/office/drawing/2014/main" id="{D450CB12-A630-41C6-A3A1-26ACECEA5C4B}"/>
                    </a:ext>
                  </a:extLst>
                </p14:cNvPr>
                <p14:cNvContentPartPr/>
                <p14:nvPr/>
              </p14:nvContentPartPr>
              <p14:xfrm>
                <a:off x="3665850" y="1238025"/>
                <a:ext cx="360" cy="360"/>
              </p14:xfrm>
            </p:contentPart>
          </mc:Choice>
          <mc:Fallback xmlns="">
            <p:pic>
              <p:nvPicPr>
                <p:cNvPr id="48" name="Ink 47">
                  <a:extLst>
                    <a:ext uri="{FF2B5EF4-FFF2-40B4-BE49-F238E27FC236}">
                      <a16:creationId xmlns:a16="http://schemas.microsoft.com/office/drawing/2014/main" id="{D450CB12-A630-41C6-A3A1-26ACECEA5C4B}"/>
                    </a:ext>
                  </a:extLst>
                </p:cNvPr>
                <p:cNvPicPr/>
                <p:nvPr/>
              </p:nvPicPr>
              <p:blipFill>
                <a:blip r:embed="rId79"/>
                <a:stretch>
                  <a:fillRect/>
                </a:stretch>
              </p:blipFill>
              <p:spPr>
                <a:xfrm>
                  <a:off x="3657210" y="1229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 name="Ink 40">
                  <a:extLst>
                    <a:ext uri="{FF2B5EF4-FFF2-40B4-BE49-F238E27FC236}">
                      <a16:creationId xmlns:a16="http://schemas.microsoft.com/office/drawing/2014/main" id="{C3575976-5FD9-4550-AC53-4D951BAD7CFF}"/>
                    </a:ext>
                  </a:extLst>
                </p14:cNvPr>
                <p14:cNvContentPartPr/>
                <p14:nvPr/>
              </p14:nvContentPartPr>
              <p14:xfrm>
                <a:off x="3570810" y="208065"/>
                <a:ext cx="78120" cy="374400"/>
              </p14:xfrm>
            </p:contentPart>
          </mc:Choice>
          <mc:Fallback xmlns="">
            <p:pic>
              <p:nvPicPr>
                <p:cNvPr id="41" name="Ink 40">
                  <a:extLst>
                    <a:ext uri="{FF2B5EF4-FFF2-40B4-BE49-F238E27FC236}">
                      <a16:creationId xmlns:a16="http://schemas.microsoft.com/office/drawing/2014/main" id="{C3575976-5FD9-4550-AC53-4D951BAD7CFF}"/>
                    </a:ext>
                  </a:extLst>
                </p:cNvPr>
                <p:cNvPicPr/>
                <p:nvPr/>
              </p:nvPicPr>
              <p:blipFill>
                <a:blip r:embed="rId184"/>
                <a:stretch>
                  <a:fillRect/>
                </a:stretch>
              </p:blipFill>
              <p:spPr>
                <a:xfrm>
                  <a:off x="3561810" y="199425"/>
                  <a:ext cx="95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2" name="Ink 41">
                  <a:extLst>
                    <a:ext uri="{FF2B5EF4-FFF2-40B4-BE49-F238E27FC236}">
                      <a16:creationId xmlns:a16="http://schemas.microsoft.com/office/drawing/2014/main" id="{65FE7E40-F0CA-433B-BA48-A02D5A6A8A65}"/>
                    </a:ext>
                  </a:extLst>
                </p14:cNvPr>
                <p14:cNvContentPartPr/>
                <p14:nvPr/>
              </p14:nvContentPartPr>
              <p14:xfrm>
                <a:off x="3502050" y="155145"/>
                <a:ext cx="763920" cy="448920"/>
              </p14:xfrm>
            </p:contentPart>
          </mc:Choice>
          <mc:Fallback xmlns="">
            <p:pic>
              <p:nvPicPr>
                <p:cNvPr id="42" name="Ink 41">
                  <a:extLst>
                    <a:ext uri="{FF2B5EF4-FFF2-40B4-BE49-F238E27FC236}">
                      <a16:creationId xmlns:a16="http://schemas.microsoft.com/office/drawing/2014/main" id="{65FE7E40-F0CA-433B-BA48-A02D5A6A8A65}"/>
                    </a:ext>
                  </a:extLst>
                </p:cNvPr>
                <p:cNvPicPr/>
                <p:nvPr/>
              </p:nvPicPr>
              <p:blipFill>
                <a:blip r:embed="rId186"/>
                <a:stretch>
                  <a:fillRect/>
                </a:stretch>
              </p:blipFill>
              <p:spPr>
                <a:xfrm>
                  <a:off x="3493410" y="146145"/>
                  <a:ext cx="7815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 name="Ink 42">
                  <a:extLst>
                    <a:ext uri="{FF2B5EF4-FFF2-40B4-BE49-F238E27FC236}">
                      <a16:creationId xmlns:a16="http://schemas.microsoft.com/office/drawing/2014/main" id="{960D202E-B5EB-4012-8142-B3824478BBA7}"/>
                    </a:ext>
                  </a:extLst>
                </p14:cNvPr>
                <p14:cNvContentPartPr/>
                <p14:nvPr/>
              </p14:nvContentPartPr>
              <p14:xfrm>
                <a:off x="3626250" y="258825"/>
                <a:ext cx="171720" cy="245520"/>
              </p14:xfrm>
            </p:contentPart>
          </mc:Choice>
          <mc:Fallback xmlns="">
            <p:pic>
              <p:nvPicPr>
                <p:cNvPr id="43" name="Ink 42">
                  <a:extLst>
                    <a:ext uri="{FF2B5EF4-FFF2-40B4-BE49-F238E27FC236}">
                      <a16:creationId xmlns:a16="http://schemas.microsoft.com/office/drawing/2014/main" id="{960D202E-B5EB-4012-8142-B3824478BBA7}"/>
                    </a:ext>
                  </a:extLst>
                </p:cNvPr>
                <p:cNvPicPr/>
                <p:nvPr/>
              </p:nvPicPr>
              <p:blipFill>
                <a:blip r:embed="rId188"/>
                <a:stretch>
                  <a:fillRect/>
                </a:stretch>
              </p:blipFill>
              <p:spPr>
                <a:xfrm>
                  <a:off x="3617610" y="250185"/>
                  <a:ext cx="189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 name="Ink 43">
                  <a:extLst>
                    <a:ext uri="{FF2B5EF4-FFF2-40B4-BE49-F238E27FC236}">
                      <a16:creationId xmlns:a16="http://schemas.microsoft.com/office/drawing/2014/main" id="{B98CB837-216D-4D91-8650-0A0AE7539150}"/>
                    </a:ext>
                  </a:extLst>
                </p14:cNvPr>
                <p14:cNvContentPartPr/>
                <p14:nvPr/>
              </p14:nvContentPartPr>
              <p14:xfrm>
                <a:off x="3867810" y="248025"/>
                <a:ext cx="151200" cy="245160"/>
              </p14:xfrm>
            </p:contentPart>
          </mc:Choice>
          <mc:Fallback xmlns="">
            <p:pic>
              <p:nvPicPr>
                <p:cNvPr id="44" name="Ink 43">
                  <a:extLst>
                    <a:ext uri="{FF2B5EF4-FFF2-40B4-BE49-F238E27FC236}">
                      <a16:creationId xmlns:a16="http://schemas.microsoft.com/office/drawing/2014/main" id="{B98CB837-216D-4D91-8650-0A0AE7539150}"/>
                    </a:ext>
                  </a:extLst>
                </p:cNvPr>
                <p:cNvPicPr/>
                <p:nvPr/>
              </p:nvPicPr>
              <p:blipFill>
                <a:blip r:embed="rId190"/>
                <a:stretch>
                  <a:fillRect/>
                </a:stretch>
              </p:blipFill>
              <p:spPr>
                <a:xfrm>
                  <a:off x="3858810" y="239025"/>
                  <a:ext cx="168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2" name="Ink 91">
                  <a:extLst>
                    <a:ext uri="{FF2B5EF4-FFF2-40B4-BE49-F238E27FC236}">
                      <a16:creationId xmlns:a16="http://schemas.microsoft.com/office/drawing/2014/main" id="{E46AFCA3-5804-4A7E-8C86-85CF666A8063}"/>
                    </a:ext>
                  </a:extLst>
                </p14:cNvPr>
                <p14:cNvContentPartPr/>
                <p14:nvPr/>
              </p14:nvContentPartPr>
              <p14:xfrm>
                <a:off x="4604010" y="465465"/>
                <a:ext cx="41040" cy="398160"/>
              </p14:xfrm>
            </p:contentPart>
          </mc:Choice>
          <mc:Fallback xmlns="">
            <p:pic>
              <p:nvPicPr>
                <p:cNvPr id="92" name="Ink 91">
                  <a:extLst>
                    <a:ext uri="{FF2B5EF4-FFF2-40B4-BE49-F238E27FC236}">
                      <a16:creationId xmlns:a16="http://schemas.microsoft.com/office/drawing/2014/main" id="{E46AFCA3-5804-4A7E-8C86-85CF666A8063}"/>
                    </a:ext>
                  </a:extLst>
                </p:cNvPr>
                <p:cNvPicPr/>
                <p:nvPr/>
              </p:nvPicPr>
              <p:blipFill>
                <a:blip r:embed="rId192"/>
                <a:stretch>
                  <a:fillRect/>
                </a:stretch>
              </p:blipFill>
              <p:spPr>
                <a:xfrm>
                  <a:off x="4595370" y="456825"/>
                  <a:ext cx="58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3" name="Ink 92">
                  <a:extLst>
                    <a:ext uri="{FF2B5EF4-FFF2-40B4-BE49-F238E27FC236}">
                      <a16:creationId xmlns:a16="http://schemas.microsoft.com/office/drawing/2014/main" id="{AB240E30-0B6C-4CA6-BDF6-7E2561370F45}"/>
                    </a:ext>
                  </a:extLst>
                </p14:cNvPr>
                <p14:cNvContentPartPr/>
                <p14:nvPr/>
              </p14:nvContentPartPr>
              <p14:xfrm>
                <a:off x="4602210" y="466905"/>
                <a:ext cx="777600" cy="561240"/>
              </p14:xfrm>
            </p:contentPart>
          </mc:Choice>
          <mc:Fallback xmlns="">
            <p:pic>
              <p:nvPicPr>
                <p:cNvPr id="93" name="Ink 92">
                  <a:extLst>
                    <a:ext uri="{FF2B5EF4-FFF2-40B4-BE49-F238E27FC236}">
                      <a16:creationId xmlns:a16="http://schemas.microsoft.com/office/drawing/2014/main" id="{AB240E30-0B6C-4CA6-BDF6-7E2561370F45}"/>
                    </a:ext>
                  </a:extLst>
                </p:cNvPr>
                <p:cNvPicPr/>
                <p:nvPr/>
              </p:nvPicPr>
              <p:blipFill>
                <a:blip r:embed="rId194"/>
                <a:stretch>
                  <a:fillRect/>
                </a:stretch>
              </p:blipFill>
              <p:spPr>
                <a:xfrm>
                  <a:off x="4593210" y="457905"/>
                  <a:ext cx="7952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4" name="Ink 93">
                  <a:extLst>
                    <a:ext uri="{FF2B5EF4-FFF2-40B4-BE49-F238E27FC236}">
                      <a16:creationId xmlns:a16="http://schemas.microsoft.com/office/drawing/2014/main" id="{3BDE5AFD-8D58-47BB-A817-B493287316FA}"/>
                    </a:ext>
                  </a:extLst>
                </p14:cNvPr>
                <p14:cNvContentPartPr/>
                <p14:nvPr/>
              </p14:nvContentPartPr>
              <p14:xfrm>
                <a:off x="4717050" y="673185"/>
                <a:ext cx="163800" cy="180360"/>
              </p14:xfrm>
            </p:contentPart>
          </mc:Choice>
          <mc:Fallback xmlns="">
            <p:pic>
              <p:nvPicPr>
                <p:cNvPr id="94" name="Ink 93">
                  <a:extLst>
                    <a:ext uri="{FF2B5EF4-FFF2-40B4-BE49-F238E27FC236}">
                      <a16:creationId xmlns:a16="http://schemas.microsoft.com/office/drawing/2014/main" id="{3BDE5AFD-8D58-47BB-A817-B493287316FA}"/>
                    </a:ext>
                  </a:extLst>
                </p:cNvPr>
                <p:cNvPicPr/>
                <p:nvPr/>
              </p:nvPicPr>
              <p:blipFill>
                <a:blip r:embed="rId196"/>
                <a:stretch>
                  <a:fillRect/>
                </a:stretch>
              </p:blipFill>
              <p:spPr>
                <a:xfrm>
                  <a:off x="4708410" y="664185"/>
                  <a:ext cx="181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5" name="Ink 94">
                  <a:extLst>
                    <a:ext uri="{FF2B5EF4-FFF2-40B4-BE49-F238E27FC236}">
                      <a16:creationId xmlns:a16="http://schemas.microsoft.com/office/drawing/2014/main" id="{707A4EED-0A75-441F-B66E-C7A7FB33EB4D}"/>
                    </a:ext>
                  </a:extLst>
                </p14:cNvPr>
                <p14:cNvContentPartPr/>
                <p14:nvPr/>
              </p14:nvContentPartPr>
              <p14:xfrm>
                <a:off x="4908570" y="636105"/>
                <a:ext cx="187920" cy="211320"/>
              </p14:xfrm>
            </p:contentPart>
          </mc:Choice>
          <mc:Fallback xmlns="">
            <p:pic>
              <p:nvPicPr>
                <p:cNvPr id="95" name="Ink 94">
                  <a:extLst>
                    <a:ext uri="{FF2B5EF4-FFF2-40B4-BE49-F238E27FC236}">
                      <a16:creationId xmlns:a16="http://schemas.microsoft.com/office/drawing/2014/main" id="{707A4EED-0A75-441F-B66E-C7A7FB33EB4D}"/>
                    </a:ext>
                  </a:extLst>
                </p:cNvPr>
                <p:cNvPicPr/>
                <p:nvPr/>
              </p:nvPicPr>
              <p:blipFill>
                <a:blip r:embed="rId198"/>
                <a:stretch>
                  <a:fillRect/>
                </a:stretch>
              </p:blipFill>
              <p:spPr>
                <a:xfrm>
                  <a:off x="4899570" y="627465"/>
                  <a:ext cx="205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 231">
                  <a:extLst>
                    <a:ext uri="{FF2B5EF4-FFF2-40B4-BE49-F238E27FC236}">
                      <a16:creationId xmlns:a16="http://schemas.microsoft.com/office/drawing/2014/main" id="{A171ACA2-6BDA-4AA1-A280-753F2D800B6E}"/>
                    </a:ext>
                  </a:extLst>
                </p14:cNvPr>
                <p14:cNvContentPartPr/>
                <p14:nvPr/>
              </p14:nvContentPartPr>
              <p14:xfrm>
                <a:off x="4205130" y="395985"/>
                <a:ext cx="470520" cy="223920"/>
              </p14:xfrm>
            </p:contentPart>
          </mc:Choice>
          <mc:Fallback xmlns="">
            <p:pic>
              <p:nvPicPr>
                <p:cNvPr id="232" name="Ink 231">
                  <a:extLst>
                    <a:ext uri="{FF2B5EF4-FFF2-40B4-BE49-F238E27FC236}">
                      <a16:creationId xmlns:a16="http://schemas.microsoft.com/office/drawing/2014/main" id="{A171ACA2-6BDA-4AA1-A280-753F2D800B6E}"/>
                    </a:ext>
                  </a:extLst>
                </p:cNvPr>
                <p:cNvPicPr/>
                <p:nvPr/>
              </p:nvPicPr>
              <p:blipFill>
                <a:blip r:embed="rId200"/>
                <a:stretch>
                  <a:fillRect/>
                </a:stretch>
              </p:blipFill>
              <p:spPr>
                <a:xfrm>
                  <a:off x="4196490" y="387345"/>
                  <a:ext cx="488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0" name="Ink 239">
                  <a:extLst>
                    <a:ext uri="{FF2B5EF4-FFF2-40B4-BE49-F238E27FC236}">
                      <a16:creationId xmlns:a16="http://schemas.microsoft.com/office/drawing/2014/main" id="{8B367DC7-72F3-4C75-B357-1B2E394AC6FF}"/>
                    </a:ext>
                  </a:extLst>
                </p14:cNvPr>
                <p14:cNvContentPartPr/>
                <p14:nvPr/>
              </p14:nvContentPartPr>
              <p14:xfrm>
                <a:off x="2896530" y="928065"/>
                <a:ext cx="8280" cy="10440"/>
              </p14:xfrm>
            </p:contentPart>
          </mc:Choice>
          <mc:Fallback xmlns="">
            <p:pic>
              <p:nvPicPr>
                <p:cNvPr id="240" name="Ink 239">
                  <a:extLst>
                    <a:ext uri="{FF2B5EF4-FFF2-40B4-BE49-F238E27FC236}">
                      <a16:creationId xmlns:a16="http://schemas.microsoft.com/office/drawing/2014/main" id="{8B367DC7-72F3-4C75-B357-1B2E394AC6FF}"/>
                    </a:ext>
                  </a:extLst>
                </p:cNvPr>
                <p:cNvPicPr/>
                <p:nvPr/>
              </p:nvPicPr>
              <p:blipFill>
                <a:blip r:embed="rId202"/>
                <a:stretch>
                  <a:fillRect/>
                </a:stretch>
              </p:blipFill>
              <p:spPr>
                <a:xfrm>
                  <a:off x="2887530" y="919425"/>
                  <a:ext cx="2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1" name="Ink 240">
                  <a:extLst>
                    <a:ext uri="{FF2B5EF4-FFF2-40B4-BE49-F238E27FC236}">
                      <a16:creationId xmlns:a16="http://schemas.microsoft.com/office/drawing/2014/main" id="{DCC78019-C33A-4ECE-BD91-4E6A65851345}"/>
                    </a:ext>
                  </a:extLst>
                </p14:cNvPr>
                <p14:cNvContentPartPr/>
                <p14:nvPr/>
              </p14:nvContentPartPr>
              <p14:xfrm>
                <a:off x="2891490" y="937785"/>
                <a:ext cx="14400" cy="18720"/>
              </p14:xfrm>
            </p:contentPart>
          </mc:Choice>
          <mc:Fallback xmlns="">
            <p:pic>
              <p:nvPicPr>
                <p:cNvPr id="241" name="Ink 240">
                  <a:extLst>
                    <a:ext uri="{FF2B5EF4-FFF2-40B4-BE49-F238E27FC236}">
                      <a16:creationId xmlns:a16="http://schemas.microsoft.com/office/drawing/2014/main" id="{DCC78019-C33A-4ECE-BD91-4E6A65851345}"/>
                    </a:ext>
                  </a:extLst>
                </p:cNvPr>
                <p:cNvPicPr/>
                <p:nvPr/>
              </p:nvPicPr>
              <p:blipFill>
                <a:blip r:embed="rId204"/>
                <a:stretch>
                  <a:fillRect/>
                </a:stretch>
              </p:blipFill>
              <p:spPr>
                <a:xfrm>
                  <a:off x="2882490" y="929145"/>
                  <a:ext cx="32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2" name="Ink 241">
                  <a:extLst>
                    <a:ext uri="{FF2B5EF4-FFF2-40B4-BE49-F238E27FC236}">
                      <a16:creationId xmlns:a16="http://schemas.microsoft.com/office/drawing/2014/main" id="{D67BA66D-7CED-420D-8688-FED5AD432E26}"/>
                    </a:ext>
                  </a:extLst>
                </p14:cNvPr>
                <p14:cNvContentPartPr/>
                <p14:nvPr/>
              </p14:nvContentPartPr>
              <p14:xfrm>
                <a:off x="2871330" y="970185"/>
                <a:ext cx="822960" cy="1114920"/>
              </p14:xfrm>
            </p:contentPart>
          </mc:Choice>
          <mc:Fallback xmlns="">
            <p:pic>
              <p:nvPicPr>
                <p:cNvPr id="242" name="Ink 241">
                  <a:extLst>
                    <a:ext uri="{FF2B5EF4-FFF2-40B4-BE49-F238E27FC236}">
                      <a16:creationId xmlns:a16="http://schemas.microsoft.com/office/drawing/2014/main" id="{D67BA66D-7CED-420D-8688-FED5AD432E26}"/>
                    </a:ext>
                  </a:extLst>
                </p:cNvPr>
                <p:cNvPicPr/>
                <p:nvPr/>
              </p:nvPicPr>
              <p:blipFill>
                <a:blip r:embed="rId206"/>
                <a:stretch>
                  <a:fillRect/>
                </a:stretch>
              </p:blipFill>
              <p:spPr>
                <a:xfrm>
                  <a:off x="2862690" y="961185"/>
                  <a:ext cx="840600" cy="1132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8" name="Ink 67">
                  <a:extLst>
                    <a:ext uri="{FF2B5EF4-FFF2-40B4-BE49-F238E27FC236}">
                      <a16:creationId xmlns:a16="http://schemas.microsoft.com/office/drawing/2014/main" id="{22605C08-D010-437D-A92B-0AC3F1627259}"/>
                    </a:ext>
                  </a:extLst>
                </p14:cNvPr>
                <p14:cNvContentPartPr/>
                <p14:nvPr/>
              </p14:nvContentPartPr>
              <p14:xfrm>
                <a:off x="3737490" y="3831825"/>
                <a:ext cx="47160" cy="290160"/>
              </p14:xfrm>
            </p:contentPart>
          </mc:Choice>
          <mc:Fallback xmlns="">
            <p:pic>
              <p:nvPicPr>
                <p:cNvPr id="68" name="Ink 67">
                  <a:extLst>
                    <a:ext uri="{FF2B5EF4-FFF2-40B4-BE49-F238E27FC236}">
                      <a16:creationId xmlns:a16="http://schemas.microsoft.com/office/drawing/2014/main" id="{22605C08-D010-437D-A92B-0AC3F1627259}"/>
                    </a:ext>
                  </a:extLst>
                </p:cNvPr>
                <p:cNvPicPr/>
                <p:nvPr/>
              </p:nvPicPr>
              <p:blipFill>
                <a:blip r:embed="rId208"/>
                <a:stretch>
                  <a:fillRect/>
                </a:stretch>
              </p:blipFill>
              <p:spPr>
                <a:xfrm>
                  <a:off x="3728850" y="3823185"/>
                  <a:ext cx="648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9" name="Ink 68">
                  <a:extLst>
                    <a:ext uri="{FF2B5EF4-FFF2-40B4-BE49-F238E27FC236}">
                      <a16:creationId xmlns:a16="http://schemas.microsoft.com/office/drawing/2014/main" id="{ED860BF4-56BE-4227-81D8-D1B5AC3389DE}"/>
                    </a:ext>
                  </a:extLst>
                </p14:cNvPr>
                <p14:cNvContentPartPr/>
                <p14:nvPr/>
              </p14:nvContentPartPr>
              <p14:xfrm>
                <a:off x="3704010" y="3786465"/>
                <a:ext cx="735480" cy="426240"/>
              </p14:xfrm>
            </p:contentPart>
          </mc:Choice>
          <mc:Fallback xmlns="">
            <p:pic>
              <p:nvPicPr>
                <p:cNvPr id="69" name="Ink 68">
                  <a:extLst>
                    <a:ext uri="{FF2B5EF4-FFF2-40B4-BE49-F238E27FC236}">
                      <a16:creationId xmlns:a16="http://schemas.microsoft.com/office/drawing/2014/main" id="{ED860BF4-56BE-4227-81D8-D1B5AC3389DE}"/>
                    </a:ext>
                  </a:extLst>
                </p:cNvPr>
                <p:cNvPicPr/>
                <p:nvPr/>
              </p:nvPicPr>
              <p:blipFill>
                <a:blip r:embed="rId210"/>
                <a:stretch>
                  <a:fillRect/>
                </a:stretch>
              </p:blipFill>
              <p:spPr>
                <a:xfrm>
                  <a:off x="3695010" y="3777825"/>
                  <a:ext cx="7531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0" name="Ink 69">
                  <a:extLst>
                    <a:ext uri="{FF2B5EF4-FFF2-40B4-BE49-F238E27FC236}">
                      <a16:creationId xmlns:a16="http://schemas.microsoft.com/office/drawing/2014/main" id="{DC7080B1-F944-4DDB-A494-DC4E09BFC049}"/>
                    </a:ext>
                  </a:extLst>
                </p14:cNvPr>
                <p14:cNvContentPartPr/>
                <p14:nvPr/>
              </p14:nvContentPartPr>
              <p14:xfrm>
                <a:off x="3880410" y="3906705"/>
                <a:ext cx="176760" cy="230760"/>
              </p14:xfrm>
            </p:contentPart>
          </mc:Choice>
          <mc:Fallback xmlns="">
            <p:pic>
              <p:nvPicPr>
                <p:cNvPr id="70" name="Ink 69">
                  <a:extLst>
                    <a:ext uri="{FF2B5EF4-FFF2-40B4-BE49-F238E27FC236}">
                      <a16:creationId xmlns:a16="http://schemas.microsoft.com/office/drawing/2014/main" id="{DC7080B1-F944-4DDB-A494-DC4E09BFC049}"/>
                    </a:ext>
                  </a:extLst>
                </p:cNvPr>
                <p:cNvPicPr/>
                <p:nvPr/>
              </p:nvPicPr>
              <p:blipFill>
                <a:blip r:embed="rId212"/>
                <a:stretch>
                  <a:fillRect/>
                </a:stretch>
              </p:blipFill>
              <p:spPr>
                <a:xfrm>
                  <a:off x="3871410" y="3897705"/>
                  <a:ext cx="194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 name="Ink 70">
                  <a:extLst>
                    <a:ext uri="{FF2B5EF4-FFF2-40B4-BE49-F238E27FC236}">
                      <a16:creationId xmlns:a16="http://schemas.microsoft.com/office/drawing/2014/main" id="{14CBF90B-C18D-406E-86C1-B8A819FC51DE}"/>
                    </a:ext>
                  </a:extLst>
                </p14:cNvPr>
                <p14:cNvContentPartPr/>
                <p14:nvPr/>
              </p14:nvContentPartPr>
              <p14:xfrm>
                <a:off x="3886170" y="4044585"/>
                <a:ext cx="131040" cy="18360"/>
              </p14:xfrm>
            </p:contentPart>
          </mc:Choice>
          <mc:Fallback xmlns="">
            <p:pic>
              <p:nvPicPr>
                <p:cNvPr id="71" name="Ink 70">
                  <a:extLst>
                    <a:ext uri="{FF2B5EF4-FFF2-40B4-BE49-F238E27FC236}">
                      <a16:creationId xmlns:a16="http://schemas.microsoft.com/office/drawing/2014/main" id="{14CBF90B-C18D-406E-86C1-B8A819FC51DE}"/>
                    </a:ext>
                  </a:extLst>
                </p:cNvPr>
                <p:cNvPicPr/>
                <p:nvPr/>
              </p:nvPicPr>
              <p:blipFill>
                <a:blip r:embed="rId214"/>
                <a:stretch>
                  <a:fillRect/>
                </a:stretch>
              </p:blipFill>
              <p:spPr>
                <a:xfrm>
                  <a:off x="3877170" y="4035585"/>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 name="Ink 71">
                  <a:extLst>
                    <a:ext uri="{FF2B5EF4-FFF2-40B4-BE49-F238E27FC236}">
                      <a16:creationId xmlns:a16="http://schemas.microsoft.com/office/drawing/2014/main" id="{B62F5F0B-90E8-4792-98EB-58E495AAADD1}"/>
                    </a:ext>
                  </a:extLst>
                </p14:cNvPr>
                <p14:cNvContentPartPr/>
                <p14:nvPr/>
              </p14:nvContentPartPr>
              <p14:xfrm>
                <a:off x="4078770" y="3866385"/>
                <a:ext cx="161280" cy="236880"/>
              </p14:xfrm>
            </p:contentPart>
          </mc:Choice>
          <mc:Fallback xmlns="">
            <p:pic>
              <p:nvPicPr>
                <p:cNvPr id="72" name="Ink 71">
                  <a:extLst>
                    <a:ext uri="{FF2B5EF4-FFF2-40B4-BE49-F238E27FC236}">
                      <a16:creationId xmlns:a16="http://schemas.microsoft.com/office/drawing/2014/main" id="{B62F5F0B-90E8-4792-98EB-58E495AAADD1}"/>
                    </a:ext>
                  </a:extLst>
                </p:cNvPr>
                <p:cNvPicPr/>
                <p:nvPr/>
              </p:nvPicPr>
              <p:blipFill>
                <a:blip r:embed="rId216"/>
                <a:stretch>
                  <a:fillRect/>
                </a:stretch>
              </p:blipFill>
              <p:spPr>
                <a:xfrm>
                  <a:off x="4070130" y="3857385"/>
                  <a:ext cx="178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5" name="Ink 104">
                  <a:extLst>
                    <a:ext uri="{FF2B5EF4-FFF2-40B4-BE49-F238E27FC236}">
                      <a16:creationId xmlns:a16="http://schemas.microsoft.com/office/drawing/2014/main" id="{EE61F817-76C1-40DF-811D-0DEEFAE63F82}"/>
                    </a:ext>
                  </a:extLst>
                </p14:cNvPr>
                <p14:cNvContentPartPr/>
                <p14:nvPr/>
              </p14:nvContentPartPr>
              <p14:xfrm>
                <a:off x="4665570" y="4403505"/>
                <a:ext cx="60120" cy="394200"/>
              </p14:xfrm>
            </p:contentPart>
          </mc:Choice>
          <mc:Fallback xmlns="">
            <p:pic>
              <p:nvPicPr>
                <p:cNvPr id="105" name="Ink 104">
                  <a:extLst>
                    <a:ext uri="{FF2B5EF4-FFF2-40B4-BE49-F238E27FC236}">
                      <a16:creationId xmlns:a16="http://schemas.microsoft.com/office/drawing/2014/main" id="{EE61F817-76C1-40DF-811D-0DEEFAE63F82}"/>
                    </a:ext>
                  </a:extLst>
                </p:cNvPr>
                <p:cNvPicPr/>
                <p:nvPr/>
              </p:nvPicPr>
              <p:blipFill>
                <a:blip r:embed="rId218"/>
                <a:stretch>
                  <a:fillRect/>
                </a:stretch>
              </p:blipFill>
              <p:spPr>
                <a:xfrm>
                  <a:off x="4656570" y="4394865"/>
                  <a:ext cx="777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6" name="Ink 105">
                  <a:extLst>
                    <a:ext uri="{FF2B5EF4-FFF2-40B4-BE49-F238E27FC236}">
                      <a16:creationId xmlns:a16="http://schemas.microsoft.com/office/drawing/2014/main" id="{60EC74CB-DD26-415F-93EF-46E8466165B8}"/>
                    </a:ext>
                  </a:extLst>
                </p14:cNvPr>
                <p14:cNvContentPartPr/>
                <p14:nvPr/>
              </p14:nvContentPartPr>
              <p14:xfrm>
                <a:off x="4609050" y="4374345"/>
                <a:ext cx="735840" cy="517320"/>
              </p14:xfrm>
            </p:contentPart>
          </mc:Choice>
          <mc:Fallback xmlns="">
            <p:pic>
              <p:nvPicPr>
                <p:cNvPr id="106" name="Ink 105">
                  <a:extLst>
                    <a:ext uri="{FF2B5EF4-FFF2-40B4-BE49-F238E27FC236}">
                      <a16:creationId xmlns:a16="http://schemas.microsoft.com/office/drawing/2014/main" id="{60EC74CB-DD26-415F-93EF-46E8466165B8}"/>
                    </a:ext>
                  </a:extLst>
                </p:cNvPr>
                <p:cNvPicPr/>
                <p:nvPr/>
              </p:nvPicPr>
              <p:blipFill>
                <a:blip r:embed="rId220"/>
                <a:stretch>
                  <a:fillRect/>
                </a:stretch>
              </p:blipFill>
              <p:spPr>
                <a:xfrm>
                  <a:off x="4600050" y="4365705"/>
                  <a:ext cx="7534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7" name="Ink 106">
                  <a:extLst>
                    <a:ext uri="{FF2B5EF4-FFF2-40B4-BE49-F238E27FC236}">
                      <a16:creationId xmlns:a16="http://schemas.microsoft.com/office/drawing/2014/main" id="{6B33B7AA-CDEC-40D7-8F03-E9CC608CFF3D}"/>
                    </a:ext>
                  </a:extLst>
                </p14:cNvPr>
                <p14:cNvContentPartPr/>
                <p14:nvPr/>
              </p14:nvContentPartPr>
              <p14:xfrm>
                <a:off x="4788690" y="4525905"/>
                <a:ext cx="176400" cy="276480"/>
              </p14:xfrm>
            </p:contentPart>
          </mc:Choice>
          <mc:Fallback xmlns="">
            <p:pic>
              <p:nvPicPr>
                <p:cNvPr id="107" name="Ink 106">
                  <a:extLst>
                    <a:ext uri="{FF2B5EF4-FFF2-40B4-BE49-F238E27FC236}">
                      <a16:creationId xmlns:a16="http://schemas.microsoft.com/office/drawing/2014/main" id="{6B33B7AA-CDEC-40D7-8F03-E9CC608CFF3D}"/>
                    </a:ext>
                  </a:extLst>
                </p:cNvPr>
                <p:cNvPicPr/>
                <p:nvPr/>
              </p:nvPicPr>
              <p:blipFill>
                <a:blip r:embed="rId222"/>
                <a:stretch>
                  <a:fillRect/>
                </a:stretch>
              </p:blipFill>
              <p:spPr>
                <a:xfrm>
                  <a:off x="4780050" y="4517265"/>
                  <a:ext cx="194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8" name="Ink 107">
                  <a:extLst>
                    <a:ext uri="{FF2B5EF4-FFF2-40B4-BE49-F238E27FC236}">
                      <a16:creationId xmlns:a16="http://schemas.microsoft.com/office/drawing/2014/main" id="{6E93A28C-B685-406F-AEEC-FC98849D721C}"/>
                    </a:ext>
                  </a:extLst>
                </p14:cNvPr>
                <p14:cNvContentPartPr/>
                <p14:nvPr/>
              </p14:nvContentPartPr>
              <p14:xfrm>
                <a:off x="4964370" y="4431945"/>
                <a:ext cx="196560" cy="288000"/>
              </p14:xfrm>
            </p:contentPart>
          </mc:Choice>
          <mc:Fallback xmlns="">
            <p:pic>
              <p:nvPicPr>
                <p:cNvPr id="108" name="Ink 107">
                  <a:extLst>
                    <a:ext uri="{FF2B5EF4-FFF2-40B4-BE49-F238E27FC236}">
                      <a16:creationId xmlns:a16="http://schemas.microsoft.com/office/drawing/2014/main" id="{6E93A28C-B685-406F-AEEC-FC98849D721C}"/>
                    </a:ext>
                  </a:extLst>
                </p:cNvPr>
                <p:cNvPicPr/>
                <p:nvPr/>
              </p:nvPicPr>
              <p:blipFill>
                <a:blip r:embed="rId224"/>
                <a:stretch>
                  <a:fillRect/>
                </a:stretch>
              </p:blipFill>
              <p:spPr>
                <a:xfrm>
                  <a:off x="4955730" y="4422945"/>
                  <a:ext cx="214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6" name="Ink 235">
                  <a:extLst>
                    <a:ext uri="{FF2B5EF4-FFF2-40B4-BE49-F238E27FC236}">
                      <a16:creationId xmlns:a16="http://schemas.microsoft.com/office/drawing/2014/main" id="{054322C3-BC91-4694-9A45-E6E3920CB404}"/>
                    </a:ext>
                  </a:extLst>
                </p14:cNvPr>
                <p14:cNvContentPartPr/>
                <p14:nvPr/>
              </p14:nvContentPartPr>
              <p14:xfrm>
                <a:off x="4388010" y="3934785"/>
                <a:ext cx="322560" cy="643320"/>
              </p14:xfrm>
            </p:contentPart>
          </mc:Choice>
          <mc:Fallback xmlns="">
            <p:pic>
              <p:nvPicPr>
                <p:cNvPr id="236" name="Ink 235">
                  <a:extLst>
                    <a:ext uri="{FF2B5EF4-FFF2-40B4-BE49-F238E27FC236}">
                      <a16:creationId xmlns:a16="http://schemas.microsoft.com/office/drawing/2014/main" id="{054322C3-BC91-4694-9A45-E6E3920CB404}"/>
                    </a:ext>
                  </a:extLst>
                </p:cNvPr>
                <p:cNvPicPr/>
                <p:nvPr/>
              </p:nvPicPr>
              <p:blipFill>
                <a:blip r:embed="rId226"/>
                <a:stretch>
                  <a:fillRect/>
                </a:stretch>
              </p:blipFill>
              <p:spPr>
                <a:xfrm>
                  <a:off x="4379370" y="3925785"/>
                  <a:ext cx="34020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 name="Ink 50">
                  <a:extLst>
                    <a:ext uri="{FF2B5EF4-FFF2-40B4-BE49-F238E27FC236}">
                      <a16:creationId xmlns:a16="http://schemas.microsoft.com/office/drawing/2014/main" id="{85DCEC23-BF1C-4AA1-A013-5F507AFB1AD1}"/>
                    </a:ext>
                  </a:extLst>
                </p14:cNvPr>
                <p14:cNvContentPartPr/>
                <p14:nvPr/>
              </p14:nvContentPartPr>
              <p14:xfrm>
                <a:off x="3680250" y="1951905"/>
                <a:ext cx="20160" cy="408600"/>
              </p14:xfrm>
            </p:contentPart>
          </mc:Choice>
          <mc:Fallback xmlns="">
            <p:pic>
              <p:nvPicPr>
                <p:cNvPr id="51" name="Ink 50">
                  <a:extLst>
                    <a:ext uri="{FF2B5EF4-FFF2-40B4-BE49-F238E27FC236}">
                      <a16:creationId xmlns:a16="http://schemas.microsoft.com/office/drawing/2014/main" id="{85DCEC23-BF1C-4AA1-A013-5F507AFB1AD1}"/>
                    </a:ext>
                  </a:extLst>
                </p:cNvPr>
                <p:cNvPicPr/>
                <p:nvPr/>
              </p:nvPicPr>
              <p:blipFill>
                <a:blip r:embed="rId228"/>
                <a:stretch>
                  <a:fillRect/>
                </a:stretch>
              </p:blipFill>
              <p:spPr>
                <a:xfrm>
                  <a:off x="3671610" y="1942905"/>
                  <a:ext cx="37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2" name="Ink 51">
                  <a:extLst>
                    <a:ext uri="{FF2B5EF4-FFF2-40B4-BE49-F238E27FC236}">
                      <a16:creationId xmlns:a16="http://schemas.microsoft.com/office/drawing/2014/main" id="{AC3799C0-7AB8-4B7F-81C7-340098C807B3}"/>
                    </a:ext>
                  </a:extLst>
                </p14:cNvPr>
                <p14:cNvContentPartPr/>
                <p14:nvPr/>
              </p14:nvContentPartPr>
              <p14:xfrm>
                <a:off x="3635610" y="1987185"/>
                <a:ext cx="815400" cy="473760"/>
              </p14:xfrm>
            </p:contentPart>
          </mc:Choice>
          <mc:Fallback xmlns="">
            <p:pic>
              <p:nvPicPr>
                <p:cNvPr id="52" name="Ink 51">
                  <a:extLst>
                    <a:ext uri="{FF2B5EF4-FFF2-40B4-BE49-F238E27FC236}">
                      <a16:creationId xmlns:a16="http://schemas.microsoft.com/office/drawing/2014/main" id="{AC3799C0-7AB8-4B7F-81C7-340098C807B3}"/>
                    </a:ext>
                  </a:extLst>
                </p:cNvPr>
                <p:cNvPicPr/>
                <p:nvPr/>
              </p:nvPicPr>
              <p:blipFill>
                <a:blip r:embed="rId230"/>
                <a:stretch>
                  <a:fillRect/>
                </a:stretch>
              </p:blipFill>
              <p:spPr>
                <a:xfrm>
                  <a:off x="3626610" y="1978185"/>
                  <a:ext cx="8330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Ink 57">
                  <a:extLst>
                    <a:ext uri="{FF2B5EF4-FFF2-40B4-BE49-F238E27FC236}">
                      <a16:creationId xmlns:a16="http://schemas.microsoft.com/office/drawing/2014/main" id="{A850E527-FD46-45FB-A377-C504E75113FF}"/>
                    </a:ext>
                  </a:extLst>
                </p14:cNvPr>
                <p14:cNvContentPartPr/>
                <p14:nvPr/>
              </p14:nvContentPartPr>
              <p14:xfrm>
                <a:off x="3783210" y="2155305"/>
                <a:ext cx="194040" cy="223200"/>
              </p14:xfrm>
            </p:contentPart>
          </mc:Choice>
          <mc:Fallback xmlns="">
            <p:pic>
              <p:nvPicPr>
                <p:cNvPr id="58" name="Ink 57">
                  <a:extLst>
                    <a:ext uri="{FF2B5EF4-FFF2-40B4-BE49-F238E27FC236}">
                      <a16:creationId xmlns:a16="http://schemas.microsoft.com/office/drawing/2014/main" id="{A850E527-FD46-45FB-A377-C504E75113FF}"/>
                    </a:ext>
                  </a:extLst>
                </p:cNvPr>
                <p:cNvPicPr/>
                <p:nvPr/>
              </p:nvPicPr>
              <p:blipFill>
                <a:blip r:embed="rId232"/>
                <a:stretch>
                  <a:fillRect/>
                </a:stretch>
              </p:blipFill>
              <p:spPr>
                <a:xfrm>
                  <a:off x="3774570" y="2146305"/>
                  <a:ext cx="211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Ink 58">
                  <a:extLst>
                    <a:ext uri="{FF2B5EF4-FFF2-40B4-BE49-F238E27FC236}">
                      <a16:creationId xmlns:a16="http://schemas.microsoft.com/office/drawing/2014/main" id="{CBC44581-FB8D-46A5-9002-57D14B341F61}"/>
                    </a:ext>
                  </a:extLst>
                </p14:cNvPr>
                <p14:cNvContentPartPr/>
                <p14:nvPr/>
              </p14:nvContentPartPr>
              <p14:xfrm>
                <a:off x="3791130" y="2298225"/>
                <a:ext cx="137880" cy="20880"/>
              </p14:xfrm>
            </p:contentPart>
          </mc:Choice>
          <mc:Fallback xmlns="">
            <p:pic>
              <p:nvPicPr>
                <p:cNvPr id="59" name="Ink 58">
                  <a:extLst>
                    <a:ext uri="{FF2B5EF4-FFF2-40B4-BE49-F238E27FC236}">
                      <a16:creationId xmlns:a16="http://schemas.microsoft.com/office/drawing/2014/main" id="{CBC44581-FB8D-46A5-9002-57D14B341F61}"/>
                    </a:ext>
                  </a:extLst>
                </p:cNvPr>
                <p:cNvPicPr/>
                <p:nvPr/>
              </p:nvPicPr>
              <p:blipFill>
                <a:blip r:embed="rId234"/>
                <a:stretch>
                  <a:fillRect/>
                </a:stretch>
              </p:blipFill>
              <p:spPr>
                <a:xfrm>
                  <a:off x="3782130" y="2289585"/>
                  <a:ext cx="155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Ink 59">
                  <a:extLst>
                    <a:ext uri="{FF2B5EF4-FFF2-40B4-BE49-F238E27FC236}">
                      <a16:creationId xmlns:a16="http://schemas.microsoft.com/office/drawing/2014/main" id="{9ECCC08C-CEA6-435B-85C7-19BA58C63D14}"/>
                    </a:ext>
                  </a:extLst>
                </p14:cNvPr>
                <p14:cNvContentPartPr/>
                <p14:nvPr/>
              </p14:nvContentPartPr>
              <p14:xfrm>
                <a:off x="3976530" y="2293905"/>
                <a:ext cx="3960" cy="41040"/>
              </p14:xfrm>
            </p:contentPart>
          </mc:Choice>
          <mc:Fallback xmlns="">
            <p:pic>
              <p:nvPicPr>
                <p:cNvPr id="60" name="Ink 59">
                  <a:extLst>
                    <a:ext uri="{FF2B5EF4-FFF2-40B4-BE49-F238E27FC236}">
                      <a16:creationId xmlns:a16="http://schemas.microsoft.com/office/drawing/2014/main" id="{9ECCC08C-CEA6-435B-85C7-19BA58C63D14}"/>
                    </a:ext>
                  </a:extLst>
                </p:cNvPr>
                <p:cNvPicPr/>
                <p:nvPr/>
              </p:nvPicPr>
              <p:blipFill>
                <a:blip r:embed="rId236"/>
                <a:stretch>
                  <a:fillRect/>
                </a:stretch>
              </p:blipFill>
              <p:spPr>
                <a:xfrm>
                  <a:off x="3967530" y="2285265"/>
                  <a:ext cx="21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Ink 60">
                  <a:extLst>
                    <a:ext uri="{FF2B5EF4-FFF2-40B4-BE49-F238E27FC236}">
                      <a16:creationId xmlns:a16="http://schemas.microsoft.com/office/drawing/2014/main" id="{6D9B52CC-DFD4-401C-AD94-96E0EEC36CAA}"/>
                    </a:ext>
                  </a:extLst>
                </p14:cNvPr>
                <p14:cNvContentPartPr/>
                <p14:nvPr/>
              </p14:nvContentPartPr>
              <p14:xfrm>
                <a:off x="4056090" y="2069265"/>
                <a:ext cx="110160" cy="261360"/>
              </p14:xfrm>
            </p:contentPart>
          </mc:Choice>
          <mc:Fallback xmlns="">
            <p:pic>
              <p:nvPicPr>
                <p:cNvPr id="61" name="Ink 60">
                  <a:extLst>
                    <a:ext uri="{FF2B5EF4-FFF2-40B4-BE49-F238E27FC236}">
                      <a16:creationId xmlns:a16="http://schemas.microsoft.com/office/drawing/2014/main" id="{6D9B52CC-DFD4-401C-AD94-96E0EEC36CAA}"/>
                    </a:ext>
                  </a:extLst>
                </p:cNvPr>
                <p:cNvPicPr/>
                <p:nvPr/>
              </p:nvPicPr>
              <p:blipFill>
                <a:blip r:embed="rId238"/>
                <a:stretch>
                  <a:fillRect/>
                </a:stretch>
              </p:blipFill>
              <p:spPr>
                <a:xfrm>
                  <a:off x="4047090" y="2060265"/>
                  <a:ext cx="127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7" name="Ink 96">
                  <a:extLst>
                    <a:ext uri="{FF2B5EF4-FFF2-40B4-BE49-F238E27FC236}">
                      <a16:creationId xmlns:a16="http://schemas.microsoft.com/office/drawing/2014/main" id="{2DB0B7A1-D77F-4998-932D-70321505D633}"/>
                    </a:ext>
                  </a:extLst>
                </p14:cNvPr>
                <p14:cNvContentPartPr/>
                <p14:nvPr/>
              </p14:nvContentPartPr>
              <p14:xfrm>
                <a:off x="4800570" y="2310825"/>
                <a:ext cx="27720" cy="308160"/>
              </p14:xfrm>
            </p:contentPart>
          </mc:Choice>
          <mc:Fallback xmlns="">
            <p:pic>
              <p:nvPicPr>
                <p:cNvPr id="97" name="Ink 96">
                  <a:extLst>
                    <a:ext uri="{FF2B5EF4-FFF2-40B4-BE49-F238E27FC236}">
                      <a16:creationId xmlns:a16="http://schemas.microsoft.com/office/drawing/2014/main" id="{2DB0B7A1-D77F-4998-932D-70321505D633}"/>
                    </a:ext>
                  </a:extLst>
                </p:cNvPr>
                <p:cNvPicPr/>
                <p:nvPr/>
              </p:nvPicPr>
              <p:blipFill>
                <a:blip r:embed="rId240"/>
                <a:stretch>
                  <a:fillRect/>
                </a:stretch>
              </p:blipFill>
              <p:spPr>
                <a:xfrm>
                  <a:off x="4791570" y="2302185"/>
                  <a:ext cx="45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8" name="Ink 97">
                  <a:extLst>
                    <a:ext uri="{FF2B5EF4-FFF2-40B4-BE49-F238E27FC236}">
                      <a16:creationId xmlns:a16="http://schemas.microsoft.com/office/drawing/2014/main" id="{A9035F0B-A7E3-46FE-861C-67D3D1D3AB4A}"/>
                    </a:ext>
                  </a:extLst>
                </p14:cNvPr>
                <p14:cNvContentPartPr/>
                <p14:nvPr/>
              </p14:nvContentPartPr>
              <p14:xfrm>
                <a:off x="4701210" y="2259705"/>
                <a:ext cx="751680" cy="545400"/>
              </p14:xfrm>
            </p:contentPart>
          </mc:Choice>
          <mc:Fallback xmlns="">
            <p:pic>
              <p:nvPicPr>
                <p:cNvPr id="98" name="Ink 97">
                  <a:extLst>
                    <a:ext uri="{FF2B5EF4-FFF2-40B4-BE49-F238E27FC236}">
                      <a16:creationId xmlns:a16="http://schemas.microsoft.com/office/drawing/2014/main" id="{A9035F0B-A7E3-46FE-861C-67D3D1D3AB4A}"/>
                    </a:ext>
                  </a:extLst>
                </p:cNvPr>
                <p:cNvPicPr/>
                <p:nvPr/>
              </p:nvPicPr>
              <p:blipFill>
                <a:blip r:embed="rId242"/>
                <a:stretch>
                  <a:fillRect/>
                </a:stretch>
              </p:blipFill>
              <p:spPr>
                <a:xfrm>
                  <a:off x="4692570" y="2251065"/>
                  <a:ext cx="76932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9" name="Ink 98">
                  <a:extLst>
                    <a:ext uri="{FF2B5EF4-FFF2-40B4-BE49-F238E27FC236}">
                      <a16:creationId xmlns:a16="http://schemas.microsoft.com/office/drawing/2014/main" id="{600F043B-9014-4C21-BCD5-2DF7DD1D666D}"/>
                    </a:ext>
                  </a:extLst>
                </p14:cNvPr>
                <p14:cNvContentPartPr/>
                <p14:nvPr/>
              </p14:nvContentPartPr>
              <p14:xfrm>
                <a:off x="4862130" y="2419185"/>
                <a:ext cx="185040" cy="227160"/>
              </p14:xfrm>
            </p:contentPart>
          </mc:Choice>
          <mc:Fallback xmlns="">
            <p:pic>
              <p:nvPicPr>
                <p:cNvPr id="99" name="Ink 98">
                  <a:extLst>
                    <a:ext uri="{FF2B5EF4-FFF2-40B4-BE49-F238E27FC236}">
                      <a16:creationId xmlns:a16="http://schemas.microsoft.com/office/drawing/2014/main" id="{600F043B-9014-4C21-BCD5-2DF7DD1D666D}"/>
                    </a:ext>
                  </a:extLst>
                </p:cNvPr>
                <p:cNvPicPr/>
                <p:nvPr/>
              </p:nvPicPr>
              <p:blipFill>
                <a:blip r:embed="rId244"/>
                <a:stretch>
                  <a:fillRect/>
                </a:stretch>
              </p:blipFill>
              <p:spPr>
                <a:xfrm>
                  <a:off x="4853130" y="2410545"/>
                  <a:ext cx="202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0" name="Ink 99">
                  <a:extLst>
                    <a:ext uri="{FF2B5EF4-FFF2-40B4-BE49-F238E27FC236}">
                      <a16:creationId xmlns:a16="http://schemas.microsoft.com/office/drawing/2014/main" id="{187F3CCE-B3BF-4657-B01E-3970FEC4D4A7}"/>
                    </a:ext>
                  </a:extLst>
                </p14:cNvPr>
                <p14:cNvContentPartPr/>
                <p14:nvPr/>
              </p14:nvContentPartPr>
              <p14:xfrm>
                <a:off x="4890570" y="2582625"/>
                <a:ext cx="70560" cy="11520"/>
              </p14:xfrm>
            </p:contentPart>
          </mc:Choice>
          <mc:Fallback xmlns="">
            <p:pic>
              <p:nvPicPr>
                <p:cNvPr id="100" name="Ink 99">
                  <a:extLst>
                    <a:ext uri="{FF2B5EF4-FFF2-40B4-BE49-F238E27FC236}">
                      <a16:creationId xmlns:a16="http://schemas.microsoft.com/office/drawing/2014/main" id="{187F3CCE-B3BF-4657-B01E-3970FEC4D4A7}"/>
                    </a:ext>
                  </a:extLst>
                </p:cNvPr>
                <p:cNvPicPr/>
                <p:nvPr/>
              </p:nvPicPr>
              <p:blipFill>
                <a:blip r:embed="rId246"/>
                <a:stretch>
                  <a:fillRect/>
                </a:stretch>
              </p:blipFill>
              <p:spPr>
                <a:xfrm>
                  <a:off x="4881930" y="2573985"/>
                  <a:ext cx="88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1" name="Ink 100">
                  <a:extLst>
                    <a:ext uri="{FF2B5EF4-FFF2-40B4-BE49-F238E27FC236}">
                      <a16:creationId xmlns:a16="http://schemas.microsoft.com/office/drawing/2014/main" id="{020E49C2-7218-48B5-96E7-9DD167878AD4}"/>
                    </a:ext>
                  </a:extLst>
                </p14:cNvPr>
                <p14:cNvContentPartPr/>
                <p14:nvPr/>
              </p14:nvContentPartPr>
              <p14:xfrm>
                <a:off x="5103330" y="2570025"/>
                <a:ext cx="114120" cy="29160"/>
              </p14:xfrm>
            </p:contentPart>
          </mc:Choice>
          <mc:Fallback xmlns="">
            <p:pic>
              <p:nvPicPr>
                <p:cNvPr id="101" name="Ink 100">
                  <a:extLst>
                    <a:ext uri="{FF2B5EF4-FFF2-40B4-BE49-F238E27FC236}">
                      <a16:creationId xmlns:a16="http://schemas.microsoft.com/office/drawing/2014/main" id="{020E49C2-7218-48B5-96E7-9DD167878AD4}"/>
                    </a:ext>
                  </a:extLst>
                </p:cNvPr>
                <p:cNvPicPr/>
                <p:nvPr/>
              </p:nvPicPr>
              <p:blipFill>
                <a:blip r:embed="rId248"/>
                <a:stretch>
                  <a:fillRect/>
                </a:stretch>
              </p:blipFill>
              <p:spPr>
                <a:xfrm>
                  <a:off x="5094690" y="2561385"/>
                  <a:ext cx="131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2" name="Ink 101">
                  <a:extLst>
                    <a:ext uri="{FF2B5EF4-FFF2-40B4-BE49-F238E27FC236}">
                      <a16:creationId xmlns:a16="http://schemas.microsoft.com/office/drawing/2014/main" id="{095E1BC1-CC30-4BF0-BF92-FEBF7B910319}"/>
                    </a:ext>
                  </a:extLst>
                </p14:cNvPr>
                <p14:cNvContentPartPr/>
                <p14:nvPr/>
              </p14:nvContentPartPr>
              <p14:xfrm>
                <a:off x="5198010" y="2391465"/>
                <a:ext cx="109080" cy="222840"/>
              </p14:xfrm>
            </p:contentPart>
          </mc:Choice>
          <mc:Fallback xmlns="">
            <p:pic>
              <p:nvPicPr>
                <p:cNvPr id="102" name="Ink 101">
                  <a:extLst>
                    <a:ext uri="{FF2B5EF4-FFF2-40B4-BE49-F238E27FC236}">
                      <a16:creationId xmlns:a16="http://schemas.microsoft.com/office/drawing/2014/main" id="{095E1BC1-CC30-4BF0-BF92-FEBF7B910319}"/>
                    </a:ext>
                  </a:extLst>
                </p:cNvPr>
                <p:cNvPicPr/>
                <p:nvPr/>
              </p:nvPicPr>
              <p:blipFill>
                <a:blip r:embed="rId250"/>
                <a:stretch>
                  <a:fillRect/>
                </a:stretch>
              </p:blipFill>
              <p:spPr>
                <a:xfrm>
                  <a:off x="5189010" y="2382465"/>
                  <a:ext cx="126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4" name="Ink 233">
                  <a:extLst>
                    <a:ext uri="{FF2B5EF4-FFF2-40B4-BE49-F238E27FC236}">
                      <a16:creationId xmlns:a16="http://schemas.microsoft.com/office/drawing/2014/main" id="{4DAABE20-1A20-47B1-BF43-8393F9E7E58E}"/>
                    </a:ext>
                  </a:extLst>
                </p14:cNvPr>
                <p14:cNvContentPartPr/>
                <p14:nvPr/>
              </p14:nvContentPartPr>
              <p14:xfrm>
                <a:off x="4441650" y="2253585"/>
                <a:ext cx="346320" cy="178920"/>
              </p14:xfrm>
            </p:contentPart>
          </mc:Choice>
          <mc:Fallback xmlns="">
            <p:pic>
              <p:nvPicPr>
                <p:cNvPr id="234" name="Ink 233">
                  <a:extLst>
                    <a:ext uri="{FF2B5EF4-FFF2-40B4-BE49-F238E27FC236}">
                      <a16:creationId xmlns:a16="http://schemas.microsoft.com/office/drawing/2014/main" id="{4DAABE20-1A20-47B1-BF43-8393F9E7E58E}"/>
                    </a:ext>
                  </a:extLst>
                </p:cNvPr>
                <p:cNvPicPr/>
                <p:nvPr/>
              </p:nvPicPr>
              <p:blipFill>
                <a:blip r:embed="rId252"/>
                <a:stretch>
                  <a:fillRect/>
                </a:stretch>
              </p:blipFill>
              <p:spPr>
                <a:xfrm>
                  <a:off x="4432650" y="2244585"/>
                  <a:ext cx="363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5" name="Ink 254">
                  <a:extLst>
                    <a:ext uri="{FF2B5EF4-FFF2-40B4-BE49-F238E27FC236}">
                      <a16:creationId xmlns:a16="http://schemas.microsoft.com/office/drawing/2014/main" id="{FC818D84-B4D2-41F4-A0C7-6D2461B62DFB}"/>
                    </a:ext>
                  </a:extLst>
                </p14:cNvPr>
                <p14:cNvContentPartPr/>
                <p14:nvPr/>
              </p14:nvContentPartPr>
              <p14:xfrm>
                <a:off x="1194090" y="1797825"/>
                <a:ext cx="2562480" cy="3945960"/>
              </p14:xfrm>
            </p:contentPart>
          </mc:Choice>
          <mc:Fallback xmlns="">
            <p:pic>
              <p:nvPicPr>
                <p:cNvPr id="255" name="Ink 254">
                  <a:extLst>
                    <a:ext uri="{FF2B5EF4-FFF2-40B4-BE49-F238E27FC236}">
                      <a16:creationId xmlns:a16="http://schemas.microsoft.com/office/drawing/2014/main" id="{FC818D84-B4D2-41F4-A0C7-6D2461B62DFB}"/>
                    </a:ext>
                  </a:extLst>
                </p:cNvPr>
                <p:cNvPicPr/>
                <p:nvPr/>
              </p:nvPicPr>
              <p:blipFill>
                <a:blip r:embed="rId254"/>
                <a:stretch>
                  <a:fillRect/>
                </a:stretch>
              </p:blipFill>
              <p:spPr>
                <a:xfrm>
                  <a:off x="1185090" y="1788825"/>
                  <a:ext cx="2580120" cy="3963600"/>
                </a:xfrm>
                <a:prstGeom prst="rect">
                  <a:avLst/>
                </a:prstGeom>
              </p:spPr>
            </p:pic>
          </mc:Fallback>
        </mc:AlternateContent>
      </p:grpSp>
      <p:grpSp>
        <p:nvGrpSpPr>
          <p:cNvPr id="258" name="Group 257">
            <a:extLst>
              <a:ext uri="{FF2B5EF4-FFF2-40B4-BE49-F238E27FC236}">
                <a16:creationId xmlns:a16="http://schemas.microsoft.com/office/drawing/2014/main" id="{36D33307-78B2-4080-9E74-B73BA903C594}"/>
              </a:ext>
            </a:extLst>
          </p:cNvPr>
          <p:cNvGrpSpPr/>
          <p:nvPr/>
        </p:nvGrpSpPr>
        <p:grpSpPr>
          <a:xfrm>
            <a:off x="796650" y="509025"/>
            <a:ext cx="3074760" cy="5392440"/>
            <a:chOff x="796650" y="509025"/>
            <a:chExt cx="3074760" cy="5392440"/>
          </a:xfrm>
        </p:grpSpPr>
        <mc:AlternateContent xmlns:mc="http://schemas.openxmlformats.org/markup-compatibility/2006" xmlns:p14="http://schemas.microsoft.com/office/powerpoint/2010/main">
          <mc:Choice Requires="p14">
            <p:contentPart p14:bwMode="auto" r:id="rId255">
              <p14:nvContentPartPr>
                <p14:cNvPr id="182" name="Ink 181">
                  <a:extLst>
                    <a:ext uri="{FF2B5EF4-FFF2-40B4-BE49-F238E27FC236}">
                      <a16:creationId xmlns:a16="http://schemas.microsoft.com/office/drawing/2014/main" id="{221AEE51-DD40-4504-89F2-1B68A62EE1D0}"/>
                    </a:ext>
                  </a:extLst>
                </p14:cNvPr>
                <p14:cNvContentPartPr/>
                <p14:nvPr/>
              </p14:nvContentPartPr>
              <p14:xfrm>
                <a:off x="796650" y="2531505"/>
                <a:ext cx="761760" cy="412200"/>
              </p14:xfrm>
            </p:contentPart>
          </mc:Choice>
          <mc:Fallback xmlns="">
            <p:pic>
              <p:nvPicPr>
                <p:cNvPr id="182" name="Ink 181">
                  <a:extLst>
                    <a:ext uri="{FF2B5EF4-FFF2-40B4-BE49-F238E27FC236}">
                      <a16:creationId xmlns:a16="http://schemas.microsoft.com/office/drawing/2014/main" id="{221AEE51-DD40-4504-89F2-1B68A62EE1D0}"/>
                    </a:ext>
                  </a:extLst>
                </p:cNvPr>
                <p:cNvPicPr/>
                <p:nvPr/>
              </p:nvPicPr>
              <p:blipFill>
                <a:blip r:embed="rId256"/>
                <a:stretch>
                  <a:fillRect/>
                </a:stretch>
              </p:blipFill>
              <p:spPr>
                <a:xfrm>
                  <a:off x="787650" y="2522865"/>
                  <a:ext cx="7794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3" name="Ink 182">
                  <a:extLst>
                    <a:ext uri="{FF2B5EF4-FFF2-40B4-BE49-F238E27FC236}">
                      <a16:creationId xmlns:a16="http://schemas.microsoft.com/office/drawing/2014/main" id="{F4C9219D-C54C-4FFC-9D42-94F73C6F619D}"/>
                    </a:ext>
                  </a:extLst>
                </p14:cNvPr>
                <p14:cNvContentPartPr/>
                <p14:nvPr/>
              </p14:nvContentPartPr>
              <p14:xfrm>
                <a:off x="1502610" y="2330625"/>
                <a:ext cx="127080" cy="324720"/>
              </p14:xfrm>
            </p:contentPart>
          </mc:Choice>
          <mc:Fallback xmlns="">
            <p:pic>
              <p:nvPicPr>
                <p:cNvPr id="183" name="Ink 182">
                  <a:extLst>
                    <a:ext uri="{FF2B5EF4-FFF2-40B4-BE49-F238E27FC236}">
                      <a16:creationId xmlns:a16="http://schemas.microsoft.com/office/drawing/2014/main" id="{F4C9219D-C54C-4FFC-9D42-94F73C6F619D}"/>
                    </a:ext>
                  </a:extLst>
                </p:cNvPr>
                <p:cNvPicPr/>
                <p:nvPr/>
              </p:nvPicPr>
              <p:blipFill>
                <a:blip r:embed="rId258"/>
                <a:stretch>
                  <a:fillRect/>
                </a:stretch>
              </p:blipFill>
              <p:spPr>
                <a:xfrm>
                  <a:off x="1493610" y="2321625"/>
                  <a:ext cx="1447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4" name="Ink 183">
                  <a:extLst>
                    <a:ext uri="{FF2B5EF4-FFF2-40B4-BE49-F238E27FC236}">
                      <a16:creationId xmlns:a16="http://schemas.microsoft.com/office/drawing/2014/main" id="{AAD0E4EB-6521-434B-B171-E4E446D14068}"/>
                    </a:ext>
                  </a:extLst>
                </p14:cNvPr>
                <p14:cNvContentPartPr/>
                <p14:nvPr/>
              </p14:nvContentPartPr>
              <p14:xfrm>
                <a:off x="1465890" y="2314425"/>
                <a:ext cx="610920" cy="440280"/>
              </p14:xfrm>
            </p:contentPart>
          </mc:Choice>
          <mc:Fallback xmlns="">
            <p:pic>
              <p:nvPicPr>
                <p:cNvPr id="184" name="Ink 183">
                  <a:extLst>
                    <a:ext uri="{FF2B5EF4-FFF2-40B4-BE49-F238E27FC236}">
                      <a16:creationId xmlns:a16="http://schemas.microsoft.com/office/drawing/2014/main" id="{AAD0E4EB-6521-434B-B171-E4E446D14068}"/>
                    </a:ext>
                  </a:extLst>
                </p:cNvPr>
                <p:cNvPicPr/>
                <p:nvPr/>
              </p:nvPicPr>
              <p:blipFill>
                <a:blip r:embed="rId260"/>
                <a:stretch>
                  <a:fillRect/>
                </a:stretch>
              </p:blipFill>
              <p:spPr>
                <a:xfrm>
                  <a:off x="1457250" y="2305785"/>
                  <a:ext cx="6285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5" name="Ink 184">
                  <a:extLst>
                    <a:ext uri="{FF2B5EF4-FFF2-40B4-BE49-F238E27FC236}">
                      <a16:creationId xmlns:a16="http://schemas.microsoft.com/office/drawing/2014/main" id="{A99D2481-DC63-4E6E-AD63-5AA437A00045}"/>
                    </a:ext>
                  </a:extLst>
                </p14:cNvPr>
                <p14:cNvContentPartPr/>
                <p14:nvPr/>
              </p14:nvContentPartPr>
              <p14:xfrm>
                <a:off x="2041530" y="2532585"/>
                <a:ext cx="196200" cy="139320"/>
              </p14:xfrm>
            </p:contentPart>
          </mc:Choice>
          <mc:Fallback xmlns="">
            <p:pic>
              <p:nvPicPr>
                <p:cNvPr id="185" name="Ink 184">
                  <a:extLst>
                    <a:ext uri="{FF2B5EF4-FFF2-40B4-BE49-F238E27FC236}">
                      <a16:creationId xmlns:a16="http://schemas.microsoft.com/office/drawing/2014/main" id="{A99D2481-DC63-4E6E-AD63-5AA437A00045}"/>
                    </a:ext>
                  </a:extLst>
                </p:cNvPr>
                <p:cNvPicPr/>
                <p:nvPr/>
              </p:nvPicPr>
              <p:blipFill>
                <a:blip r:embed="rId262"/>
                <a:stretch>
                  <a:fillRect/>
                </a:stretch>
              </p:blipFill>
              <p:spPr>
                <a:xfrm>
                  <a:off x="2032890" y="2523585"/>
                  <a:ext cx="213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6" name="Ink 185">
                  <a:extLst>
                    <a:ext uri="{FF2B5EF4-FFF2-40B4-BE49-F238E27FC236}">
                      <a16:creationId xmlns:a16="http://schemas.microsoft.com/office/drawing/2014/main" id="{D822D6A7-0B7F-4127-87DD-5368AA38FE58}"/>
                    </a:ext>
                  </a:extLst>
                </p14:cNvPr>
                <p14:cNvContentPartPr/>
                <p14:nvPr/>
              </p14:nvContentPartPr>
              <p14:xfrm>
                <a:off x="1631490" y="2477865"/>
                <a:ext cx="25920" cy="133200"/>
              </p14:xfrm>
            </p:contentPart>
          </mc:Choice>
          <mc:Fallback xmlns="">
            <p:pic>
              <p:nvPicPr>
                <p:cNvPr id="186" name="Ink 185">
                  <a:extLst>
                    <a:ext uri="{FF2B5EF4-FFF2-40B4-BE49-F238E27FC236}">
                      <a16:creationId xmlns:a16="http://schemas.microsoft.com/office/drawing/2014/main" id="{D822D6A7-0B7F-4127-87DD-5368AA38FE58}"/>
                    </a:ext>
                  </a:extLst>
                </p:cNvPr>
                <p:cNvPicPr/>
                <p:nvPr/>
              </p:nvPicPr>
              <p:blipFill>
                <a:blip r:embed="rId264"/>
                <a:stretch>
                  <a:fillRect/>
                </a:stretch>
              </p:blipFill>
              <p:spPr>
                <a:xfrm>
                  <a:off x="1622490" y="2468865"/>
                  <a:ext cx="43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1" name="Ink 190">
                  <a:extLst>
                    <a:ext uri="{FF2B5EF4-FFF2-40B4-BE49-F238E27FC236}">
                      <a16:creationId xmlns:a16="http://schemas.microsoft.com/office/drawing/2014/main" id="{157CC381-82AE-4DED-97E5-AC29915E2180}"/>
                    </a:ext>
                  </a:extLst>
                </p14:cNvPr>
                <p14:cNvContentPartPr/>
                <p14:nvPr/>
              </p14:nvContentPartPr>
              <p14:xfrm>
                <a:off x="1642650" y="2413065"/>
                <a:ext cx="176760" cy="165960"/>
              </p14:xfrm>
            </p:contentPart>
          </mc:Choice>
          <mc:Fallback xmlns="">
            <p:pic>
              <p:nvPicPr>
                <p:cNvPr id="191" name="Ink 190">
                  <a:extLst>
                    <a:ext uri="{FF2B5EF4-FFF2-40B4-BE49-F238E27FC236}">
                      <a16:creationId xmlns:a16="http://schemas.microsoft.com/office/drawing/2014/main" id="{157CC381-82AE-4DED-97E5-AC29915E2180}"/>
                    </a:ext>
                  </a:extLst>
                </p:cNvPr>
                <p:cNvPicPr/>
                <p:nvPr/>
              </p:nvPicPr>
              <p:blipFill>
                <a:blip r:embed="rId266"/>
                <a:stretch>
                  <a:fillRect/>
                </a:stretch>
              </p:blipFill>
              <p:spPr>
                <a:xfrm>
                  <a:off x="1633650" y="2404425"/>
                  <a:ext cx="194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2" name="Ink 191">
                  <a:extLst>
                    <a:ext uri="{FF2B5EF4-FFF2-40B4-BE49-F238E27FC236}">
                      <a16:creationId xmlns:a16="http://schemas.microsoft.com/office/drawing/2014/main" id="{07FCB764-3EB3-48A1-9F99-6D7DEF2F10C8}"/>
                    </a:ext>
                  </a:extLst>
                </p14:cNvPr>
                <p14:cNvContentPartPr/>
                <p14:nvPr/>
              </p14:nvContentPartPr>
              <p14:xfrm>
                <a:off x="1870170" y="2456265"/>
                <a:ext cx="3960" cy="8640"/>
              </p14:xfrm>
            </p:contentPart>
          </mc:Choice>
          <mc:Fallback xmlns="">
            <p:pic>
              <p:nvPicPr>
                <p:cNvPr id="192" name="Ink 191">
                  <a:extLst>
                    <a:ext uri="{FF2B5EF4-FFF2-40B4-BE49-F238E27FC236}">
                      <a16:creationId xmlns:a16="http://schemas.microsoft.com/office/drawing/2014/main" id="{07FCB764-3EB3-48A1-9F99-6D7DEF2F10C8}"/>
                    </a:ext>
                  </a:extLst>
                </p:cNvPr>
                <p:cNvPicPr/>
                <p:nvPr/>
              </p:nvPicPr>
              <p:blipFill>
                <a:blip r:embed="rId268"/>
                <a:stretch>
                  <a:fillRect/>
                </a:stretch>
              </p:blipFill>
              <p:spPr>
                <a:xfrm>
                  <a:off x="1861530" y="2447265"/>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Ink 192">
                  <a:extLst>
                    <a:ext uri="{FF2B5EF4-FFF2-40B4-BE49-F238E27FC236}">
                      <a16:creationId xmlns:a16="http://schemas.microsoft.com/office/drawing/2014/main" id="{2C60D098-22A9-4381-9EAD-980BB005E967}"/>
                    </a:ext>
                  </a:extLst>
                </p14:cNvPr>
                <p14:cNvContentPartPr/>
                <p14:nvPr/>
              </p14:nvContentPartPr>
              <p14:xfrm>
                <a:off x="1895010" y="2499825"/>
                <a:ext cx="7200" cy="64080"/>
              </p14:xfrm>
            </p:contentPart>
          </mc:Choice>
          <mc:Fallback xmlns="">
            <p:pic>
              <p:nvPicPr>
                <p:cNvPr id="193" name="Ink 192">
                  <a:extLst>
                    <a:ext uri="{FF2B5EF4-FFF2-40B4-BE49-F238E27FC236}">
                      <a16:creationId xmlns:a16="http://schemas.microsoft.com/office/drawing/2014/main" id="{2C60D098-22A9-4381-9EAD-980BB005E967}"/>
                    </a:ext>
                  </a:extLst>
                </p:cNvPr>
                <p:cNvPicPr/>
                <p:nvPr/>
              </p:nvPicPr>
              <p:blipFill>
                <a:blip r:embed="rId270"/>
                <a:stretch>
                  <a:fillRect/>
                </a:stretch>
              </p:blipFill>
              <p:spPr>
                <a:xfrm>
                  <a:off x="1886370" y="2490825"/>
                  <a:ext cx="2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4" name="Ink 193">
                  <a:extLst>
                    <a:ext uri="{FF2B5EF4-FFF2-40B4-BE49-F238E27FC236}">
                      <a16:creationId xmlns:a16="http://schemas.microsoft.com/office/drawing/2014/main" id="{02463334-90CD-4310-B091-DC84E2B397C8}"/>
                    </a:ext>
                  </a:extLst>
                </p14:cNvPr>
                <p14:cNvContentPartPr/>
                <p14:nvPr/>
              </p14:nvContentPartPr>
              <p14:xfrm>
                <a:off x="2238450" y="509025"/>
                <a:ext cx="1357560" cy="2052000"/>
              </p14:xfrm>
            </p:contentPart>
          </mc:Choice>
          <mc:Fallback xmlns="">
            <p:pic>
              <p:nvPicPr>
                <p:cNvPr id="194" name="Ink 193">
                  <a:extLst>
                    <a:ext uri="{FF2B5EF4-FFF2-40B4-BE49-F238E27FC236}">
                      <a16:creationId xmlns:a16="http://schemas.microsoft.com/office/drawing/2014/main" id="{02463334-90CD-4310-B091-DC84E2B397C8}"/>
                    </a:ext>
                  </a:extLst>
                </p:cNvPr>
                <p:cNvPicPr/>
                <p:nvPr/>
              </p:nvPicPr>
              <p:blipFill>
                <a:blip r:embed="rId272"/>
                <a:stretch>
                  <a:fillRect/>
                </a:stretch>
              </p:blipFill>
              <p:spPr>
                <a:xfrm>
                  <a:off x="2229450" y="500385"/>
                  <a:ext cx="1375200" cy="2069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6" name="Ink 195">
                  <a:extLst>
                    <a:ext uri="{FF2B5EF4-FFF2-40B4-BE49-F238E27FC236}">
                      <a16:creationId xmlns:a16="http://schemas.microsoft.com/office/drawing/2014/main" id="{E0766F57-2E50-44BA-9ABB-B0C13320DB57}"/>
                    </a:ext>
                  </a:extLst>
                </p14:cNvPr>
                <p14:cNvContentPartPr/>
                <p14:nvPr/>
              </p14:nvContentPartPr>
              <p14:xfrm>
                <a:off x="1857210" y="2575065"/>
                <a:ext cx="63720" cy="41400"/>
              </p14:xfrm>
            </p:contentPart>
          </mc:Choice>
          <mc:Fallback xmlns="">
            <p:pic>
              <p:nvPicPr>
                <p:cNvPr id="196" name="Ink 195">
                  <a:extLst>
                    <a:ext uri="{FF2B5EF4-FFF2-40B4-BE49-F238E27FC236}">
                      <a16:creationId xmlns:a16="http://schemas.microsoft.com/office/drawing/2014/main" id="{E0766F57-2E50-44BA-9ABB-B0C13320DB57}"/>
                    </a:ext>
                  </a:extLst>
                </p:cNvPr>
                <p:cNvPicPr/>
                <p:nvPr/>
              </p:nvPicPr>
              <p:blipFill>
                <a:blip r:embed="rId274"/>
                <a:stretch>
                  <a:fillRect/>
                </a:stretch>
              </p:blipFill>
              <p:spPr>
                <a:xfrm>
                  <a:off x="1848210" y="2566425"/>
                  <a:ext cx="81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7" name="Ink 196">
                  <a:extLst>
                    <a:ext uri="{FF2B5EF4-FFF2-40B4-BE49-F238E27FC236}">
                      <a16:creationId xmlns:a16="http://schemas.microsoft.com/office/drawing/2014/main" id="{E0E6750B-7585-4D04-A210-AA43ACFBB7D5}"/>
                    </a:ext>
                  </a:extLst>
                </p14:cNvPr>
                <p14:cNvContentPartPr/>
                <p14:nvPr/>
              </p14:nvContentPartPr>
              <p14:xfrm>
                <a:off x="1959090" y="2553825"/>
                <a:ext cx="360" cy="360"/>
              </p14:xfrm>
            </p:contentPart>
          </mc:Choice>
          <mc:Fallback xmlns="">
            <p:pic>
              <p:nvPicPr>
                <p:cNvPr id="197" name="Ink 196">
                  <a:extLst>
                    <a:ext uri="{FF2B5EF4-FFF2-40B4-BE49-F238E27FC236}">
                      <a16:creationId xmlns:a16="http://schemas.microsoft.com/office/drawing/2014/main" id="{E0E6750B-7585-4D04-A210-AA43ACFBB7D5}"/>
                    </a:ext>
                  </a:extLst>
                </p:cNvPr>
                <p:cNvPicPr/>
                <p:nvPr/>
              </p:nvPicPr>
              <p:blipFill>
                <a:blip r:embed="rId276"/>
                <a:stretch>
                  <a:fillRect/>
                </a:stretch>
              </p:blipFill>
              <p:spPr>
                <a:xfrm>
                  <a:off x="1950450" y="2545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8" name="Ink 197">
                  <a:extLst>
                    <a:ext uri="{FF2B5EF4-FFF2-40B4-BE49-F238E27FC236}">
                      <a16:creationId xmlns:a16="http://schemas.microsoft.com/office/drawing/2014/main" id="{BAFC0F72-52A6-43B8-A263-4E19A07B668C}"/>
                    </a:ext>
                  </a:extLst>
                </p14:cNvPr>
                <p14:cNvContentPartPr/>
                <p14:nvPr/>
              </p14:nvContentPartPr>
              <p14:xfrm>
                <a:off x="1937490" y="2496585"/>
                <a:ext cx="109080" cy="57240"/>
              </p14:xfrm>
            </p:contentPart>
          </mc:Choice>
          <mc:Fallback xmlns="">
            <p:pic>
              <p:nvPicPr>
                <p:cNvPr id="198" name="Ink 197">
                  <a:extLst>
                    <a:ext uri="{FF2B5EF4-FFF2-40B4-BE49-F238E27FC236}">
                      <a16:creationId xmlns:a16="http://schemas.microsoft.com/office/drawing/2014/main" id="{BAFC0F72-52A6-43B8-A263-4E19A07B668C}"/>
                    </a:ext>
                  </a:extLst>
                </p:cNvPr>
                <p:cNvPicPr/>
                <p:nvPr/>
              </p:nvPicPr>
              <p:blipFill>
                <a:blip r:embed="rId278"/>
                <a:stretch>
                  <a:fillRect/>
                </a:stretch>
              </p:blipFill>
              <p:spPr>
                <a:xfrm>
                  <a:off x="1928490" y="2487945"/>
                  <a:ext cx="126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7" name="Ink 256">
                  <a:extLst>
                    <a:ext uri="{FF2B5EF4-FFF2-40B4-BE49-F238E27FC236}">
                      <a16:creationId xmlns:a16="http://schemas.microsoft.com/office/drawing/2014/main" id="{C61DCCB0-8FC7-4DFB-B96C-F9B793F863A3}"/>
                    </a:ext>
                  </a:extLst>
                </p14:cNvPr>
                <p14:cNvContentPartPr/>
                <p14:nvPr/>
              </p14:nvContentPartPr>
              <p14:xfrm>
                <a:off x="2467410" y="2586945"/>
                <a:ext cx="1404000" cy="3314520"/>
              </p14:xfrm>
            </p:contentPart>
          </mc:Choice>
          <mc:Fallback xmlns="">
            <p:pic>
              <p:nvPicPr>
                <p:cNvPr id="257" name="Ink 256">
                  <a:extLst>
                    <a:ext uri="{FF2B5EF4-FFF2-40B4-BE49-F238E27FC236}">
                      <a16:creationId xmlns:a16="http://schemas.microsoft.com/office/drawing/2014/main" id="{C61DCCB0-8FC7-4DFB-B96C-F9B793F863A3}"/>
                    </a:ext>
                  </a:extLst>
                </p:cNvPr>
                <p:cNvPicPr/>
                <p:nvPr/>
              </p:nvPicPr>
              <p:blipFill>
                <a:blip r:embed="rId280"/>
                <a:stretch>
                  <a:fillRect/>
                </a:stretch>
              </p:blipFill>
              <p:spPr>
                <a:xfrm>
                  <a:off x="2458770" y="2578305"/>
                  <a:ext cx="1421640" cy="3332160"/>
                </a:xfrm>
                <a:prstGeom prst="rect">
                  <a:avLst/>
                </a:prstGeom>
              </p:spPr>
            </p:pic>
          </mc:Fallback>
        </mc:AlternateContent>
      </p:grpSp>
      <p:grpSp>
        <p:nvGrpSpPr>
          <p:cNvPr id="263" name="Group 262">
            <a:extLst>
              <a:ext uri="{FF2B5EF4-FFF2-40B4-BE49-F238E27FC236}">
                <a16:creationId xmlns:a16="http://schemas.microsoft.com/office/drawing/2014/main" id="{0643BAA8-7C0E-4808-BCA7-05D06A3346DB}"/>
              </a:ext>
            </a:extLst>
          </p:cNvPr>
          <p:cNvGrpSpPr/>
          <p:nvPr/>
        </p:nvGrpSpPr>
        <p:grpSpPr>
          <a:xfrm>
            <a:off x="2933250" y="4683585"/>
            <a:ext cx="2016360" cy="1878840"/>
            <a:chOff x="2933250" y="4683585"/>
            <a:chExt cx="2016360" cy="1878840"/>
          </a:xfrm>
        </p:grpSpPr>
        <mc:AlternateContent xmlns:mc="http://schemas.openxmlformats.org/markup-compatibility/2006" xmlns:p14="http://schemas.microsoft.com/office/powerpoint/2010/main">
          <mc:Choice Requires="p14">
            <p:contentPart p14:bwMode="auto" r:id="rId281">
              <p14:nvContentPartPr>
                <p14:cNvPr id="259" name="Ink 258">
                  <a:extLst>
                    <a:ext uri="{FF2B5EF4-FFF2-40B4-BE49-F238E27FC236}">
                      <a16:creationId xmlns:a16="http://schemas.microsoft.com/office/drawing/2014/main" id="{3960AFA0-DA6B-41B7-B179-C86287FF39C7}"/>
                    </a:ext>
                  </a:extLst>
                </p14:cNvPr>
                <p14:cNvContentPartPr/>
                <p14:nvPr/>
              </p14:nvContentPartPr>
              <p14:xfrm>
                <a:off x="2936490" y="4684665"/>
                <a:ext cx="6120" cy="7920"/>
              </p14:xfrm>
            </p:contentPart>
          </mc:Choice>
          <mc:Fallback xmlns="">
            <p:pic>
              <p:nvPicPr>
                <p:cNvPr id="259" name="Ink 258">
                  <a:extLst>
                    <a:ext uri="{FF2B5EF4-FFF2-40B4-BE49-F238E27FC236}">
                      <a16:creationId xmlns:a16="http://schemas.microsoft.com/office/drawing/2014/main" id="{3960AFA0-DA6B-41B7-B179-C86287FF39C7}"/>
                    </a:ext>
                  </a:extLst>
                </p:cNvPr>
                <p:cNvPicPr/>
                <p:nvPr/>
              </p:nvPicPr>
              <p:blipFill>
                <a:blip r:embed="rId282"/>
                <a:stretch>
                  <a:fillRect/>
                </a:stretch>
              </p:blipFill>
              <p:spPr>
                <a:xfrm>
                  <a:off x="2927490" y="4676025"/>
                  <a:ext cx="23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0" name="Ink 259">
                  <a:extLst>
                    <a:ext uri="{FF2B5EF4-FFF2-40B4-BE49-F238E27FC236}">
                      <a16:creationId xmlns:a16="http://schemas.microsoft.com/office/drawing/2014/main" id="{55D9FEEA-A0D6-41A7-B88E-6B35425531C2}"/>
                    </a:ext>
                  </a:extLst>
                </p14:cNvPr>
                <p14:cNvContentPartPr/>
                <p14:nvPr/>
              </p14:nvContentPartPr>
              <p14:xfrm>
                <a:off x="2933250" y="4683585"/>
                <a:ext cx="42120" cy="48240"/>
              </p14:xfrm>
            </p:contentPart>
          </mc:Choice>
          <mc:Fallback xmlns="">
            <p:pic>
              <p:nvPicPr>
                <p:cNvPr id="260" name="Ink 259">
                  <a:extLst>
                    <a:ext uri="{FF2B5EF4-FFF2-40B4-BE49-F238E27FC236}">
                      <a16:creationId xmlns:a16="http://schemas.microsoft.com/office/drawing/2014/main" id="{55D9FEEA-A0D6-41A7-B88E-6B35425531C2}"/>
                    </a:ext>
                  </a:extLst>
                </p:cNvPr>
                <p:cNvPicPr/>
                <p:nvPr/>
              </p:nvPicPr>
              <p:blipFill>
                <a:blip r:embed="rId284"/>
                <a:stretch>
                  <a:fillRect/>
                </a:stretch>
              </p:blipFill>
              <p:spPr>
                <a:xfrm>
                  <a:off x="2924250" y="4674585"/>
                  <a:ext cx="59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 name="Ink 261">
                  <a:extLst>
                    <a:ext uri="{FF2B5EF4-FFF2-40B4-BE49-F238E27FC236}">
                      <a16:creationId xmlns:a16="http://schemas.microsoft.com/office/drawing/2014/main" id="{7EE41A7D-5D40-4B50-AEBF-019E208D073B}"/>
                    </a:ext>
                  </a:extLst>
                </p14:cNvPr>
                <p14:cNvContentPartPr/>
                <p14:nvPr/>
              </p14:nvContentPartPr>
              <p14:xfrm>
                <a:off x="2955210" y="4703385"/>
                <a:ext cx="1994400" cy="1859040"/>
              </p14:xfrm>
            </p:contentPart>
          </mc:Choice>
          <mc:Fallback xmlns="">
            <p:pic>
              <p:nvPicPr>
                <p:cNvPr id="262" name="Ink 261">
                  <a:extLst>
                    <a:ext uri="{FF2B5EF4-FFF2-40B4-BE49-F238E27FC236}">
                      <a16:creationId xmlns:a16="http://schemas.microsoft.com/office/drawing/2014/main" id="{7EE41A7D-5D40-4B50-AEBF-019E208D073B}"/>
                    </a:ext>
                  </a:extLst>
                </p:cNvPr>
                <p:cNvPicPr/>
                <p:nvPr/>
              </p:nvPicPr>
              <p:blipFill>
                <a:blip r:embed="rId286"/>
                <a:stretch>
                  <a:fillRect/>
                </a:stretch>
              </p:blipFill>
              <p:spPr>
                <a:xfrm>
                  <a:off x="2946570" y="4694745"/>
                  <a:ext cx="2012040" cy="18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266" name="Ink 265">
                <a:extLst>
                  <a:ext uri="{FF2B5EF4-FFF2-40B4-BE49-F238E27FC236}">
                    <a16:creationId xmlns:a16="http://schemas.microsoft.com/office/drawing/2014/main" id="{F4EEEFE7-5415-4C50-B8FB-13C437D3CC59}"/>
                  </a:ext>
                </a:extLst>
              </p14:cNvPr>
              <p14:cNvContentPartPr/>
              <p14:nvPr/>
            </p14:nvContentPartPr>
            <p14:xfrm>
              <a:off x="231810" y="5382345"/>
              <a:ext cx="217440" cy="228960"/>
            </p14:xfrm>
          </p:contentPart>
        </mc:Choice>
        <mc:Fallback xmlns="">
          <p:pic>
            <p:nvPicPr>
              <p:cNvPr id="266" name="Ink 265">
                <a:extLst>
                  <a:ext uri="{FF2B5EF4-FFF2-40B4-BE49-F238E27FC236}">
                    <a16:creationId xmlns:a16="http://schemas.microsoft.com/office/drawing/2014/main" id="{F4EEEFE7-5415-4C50-B8FB-13C437D3CC59}"/>
                  </a:ext>
                </a:extLst>
              </p:cNvPr>
              <p:cNvPicPr/>
              <p:nvPr/>
            </p:nvPicPr>
            <p:blipFill>
              <a:blip r:embed="rId288"/>
              <a:stretch>
                <a:fillRect/>
              </a:stretch>
            </p:blipFill>
            <p:spPr>
              <a:xfrm>
                <a:off x="222810" y="5373345"/>
                <a:ext cx="235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7" name="Ink 266">
                <a:extLst>
                  <a:ext uri="{FF2B5EF4-FFF2-40B4-BE49-F238E27FC236}">
                    <a16:creationId xmlns:a16="http://schemas.microsoft.com/office/drawing/2014/main" id="{B0A638B1-4473-48DE-A4AE-BFADF8154CE6}"/>
                  </a:ext>
                </a:extLst>
              </p14:cNvPr>
              <p14:cNvContentPartPr/>
              <p14:nvPr/>
            </p14:nvContentPartPr>
            <p14:xfrm>
              <a:off x="460410" y="2965305"/>
              <a:ext cx="9551520" cy="3848040"/>
            </p14:xfrm>
          </p:contentPart>
        </mc:Choice>
        <mc:Fallback xmlns="">
          <p:pic>
            <p:nvPicPr>
              <p:cNvPr id="267" name="Ink 266">
                <a:extLst>
                  <a:ext uri="{FF2B5EF4-FFF2-40B4-BE49-F238E27FC236}">
                    <a16:creationId xmlns:a16="http://schemas.microsoft.com/office/drawing/2014/main" id="{B0A638B1-4473-48DE-A4AE-BFADF8154CE6}"/>
                  </a:ext>
                </a:extLst>
              </p:cNvPr>
              <p:cNvPicPr/>
              <p:nvPr/>
            </p:nvPicPr>
            <p:blipFill>
              <a:blip r:embed="rId290"/>
              <a:stretch>
                <a:fillRect/>
              </a:stretch>
            </p:blipFill>
            <p:spPr>
              <a:xfrm>
                <a:off x="451410" y="2956665"/>
                <a:ext cx="9569160" cy="3865680"/>
              </a:xfrm>
              <a:prstGeom prst="rect">
                <a:avLst/>
              </a:prstGeom>
            </p:spPr>
          </p:pic>
        </mc:Fallback>
      </mc:AlternateContent>
    </p:spTree>
    <p:extLst>
      <p:ext uri="{BB962C8B-B14F-4D97-AF65-F5344CB8AC3E}">
        <p14:creationId xmlns:p14="http://schemas.microsoft.com/office/powerpoint/2010/main" val="152270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D6A00C90-921A-4198-8820-DDA4FA0A6194}"/>
                  </a:ext>
                </a:extLst>
              </p14:cNvPr>
              <p14:cNvContentPartPr/>
              <p14:nvPr/>
            </p14:nvContentPartPr>
            <p14:xfrm>
              <a:off x="420810" y="6069945"/>
              <a:ext cx="27000" cy="14760"/>
            </p14:xfrm>
          </p:contentPart>
        </mc:Choice>
        <mc:Fallback xmlns="">
          <p:pic>
            <p:nvPicPr>
              <p:cNvPr id="31" name="Ink 30">
                <a:extLst>
                  <a:ext uri="{FF2B5EF4-FFF2-40B4-BE49-F238E27FC236}">
                    <a16:creationId xmlns:a16="http://schemas.microsoft.com/office/drawing/2014/main" id="{D6A00C90-921A-4198-8820-DDA4FA0A6194}"/>
                  </a:ext>
                </a:extLst>
              </p:cNvPr>
              <p:cNvPicPr/>
              <p:nvPr/>
            </p:nvPicPr>
            <p:blipFill>
              <a:blip r:embed="rId3"/>
              <a:stretch>
                <a:fillRect/>
              </a:stretch>
            </p:blipFill>
            <p:spPr>
              <a:xfrm>
                <a:off x="411810" y="6060945"/>
                <a:ext cx="44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1" name="Ink 130">
                <a:extLst>
                  <a:ext uri="{FF2B5EF4-FFF2-40B4-BE49-F238E27FC236}">
                    <a16:creationId xmlns:a16="http://schemas.microsoft.com/office/drawing/2014/main" id="{DDA50F43-603D-4ED2-9559-570A9908464C}"/>
                  </a:ext>
                </a:extLst>
              </p14:cNvPr>
              <p14:cNvContentPartPr/>
              <p14:nvPr/>
            </p14:nvContentPartPr>
            <p14:xfrm>
              <a:off x="5470890" y="1739145"/>
              <a:ext cx="675360" cy="840240"/>
            </p14:xfrm>
          </p:contentPart>
        </mc:Choice>
        <mc:Fallback xmlns="">
          <p:pic>
            <p:nvPicPr>
              <p:cNvPr id="131" name="Ink 130">
                <a:extLst>
                  <a:ext uri="{FF2B5EF4-FFF2-40B4-BE49-F238E27FC236}">
                    <a16:creationId xmlns:a16="http://schemas.microsoft.com/office/drawing/2014/main" id="{DDA50F43-603D-4ED2-9559-570A9908464C}"/>
                  </a:ext>
                </a:extLst>
              </p:cNvPr>
              <p:cNvPicPr/>
              <p:nvPr/>
            </p:nvPicPr>
            <p:blipFill>
              <a:blip r:embed="rId5"/>
              <a:stretch>
                <a:fillRect/>
              </a:stretch>
            </p:blipFill>
            <p:spPr>
              <a:xfrm>
                <a:off x="5461890" y="1730141"/>
                <a:ext cx="693000" cy="85788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6" name="Ink 155">
                <a:extLst>
                  <a:ext uri="{FF2B5EF4-FFF2-40B4-BE49-F238E27FC236}">
                    <a16:creationId xmlns:a16="http://schemas.microsoft.com/office/drawing/2014/main" id="{88FFF97C-842C-4E36-BCC8-7F69D588607D}"/>
                  </a:ext>
                </a:extLst>
              </p14:cNvPr>
              <p14:cNvContentPartPr/>
              <p14:nvPr/>
            </p14:nvContentPartPr>
            <p14:xfrm>
              <a:off x="7836090" y="2335665"/>
              <a:ext cx="1306080" cy="442440"/>
            </p14:xfrm>
          </p:contentPart>
        </mc:Choice>
        <mc:Fallback xmlns="">
          <p:pic>
            <p:nvPicPr>
              <p:cNvPr id="156" name="Ink 155">
                <a:extLst>
                  <a:ext uri="{FF2B5EF4-FFF2-40B4-BE49-F238E27FC236}">
                    <a16:creationId xmlns:a16="http://schemas.microsoft.com/office/drawing/2014/main" id="{88FFF97C-842C-4E36-BCC8-7F69D588607D}"/>
                  </a:ext>
                </a:extLst>
              </p:cNvPr>
              <p:cNvPicPr/>
              <p:nvPr/>
            </p:nvPicPr>
            <p:blipFill>
              <a:blip r:embed="rId7"/>
              <a:stretch>
                <a:fillRect/>
              </a:stretch>
            </p:blipFill>
            <p:spPr>
              <a:xfrm>
                <a:off x="7827090" y="2326672"/>
                <a:ext cx="1323720" cy="4600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6" name="Ink 175">
                <a:extLst>
                  <a:ext uri="{FF2B5EF4-FFF2-40B4-BE49-F238E27FC236}">
                    <a16:creationId xmlns:a16="http://schemas.microsoft.com/office/drawing/2014/main" id="{5036C886-2DE1-483C-A9E6-3CEB6B56488C}"/>
                  </a:ext>
                </a:extLst>
              </p14:cNvPr>
              <p14:cNvContentPartPr/>
              <p14:nvPr/>
            </p14:nvContentPartPr>
            <p14:xfrm>
              <a:off x="11729130" y="2328825"/>
              <a:ext cx="206280" cy="135720"/>
            </p14:xfrm>
          </p:contentPart>
        </mc:Choice>
        <mc:Fallback xmlns="">
          <p:pic>
            <p:nvPicPr>
              <p:cNvPr id="176" name="Ink 175">
                <a:extLst>
                  <a:ext uri="{FF2B5EF4-FFF2-40B4-BE49-F238E27FC236}">
                    <a16:creationId xmlns:a16="http://schemas.microsoft.com/office/drawing/2014/main" id="{5036C886-2DE1-483C-A9E6-3CEB6B56488C}"/>
                  </a:ext>
                </a:extLst>
              </p:cNvPr>
              <p:cNvPicPr/>
              <p:nvPr/>
            </p:nvPicPr>
            <p:blipFill>
              <a:blip r:embed="rId9"/>
              <a:stretch>
                <a:fillRect/>
              </a:stretch>
            </p:blipFill>
            <p:spPr>
              <a:xfrm>
                <a:off x="11720130" y="2319825"/>
                <a:ext cx="223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8" name="Ink 177">
                <a:extLst>
                  <a:ext uri="{FF2B5EF4-FFF2-40B4-BE49-F238E27FC236}">
                    <a16:creationId xmlns:a16="http://schemas.microsoft.com/office/drawing/2014/main" id="{46D7F4FD-5CFF-477A-81F4-A599CACEA2CA}"/>
                  </a:ext>
                </a:extLst>
              </p14:cNvPr>
              <p14:cNvContentPartPr/>
              <p14:nvPr/>
            </p14:nvContentPartPr>
            <p14:xfrm>
              <a:off x="2165730" y="257025"/>
              <a:ext cx="1388160" cy="711360"/>
            </p14:xfrm>
          </p:contentPart>
        </mc:Choice>
        <mc:Fallback xmlns="">
          <p:pic>
            <p:nvPicPr>
              <p:cNvPr id="178" name="Ink 177">
                <a:extLst>
                  <a:ext uri="{FF2B5EF4-FFF2-40B4-BE49-F238E27FC236}">
                    <a16:creationId xmlns:a16="http://schemas.microsoft.com/office/drawing/2014/main" id="{46D7F4FD-5CFF-477A-81F4-A599CACEA2CA}"/>
                  </a:ext>
                </a:extLst>
              </p:cNvPr>
              <p:cNvPicPr/>
              <p:nvPr/>
            </p:nvPicPr>
            <p:blipFill>
              <a:blip r:embed="rId11"/>
              <a:stretch>
                <a:fillRect/>
              </a:stretch>
            </p:blipFill>
            <p:spPr>
              <a:xfrm>
                <a:off x="2156730" y="248025"/>
                <a:ext cx="140580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1" name="Ink 230">
                <a:extLst>
                  <a:ext uri="{FF2B5EF4-FFF2-40B4-BE49-F238E27FC236}">
                    <a16:creationId xmlns:a16="http://schemas.microsoft.com/office/drawing/2014/main" id="{CFEDC2E1-688B-47A1-809F-4A9EBB7F62DB}"/>
                  </a:ext>
                </a:extLst>
              </p14:cNvPr>
              <p14:cNvContentPartPr/>
              <p14:nvPr/>
            </p14:nvContentPartPr>
            <p14:xfrm>
              <a:off x="2339970" y="710625"/>
              <a:ext cx="2308680" cy="3008520"/>
            </p14:xfrm>
          </p:contentPart>
        </mc:Choice>
        <mc:Fallback xmlns="">
          <p:pic>
            <p:nvPicPr>
              <p:cNvPr id="231" name="Ink 230">
                <a:extLst>
                  <a:ext uri="{FF2B5EF4-FFF2-40B4-BE49-F238E27FC236}">
                    <a16:creationId xmlns:a16="http://schemas.microsoft.com/office/drawing/2014/main" id="{CFEDC2E1-688B-47A1-809F-4A9EBB7F62DB}"/>
                  </a:ext>
                </a:extLst>
              </p:cNvPr>
              <p:cNvPicPr/>
              <p:nvPr/>
            </p:nvPicPr>
            <p:blipFill>
              <a:blip r:embed="rId13"/>
              <a:stretch>
                <a:fillRect/>
              </a:stretch>
            </p:blipFill>
            <p:spPr>
              <a:xfrm>
                <a:off x="2330970" y="701625"/>
                <a:ext cx="2326320" cy="302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4" name="Ink 243">
                <a:extLst>
                  <a:ext uri="{FF2B5EF4-FFF2-40B4-BE49-F238E27FC236}">
                    <a16:creationId xmlns:a16="http://schemas.microsoft.com/office/drawing/2014/main" id="{3088563E-3F45-4188-98C6-4AEB1911AFC2}"/>
                  </a:ext>
                </a:extLst>
              </p14:cNvPr>
              <p14:cNvContentPartPr/>
              <p14:nvPr/>
            </p14:nvContentPartPr>
            <p14:xfrm>
              <a:off x="2457330" y="2229825"/>
              <a:ext cx="1200240" cy="347400"/>
            </p14:xfrm>
          </p:contentPart>
        </mc:Choice>
        <mc:Fallback xmlns="">
          <p:pic>
            <p:nvPicPr>
              <p:cNvPr id="244" name="Ink 243">
                <a:extLst>
                  <a:ext uri="{FF2B5EF4-FFF2-40B4-BE49-F238E27FC236}">
                    <a16:creationId xmlns:a16="http://schemas.microsoft.com/office/drawing/2014/main" id="{3088563E-3F45-4188-98C6-4AEB1911AFC2}"/>
                  </a:ext>
                </a:extLst>
              </p:cNvPr>
              <p:cNvPicPr/>
              <p:nvPr/>
            </p:nvPicPr>
            <p:blipFill>
              <a:blip r:embed="rId15"/>
              <a:stretch>
                <a:fillRect/>
              </a:stretch>
            </p:blipFill>
            <p:spPr>
              <a:xfrm>
                <a:off x="2448330" y="2220816"/>
                <a:ext cx="1217880" cy="365058"/>
              </a:xfrm>
              <a:prstGeom prst="rect">
                <a:avLst/>
              </a:prstGeom>
            </p:spPr>
          </p:pic>
        </mc:Fallback>
      </mc:AlternateContent>
      <p:grpSp>
        <p:nvGrpSpPr>
          <p:cNvPr id="246" name="Group 245">
            <a:extLst>
              <a:ext uri="{FF2B5EF4-FFF2-40B4-BE49-F238E27FC236}">
                <a16:creationId xmlns:a16="http://schemas.microsoft.com/office/drawing/2014/main" id="{0E509799-8482-4259-8CFC-6CC9A64CDA98}"/>
              </a:ext>
            </a:extLst>
          </p:cNvPr>
          <p:cNvGrpSpPr/>
          <p:nvPr/>
        </p:nvGrpSpPr>
        <p:grpSpPr>
          <a:xfrm>
            <a:off x="659850" y="2676225"/>
            <a:ext cx="4093200" cy="1689120"/>
            <a:chOff x="659850" y="2676225"/>
            <a:chExt cx="4093200" cy="1689120"/>
          </a:xfrm>
        </p:grpSpPr>
        <mc:AlternateContent xmlns:mc="http://schemas.openxmlformats.org/markup-compatibility/2006" xmlns:p14="http://schemas.microsoft.com/office/powerpoint/2010/main">
          <mc:Choice Requires="p14">
            <p:contentPart p14:bwMode="auto" r:id="rId16">
              <p14:nvContentPartPr>
                <p14:cNvPr id="217" name="Ink 216">
                  <a:extLst>
                    <a:ext uri="{FF2B5EF4-FFF2-40B4-BE49-F238E27FC236}">
                      <a16:creationId xmlns:a16="http://schemas.microsoft.com/office/drawing/2014/main" id="{B1C531FA-03E8-4C39-9211-E0A29D430234}"/>
                    </a:ext>
                  </a:extLst>
                </p14:cNvPr>
                <p14:cNvContentPartPr/>
                <p14:nvPr/>
              </p14:nvContentPartPr>
              <p14:xfrm>
                <a:off x="1582170" y="3614385"/>
                <a:ext cx="9720" cy="245880"/>
              </p14:xfrm>
            </p:contentPart>
          </mc:Choice>
          <mc:Fallback xmlns="">
            <p:pic>
              <p:nvPicPr>
                <p:cNvPr id="217" name="Ink 216">
                  <a:extLst>
                    <a:ext uri="{FF2B5EF4-FFF2-40B4-BE49-F238E27FC236}">
                      <a16:creationId xmlns:a16="http://schemas.microsoft.com/office/drawing/2014/main" id="{B1C531FA-03E8-4C39-9211-E0A29D430234}"/>
                    </a:ext>
                  </a:extLst>
                </p:cNvPr>
                <p:cNvPicPr/>
                <p:nvPr/>
              </p:nvPicPr>
              <p:blipFill>
                <a:blip r:embed="rId17"/>
                <a:stretch>
                  <a:fillRect/>
                </a:stretch>
              </p:blipFill>
              <p:spPr>
                <a:xfrm>
                  <a:off x="1573170" y="3605385"/>
                  <a:ext cx="27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8" name="Ink 217">
                  <a:extLst>
                    <a:ext uri="{FF2B5EF4-FFF2-40B4-BE49-F238E27FC236}">
                      <a16:creationId xmlns:a16="http://schemas.microsoft.com/office/drawing/2014/main" id="{EB151D82-5B62-4D13-A888-51CBF28822AC}"/>
                    </a:ext>
                  </a:extLst>
                </p14:cNvPr>
                <p14:cNvContentPartPr/>
                <p14:nvPr/>
              </p14:nvContentPartPr>
              <p14:xfrm>
                <a:off x="1585050" y="3597105"/>
                <a:ext cx="186120" cy="204840"/>
              </p14:xfrm>
            </p:contentPart>
          </mc:Choice>
          <mc:Fallback xmlns="">
            <p:pic>
              <p:nvPicPr>
                <p:cNvPr id="218" name="Ink 217">
                  <a:extLst>
                    <a:ext uri="{FF2B5EF4-FFF2-40B4-BE49-F238E27FC236}">
                      <a16:creationId xmlns:a16="http://schemas.microsoft.com/office/drawing/2014/main" id="{EB151D82-5B62-4D13-A888-51CBF28822AC}"/>
                    </a:ext>
                  </a:extLst>
                </p:cNvPr>
                <p:cNvPicPr/>
                <p:nvPr/>
              </p:nvPicPr>
              <p:blipFill>
                <a:blip r:embed="rId19"/>
                <a:stretch>
                  <a:fillRect/>
                </a:stretch>
              </p:blipFill>
              <p:spPr>
                <a:xfrm>
                  <a:off x="1576067" y="3588105"/>
                  <a:ext cx="203726"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9" name="Ink 218">
                  <a:extLst>
                    <a:ext uri="{FF2B5EF4-FFF2-40B4-BE49-F238E27FC236}">
                      <a16:creationId xmlns:a16="http://schemas.microsoft.com/office/drawing/2014/main" id="{53E7BF72-44AD-4B25-8467-873DAA4BE57E}"/>
                    </a:ext>
                  </a:extLst>
                </p14:cNvPr>
                <p14:cNvContentPartPr/>
                <p14:nvPr/>
              </p14:nvContentPartPr>
              <p14:xfrm>
                <a:off x="1787730" y="3692505"/>
                <a:ext cx="84960" cy="114480"/>
              </p14:xfrm>
            </p:contentPart>
          </mc:Choice>
          <mc:Fallback xmlns="">
            <p:pic>
              <p:nvPicPr>
                <p:cNvPr id="219" name="Ink 218">
                  <a:extLst>
                    <a:ext uri="{FF2B5EF4-FFF2-40B4-BE49-F238E27FC236}">
                      <a16:creationId xmlns:a16="http://schemas.microsoft.com/office/drawing/2014/main" id="{53E7BF72-44AD-4B25-8467-873DAA4BE57E}"/>
                    </a:ext>
                  </a:extLst>
                </p:cNvPr>
                <p:cNvPicPr/>
                <p:nvPr/>
              </p:nvPicPr>
              <p:blipFill>
                <a:blip r:embed="rId21"/>
                <a:stretch>
                  <a:fillRect/>
                </a:stretch>
              </p:blipFill>
              <p:spPr>
                <a:xfrm>
                  <a:off x="1778692" y="3683505"/>
                  <a:ext cx="102675"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 name="Ink 219">
                  <a:extLst>
                    <a:ext uri="{FF2B5EF4-FFF2-40B4-BE49-F238E27FC236}">
                      <a16:creationId xmlns:a16="http://schemas.microsoft.com/office/drawing/2014/main" id="{8ED46934-38E8-4FC3-9C82-3782053822F3}"/>
                    </a:ext>
                  </a:extLst>
                </p14:cNvPr>
                <p14:cNvContentPartPr/>
                <p14:nvPr/>
              </p14:nvContentPartPr>
              <p14:xfrm>
                <a:off x="1952250" y="3558945"/>
                <a:ext cx="32040" cy="234000"/>
              </p14:xfrm>
            </p:contentPart>
          </mc:Choice>
          <mc:Fallback xmlns="">
            <p:pic>
              <p:nvPicPr>
                <p:cNvPr id="220" name="Ink 219">
                  <a:extLst>
                    <a:ext uri="{FF2B5EF4-FFF2-40B4-BE49-F238E27FC236}">
                      <a16:creationId xmlns:a16="http://schemas.microsoft.com/office/drawing/2014/main" id="{8ED46934-38E8-4FC3-9C82-3782053822F3}"/>
                    </a:ext>
                  </a:extLst>
                </p:cNvPr>
                <p:cNvPicPr/>
                <p:nvPr/>
              </p:nvPicPr>
              <p:blipFill>
                <a:blip r:embed="rId23"/>
                <a:stretch>
                  <a:fillRect/>
                </a:stretch>
              </p:blipFill>
              <p:spPr>
                <a:xfrm>
                  <a:off x="1943148" y="3549959"/>
                  <a:ext cx="49880" cy="2516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1" name="Ink 220">
                  <a:extLst>
                    <a:ext uri="{FF2B5EF4-FFF2-40B4-BE49-F238E27FC236}">
                      <a16:creationId xmlns:a16="http://schemas.microsoft.com/office/drawing/2014/main" id="{71DFA448-E055-4225-93EE-B263AFDDDEEA}"/>
                    </a:ext>
                  </a:extLst>
                </p14:cNvPr>
                <p14:cNvContentPartPr/>
                <p14:nvPr/>
              </p14:nvContentPartPr>
              <p14:xfrm>
                <a:off x="1856490" y="3666945"/>
                <a:ext cx="237960" cy="127080"/>
              </p14:xfrm>
            </p:contentPart>
          </mc:Choice>
          <mc:Fallback xmlns="">
            <p:pic>
              <p:nvPicPr>
                <p:cNvPr id="221" name="Ink 220">
                  <a:extLst>
                    <a:ext uri="{FF2B5EF4-FFF2-40B4-BE49-F238E27FC236}">
                      <a16:creationId xmlns:a16="http://schemas.microsoft.com/office/drawing/2014/main" id="{71DFA448-E055-4225-93EE-B263AFDDDEEA}"/>
                    </a:ext>
                  </a:extLst>
                </p:cNvPr>
                <p:cNvPicPr/>
                <p:nvPr/>
              </p:nvPicPr>
              <p:blipFill>
                <a:blip r:embed="rId25"/>
                <a:stretch>
                  <a:fillRect/>
                </a:stretch>
              </p:blipFill>
              <p:spPr>
                <a:xfrm>
                  <a:off x="1847490" y="3657945"/>
                  <a:ext cx="255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3" name="Ink 222">
                  <a:extLst>
                    <a:ext uri="{FF2B5EF4-FFF2-40B4-BE49-F238E27FC236}">
                      <a16:creationId xmlns:a16="http://schemas.microsoft.com/office/drawing/2014/main" id="{86851FE6-3EB7-44F5-8E56-1C7F63EDA104}"/>
                    </a:ext>
                  </a:extLst>
                </p14:cNvPr>
                <p14:cNvContentPartPr/>
                <p14:nvPr/>
              </p14:nvContentPartPr>
              <p14:xfrm>
                <a:off x="1600890" y="3467145"/>
                <a:ext cx="82440" cy="14040"/>
              </p14:xfrm>
            </p:contentPart>
          </mc:Choice>
          <mc:Fallback xmlns="">
            <p:pic>
              <p:nvPicPr>
                <p:cNvPr id="223" name="Ink 222">
                  <a:extLst>
                    <a:ext uri="{FF2B5EF4-FFF2-40B4-BE49-F238E27FC236}">
                      <a16:creationId xmlns:a16="http://schemas.microsoft.com/office/drawing/2014/main" id="{86851FE6-3EB7-44F5-8E56-1C7F63EDA104}"/>
                    </a:ext>
                  </a:extLst>
                </p:cNvPr>
                <p:cNvPicPr/>
                <p:nvPr/>
              </p:nvPicPr>
              <p:blipFill>
                <a:blip r:embed="rId27"/>
                <a:stretch>
                  <a:fillRect/>
                </a:stretch>
              </p:blipFill>
              <p:spPr>
                <a:xfrm>
                  <a:off x="1591890" y="3458145"/>
                  <a:ext cx="100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Ink 224">
                  <a:extLst>
                    <a:ext uri="{FF2B5EF4-FFF2-40B4-BE49-F238E27FC236}">
                      <a16:creationId xmlns:a16="http://schemas.microsoft.com/office/drawing/2014/main" id="{D051F74D-35A3-4449-97F3-CCFEE4ACB1E7}"/>
                    </a:ext>
                  </a:extLst>
                </p14:cNvPr>
                <p14:cNvContentPartPr/>
                <p14:nvPr/>
              </p14:nvContentPartPr>
              <p14:xfrm>
                <a:off x="1496130" y="3529785"/>
                <a:ext cx="38520" cy="506520"/>
              </p14:xfrm>
            </p:contentPart>
          </mc:Choice>
          <mc:Fallback xmlns="">
            <p:pic>
              <p:nvPicPr>
                <p:cNvPr id="225" name="Ink 224">
                  <a:extLst>
                    <a:ext uri="{FF2B5EF4-FFF2-40B4-BE49-F238E27FC236}">
                      <a16:creationId xmlns:a16="http://schemas.microsoft.com/office/drawing/2014/main" id="{D051F74D-35A3-4449-97F3-CCFEE4ACB1E7}"/>
                    </a:ext>
                  </a:extLst>
                </p:cNvPr>
                <p:cNvPicPr/>
                <p:nvPr/>
              </p:nvPicPr>
              <p:blipFill>
                <a:blip r:embed="rId29"/>
                <a:stretch>
                  <a:fillRect/>
                </a:stretch>
              </p:blipFill>
              <p:spPr>
                <a:xfrm>
                  <a:off x="1487130" y="3520785"/>
                  <a:ext cx="561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6" name="Ink 225">
                  <a:extLst>
                    <a:ext uri="{FF2B5EF4-FFF2-40B4-BE49-F238E27FC236}">
                      <a16:creationId xmlns:a16="http://schemas.microsoft.com/office/drawing/2014/main" id="{24DB01AD-78DD-4EB5-AFBC-8046E7509671}"/>
                    </a:ext>
                  </a:extLst>
                </p14:cNvPr>
                <p14:cNvContentPartPr/>
                <p14:nvPr/>
              </p14:nvContentPartPr>
              <p14:xfrm>
                <a:off x="1370490" y="3466065"/>
                <a:ext cx="876600" cy="583560"/>
              </p14:xfrm>
            </p:contentPart>
          </mc:Choice>
          <mc:Fallback xmlns="">
            <p:pic>
              <p:nvPicPr>
                <p:cNvPr id="226" name="Ink 225">
                  <a:extLst>
                    <a:ext uri="{FF2B5EF4-FFF2-40B4-BE49-F238E27FC236}">
                      <a16:creationId xmlns:a16="http://schemas.microsoft.com/office/drawing/2014/main" id="{24DB01AD-78DD-4EB5-AFBC-8046E7509671}"/>
                    </a:ext>
                  </a:extLst>
                </p:cNvPr>
                <p:cNvPicPr/>
                <p:nvPr/>
              </p:nvPicPr>
              <p:blipFill>
                <a:blip r:embed="rId31"/>
                <a:stretch>
                  <a:fillRect/>
                </a:stretch>
              </p:blipFill>
              <p:spPr>
                <a:xfrm>
                  <a:off x="1361490" y="3457071"/>
                  <a:ext cx="894240" cy="6011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Ink 226">
                  <a:extLst>
                    <a:ext uri="{FF2B5EF4-FFF2-40B4-BE49-F238E27FC236}">
                      <a16:creationId xmlns:a16="http://schemas.microsoft.com/office/drawing/2014/main" id="{D187E8E8-7F66-46DC-8B92-C4B63B2CFCF8}"/>
                    </a:ext>
                  </a:extLst>
                </p14:cNvPr>
                <p14:cNvContentPartPr/>
                <p14:nvPr/>
              </p14:nvContentPartPr>
              <p14:xfrm>
                <a:off x="2172930" y="3650025"/>
                <a:ext cx="167040" cy="154440"/>
              </p14:xfrm>
            </p:contentPart>
          </mc:Choice>
          <mc:Fallback xmlns="">
            <p:pic>
              <p:nvPicPr>
                <p:cNvPr id="227" name="Ink 226">
                  <a:extLst>
                    <a:ext uri="{FF2B5EF4-FFF2-40B4-BE49-F238E27FC236}">
                      <a16:creationId xmlns:a16="http://schemas.microsoft.com/office/drawing/2014/main" id="{D187E8E8-7F66-46DC-8B92-C4B63B2CFCF8}"/>
                    </a:ext>
                  </a:extLst>
                </p:cNvPr>
                <p:cNvPicPr/>
                <p:nvPr/>
              </p:nvPicPr>
              <p:blipFill>
                <a:blip r:embed="rId33"/>
                <a:stretch>
                  <a:fillRect/>
                </a:stretch>
              </p:blipFill>
              <p:spPr>
                <a:xfrm>
                  <a:off x="2163930" y="3641025"/>
                  <a:ext cx="184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9" name="Ink 228">
                  <a:extLst>
                    <a:ext uri="{FF2B5EF4-FFF2-40B4-BE49-F238E27FC236}">
                      <a16:creationId xmlns:a16="http://schemas.microsoft.com/office/drawing/2014/main" id="{A13A8152-48CE-4655-832F-72991C05CAA0}"/>
                    </a:ext>
                  </a:extLst>
                </p14:cNvPr>
                <p14:cNvContentPartPr/>
                <p14:nvPr/>
              </p14:nvContentPartPr>
              <p14:xfrm>
                <a:off x="659850" y="3734265"/>
                <a:ext cx="828720" cy="390960"/>
              </p14:xfrm>
            </p:contentPart>
          </mc:Choice>
          <mc:Fallback xmlns="">
            <p:pic>
              <p:nvPicPr>
                <p:cNvPr id="229" name="Ink 228">
                  <a:extLst>
                    <a:ext uri="{FF2B5EF4-FFF2-40B4-BE49-F238E27FC236}">
                      <a16:creationId xmlns:a16="http://schemas.microsoft.com/office/drawing/2014/main" id="{A13A8152-48CE-4655-832F-72991C05CAA0}"/>
                    </a:ext>
                  </a:extLst>
                </p:cNvPr>
                <p:cNvPicPr/>
                <p:nvPr/>
              </p:nvPicPr>
              <p:blipFill>
                <a:blip r:embed="rId35"/>
                <a:stretch>
                  <a:fillRect/>
                </a:stretch>
              </p:blipFill>
              <p:spPr>
                <a:xfrm>
                  <a:off x="650850" y="3725265"/>
                  <a:ext cx="846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5" name="Ink 244">
                  <a:extLst>
                    <a:ext uri="{FF2B5EF4-FFF2-40B4-BE49-F238E27FC236}">
                      <a16:creationId xmlns:a16="http://schemas.microsoft.com/office/drawing/2014/main" id="{2365AED8-B6EF-4B5B-B823-7DA7BFB2005D}"/>
                    </a:ext>
                  </a:extLst>
                </p14:cNvPr>
                <p14:cNvContentPartPr/>
                <p14:nvPr/>
              </p14:nvContentPartPr>
              <p14:xfrm>
                <a:off x="885930" y="2676225"/>
                <a:ext cx="3867120" cy="1689120"/>
              </p14:xfrm>
            </p:contentPart>
          </mc:Choice>
          <mc:Fallback xmlns="">
            <p:pic>
              <p:nvPicPr>
                <p:cNvPr id="245" name="Ink 244">
                  <a:extLst>
                    <a:ext uri="{FF2B5EF4-FFF2-40B4-BE49-F238E27FC236}">
                      <a16:creationId xmlns:a16="http://schemas.microsoft.com/office/drawing/2014/main" id="{2365AED8-B6EF-4B5B-B823-7DA7BFB2005D}"/>
                    </a:ext>
                  </a:extLst>
                </p:cNvPr>
                <p:cNvPicPr/>
                <p:nvPr/>
              </p:nvPicPr>
              <p:blipFill>
                <a:blip r:embed="rId37"/>
                <a:stretch>
                  <a:fillRect/>
                </a:stretch>
              </p:blipFill>
              <p:spPr>
                <a:xfrm>
                  <a:off x="876929" y="2667227"/>
                  <a:ext cx="3884762" cy="170675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47" name="Ink 246">
                <a:extLst>
                  <a:ext uri="{FF2B5EF4-FFF2-40B4-BE49-F238E27FC236}">
                    <a16:creationId xmlns:a16="http://schemas.microsoft.com/office/drawing/2014/main" id="{0FF76ADE-1B9B-4F5C-A228-DFF930199FF3}"/>
                  </a:ext>
                </a:extLst>
              </p14:cNvPr>
              <p14:cNvContentPartPr/>
              <p14:nvPr/>
            </p14:nvContentPartPr>
            <p14:xfrm>
              <a:off x="2968170" y="2047305"/>
              <a:ext cx="776160" cy="1889280"/>
            </p14:xfrm>
          </p:contentPart>
        </mc:Choice>
        <mc:Fallback xmlns="">
          <p:pic>
            <p:nvPicPr>
              <p:cNvPr id="247" name="Ink 246">
                <a:extLst>
                  <a:ext uri="{FF2B5EF4-FFF2-40B4-BE49-F238E27FC236}">
                    <a16:creationId xmlns:a16="http://schemas.microsoft.com/office/drawing/2014/main" id="{0FF76ADE-1B9B-4F5C-A228-DFF930199FF3}"/>
                  </a:ext>
                </a:extLst>
              </p:cNvPr>
              <p:cNvPicPr/>
              <p:nvPr/>
            </p:nvPicPr>
            <p:blipFill>
              <a:blip r:embed="rId39"/>
              <a:stretch>
                <a:fillRect/>
              </a:stretch>
            </p:blipFill>
            <p:spPr>
              <a:xfrm>
                <a:off x="2959170" y="2038305"/>
                <a:ext cx="79380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9" name="Ink 248">
                <a:extLst>
                  <a:ext uri="{FF2B5EF4-FFF2-40B4-BE49-F238E27FC236}">
                    <a16:creationId xmlns:a16="http://schemas.microsoft.com/office/drawing/2014/main" id="{3136D0BB-353B-4BEE-8616-E6963048D968}"/>
                  </a:ext>
                </a:extLst>
              </p14:cNvPr>
              <p14:cNvContentPartPr/>
              <p14:nvPr/>
            </p14:nvContentPartPr>
            <p14:xfrm>
              <a:off x="1058010" y="2917785"/>
              <a:ext cx="2747160" cy="1539360"/>
            </p14:xfrm>
          </p:contentPart>
        </mc:Choice>
        <mc:Fallback xmlns="">
          <p:pic>
            <p:nvPicPr>
              <p:cNvPr id="249" name="Ink 248">
                <a:extLst>
                  <a:ext uri="{FF2B5EF4-FFF2-40B4-BE49-F238E27FC236}">
                    <a16:creationId xmlns:a16="http://schemas.microsoft.com/office/drawing/2014/main" id="{3136D0BB-353B-4BEE-8616-E6963048D968}"/>
                  </a:ext>
                </a:extLst>
              </p:cNvPr>
              <p:cNvPicPr/>
              <p:nvPr/>
            </p:nvPicPr>
            <p:blipFill>
              <a:blip r:embed="rId41"/>
              <a:stretch>
                <a:fillRect/>
              </a:stretch>
            </p:blipFill>
            <p:spPr>
              <a:xfrm>
                <a:off x="1049010" y="2908785"/>
                <a:ext cx="2764800" cy="155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1" name="Ink 250">
                <a:extLst>
                  <a:ext uri="{FF2B5EF4-FFF2-40B4-BE49-F238E27FC236}">
                    <a16:creationId xmlns:a16="http://schemas.microsoft.com/office/drawing/2014/main" id="{379EBCC2-DFFB-48ED-B98F-1CA683899138}"/>
                  </a:ext>
                </a:extLst>
              </p14:cNvPr>
              <p14:cNvContentPartPr/>
              <p14:nvPr/>
            </p14:nvContentPartPr>
            <p14:xfrm>
              <a:off x="2160330" y="4278225"/>
              <a:ext cx="62280" cy="97200"/>
            </p14:xfrm>
          </p:contentPart>
        </mc:Choice>
        <mc:Fallback xmlns="">
          <p:pic>
            <p:nvPicPr>
              <p:cNvPr id="251" name="Ink 250">
                <a:extLst>
                  <a:ext uri="{FF2B5EF4-FFF2-40B4-BE49-F238E27FC236}">
                    <a16:creationId xmlns:a16="http://schemas.microsoft.com/office/drawing/2014/main" id="{379EBCC2-DFFB-48ED-B98F-1CA683899138}"/>
                  </a:ext>
                </a:extLst>
              </p:cNvPr>
              <p:cNvPicPr/>
              <p:nvPr/>
            </p:nvPicPr>
            <p:blipFill>
              <a:blip r:embed="rId43"/>
              <a:stretch>
                <a:fillRect/>
              </a:stretch>
            </p:blipFill>
            <p:spPr>
              <a:xfrm>
                <a:off x="2151330" y="4269225"/>
                <a:ext cx="79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2" name="Ink 251">
                <a:extLst>
                  <a:ext uri="{FF2B5EF4-FFF2-40B4-BE49-F238E27FC236}">
                    <a16:creationId xmlns:a16="http://schemas.microsoft.com/office/drawing/2014/main" id="{2DC2EE1D-4AA0-4EF2-889A-F5751111A5AB}"/>
                  </a:ext>
                </a:extLst>
              </p14:cNvPr>
              <p14:cNvContentPartPr/>
              <p14:nvPr/>
            </p14:nvContentPartPr>
            <p14:xfrm>
              <a:off x="2714730" y="3517905"/>
              <a:ext cx="13320" cy="36000"/>
            </p14:xfrm>
          </p:contentPart>
        </mc:Choice>
        <mc:Fallback xmlns="">
          <p:pic>
            <p:nvPicPr>
              <p:cNvPr id="252" name="Ink 251">
                <a:extLst>
                  <a:ext uri="{FF2B5EF4-FFF2-40B4-BE49-F238E27FC236}">
                    <a16:creationId xmlns:a16="http://schemas.microsoft.com/office/drawing/2014/main" id="{2DC2EE1D-4AA0-4EF2-889A-F5751111A5AB}"/>
                  </a:ext>
                </a:extLst>
              </p:cNvPr>
              <p:cNvPicPr/>
              <p:nvPr/>
            </p:nvPicPr>
            <p:blipFill>
              <a:blip r:embed="rId45"/>
              <a:stretch>
                <a:fillRect/>
              </a:stretch>
            </p:blipFill>
            <p:spPr>
              <a:xfrm>
                <a:off x="2705730" y="3508905"/>
                <a:ext cx="30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3" name="Ink 252">
                <a:extLst>
                  <a:ext uri="{FF2B5EF4-FFF2-40B4-BE49-F238E27FC236}">
                    <a16:creationId xmlns:a16="http://schemas.microsoft.com/office/drawing/2014/main" id="{1A94AF6F-62CA-41A8-BF0E-B48A397C97D6}"/>
                  </a:ext>
                </a:extLst>
              </p14:cNvPr>
              <p14:cNvContentPartPr/>
              <p14:nvPr/>
            </p14:nvContentPartPr>
            <p14:xfrm>
              <a:off x="2684490" y="3666945"/>
              <a:ext cx="2079720" cy="1030320"/>
            </p14:xfrm>
          </p:contentPart>
        </mc:Choice>
        <mc:Fallback xmlns="">
          <p:pic>
            <p:nvPicPr>
              <p:cNvPr id="253" name="Ink 252">
                <a:extLst>
                  <a:ext uri="{FF2B5EF4-FFF2-40B4-BE49-F238E27FC236}">
                    <a16:creationId xmlns:a16="http://schemas.microsoft.com/office/drawing/2014/main" id="{1A94AF6F-62CA-41A8-BF0E-B48A397C97D6}"/>
                  </a:ext>
                </a:extLst>
              </p:cNvPr>
              <p:cNvPicPr/>
              <p:nvPr/>
            </p:nvPicPr>
            <p:blipFill>
              <a:blip r:embed="rId47"/>
              <a:stretch>
                <a:fillRect/>
              </a:stretch>
            </p:blipFill>
            <p:spPr>
              <a:xfrm>
                <a:off x="2675488" y="3657945"/>
                <a:ext cx="2097363"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4" name="Ink 253">
                <a:extLst>
                  <a:ext uri="{FF2B5EF4-FFF2-40B4-BE49-F238E27FC236}">
                    <a16:creationId xmlns:a16="http://schemas.microsoft.com/office/drawing/2014/main" id="{346A86E3-A63C-436B-96EB-BC595E0AE8EA}"/>
                  </a:ext>
                </a:extLst>
              </p14:cNvPr>
              <p14:cNvContentPartPr/>
              <p14:nvPr/>
            </p14:nvContentPartPr>
            <p14:xfrm>
              <a:off x="1236930" y="1887825"/>
              <a:ext cx="74880" cy="150120"/>
            </p14:xfrm>
          </p:contentPart>
        </mc:Choice>
        <mc:Fallback xmlns="">
          <p:pic>
            <p:nvPicPr>
              <p:cNvPr id="254" name="Ink 253">
                <a:extLst>
                  <a:ext uri="{FF2B5EF4-FFF2-40B4-BE49-F238E27FC236}">
                    <a16:creationId xmlns:a16="http://schemas.microsoft.com/office/drawing/2014/main" id="{346A86E3-A63C-436B-96EB-BC595E0AE8EA}"/>
                  </a:ext>
                </a:extLst>
              </p:cNvPr>
              <p:cNvPicPr/>
              <p:nvPr/>
            </p:nvPicPr>
            <p:blipFill>
              <a:blip r:embed="rId49"/>
              <a:stretch>
                <a:fillRect/>
              </a:stretch>
            </p:blipFill>
            <p:spPr>
              <a:xfrm>
                <a:off x="1227930" y="1878825"/>
                <a:ext cx="92520" cy="167760"/>
              </a:xfrm>
              <a:prstGeom prst="rect">
                <a:avLst/>
              </a:prstGeom>
            </p:spPr>
          </p:pic>
        </mc:Fallback>
      </mc:AlternateContent>
      <p:grpSp>
        <p:nvGrpSpPr>
          <p:cNvPr id="256" name="Group 255">
            <a:extLst>
              <a:ext uri="{FF2B5EF4-FFF2-40B4-BE49-F238E27FC236}">
                <a16:creationId xmlns:a16="http://schemas.microsoft.com/office/drawing/2014/main" id="{00834467-A211-4A92-A4F6-9EFF4ED3CCA5}"/>
              </a:ext>
            </a:extLst>
          </p:cNvPr>
          <p:cNvGrpSpPr/>
          <p:nvPr/>
        </p:nvGrpSpPr>
        <p:grpSpPr>
          <a:xfrm>
            <a:off x="166290" y="155145"/>
            <a:ext cx="11779560" cy="6382440"/>
            <a:chOff x="166290" y="155145"/>
            <a:chExt cx="11779560" cy="6382440"/>
          </a:xfrm>
        </p:grpSpPr>
        <mc:AlternateContent xmlns:mc="http://schemas.openxmlformats.org/markup-compatibility/2006" xmlns:p14="http://schemas.microsoft.com/office/powerpoint/2010/main">
          <mc:Choice Requires="p14">
            <p:contentPart p14:bwMode="auto" r:id="rId50">
              <p14:nvContentPartPr>
                <p14:cNvPr id="9" name="Ink 8">
                  <a:extLst>
                    <a:ext uri="{FF2B5EF4-FFF2-40B4-BE49-F238E27FC236}">
                      <a16:creationId xmlns:a16="http://schemas.microsoft.com/office/drawing/2014/main" id="{5BF03858-FDD5-45F1-A896-71120AFA9C55}"/>
                    </a:ext>
                  </a:extLst>
                </p14:cNvPr>
                <p14:cNvContentPartPr/>
                <p14:nvPr/>
              </p14:nvContentPartPr>
              <p14:xfrm>
                <a:off x="166290" y="3862785"/>
                <a:ext cx="239400" cy="532440"/>
              </p14:xfrm>
            </p:contentPart>
          </mc:Choice>
          <mc:Fallback xmlns="">
            <p:pic>
              <p:nvPicPr>
                <p:cNvPr id="9" name="Ink 8">
                  <a:extLst>
                    <a:ext uri="{FF2B5EF4-FFF2-40B4-BE49-F238E27FC236}">
                      <a16:creationId xmlns:a16="http://schemas.microsoft.com/office/drawing/2014/main" id="{5BF03858-FDD5-45F1-A896-71120AFA9C55}"/>
                    </a:ext>
                  </a:extLst>
                </p:cNvPr>
                <p:cNvPicPr/>
                <p:nvPr/>
              </p:nvPicPr>
              <p:blipFill>
                <a:blip r:embed="rId51"/>
                <a:stretch>
                  <a:fillRect/>
                </a:stretch>
              </p:blipFill>
              <p:spPr>
                <a:xfrm>
                  <a:off x="157304" y="3853791"/>
                  <a:ext cx="257014" cy="55006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 9">
                  <a:extLst>
                    <a:ext uri="{FF2B5EF4-FFF2-40B4-BE49-F238E27FC236}">
                      <a16:creationId xmlns:a16="http://schemas.microsoft.com/office/drawing/2014/main" id="{F151F23F-817E-48BD-9A81-0C14FF586B1D}"/>
                    </a:ext>
                  </a:extLst>
                </p14:cNvPr>
                <p14:cNvContentPartPr/>
                <p14:nvPr/>
              </p14:nvContentPartPr>
              <p14:xfrm>
                <a:off x="532770" y="4244745"/>
                <a:ext cx="258840" cy="184680"/>
              </p14:xfrm>
            </p:contentPart>
          </mc:Choice>
          <mc:Fallback xmlns="">
            <p:pic>
              <p:nvPicPr>
                <p:cNvPr id="10" name="Ink 9">
                  <a:extLst>
                    <a:ext uri="{FF2B5EF4-FFF2-40B4-BE49-F238E27FC236}">
                      <a16:creationId xmlns:a16="http://schemas.microsoft.com/office/drawing/2014/main" id="{F151F23F-817E-48BD-9A81-0C14FF586B1D}"/>
                    </a:ext>
                  </a:extLst>
                </p:cNvPr>
                <p:cNvPicPr/>
                <p:nvPr/>
              </p:nvPicPr>
              <p:blipFill>
                <a:blip r:embed="rId53"/>
                <a:stretch>
                  <a:fillRect/>
                </a:stretch>
              </p:blipFill>
              <p:spPr>
                <a:xfrm>
                  <a:off x="523770" y="4235745"/>
                  <a:ext cx="276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7" name="Ink 116">
                  <a:extLst>
                    <a:ext uri="{FF2B5EF4-FFF2-40B4-BE49-F238E27FC236}">
                      <a16:creationId xmlns:a16="http://schemas.microsoft.com/office/drawing/2014/main" id="{2893348E-4559-4D99-BCF5-1B948C0EBC87}"/>
                    </a:ext>
                  </a:extLst>
                </p14:cNvPr>
                <p14:cNvContentPartPr/>
                <p14:nvPr/>
              </p14:nvContentPartPr>
              <p14:xfrm>
                <a:off x="5360370" y="686865"/>
                <a:ext cx="611640" cy="831240"/>
              </p14:xfrm>
            </p:contentPart>
          </mc:Choice>
          <mc:Fallback xmlns="">
            <p:pic>
              <p:nvPicPr>
                <p:cNvPr id="117" name="Ink 116">
                  <a:extLst>
                    <a:ext uri="{FF2B5EF4-FFF2-40B4-BE49-F238E27FC236}">
                      <a16:creationId xmlns:a16="http://schemas.microsoft.com/office/drawing/2014/main" id="{2893348E-4559-4D99-BCF5-1B948C0EBC87}"/>
                    </a:ext>
                  </a:extLst>
                </p:cNvPr>
                <p:cNvPicPr/>
                <p:nvPr/>
              </p:nvPicPr>
              <p:blipFill>
                <a:blip r:embed="rId55"/>
                <a:stretch>
                  <a:fillRect/>
                </a:stretch>
              </p:blipFill>
              <p:spPr>
                <a:xfrm>
                  <a:off x="5351370" y="677865"/>
                  <a:ext cx="62928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0" name="Ink 119">
                  <a:extLst>
                    <a:ext uri="{FF2B5EF4-FFF2-40B4-BE49-F238E27FC236}">
                      <a16:creationId xmlns:a16="http://schemas.microsoft.com/office/drawing/2014/main" id="{0EACCE4B-F676-4D6C-B0B7-12C73962F36B}"/>
                    </a:ext>
                  </a:extLst>
                </p14:cNvPr>
                <p14:cNvContentPartPr/>
                <p14:nvPr/>
              </p14:nvContentPartPr>
              <p14:xfrm>
                <a:off x="6167850" y="1268625"/>
                <a:ext cx="2160" cy="12240"/>
              </p14:xfrm>
            </p:contentPart>
          </mc:Choice>
          <mc:Fallback xmlns="">
            <p:pic>
              <p:nvPicPr>
                <p:cNvPr id="120" name="Ink 119">
                  <a:extLst>
                    <a:ext uri="{FF2B5EF4-FFF2-40B4-BE49-F238E27FC236}">
                      <a16:creationId xmlns:a16="http://schemas.microsoft.com/office/drawing/2014/main" id="{0EACCE4B-F676-4D6C-B0B7-12C73962F36B}"/>
                    </a:ext>
                  </a:extLst>
                </p:cNvPr>
                <p:cNvPicPr/>
                <p:nvPr/>
              </p:nvPicPr>
              <p:blipFill>
                <a:blip r:embed="rId57"/>
                <a:stretch>
                  <a:fillRect/>
                </a:stretch>
              </p:blipFill>
              <p:spPr>
                <a:xfrm>
                  <a:off x="6158850" y="1259625"/>
                  <a:ext cx="19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2" name="Ink 121">
                  <a:extLst>
                    <a:ext uri="{FF2B5EF4-FFF2-40B4-BE49-F238E27FC236}">
                      <a16:creationId xmlns:a16="http://schemas.microsoft.com/office/drawing/2014/main" id="{CCE5670C-BF99-40A8-95F0-A7E27B762033}"/>
                    </a:ext>
                  </a:extLst>
                </p14:cNvPr>
                <p14:cNvContentPartPr/>
                <p14:nvPr/>
              </p14:nvContentPartPr>
              <p14:xfrm>
                <a:off x="6109170" y="1269705"/>
                <a:ext cx="43920" cy="24120"/>
              </p14:xfrm>
            </p:contentPart>
          </mc:Choice>
          <mc:Fallback xmlns="">
            <p:pic>
              <p:nvPicPr>
                <p:cNvPr id="122" name="Ink 121">
                  <a:extLst>
                    <a:ext uri="{FF2B5EF4-FFF2-40B4-BE49-F238E27FC236}">
                      <a16:creationId xmlns:a16="http://schemas.microsoft.com/office/drawing/2014/main" id="{CCE5670C-BF99-40A8-95F0-A7E27B762033}"/>
                    </a:ext>
                  </a:extLst>
                </p:cNvPr>
                <p:cNvPicPr/>
                <p:nvPr/>
              </p:nvPicPr>
              <p:blipFill>
                <a:blip r:embed="rId59"/>
                <a:stretch>
                  <a:fillRect/>
                </a:stretch>
              </p:blipFill>
              <p:spPr>
                <a:xfrm>
                  <a:off x="6100170" y="1260569"/>
                  <a:ext cx="61560" cy="4202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4" name="Ink 123">
                  <a:extLst>
                    <a:ext uri="{FF2B5EF4-FFF2-40B4-BE49-F238E27FC236}">
                      <a16:creationId xmlns:a16="http://schemas.microsoft.com/office/drawing/2014/main" id="{C7F2C872-16DF-439B-8909-86D1F5D71DA5}"/>
                    </a:ext>
                  </a:extLst>
                </p14:cNvPr>
                <p14:cNvContentPartPr/>
                <p14:nvPr/>
              </p14:nvContentPartPr>
              <p14:xfrm>
                <a:off x="5845650" y="1527825"/>
                <a:ext cx="349200" cy="22680"/>
              </p14:xfrm>
            </p:contentPart>
          </mc:Choice>
          <mc:Fallback xmlns="">
            <p:pic>
              <p:nvPicPr>
                <p:cNvPr id="124" name="Ink 123">
                  <a:extLst>
                    <a:ext uri="{FF2B5EF4-FFF2-40B4-BE49-F238E27FC236}">
                      <a16:creationId xmlns:a16="http://schemas.microsoft.com/office/drawing/2014/main" id="{C7F2C872-16DF-439B-8909-86D1F5D71DA5}"/>
                    </a:ext>
                  </a:extLst>
                </p:cNvPr>
                <p:cNvPicPr/>
                <p:nvPr/>
              </p:nvPicPr>
              <p:blipFill>
                <a:blip r:embed="rId61"/>
                <a:stretch>
                  <a:fillRect/>
                </a:stretch>
              </p:blipFill>
              <p:spPr>
                <a:xfrm>
                  <a:off x="5836650" y="1518680"/>
                  <a:ext cx="366840" cy="4060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5" name="Ink 124">
                  <a:extLst>
                    <a:ext uri="{FF2B5EF4-FFF2-40B4-BE49-F238E27FC236}">
                      <a16:creationId xmlns:a16="http://schemas.microsoft.com/office/drawing/2014/main" id="{1FE163DD-9FC5-41EF-8A53-AA474FE5B6F9}"/>
                    </a:ext>
                  </a:extLst>
                </p14:cNvPr>
                <p14:cNvContentPartPr/>
                <p14:nvPr/>
              </p14:nvContentPartPr>
              <p14:xfrm>
                <a:off x="6044730" y="1221825"/>
                <a:ext cx="248760" cy="658440"/>
              </p14:xfrm>
            </p:contentPart>
          </mc:Choice>
          <mc:Fallback xmlns="">
            <p:pic>
              <p:nvPicPr>
                <p:cNvPr id="125" name="Ink 124">
                  <a:extLst>
                    <a:ext uri="{FF2B5EF4-FFF2-40B4-BE49-F238E27FC236}">
                      <a16:creationId xmlns:a16="http://schemas.microsoft.com/office/drawing/2014/main" id="{1FE163DD-9FC5-41EF-8A53-AA474FE5B6F9}"/>
                    </a:ext>
                  </a:extLst>
                </p:cNvPr>
                <p:cNvPicPr/>
                <p:nvPr/>
              </p:nvPicPr>
              <p:blipFill>
                <a:blip r:embed="rId63"/>
                <a:stretch>
                  <a:fillRect/>
                </a:stretch>
              </p:blipFill>
              <p:spPr>
                <a:xfrm>
                  <a:off x="6035730" y="1212825"/>
                  <a:ext cx="26640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6" name="Ink 125">
                  <a:extLst>
                    <a:ext uri="{FF2B5EF4-FFF2-40B4-BE49-F238E27FC236}">
                      <a16:creationId xmlns:a16="http://schemas.microsoft.com/office/drawing/2014/main" id="{94C88EC5-B3F6-4BA9-B68F-EBD0C2DB54E3}"/>
                    </a:ext>
                  </a:extLst>
                </p14:cNvPr>
                <p14:cNvContentPartPr/>
                <p14:nvPr/>
              </p14:nvContentPartPr>
              <p14:xfrm>
                <a:off x="6063090" y="1482825"/>
                <a:ext cx="822960" cy="410040"/>
              </p14:xfrm>
            </p:contentPart>
          </mc:Choice>
          <mc:Fallback xmlns="">
            <p:pic>
              <p:nvPicPr>
                <p:cNvPr id="126" name="Ink 125">
                  <a:extLst>
                    <a:ext uri="{FF2B5EF4-FFF2-40B4-BE49-F238E27FC236}">
                      <a16:creationId xmlns:a16="http://schemas.microsoft.com/office/drawing/2014/main" id="{94C88EC5-B3F6-4BA9-B68F-EBD0C2DB54E3}"/>
                    </a:ext>
                  </a:extLst>
                </p:cNvPr>
                <p:cNvPicPr/>
                <p:nvPr/>
              </p:nvPicPr>
              <p:blipFill>
                <a:blip r:embed="rId65"/>
                <a:stretch>
                  <a:fillRect/>
                </a:stretch>
              </p:blipFill>
              <p:spPr>
                <a:xfrm>
                  <a:off x="6054090" y="1473825"/>
                  <a:ext cx="8406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7" name="Ink 126">
                  <a:extLst>
                    <a:ext uri="{FF2B5EF4-FFF2-40B4-BE49-F238E27FC236}">
                      <a16:creationId xmlns:a16="http://schemas.microsoft.com/office/drawing/2014/main" id="{0673A890-A965-40E4-BACE-2F5D426DD5FB}"/>
                    </a:ext>
                  </a:extLst>
                </p14:cNvPr>
                <p14:cNvContentPartPr/>
                <p14:nvPr/>
              </p14:nvContentPartPr>
              <p14:xfrm>
                <a:off x="6017370" y="1216425"/>
                <a:ext cx="806400" cy="396360"/>
              </p14:xfrm>
            </p:contentPart>
          </mc:Choice>
          <mc:Fallback xmlns="">
            <p:pic>
              <p:nvPicPr>
                <p:cNvPr id="127" name="Ink 126">
                  <a:extLst>
                    <a:ext uri="{FF2B5EF4-FFF2-40B4-BE49-F238E27FC236}">
                      <a16:creationId xmlns:a16="http://schemas.microsoft.com/office/drawing/2014/main" id="{0673A890-A965-40E4-BACE-2F5D426DD5FB}"/>
                    </a:ext>
                  </a:extLst>
                </p:cNvPr>
                <p:cNvPicPr/>
                <p:nvPr/>
              </p:nvPicPr>
              <p:blipFill>
                <a:blip r:embed="rId67"/>
                <a:stretch>
                  <a:fillRect/>
                </a:stretch>
              </p:blipFill>
              <p:spPr>
                <a:xfrm>
                  <a:off x="6008370" y="1207425"/>
                  <a:ext cx="82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8" name="Ink 127">
                  <a:extLst>
                    <a:ext uri="{FF2B5EF4-FFF2-40B4-BE49-F238E27FC236}">
                      <a16:creationId xmlns:a16="http://schemas.microsoft.com/office/drawing/2014/main" id="{7C2DC5BA-6853-4F55-A23A-2B38AAC5C3F3}"/>
                    </a:ext>
                  </a:extLst>
                </p14:cNvPr>
                <p14:cNvContentPartPr/>
                <p14:nvPr/>
              </p14:nvContentPartPr>
              <p14:xfrm>
                <a:off x="6379170" y="1568865"/>
                <a:ext cx="120240" cy="142560"/>
              </p14:xfrm>
            </p:contentPart>
          </mc:Choice>
          <mc:Fallback xmlns="">
            <p:pic>
              <p:nvPicPr>
                <p:cNvPr id="128" name="Ink 127">
                  <a:extLst>
                    <a:ext uri="{FF2B5EF4-FFF2-40B4-BE49-F238E27FC236}">
                      <a16:creationId xmlns:a16="http://schemas.microsoft.com/office/drawing/2014/main" id="{7C2DC5BA-6853-4F55-A23A-2B38AAC5C3F3}"/>
                    </a:ext>
                  </a:extLst>
                </p:cNvPr>
                <p:cNvPicPr/>
                <p:nvPr/>
              </p:nvPicPr>
              <p:blipFill>
                <a:blip r:embed="rId69"/>
                <a:stretch>
                  <a:fillRect/>
                </a:stretch>
              </p:blipFill>
              <p:spPr>
                <a:xfrm>
                  <a:off x="6370170" y="1559865"/>
                  <a:ext cx="137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9" name="Ink 128">
                  <a:extLst>
                    <a:ext uri="{FF2B5EF4-FFF2-40B4-BE49-F238E27FC236}">
                      <a16:creationId xmlns:a16="http://schemas.microsoft.com/office/drawing/2014/main" id="{58CC022A-F285-4584-A243-8FFEA5AE4C15}"/>
                    </a:ext>
                  </a:extLst>
                </p14:cNvPr>
                <p14:cNvContentPartPr/>
                <p14:nvPr/>
              </p14:nvContentPartPr>
              <p14:xfrm>
                <a:off x="6542250" y="1632585"/>
                <a:ext cx="171360" cy="73800"/>
              </p14:xfrm>
            </p:contentPart>
          </mc:Choice>
          <mc:Fallback xmlns="">
            <p:pic>
              <p:nvPicPr>
                <p:cNvPr id="129" name="Ink 128">
                  <a:extLst>
                    <a:ext uri="{FF2B5EF4-FFF2-40B4-BE49-F238E27FC236}">
                      <a16:creationId xmlns:a16="http://schemas.microsoft.com/office/drawing/2014/main" id="{58CC022A-F285-4584-A243-8FFEA5AE4C15}"/>
                    </a:ext>
                  </a:extLst>
                </p:cNvPr>
                <p:cNvPicPr/>
                <p:nvPr/>
              </p:nvPicPr>
              <p:blipFill>
                <a:blip r:embed="rId71"/>
                <a:stretch>
                  <a:fillRect/>
                </a:stretch>
              </p:blipFill>
              <p:spPr>
                <a:xfrm>
                  <a:off x="6533250" y="1623629"/>
                  <a:ext cx="189000" cy="9135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4" name="Ink 143">
                  <a:extLst>
                    <a:ext uri="{FF2B5EF4-FFF2-40B4-BE49-F238E27FC236}">
                      <a16:creationId xmlns:a16="http://schemas.microsoft.com/office/drawing/2014/main" id="{3C472DCD-5FE6-4FF6-AB0E-4B1316E137B5}"/>
                    </a:ext>
                  </a:extLst>
                </p14:cNvPr>
                <p14:cNvContentPartPr/>
                <p14:nvPr/>
              </p14:nvContentPartPr>
              <p14:xfrm>
                <a:off x="6953730" y="1668225"/>
                <a:ext cx="433080" cy="644760"/>
              </p14:xfrm>
            </p:contentPart>
          </mc:Choice>
          <mc:Fallback xmlns="">
            <p:pic>
              <p:nvPicPr>
                <p:cNvPr id="144" name="Ink 143">
                  <a:extLst>
                    <a:ext uri="{FF2B5EF4-FFF2-40B4-BE49-F238E27FC236}">
                      <a16:creationId xmlns:a16="http://schemas.microsoft.com/office/drawing/2014/main" id="{3C472DCD-5FE6-4FF6-AB0E-4B1316E137B5}"/>
                    </a:ext>
                  </a:extLst>
                </p:cNvPr>
                <p:cNvPicPr/>
                <p:nvPr/>
              </p:nvPicPr>
              <p:blipFill>
                <a:blip r:embed="rId73"/>
                <a:stretch>
                  <a:fillRect/>
                </a:stretch>
              </p:blipFill>
              <p:spPr>
                <a:xfrm>
                  <a:off x="6944730" y="1659225"/>
                  <a:ext cx="4507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3" name="Ink 132">
                  <a:extLst>
                    <a:ext uri="{FF2B5EF4-FFF2-40B4-BE49-F238E27FC236}">
                      <a16:creationId xmlns:a16="http://schemas.microsoft.com/office/drawing/2014/main" id="{42670FF5-B6CA-45A3-A5C0-4E5179433B11}"/>
                    </a:ext>
                  </a:extLst>
                </p14:cNvPr>
                <p14:cNvContentPartPr/>
                <p14:nvPr/>
              </p14:nvContentPartPr>
              <p14:xfrm>
                <a:off x="6295290" y="5113065"/>
                <a:ext cx="100800" cy="538200"/>
              </p14:xfrm>
            </p:contentPart>
          </mc:Choice>
          <mc:Fallback xmlns="">
            <p:pic>
              <p:nvPicPr>
                <p:cNvPr id="133" name="Ink 132">
                  <a:extLst>
                    <a:ext uri="{FF2B5EF4-FFF2-40B4-BE49-F238E27FC236}">
                      <a16:creationId xmlns:a16="http://schemas.microsoft.com/office/drawing/2014/main" id="{42670FF5-B6CA-45A3-A5C0-4E5179433B11}"/>
                    </a:ext>
                  </a:extLst>
                </p:cNvPr>
                <p:cNvPicPr/>
                <p:nvPr/>
              </p:nvPicPr>
              <p:blipFill>
                <a:blip r:embed="rId75"/>
                <a:stretch>
                  <a:fillRect/>
                </a:stretch>
              </p:blipFill>
              <p:spPr>
                <a:xfrm>
                  <a:off x="6286322" y="5104065"/>
                  <a:ext cx="118377"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4" name="Ink 133">
                  <a:extLst>
                    <a:ext uri="{FF2B5EF4-FFF2-40B4-BE49-F238E27FC236}">
                      <a16:creationId xmlns:a16="http://schemas.microsoft.com/office/drawing/2014/main" id="{EE6541A1-8722-4FEE-94F1-D5C922D2D331}"/>
                    </a:ext>
                  </a:extLst>
                </p14:cNvPr>
                <p14:cNvContentPartPr/>
                <p14:nvPr/>
              </p14:nvContentPartPr>
              <p14:xfrm>
                <a:off x="6425970" y="5125665"/>
                <a:ext cx="826920" cy="285120"/>
              </p14:xfrm>
            </p:contentPart>
          </mc:Choice>
          <mc:Fallback xmlns="">
            <p:pic>
              <p:nvPicPr>
                <p:cNvPr id="134" name="Ink 133">
                  <a:extLst>
                    <a:ext uri="{FF2B5EF4-FFF2-40B4-BE49-F238E27FC236}">
                      <a16:creationId xmlns:a16="http://schemas.microsoft.com/office/drawing/2014/main" id="{EE6541A1-8722-4FEE-94F1-D5C922D2D331}"/>
                    </a:ext>
                  </a:extLst>
                </p:cNvPr>
                <p:cNvPicPr/>
                <p:nvPr/>
              </p:nvPicPr>
              <p:blipFill>
                <a:blip r:embed="rId77"/>
                <a:stretch>
                  <a:fillRect/>
                </a:stretch>
              </p:blipFill>
              <p:spPr>
                <a:xfrm>
                  <a:off x="6416974" y="5116676"/>
                  <a:ext cx="844552" cy="30273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5" name="Ink 134">
                  <a:extLst>
                    <a:ext uri="{FF2B5EF4-FFF2-40B4-BE49-F238E27FC236}">
                      <a16:creationId xmlns:a16="http://schemas.microsoft.com/office/drawing/2014/main" id="{F7762DFA-46F9-4897-9312-A6839182A597}"/>
                    </a:ext>
                  </a:extLst>
                </p14:cNvPr>
                <p14:cNvContentPartPr/>
                <p14:nvPr/>
              </p14:nvContentPartPr>
              <p14:xfrm>
                <a:off x="6274770" y="5749545"/>
                <a:ext cx="360" cy="360"/>
              </p14:xfrm>
            </p:contentPart>
          </mc:Choice>
          <mc:Fallback xmlns="">
            <p:pic>
              <p:nvPicPr>
                <p:cNvPr id="135" name="Ink 134">
                  <a:extLst>
                    <a:ext uri="{FF2B5EF4-FFF2-40B4-BE49-F238E27FC236}">
                      <a16:creationId xmlns:a16="http://schemas.microsoft.com/office/drawing/2014/main" id="{F7762DFA-46F9-4897-9312-A6839182A597}"/>
                    </a:ext>
                  </a:extLst>
                </p:cNvPr>
                <p:cNvPicPr/>
                <p:nvPr/>
              </p:nvPicPr>
              <p:blipFill>
                <a:blip r:embed="rId79"/>
                <a:stretch>
                  <a:fillRect/>
                </a:stretch>
              </p:blipFill>
              <p:spPr>
                <a:xfrm>
                  <a:off x="6265770" y="5740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6" name="Ink 135">
                  <a:extLst>
                    <a:ext uri="{FF2B5EF4-FFF2-40B4-BE49-F238E27FC236}">
                      <a16:creationId xmlns:a16="http://schemas.microsoft.com/office/drawing/2014/main" id="{FE68C094-A417-453A-9DCF-43FBEA984DDD}"/>
                    </a:ext>
                  </a:extLst>
                </p14:cNvPr>
                <p14:cNvContentPartPr/>
                <p14:nvPr/>
              </p14:nvContentPartPr>
              <p14:xfrm>
                <a:off x="6289890" y="5428425"/>
                <a:ext cx="1049040" cy="293760"/>
              </p14:xfrm>
            </p:contentPart>
          </mc:Choice>
          <mc:Fallback xmlns="">
            <p:pic>
              <p:nvPicPr>
                <p:cNvPr id="136" name="Ink 135">
                  <a:extLst>
                    <a:ext uri="{FF2B5EF4-FFF2-40B4-BE49-F238E27FC236}">
                      <a16:creationId xmlns:a16="http://schemas.microsoft.com/office/drawing/2014/main" id="{FE68C094-A417-453A-9DCF-43FBEA984DDD}"/>
                    </a:ext>
                  </a:extLst>
                </p:cNvPr>
                <p:cNvPicPr/>
                <p:nvPr/>
              </p:nvPicPr>
              <p:blipFill>
                <a:blip r:embed="rId81"/>
                <a:stretch>
                  <a:fillRect/>
                </a:stretch>
              </p:blipFill>
              <p:spPr>
                <a:xfrm>
                  <a:off x="6280890" y="5419425"/>
                  <a:ext cx="1066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7" name="Ink 136">
                  <a:extLst>
                    <a:ext uri="{FF2B5EF4-FFF2-40B4-BE49-F238E27FC236}">
                      <a16:creationId xmlns:a16="http://schemas.microsoft.com/office/drawing/2014/main" id="{211871B7-84A5-409F-B195-F004A1FEA655}"/>
                    </a:ext>
                  </a:extLst>
                </p14:cNvPr>
                <p14:cNvContentPartPr/>
                <p14:nvPr/>
              </p14:nvContentPartPr>
              <p14:xfrm>
                <a:off x="6570330" y="5318985"/>
                <a:ext cx="223920" cy="239040"/>
              </p14:xfrm>
            </p:contentPart>
          </mc:Choice>
          <mc:Fallback xmlns="">
            <p:pic>
              <p:nvPicPr>
                <p:cNvPr id="137" name="Ink 136">
                  <a:extLst>
                    <a:ext uri="{FF2B5EF4-FFF2-40B4-BE49-F238E27FC236}">
                      <a16:creationId xmlns:a16="http://schemas.microsoft.com/office/drawing/2014/main" id="{211871B7-84A5-409F-B195-F004A1FEA655}"/>
                    </a:ext>
                  </a:extLst>
                </p:cNvPr>
                <p:cNvPicPr/>
                <p:nvPr/>
              </p:nvPicPr>
              <p:blipFill>
                <a:blip r:embed="rId83"/>
                <a:stretch>
                  <a:fillRect/>
                </a:stretch>
              </p:blipFill>
              <p:spPr>
                <a:xfrm>
                  <a:off x="6561316" y="5309985"/>
                  <a:ext cx="241588"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8" name="Ink 137">
                  <a:extLst>
                    <a:ext uri="{FF2B5EF4-FFF2-40B4-BE49-F238E27FC236}">
                      <a16:creationId xmlns:a16="http://schemas.microsoft.com/office/drawing/2014/main" id="{EF037F70-66E5-4A43-87C2-A7E76BFED3EC}"/>
                    </a:ext>
                  </a:extLst>
                </p14:cNvPr>
                <p14:cNvContentPartPr/>
                <p14:nvPr/>
              </p14:nvContentPartPr>
              <p14:xfrm>
                <a:off x="6811530" y="5381985"/>
                <a:ext cx="167760" cy="152640"/>
              </p14:xfrm>
            </p:contentPart>
          </mc:Choice>
          <mc:Fallback xmlns="">
            <p:pic>
              <p:nvPicPr>
                <p:cNvPr id="138" name="Ink 137">
                  <a:extLst>
                    <a:ext uri="{FF2B5EF4-FFF2-40B4-BE49-F238E27FC236}">
                      <a16:creationId xmlns:a16="http://schemas.microsoft.com/office/drawing/2014/main" id="{EF037F70-66E5-4A43-87C2-A7E76BFED3EC}"/>
                    </a:ext>
                  </a:extLst>
                </p:cNvPr>
                <p:cNvPicPr/>
                <p:nvPr/>
              </p:nvPicPr>
              <p:blipFill>
                <a:blip r:embed="rId85"/>
                <a:stretch>
                  <a:fillRect/>
                </a:stretch>
              </p:blipFill>
              <p:spPr>
                <a:xfrm>
                  <a:off x="6802530" y="5372985"/>
                  <a:ext cx="185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Ink 139">
                  <a:extLst>
                    <a:ext uri="{FF2B5EF4-FFF2-40B4-BE49-F238E27FC236}">
                      <a16:creationId xmlns:a16="http://schemas.microsoft.com/office/drawing/2014/main" id="{D14EEFEE-F444-4A0C-AFB1-6AB8FE9604D6}"/>
                    </a:ext>
                  </a:extLst>
                </p14:cNvPr>
                <p14:cNvContentPartPr/>
                <p14:nvPr/>
              </p14:nvContentPartPr>
              <p14:xfrm>
                <a:off x="5367210" y="4655145"/>
                <a:ext cx="1052280" cy="603360"/>
              </p14:xfrm>
            </p:contentPart>
          </mc:Choice>
          <mc:Fallback xmlns="">
            <p:pic>
              <p:nvPicPr>
                <p:cNvPr id="140" name="Ink 139">
                  <a:extLst>
                    <a:ext uri="{FF2B5EF4-FFF2-40B4-BE49-F238E27FC236}">
                      <a16:creationId xmlns:a16="http://schemas.microsoft.com/office/drawing/2014/main" id="{D14EEFEE-F444-4A0C-AFB1-6AB8FE9604D6}"/>
                    </a:ext>
                  </a:extLst>
                </p:cNvPr>
                <p:cNvPicPr/>
                <p:nvPr/>
              </p:nvPicPr>
              <p:blipFill>
                <a:blip r:embed="rId87"/>
                <a:stretch>
                  <a:fillRect/>
                </a:stretch>
              </p:blipFill>
              <p:spPr>
                <a:xfrm>
                  <a:off x="5358210" y="4646140"/>
                  <a:ext cx="1069920" cy="62101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2" name="Ink 141">
                  <a:extLst>
                    <a:ext uri="{FF2B5EF4-FFF2-40B4-BE49-F238E27FC236}">
                      <a16:creationId xmlns:a16="http://schemas.microsoft.com/office/drawing/2014/main" id="{27C0BDD1-9F32-45D6-878E-0113CEDA0FF6}"/>
                    </a:ext>
                  </a:extLst>
                </p14:cNvPr>
                <p14:cNvContentPartPr/>
                <p14:nvPr/>
              </p14:nvContentPartPr>
              <p14:xfrm>
                <a:off x="5592930" y="5570625"/>
                <a:ext cx="784080" cy="780840"/>
              </p14:xfrm>
            </p:contentPart>
          </mc:Choice>
          <mc:Fallback xmlns="">
            <p:pic>
              <p:nvPicPr>
                <p:cNvPr id="142" name="Ink 141">
                  <a:extLst>
                    <a:ext uri="{FF2B5EF4-FFF2-40B4-BE49-F238E27FC236}">
                      <a16:creationId xmlns:a16="http://schemas.microsoft.com/office/drawing/2014/main" id="{27C0BDD1-9F32-45D6-878E-0113CEDA0FF6}"/>
                    </a:ext>
                  </a:extLst>
                </p:cNvPr>
                <p:cNvPicPr/>
                <p:nvPr/>
              </p:nvPicPr>
              <p:blipFill>
                <a:blip r:embed="rId89"/>
                <a:stretch>
                  <a:fillRect/>
                </a:stretch>
              </p:blipFill>
              <p:spPr>
                <a:xfrm>
                  <a:off x="5583930" y="5561625"/>
                  <a:ext cx="80172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5" name="Ink 144">
                  <a:extLst>
                    <a:ext uri="{FF2B5EF4-FFF2-40B4-BE49-F238E27FC236}">
                      <a16:creationId xmlns:a16="http://schemas.microsoft.com/office/drawing/2014/main" id="{43287138-6CEB-44CC-B3D1-5980E867FC61}"/>
                    </a:ext>
                  </a:extLst>
                </p14:cNvPr>
                <p14:cNvContentPartPr/>
                <p14:nvPr/>
              </p14:nvContentPartPr>
              <p14:xfrm>
                <a:off x="7353330" y="3323865"/>
                <a:ext cx="138240" cy="2103480"/>
              </p14:xfrm>
            </p:contentPart>
          </mc:Choice>
          <mc:Fallback xmlns="">
            <p:pic>
              <p:nvPicPr>
                <p:cNvPr id="145" name="Ink 144">
                  <a:extLst>
                    <a:ext uri="{FF2B5EF4-FFF2-40B4-BE49-F238E27FC236}">
                      <a16:creationId xmlns:a16="http://schemas.microsoft.com/office/drawing/2014/main" id="{43287138-6CEB-44CC-B3D1-5980E867FC61}"/>
                    </a:ext>
                  </a:extLst>
                </p:cNvPr>
                <p:cNvPicPr/>
                <p:nvPr/>
              </p:nvPicPr>
              <p:blipFill>
                <a:blip r:embed="rId91"/>
                <a:stretch>
                  <a:fillRect/>
                </a:stretch>
              </p:blipFill>
              <p:spPr>
                <a:xfrm>
                  <a:off x="7344330" y="3314863"/>
                  <a:ext cx="155880" cy="2121123"/>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8" name="Ink 147">
                  <a:extLst>
                    <a:ext uri="{FF2B5EF4-FFF2-40B4-BE49-F238E27FC236}">
                      <a16:creationId xmlns:a16="http://schemas.microsoft.com/office/drawing/2014/main" id="{DE831C3B-62D7-46AC-A5B9-5844B2866448}"/>
                    </a:ext>
                  </a:extLst>
                </p14:cNvPr>
                <p14:cNvContentPartPr/>
                <p14:nvPr/>
              </p14:nvContentPartPr>
              <p14:xfrm>
                <a:off x="7400490" y="3157545"/>
                <a:ext cx="351000" cy="80640"/>
              </p14:xfrm>
            </p:contentPart>
          </mc:Choice>
          <mc:Fallback xmlns="">
            <p:pic>
              <p:nvPicPr>
                <p:cNvPr id="148" name="Ink 147">
                  <a:extLst>
                    <a:ext uri="{FF2B5EF4-FFF2-40B4-BE49-F238E27FC236}">
                      <a16:creationId xmlns:a16="http://schemas.microsoft.com/office/drawing/2014/main" id="{DE831C3B-62D7-46AC-A5B9-5844B2866448}"/>
                    </a:ext>
                  </a:extLst>
                </p:cNvPr>
                <p:cNvPicPr/>
                <p:nvPr/>
              </p:nvPicPr>
              <p:blipFill>
                <a:blip r:embed="rId93"/>
                <a:stretch>
                  <a:fillRect/>
                </a:stretch>
              </p:blipFill>
              <p:spPr>
                <a:xfrm>
                  <a:off x="7391490" y="3148585"/>
                  <a:ext cx="368640" cy="98202"/>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9" name="Ink 148">
                  <a:extLst>
                    <a:ext uri="{FF2B5EF4-FFF2-40B4-BE49-F238E27FC236}">
                      <a16:creationId xmlns:a16="http://schemas.microsoft.com/office/drawing/2014/main" id="{4A441505-8C56-4048-901C-56C57418B900}"/>
                    </a:ext>
                  </a:extLst>
                </p14:cNvPr>
                <p14:cNvContentPartPr/>
                <p14:nvPr/>
              </p14:nvContentPartPr>
              <p14:xfrm>
                <a:off x="7398330" y="2436825"/>
                <a:ext cx="360360" cy="132840"/>
              </p14:xfrm>
            </p:contentPart>
          </mc:Choice>
          <mc:Fallback xmlns="">
            <p:pic>
              <p:nvPicPr>
                <p:cNvPr id="149" name="Ink 148">
                  <a:extLst>
                    <a:ext uri="{FF2B5EF4-FFF2-40B4-BE49-F238E27FC236}">
                      <a16:creationId xmlns:a16="http://schemas.microsoft.com/office/drawing/2014/main" id="{4A441505-8C56-4048-901C-56C57418B900}"/>
                    </a:ext>
                  </a:extLst>
                </p:cNvPr>
                <p:cNvPicPr/>
                <p:nvPr/>
              </p:nvPicPr>
              <p:blipFill>
                <a:blip r:embed="rId95"/>
                <a:stretch>
                  <a:fillRect/>
                </a:stretch>
              </p:blipFill>
              <p:spPr>
                <a:xfrm>
                  <a:off x="7389330" y="2427825"/>
                  <a:ext cx="378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0" name="Ink 149">
                  <a:extLst>
                    <a:ext uri="{FF2B5EF4-FFF2-40B4-BE49-F238E27FC236}">
                      <a16:creationId xmlns:a16="http://schemas.microsoft.com/office/drawing/2014/main" id="{847F7CB2-87D7-4E8F-8920-FD6D656FA3E6}"/>
                    </a:ext>
                  </a:extLst>
                </p14:cNvPr>
                <p14:cNvContentPartPr/>
                <p14:nvPr/>
              </p14:nvContentPartPr>
              <p14:xfrm>
                <a:off x="7783170" y="2342505"/>
                <a:ext cx="197640" cy="991440"/>
              </p14:xfrm>
            </p:contentPart>
          </mc:Choice>
          <mc:Fallback xmlns="">
            <p:pic>
              <p:nvPicPr>
                <p:cNvPr id="150" name="Ink 149">
                  <a:extLst>
                    <a:ext uri="{FF2B5EF4-FFF2-40B4-BE49-F238E27FC236}">
                      <a16:creationId xmlns:a16="http://schemas.microsoft.com/office/drawing/2014/main" id="{847F7CB2-87D7-4E8F-8920-FD6D656FA3E6}"/>
                    </a:ext>
                  </a:extLst>
                </p:cNvPr>
                <p:cNvPicPr/>
                <p:nvPr/>
              </p:nvPicPr>
              <p:blipFill>
                <a:blip r:embed="rId97"/>
                <a:stretch>
                  <a:fillRect/>
                </a:stretch>
              </p:blipFill>
              <p:spPr>
                <a:xfrm>
                  <a:off x="7774186" y="2333505"/>
                  <a:ext cx="215248"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Ink 150">
                  <a:extLst>
                    <a:ext uri="{FF2B5EF4-FFF2-40B4-BE49-F238E27FC236}">
                      <a16:creationId xmlns:a16="http://schemas.microsoft.com/office/drawing/2014/main" id="{DB57E979-F5B6-40B5-976D-1B5BAF27CF95}"/>
                    </a:ext>
                  </a:extLst>
                </p14:cNvPr>
                <p14:cNvContentPartPr/>
                <p14:nvPr/>
              </p14:nvContentPartPr>
              <p14:xfrm>
                <a:off x="7382130" y="2270505"/>
                <a:ext cx="31320" cy="207000"/>
              </p14:xfrm>
            </p:contentPart>
          </mc:Choice>
          <mc:Fallback xmlns="">
            <p:pic>
              <p:nvPicPr>
                <p:cNvPr id="151" name="Ink 150">
                  <a:extLst>
                    <a:ext uri="{FF2B5EF4-FFF2-40B4-BE49-F238E27FC236}">
                      <a16:creationId xmlns:a16="http://schemas.microsoft.com/office/drawing/2014/main" id="{DB57E979-F5B6-40B5-976D-1B5BAF27CF95}"/>
                    </a:ext>
                  </a:extLst>
                </p:cNvPr>
                <p:cNvPicPr/>
                <p:nvPr/>
              </p:nvPicPr>
              <p:blipFill>
                <a:blip r:embed="rId99"/>
                <a:stretch>
                  <a:fillRect/>
                </a:stretch>
              </p:blipFill>
              <p:spPr>
                <a:xfrm>
                  <a:off x="7373130" y="2261505"/>
                  <a:ext cx="48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2" name="Ink 151">
                  <a:extLst>
                    <a:ext uri="{FF2B5EF4-FFF2-40B4-BE49-F238E27FC236}">
                      <a16:creationId xmlns:a16="http://schemas.microsoft.com/office/drawing/2014/main" id="{7F1FD9EF-187E-4941-919F-AECD80F2C346}"/>
                    </a:ext>
                  </a:extLst>
                </p14:cNvPr>
                <p14:cNvContentPartPr/>
                <p14:nvPr/>
              </p14:nvContentPartPr>
              <p14:xfrm>
                <a:off x="7458450" y="2548785"/>
                <a:ext cx="375120" cy="35280"/>
              </p14:xfrm>
            </p:contentPart>
          </mc:Choice>
          <mc:Fallback xmlns="">
            <p:pic>
              <p:nvPicPr>
                <p:cNvPr id="152" name="Ink 151">
                  <a:extLst>
                    <a:ext uri="{FF2B5EF4-FFF2-40B4-BE49-F238E27FC236}">
                      <a16:creationId xmlns:a16="http://schemas.microsoft.com/office/drawing/2014/main" id="{7F1FD9EF-187E-4941-919F-AECD80F2C346}"/>
                    </a:ext>
                  </a:extLst>
                </p:cNvPr>
                <p:cNvPicPr/>
                <p:nvPr/>
              </p:nvPicPr>
              <p:blipFill>
                <a:blip r:embed="rId101"/>
                <a:stretch>
                  <a:fillRect/>
                </a:stretch>
              </p:blipFill>
              <p:spPr>
                <a:xfrm>
                  <a:off x="7449450" y="2539785"/>
                  <a:ext cx="392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3" name="Ink 152">
                  <a:extLst>
                    <a:ext uri="{FF2B5EF4-FFF2-40B4-BE49-F238E27FC236}">
                      <a16:creationId xmlns:a16="http://schemas.microsoft.com/office/drawing/2014/main" id="{77011D04-3FCF-42DA-8963-974220319D9E}"/>
                    </a:ext>
                  </a:extLst>
                </p14:cNvPr>
                <p14:cNvContentPartPr/>
                <p14:nvPr/>
              </p14:nvContentPartPr>
              <p14:xfrm>
                <a:off x="7831050" y="2396865"/>
                <a:ext cx="28800" cy="8640"/>
              </p14:xfrm>
            </p:contentPart>
          </mc:Choice>
          <mc:Fallback xmlns="">
            <p:pic>
              <p:nvPicPr>
                <p:cNvPr id="153" name="Ink 152">
                  <a:extLst>
                    <a:ext uri="{FF2B5EF4-FFF2-40B4-BE49-F238E27FC236}">
                      <a16:creationId xmlns:a16="http://schemas.microsoft.com/office/drawing/2014/main" id="{77011D04-3FCF-42DA-8963-974220319D9E}"/>
                    </a:ext>
                  </a:extLst>
                </p:cNvPr>
                <p:cNvPicPr/>
                <p:nvPr/>
              </p:nvPicPr>
              <p:blipFill>
                <a:blip r:embed="rId103"/>
                <a:stretch>
                  <a:fillRect/>
                </a:stretch>
              </p:blipFill>
              <p:spPr>
                <a:xfrm>
                  <a:off x="7822161" y="2387474"/>
                  <a:ext cx="46222" cy="27047"/>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8" name="Ink 157">
                  <a:extLst>
                    <a:ext uri="{FF2B5EF4-FFF2-40B4-BE49-F238E27FC236}">
                      <a16:creationId xmlns:a16="http://schemas.microsoft.com/office/drawing/2014/main" id="{0FCBA7D0-C423-4BCD-847A-4EACB68CACC4}"/>
                    </a:ext>
                  </a:extLst>
                </p14:cNvPr>
                <p14:cNvContentPartPr/>
                <p14:nvPr/>
              </p14:nvContentPartPr>
              <p14:xfrm>
                <a:off x="7891170" y="2691705"/>
                <a:ext cx="1233720" cy="685800"/>
              </p14:xfrm>
            </p:contentPart>
          </mc:Choice>
          <mc:Fallback xmlns="">
            <p:pic>
              <p:nvPicPr>
                <p:cNvPr id="158" name="Ink 157">
                  <a:extLst>
                    <a:ext uri="{FF2B5EF4-FFF2-40B4-BE49-F238E27FC236}">
                      <a16:creationId xmlns:a16="http://schemas.microsoft.com/office/drawing/2014/main" id="{0FCBA7D0-C423-4BCD-847A-4EACB68CACC4}"/>
                    </a:ext>
                  </a:extLst>
                </p:cNvPr>
                <p:cNvPicPr/>
                <p:nvPr/>
              </p:nvPicPr>
              <p:blipFill>
                <a:blip r:embed="rId105"/>
                <a:stretch>
                  <a:fillRect/>
                </a:stretch>
              </p:blipFill>
              <p:spPr>
                <a:xfrm>
                  <a:off x="7882170" y="2682705"/>
                  <a:ext cx="125136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0" name="Ink 159">
                  <a:extLst>
                    <a:ext uri="{FF2B5EF4-FFF2-40B4-BE49-F238E27FC236}">
                      <a16:creationId xmlns:a16="http://schemas.microsoft.com/office/drawing/2014/main" id="{8233A396-EA75-4371-9EB9-A5426F5BEFF1}"/>
                    </a:ext>
                  </a:extLst>
                </p14:cNvPr>
                <p14:cNvContentPartPr/>
                <p14:nvPr/>
              </p14:nvContentPartPr>
              <p14:xfrm>
                <a:off x="8077650" y="2651385"/>
                <a:ext cx="250920" cy="240480"/>
              </p14:xfrm>
            </p:contentPart>
          </mc:Choice>
          <mc:Fallback xmlns="">
            <p:pic>
              <p:nvPicPr>
                <p:cNvPr id="160" name="Ink 159">
                  <a:extLst>
                    <a:ext uri="{FF2B5EF4-FFF2-40B4-BE49-F238E27FC236}">
                      <a16:creationId xmlns:a16="http://schemas.microsoft.com/office/drawing/2014/main" id="{8233A396-EA75-4371-9EB9-A5426F5BEFF1}"/>
                    </a:ext>
                  </a:extLst>
                </p:cNvPr>
                <p:cNvPicPr/>
                <p:nvPr/>
              </p:nvPicPr>
              <p:blipFill>
                <a:blip r:embed="rId107"/>
                <a:stretch>
                  <a:fillRect/>
                </a:stretch>
              </p:blipFill>
              <p:spPr>
                <a:xfrm>
                  <a:off x="8068663" y="2642385"/>
                  <a:ext cx="268535"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1" name="Ink 160">
                  <a:extLst>
                    <a:ext uri="{FF2B5EF4-FFF2-40B4-BE49-F238E27FC236}">
                      <a16:creationId xmlns:a16="http://schemas.microsoft.com/office/drawing/2014/main" id="{A23CCB62-860C-4BA6-9AD6-95C7C7930D6B}"/>
                    </a:ext>
                  </a:extLst>
                </p14:cNvPr>
                <p14:cNvContentPartPr/>
                <p14:nvPr/>
              </p14:nvContentPartPr>
              <p14:xfrm>
                <a:off x="8376450" y="2642385"/>
                <a:ext cx="54000" cy="289800"/>
              </p14:xfrm>
            </p:contentPart>
          </mc:Choice>
          <mc:Fallback xmlns="">
            <p:pic>
              <p:nvPicPr>
                <p:cNvPr id="161" name="Ink 160">
                  <a:extLst>
                    <a:ext uri="{FF2B5EF4-FFF2-40B4-BE49-F238E27FC236}">
                      <a16:creationId xmlns:a16="http://schemas.microsoft.com/office/drawing/2014/main" id="{A23CCB62-860C-4BA6-9AD6-95C7C7930D6B}"/>
                    </a:ext>
                  </a:extLst>
                </p:cNvPr>
                <p:cNvPicPr/>
                <p:nvPr/>
              </p:nvPicPr>
              <p:blipFill>
                <a:blip r:embed="rId109"/>
                <a:stretch>
                  <a:fillRect/>
                </a:stretch>
              </p:blipFill>
              <p:spPr>
                <a:xfrm>
                  <a:off x="8367450" y="2633374"/>
                  <a:ext cx="71640" cy="307462"/>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2" name="Ink 161">
                  <a:extLst>
                    <a:ext uri="{FF2B5EF4-FFF2-40B4-BE49-F238E27FC236}">
                      <a16:creationId xmlns:a16="http://schemas.microsoft.com/office/drawing/2014/main" id="{0BAEF1BA-FF60-4401-B0D4-E63AB71C53AD}"/>
                    </a:ext>
                  </a:extLst>
                </p14:cNvPr>
                <p14:cNvContentPartPr/>
                <p14:nvPr/>
              </p14:nvContentPartPr>
              <p14:xfrm>
                <a:off x="8386170" y="2649945"/>
                <a:ext cx="249480" cy="244800"/>
              </p14:xfrm>
            </p:contentPart>
          </mc:Choice>
          <mc:Fallback xmlns="">
            <p:pic>
              <p:nvPicPr>
                <p:cNvPr id="162" name="Ink 161">
                  <a:extLst>
                    <a:ext uri="{FF2B5EF4-FFF2-40B4-BE49-F238E27FC236}">
                      <a16:creationId xmlns:a16="http://schemas.microsoft.com/office/drawing/2014/main" id="{0BAEF1BA-FF60-4401-B0D4-E63AB71C53AD}"/>
                    </a:ext>
                  </a:extLst>
                </p:cNvPr>
                <p:cNvPicPr/>
                <p:nvPr/>
              </p:nvPicPr>
              <p:blipFill>
                <a:blip r:embed="rId111"/>
                <a:stretch>
                  <a:fillRect/>
                </a:stretch>
              </p:blipFill>
              <p:spPr>
                <a:xfrm>
                  <a:off x="8377157" y="2640932"/>
                  <a:ext cx="267145" cy="26246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3" name="Ink 162">
                  <a:extLst>
                    <a:ext uri="{FF2B5EF4-FFF2-40B4-BE49-F238E27FC236}">
                      <a16:creationId xmlns:a16="http://schemas.microsoft.com/office/drawing/2014/main" id="{D8EF9FE7-5A57-433D-B1CB-68DF22AEA491}"/>
                    </a:ext>
                  </a:extLst>
                </p14:cNvPr>
                <p14:cNvContentPartPr/>
                <p14:nvPr/>
              </p14:nvContentPartPr>
              <p14:xfrm>
                <a:off x="9101850" y="2539785"/>
                <a:ext cx="796320" cy="211680"/>
              </p14:xfrm>
            </p:contentPart>
          </mc:Choice>
          <mc:Fallback xmlns="">
            <p:pic>
              <p:nvPicPr>
                <p:cNvPr id="163" name="Ink 162">
                  <a:extLst>
                    <a:ext uri="{FF2B5EF4-FFF2-40B4-BE49-F238E27FC236}">
                      <a16:creationId xmlns:a16="http://schemas.microsoft.com/office/drawing/2014/main" id="{D8EF9FE7-5A57-433D-B1CB-68DF22AEA491}"/>
                    </a:ext>
                  </a:extLst>
                </p:cNvPr>
                <p:cNvPicPr/>
                <p:nvPr/>
              </p:nvPicPr>
              <p:blipFill>
                <a:blip r:embed="rId113"/>
                <a:stretch>
                  <a:fillRect/>
                </a:stretch>
              </p:blipFill>
              <p:spPr>
                <a:xfrm>
                  <a:off x="9092850" y="2530785"/>
                  <a:ext cx="813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5" name="Ink 164">
                  <a:extLst>
                    <a:ext uri="{FF2B5EF4-FFF2-40B4-BE49-F238E27FC236}">
                      <a16:creationId xmlns:a16="http://schemas.microsoft.com/office/drawing/2014/main" id="{648CDF3D-77FD-4D47-BC6E-7A9A3C08BF25}"/>
                    </a:ext>
                  </a:extLst>
                </p14:cNvPr>
                <p14:cNvContentPartPr/>
                <p14:nvPr/>
              </p14:nvContentPartPr>
              <p14:xfrm>
                <a:off x="9927690" y="2673705"/>
                <a:ext cx="11520" cy="514080"/>
              </p14:xfrm>
            </p:contentPart>
          </mc:Choice>
          <mc:Fallback xmlns="">
            <p:pic>
              <p:nvPicPr>
                <p:cNvPr id="165" name="Ink 164">
                  <a:extLst>
                    <a:ext uri="{FF2B5EF4-FFF2-40B4-BE49-F238E27FC236}">
                      <a16:creationId xmlns:a16="http://schemas.microsoft.com/office/drawing/2014/main" id="{648CDF3D-77FD-4D47-BC6E-7A9A3C08BF25}"/>
                    </a:ext>
                  </a:extLst>
                </p:cNvPr>
                <p:cNvPicPr/>
                <p:nvPr/>
              </p:nvPicPr>
              <p:blipFill>
                <a:blip r:embed="rId115"/>
                <a:stretch>
                  <a:fillRect/>
                </a:stretch>
              </p:blipFill>
              <p:spPr>
                <a:xfrm>
                  <a:off x="9918690" y="2664705"/>
                  <a:ext cx="291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6" name="Ink 165">
                  <a:extLst>
                    <a:ext uri="{FF2B5EF4-FFF2-40B4-BE49-F238E27FC236}">
                      <a16:creationId xmlns:a16="http://schemas.microsoft.com/office/drawing/2014/main" id="{E51BB543-8496-4665-81D5-91827DC2DF4A}"/>
                    </a:ext>
                  </a:extLst>
                </p14:cNvPr>
                <p14:cNvContentPartPr/>
                <p14:nvPr/>
              </p14:nvContentPartPr>
              <p14:xfrm>
                <a:off x="9904290" y="2259705"/>
                <a:ext cx="49320" cy="1026000"/>
              </p14:xfrm>
            </p:contentPart>
          </mc:Choice>
          <mc:Fallback xmlns="">
            <p:pic>
              <p:nvPicPr>
                <p:cNvPr id="166" name="Ink 165">
                  <a:extLst>
                    <a:ext uri="{FF2B5EF4-FFF2-40B4-BE49-F238E27FC236}">
                      <a16:creationId xmlns:a16="http://schemas.microsoft.com/office/drawing/2014/main" id="{E51BB543-8496-4665-81D5-91827DC2DF4A}"/>
                    </a:ext>
                  </a:extLst>
                </p:cNvPr>
                <p:cNvPicPr/>
                <p:nvPr/>
              </p:nvPicPr>
              <p:blipFill>
                <a:blip r:embed="rId117"/>
                <a:stretch>
                  <a:fillRect/>
                </a:stretch>
              </p:blipFill>
              <p:spPr>
                <a:xfrm>
                  <a:off x="9895290" y="2250702"/>
                  <a:ext cx="66960" cy="1043646"/>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7" name="Ink 166">
                  <a:extLst>
                    <a:ext uri="{FF2B5EF4-FFF2-40B4-BE49-F238E27FC236}">
                      <a16:creationId xmlns:a16="http://schemas.microsoft.com/office/drawing/2014/main" id="{D4743A4C-2ED2-473C-830D-C8DF993D6823}"/>
                    </a:ext>
                  </a:extLst>
                </p14:cNvPr>
                <p14:cNvContentPartPr/>
                <p14:nvPr/>
              </p14:nvContentPartPr>
              <p14:xfrm>
                <a:off x="9813930" y="2193825"/>
                <a:ext cx="1420920" cy="1125720"/>
              </p14:xfrm>
            </p:contentPart>
          </mc:Choice>
          <mc:Fallback xmlns="">
            <p:pic>
              <p:nvPicPr>
                <p:cNvPr id="167" name="Ink 166">
                  <a:extLst>
                    <a:ext uri="{FF2B5EF4-FFF2-40B4-BE49-F238E27FC236}">
                      <a16:creationId xmlns:a16="http://schemas.microsoft.com/office/drawing/2014/main" id="{D4743A4C-2ED2-473C-830D-C8DF993D6823}"/>
                    </a:ext>
                  </a:extLst>
                </p:cNvPr>
                <p:cNvPicPr/>
                <p:nvPr/>
              </p:nvPicPr>
              <p:blipFill>
                <a:blip r:embed="rId119"/>
                <a:stretch>
                  <a:fillRect/>
                </a:stretch>
              </p:blipFill>
              <p:spPr>
                <a:xfrm>
                  <a:off x="9804930" y="2184825"/>
                  <a:ext cx="1438560" cy="1143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8" name="Ink 167">
                  <a:extLst>
                    <a:ext uri="{FF2B5EF4-FFF2-40B4-BE49-F238E27FC236}">
                      <a16:creationId xmlns:a16="http://schemas.microsoft.com/office/drawing/2014/main" id="{75110ECC-4431-4027-8EA2-A27D44522D76}"/>
                    </a:ext>
                  </a:extLst>
                </p14:cNvPr>
                <p14:cNvContentPartPr/>
                <p14:nvPr/>
              </p14:nvContentPartPr>
              <p14:xfrm>
                <a:off x="10012290" y="2540505"/>
                <a:ext cx="382320" cy="518760"/>
              </p14:xfrm>
            </p:contentPart>
          </mc:Choice>
          <mc:Fallback xmlns="">
            <p:pic>
              <p:nvPicPr>
                <p:cNvPr id="168" name="Ink 167">
                  <a:extLst>
                    <a:ext uri="{FF2B5EF4-FFF2-40B4-BE49-F238E27FC236}">
                      <a16:creationId xmlns:a16="http://schemas.microsoft.com/office/drawing/2014/main" id="{75110ECC-4431-4027-8EA2-A27D44522D76}"/>
                    </a:ext>
                  </a:extLst>
                </p:cNvPr>
                <p:cNvPicPr/>
                <p:nvPr/>
              </p:nvPicPr>
              <p:blipFill>
                <a:blip r:embed="rId121"/>
                <a:stretch>
                  <a:fillRect/>
                </a:stretch>
              </p:blipFill>
              <p:spPr>
                <a:xfrm>
                  <a:off x="10003290" y="2531505"/>
                  <a:ext cx="3999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Ink 168">
                  <a:extLst>
                    <a:ext uri="{FF2B5EF4-FFF2-40B4-BE49-F238E27FC236}">
                      <a16:creationId xmlns:a16="http://schemas.microsoft.com/office/drawing/2014/main" id="{3FB110E5-017C-4E78-9ACD-34B9CDA51CF5}"/>
                    </a:ext>
                  </a:extLst>
                </p14:cNvPr>
                <p14:cNvContentPartPr/>
                <p14:nvPr/>
              </p14:nvContentPartPr>
              <p14:xfrm>
                <a:off x="10385610" y="2595225"/>
                <a:ext cx="312840" cy="348840"/>
              </p14:xfrm>
            </p:contentPart>
          </mc:Choice>
          <mc:Fallback xmlns="">
            <p:pic>
              <p:nvPicPr>
                <p:cNvPr id="169" name="Ink 168">
                  <a:extLst>
                    <a:ext uri="{FF2B5EF4-FFF2-40B4-BE49-F238E27FC236}">
                      <a16:creationId xmlns:a16="http://schemas.microsoft.com/office/drawing/2014/main" id="{3FB110E5-017C-4E78-9ACD-34B9CDA51CF5}"/>
                    </a:ext>
                  </a:extLst>
                </p:cNvPr>
                <p:cNvPicPr/>
                <p:nvPr/>
              </p:nvPicPr>
              <p:blipFill>
                <a:blip r:embed="rId123"/>
                <a:stretch>
                  <a:fillRect/>
                </a:stretch>
              </p:blipFill>
              <p:spPr>
                <a:xfrm>
                  <a:off x="10376610" y="2586225"/>
                  <a:ext cx="330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0" name="Ink 169">
                  <a:extLst>
                    <a:ext uri="{FF2B5EF4-FFF2-40B4-BE49-F238E27FC236}">
                      <a16:creationId xmlns:a16="http://schemas.microsoft.com/office/drawing/2014/main" id="{7CAF13FF-A608-46D9-B41A-E1114F60BD76}"/>
                    </a:ext>
                  </a:extLst>
                </p14:cNvPr>
                <p14:cNvContentPartPr/>
                <p14:nvPr/>
              </p14:nvContentPartPr>
              <p14:xfrm>
                <a:off x="11229810" y="2757225"/>
                <a:ext cx="685800" cy="75960"/>
              </p14:xfrm>
            </p:contentPart>
          </mc:Choice>
          <mc:Fallback xmlns="">
            <p:pic>
              <p:nvPicPr>
                <p:cNvPr id="170" name="Ink 169">
                  <a:extLst>
                    <a:ext uri="{FF2B5EF4-FFF2-40B4-BE49-F238E27FC236}">
                      <a16:creationId xmlns:a16="http://schemas.microsoft.com/office/drawing/2014/main" id="{7CAF13FF-A608-46D9-B41A-E1114F60BD76}"/>
                    </a:ext>
                  </a:extLst>
                </p:cNvPr>
                <p:cNvPicPr/>
                <p:nvPr/>
              </p:nvPicPr>
              <p:blipFill>
                <a:blip r:embed="rId125"/>
                <a:stretch>
                  <a:fillRect/>
                </a:stretch>
              </p:blipFill>
              <p:spPr>
                <a:xfrm>
                  <a:off x="11220810" y="2748225"/>
                  <a:ext cx="703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1" name="Ink 170">
                  <a:extLst>
                    <a:ext uri="{FF2B5EF4-FFF2-40B4-BE49-F238E27FC236}">
                      <a16:creationId xmlns:a16="http://schemas.microsoft.com/office/drawing/2014/main" id="{3012BD27-F63E-4737-BB32-E194E14FC36C}"/>
                    </a:ext>
                  </a:extLst>
                </p14:cNvPr>
                <p14:cNvContentPartPr/>
                <p14:nvPr/>
              </p14:nvContentPartPr>
              <p14:xfrm>
                <a:off x="11343570" y="2279145"/>
                <a:ext cx="164520" cy="228600"/>
              </p14:xfrm>
            </p:contentPart>
          </mc:Choice>
          <mc:Fallback xmlns="">
            <p:pic>
              <p:nvPicPr>
                <p:cNvPr id="171" name="Ink 170">
                  <a:extLst>
                    <a:ext uri="{FF2B5EF4-FFF2-40B4-BE49-F238E27FC236}">
                      <a16:creationId xmlns:a16="http://schemas.microsoft.com/office/drawing/2014/main" id="{3012BD27-F63E-4737-BB32-E194E14FC36C}"/>
                    </a:ext>
                  </a:extLst>
                </p:cNvPr>
                <p:cNvPicPr/>
                <p:nvPr/>
              </p:nvPicPr>
              <p:blipFill>
                <a:blip r:embed="rId127"/>
                <a:stretch>
                  <a:fillRect/>
                </a:stretch>
              </p:blipFill>
              <p:spPr>
                <a:xfrm>
                  <a:off x="11334590" y="2270145"/>
                  <a:ext cx="182121"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2" name="Ink 171">
                  <a:extLst>
                    <a:ext uri="{FF2B5EF4-FFF2-40B4-BE49-F238E27FC236}">
                      <a16:creationId xmlns:a16="http://schemas.microsoft.com/office/drawing/2014/main" id="{87D76057-A776-4647-9762-9731E57EEF9C}"/>
                    </a:ext>
                  </a:extLst>
                </p14:cNvPr>
                <p14:cNvContentPartPr/>
                <p14:nvPr/>
              </p14:nvContentPartPr>
              <p14:xfrm>
                <a:off x="11471730" y="2279145"/>
                <a:ext cx="197640" cy="298440"/>
              </p14:xfrm>
            </p:contentPart>
          </mc:Choice>
          <mc:Fallback xmlns="">
            <p:pic>
              <p:nvPicPr>
                <p:cNvPr id="172" name="Ink 171">
                  <a:extLst>
                    <a:ext uri="{FF2B5EF4-FFF2-40B4-BE49-F238E27FC236}">
                      <a16:creationId xmlns:a16="http://schemas.microsoft.com/office/drawing/2014/main" id="{87D76057-A776-4647-9762-9731E57EEF9C}"/>
                    </a:ext>
                  </a:extLst>
                </p:cNvPr>
                <p:cNvPicPr/>
                <p:nvPr/>
              </p:nvPicPr>
              <p:blipFill>
                <a:blip r:embed="rId129"/>
                <a:stretch>
                  <a:fillRect/>
                </a:stretch>
              </p:blipFill>
              <p:spPr>
                <a:xfrm>
                  <a:off x="11462730" y="2270145"/>
                  <a:ext cx="215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3" name="Ink 172">
                  <a:extLst>
                    <a:ext uri="{FF2B5EF4-FFF2-40B4-BE49-F238E27FC236}">
                      <a16:creationId xmlns:a16="http://schemas.microsoft.com/office/drawing/2014/main" id="{A316DD6C-3C0A-408D-9B1A-A3DDA2113ED9}"/>
                    </a:ext>
                  </a:extLst>
                </p14:cNvPr>
                <p14:cNvContentPartPr/>
                <p14:nvPr/>
              </p14:nvContentPartPr>
              <p14:xfrm>
                <a:off x="11668290" y="2238465"/>
                <a:ext cx="187560" cy="423000"/>
              </p14:xfrm>
            </p:contentPart>
          </mc:Choice>
          <mc:Fallback xmlns="">
            <p:pic>
              <p:nvPicPr>
                <p:cNvPr id="173" name="Ink 172">
                  <a:extLst>
                    <a:ext uri="{FF2B5EF4-FFF2-40B4-BE49-F238E27FC236}">
                      <a16:creationId xmlns:a16="http://schemas.microsoft.com/office/drawing/2014/main" id="{A316DD6C-3C0A-408D-9B1A-A3DDA2113ED9}"/>
                    </a:ext>
                  </a:extLst>
                </p:cNvPr>
                <p:cNvPicPr/>
                <p:nvPr/>
              </p:nvPicPr>
              <p:blipFill>
                <a:blip r:embed="rId131"/>
                <a:stretch>
                  <a:fillRect/>
                </a:stretch>
              </p:blipFill>
              <p:spPr>
                <a:xfrm>
                  <a:off x="11659290" y="2229465"/>
                  <a:ext cx="2052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 name="Ink 173">
                  <a:extLst>
                    <a:ext uri="{FF2B5EF4-FFF2-40B4-BE49-F238E27FC236}">
                      <a16:creationId xmlns:a16="http://schemas.microsoft.com/office/drawing/2014/main" id="{545FD227-AFA9-4913-89D6-457DA1FB7860}"/>
                    </a:ext>
                  </a:extLst>
                </p14:cNvPr>
                <p14:cNvContentPartPr/>
                <p14:nvPr/>
              </p14:nvContentPartPr>
              <p14:xfrm>
                <a:off x="11815170" y="2587665"/>
                <a:ext cx="130680" cy="155880"/>
              </p14:xfrm>
            </p:contentPart>
          </mc:Choice>
          <mc:Fallback xmlns="">
            <p:pic>
              <p:nvPicPr>
                <p:cNvPr id="174" name="Ink 173">
                  <a:extLst>
                    <a:ext uri="{FF2B5EF4-FFF2-40B4-BE49-F238E27FC236}">
                      <a16:creationId xmlns:a16="http://schemas.microsoft.com/office/drawing/2014/main" id="{545FD227-AFA9-4913-89D6-457DA1FB7860}"/>
                    </a:ext>
                  </a:extLst>
                </p:cNvPr>
                <p:cNvPicPr/>
                <p:nvPr/>
              </p:nvPicPr>
              <p:blipFill>
                <a:blip r:embed="rId133"/>
                <a:stretch>
                  <a:fillRect/>
                </a:stretch>
              </p:blipFill>
              <p:spPr>
                <a:xfrm>
                  <a:off x="11806170" y="2578665"/>
                  <a:ext cx="148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 name="Ink 6">
                  <a:extLst>
                    <a:ext uri="{FF2B5EF4-FFF2-40B4-BE49-F238E27FC236}">
                      <a16:creationId xmlns:a16="http://schemas.microsoft.com/office/drawing/2014/main" id="{FD7DD563-E753-4BB4-9540-EF9A396A3211}"/>
                    </a:ext>
                  </a:extLst>
                </p14:cNvPr>
                <p14:cNvContentPartPr/>
                <p14:nvPr/>
              </p14:nvContentPartPr>
              <p14:xfrm>
                <a:off x="190410" y="2757225"/>
                <a:ext cx="232920" cy="394920"/>
              </p14:xfrm>
            </p:contentPart>
          </mc:Choice>
          <mc:Fallback xmlns="">
            <p:pic>
              <p:nvPicPr>
                <p:cNvPr id="7" name="Ink 6">
                  <a:extLst>
                    <a:ext uri="{FF2B5EF4-FFF2-40B4-BE49-F238E27FC236}">
                      <a16:creationId xmlns:a16="http://schemas.microsoft.com/office/drawing/2014/main" id="{FD7DD563-E753-4BB4-9540-EF9A396A3211}"/>
                    </a:ext>
                  </a:extLst>
                </p:cNvPr>
                <p:cNvPicPr/>
                <p:nvPr/>
              </p:nvPicPr>
              <p:blipFill>
                <a:blip r:embed="rId135"/>
                <a:stretch>
                  <a:fillRect/>
                </a:stretch>
              </p:blipFill>
              <p:spPr>
                <a:xfrm>
                  <a:off x="181410" y="2748225"/>
                  <a:ext cx="2505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 name="Ink 7">
                  <a:extLst>
                    <a:ext uri="{FF2B5EF4-FFF2-40B4-BE49-F238E27FC236}">
                      <a16:creationId xmlns:a16="http://schemas.microsoft.com/office/drawing/2014/main" id="{615D02B1-E70C-4AB3-A894-C5BF8CE9FE67}"/>
                    </a:ext>
                  </a:extLst>
                </p14:cNvPr>
                <p14:cNvContentPartPr/>
                <p14:nvPr/>
              </p14:nvContentPartPr>
              <p14:xfrm>
                <a:off x="696570" y="3059625"/>
                <a:ext cx="7200" cy="236520"/>
              </p14:xfrm>
            </p:contentPart>
          </mc:Choice>
          <mc:Fallback xmlns="">
            <p:pic>
              <p:nvPicPr>
                <p:cNvPr id="8" name="Ink 7">
                  <a:extLst>
                    <a:ext uri="{FF2B5EF4-FFF2-40B4-BE49-F238E27FC236}">
                      <a16:creationId xmlns:a16="http://schemas.microsoft.com/office/drawing/2014/main" id="{615D02B1-E70C-4AB3-A894-C5BF8CE9FE67}"/>
                    </a:ext>
                  </a:extLst>
                </p:cNvPr>
                <p:cNvPicPr/>
                <p:nvPr/>
              </p:nvPicPr>
              <p:blipFill>
                <a:blip r:embed="rId137"/>
                <a:stretch>
                  <a:fillRect/>
                </a:stretch>
              </p:blipFill>
              <p:spPr>
                <a:xfrm>
                  <a:off x="687570" y="3050639"/>
                  <a:ext cx="24840" cy="254133"/>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 name="Ink 3">
                  <a:extLst>
                    <a:ext uri="{FF2B5EF4-FFF2-40B4-BE49-F238E27FC236}">
                      <a16:creationId xmlns:a16="http://schemas.microsoft.com/office/drawing/2014/main" id="{430810F1-6379-49FE-AE38-15B7B99538A2}"/>
                    </a:ext>
                  </a:extLst>
                </p14:cNvPr>
                <p14:cNvContentPartPr/>
                <p14:nvPr/>
              </p14:nvContentPartPr>
              <p14:xfrm>
                <a:off x="255570" y="1429545"/>
                <a:ext cx="232920" cy="500760"/>
              </p14:xfrm>
            </p:contentPart>
          </mc:Choice>
          <mc:Fallback xmlns="">
            <p:pic>
              <p:nvPicPr>
                <p:cNvPr id="4" name="Ink 3">
                  <a:extLst>
                    <a:ext uri="{FF2B5EF4-FFF2-40B4-BE49-F238E27FC236}">
                      <a16:creationId xmlns:a16="http://schemas.microsoft.com/office/drawing/2014/main" id="{430810F1-6379-49FE-AE38-15B7B99538A2}"/>
                    </a:ext>
                  </a:extLst>
                </p:cNvPr>
                <p:cNvPicPr/>
                <p:nvPr/>
              </p:nvPicPr>
              <p:blipFill>
                <a:blip r:embed="rId139"/>
                <a:stretch>
                  <a:fillRect/>
                </a:stretch>
              </p:blipFill>
              <p:spPr>
                <a:xfrm>
                  <a:off x="246584" y="1420551"/>
                  <a:ext cx="250533" cy="5183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 name="Ink 4">
                  <a:extLst>
                    <a:ext uri="{FF2B5EF4-FFF2-40B4-BE49-F238E27FC236}">
                      <a16:creationId xmlns:a16="http://schemas.microsoft.com/office/drawing/2014/main" id="{154FF00F-AC55-41F0-B559-4875B5CFEFA0}"/>
                    </a:ext>
                  </a:extLst>
                </p14:cNvPr>
                <p14:cNvContentPartPr/>
                <p14:nvPr/>
              </p14:nvContentPartPr>
              <p14:xfrm>
                <a:off x="550050" y="1787025"/>
                <a:ext cx="292680" cy="269640"/>
              </p14:xfrm>
            </p:contentPart>
          </mc:Choice>
          <mc:Fallback xmlns="">
            <p:pic>
              <p:nvPicPr>
                <p:cNvPr id="5" name="Ink 4">
                  <a:extLst>
                    <a:ext uri="{FF2B5EF4-FFF2-40B4-BE49-F238E27FC236}">
                      <a16:creationId xmlns:a16="http://schemas.microsoft.com/office/drawing/2014/main" id="{154FF00F-AC55-41F0-B559-4875B5CFEFA0}"/>
                    </a:ext>
                  </a:extLst>
                </p:cNvPr>
                <p:cNvPicPr/>
                <p:nvPr/>
              </p:nvPicPr>
              <p:blipFill>
                <a:blip r:embed="rId141"/>
                <a:stretch>
                  <a:fillRect/>
                </a:stretch>
              </p:blipFill>
              <p:spPr>
                <a:xfrm>
                  <a:off x="541050" y="1778025"/>
                  <a:ext cx="310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Ink 11">
                  <a:extLst>
                    <a:ext uri="{FF2B5EF4-FFF2-40B4-BE49-F238E27FC236}">
                      <a16:creationId xmlns:a16="http://schemas.microsoft.com/office/drawing/2014/main" id="{D9187734-EDCF-41F6-99C2-A0A1AF9C4EBF}"/>
                    </a:ext>
                  </a:extLst>
                </p14:cNvPr>
                <p14:cNvContentPartPr/>
                <p14:nvPr/>
              </p14:nvContentPartPr>
              <p14:xfrm>
                <a:off x="766770" y="897465"/>
                <a:ext cx="835200" cy="887400"/>
              </p14:xfrm>
            </p:contentPart>
          </mc:Choice>
          <mc:Fallback xmlns="">
            <p:pic>
              <p:nvPicPr>
                <p:cNvPr id="12" name="Ink 11">
                  <a:extLst>
                    <a:ext uri="{FF2B5EF4-FFF2-40B4-BE49-F238E27FC236}">
                      <a16:creationId xmlns:a16="http://schemas.microsoft.com/office/drawing/2014/main" id="{D9187734-EDCF-41F6-99C2-A0A1AF9C4EBF}"/>
                    </a:ext>
                  </a:extLst>
                </p:cNvPr>
                <p:cNvPicPr/>
                <p:nvPr/>
              </p:nvPicPr>
              <p:blipFill>
                <a:blip r:embed="rId143"/>
                <a:stretch>
                  <a:fillRect/>
                </a:stretch>
              </p:blipFill>
              <p:spPr>
                <a:xfrm>
                  <a:off x="757770" y="888465"/>
                  <a:ext cx="8528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Ink 12">
                  <a:extLst>
                    <a:ext uri="{FF2B5EF4-FFF2-40B4-BE49-F238E27FC236}">
                      <a16:creationId xmlns:a16="http://schemas.microsoft.com/office/drawing/2014/main" id="{C8879E30-9F8A-496B-8DA1-0952E25FC014}"/>
                    </a:ext>
                  </a:extLst>
                </p14:cNvPr>
                <p14:cNvContentPartPr/>
                <p14:nvPr/>
              </p14:nvContentPartPr>
              <p14:xfrm>
                <a:off x="1574610" y="605865"/>
                <a:ext cx="36360" cy="495720"/>
              </p14:xfrm>
            </p:contentPart>
          </mc:Choice>
          <mc:Fallback xmlns="">
            <p:pic>
              <p:nvPicPr>
                <p:cNvPr id="13" name="Ink 12">
                  <a:extLst>
                    <a:ext uri="{FF2B5EF4-FFF2-40B4-BE49-F238E27FC236}">
                      <a16:creationId xmlns:a16="http://schemas.microsoft.com/office/drawing/2014/main" id="{C8879E30-9F8A-496B-8DA1-0952E25FC014}"/>
                    </a:ext>
                  </a:extLst>
                </p:cNvPr>
                <p:cNvPicPr/>
                <p:nvPr/>
              </p:nvPicPr>
              <p:blipFill>
                <a:blip r:embed="rId145"/>
                <a:stretch>
                  <a:fillRect/>
                </a:stretch>
              </p:blipFill>
              <p:spPr>
                <a:xfrm>
                  <a:off x="1565610" y="596865"/>
                  <a:ext cx="5400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 name="Ink 13">
                  <a:extLst>
                    <a:ext uri="{FF2B5EF4-FFF2-40B4-BE49-F238E27FC236}">
                      <a16:creationId xmlns:a16="http://schemas.microsoft.com/office/drawing/2014/main" id="{FE8C7DA8-15EF-44B6-90FF-B6D0FA199320}"/>
                    </a:ext>
                  </a:extLst>
                </p14:cNvPr>
                <p14:cNvContentPartPr/>
                <p14:nvPr/>
              </p14:nvContentPartPr>
              <p14:xfrm>
                <a:off x="1601610" y="658065"/>
                <a:ext cx="451440" cy="474120"/>
              </p14:xfrm>
            </p:contentPart>
          </mc:Choice>
          <mc:Fallback xmlns="">
            <p:pic>
              <p:nvPicPr>
                <p:cNvPr id="14" name="Ink 13">
                  <a:extLst>
                    <a:ext uri="{FF2B5EF4-FFF2-40B4-BE49-F238E27FC236}">
                      <a16:creationId xmlns:a16="http://schemas.microsoft.com/office/drawing/2014/main" id="{FE8C7DA8-15EF-44B6-90FF-B6D0FA199320}"/>
                    </a:ext>
                  </a:extLst>
                </p:cNvPr>
                <p:cNvPicPr/>
                <p:nvPr/>
              </p:nvPicPr>
              <p:blipFill>
                <a:blip r:embed="rId147"/>
                <a:stretch>
                  <a:fillRect/>
                </a:stretch>
              </p:blipFill>
              <p:spPr>
                <a:xfrm>
                  <a:off x="1592610" y="649065"/>
                  <a:ext cx="4690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 name="Ink 14">
                  <a:extLst>
                    <a:ext uri="{FF2B5EF4-FFF2-40B4-BE49-F238E27FC236}">
                      <a16:creationId xmlns:a16="http://schemas.microsoft.com/office/drawing/2014/main" id="{92E98B07-8B1A-4C5B-AAAB-C47E413B8FEA}"/>
                    </a:ext>
                  </a:extLst>
                </p14:cNvPr>
                <p14:cNvContentPartPr/>
                <p14:nvPr/>
              </p14:nvContentPartPr>
              <p14:xfrm>
                <a:off x="2066370" y="898905"/>
                <a:ext cx="155520" cy="183960"/>
              </p14:xfrm>
            </p:contentPart>
          </mc:Choice>
          <mc:Fallback xmlns="">
            <p:pic>
              <p:nvPicPr>
                <p:cNvPr id="15" name="Ink 14">
                  <a:extLst>
                    <a:ext uri="{FF2B5EF4-FFF2-40B4-BE49-F238E27FC236}">
                      <a16:creationId xmlns:a16="http://schemas.microsoft.com/office/drawing/2014/main" id="{92E98B07-8B1A-4C5B-AAAB-C47E413B8FEA}"/>
                    </a:ext>
                  </a:extLst>
                </p:cNvPr>
                <p:cNvPicPr/>
                <p:nvPr/>
              </p:nvPicPr>
              <p:blipFill>
                <a:blip r:embed="rId149"/>
                <a:stretch>
                  <a:fillRect/>
                </a:stretch>
              </p:blipFill>
              <p:spPr>
                <a:xfrm>
                  <a:off x="2057391" y="889905"/>
                  <a:ext cx="173119"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 name="Ink 15">
                  <a:extLst>
                    <a:ext uri="{FF2B5EF4-FFF2-40B4-BE49-F238E27FC236}">
                      <a16:creationId xmlns:a16="http://schemas.microsoft.com/office/drawing/2014/main" id="{2B8EF7F7-B8CE-4BCD-9188-2636CF7CBC87}"/>
                    </a:ext>
                  </a:extLst>
                </p14:cNvPr>
                <p14:cNvContentPartPr/>
                <p14:nvPr/>
              </p14:nvContentPartPr>
              <p14:xfrm>
                <a:off x="1653090" y="902505"/>
                <a:ext cx="50760" cy="175680"/>
              </p14:xfrm>
            </p:contentPart>
          </mc:Choice>
          <mc:Fallback xmlns="">
            <p:pic>
              <p:nvPicPr>
                <p:cNvPr id="16" name="Ink 15">
                  <a:extLst>
                    <a:ext uri="{FF2B5EF4-FFF2-40B4-BE49-F238E27FC236}">
                      <a16:creationId xmlns:a16="http://schemas.microsoft.com/office/drawing/2014/main" id="{2B8EF7F7-B8CE-4BCD-9188-2636CF7CBC87}"/>
                    </a:ext>
                  </a:extLst>
                </p:cNvPr>
                <p:cNvPicPr/>
                <p:nvPr/>
              </p:nvPicPr>
              <p:blipFill>
                <a:blip r:embed="rId151"/>
                <a:stretch>
                  <a:fillRect/>
                </a:stretch>
              </p:blipFill>
              <p:spPr>
                <a:xfrm>
                  <a:off x="1644090" y="893487"/>
                  <a:ext cx="68400" cy="19335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 name="Ink 16">
                  <a:extLst>
                    <a:ext uri="{FF2B5EF4-FFF2-40B4-BE49-F238E27FC236}">
                      <a16:creationId xmlns:a16="http://schemas.microsoft.com/office/drawing/2014/main" id="{8697449B-5A6A-4959-B8C9-87A92C6491F5}"/>
                    </a:ext>
                  </a:extLst>
                </p14:cNvPr>
                <p14:cNvContentPartPr/>
                <p14:nvPr/>
              </p14:nvContentPartPr>
              <p14:xfrm>
                <a:off x="1698450" y="855705"/>
                <a:ext cx="73440" cy="172440"/>
              </p14:xfrm>
            </p:contentPart>
          </mc:Choice>
          <mc:Fallback xmlns="">
            <p:pic>
              <p:nvPicPr>
                <p:cNvPr id="17" name="Ink 16">
                  <a:extLst>
                    <a:ext uri="{FF2B5EF4-FFF2-40B4-BE49-F238E27FC236}">
                      <a16:creationId xmlns:a16="http://schemas.microsoft.com/office/drawing/2014/main" id="{8697449B-5A6A-4959-B8C9-87A92C6491F5}"/>
                    </a:ext>
                  </a:extLst>
                </p:cNvPr>
                <p:cNvPicPr/>
                <p:nvPr/>
              </p:nvPicPr>
              <p:blipFill>
                <a:blip r:embed="rId153"/>
                <a:stretch>
                  <a:fillRect/>
                </a:stretch>
              </p:blipFill>
              <p:spPr>
                <a:xfrm>
                  <a:off x="1689406" y="846705"/>
                  <a:ext cx="91167"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 name="Ink 17">
                  <a:extLst>
                    <a:ext uri="{FF2B5EF4-FFF2-40B4-BE49-F238E27FC236}">
                      <a16:creationId xmlns:a16="http://schemas.microsoft.com/office/drawing/2014/main" id="{2668842A-6B6B-41CA-9162-4ADC6E993AEB}"/>
                    </a:ext>
                  </a:extLst>
                </p14:cNvPr>
                <p14:cNvContentPartPr/>
                <p14:nvPr/>
              </p14:nvContentPartPr>
              <p14:xfrm>
                <a:off x="1771170" y="890625"/>
                <a:ext cx="72360" cy="95040"/>
              </p14:xfrm>
            </p:contentPart>
          </mc:Choice>
          <mc:Fallback xmlns="">
            <p:pic>
              <p:nvPicPr>
                <p:cNvPr id="18" name="Ink 17">
                  <a:extLst>
                    <a:ext uri="{FF2B5EF4-FFF2-40B4-BE49-F238E27FC236}">
                      <a16:creationId xmlns:a16="http://schemas.microsoft.com/office/drawing/2014/main" id="{2668842A-6B6B-41CA-9162-4ADC6E993AEB}"/>
                    </a:ext>
                  </a:extLst>
                </p:cNvPr>
                <p:cNvPicPr/>
                <p:nvPr/>
              </p:nvPicPr>
              <p:blipFill>
                <a:blip r:embed="rId155"/>
                <a:stretch>
                  <a:fillRect/>
                </a:stretch>
              </p:blipFill>
              <p:spPr>
                <a:xfrm>
                  <a:off x="1762170" y="881625"/>
                  <a:ext cx="90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 name="Ink 18">
                  <a:extLst>
                    <a:ext uri="{FF2B5EF4-FFF2-40B4-BE49-F238E27FC236}">
                      <a16:creationId xmlns:a16="http://schemas.microsoft.com/office/drawing/2014/main" id="{AFC8FE3A-A841-4A0E-B2E5-9692F675A20D}"/>
                    </a:ext>
                  </a:extLst>
                </p14:cNvPr>
                <p14:cNvContentPartPr/>
                <p14:nvPr/>
              </p14:nvContentPartPr>
              <p14:xfrm>
                <a:off x="1895010" y="906465"/>
                <a:ext cx="10440" cy="112680"/>
              </p14:xfrm>
            </p:contentPart>
          </mc:Choice>
          <mc:Fallback xmlns="">
            <p:pic>
              <p:nvPicPr>
                <p:cNvPr id="19" name="Ink 18">
                  <a:extLst>
                    <a:ext uri="{FF2B5EF4-FFF2-40B4-BE49-F238E27FC236}">
                      <a16:creationId xmlns:a16="http://schemas.microsoft.com/office/drawing/2014/main" id="{AFC8FE3A-A841-4A0E-B2E5-9692F675A20D}"/>
                    </a:ext>
                  </a:extLst>
                </p:cNvPr>
                <p:cNvPicPr/>
                <p:nvPr/>
              </p:nvPicPr>
              <p:blipFill>
                <a:blip r:embed="rId157"/>
                <a:stretch>
                  <a:fillRect/>
                </a:stretch>
              </p:blipFill>
              <p:spPr>
                <a:xfrm>
                  <a:off x="1885689" y="897465"/>
                  <a:ext cx="2871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Ink 19">
                  <a:extLst>
                    <a:ext uri="{FF2B5EF4-FFF2-40B4-BE49-F238E27FC236}">
                      <a16:creationId xmlns:a16="http://schemas.microsoft.com/office/drawing/2014/main" id="{44C78C8F-F9BA-4906-90C7-8305D0578F02}"/>
                    </a:ext>
                  </a:extLst>
                </p14:cNvPr>
                <p14:cNvContentPartPr/>
                <p14:nvPr/>
              </p14:nvContentPartPr>
              <p14:xfrm>
                <a:off x="1866570" y="944985"/>
                <a:ext cx="121680" cy="13320"/>
              </p14:xfrm>
            </p:contentPart>
          </mc:Choice>
          <mc:Fallback xmlns="">
            <p:pic>
              <p:nvPicPr>
                <p:cNvPr id="20" name="Ink 19">
                  <a:extLst>
                    <a:ext uri="{FF2B5EF4-FFF2-40B4-BE49-F238E27FC236}">
                      <a16:creationId xmlns:a16="http://schemas.microsoft.com/office/drawing/2014/main" id="{44C78C8F-F9BA-4906-90C7-8305D0578F02}"/>
                    </a:ext>
                  </a:extLst>
                </p:cNvPr>
                <p:cNvPicPr/>
                <p:nvPr/>
              </p:nvPicPr>
              <p:blipFill>
                <a:blip r:embed="rId159"/>
                <a:stretch>
                  <a:fillRect/>
                </a:stretch>
              </p:blipFill>
              <p:spPr>
                <a:xfrm>
                  <a:off x="1857570" y="936222"/>
                  <a:ext cx="139320" cy="30496"/>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8" name="Ink 77">
                  <a:extLst>
                    <a:ext uri="{FF2B5EF4-FFF2-40B4-BE49-F238E27FC236}">
                      <a16:creationId xmlns:a16="http://schemas.microsoft.com/office/drawing/2014/main" id="{27519202-E39E-42F8-B772-AD7AFF88F31C}"/>
                    </a:ext>
                  </a:extLst>
                </p14:cNvPr>
                <p14:cNvContentPartPr/>
                <p14:nvPr/>
              </p14:nvContentPartPr>
              <p14:xfrm>
                <a:off x="3810930" y="5560905"/>
                <a:ext cx="14040" cy="286560"/>
              </p14:xfrm>
            </p:contentPart>
          </mc:Choice>
          <mc:Fallback xmlns="">
            <p:pic>
              <p:nvPicPr>
                <p:cNvPr id="78" name="Ink 77">
                  <a:extLst>
                    <a:ext uri="{FF2B5EF4-FFF2-40B4-BE49-F238E27FC236}">
                      <a16:creationId xmlns:a16="http://schemas.microsoft.com/office/drawing/2014/main" id="{27519202-E39E-42F8-B772-AD7AFF88F31C}"/>
                    </a:ext>
                  </a:extLst>
                </p:cNvPr>
                <p:cNvPicPr/>
                <p:nvPr/>
              </p:nvPicPr>
              <p:blipFill>
                <a:blip r:embed="rId161"/>
                <a:stretch>
                  <a:fillRect/>
                </a:stretch>
              </p:blipFill>
              <p:spPr>
                <a:xfrm>
                  <a:off x="3801930" y="5551905"/>
                  <a:ext cx="31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CDF6EC87-F250-480F-BB93-28CD9BECB561}"/>
                    </a:ext>
                  </a:extLst>
                </p14:cNvPr>
                <p14:cNvContentPartPr/>
                <p14:nvPr/>
              </p14:nvContentPartPr>
              <p14:xfrm>
                <a:off x="3758010" y="5497905"/>
                <a:ext cx="732960" cy="493560"/>
              </p14:xfrm>
            </p:contentPart>
          </mc:Choice>
          <mc:Fallback xmlns="">
            <p:pic>
              <p:nvPicPr>
                <p:cNvPr id="79" name="Ink 78">
                  <a:extLst>
                    <a:ext uri="{FF2B5EF4-FFF2-40B4-BE49-F238E27FC236}">
                      <a16:creationId xmlns:a16="http://schemas.microsoft.com/office/drawing/2014/main" id="{CDF6EC87-F250-480F-BB93-28CD9BECB561}"/>
                    </a:ext>
                  </a:extLst>
                </p:cNvPr>
                <p:cNvPicPr/>
                <p:nvPr/>
              </p:nvPicPr>
              <p:blipFill>
                <a:blip r:embed="rId163"/>
                <a:stretch>
                  <a:fillRect/>
                </a:stretch>
              </p:blipFill>
              <p:spPr>
                <a:xfrm>
                  <a:off x="3749006" y="5488905"/>
                  <a:ext cx="750609"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A963F6D3-1A78-4EA5-8737-742C6048B1E8}"/>
                    </a:ext>
                  </a:extLst>
                </p14:cNvPr>
                <p14:cNvContentPartPr/>
                <p14:nvPr/>
              </p14:nvContentPartPr>
              <p14:xfrm>
                <a:off x="3833970" y="5630385"/>
                <a:ext cx="191160" cy="244440"/>
              </p14:xfrm>
            </p:contentPart>
          </mc:Choice>
          <mc:Fallback xmlns="">
            <p:pic>
              <p:nvPicPr>
                <p:cNvPr id="80" name="Ink 79">
                  <a:extLst>
                    <a:ext uri="{FF2B5EF4-FFF2-40B4-BE49-F238E27FC236}">
                      <a16:creationId xmlns:a16="http://schemas.microsoft.com/office/drawing/2014/main" id="{A963F6D3-1A78-4EA5-8737-742C6048B1E8}"/>
                    </a:ext>
                  </a:extLst>
                </p:cNvPr>
                <p:cNvPicPr/>
                <p:nvPr/>
              </p:nvPicPr>
              <p:blipFill>
                <a:blip r:embed="rId165"/>
                <a:stretch>
                  <a:fillRect/>
                </a:stretch>
              </p:blipFill>
              <p:spPr>
                <a:xfrm>
                  <a:off x="3824987" y="5621385"/>
                  <a:ext cx="208767"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2160AC34-1064-4DC8-A7E2-9B5525F42903}"/>
                    </a:ext>
                  </a:extLst>
                </p14:cNvPr>
                <p14:cNvContentPartPr/>
                <p14:nvPr/>
              </p14:nvContentPartPr>
              <p14:xfrm>
                <a:off x="3817770" y="5735865"/>
                <a:ext cx="190800" cy="22320"/>
              </p14:xfrm>
            </p:contentPart>
          </mc:Choice>
          <mc:Fallback xmlns="">
            <p:pic>
              <p:nvPicPr>
                <p:cNvPr id="81" name="Ink 80">
                  <a:extLst>
                    <a:ext uri="{FF2B5EF4-FFF2-40B4-BE49-F238E27FC236}">
                      <a16:creationId xmlns:a16="http://schemas.microsoft.com/office/drawing/2014/main" id="{2160AC34-1064-4DC8-A7E2-9B5525F42903}"/>
                    </a:ext>
                  </a:extLst>
                </p:cNvPr>
                <p:cNvPicPr/>
                <p:nvPr/>
              </p:nvPicPr>
              <p:blipFill>
                <a:blip r:embed="rId167"/>
                <a:stretch>
                  <a:fillRect/>
                </a:stretch>
              </p:blipFill>
              <p:spPr>
                <a:xfrm>
                  <a:off x="3808770" y="5726717"/>
                  <a:ext cx="208440" cy="40249"/>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839685C1-208D-4608-AA0F-DDCB486D2B24}"/>
                    </a:ext>
                  </a:extLst>
                </p14:cNvPr>
                <p14:cNvContentPartPr/>
                <p14:nvPr/>
              </p14:nvContentPartPr>
              <p14:xfrm>
                <a:off x="4057170" y="5560905"/>
                <a:ext cx="231840" cy="413640"/>
              </p14:xfrm>
            </p:contentPart>
          </mc:Choice>
          <mc:Fallback xmlns="">
            <p:pic>
              <p:nvPicPr>
                <p:cNvPr id="82" name="Ink 81">
                  <a:extLst>
                    <a:ext uri="{FF2B5EF4-FFF2-40B4-BE49-F238E27FC236}">
                      <a16:creationId xmlns:a16="http://schemas.microsoft.com/office/drawing/2014/main" id="{839685C1-208D-4608-AA0F-DDCB486D2B24}"/>
                    </a:ext>
                  </a:extLst>
                </p:cNvPr>
                <p:cNvPicPr/>
                <p:nvPr/>
              </p:nvPicPr>
              <p:blipFill>
                <a:blip r:embed="rId169"/>
                <a:stretch>
                  <a:fillRect/>
                </a:stretch>
              </p:blipFill>
              <p:spPr>
                <a:xfrm>
                  <a:off x="4048170" y="5551905"/>
                  <a:ext cx="2494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7E02BCE3-AD6B-4ECC-871A-635CB769C7D8}"/>
                    </a:ext>
                  </a:extLst>
                </p14:cNvPr>
                <p14:cNvContentPartPr/>
                <p14:nvPr/>
              </p14:nvContentPartPr>
              <p14:xfrm>
                <a:off x="4867170" y="6015585"/>
                <a:ext cx="37800" cy="418320"/>
              </p14:xfrm>
            </p:contentPart>
          </mc:Choice>
          <mc:Fallback xmlns="">
            <p:pic>
              <p:nvPicPr>
                <p:cNvPr id="110" name="Ink 109">
                  <a:extLst>
                    <a:ext uri="{FF2B5EF4-FFF2-40B4-BE49-F238E27FC236}">
                      <a16:creationId xmlns:a16="http://schemas.microsoft.com/office/drawing/2014/main" id="{7E02BCE3-AD6B-4ECC-871A-635CB769C7D8}"/>
                    </a:ext>
                  </a:extLst>
                </p:cNvPr>
                <p:cNvPicPr/>
                <p:nvPr/>
              </p:nvPicPr>
              <p:blipFill>
                <a:blip r:embed="rId171"/>
                <a:stretch>
                  <a:fillRect/>
                </a:stretch>
              </p:blipFill>
              <p:spPr>
                <a:xfrm>
                  <a:off x="4858170" y="6006577"/>
                  <a:ext cx="55440" cy="435975"/>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B100BBC7-F306-4E8C-A9CF-04E0D101B881}"/>
                    </a:ext>
                  </a:extLst>
                </p14:cNvPr>
                <p14:cNvContentPartPr/>
                <p14:nvPr/>
              </p14:nvContentPartPr>
              <p14:xfrm>
                <a:off x="4805610" y="5950785"/>
                <a:ext cx="743040" cy="586800"/>
              </p14:xfrm>
            </p:contentPart>
          </mc:Choice>
          <mc:Fallback xmlns="">
            <p:pic>
              <p:nvPicPr>
                <p:cNvPr id="111" name="Ink 110">
                  <a:extLst>
                    <a:ext uri="{FF2B5EF4-FFF2-40B4-BE49-F238E27FC236}">
                      <a16:creationId xmlns:a16="http://schemas.microsoft.com/office/drawing/2014/main" id="{B100BBC7-F306-4E8C-A9CF-04E0D101B881}"/>
                    </a:ext>
                  </a:extLst>
                </p:cNvPr>
                <p:cNvPicPr/>
                <p:nvPr/>
              </p:nvPicPr>
              <p:blipFill>
                <a:blip r:embed="rId173"/>
                <a:stretch>
                  <a:fillRect/>
                </a:stretch>
              </p:blipFill>
              <p:spPr>
                <a:xfrm>
                  <a:off x="4796610" y="5941785"/>
                  <a:ext cx="76068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22823544-92FC-422F-817D-2C0C3562CFDF}"/>
                    </a:ext>
                  </a:extLst>
                </p14:cNvPr>
                <p14:cNvContentPartPr/>
                <p14:nvPr/>
              </p14:nvContentPartPr>
              <p14:xfrm>
                <a:off x="4950330" y="6148065"/>
                <a:ext cx="235440" cy="288000"/>
              </p14:xfrm>
            </p:contentPart>
          </mc:Choice>
          <mc:Fallback xmlns="">
            <p:pic>
              <p:nvPicPr>
                <p:cNvPr id="112" name="Ink 111">
                  <a:extLst>
                    <a:ext uri="{FF2B5EF4-FFF2-40B4-BE49-F238E27FC236}">
                      <a16:creationId xmlns:a16="http://schemas.microsoft.com/office/drawing/2014/main" id="{22823544-92FC-422F-817D-2C0C3562CFDF}"/>
                    </a:ext>
                  </a:extLst>
                </p:cNvPr>
                <p:cNvPicPr/>
                <p:nvPr/>
              </p:nvPicPr>
              <p:blipFill>
                <a:blip r:embed="rId175"/>
                <a:stretch>
                  <a:fillRect/>
                </a:stretch>
              </p:blipFill>
              <p:spPr>
                <a:xfrm>
                  <a:off x="4941344" y="6139065"/>
                  <a:ext cx="253053"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A3CFD2C6-8D6B-430A-9E27-09163B9D19FB}"/>
                    </a:ext>
                  </a:extLst>
                </p14:cNvPr>
                <p14:cNvContentPartPr/>
                <p14:nvPr/>
              </p14:nvContentPartPr>
              <p14:xfrm>
                <a:off x="5200530" y="6238425"/>
                <a:ext cx="126720" cy="192240"/>
              </p14:xfrm>
            </p:contentPart>
          </mc:Choice>
          <mc:Fallback xmlns="">
            <p:pic>
              <p:nvPicPr>
                <p:cNvPr id="114" name="Ink 113">
                  <a:extLst>
                    <a:ext uri="{FF2B5EF4-FFF2-40B4-BE49-F238E27FC236}">
                      <a16:creationId xmlns:a16="http://schemas.microsoft.com/office/drawing/2014/main" id="{A3CFD2C6-8D6B-430A-9E27-09163B9D19FB}"/>
                    </a:ext>
                  </a:extLst>
                </p:cNvPr>
                <p:cNvPicPr/>
                <p:nvPr/>
              </p:nvPicPr>
              <p:blipFill>
                <a:blip r:embed="rId177"/>
                <a:stretch>
                  <a:fillRect/>
                </a:stretch>
              </p:blipFill>
              <p:spPr>
                <a:xfrm>
                  <a:off x="5191530" y="6229442"/>
                  <a:ext cx="144360" cy="209847"/>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CE2926BB-B236-40D9-98FC-2F3C1DFFFCA9}"/>
                    </a:ext>
                  </a:extLst>
                </p14:cNvPr>
                <p14:cNvContentPartPr/>
                <p14:nvPr/>
              </p14:nvContentPartPr>
              <p14:xfrm>
                <a:off x="5327250" y="6138345"/>
                <a:ext cx="96120" cy="304200"/>
              </p14:xfrm>
            </p:contentPart>
          </mc:Choice>
          <mc:Fallback xmlns="">
            <p:pic>
              <p:nvPicPr>
                <p:cNvPr id="115" name="Ink 114">
                  <a:extLst>
                    <a:ext uri="{FF2B5EF4-FFF2-40B4-BE49-F238E27FC236}">
                      <a16:creationId xmlns:a16="http://schemas.microsoft.com/office/drawing/2014/main" id="{CE2926BB-B236-40D9-98FC-2F3C1DFFFCA9}"/>
                    </a:ext>
                  </a:extLst>
                </p:cNvPr>
                <p:cNvPicPr/>
                <p:nvPr/>
              </p:nvPicPr>
              <p:blipFill>
                <a:blip r:embed="rId179"/>
                <a:stretch>
                  <a:fillRect/>
                </a:stretch>
              </p:blipFill>
              <p:spPr>
                <a:xfrm>
                  <a:off x="5318250" y="6129356"/>
                  <a:ext cx="113760" cy="321819"/>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37" name="Ink 236">
                  <a:extLst>
                    <a:ext uri="{FF2B5EF4-FFF2-40B4-BE49-F238E27FC236}">
                      <a16:creationId xmlns:a16="http://schemas.microsoft.com/office/drawing/2014/main" id="{99F2B75D-413C-49BB-B356-E5D1D66107E3}"/>
                    </a:ext>
                  </a:extLst>
                </p14:cNvPr>
                <p14:cNvContentPartPr/>
                <p14:nvPr/>
              </p14:nvContentPartPr>
              <p14:xfrm>
                <a:off x="4454610" y="5684745"/>
                <a:ext cx="463320" cy="535680"/>
              </p14:xfrm>
            </p:contentPart>
          </mc:Choice>
          <mc:Fallback xmlns="">
            <p:pic>
              <p:nvPicPr>
                <p:cNvPr id="237" name="Ink 236">
                  <a:extLst>
                    <a:ext uri="{FF2B5EF4-FFF2-40B4-BE49-F238E27FC236}">
                      <a16:creationId xmlns:a16="http://schemas.microsoft.com/office/drawing/2014/main" id="{99F2B75D-413C-49BB-B356-E5D1D66107E3}"/>
                    </a:ext>
                  </a:extLst>
                </p:cNvPr>
                <p:cNvPicPr/>
                <p:nvPr/>
              </p:nvPicPr>
              <p:blipFill>
                <a:blip r:embed="rId181"/>
                <a:stretch>
                  <a:fillRect/>
                </a:stretch>
              </p:blipFill>
              <p:spPr>
                <a:xfrm>
                  <a:off x="4445603" y="5675745"/>
                  <a:ext cx="480974"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 name="Ink 47">
                  <a:extLst>
                    <a:ext uri="{FF2B5EF4-FFF2-40B4-BE49-F238E27FC236}">
                      <a16:creationId xmlns:a16="http://schemas.microsoft.com/office/drawing/2014/main" id="{D450CB12-A630-41C6-A3A1-26ACECEA5C4B}"/>
                    </a:ext>
                  </a:extLst>
                </p14:cNvPr>
                <p14:cNvContentPartPr/>
                <p14:nvPr/>
              </p14:nvContentPartPr>
              <p14:xfrm>
                <a:off x="3665850" y="1238025"/>
                <a:ext cx="360" cy="360"/>
              </p14:xfrm>
            </p:contentPart>
          </mc:Choice>
          <mc:Fallback xmlns="">
            <p:pic>
              <p:nvPicPr>
                <p:cNvPr id="48" name="Ink 47">
                  <a:extLst>
                    <a:ext uri="{FF2B5EF4-FFF2-40B4-BE49-F238E27FC236}">
                      <a16:creationId xmlns:a16="http://schemas.microsoft.com/office/drawing/2014/main" id="{D450CB12-A630-41C6-A3A1-26ACECEA5C4B}"/>
                    </a:ext>
                  </a:extLst>
                </p:cNvPr>
                <p:cNvPicPr/>
                <p:nvPr/>
              </p:nvPicPr>
              <p:blipFill>
                <a:blip r:embed="rId79"/>
                <a:stretch>
                  <a:fillRect/>
                </a:stretch>
              </p:blipFill>
              <p:spPr>
                <a:xfrm>
                  <a:off x="3656850" y="1229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 name="Ink 40">
                  <a:extLst>
                    <a:ext uri="{FF2B5EF4-FFF2-40B4-BE49-F238E27FC236}">
                      <a16:creationId xmlns:a16="http://schemas.microsoft.com/office/drawing/2014/main" id="{C3575976-5FD9-4550-AC53-4D951BAD7CFF}"/>
                    </a:ext>
                  </a:extLst>
                </p14:cNvPr>
                <p14:cNvContentPartPr/>
                <p14:nvPr/>
              </p14:nvContentPartPr>
              <p14:xfrm>
                <a:off x="3570810" y="208065"/>
                <a:ext cx="78120" cy="374400"/>
              </p14:xfrm>
            </p:contentPart>
          </mc:Choice>
          <mc:Fallback xmlns="">
            <p:pic>
              <p:nvPicPr>
                <p:cNvPr id="41" name="Ink 40">
                  <a:extLst>
                    <a:ext uri="{FF2B5EF4-FFF2-40B4-BE49-F238E27FC236}">
                      <a16:creationId xmlns:a16="http://schemas.microsoft.com/office/drawing/2014/main" id="{C3575976-5FD9-4550-AC53-4D951BAD7CFF}"/>
                    </a:ext>
                  </a:extLst>
                </p:cNvPr>
                <p:cNvPicPr/>
                <p:nvPr/>
              </p:nvPicPr>
              <p:blipFill>
                <a:blip r:embed="rId184"/>
                <a:stretch>
                  <a:fillRect/>
                </a:stretch>
              </p:blipFill>
              <p:spPr>
                <a:xfrm>
                  <a:off x="3561810" y="199065"/>
                  <a:ext cx="95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2" name="Ink 41">
                  <a:extLst>
                    <a:ext uri="{FF2B5EF4-FFF2-40B4-BE49-F238E27FC236}">
                      <a16:creationId xmlns:a16="http://schemas.microsoft.com/office/drawing/2014/main" id="{65FE7E40-F0CA-433B-BA48-A02D5A6A8A65}"/>
                    </a:ext>
                  </a:extLst>
                </p14:cNvPr>
                <p14:cNvContentPartPr/>
                <p14:nvPr/>
              </p14:nvContentPartPr>
              <p14:xfrm>
                <a:off x="3502050" y="155145"/>
                <a:ext cx="763920" cy="448920"/>
              </p14:xfrm>
            </p:contentPart>
          </mc:Choice>
          <mc:Fallback xmlns="">
            <p:pic>
              <p:nvPicPr>
                <p:cNvPr id="42" name="Ink 41">
                  <a:extLst>
                    <a:ext uri="{FF2B5EF4-FFF2-40B4-BE49-F238E27FC236}">
                      <a16:creationId xmlns:a16="http://schemas.microsoft.com/office/drawing/2014/main" id="{65FE7E40-F0CA-433B-BA48-A02D5A6A8A65}"/>
                    </a:ext>
                  </a:extLst>
                </p:cNvPr>
                <p:cNvPicPr/>
                <p:nvPr/>
              </p:nvPicPr>
              <p:blipFill>
                <a:blip r:embed="rId186"/>
                <a:stretch>
                  <a:fillRect/>
                </a:stretch>
              </p:blipFill>
              <p:spPr>
                <a:xfrm>
                  <a:off x="3493050" y="146145"/>
                  <a:ext cx="7815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 name="Ink 42">
                  <a:extLst>
                    <a:ext uri="{FF2B5EF4-FFF2-40B4-BE49-F238E27FC236}">
                      <a16:creationId xmlns:a16="http://schemas.microsoft.com/office/drawing/2014/main" id="{960D202E-B5EB-4012-8142-B3824478BBA7}"/>
                    </a:ext>
                  </a:extLst>
                </p14:cNvPr>
                <p14:cNvContentPartPr/>
                <p14:nvPr/>
              </p14:nvContentPartPr>
              <p14:xfrm>
                <a:off x="3626250" y="258825"/>
                <a:ext cx="171720" cy="245520"/>
              </p14:xfrm>
            </p:contentPart>
          </mc:Choice>
          <mc:Fallback xmlns="">
            <p:pic>
              <p:nvPicPr>
                <p:cNvPr id="43" name="Ink 42">
                  <a:extLst>
                    <a:ext uri="{FF2B5EF4-FFF2-40B4-BE49-F238E27FC236}">
                      <a16:creationId xmlns:a16="http://schemas.microsoft.com/office/drawing/2014/main" id="{960D202E-B5EB-4012-8142-B3824478BBA7}"/>
                    </a:ext>
                  </a:extLst>
                </p:cNvPr>
                <p:cNvPicPr/>
                <p:nvPr/>
              </p:nvPicPr>
              <p:blipFill>
                <a:blip r:embed="rId188"/>
                <a:stretch>
                  <a:fillRect/>
                </a:stretch>
              </p:blipFill>
              <p:spPr>
                <a:xfrm>
                  <a:off x="3617231" y="249825"/>
                  <a:ext cx="189397"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 name="Ink 43">
                  <a:extLst>
                    <a:ext uri="{FF2B5EF4-FFF2-40B4-BE49-F238E27FC236}">
                      <a16:creationId xmlns:a16="http://schemas.microsoft.com/office/drawing/2014/main" id="{B98CB837-216D-4D91-8650-0A0AE7539150}"/>
                    </a:ext>
                  </a:extLst>
                </p14:cNvPr>
                <p14:cNvContentPartPr/>
                <p14:nvPr/>
              </p14:nvContentPartPr>
              <p14:xfrm>
                <a:off x="3867810" y="248025"/>
                <a:ext cx="151200" cy="245160"/>
              </p14:xfrm>
            </p:contentPart>
          </mc:Choice>
          <mc:Fallback xmlns="">
            <p:pic>
              <p:nvPicPr>
                <p:cNvPr id="44" name="Ink 43">
                  <a:extLst>
                    <a:ext uri="{FF2B5EF4-FFF2-40B4-BE49-F238E27FC236}">
                      <a16:creationId xmlns:a16="http://schemas.microsoft.com/office/drawing/2014/main" id="{B98CB837-216D-4D91-8650-0A0AE7539150}"/>
                    </a:ext>
                  </a:extLst>
                </p:cNvPr>
                <p:cNvPicPr/>
                <p:nvPr/>
              </p:nvPicPr>
              <p:blipFill>
                <a:blip r:embed="rId190"/>
                <a:stretch>
                  <a:fillRect/>
                </a:stretch>
              </p:blipFill>
              <p:spPr>
                <a:xfrm>
                  <a:off x="3858810" y="239025"/>
                  <a:ext cx="168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2" name="Ink 91">
                  <a:extLst>
                    <a:ext uri="{FF2B5EF4-FFF2-40B4-BE49-F238E27FC236}">
                      <a16:creationId xmlns:a16="http://schemas.microsoft.com/office/drawing/2014/main" id="{E46AFCA3-5804-4A7E-8C86-85CF666A8063}"/>
                    </a:ext>
                  </a:extLst>
                </p14:cNvPr>
                <p14:cNvContentPartPr/>
                <p14:nvPr/>
              </p14:nvContentPartPr>
              <p14:xfrm>
                <a:off x="4604010" y="465465"/>
                <a:ext cx="41040" cy="398160"/>
              </p14:xfrm>
            </p:contentPart>
          </mc:Choice>
          <mc:Fallback xmlns="">
            <p:pic>
              <p:nvPicPr>
                <p:cNvPr id="92" name="Ink 91">
                  <a:extLst>
                    <a:ext uri="{FF2B5EF4-FFF2-40B4-BE49-F238E27FC236}">
                      <a16:creationId xmlns:a16="http://schemas.microsoft.com/office/drawing/2014/main" id="{E46AFCA3-5804-4A7E-8C86-85CF666A8063}"/>
                    </a:ext>
                  </a:extLst>
                </p:cNvPr>
                <p:cNvPicPr/>
                <p:nvPr/>
              </p:nvPicPr>
              <p:blipFill>
                <a:blip r:embed="rId192"/>
                <a:stretch>
                  <a:fillRect/>
                </a:stretch>
              </p:blipFill>
              <p:spPr>
                <a:xfrm>
                  <a:off x="4595010" y="456465"/>
                  <a:ext cx="586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3" name="Ink 92">
                  <a:extLst>
                    <a:ext uri="{FF2B5EF4-FFF2-40B4-BE49-F238E27FC236}">
                      <a16:creationId xmlns:a16="http://schemas.microsoft.com/office/drawing/2014/main" id="{AB240E30-0B6C-4CA6-BDF6-7E2561370F45}"/>
                    </a:ext>
                  </a:extLst>
                </p14:cNvPr>
                <p14:cNvContentPartPr/>
                <p14:nvPr/>
              </p14:nvContentPartPr>
              <p14:xfrm>
                <a:off x="4602210" y="466905"/>
                <a:ext cx="777600" cy="561240"/>
              </p14:xfrm>
            </p:contentPart>
          </mc:Choice>
          <mc:Fallback xmlns="">
            <p:pic>
              <p:nvPicPr>
                <p:cNvPr id="93" name="Ink 92">
                  <a:extLst>
                    <a:ext uri="{FF2B5EF4-FFF2-40B4-BE49-F238E27FC236}">
                      <a16:creationId xmlns:a16="http://schemas.microsoft.com/office/drawing/2014/main" id="{AB240E30-0B6C-4CA6-BDF6-7E2561370F45}"/>
                    </a:ext>
                  </a:extLst>
                </p:cNvPr>
                <p:cNvPicPr/>
                <p:nvPr/>
              </p:nvPicPr>
              <p:blipFill>
                <a:blip r:embed="rId194"/>
                <a:stretch>
                  <a:fillRect/>
                </a:stretch>
              </p:blipFill>
              <p:spPr>
                <a:xfrm>
                  <a:off x="4593210" y="457905"/>
                  <a:ext cx="7952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4" name="Ink 93">
                  <a:extLst>
                    <a:ext uri="{FF2B5EF4-FFF2-40B4-BE49-F238E27FC236}">
                      <a16:creationId xmlns:a16="http://schemas.microsoft.com/office/drawing/2014/main" id="{3BDE5AFD-8D58-47BB-A817-B493287316FA}"/>
                    </a:ext>
                  </a:extLst>
                </p14:cNvPr>
                <p14:cNvContentPartPr/>
                <p14:nvPr/>
              </p14:nvContentPartPr>
              <p14:xfrm>
                <a:off x="4717050" y="673185"/>
                <a:ext cx="163800" cy="180360"/>
              </p14:xfrm>
            </p:contentPart>
          </mc:Choice>
          <mc:Fallback xmlns="">
            <p:pic>
              <p:nvPicPr>
                <p:cNvPr id="94" name="Ink 93">
                  <a:extLst>
                    <a:ext uri="{FF2B5EF4-FFF2-40B4-BE49-F238E27FC236}">
                      <a16:creationId xmlns:a16="http://schemas.microsoft.com/office/drawing/2014/main" id="{3BDE5AFD-8D58-47BB-A817-B493287316FA}"/>
                    </a:ext>
                  </a:extLst>
                </p:cNvPr>
                <p:cNvPicPr/>
                <p:nvPr/>
              </p:nvPicPr>
              <p:blipFill>
                <a:blip r:embed="rId196"/>
                <a:stretch>
                  <a:fillRect/>
                </a:stretch>
              </p:blipFill>
              <p:spPr>
                <a:xfrm>
                  <a:off x="4708050" y="664185"/>
                  <a:ext cx="181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5" name="Ink 94">
                  <a:extLst>
                    <a:ext uri="{FF2B5EF4-FFF2-40B4-BE49-F238E27FC236}">
                      <a16:creationId xmlns:a16="http://schemas.microsoft.com/office/drawing/2014/main" id="{707A4EED-0A75-441F-B66E-C7A7FB33EB4D}"/>
                    </a:ext>
                  </a:extLst>
                </p14:cNvPr>
                <p14:cNvContentPartPr/>
                <p14:nvPr/>
              </p14:nvContentPartPr>
              <p14:xfrm>
                <a:off x="4908570" y="636105"/>
                <a:ext cx="187920" cy="211320"/>
              </p14:xfrm>
            </p:contentPart>
          </mc:Choice>
          <mc:Fallback xmlns="">
            <p:pic>
              <p:nvPicPr>
                <p:cNvPr id="95" name="Ink 94">
                  <a:extLst>
                    <a:ext uri="{FF2B5EF4-FFF2-40B4-BE49-F238E27FC236}">
                      <a16:creationId xmlns:a16="http://schemas.microsoft.com/office/drawing/2014/main" id="{707A4EED-0A75-441F-B66E-C7A7FB33EB4D}"/>
                    </a:ext>
                  </a:extLst>
                </p:cNvPr>
                <p:cNvPicPr/>
                <p:nvPr/>
              </p:nvPicPr>
              <p:blipFill>
                <a:blip r:embed="rId198"/>
                <a:stretch>
                  <a:fillRect/>
                </a:stretch>
              </p:blipFill>
              <p:spPr>
                <a:xfrm>
                  <a:off x="4899570" y="627105"/>
                  <a:ext cx="205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2" name="Ink 231">
                  <a:extLst>
                    <a:ext uri="{FF2B5EF4-FFF2-40B4-BE49-F238E27FC236}">
                      <a16:creationId xmlns:a16="http://schemas.microsoft.com/office/drawing/2014/main" id="{A171ACA2-6BDA-4AA1-A280-753F2D800B6E}"/>
                    </a:ext>
                  </a:extLst>
                </p14:cNvPr>
                <p14:cNvContentPartPr/>
                <p14:nvPr/>
              </p14:nvContentPartPr>
              <p14:xfrm>
                <a:off x="4205130" y="395985"/>
                <a:ext cx="470520" cy="223920"/>
              </p14:xfrm>
            </p:contentPart>
          </mc:Choice>
          <mc:Fallback xmlns="">
            <p:pic>
              <p:nvPicPr>
                <p:cNvPr id="232" name="Ink 231">
                  <a:extLst>
                    <a:ext uri="{FF2B5EF4-FFF2-40B4-BE49-F238E27FC236}">
                      <a16:creationId xmlns:a16="http://schemas.microsoft.com/office/drawing/2014/main" id="{A171ACA2-6BDA-4AA1-A280-753F2D800B6E}"/>
                    </a:ext>
                  </a:extLst>
                </p:cNvPr>
                <p:cNvPicPr/>
                <p:nvPr/>
              </p:nvPicPr>
              <p:blipFill>
                <a:blip r:embed="rId200"/>
                <a:stretch>
                  <a:fillRect/>
                </a:stretch>
              </p:blipFill>
              <p:spPr>
                <a:xfrm>
                  <a:off x="4196130" y="386971"/>
                  <a:ext cx="488160" cy="241588"/>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0" name="Ink 239">
                  <a:extLst>
                    <a:ext uri="{FF2B5EF4-FFF2-40B4-BE49-F238E27FC236}">
                      <a16:creationId xmlns:a16="http://schemas.microsoft.com/office/drawing/2014/main" id="{8B367DC7-72F3-4C75-B357-1B2E394AC6FF}"/>
                    </a:ext>
                  </a:extLst>
                </p14:cNvPr>
                <p14:cNvContentPartPr/>
                <p14:nvPr/>
              </p14:nvContentPartPr>
              <p14:xfrm>
                <a:off x="2896530" y="928065"/>
                <a:ext cx="8280" cy="10440"/>
              </p14:xfrm>
            </p:contentPart>
          </mc:Choice>
          <mc:Fallback xmlns="">
            <p:pic>
              <p:nvPicPr>
                <p:cNvPr id="240" name="Ink 239">
                  <a:extLst>
                    <a:ext uri="{FF2B5EF4-FFF2-40B4-BE49-F238E27FC236}">
                      <a16:creationId xmlns:a16="http://schemas.microsoft.com/office/drawing/2014/main" id="{8B367DC7-72F3-4C75-B357-1B2E394AC6FF}"/>
                    </a:ext>
                  </a:extLst>
                </p:cNvPr>
                <p:cNvPicPr/>
                <p:nvPr/>
              </p:nvPicPr>
              <p:blipFill>
                <a:blip r:embed="rId202"/>
                <a:stretch>
                  <a:fillRect/>
                </a:stretch>
              </p:blipFill>
              <p:spPr>
                <a:xfrm>
                  <a:off x="2887905" y="918744"/>
                  <a:ext cx="25185" cy="2871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1" name="Ink 240">
                  <a:extLst>
                    <a:ext uri="{FF2B5EF4-FFF2-40B4-BE49-F238E27FC236}">
                      <a16:creationId xmlns:a16="http://schemas.microsoft.com/office/drawing/2014/main" id="{DCC78019-C33A-4ECE-BD91-4E6A65851345}"/>
                    </a:ext>
                  </a:extLst>
                </p14:cNvPr>
                <p14:cNvContentPartPr/>
                <p14:nvPr/>
              </p14:nvContentPartPr>
              <p14:xfrm>
                <a:off x="2891490" y="937785"/>
                <a:ext cx="14400" cy="18720"/>
              </p14:xfrm>
            </p:contentPart>
          </mc:Choice>
          <mc:Fallback xmlns="">
            <p:pic>
              <p:nvPicPr>
                <p:cNvPr id="241" name="Ink 240">
                  <a:extLst>
                    <a:ext uri="{FF2B5EF4-FFF2-40B4-BE49-F238E27FC236}">
                      <a16:creationId xmlns:a16="http://schemas.microsoft.com/office/drawing/2014/main" id="{DCC78019-C33A-4ECE-BD91-4E6A65851345}"/>
                    </a:ext>
                  </a:extLst>
                </p:cNvPr>
                <p:cNvPicPr/>
                <p:nvPr/>
              </p:nvPicPr>
              <p:blipFill>
                <a:blip r:embed="rId204"/>
                <a:stretch>
                  <a:fillRect/>
                </a:stretch>
              </p:blipFill>
              <p:spPr>
                <a:xfrm>
                  <a:off x="2882490" y="928785"/>
                  <a:ext cx="32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2" name="Ink 241">
                  <a:extLst>
                    <a:ext uri="{FF2B5EF4-FFF2-40B4-BE49-F238E27FC236}">
                      <a16:creationId xmlns:a16="http://schemas.microsoft.com/office/drawing/2014/main" id="{D67BA66D-7CED-420D-8688-FED5AD432E26}"/>
                    </a:ext>
                  </a:extLst>
                </p14:cNvPr>
                <p14:cNvContentPartPr/>
                <p14:nvPr/>
              </p14:nvContentPartPr>
              <p14:xfrm>
                <a:off x="2871330" y="970185"/>
                <a:ext cx="822960" cy="1114920"/>
              </p14:xfrm>
            </p:contentPart>
          </mc:Choice>
          <mc:Fallback xmlns="">
            <p:pic>
              <p:nvPicPr>
                <p:cNvPr id="242" name="Ink 241">
                  <a:extLst>
                    <a:ext uri="{FF2B5EF4-FFF2-40B4-BE49-F238E27FC236}">
                      <a16:creationId xmlns:a16="http://schemas.microsoft.com/office/drawing/2014/main" id="{D67BA66D-7CED-420D-8688-FED5AD432E26}"/>
                    </a:ext>
                  </a:extLst>
                </p:cNvPr>
                <p:cNvPicPr/>
                <p:nvPr/>
              </p:nvPicPr>
              <p:blipFill>
                <a:blip r:embed="rId206"/>
                <a:stretch>
                  <a:fillRect/>
                </a:stretch>
              </p:blipFill>
              <p:spPr>
                <a:xfrm>
                  <a:off x="2862330" y="961185"/>
                  <a:ext cx="840600" cy="1132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8" name="Ink 67">
                  <a:extLst>
                    <a:ext uri="{FF2B5EF4-FFF2-40B4-BE49-F238E27FC236}">
                      <a16:creationId xmlns:a16="http://schemas.microsoft.com/office/drawing/2014/main" id="{22605C08-D010-437D-A92B-0AC3F1627259}"/>
                    </a:ext>
                  </a:extLst>
                </p14:cNvPr>
                <p14:cNvContentPartPr/>
                <p14:nvPr/>
              </p14:nvContentPartPr>
              <p14:xfrm>
                <a:off x="3737490" y="3831825"/>
                <a:ext cx="47160" cy="290160"/>
              </p14:xfrm>
            </p:contentPart>
          </mc:Choice>
          <mc:Fallback xmlns="">
            <p:pic>
              <p:nvPicPr>
                <p:cNvPr id="68" name="Ink 67">
                  <a:extLst>
                    <a:ext uri="{FF2B5EF4-FFF2-40B4-BE49-F238E27FC236}">
                      <a16:creationId xmlns:a16="http://schemas.microsoft.com/office/drawing/2014/main" id="{22605C08-D010-437D-A92B-0AC3F1627259}"/>
                    </a:ext>
                  </a:extLst>
                </p:cNvPr>
                <p:cNvPicPr/>
                <p:nvPr/>
              </p:nvPicPr>
              <p:blipFill>
                <a:blip r:embed="rId208"/>
                <a:stretch>
                  <a:fillRect/>
                </a:stretch>
              </p:blipFill>
              <p:spPr>
                <a:xfrm>
                  <a:off x="3728421" y="3822825"/>
                  <a:ext cx="64936"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9" name="Ink 68">
                  <a:extLst>
                    <a:ext uri="{FF2B5EF4-FFF2-40B4-BE49-F238E27FC236}">
                      <a16:creationId xmlns:a16="http://schemas.microsoft.com/office/drawing/2014/main" id="{ED860BF4-56BE-4227-81D8-D1B5AC3389DE}"/>
                    </a:ext>
                  </a:extLst>
                </p14:cNvPr>
                <p14:cNvContentPartPr/>
                <p14:nvPr/>
              </p14:nvContentPartPr>
              <p14:xfrm>
                <a:off x="3704010" y="3786465"/>
                <a:ext cx="735480" cy="426240"/>
              </p14:xfrm>
            </p:contentPart>
          </mc:Choice>
          <mc:Fallback xmlns="">
            <p:pic>
              <p:nvPicPr>
                <p:cNvPr id="69" name="Ink 68">
                  <a:extLst>
                    <a:ext uri="{FF2B5EF4-FFF2-40B4-BE49-F238E27FC236}">
                      <a16:creationId xmlns:a16="http://schemas.microsoft.com/office/drawing/2014/main" id="{ED860BF4-56BE-4227-81D8-D1B5AC3389DE}"/>
                    </a:ext>
                  </a:extLst>
                </p:cNvPr>
                <p:cNvPicPr/>
                <p:nvPr/>
              </p:nvPicPr>
              <p:blipFill>
                <a:blip r:embed="rId210"/>
                <a:stretch>
                  <a:fillRect/>
                </a:stretch>
              </p:blipFill>
              <p:spPr>
                <a:xfrm>
                  <a:off x="3695010" y="3777465"/>
                  <a:ext cx="7531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0" name="Ink 69">
                  <a:extLst>
                    <a:ext uri="{FF2B5EF4-FFF2-40B4-BE49-F238E27FC236}">
                      <a16:creationId xmlns:a16="http://schemas.microsoft.com/office/drawing/2014/main" id="{DC7080B1-F944-4DDB-A494-DC4E09BFC049}"/>
                    </a:ext>
                  </a:extLst>
                </p14:cNvPr>
                <p14:cNvContentPartPr/>
                <p14:nvPr/>
              </p14:nvContentPartPr>
              <p14:xfrm>
                <a:off x="3880410" y="3906705"/>
                <a:ext cx="176760" cy="230760"/>
              </p14:xfrm>
            </p:contentPart>
          </mc:Choice>
          <mc:Fallback xmlns="">
            <p:pic>
              <p:nvPicPr>
                <p:cNvPr id="70" name="Ink 69">
                  <a:extLst>
                    <a:ext uri="{FF2B5EF4-FFF2-40B4-BE49-F238E27FC236}">
                      <a16:creationId xmlns:a16="http://schemas.microsoft.com/office/drawing/2014/main" id="{DC7080B1-F944-4DDB-A494-DC4E09BFC049}"/>
                    </a:ext>
                  </a:extLst>
                </p:cNvPr>
                <p:cNvPicPr/>
                <p:nvPr/>
              </p:nvPicPr>
              <p:blipFill>
                <a:blip r:embed="rId212"/>
                <a:stretch>
                  <a:fillRect/>
                </a:stretch>
              </p:blipFill>
              <p:spPr>
                <a:xfrm>
                  <a:off x="3871410" y="3897705"/>
                  <a:ext cx="194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 name="Ink 70">
                  <a:extLst>
                    <a:ext uri="{FF2B5EF4-FFF2-40B4-BE49-F238E27FC236}">
                      <a16:creationId xmlns:a16="http://schemas.microsoft.com/office/drawing/2014/main" id="{14CBF90B-C18D-406E-86C1-B8A819FC51DE}"/>
                    </a:ext>
                  </a:extLst>
                </p14:cNvPr>
                <p14:cNvContentPartPr/>
                <p14:nvPr/>
              </p14:nvContentPartPr>
              <p14:xfrm>
                <a:off x="3886170" y="4044585"/>
                <a:ext cx="131040" cy="18360"/>
              </p14:xfrm>
            </p:contentPart>
          </mc:Choice>
          <mc:Fallback xmlns="">
            <p:pic>
              <p:nvPicPr>
                <p:cNvPr id="71" name="Ink 70">
                  <a:extLst>
                    <a:ext uri="{FF2B5EF4-FFF2-40B4-BE49-F238E27FC236}">
                      <a16:creationId xmlns:a16="http://schemas.microsoft.com/office/drawing/2014/main" id="{14CBF90B-C18D-406E-86C1-B8A819FC51DE}"/>
                    </a:ext>
                  </a:extLst>
                </p:cNvPr>
                <p:cNvPicPr/>
                <p:nvPr/>
              </p:nvPicPr>
              <p:blipFill>
                <a:blip r:embed="rId214"/>
                <a:stretch>
                  <a:fillRect/>
                </a:stretch>
              </p:blipFill>
              <p:spPr>
                <a:xfrm>
                  <a:off x="3877170" y="4035758"/>
                  <a:ext cx="148680" cy="35661"/>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 name="Ink 71">
                  <a:extLst>
                    <a:ext uri="{FF2B5EF4-FFF2-40B4-BE49-F238E27FC236}">
                      <a16:creationId xmlns:a16="http://schemas.microsoft.com/office/drawing/2014/main" id="{B62F5F0B-90E8-4792-98EB-58E495AAADD1}"/>
                    </a:ext>
                  </a:extLst>
                </p14:cNvPr>
                <p14:cNvContentPartPr/>
                <p14:nvPr/>
              </p14:nvContentPartPr>
              <p14:xfrm>
                <a:off x="4078770" y="3866385"/>
                <a:ext cx="161280" cy="236880"/>
              </p14:xfrm>
            </p:contentPart>
          </mc:Choice>
          <mc:Fallback xmlns="">
            <p:pic>
              <p:nvPicPr>
                <p:cNvPr id="72" name="Ink 71">
                  <a:extLst>
                    <a:ext uri="{FF2B5EF4-FFF2-40B4-BE49-F238E27FC236}">
                      <a16:creationId xmlns:a16="http://schemas.microsoft.com/office/drawing/2014/main" id="{B62F5F0B-90E8-4792-98EB-58E495AAADD1}"/>
                    </a:ext>
                  </a:extLst>
                </p:cNvPr>
                <p:cNvPicPr/>
                <p:nvPr/>
              </p:nvPicPr>
              <p:blipFill>
                <a:blip r:embed="rId216"/>
                <a:stretch>
                  <a:fillRect/>
                </a:stretch>
              </p:blipFill>
              <p:spPr>
                <a:xfrm>
                  <a:off x="4069750" y="3857385"/>
                  <a:ext cx="178959"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5" name="Ink 104">
                  <a:extLst>
                    <a:ext uri="{FF2B5EF4-FFF2-40B4-BE49-F238E27FC236}">
                      <a16:creationId xmlns:a16="http://schemas.microsoft.com/office/drawing/2014/main" id="{EE61F817-76C1-40DF-811D-0DEEFAE63F82}"/>
                    </a:ext>
                  </a:extLst>
                </p14:cNvPr>
                <p14:cNvContentPartPr/>
                <p14:nvPr/>
              </p14:nvContentPartPr>
              <p14:xfrm>
                <a:off x="4665570" y="4403505"/>
                <a:ext cx="60120" cy="394200"/>
              </p14:xfrm>
            </p:contentPart>
          </mc:Choice>
          <mc:Fallback xmlns="">
            <p:pic>
              <p:nvPicPr>
                <p:cNvPr id="105" name="Ink 104">
                  <a:extLst>
                    <a:ext uri="{FF2B5EF4-FFF2-40B4-BE49-F238E27FC236}">
                      <a16:creationId xmlns:a16="http://schemas.microsoft.com/office/drawing/2014/main" id="{EE61F817-76C1-40DF-811D-0DEEFAE63F82}"/>
                    </a:ext>
                  </a:extLst>
                </p:cNvPr>
                <p:cNvPicPr/>
                <p:nvPr/>
              </p:nvPicPr>
              <p:blipFill>
                <a:blip r:embed="rId218"/>
                <a:stretch>
                  <a:fillRect/>
                </a:stretch>
              </p:blipFill>
              <p:spPr>
                <a:xfrm>
                  <a:off x="4656570" y="4394505"/>
                  <a:ext cx="777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6" name="Ink 105">
                  <a:extLst>
                    <a:ext uri="{FF2B5EF4-FFF2-40B4-BE49-F238E27FC236}">
                      <a16:creationId xmlns:a16="http://schemas.microsoft.com/office/drawing/2014/main" id="{60EC74CB-DD26-415F-93EF-46E8466165B8}"/>
                    </a:ext>
                  </a:extLst>
                </p14:cNvPr>
                <p14:cNvContentPartPr/>
                <p14:nvPr/>
              </p14:nvContentPartPr>
              <p14:xfrm>
                <a:off x="4609050" y="4374345"/>
                <a:ext cx="735840" cy="517320"/>
              </p14:xfrm>
            </p:contentPart>
          </mc:Choice>
          <mc:Fallback xmlns="">
            <p:pic>
              <p:nvPicPr>
                <p:cNvPr id="106" name="Ink 105">
                  <a:extLst>
                    <a:ext uri="{FF2B5EF4-FFF2-40B4-BE49-F238E27FC236}">
                      <a16:creationId xmlns:a16="http://schemas.microsoft.com/office/drawing/2014/main" id="{60EC74CB-DD26-415F-93EF-46E8466165B8}"/>
                    </a:ext>
                  </a:extLst>
                </p:cNvPr>
                <p:cNvPicPr/>
                <p:nvPr/>
              </p:nvPicPr>
              <p:blipFill>
                <a:blip r:embed="rId220"/>
                <a:stretch>
                  <a:fillRect/>
                </a:stretch>
              </p:blipFill>
              <p:spPr>
                <a:xfrm>
                  <a:off x="4600054" y="4365345"/>
                  <a:ext cx="753471"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7" name="Ink 106">
                  <a:extLst>
                    <a:ext uri="{FF2B5EF4-FFF2-40B4-BE49-F238E27FC236}">
                      <a16:creationId xmlns:a16="http://schemas.microsoft.com/office/drawing/2014/main" id="{6B33B7AA-CDEC-40D7-8F03-E9CC608CFF3D}"/>
                    </a:ext>
                  </a:extLst>
                </p14:cNvPr>
                <p14:cNvContentPartPr/>
                <p14:nvPr/>
              </p14:nvContentPartPr>
              <p14:xfrm>
                <a:off x="4788690" y="4525905"/>
                <a:ext cx="176400" cy="276480"/>
              </p14:xfrm>
            </p:contentPart>
          </mc:Choice>
          <mc:Fallback xmlns="">
            <p:pic>
              <p:nvPicPr>
                <p:cNvPr id="107" name="Ink 106">
                  <a:extLst>
                    <a:ext uri="{FF2B5EF4-FFF2-40B4-BE49-F238E27FC236}">
                      <a16:creationId xmlns:a16="http://schemas.microsoft.com/office/drawing/2014/main" id="{6B33B7AA-CDEC-40D7-8F03-E9CC608CFF3D}"/>
                    </a:ext>
                  </a:extLst>
                </p:cNvPr>
                <p:cNvPicPr/>
                <p:nvPr/>
              </p:nvPicPr>
              <p:blipFill>
                <a:blip r:embed="rId222"/>
                <a:stretch>
                  <a:fillRect/>
                </a:stretch>
              </p:blipFill>
              <p:spPr>
                <a:xfrm>
                  <a:off x="4779690" y="4516905"/>
                  <a:ext cx="194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8" name="Ink 107">
                  <a:extLst>
                    <a:ext uri="{FF2B5EF4-FFF2-40B4-BE49-F238E27FC236}">
                      <a16:creationId xmlns:a16="http://schemas.microsoft.com/office/drawing/2014/main" id="{6E93A28C-B685-406F-AEEC-FC98849D721C}"/>
                    </a:ext>
                  </a:extLst>
                </p14:cNvPr>
                <p14:cNvContentPartPr/>
                <p14:nvPr/>
              </p14:nvContentPartPr>
              <p14:xfrm>
                <a:off x="4964370" y="4431945"/>
                <a:ext cx="196560" cy="288000"/>
              </p14:xfrm>
            </p:contentPart>
          </mc:Choice>
          <mc:Fallback xmlns="">
            <p:pic>
              <p:nvPicPr>
                <p:cNvPr id="108" name="Ink 107">
                  <a:extLst>
                    <a:ext uri="{FF2B5EF4-FFF2-40B4-BE49-F238E27FC236}">
                      <a16:creationId xmlns:a16="http://schemas.microsoft.com/office/drawing/2014/main" id="{6E93A28C-B685-406F-AEEC-FC98849D721C}"/>
                    </a:ext>
                  </a:extLst>
                </p:cNvPr>
                <p:cNvPicPr/>
                <p:nvPr/>
              </p:nvPicPr>
              <p:blipFill>
                <a:blip r:embed="rId224"/>
                <a:stretch>
                  <a:fillRect/>
                </a:stretch>
              </p:blipFill>
              <p:spPr>
                <a:xfrm>
                  <a:off x="4955370" y="4422956"/>
                  <a:ext cx="214200" cy="305618"/>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6" name="Ink 235">
                  <a:extLst>
                    <a:ext uri="{FF2B5EF4-FFF2-40B4-BE49-F238E27FC236}">
                      <a16:creationId xmlns:a16="http://schemas.microsoft.com/office/drawing/2014/main" id="{054322C3-BC91-4694-9A45-E6E3920CB404}"/>
                    </a:ext>
                  </a:extLst>
                </p14:cNvPr>
                <p14:cNvContentPartPr/>
                <p14:nvPr/>
              </p14:nvContentPartPr>
              <p14:xfrm>
                <a:off x="4388010" y="3934785"/>
                <a:ext cx="322560" cy="643320"/>
              </p14:xfrm>
            </p:contentPart>
          </mc:Choice>
          <mc:Fallback xmlns="">
            <p:pic>
              <p:nvPicPr>
                <p:cNvPr id="236" name="Ink 235">
                  <a:extLst>
                    <a:ext uri="{FF2B5EF4-FFF2-40B4-BE49-F238E27FC236}">
                      <a16:creationId xmlns:a16="http://schemas.microsoft.com/office/drawing/2014/main" id="{054322C3-BC91-4694-9A45-E6E3920CB404}"/>
                    </a:ext>
                  </a:extLst>
                </p:cNvPr>
                <p:cNvPicPr/>
                <p:nvPr/>
              </p:nvPicPr>
              <p:blipFill>
                <a:blip r:embed="rId226"/>
                <a:stretch>
                  <a:fillRect/>
                </a:stretch>
              </p:blipFill>
              <p:spPr>
                <a:xfrm>
                  <a:off x="4379010" y="3925785"/>
                  <a:ext cx="34020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 name="Ink 50">
                  <a:extLst>
                    <a:ext uri="{FF2B5EF4-FFF2-40B4-BE49-F238E27FC236}">
                      <a16:creationId xmlns:a16="http://schemas.microsoft.com/office/drawing/2014/main" id="{85DCEC23-BF1C-4AA1-A013-5F507AFB1AD1}"/>
                    </a:ext>
                  </a:extLst>
                </p14:cNvPr>
                <p14:cNvContentPartPr/>
                <p14:nvPr/>
              </p14:nvContentPartPr>
              <p14:xfrm>
                <a:off x="3680250" y="1951905"/>
                <a:ext cx="20160" cy="408600"/>
              </p14:xfrm>
            </p:contentPart>
          </mc:Choice>
          <mc:Fallback xmlns="">
            <p:pic>
              <p:nvPicPr>
                <p:cNvPr id="51" name="Ink 50">
                  <a:extLst>
                    <a:ext uri="{FF2B5EF4-FFF2-40B4-BE49-F238E27FC236}">
                      <a16:creationId xmlns:a16="http://schemas.microsoft.com/office/drawing/2014/main" id="{85DCEC23-BF1C-4AA1-A013-5F507AFB1AD1}"/>
                    </a:ext>
                  </a:extLst>
                </p:cNvPr>
                <p:cNvPicPr/>
                <p:nvPr/>
              </p:nvPicPr>
              <p:blipFill>
                <a:blip r:embed="rId228"/>
                <a:stretch>
                  <a:fillRect/>
                </a:stretch>
              </p:blipFill>
              <p:spPr>
                <a:xfrm>
                  <a:off x="3671250" y="1942905"/>
                  <a:ext cx="37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2" name="Ink 51">
                  <a:extLst>
                    <a:ext uri="{FF2B5EF4-FFF2-40B4-BE49-F238E27FC236}">
                      <a16:creationId xmlns:a16="http://schemas.microsoft.com/office/drawing/2014/main" id="{AC3799C0-7AB8-4B7F-81C7-340098C807B3}"/>
                    </a:ext>
                  </a:extLst>
                </p14:cNvPr>
                <p14:cNvContentPartPr/>
                <p14:nvPr/>
              </p14:nvContentPartPr>
              <p14:xfrm>
                <a:off x="3635610" y="1987185"/>
                <a:ext cx="815400" cy="473760"/>
              </p14:xfrm>
            </p:contentPart>
          </mc:Choice>
          <mc:Fallback xmlns="">
            <p:pic>
              <p:nvPicPr>
                <p:cNvPr id="52" name="Ink 51">
                  <a:extLst>
                    <a:ext uri="{FF2B5EF4-FFF2-40B4-BE49-F238E27FC236}">
                      <a16:creationId xmlns:a16="http://schemas.microsoft.com/office/drawing/2014/main" id="{AC3799C0-7AB8-4B7F-81C7-340098C807B3}"/>
                    </a:ext>
                  </a:extLst>
                </p:cNvPr>
                <p:cNvPicPr/>
                <p:nvPr/>
              </p:nvPicPr>
              <p:blipFill>
                <a:blip r:embed="rId230"/>
                <a:stretch>
                  <a:fillRect/>
                </a:stretch>
              </p:blipFill>
              <p:spPr>
                <a:xfrm>
                  <a:off x="3626610" y="1978185"/>
                  <a:ext cx="8330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Ink 57">
                  <a:extLst>
                    <a:ext uri="{FF2B5EF4-FFF2-40B4-BE49-F238E27FC236}">
                      <a16:creationId xmlns:a16="http://schemas.microsoft.com/office/drawing/2014/main" id="{A850E527-FD46-45FB-A377-C504E75113FF}"/>
                    </a:ext>
                  </a:extLst>
                </p14:cNvPr>
                <p14:cNvContentPartPr/>
                <p14:nvPr/>
              </p14:nvContentPartPr>
              <p14:xfrm>
                <a:off x="3783210" y="2155305"/>
                <a:ext cx="194040" cy="223200"/>
              </p14:xfrm>
            </p:contentPart>
          </mc:Choice>
          <mc:Fallback xmlns="">
            <p:pic>
              <p:nvPicPr>
                <p:cNvPr id="58" name="Ink 57">
                  <a:extLst>
                    <a:ext uri="{FF2B5EF4-FFF2-40B4-BE49-F238E27FC236}">
                      <a16:creationId xmlns:a16="http://schemas.microsoft.com/office/drawing/2014/main" id="{A850E527-FD46-45FB-A377-C504E75113FF}"/>
                    </a:ext>
                  </a:extLst>
                </p:cNvPr>
                <p:cNvPicPr/>
                <p:nvPr/>
              </p:nvPicPr>
              <p:blipFill>
                <a:blip r:embed="rId232"/>
                <a:stretch>
                  <a:fillRect/>
                </a:stretch>
              </p:blipFill>
              <p:spPr>
                <a:xfrm>
                  <a:off x="3774210" y="2146319"/>
                  <a:ext cx="211680" cy="240812"/>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Ink 58">
                  <a:extLst>
                    <a:ext uri="{FF2B5EF4-FFF2-40B4-BE49-F238E27FC236}">
                      <a16:creationId xmlns:a16="http://schemas.microsoft.com/office/drawing/2014/main" id="{CBC44581-FB8D-46A5-9002-57D14B341F61}"/>
                    </a:ext>
                  </a:extLst>
                </p14:cNvPr>
                <p14:cNvContentPartPr/>
                <p14:nvPr/>
              </p14:nvContentPartPr>
              <p14:xfrm>
                <a:off x="3791130" y="2298225"/>
                <a:ext cx="137880" cy="20880"/>
              </p14:xfrm>
            </p:contentPart>
          </mc:Choice>
          <mc:Fallback xmlns="">
            <p:pic>
              <p:nvPicPr>
                <p:cNvPr id="59" name="Ink 58">
                  <a:extLst>
                    <a:ext uri="{FF2B5EF4-FFF2-40B4-BE49-F238E27FC236}">
                      <a16:creationId xmlns:a16="http://schemas.microsoft.com/office/drawing/2014/main" id="{CBC44581-FB8D-46A5-9002-57D14B341F61}"/>
                    </a:ext>
                  </a:extLst>
                </p:cNvPr>
                <p:cNvPicPr/>
                <p:nvPr/>
              </p:nvPicPr>
              <p:blipFill>
                <a:blip r:embed="rId234"/>
                <a:stretch>
                  <a:fillRect/>
                </a:stretch>
              </p:blipFill>
              <p:spPr>
                <a:xfrm>
                  <a:off x="3782130" y="2289225"/>
                  <a:ext cx="155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Ink 59">
                  <a:extLst>
                    <a:ext uri="{FF2B5EF4-FFF2-40B4-BE49-F238E27FC236}">
                      <a16:creationId xmlns:a16="http://schemas.microsoft.com/office/drawing/2014/main" id="{9ECCC08C-CEA6-435B-85C7-19BA58C63D14}"/>
                    </a:ext>
                  </a:extLst>
                </p14:cNvPr>
                <p14:cNvContentPartPr/>
                <p14:nvPr/>
              </p14:nvContentPartPr>
              <p14:xfrm>
                <a:off x="3976530" y="2293905"/>
                <a:ext cx="3960" cy="41040"/>
              </p14:xfrm>
            </p:contentPart>
          </mc:Choice>
          <mc:Fallback xmlns="">
            <p:pic>
              <p:nvPicPr>
                <p:cNvPr id="60" name="Ink 59">
                  <a:extLst>
                    <a:ext uri="{FF2B5EF4-FFF2-40B4-BE49-F238E27FC236}">
                      <a16:creationId xmlns:a16="http://schemas.microsoft.com/office/drawing/2014/main" id="{9ECCC08C-CEA6-435B-85C7-19BA58C63D14}"/>
                    </a:ext>
                  </a:extLst>
                </p:cNvPr>
                <p:cNvPicPr/>
                <p:nvPr/>
              </p:nvPicPr>
              <p:blipFill>
                <a:blip r:embed="rId236"/>
                <a:stretch>
                  <a:fillRect/>
                </a:stretch>
              </p:blipFill>
              <p:spPr>
                <a:xfrm>
                  <a:off x="3967530" y="2284825"/>
                  <a:ext cx="21600" cy="5883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Ink 60">
                  <a:extLst>
                    <a:ext uri="{FF2B5EF4-FFF2-40B4-BE49-F238E27FC236}">
                      <a16:creationId xmlns:a16="http://schemas.microsoft.com/office/drawing/2014/main" id="{6D9B52CC-DFD4-401C-AD94-96E0EEC36CAA}"/>
                    </a:ext>
                  </a:extLst>
                </p14:cNvPr>
                <p14:cNvContentPartPr/>
                <p14:nvPr/>
              </p14:nvContentPartPr>
              <p14:xfrm>
                <a:off x="4056090" y="2069265"/>
                <a:ext cx="110160" cy="261360"/>
              </p14:xfrm>
            </p:contentPart>
          </mc:Choice>
          <mc:Fallback xmlns="">
            <p:pic>
              <p:nvPicPr>
                <p:cNvPr id="61" name="Ink 60">
                  <a:extLst>
                    <a:ext uri="{FF2B5EF4-FFF2-40B4-BE49-F238E27FC236}">
                      <a16:creationId xmlns:a16="http://schemas.microsoft.com/office/drawing/2014/main" id="{6D9B52CC-DFD4-401C-AD94-96E0EEC36CAA}"/>
                    </a:ext>
                  </a:extLst>
                </p:cNvPr>
                <p:cNvPicPr/>
                <p:nvPr/>
              </p:nvPicPr>
              <p:blipFill>
                <a:blip r:embed="rId238"/>
                <a:stretch>
                  <a:fillRect/>
                </a:stretch>
              </p:blipFill>
              <p:spPr>
                <a:xfrm>
                  <a:off x="4047119" y="2060265"/>
                  <a:ext cx="127743"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7" name="Ink 96">
                  <a:extLst>
                    <a:ext uri="{FF2B5EF4-FFF2-40B4-BE49-F238E27FC236}">
                      <a16:creationId xmlns:a16="http://schemas.microsoft.com/office/drawing/2014/main" id="{2DB0B7A1-D77F-4998-932D-70321505D633}"/>
                    </a:ext>
                  </a:extLst>
                </p14:cNvPr>
                <p14:cNvContentPartPr/>
                <p14:nvPr/>
              </p14:nvContentPartPr>
              <p14:xfrm>
                <a:off x="4800570" y="2310825"/>
                <a:ext cx="27720" cy="308160"/>
              </p14:xfrm>
            </p:contentPart>
          </mc:Choice>
          <mc:Fallback xmlns="">
            <p:pic>
              <p:nvPicPr>
                <p:cNvPr id="97" name="Ink 96">
                  <a:extLst>
                    <a:ext uri="{FF2B5EF4-FFF2-40B4-BE49-F238E27FC236}">
                      <a16:creationId xmlns:a16="http://schemas.microsoft.com/office/drawing/2014/main" id="{2DB0B7A1-D77F-4998-932D-70321505D633}"/>
                    </a:ext>
                  </a:extLst>
                </p:cNvPr>
                <p:cNvPicPr/>
                <p:nvPr/>
              </p:nvPicPr>
              <p:blipFill>
                <a:blip r:embed="rId240"/>
                <a:stretch>
                  <a:fillRect/>
                </a:stretch>
              </p:blipFill>
              <p:spPr>
                <a:xfrm>
                  <a:off x="4791570" y="2301825"/>
                  <a:ext cx="45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8" name="Ink 97">
                  <a:extLst>
                    <a:ext uri="{FF2B5EF4-FFF2-40B4-BE49-F238E27FC236}">
                      <a16:creationId xmlns:a16="http://schemas.microsoft.com/office/drawing/2014/main" id="{A9035F0B-A7E3-46FE-861C-67D3D1D3AB4A}"/>
                    </a:ext>
                  </a:extLst>
                </p14:cNvPr>
                <p14:cNvContentPartPr/>
                <p14:nvPr/>
              </p14:nvContentPartPr>
              <p14:xfrm>
                <a:off x="4701210" y="2259705"/>
                <a:ext cx="751680" cy="545400"/>
              </p14:xfrm>
            </p:contentPart>
          </mc:Choice>
          <mc:Fallback xmlns="">
            <p:pic>
              <p:nvPicPr>
                <p:cNvPr id="98" name="Ink 97">
                  <a:extLst>
                    <a:ext uri="{FF2B5EF4-FFF2-40B4-BE49-F238E27FC236}">
                      <a16:creationId xmlns:a16="http://schemas.microsoft.com/office/drawing/2014/main" id="{A9035F0B-A7E3-46FE-861C-67D3D1D3AB4A}"/>
                    </a:ext>
                  </a:extLst>
                </p:cNvPr>
                <p:cNvPicPr/>
                <p:nvPr/>
              </p:nvPicPr>
              <p:blipFill>
                <a:blip r:embed="rId242"/>
                <a:stretch>
                  <a:fillRect/>
                </a:stretch>
              </p:blipFill>
              <p:spPr>
                <a:xfrm>
                  <a:off x="4692210" y="2250699"/>
                  <a:ext cx="769320" cy="563052"/>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9" name="Ink 98">
                  <a:extLst>
                    <a:ext uri="{FF2B5EF4-FFF2-40B4-BE49-F238E27FC236}">
                      <a16:creationId xmlns:a16="http://schemas.microsoft.com/office/drawing/2014/main" id="{600F043B-9014-4C21-BCD5-2DF7DD1D666D}"/>
                    </a:ext>
                  </a:extLst>
                </p14:cNvPr>
                <p14:cNvContentPartPr/>
                <p14:nvPr/>
              </p14:nvContentPartPr>
              <p14:xfrm>
                <a:off x="4862130" y="2419185"/>
                <a:ext cx="185040" cy="227160"/>
              </p14:xfrm>
            </p:contentPart>
          </mc:Choice>
          <mc:Fallback xmlns="">
            <p:pic>
              <p:nvPicPr>
                <p:cNvPr id="99" name="Ink 98">
                  <a:extLst>
                    <a:ext uri="{FF2B5EF4-FFF2-40B4-BE49-F238E27FC236}">
                      <a16:creationId xmlns:a16="http://schemas.microsoft.com/office/drawing/2014/main" id="{600F043B-9014-4C21-BCD5-2DF7DD1D666D}"/>
                    </a:ext>
                  </a:extLst>
                </p:cNvPr>
                <p:cNvPicPr/>
                <p:nvPr/>
              </p:nvPicPr>
              <p:blipFill>
                <a:blip r:embed="rId244"/>
                <a:stretch>
                  <a:fillRect/>
                </a:stretch>
              </p:blipFill>
              <p:spPr>
                <a:xfrm>
                  <a:off x="4853147" y="2410185"/>
                  <a:ext cx="202646"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0" name="Ink 99">
                  <a:extLst>
                    <a:ext uri="{FF2B5EF4-FFF2-40B4-BE49-F238E27FC236}">
                      <a16:creationId xmlns:a16="http://schemas.microsoft.com/office/drawing/2014/main" id="{187F3CCE-B3BF-4657-B01E-3970FEC4D4A7}"/>
                    </a:ext>
                  </a:extLst>
                </p14:cNvPr>
                <p14:cNvContentPartPr/>
                <p14:nvPr/>
              </p14:nvContentPartPr>
              <p14:xfrm>
                <a:off x="4890570" y="2582625"/>
                <a:ext cx="70560" cy="11520"/>
              </p14:xfrm>
            </p:contentPart>
          </mc:Choice>
          <mc:Fallback xmlns="">
            <p:pic>
              <p:nvPicPr>
                <p:cNvPr id="100" name="Ink 99">
                  <a:extLst>
                    <a:ext uri="{FF2B5EF4-FFF2-40B4-BE49-F238E27FC236}">
                      <a16:creationId xmlns:a16="http://schemas.microsoft.com/office/drawing/2014/main" id="{187F3CCE-B3BF-4657-B01E-3970FEC4D4A7}"/>
                    </a:ext>
                  </a:extLst>
                </p:cNvPr>
                <p:cNvPicPr/>
                <p:nvPr/>
              </p:nvPicPr>
              <p:blipFill>
                <a:blip r:embed="rId246"/>
                <a:stretch>
                  <a:fillRect/>
                </a:stretch>
              </p:blipFill>
              <p:spPr>
                <a:xfrm>
                  <a:off x="4881570" y="2573625"/>
                  <a:ext cx="88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1" name="Ink 100">
                  <a:extLst>
                    <a:ext uri="{FF2B5EF4-FFF2-40B4-BE49-F238E27FC236}">
                      <a16:creationId xmlns:a16="http://schemas.microsoft.com/office/drawing/2014/main" id="{020E49C2-7218-48B5-96E7-9DD167878AD4}"/>
                    </a:ext>
                  </a:extLst>
                </p14:cNvPr>
                <p14:cNvContentPartPr/>
                <p14:nvPr/>
              </p14:nvContentPartPr>
              <p14:xfrm>
                <a:off x="5103330" y="2570025"/>
                <a:ext cx="114120" cy="29160"/>
              </p14:xfrm>
            </p:contentPart>
          </mc:Choice>
          <mc:Fallback xmlns="">
            <p:pic>
              <p:nvPicPr>
                <p:cNvPr id="101" name="Ink 100">
                  <a:extLst>
                    <a:ext uri="{FF2B5EF4-FFF2-40B4-BE49-F238E27FC236}">
                      <a16:creationId xmlns:a16="http://schemas.microsoft.com/office/drawing/2014/main" id="{020E49C2-7218-48B5-96E7-9DD167878AD4}"/>
                    </a:ext>
                  </a:extLst>
                </p:cNvPr>
                <p:cNvPicPr/>
                <p:nvPr/>
              </p:nvPicPr>
              <p:blipFill>
                <a:blip r:embed="rId248"/>
                <a:stretch>
                  <a:fillRect/>
                </a:stretch>
              </p:blipFill>
              <p:spPr>
                <a:xfrm>
                  <a:off x="5094330" y="2561025"/>
                  <a:ext cx="131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2" name="Ink 101">
                  <a:extLst>
                    <a:ext uri="{FF2B5EF4-FFF2-40B4-BE49-F238E27FC236}">
                      <a16:creationId xmlns:a16="http://schemas.microsoft.com/office/drawing/2014/main" id="{095E1BC1-CC30-4BF0-BF92-FEBF7B910319}"/>
                    </a:ext>
                  </a:extLst>
                </p14:cNvPr>
                <p14:cNvContentPartPr/>
                <p14:nvPr/>
              </p14:nvContentPartPr>
              <p14:xfrm>
                <a:off x="5198010" y="2391465"/>
                <a:ext cx="109080" cy="222840"/>
              </p14:xfrm>
            </p:contentPart>
          </mc:Choice>
          <mc:Fallback xmlns="">
            <p:pic>
              <p:nvPicPr>
                <p:cNvPr id="102" name="Ink 101">
                  <a:extLst>
                    <a:ext uri="{FF2B5EF4-FFF2-40B4-BE49-F238E27FC236}">
                      <a16:creationId xmlns:a16="http://schemas.microsoft.com/office/drawing/2014/main" id="{095E1BC1-CC30-4BF0-BF92-FEBF7B910319}"/>
                    </a:ext>
                  </a:extLst>
                </p:cNvPr>
                <p:cNvPicPr/>
                <p:nvPr/>
              </p:nvPicPr>
              <p:blipFill>
                <a:blip r:embed="rId250"/>
                <a:stretch>
                  <a:fillRect/>
                </a:stretch>
              </p:blipFill>
              <p:spPr>
                <a:xfrm>
                  <a:off x="5189010" y="2382480"/>
                  <a:ext cx="126720" cy="24045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4" name="Ink 233">
                  <a:extLst>
                    <a:ext uri="{FF2B5EF4-FFF2-40B4-BE49-F238E27FC236}">
                      <a16:creationId xmlns:a16="http://schemas.microsoft.com/office/drawing/2014/main" id="{4DAABE20-1A20-47B1-BF43-8393F9E7E58E}"/>
                    </a:ext>
                  </a:extLst>
                </p14:cNvPr>
                <p14:cNvContentPartPr/>
                <p14:nvPr/>
              </p14:nvContentPartPr>
              <p14:xfrm>
                <a:off x="4441650" y="2253585"/>
                <a:ext cx="346320" cy="178920"/>
              </p14:xfrm>
            </p:contentPart>
          </mc:Choice>
          <mc:Fallback xmlns="">
            <p:pic>
              <p:nvPicPr>
                <p:cNvPr id="234" name="Ink 233">
                  <a:extLst>
                    <a:ext uri="{FF2B5EF4-FFF2-40B4-BE49-F238E27FC236}">
                      <a16:creationId xmlns:a16="http://schemas.microsoft.com/office/drawing/2014/main" id="{4DAABE20-1A20-47B1-BF43-8393F9E7E58E}"/>
                    </a:ext>
                  </a:extLst>
                </p:cNvPr>
                <p:cNvPicPr/>
                <p:nvPr/>
              </p:nvPicPr>
              <p:blipFill>
                <a:blip r:embed="rId252"/>
                <a:stretch>
                  <a:fillRect/>
                </a:stretch>
              </p:blipFill>
              <p:spPr>
                <a:xfrm>
                  <a:off x="4432650" y="2244585"/>
                  <a:ext cx="363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5" name="Ink 254">
                  <a:extLst>
                    <a:ext uri="{FF2B5EF4-FFF2-40B4-BE49-F238E27FC236}">
                      <a16:creationId xmlns:a16="http://schemas.microsoft.com/office/drawing/2014/main" id="{FC818D84-B4D2-41F4-A0C7-6D2461B62DFB}"/>
                    </a:ext>
                  </a:extLst>
                </p14:cNvPr>
                <p14:cNvContentPartPr/>
                <p14:nvPr/>
              </p14:nvContentPartPr>
              <p14:xfrm>
                <a:off x="1194090" y="1797825"/>
                <a:ext cx="2562480" cy="3945960"/>
              </p14:xfrm>
            </p:contentPart>
          </mc:Choice>
          <mc:Fallback xmlns="">
            <p:pic>
              <p:nvPicPr>
                <p:cNvPr id="255" name="Ink 254">
                  <a:extLst>
                    <a:ext uri="{FF2B5EF4-FFF2-40B4-BE49-F238E27FC236}">
                      <a16:creationId xmlns:a16="http://schemas.microsoft.com/office/drawing/2014/main" id="{FC818D84-B4D2-41F4-A0C7-6D2461B62DFB}"/>
                    </a:ext>
                  </a:extLst>
                </p:cNvPr>
                <p:cNvPicPr/>
                <p:nvPr/>
              </p:nvPicPr>
              <p:blipFill>
                <a:blip r:embed="rId254"/>
                <a:stretch>
                  <a:fillRect/>
                </a:stretch>
              </p:blipFill>
              <p:spPr>
                <a:xfrm>
                  <a:off x="1185090" y="1788826"/>
                  <a:ext cx="2580120" cy="3963598"/>
                </a:xfrm>
                <a:prstGeom prst="rect">
                  <a:avLst/>
                </a:prstGeom>
              </p:spPr>
            </p:pic>
          </mc:Fallback>
        </mc:AlternateContent>
      </p:grpSp>
      <p:grpSp>
        <p:nvGrpSpPr>
          <p:cNvPr id="258" name="Group 257">
            <a:extLst>
              <a:ext uri="{FF2B5EF4-FFF2-40B4-BE49-F238E27FC236}">
                <a16:creationId xmlns:a16="http://schemas.microsoft.com/office/drawing/2014/main" id="{36D33307-78B2-4080-9E74-B73BA903C594}"/>
              </a:ext>
            </a:extLst>
          </p:cNvPr>
          <p:cNvGrpSpPr/>
          <p:nvPr/>
        </p:nvGrpSpPr>
        <p:grpSpPr>
          <a:xfrm>
            <a:off x="796650" y="509025"/>
            <a:ext cx="3074760" cy="5392440"/>
            <a:chOff x="796650" y="509025"/>
            <a:chExt cx="3074760" cy="5392440"/>
          </a:xfrm>
        </p:grpSpPr>
        <mc:AlternateContent xmlns:mc="http://schemas.openxmlformats.org/markup-compatibility/2006" xmlns:p14="http://schemas.microsoft.com/office/powerpoint/2010/main">
          <mc:Choice Requires="p14">
            <p:contentPart p14:bwMode="auto" r:id="rId255">
              <p14:nvContentPartPr>
                <p14:cNvPr id="182" name="Ink 181">
                  <a:extLst>
                    <a:ext uri="{FF2B5EF4-FFF2-40B4-BE49-F238E27FC236}">
                      <a16:creationId xmlns:a16="http://schemas.microsoft.com/office/drawing/2014/main" id="{221AEE51-DD40-4504-89F2-1B68A62EE1D0}"/>
                    </a:ext>
                  </a:extLst>
                </p14:cNvPr>
                <p14:cNvContentPartPr/>
                <p14:nvPr/>
              </p14:nvContentPartPr>
              <p14:xfrm>
                <a:off x="796650" y="2531505"/>
                <a:ext cx="761760" cy="412200"/>
              </p14:xfrm>
            </p:contentPart>
          </mc:Choice>
          <mc:Fallback xmlns="">
            <p:pic>
              <p:nvPicPr>
                <p:cNvPr id="182" name="Ink 181">
                  <a:extLst>
                    <a:ext uri="{FF2B5EF4-FFF2-40B4-BE49-F238E27FC236}">
                      <a16:creationId xmlns:a16="http://schemas.microsoft.com/office/drawing/2014/main" id="{221AEE51-DD40-4504-89F2-1B68A62EE1D0}"/>
                    </a:ext>
                  </a:extLst>
                </p:cNvPr>
                <p:cNvPicPr/>
                <p:nvPr/>
              </p:nvPicPr>
              <p:blipFill>
                <a:blip r:embed="rId256"/>
                <a:stretch>
                  <a:fillRect/>
                </a:stretch>
              </p:blipFill>
              <p:spPr>
                <a:xfrm>
                  <a:off x="787650" y="2522505"/>
                  <a:ext cx="7794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3" name="Ink 182">
                  <a:extLst>
                    <a:ext uri="{FF2B5EF4-FFF2-40B4-BE49-F238E27FC236}">
                      <a16:creationId xmlns:a16="http://schemas.microsoft.com/office/drawing/2014/main" id="{F4C9219D-C54C-4FFC-9D42-94F73C6F619D}"/>
                    </a:ext>
                  </a:extLst>
                </p14:cNvPr>
                <p14:cNvContentPartPr/>
                <p14:nvPr/>
              </p14:nvContentPartPr>
              <p14:xfrm>
                <a:off x="1502610" y="2330625"/>
                <a:ext cx="127080" cy="324720"/>
              </p14:xfrm>
            </p:contentPart>
          </mc:Choice>
          <mc:Fallback xmlns="">
            <p:pic>
              <p:nvPicPr>
                <p:cNvPr id="183" name="Ink 182">
                  <a:extLst>
                    <a:ext uri="{FF2B5EF4-FFF2-40B4-BE49-F238E27FC236}">
                      <a16:creationId xmlns:a16="http://schemas.microsoft.com/office/drawing/2014/main" id="{F4C9219D-C54C-4FFC-9D42-94F73C6F619D}"/>
                    </a:ext>
                  </a:extLst>
                </p:cNvPr>
                <p:cNvPicPr/>
                <p:nvPr/>
              </p:nvPicPr>
              <p:blipFill>
                <a:blip r:embed="rId258"/>
                <a:stretch>
                  <a:fillRect/>
                </a:stretch>
              </p:blipFill>
              <p:spPr>
                <a:xfrm>
                  <a:off x="1493635" y="2321625"/>
                  <a:ext cx="14467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4" name="Ink 183">
                  <a:extLst>
                    <a:ext uri="{FF2B5EF4-FFF2-40B4-BE49-F238E27FC236}">
                      <a16:creationId xmlns:a16="http://schemas.microsoft.com/office/drawing/2014/main" id="{AAD0E4EB-6521-434B-B171-E4E446D14068}"/>
                    </a:ext>
                  </a:extLst>
                </p14:cNvPr>
                <p14:cNvContentPartPr/>
                <p14:nvPr/>
              </p14:nvContentPartPr>
              <p14:xfrm>
                <a:off x="1465890" y="2314425"/>
                <a:ext cx="610920" cy="440280"/>
              </p14:xfrm>
            </p:contentPart>
          </mc:Choice>
          <mc:Fallback xmlns="">
            <p:pic>
              <p:nvPicPr>
                <p:cNvPr id="184" name="Ink 183">
                  <a:extLst>
                    <a:ext uri="{FF2B5EF4-FFF2-40B4-BE49-F238E27FC236}">
                      <a16:creationId xmlns:a16="http://schemas.microsoft.com/office/drawing/2014/main" id="{AAD0E4EB-6521-434B-B171-E4E446D14068}"/>
                    </a:ext>
                  </a:extLst>
                </p:cNvPr>
                <p:cNvPicPr/>
                <p:nvPr/>
              </p:nvPicPr>
              <p:blipFill>
                <a:blip r:embed="rId260"/>
                <a:stretch>
                  <a:fillRect/>
                </a:stretch>
              </p:blipFill>
              <p:spPr>
                <a:xfrm>
                  <a:off x="1456890" y="2305425"/>
                  <a:ext cx="6285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5" name="Ink 184">
                  <a:extLst>
                    <a:ext uri="{FF2B5EF4-FFF2-40B4-BE49-F238E27FC236}">
                      <a16:creationId xmlns:a16="http://schemas.microsoft.com/office/drawing/2014/main" id="{A99D2481-DC63-4E6E-AD63-5AA437A00045}"/>
                    </a:ext>
                  </a:extLst>
                </p14:cNvPr>
                <p14:cNvContentPartPr/>
                <p14:nvPr/>
              </p14:nvContentPartPr>
              <p14:xfrm>
                <a:off x="2041530" y="2532585"/>
                <a:ext cx="196200" cy="139320"/>
              </p14:xfrm>
            </p:contentPart>
          </mc:Choice>
          <mc:Fallback xmlns="">
            <p:pic>
              <p:nvPicPr>
                <p:cNvPr id="185" name="Ink 184">
                  <a:extLst>
                    <a:ext uri="{FF2B5EF4-FFF2-40B4-BE49-F238E27FC236}">
                      <a16:creationId xmlns:a16="http://schemas.microsoft.com/office/drawing/2014/main" id="{A99D2481-DC63-4E6E-AD63-5AA437A00045}"/>
                    </a:ext>
                  </a:extLst>
                </p:cNvPr>
                <p:cNvPicPr/>
                <p:nvPr/>
              </p:nvPicPr>
              <p:blipFill>
                <a:blip r:embed="rId262"/>
                <a:stretch>
                  <a:fillRect/>
                </a:stretch>
              </p:blipFill>
              <p:spPr>
                <a:xfrm>
                  <a:off x="2032513" y="2523608"/>
                  <a:ext cx="213872" cy="156915"/>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6" name="Ink 185">
                  <a:extLst>
                    <a:ext uri="{FF2B5EF4-FFF2-40B4-BE49-F238E27FC236}">
                      <a16:creationId xmlns:a16="http://schemas.microsoft.com/office/drawing/2014/main" id="{D822D6A7-0B7F-4127-87DD-5368AA38FE58}"/>
                    </a:ext>
                  </a:extLst>
                </p14:cNvPr>
                <p14:cNvContentPartPr/>
                <p14:nvPr/>
              </p14:nvContentPartPr>
              <p14:xfrm>
                <a:off x="1631490" y="2477865"/>
                <a:ext cx="25920" cy="133200"/>
              </p14:xfrm>
            </p:contentPart>
          </mc:Choice>
          <mc:Fallback xmlns="">
            <p:pic>
              <p:nvPicPr>
                <p:cNvPr id="186" name="Ink 185">
                  <a:extLst>
                    <a:ext uri="{FF2B5EF4-FFF2-40B4-BE49-F238E27FC236}">
                      <a16:creationId xmlns:a16="http://schemas.microsoft.com/office/drawing/2014/main" id="{D822D6A7-0B7F-4127-87DD-5368AA38FE58}"/>
                    </a:ext>
                  </a:extLst>
                </p:cNvPr>
                <p:cNvPicPr/>
                <p:nvPr/>
              </p:nvPicPr>
              <p:blipFill>
                <a:blip r:embed="rId264"/>
                <a:stretch>
                  <a:fillRect/>
                </a:stretch>
              </p:blipFill>
              <p:spPr>
                <a:xfrm>
                  <a:off x="1622490" y="2468865"/>
                  <a:ext cx="43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1" name="Ink 190">
                  <a:extLst>
                    <a:ext uri="{FF2B5EF4-FFF2-40B4-BE49-F238E27FC236}">
                      <a16:creationId xmlns:a16="http://schemas.microsoft.com/office/drawing/2014/main" id="{157CC381-82AE-4DED-97E5-AC29915E2180}"/>
                    </a:ext>
                  </a:extLst>
                </p14:cNvPr>
                <p14:cNvContentPartPr/>
                <p14:nvPr/>
              </p14:nvContentPartPr>
              <p14:xfrm>
                <a:off x="1642650" y="2413065"/>
                <a:ext cx="176760" cy="165960"/>
              </p14:xfrm>
            </p:contentPart>
          </mc:Choice>
          <mc:Fallback xmlns="">
            <p:pic>
              <p:nvPicPr>
                <p:cNvPr id="191" name="Ink 190">
                  <a:extLst>
                    <a:ext uri="{FF2B5EF4-FFF2-40B4-BE49-F238E27FC236}">
                      <a16:creationId xmlns:a16="http://schemas.microsoft.com/office/drawing/2014/main" id="{157CC381-82AE-4DED-97E5-AC29915E2180}"/>
                    </a:ext>
                  </a:extLst>
                </p:cNvPr>
                <p:cNvPicPr/>
                <p:nvPr/>
              </p:nvPicPr>
              <p:blipFill>
                <a:blip r:embed="rId266"/>
                <a:stretch>
                  <a:fillRect/>
                </a:stretch>
              </p:blipFill>
              <p:spPr>
                <a:xfrm>
                  <a:off x="1633650" y="2404045"/>
                  <a:ext cx="194400" cy="183638"/>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2" name="Ink 191">
                  <a:extLst>
                    <a:ext uri="{FF2B5EF4-FFF2-40B4-BE49-F238E27FC236}">
                      <a16:creationId xmlns:a16="http://schemas.microsoft.com/office/drawing/2014/main" id="{07FCB764-3EB3-48A1-9F99-6D7DEF2F10C8}"/>
                    </a:ext>
                  </a:extLst>
                </p14:cNvPr>
                <p14:cNvContentPartPr/>
                <p14:nvPr/>
              </p14:nvContentPartPr>
              <p14:xfrm>
                <a:off x="1870170" y="2456265"/>
                <a:ext cx="3960" cy="8640"/>
              </p14:xfrm>
            </p:contentPart>
          </mc:Choice>
          <mc:Fallback xmlns="">
            <p:pic>
              <p:nvPicPr>
                <p:cNvPr id="192" name="Ink 191">
                  <a:extLst>
                    <a:ext uri="{FF2B5EF4-FFF2-40B4-BE49-F238E27FC236}">
                      <a16:creationId xmlns:a16="http://schemas.microsoft.com/office/drawing/2014/main" id="{07FCB764-3EB3-48A1-9F99-6D7DEF2F10C8}"/>
                    </a:ext>
                  </a:extLst>
                </p:cNvPr>
                <p:cNvPicPr/>
                <p:nvPr/>
              </p:nvPicPr>
              <p:blipFill>
                <a:blip r:embed="rId268"/>
                <a:stretch>
                  <a:fillRect/>
                </a:stretch>
              </p:blipFill>
              <p:spPr>
                <a:xfrm>
                  <a:off x="1861170" y="2447265"/>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Ink 192">
                  <a:extLst>
                    <a:ext uri="{FF2B5EF4-FFF2-40B4-BE49-F238E27FC236}">
                      <a16:creationId xmlns:a16="http://schemas.microsoft.com/office/drawing/2014/main" id="{2C60D098-22A9-4381-9EAD-980BB005E967}"/>
                    </a:ext>
                  </a:extLst>
                </p14:cNvPr>
                <p14:cNvContentPartPr/>
                <p14:nvPr/>
              </p14:nvContentPartPr>
              <p14:xfrm>
                <a:off x="1895010" y="2499825"/>
                <a:ext cx="7200" cy="64080"/>
              </p14:xfrm>
            </p:contentPart>
          </mc:Choice>
          <mc:Fallback xmlns="">
            <p:pic>
              <p:nvPicPr>
                <p:cNvPr id="193" name="Ink 192">
                  <a:extLst>
                    <a:ext uri="{FF2B5EF4-FFF2-40B4-BE49-F238E27FC236}">
                      <a16:creationId xmlns:a16="http://schemas.microsoft.com/office/drawing/2014/main" id="{2C60D098-22A9-4381-9EAD-980BB005E967}"/>
                    </a:ext>
                  </a:extLst>
                </p:cNvPr>
                <p:cNvPicPr/>
                <p:nvPr/>
              </p:nvPicPr>
              <p:blipFill>
                <a:blip r:embed="rId270"/>
                <a:stretch>
                  <a:fillRect/>
                </a:stretch>
              </p:blipFill>
              <p:spPr>
                <a:xfrm>
                  <a:off x="1886010" y="2490825"/>
                  <a:ext cx="2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4" name="Ink 193">
                  <a:extLst>
                    <a:ext uri="{FF2B5EF4-FFF2-40B4-BE49-F238E27FC236}">
                      <a16:creationId xmlns:a16="http://schemas.microsoft.com/office/drawing/2014/main" id="{02463334-90CD-4310-B091-DC84E2B397C8}"/>
                    </a:ext>
                  </a:extLst>
                </p14:cNvPr>
                <p14:cNvContentPartPr/>
                <p14:nvPr/>
              </p14:nvContentPartPr>
              <p14:xfrm>
                <a:off x="2238450" y="509025"/>
                <a:ext cx="1357560" cy="2052000"/>
              </p14:xfrm>
            </p:contentPart>
          </mc:Choice>
          <mc:Fallback xmlns="">
            <p:pic>
              <p:nvPicPr>
                <p:cNvPr id="194" name="Ink 193">
                  <a:extLst>
                    <a:ext uri="{FF2B5EF4-FFF2-40B4-BE49-F238E27FC236}">
                      <a16:creationId xmlns:a16="http://schemas.microsoft.com/office/drawing/2014/main" id="{02463334-90CD-4310-B091-DC84E2B397C8}"/>
                    </a:ext>
                  </a:extLst>
                </p:cNvPr>
                <p:cNvPicPr/>
                <p:nvPr/>
              </p:nvPicPr>
              <p:blipFill>
                <a:blip r:embed="rId272"/>
                <a:stretch>
                  <a:fillRect/>
                </a:stretch>
              </p:blipFill>
              <p:spPr>
                <a:xfrm>
                  <a:off x="2229452" y="500025"/>
                  <a:ext cx="1375195" cy="2069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6" name="Ink 195">
                  <a:extLst>
                    <a:ext uri="{FF2B5EF4-FFF2-40B4-BE49-F238E27FC236}">
                      <a16:creationId xmlns:a16="http://schemas.microsoft.com/office/drawing/2014/main" id="{E0766F57-2E50-44BA-9ABB-B0C13320DB57}"/>
                    </a:ext>
                  </a:extLst>
                </p14:cNvPr>
                <p14:cNvContentPartPr/>
                <p14:nvPr/>
              </p14:nvContentPartPr>
              <p14:xfrm>
                <a:off x="1857210" y="2575065"/>
                <a:ext cx="63720" cy="41400"/>
              </p14:xfrm>
            </p:contentPart>
          </mc:Choice>
          <mc:Fallback xmlns="">
            <p:pic>
              <p:nvPicPr>
                <p:cNvPr id="196" name="Ink 195">
                  <a:extLst>
                    <a:ext uri="{FF2B5EF4-FFF2-40B4-BE49-F238E27FC236}">
                      <a16:creationId xmlns:a16="http://schemas.microsoft.com/office/drawing/2014/main" id="{E0766F57-2E50-44BA-9ABB-B0C13320DB57}"/>
                    </a:ext>
                  </a:extLst>
                </p:cNvPr>
                <p:cNvPicPr/>
                <p:nvPr/>
              </p:nvPicPr>
              <p:blipFill>
                <a:blip r:embed="rId274"/>
                <a:stretch>
                  <a:fillRect/>
                </a:stretch>
              </p:blipFill>
              <p:spPr>
                <a:xfrm>
                  <a:off x="1848261" y="2566065"/>
                  <a:ext cx="81261"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7" name="Ink 196">
                  <a:extLst>
                    <a:ext uri="{FF2B5EF4-FFF2-40B4-BE49-F238E27FC236}">
                      <a16:creationId xmlns:a16="http://schemas.microsoft.com/office/drawing/2014/main" id="{E0E6750B-7585-4D04-A210-AA43ACFBB7D5}"/>
                    </a:ext>
                  </a:extLst>
                </p14:cNvPr>
                <p14:cNvContentPartPr/>
                <p14:nvPr/>
              </p14:nvContentPartPr>
              <p14:xfrm>
                <a:off x="1959090" y="2553825"/>
                <a:ext cx="360" cy="360"/>
              </p14:xfrm>
            </p:contentPart>
          </mc:Choice>
          <mc:Fallback xmlns="">
            <p:pic>
              <p:nvPicPr>
                <p:cNvPr id="197" name="Ink 196">
                  <a:extLst>
                    <a:ext uri="{FF2B5EF4-FFF2-40B4-BE49-F238E27FC236}">
                      <a16:creationId xmlns:a16="http://schemas.microsoft.com/office/drawing/2014/main" id="{E0E6750B-7585-4D04-A210-AA43ACFBB7D5}"/>
                    </a:ext>
                  </a:extLst>
                </p:cNvPr>
                <p:cNvPicPr/>
                <p:nvPr/>
              </p:nvPicPr>
              <p:blipFill>
                <a:blip r:embed="rId276"/>
                <a:stretch>
                  <a:fillRect/>
                </a:stretch>
              </p:blipFill>
              <p:spPr>
                <a:xfrm>
                  <a:off x="1950090" y="2544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8" name="Ink 197">
                  <a:extLst>
                    <a:ext uri="{FF2B5EF4-FFF2-40B4-BE49-F238E27FC236}">
                      <a16:creationId xmlns:a16="http://schemas.microsoft.com/office/drawing/2014/main" id="{BAFC0F72-52A6-43B8-A263-4E19A07B668C}"/>
                    </a:ext>
                  </a:extLst>
                </p14:cNvPr>
                <p14:cNvContentPartPr/>
                <p14:nvPr/>
              </p14:nvContentPartPr>
              <p14:xfrm>
                <a:off x="1937490" y="2496585"/>
                <a:ext cx="109080" cy="57240"/>
              </p14:xfrm>
            </p:contentPart>
          </mc:Choice>
          <mc:Fallback xmlns="">
            <p:pic>
              <p:nvPicPr>
                <p:cNvPr id="198" name="Ink 197">
                  <a:extLst>
                    <a:ext uri="{FF2B5EF4-FFF2-40B4-BE49-F238E27FC236}">
                      <a16:creationId xmlns:a16="http://schemas.microsoft.com/office/drawing/2014/main" id="{BAFC0F72-52A6-43B8-A263-4E19A07B668C}"/>
                    </a:ext>
                  </a:extLst>
                </p:cNvPr>
                <p:cNvPicPr/>
                <p:nvPr/>
              </p:nvPicPr>
              <p:blipFill>
                <a:blip r:embed="rId278"/>
                <a:stretch>
                  <a:fillRect/>
                </a:stretch>
              </p:blipFill>
              <p:spPr>
                <a:xfrm>
                  <a:off x="1928520" y="2487528"/>
                  <a:ext cx="126662" cy="74992"/>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7" name="Ink 256">
                  <a:extLst>
                    <a:ext uri="{FF2B5EF4-FFF2-40B4-BE49-F238E27FC236}">
                      <a16:creationId xmlns:a16="http://schemas.microsoft.com/office/drawing/2014/main" id="{C61DCCB0-8FC7-4DFB-B96C-F9B793F863A3}"/>
                    </a:ext>
                  </a:extLst>
                </p14:cNvPr>
                <p14:cNvContentPartPr/>
                <p14:nvPr/>
              </p14:nvContentPartPr>
              <p14:xfrm>
                <a:off x="2467410" y="2586945"/>
                <a:ext cx="1404000" cy="3314520"/>
              </p14:xfrm>
            </p:contentPart>
          </mc:Choice>
          <mc:Fallback xmlns="">
            <p:pic>
              <p:nvPicPr>
                <p:cNvPr id="257" name="Ink 256">
                  <a:extLst>
                    <a:ext uri="{FF2B5EF4-FFF2-40B4-BE49-F238E27FC236}">
                      <a16:creationId xmlns:a16="http://schemas.microsoft.com/office/drawing/2014/main" id="{C61DCCB0-8FC7-4DFB-B96C-F9B793F863A3}"/>
                    </a:ext>
                  </a:extLst>
                </p:cNvPr>
                <p:cNvPicPr/>
                <p:nvPr/>
              </p:nvPicPr>
              <p:blipFill>
                <a:blip r:embed="rId280"/>
                <a:stretch>
                  <a:fillRect/>
                </a:stretch>
              </p:blipFill>
              <p:spPr>
                <a:xfrm>
                  <a:off x="2458410" y="2577945"/>
                  <a:ext cx="1421640" cy="3332160"/>
                </a:xfrm>
                <a:prstGeom prst="rect">
                  <a:avLst/>
                </a:prstGeom>
              </p:spPr>
            </p:pic>
          </mc:Fallback>
        </mc:AlternateContent>
      </p:grpSp>
      <p:grpSp>
        <p:nvGrpSpPr>
          <p:cNvPr id="263" name="Group 262">
            <a:extLst>
              <a:ext uri="{FF2B5EF4-FFF2-40B4-BE49-F238E27FC236}">
                <a16:creationId xmlns:a16="http://schemas.microsoft.com/office/drawing/2014/main" id="{0643BAA8-7C0E-4808-BCA7-05D06A3346DB}"/>
              </a:ext>
            </a:extLst>
          </p:cNvPr>
          <p:cNvGrpSpPr/>
          <p:nvPr/>
        </p:nvGrpSpPr>
        <p:grpSpPr>
          <a:xfrm>
            <a:off x="2933250" y="4683585"/>
            <a:ext cx="2016360" cy="1878840"/>
            <a:chOff x="2933250" y="4683585"/>
            <a:chExt cx="2016360" cy="1878840"/>
          </a:xfrm>
        </p:grpSpPr>
        <mc:AlternateContent xmlns:mc="http://schemas.openxmlformats.org/markup-compatibility/2006" xmlns:p14="http://schemas.microsoft.com/office/powerpoint/2010/main">
          <mc:Choice Requires="p14">
            <p:contentPart p14:bwMode="auto" r:id="rId281">
              <p14:nvContentPartPr>
                <p14:cNvPr id="259" name="Ink 258">
                  <a:extLst>
                    <a:ext uri="{FF2B5EF4-FFF2-40B4-BE49-F238E27FC236}">
                      <a16:creationId xmlns:a16="http://schemas.microsoft.com/office/drawing/2014/main" id="{3960AFA0-DA6B-41B7-B179-C86287FF39C7}"/>
                    </a:ext>
                  </a:extLst>
                </p14:cNvPr>
                <p14:cNvContentPartPr/>
                <p14:nvPr/>
              </p14:nvContentPartPr>
              <p14:xfrm>
                <a:off x="2936490" y="4684665"/>
                <a:ext cx="6120" cy="7920"/>
              </p14:xfrm>
            </p:contentPart>
          </mc:Choice>
          <mc:Fallback xmlns="">
            <p:pic>
              <p:nvPicPr>
                <p:cNvPr id="259" name="Ink 258">
                  <a:extLst>
                    <a:ext uri="{FF2B5EF4-FFF2-40B4-BE49-F238E27FC236}">
                      <a16:creationId xmlns:a16="http://schemas.microsoft.com/office/drawing/2014/main" id="{3960AFA0-DA6B-41B7-B179-C86287FF39C7}"/>
                    </a:ext>
                  </a:extLst>
                </p:cNvPr>
                <p:cNvPicPr/>
                <p:nvPr/>
              </p:nvPicPr>
              <p:blipFill>
                <a:blip r:embed="rId282"/>
                <a:stretch>
                  <a:fillRect/>
                </a:stretch>
              </p:blipFill>
              <p:spPr>
                <a:xfrm>
                  <a:off x="2927490" y="4675665"/>
                  <a:ext cx="23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0" name="Ink 259">
                  <a:extLst>
                    <a:ext uri="{FF2B5EF4-FFF2-40B4-BE49-F238E27FC236}">
                      <a16:creationId xmlns:a16="http://schemas.microsoft.com/office/drawing/2014/main" id="{55D9FEEA-A0D6-41A7-B88E-6B35425531C2}"/>
                    </a:ext>
                  </a:extLst>
                </p14:cNvPr>
                <p14:cNvContentPartPr/>
                <p14:nvPr/>
              </p14:nvContentPartPr>
              <p14:xfrm>
                <a:off x="2933250" y="4683585"/>
                <a:ext cx="42120" cy="48240"/>
              </p14:xfrm>
            </p:contentPart>
          </mc:Choice>
          <mc:Fallback xmlns="">
            <p:pic>
              <p:nvPicPr>
                <p:cNvPr id="260" name="Ink 259">
                  <a:extLst>
                    <a:ext uri="{FF2B5EF4-FFF2-40B4-BE49-F238E27FC236}">
                      <a16:creationId xmlns:a16="http://schemas.microsoft.com/office/drawing/2014/main" id="{55D9FEEA-A0D6-41A7-B88E-6B35425531C2}"/>
                    </a:ext>
                  </a:extLst>
                </p:cNvPr>
                <p:cNvPicPr/>
                <p:nvPr/>
              </p:nvPicPr>
              <p:blipFill>
                <a:blip r:embed="rId284"/>
                <a:stretch>
                  <a:fillRect/>
                </a:stretch>
              </p:blipFill>
              <p:spPr>
                <a:xfrm>
                  <a:off x="2924326" y="4674652"/>
                  <a:ext cx="59611" cy="65749"/>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 name="Ink 261">
                  <a:extLst>
                    <a:ext uri="{FF2B5EF4-FFF2-40B4-BE49-F238E27FC236}">
                      <a16:creationId xmlns:a16="http://schemas.microsoft.com/office/drawing/2014/main" id="{7EE41A7D-5D40-4B50-AEBF-019E208D073B}"/>
                    </a:ext>
                  </a:extLst>
                </p14:cNvPr>
                <p14:cNvContentPartPr/>
                <p14:nvPr/>
              </p14:nvContentPartPr>
              <p14:xfrm>
                <a:off x="2955210" y="4703385"/>
                <a:ext cx="1994400" cy="1859040"/>
              </p14:xfrm>
            </p:contentPart>
          </mc:Choice>
          <mc:Fallback xmlns="">
            <p:pic>
              <p:nvPicPr>
                <p:cNvPr id="262" name="Ink 261">
                  <a:extLst>
                    <a:ext uri="{FF2B5EF4-FFF2-40B4-BE49-F238E27FC236}">
                      <a16:creationId xmlns:a16="http://schemas.microsoft.com/office/drawing/2014/main" id="{7EE41A7D-5D40-4B50-AEBF-019E208D073B}"/>
                    </a:ext>
                  </a:extLst>
                </p:cNvPr>
                <p:cNvPicPr/>
                <p:nvPr/>
              </p:nvPicPr>
              <p:blipFill>
                <a:blip r:embed="rId286"/>
                <a:stretch>
                  <a:fillRect/>
                </a:stretch>
              </p:blipFill>
              <p:spPr>
                <a:xfrm>
                  <a:off x="2946208" y="4694385"/>
                  <a:ext cx="2012043" cy="18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266" name="Ink 265">
                <a:extLst>
                  <a:ext uri="{FF2B5EF4-FFF2-40B4-BE49-F238E27FC236}">
                    <a16:creationId xmlns:a16="http://schemas.microsoft.com/office/drawing/2014/main" id="{F4EEEFE7-5415-4C50-B8FB-13C437D3CC59}"/>
                  </a:ext>
                </a:extLst>
              </p14:cNvPr>
              <p14:cNvContentPartPr/>
              <p14:nvPr/>
            </p14:nvContentPartPr>
            <p14:xfrm>
              <a:off x="231810" y="5382345"/>
              <a:ext cx="217440" cy="228960"/>
            </p14:xfrm>
          </p:contentPart>
        </mc:Choice>
        <mc:Fallback xmlns="">
          <p:pic>
            <p:nvPicPr>
              <p:cNvPr id="266" name="Ink 265">
                <a:extLst>
                  <a:ext uri="{FF2B5EF4-FFF2-40B4-BE49-F238E27FC236}">
                    <a16:creationId xmlns:a16="http://schemas.microsoft.com/office/drawing/2014/main" id="{F4EEEFE7-5415-4C50-B8FB-13C437D3CC59}"/>
                  </a:ext>
                </a:extLst>
              </p:cNvPr>
              <p:cNvPicPr/>
              <p:nvPr/>
            </p:nvPicPr>
            <p:blipFill>
              <a:blip r:embed="rId288"/>
              <a:stretch>
                <a:fillRect/>
              </a:stretch>
            </p:blipFill>
            <p:spPr>
              <a:xfrm>
                <a:off x="222810" y="5373345"/>
                <a:ext cx="235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7" name="Ink 266">
                <a:extLst>
                  <a:ext uri="{FF2B5EF4-FFF2-40B4-BE49-F238E27FC236}">
                    <a16:creationId xmlns:a16="http://schemas.microsoft.com/office/drawing/2014/main" id="{B0A638B1-4473-48DE-A4AE-BFADF8154CE6}"/>
                  </a:ext>
                </a:extLst>
              </p14:cNvPr>
              <p14:cNvContentPartPr/>
              <p14:nvPr/>
            </p14:nvContentPartPr>
            <p14:xfrm>
              <a:off x="460410" y="2965305"/>
              <a:ext cx="9551520" cy="3848040"/>
            </p14:xfrm>
          </p:contentPart>
        </mc:Choice>
        <mc:Fallback xmlns="">
          <p:pic>
            <p:nvPicPr>
              <p:cNvPr id="267" name="Ink 266">
                <a:extLst>
                  <a:ext uri="{FF2B5EF4-FFF2-40B4-BE49-F238E27FC236}">
                    <a16:creationId xmlns:a16="http://schemas.microsoft.com/office/drawing/2014/main" id="{B0A638B1-4473-48DE-A4AE-BFADF8154CE6}"/>
                  </a:ext>
                </a:extLst>
              </p:cNvPr>
              <p:cNvPicPr/>
              <p:nvPr/>
            </p:nvPicPr>
            <p:blipFill>
              <a:blip r:embed="rId290"/>
              <a:stretch>
                <a:fillRect/>
              </a:stretch>
            </p:blipFill>
            <p:spPr>
              <a:xfrm>
                <a:off x="451410" y="2956304"/>
                <a:ext cx="9569160" cy="3865682"/>
              </a:xfrm>
              <a:prstGeom prst="rect">
                <a:avLst/>
              </a:prstGeom>
            </p:spPr>
          </p:pic>
        </mc:Fallback>
      </mc:AlternateContent>
      <p:pic>
        <p:nvPicPr>
          <p:cNvPr id="2" name="Picture 2" descr="cartoon inspiration spongebob spongebob squarepants patrick star  Nickelodeon inspiring quotes ugly barnacle movie theater spongebob and  patrick so ugly too ugly im ugly and im proud hi i'm ugly  interruptedpelvicthrust •">
            <a:extLst>
              <a:ext uri="{FF2B5EF4-FFF2-40B4-BE49-F238E27FC236}">
                <a16:creationId xmlns:a16="http://schemas.microsoft.com/office/drawing/2014/main" id="{DEE87CE1-9315-4107-89F1-D589F04190F7}"/>
              </a:ext>
            </a:extLst>
          </p:cNvPr>
          <p:cNvPicPr>
            <a:picLocks noChangeAspect="1" noChangeArrowheads="1"/>
          </p:cNvPicPr>
          <p:nvPr/>
        </p:nvPicPr>
        <p:blipFill>
          <a:blip r:embed="rId291">
            <a:extLst>
              <a:ext uri="{28A0092B-C50C-407E-A947-70E740481C1C}">
                <a14:useLocalDpi xmlns:a14="http://schemas.microsoft.com/office/drawing/2010/main" val="0"/>
              </a:ext>
            </a:extLst>
          </a:blip>
          <a:srcRect/>
          <a:stretch>
            <a:fillRect/>
          </a:stretch>
        </p:blipFill>
        <p:spPr bwMode="auto">
          <a:xfrm>
            <a:off x="3473850" y="837525"/>
            <a:ext cx="6640320" cy="498024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4679CBB6-750B-4168-A40B-B3F13D03F9A9}"/>
              </a:ext>
            </a:extLst>
          </p:cNvPr>
          <p:cNvGrpSpPr/>
          <p:nvPr/>
        </p:nvGrpSpPr>
        <p:grpSpPr>
          <a:xfrm>
            <a:off x="6407250" y="4637505"/>
            <a:ext cx="848160" cy="564120"/>
            <a:chOff x="6407250" y="4637505"/>
            <a:chExt cx="848160" cy="564120"/>
          </a:xfrm>
        </p:grpSpPr>
        <mc:AlternateContent xmlns:mc="http://schemas.openxmlformats.org/markup-compatibility/2006" xmlns:p14="http://schemas.microsoft.com/office/powerpoint/2010/main">
          <mc:Choice Requires="p14">
            <p:contentPart p14:bwMode="auto" r:id="rId292">
              <p14:nvContentPartPr>
                <p14:cNvPr id="3" name="Ink 2">
                  <a:extLst>
                    <a:ext uri="{FF2B5EF4-FFF2-40B4-BE49-F238E27FC236}">
                      <a16:creationId xmlns:a16="http://schemas.microsoft.com/office/drawing/2014/main" id="{D9C4C3DC-75B1-4306-B0C6-BDA35FF400A0}"/>
                    </a:ext>
                  </a:extLst>
                </p14:cNvPr>
                <p14:cNvContentPartPr/>
                <p14:nvPr/>
              </p14:nvContentPartPr>
              <p14:xfrm>
                <a:off x="6407250" y="5000385"/>
                <a:ext cx="333000" cy="201240"/>
              </p14:xfrm>
            </p:contentPart>
          </mc:Choice>
          <mc:Fallback xmlns="">
            <p:pic>
              <p:nvPicPr>
                <p:cNvPr id="3" name="Ink 2">
                  <a:extLst>
                    <a:ext uri="{FF2B5EF4-FFF2-40B4-BE49-F238E27FC236}">
                      <a16:creationId xmlns:a16="http://schemas.microsoft.com/office/drawing/2014/main" id="{D9C4C3DC-75B1-4306-B0C6-BDA35FF400A0}"/>
                    </a:ext>
                  </a:extLst>
                </p:cNvPr>
                <p:cNvPicPr/>
                <p:nvPr/>
              </p:nvPicPr>
              <p:blipFill>
                <a:blip r:embed="rId293"/>
                <a:stretch>
                  <a:fillRect/>
                </a:stretch>
              </p:blipFill>
              <p:spPr>
                <a:xfrm>
                  <a:off x="6398250" y="4991385"/>
                  <a:ext cx="350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 name="Ink 5">
                  <a:extLst>
                    <a:ext uri="{FF2B5EF4-FFF2-40B4-BE49-F238E27FC236}">
                      <a16:creationId xmlns:a16="http://schemas.microsoft.com/office/drawing/2014/main" id="{2C490658-CD39-47B2-9AFB-549CA3B5FFA6}"/>
                    </a:ext>
                  </a:extLst>
                </p14:cNvPr>
                <p14:cNvContentPartPr/>
                <p14:nvPr/>
              </p14:nvContentPartPr>
              <p14:xfrm>
                <a:off x="6470970" y="4660905"/>
                <a:ext cx="266040" cy="234720"/>
              </p14:xfrm>
            </p:contentPart>
          </mc:Choice>
          <mc:Fallback xmlns="">
            <p:pic>
              <p:nvPicPr>
                <p:cNvPr id="6" name="Ink 5">
                  <a:extLst>
                    <a:ext uri="{FF2B5EF4-FFF2-40B4-BE49-F238E27FC236}">
                      <a16:creationId xmlns:a16="http://schemas.microsoft.com/office/drawing/2014/main" id="{2C490658-CD39-47B2-9AFB-549CA3B5FFA6}"/>
                    </a:ext>
                  </a:extLst>
                </p:cNvPr>
                <p:cNvPicPr/>
                <p:nvPr/>
              </p:nvPicPr>
              <p:blipFill>
                <a:blip r:embed="rId295"/>
                <a:stretch>
                  <a:fillRect/>
                </a:stretch>
              </p:blipFill>
              <p:spPr>
                <a:xfrm>
                  <a:off x="6462330" y="4651905"/>
                  <a:ext cx="2836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 name="Ink 10">
                  <a:extLst>
                    <a:ext uri="{FF2B5EF4-FFF2-40B4-BE49-F238E27FC236}">
                      <a16:creationId xmlns:a16="http://schemas.microsoft.com/office/drawing/2014/main" id="{224C66FA-81B7-4942-8CC1-A31898C9CF61}"/>
                    </a:ext>
                  </a:extLst>
                </p14:cNvPr>
                <p14:cNvContentPartPr/>
                <p14:nvPr/>
              </p14:nvContentPartPr>
              <p14:xfrm>
                <a:off x="6853290" y="4654425"/>
                <a:ext cx="31320" cy="294120"/>
              </p14:xfrm>
            </p:contentPart>
          </mc:Choice>
          <mc:Fallback xmlns="">
            <p:pic>
              <p:nvPicPr>
                <p:cNvPr id="11" name="Ink 10">
                  <a:extLst>
                    <a:ext uri="{FF2B5EF4-FFF2-40B4-BE49-F238E27FC236}">
                      <a16:creationId xmlns:a16="http://schemas.microsoft.com/office/drawing/2014/main" id="{224C66FA-81B7-4942-8CC1-A31898C9CF61}"/>
                    </a:ext>
                  </a:extLst>
                </p:cNvPr>
                <p:cNvPicPr/>
                <p:nvPr/>
              </p:nvPicPr>
              <p:blipFill>
                <a:blip r:embed="rId297"/>
                <a:stretch>
                  <a:fillRect/>
                </a:stretch>
              </p:blipFill>
              <p:spPr>
                <a:xfrm>
                  <a:off x="6844290" y="4645425"/>
                  <a:ext cx="489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 name="Ink 20">
                  <a:extLst>
                    <a:ext uri="{FF2B5EF4-FFF2-40B4-BE49-F238E27FC236}">
                      <a16:creationId xmlns:a16="http://schemas.microsoft.com/office/drawing/2014/main" id="{518DF523-3031-4A13-84A9-7625F645B4C4}"/>
                    </a:ext>
                  </a:extLst>
                </p14:cNvPr>
                <p14:cNvContentPartPr/>
                <p14:nvPr/>
              </p14:nvContentPartPr>
              <p14:xfrm>
                <a:off x="7019250" y="4855665"/>
                <a:ext cx="21960" cy="3600"/>
              </p14:xfrm>
            </p:contentPart>
          </mc:Choice>
          <mc:Fallback xmlns="">
            <p:pic>
              <p:nvPicPr>
                <p:cNvPr id="21" name="Ink 20">
                  <a:extLst>
                    <a:ext uri="{FF2B5EF4-FFF2-40B4-BE49-F238E27FC236}">
                      <a16:creationId xmlns:a16="http://schemas.microsoft.com/office/drawing/2014/main" id="{518DF523-3031-4A13-84A9-7625F645B4C4}"/>
                    </a:ext>
                  </a:extLst>
                </p:cNvPr>
                <p:cNvPicPr/>
                <p:nvPr/>
              </p:nvPicPr>
              <p:blipFill>
                <a:blip r:embed="rId299"/>
                <a:stretch>
                  <a:fillRect/>
                </a:stretch>
              </p:blipFill>
              <p:spPr>
                <a:xfrm>
                  <a:off x="7010610" y="4846665"/>
                  <a:ext cx="39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 name="Ink 22">
                  <a:extLst>
                    <a:ext uri="{FF2B5EF4-FFF2-40B4-BE49-F238E27FC236}">
                      <a16:creationId xmlns:a16="http://schemas.microsoft.com/office/drawing/2014/main" id="{D87BAF75-8544-4D68-8E45-DA1B2AE60C0D}"/>
                    </a:ext>
                  </a:extLst>
                </p14:cNvPr>
                <p14:cNvContentPartPr/>
                <p14:nvPr/>
              </p14:nvContentPartPr>
              <p14:xfrm>
                <a:off x="6737010" y="4840185"/>
                <a:ext cx="302760" cy="24480"/>
              </p14:xfrm>
            </p:contentPart>
          </mc:Choice>
          <mc:Fallback xmlns="">
            <p:pic>
              <p:nvPicPr>
                <p:cNvPr id="23" name="Ink 22">
                  <a:extLst>
                    <a:ext uri="{FF2B5EF4-FFF2-40B4-BE49-F238E27FC236}">
                      <a16:creationId xmlns:a16="http://schemas.microsoft.com/office/drawing/2014/main" id="{D87BAF75-8544-4D68-8E45-DA1B2AE60C0D}"/>
                    </a:ext>
                  </a:extLst>
                </p:cNvPr>
                <p:cNvPicPr/>
                <p:nvPr/>
              </p:nvPicPr>
              <p:blipFill>
                <a:blip r:embed="rId301"/>
                <a:stretch>
                  <a:fillRect/>
                </a:stretch>
              </p:blipFill>
              <p:spPr>
                <a:xfrm>
                  <a:off x="6728010" y="4831185"/>
                  <a:ext cx="320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4" name="Ink 23">
                  <a:extLst>
                    <a:ext uri="{FF2B5EF4-FFF2-40B4-BE49-F238E27FC236}">
                      <a16:creationId xmlns:a16="http://schemas.microsoft.com/office/drawing/2014/main" id="{5DFEE704-57BA-4EB9-A7B6-634259E2823B}"/>
                    </a:ext>
                  </a:extLst>
                </p14:cNvPr>
                <p14:cNvContentPartPr/>
                <p14:nvPr/>
              </p14:nvContentPartPr>
              <p14:xfrm>
                <a:off x="7029330" y="4866825"/>
                <a:ext cx="20160" cy="75240"/>
              </p14:xfrm>
            </p:contentPart>
          </mc:Choice>
          <mc:Fallback xmlns="">
            <p:pic>
              <p:nvPicPr>
                <p:cNvPr id="24" name="Ink 23">
                  <a:extLst>
                    <a:ext uri="{FF2B5EF4-FFF2-40B4-BE49-F238E27FC236}">
                      <a16:creationId xmlns:a16="http://schemas.microsoft.com/office/drawing/2014/main" id="{5DFEE704-57BA-4EB9-A7B6-634259E2823B}"/>
                    </a:ext>
                  </a:extLst>
                </p:cNvPr>
                <p:cNvPicPr/>
                <p:nvPr/>
              </p:nvPicPr>
              <p:blipFill>
                <a:blip r:embed="rId303"/>
                <a:stretch>
                  <a:fillRect/>
                </a:stretch>
              </p:blipFill>
              <p:spPr>
                <a:xfrm>
                  <a:off x="7020330" y="4858185"/>
                  <a:ext cx="3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 name="Ink 24">
                  <a:extLst>
                    <a:ext uri="{FF2B5EF4-FFF2-40B4-BE49-F238E27FC236}">
                      <a16:creationId xmlns:a16="http://schemas.microsoft.com/office/drawing/2014/main" id="{A28999F8-14D5-41CF-9381-DDF3B2C5651F}"/>
                    </a:ext>
                  </a:extLst>
                </p14:cNvPr>
                <p14:cNvContentPartPr/>
                <p14:nvPr/>
              </p14:nvContentPartPr>
              <p14:xfrm>
                <a:off x="6970290" y="4747305"/>
                <a:ext cx="9000" cy="24120"/>
              </p14:xfrm>
            </p:contentPart>
          </mc:Choice>
          <mc:Fallback xmlns="">
            <p:pic>
              <p:nvPicPr>
                <p:cNvPr id="25" name="Ink 24">
                  <a:extLst>
                    <a:ext uri="{FF2B5EF4-FFF2-40B4-BE49-F238E27FC236}">
                      <a16:creationId xmlns:a16="http://schemas.microsoft.com/office/drawing/2014/main" id="{A28999F8-14D5-41CF-9381-DDF3B2C5651F}"/>
                    </a:ext>
                  </a:extLst>
                </p:cNvPr>
                <p:cNvPicPr/>
                <p:nvPr/>
              </p:nvPicPr>
              <p:blipFill>
                <a:blip r:embed="rId305"/>
                <a:stretch>
                  <a:fillRect/>
                </a:stretch>
              </p:blipFill>
              <p:spPr>
                <a:xfrm>
                  <a:off x="6961290" y="4738305"/>
                  <a:ext cx="26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 name="Ink 25">
                  <a:extLst>
                    <a:ext uri="{FF2B5EF4-FFF2-40B4-BE49-F238E27FC236}">
                      <a16:creationId xmlns:a16="http://schemas.microsoft.com/office/drawing/2014/main" id="{11AC068E-E751-4ECE-95C1-8DC7C0F94CFE}"/>
                    </a:ext>
                  </a:extLst>
                </p14:cNvPr>
                <p14:cNvContentPartPr/>
                <p14:nvPr/>
              </p14:nvContentPartPr>
              <p14:xfrm>
                <a:off x="7100970" y="4637505"/>
                <a:ext cx="45720" cy="258480"/>
              </p14:xfrm>
            </p:contentPart>
          </mc:Choice>
          <mc:Fallback xmlns="">
            <p:pic>
              <p:nvPicPr>
                <p:cNvPr id="26" name="Ink 25">
                  <a:extLst>
                    <a:ext uri="{FF2B5EF4-FFF2-40B4-BE49-F238E27FC236}">
                      <a16:creationId xmlns:a16="http://schemas.microsoft.com/office/drawing/2014/main" id="{11AC068E-E751-4ECE-95C1-8DC7C0F94CFE}"/>
                    </a:ext>
                  </a:extLst>
                </p:cNvPr>
                <p:cNvPicPr/>
                <p:nvPr/>
              </p:nvPicPr>
              <p:blipFill>
                <a:blip r:embed="rId307"/>
                <a:stretch>
                  <a:fillRect/>
                </a:stretch>
              </p:blipFill>
              <p:spPr>
                <a:xfrm>
                  <a:off x="7091970" y="4628505"/>
                  <a:ext cx="633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 name="Ink 26">
                  <a:extLst>
                    <a:ext uri="{FF2B5EF4-FFF2-40B4-BE49-F238E27FC236}">
                      <a16:creationId xmlns:a16="http://schemas.microsoft.com/office/drawing/2014/main" id="{74E9C113-FD6A-46E2-AE72-800779A973E2}"/>
                    </a:ext>
                  </a:extLst>
                </p14:cNvPr>
                <p14:cNvContentPartPr/>
                <p14:nvPr/>
              </p14:nvContentPartPr>
              <p14:xfrm>
                <a:off x="7220850" y="4637505"/>
                <a:ext cx="34560" cy="303840"/>
              </p14:xfrm>
            </p:contentPart>
          </mc:Choice>
          <mc:Fallback xmlns="">
            <p:pic>
              <p:nvPicPr>
                <p:cNvPr id="27" name="Ink 26">
                  <a:extLst>
                    <a:ext uri="{FF2B5EF4-FFF2-40B4-BE49-F238E27FC236}">
                      <a16:creationId xmlns:a16="http://schemas.microsoft.com/office/drawing/2014/main" id="{74E9C113-FD6A-46E2-AE72-800779A973E2}"/>
                    </a:ext>
                  </a:extLst>
                </p:cNvPr>
                <p:cNvPicPr/>
                <p:nvPr/>
              </p:nvPicPr>
              <p:blipFill>
                <a:blip r:embed="rId309"/>
                <a:stretch>
                  <a:fillRect/>
                </a:stretch>
              </p:blipFill>
              <p:spPr>
                <a:xfrm>
                  <a:off x="7211850" y="4628505"/>
                  <a:ext cx="52200" cy="321480"/>
                </a:xfrm>
                <a:prstGeom prst="rect">
                  <a:avLst/>
                </a:prstGeom>
              </p:spPr>
            </p:pic>
          </mc:Fallback>
        </mc:AlternateContent>
      </p:grpSp>
    </p:spTree>
    <p:extLst>
      <p:ext uri="{BB962C8B-B14F-4D97-AF65-F5344CB8AC3E}">
        <p14:creationId xmlns:p14="http://schemas.microsoft.com/office/powerpoint/2010/main" val="176840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A966-B29A-4DBC-980B-6DD918AA2485}"/>
              </a:ext>
            </a:extLst>
          </p:cNvPr>
          <p:cNvSpPr>
            <a:spLocks noGrp="1"/>
          </p:cNvSpPr>
          <p:nvPr>
            <p:ph type="title"/>
          </p:nvPr>
        </p:nvSpPr>
        <p:spPr/>
        <p:txBody>
          <a:bodyPr/>
          <a:lstStyle/>
          <a:p>
            <a:r>
              <a:rPr lang="en-US" dirty="0"/>
              <a:t>The Factored 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56CDF-3286-4714-9F62-356214727D7F}"/>
                  </a:ext>
                </a:extLst>
              </p:cNvPr>
              <p:cNvSpPr>
                <a:spLocks noGrp="1"/>
              </p:cNvSpPr>
              <p:nvPr>
                <p:ph idx="1"/>
              </p:nvPr>
            </p:nvSpPr>
            <p:spPr/>
            <p:txBody>
              <a:bodyPr/>
              <a:lstStyle/>
              <a:p>
                <a:r>
                  <a:rPr lang="en-US" dirty="0"/>
                  <a:t>Ehhhhhhh, it’s a little better?</a:t>
                </a:r>
              </a:p>
              <a:p>
                <a:endParaRPr lang="en-US" dirty="0"/>
              </a:p>
              <a:p>
                <a:r>
                  <a:rPr lang="en-US" dirty="0"/>
                  <a:t>Part of the problem here is Robbie’s art skills. </a:t>
                </a:r>
              </a:p>
              <a:p>
                <a:r>
                  <a:rPr lang="en-US" dirty="0"/>
                  <a:t>Part is some layout choices – commuting the terms might make things prettier.</a:t>
                </a:r>
              </a:p>
              <a:p>
                <a:endParaRPr lang="en-US" dirty="0"/>
              </a:p>
              <a:p>
                <a:r>
                  <a:rPr lang="en-US" dirty="0"/>
                  <a:t>Most of the problem is just the circuit is complicated.</a:t>
                </a:r>
              </a:p>
              <a:p>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3</m:t>
                        </m:r>
                      </m:sub>
                    </m:sSub>
                  </m:oMath>
                </a14:m>
                <a:r>
                  <a:rPr lang="en-US" dirty="0"/>
                  <a:t> is a little better.</a:t>
                </a:r>
              </a:p>
            </p:txBody>
          </p:sp>
        </mc:Choice>
        <mc:Fallback xmlns="">
          <p:sp>
            <p:nvSpPr>
              <p:cNvPr id="3" name="Content Placeholder 2">
                <a:extLst>
                  <a:ext uri="{FF2B5EF4-FFF2-40B4-BE49-F238E27FC236}">
                    <a16:creationId xmlns:a16="http://schemas.microsoft.com/office/drawing/2014/main" id="{F2E56CDF-3286-4714-9F62-356214727D7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64064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a:t>
            </a:r>
          </a:p>
        </p:txBody>
      </p:sp>
      <p:sp>
        <p:nvSpPr>
          <p:cNvPr id="3" name="Content Placeholder 2"/>
          <p:cNvSpPr>
            <a:spLocks noGrp="1"/>
          </p:cNvSpPr>
          <p:nvPr>
            <p:ph idx="1"/>
          </p:nvPr>
        </p:nvSpPr>
        <p:spPr/>
        <p:txBody>
          <a:bodyPr/>
          <a:lstStyle/>
          <a:p>
            <a:r>
              <a:rPr lang="en-US" b="1" dirty="0"/>
              <a:t>Input:</a:t>
            </a:r>
            <a:r>
              <a:rPr lang="en-US" dirty="0"/>
              <a:t> day of the week, Boolean </a:t>
            </a:r>
            <a:r>
              <a:rPr lang="en-US" dirty="0" err="1"/>
              <a:t>talkToSomeone</a:t>
            </a:r>
            <a:endParaRPr lang="en-US" dirty="0"/>
          </a:p>
          <a:p>
            <a:r>
              <a:rPr lang="en-US" b="1" dirty="0"/>
              <a:t>Output:</a:t>
            </a:r>
            <a:r>
              <a:rPr lang="en-US" dirty="0"/>
              <a:t> The way to get your question answered, according to the following rules:</a:t>
            </a:r>
          </a:p>
          <a:p>
            <a:r>
              <a:rPr lang="en-US" dirty="0"/>
              <a:t>On </a:t>
            </a:r>
            <a:r>
              <a:rPr lang="en-US" dirty="0" err="1"/>
              <a:t>M,Tu,W,F</a:t>
            </a:r>
            <a:r>
              <a:rPr lang="en-US" dirty="0"/>
              <a:t> if you want to talk, go to office hours</a:t>
            </a:r>
          </a:p>
          <a:p>
            <a:r>
              <a:rPr lang="en-US" dirty="0"/>
              <a:t>On </a:t>
            </a:r>
            <a:r>
              <a:rPr lang="en-US" dirty="0" err="1"/>
              <a:t>Th</a:t>
            </a:r>
            <a:r>
              <a:rPr lang="en-US" dirty="0"/>
              <a:t> if you want to talk, go to section</a:t>
            </a:r>
          </a:p>
          <a:p>
            <a:r>
              <a:rPr lang="en-US" dirty="0"/>
              <a:t>Monday through Friday, if you don’t want to talk ask on Ed</a:t>
            </a:r>
          </a:p>
          <a:p>
            <a:r>
              <a:rPr lang="en-US" dirty="0"/>
              <a:t>On Saturday or Sunday, text a friend (whether you want to talk or not)</a:t>
            </a:r>
          </a:p>
          <a:p>
            <a:endParaRPr lang="en-US" dirty="0"/>
          </a:p>
          <a:p>
            <a:r>
              <a:rPr lang="en-US" dirty="0"/>
              <a:t>Take 2 minutes </a:t>
            </a:r>
            <a:r>
              <a:rPr lang="en-US" b="1" dirty="0"/>
              <a:t>plan </a:t>
            </a:r>
            <a:r>
              <a:rPr lang="en-US" dirty="0"/>
              <a:t>what your code might look like.</a:t>
            </a:r>
          </a:p>
        </p:txBody>
      </p:sp>
    </p:spTree>
    <p:extLst>
      <p:ext uri="{BB962C8B-B14F-4D97-AF65-F5344CB8AC3E}">
        <p14:creationId xmlns:p14="http://schemas.microsoft.com/office/powerpoint/2010/main" val="1559116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F77460A-618E-46A4-95A9-7A4626E6CE32}"/>
              </a:ext>
            </a:extLst>
          </p:cNvPr>
          <p:cNvGrpSpPr/>
          <p:nvPr/>
        </p:nvGrpSpPr>
        <p:grpSpPr>
          <a:xfrm>
            <a:off x="369330" y="5019105"/>
            <a:ext cx="530640" cy="720360"/>
            <a:chOff x="369330" y="5019105"/>
            <a:chExt cx="530640" cy="72036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9265F39-A487-46D3-9A1F-F33D33BACA83}"/>
                    </a:ext>
                  </a:extLst>
                </p14:cNvPr>
                <p14:cNvContentPartPr/>
                <p14:nvPr/>
              </p14:nvContentPartPr>
              <p14:xfrm>
                <a:off x="369330" y="5019105"/>
                <a:ext cx="181800" cy="590400"/>
              </p14:xfrm>
            </p:contentPart>
          </mc:Choice>
          <mc:Fallback xmlns="">
            <p:pic>
              <p:nvPicPr>
                <p:cNvPr id="10" name="Ink 9">
                  <a:extLst>
                    <a:ext uri="{FF2B5EF4-FFF2-40B4-BE49-F238E27FC236}">
                      <a16:creationId xmlns:a16="http://schemas.microsoft.com/office/drawing/2014/main" id="{29265F39-A487-46D3-9A1F-F33D33BACA83}"/>
                    </a:ext>
                  </a:extLst>
                </p:cNvPr>
                <p:cNvPicPr/>
                <p:nvPr/>
              </p:nvPicPr>
              <p:blipFill>
                <a:blip r:embed="rId3"/>
                <a:stretch>
                  <a:fillRect/>
                </a:stretch>
              </p:blipFill>
              <p:spPr>
                <a:xfrm>
                  <a:off x="360690" y="5010465"/>
                  <a:ext cx="19944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0F301EF1-7265-43E1-848B-46E5F3A3CF3E}"/>
                    </a:ext>
                  </a:extLst>
                </p14:cNvPr>
                <p14:cNvContentPartPr/>
                <p14:nvPr/>
              </p14:nvContentPartPr>
              <p14:xfrm>
                <a:off x="746610" y="5549025"/>
                <a:ext cx="153360" cy="190440"/>
              </p14:xfrm>
            </p:contentPart>
          </mc:Choice>
          <mc:Fallback xmlns="">
            <p:pic>
              <p:nvPicPr>
                <p:cNvPr id="11" name="Ink 10">
                  <a:extLst>
                    <a:ext uri="{FF2B5EF4-FFF2-40B4-BE49-F238E27FC236}">
                      <a16:creationId xmlns:a16="http://schemas.microsoft.com/office/drawing/2014/main" id="{0F301EF1-7265-43E1-848B-46E5F3A3CF3E}"/>
                    </a:ext>
                  </a:extLst>
                </p:cNvPr>
                <p:cNvPicPr/>
                <p:nvPr/>
              </p:nvPicPr>
              <p:blipFill>
                <a:blip r:embed="rId5"/>
                <a:stretch>
                  <a:fillRect/>
                </a:stretch>
              </p:blipFill>
              <p:spPr>
                <a:xfrm>
                  <a:off x="737610" y="5540385"/>
                  <a:ext cx="171000" cy="20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46CF878-163B-4335-92A2-A6DA7485828C}"/>
                  </a:ext>
                </a:extLst>
              </p14:cNvPr>
              <p14:cNvContentPartPr/>
              <p14:nvPr/>
            </p14:nvContentPartPr>
            <p14:xfrm>
              <a:off x="932730" y="4960425"/>
              <a:ext cx="1086480" cy="459360"/>
            </p14:xfrm>
          </p:contentPart>
        </mc:Choice>
        <mc:Fallback xmlns="">
          <p:pic>
            <p:nvPicPr>
              <p:cNvPr id="13" name="Ink 12">
                <a:extLst>
                  <a:ext uri="{FF2B5EF4-FFF2-40B4-BE49-F238E27FC236}">
                    <a16:creationId xmlns:a16="http://schemas.microsoft.com/office/drawing/2014/main" id="{146CF878-163B-4335-92A2-A6DA7485828C}"/>
                  </a:ext>
                </a:extLst>
              </p:cNvPr>
              <p:cNvPicPr/>
              <p:nvPr/>
            </p:nvPicPr>
            <p:blipFill>
              <a:blip r:embed="rId7"/>
              <a:stretch>
                <a:fillRect/>
              </a:stretch>
            </p:blipFill>
            <p:spPr>
              <a:xfrm>
                <a:off x="924090" y="4951425"/>
                <a:ext cx="1104120" cy="477000"/>
              </a:xfrm>
              <a:prstGeom prst="rect">
                <a:avLst/>
              </a:prstGeom>
            </p:spPr>
          </p:pic>
        </mc:Fallback>
      </mc:AlternateContent>
      <p:grpSp>
        <p:nvGrpSpPr>
          <p:cNvPr id="25" name="Group 24">
            <a:extLst>
              <a:ext uri="{FF2B5EF4-FFF2-40B4-BE49-F238E27FC236}">
                <a16:creationId xmlns:a16="http://schemas.microsoft.com/office/drawing/2014/main" id="{B9C91F54-634B-4009-9609-62D73DCF7E2A}"/>
              </a:ext>
            </a:extLst>
          </p:cNvPr>
          <p:cNvGrpSpPr/>
          <p:nvPr/>
        </p:nvGrpSpPr>
        <p:grpSpPr>
          <a:xfrm>
            <a:off x="1493970" y="5425545"/>
            <a:ext cx="2315520" cy="779040"/>
            <a:chOff x="1493970" y="5425545"/>
            <a:chExt cx="2315520" cy="779040"/>
          </a:xfrm>
        </p:grpSpPr>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F77B1ECE-2E55-47F6-B219-9D20B9C7BCDD}"/>
                    </a:ext>
                  </a:extLst>
                </p14:cNvPr>
                <p14:cNvContentPartPr/>
                <p14:nvPr/>
              </p14:nvContentPartPr>
              <p14:xfrm>
                <a:off x="1493970" y="5425545"/>
                <a:ext cx="603720" cy="491760"/>
              </p14:xfrm>
            </p:contentPart>
          </mc:Choice>
          <mc:Fallback xmlns="">
            <p:pic>
              <p:nvPicPr>
                <p:cNvPr id="14" name="Ink 13">
                  <a:extLst>
                    <a:ext uri="{FF2B5EF4-FFF2-40B4-BE49-F238E27FC236}">
                      <a16:creationId xmlns:a16="http://schemas.microsoft.com/office/drawing/2014/main" id="{F77B1ECE-2E55-47F6-B219-9D20B9C7BCDD}"/>
                    </a:ext>
                  </a:extLst>
                </p:cNvPr>
                <p:cNvPicPr/>
                <p:nvPr/>
              </p:nvPicPr>
              <p:blipFill>
                <a:blip r:embed="rId9"/>
                <a:stretch>
                  <a:fillRect/>
                </a:stretch>
              </p:blipFill>
              <p:spPr>
                <a:xfrm>
                  <a:off x="1485330" y="5416545"/>
                  <a:ext cx="6213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B64283B0-86B9-4467-A106-A53349212810}"/>
                    </a:ext>
                  </a:extLst>
                </p14:cNvPr>
                <p14:cNvContentPartPr/>
                <p14:nvPr/>
              </p14:nvContentPartPr>
              <p14:xfrm>
                <a:off x="2120010" y="5605545"/>
                <a:ext cx="17640" cy="567720"/>
              </p14:xfrm>
            </p:contentPart>
          </mc:Choice>
          <mc:Fallback xmlns="">
            <p:pic>
              <p:nvPicPr>
                <p:cNvPr id="15" name="Ink 14">
                  <a:extLst>
                    <a:ext uri="{FF2B5EF4-FFF2-40B4-BE49-F238E27FC236}">
                      <a16:creationId xmlns:a16="http://schemas.microsoft.com/office/drawing/2014/main" id="{B64283B0-86B9-4467-A106-A53349212810}"/>
                    </a:ext>
                  </a:extLst>
                </p:cNvPr>
                <p:cNvPicPr/>
                <p:nvPr/>
              </p:nvPicPr>
              <p:blipFill>
                <a:blip r:embed="rId11"/>
                <a:stretch>
                  <a:fillRect/>
                </a:stretch>
              </p:blipFill>
              <p:spPr>
                <a:xfrm>
                  <a:off x="2111370" y="5596905"/>
                  <a:ext cx="3528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D248CFB3-563B-43FA-910F-C6AC8C5FB823}"/>
                    </a:ext>
                  </a:extLst>
                </p14:cNvPr>
                <p14:cNvContentPartPr/>
                <p14:nvPr/>
              </p14:nvContentPartPr>
              <p14:xfrm>
                <a:off x="2288130" y="5760705"/>
                <a:ext cx="41040" cy="211680"/>
              </p14:xfrm>
            </p:contentPart>
          </mc:Choice>
          <mc:Fallback xmlns="">
            <p:pic>
              <p:nvPicPr>
                <p:cNvPr id="16" name="Ink 15">
                  <a:extLst>
                    <a:ext uri="{FF2B5EF4-FFF2-40B4-BE49-F238E27FC236}">
                      <a16:creationId xmlns:a16="http://schemas.microsoft.com/office/drawing/2014/main" id="{D248CFB3-563B-43FA-910F-C6AC8C5FB823}"/>
                    </a:ext>
                  </a:extLst>
                </p:cNvPr>
                <p:cNvPicPr/>
                <p:nvPr/>
              </p:nvPicPr>
              <p:blipFill>
                <a:blip r:embed="rId13"/>
                <a:stretch>
                  <a:fillRect/>
                </a:stretch>
              </p:blipFill>
              <p:spPr>
                <a:xfrm>
                  <a:off x="2279490" y="5752065"/>
                  <a:ext cx="58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B41E87DD-43FA-4B47-85EE-B0DE7722F2D2}"/>
                    </a:ext>
                  </a:extLst>
                </p14:cNvPr>
                <p14:cNvContentPartPr/>
                <p14:nvPr/>
              </p14:nvContentPartPr>
              <p14:xfrm>
                <a:off x="2272650" y="5737305"/>
                <a:ext cx="269640" cy="183600"/>
              </p14:xfrm>
            </p:contentPart>
          </mc:Choice>
          <mc:Fallback xmlns="">
            <p:pic>
              <p:nvPicPr>
                <p:cNvPr id="17" name="Ink 16">
                  <a:extLst>
                    <a:ext uri="{FF2B5EF4-FFF2-40B4-BE49-F238E27FC236}">
                      <a16:creationId xmlns:a16="http://schemas.microsoft.com/office/drawing/2014/main" id="{B41E87DD-43FA-4B47-85EE-B0DE7722F2D2}"/>
                    </a:ext>
                  </a:extLst>
                </p:cNvPr>
                <p:cNvPicPr/>
                <p:nvPr/>
              </p:nvPicPr>
              <p:blipFill>
                <a:blip r:embed="rId15"/>
                <a:stretch>
                  <a:fillRect/>
                </a:stretch>
              </p:blipFill>
              <p:spPr>
                <a:xfrm>
                  <a:off x="2263650" y="5728305"/>
                  <a:ext cx="287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6AAF8E6A-C9FB-4574-9A27-5199CEAF358C}"/>
                    </a:ext>
                  </a:extLst>
                </p14:cNvPr>
                <p14:cNvContentPartPr/>
                <p14:nvPr/>
              </p14:nvContentPartPr>
              <p14:xfrm>
                <a:off x="2590530" y="5838825"/>
                <a:ext cx="73080" cy="97920"/>
              </p14:xfrm>
            </p:contentPart>
          </mc:Choice>
          <mc:Fallback xmlns="">
            <p:pic>
              <p:nvPicPr>
                <p:cNvPr id="18" name="Ink 17">
                  <a:extLst>
                    <a:ext uri="{FF2B5EF4-FFF2-40B4-BE49-F238E27FC236}">
                      <a16:creationId xmlns:a16="http://schemas.microsoft.com/office/drawing/2014/main" id="{6AAF8E6A-C9FB-4574-9A27-5199CEAF358C}"/>
                    </a:ext>
                  </a:extLst>
                </p:cNvPr>
                <p:cNvPicPr/>
                <p:nvPr/>
              </p:nvPicPr>
              <p:blipFill>
                <a:blip r:embed="rId17"/>
                <a:stretch>
                  <a:fillRect/>
                </a:stretch>
              </p:blipFill>
              <p:spPr>
                <a:xfrm>
                  <a:off x="2581890" y="5830185"/>
                  <a:ext cx="90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DA02660-2FE6-45F8-9528-7E08D9B6BAAD}"/>
                    </a:ext>
                  </a:extLst>
                </p14:cNvPr>
                <p14:cNvContentPartPr/>
                <p14:nvPr/>
              </p14:nvContentPartPr>
              <p14:xfrm>
                <a:off x="2701050" y="5737305"/>
                <a:ext cx="10440" cy="198000"/>
              </p14:xfrm>
            </p:contentPart>
          </mc:Choice>
          <mc:Fallback xmlns="">
            <p:pic>
              <p:nvPicPr>
                <p:cNvPr id="19" name="Ink 18">
                  <a:extLst>
                    <a:ext uri="{FF2B5EF4-FFF2-40B4-BE49-F238E27FC236}">
                      <a16:creationId xmlns:a16="http://schemas.microsoft.com/office/drawing/2014/main" id="{7DA02660-2FE6-45F8-9528-7E08D9B6BAAD}"/>
                    </a:ext>
                  </a:extLst>
                </p:cNvPr>
                <p:cNvPicPr/>
                <p:nvPr/>
              </p:nvPicPr>
              <p:blipFill>
                <a:blip r:embed="rId19"/>
                <a:stretch>
                  <a:fillRect/>
                </a:stretch>
              </p:blipFill>
              <p:spPr>
                <a:xfrm>
                  <a:off x="2692410" y="5728305"/>
                  <a:ext cx="28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6A51423A-008A-4DDF-A04C-F0D261CB3DDD}"/>
                    </a:ext>
                  </a:extLst>
                </p14:cNvPr>
                <p14:cNvContentPartPr/>
                <p14:nvPr/>
              </p14:nvContentPartPr>
              <p14:xfrm>
                <a:off x="2607450" y="5818665"/>
                <a:ext cx="149760" cy="57240"/>
              </p14:xfrm>
            </p:contentPart>
          </mc:Choice>
          <mc:Fallback xmlns="">
            <p:pic>
              <p:nvPicPr>
                <p:cNvPr id="20" name="Ink 19">
                  <a:extLst>
                    <a:ext uri="{FF2B5EF4-FFF2-40B4-BE49-F238E27FC236}">
                      <a16:creationId xmlns:a16="http://schemas.microsoft.com/office/drawing/2014/main" id="{6A51423A-008A-4DDF-A04C-F0D261CB3DDD}"/>
                    </a:ext>
                  </a:extLst>
                </p:cNvPr>
                <p:cNvPicPr/>
                <p:nvPr/>
              </p:nvPicPr>
              <p:blipFill>
                <a:blip r:embed="rId21"/>
                <a:stretch>
                  <a:fillRect/>
                </a:stretch>
              </p:blipFill>
              <p:spPr>
                <a:xfrm>
                  <a:off x="2598450" y="5810025"/>
                  <a:ext cx="16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21F71B1A-617F-423E-ADB3-7449CEDE297E}"/>
                    </a:ext>
                  </a:extLst>
                </p14:cNvPr>
                <p14:cNvContentPartPr/>
                <p14:nvPr/>
              </p14:nvContentPartPr>
              <p14:xfrm>
                <a:off x="2113890" y="5623185"/>
                <a:ext cx="837720" cy="581400"/>
              </p14:xfrm>
            </p:contentPart>
          </mc:Choice>
          <mc:Fallback xmlns="">
            <p:pic>
              <p:nvPicPr>
                <p:cNvPr id="21" name="Ink 20">
                  <a:extLst>
                    <a:ext uri="{FF2B5EF4-FFF2-40B4-BE49-F238E27FC236}">
                      <a16:creationId xmlns:a16="http://schemas.microsoft.com/office/drawing/2014/main" id="{21F71B1A-617F-423E-ADB3-7449CEDE297E}"/>
                    </a:ext>
                  </a:extLst>
                </p:cNvPr>
                <p:cNvPicPr/>
                <p:nvPr/>
              </p:nvPicPr>
              <p:blipFill>
                <a:blip r:embed="rId23"/>
                <a:stretch>
                  <a:fillRect/>
                </a:stretch>
              </p:blipFill>
              <p:spPr>
                <a:xfrm>
                  <a:off x="2105250" y="5614185"/>
                  <a:ext cx="8553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D09C3E23-8107-4671-A952-30882173CE6A}"/>
                    </a:ext>
                  </a:extLst>
                </p14:cNvPr>
                <p14:cNvContentPartPr/>
                <p14:nvPr/>
              </p14:nvContentPartPr>
              <p14:xfrm>
                <a:off x="2912370" y="5829465"/>
                <a:ext cx="185400" cy="115560"/>
              </p14:xfrm>
            </p:contentPart>
          </mc:Choice>
          <mc:Fallback xmlns="">
            <p:pic>
              <p:nvPicPr>
                <p:cNvPr id="23" name="Ink 22">
                  <a:extLst>
                    <a:ext uri="{FF2B5EF4-FFF2-40B4-BE49-F238E27FC236}">
                      <a16:creationId xmlns:a16="http://schemas.microsoft.com/office/drawing/2014/main" id="{D09C3E23-8107-4671-A952-30882173CE6A}"/>
                    </a:ext>
                  </a:extLst>
                </p:cNvPr>
                <p:cNvPicPr/>
                <p:nvPr/>
              </p:nvPicPr>
              <p:blipFill>
                <a:blip r:embed="rId25"/>
                <a:stretch>
                  <a:fillRect/>
                </a:stretch>
              </p:blipFill>
              <p:spPr>
                <a:xfrm>
                  <a:off x="2903370" y="5820465"/>
                  <a:ext cx="203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69F74AA7-6DD8-49FF-9209-3436DF1EF50F}"/>
                    </a:ext>
                  </a:extLst>
                </p14:cNvPr>
                <p14:cNvContentPartPr/>
                <p14:nvPr/>
              </p14:nvContentPartPr>
              <p14:xfrm>
                <a:off x="3123690" y="5769705"/>
                <a:ext cx="685800" cy="102960"/>
              </p14:xfrm>
            </p:contentPart>
          </mc:Choice>
          <mc:Fallback xmlns="">
            <p:pic>
              <p:nvPicPr>
                <p:cNvPr id="24" name="Ink 23">
                  <a:extLst>
                    <a:ext uri="{FF2B5EF4-FFF2-40B4-BE49-F238E27FC236}">
                      <a16:creationId xmlns:a16="http://schemas.microsoft.com/office/drawing/2014/main" id="{69F74AA7-6DD8-49FF-9209-3436DF1EF50F}"/>
                    </a:ext>
                  </a:extLst>
                </p:cNvPr>
                <p:cNvPicPr/>
                <p:nvPr/>
              </p:nvPicPr>
              <p:blipFill>
                <a:blip r:embed="rId27"/>
                <a:stretch>
                  <a:fillRect/>
                </a:stretch>
              </p:blipFill>
              <p:spPr>
                <a:xfrm>
                  <a:off x="3114690" y="5760705"/>
                  <a:ext cx="70344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88" name="Ink 87">
                <a:extLst>
                  <a:ext uri="{FF2B5EF4-FFF2-40B4-BE49-F238E27FC236}">
                    <a16:creationId xmlns:a16="http://schemas.microsoft.com/office/drawing/2014/main" id="{902CADD9-215B-4225-9CE1-997F1E145EBA}"/>
                  </a:ext>
                </a:extLst>
              </p14:cNvPr>
              <p14:cNvContentPartPr/>
              <p14:nvPr/>
            </p14:nvContentPartPr>
            <p14:xfrm>
              <a:off x="1915530" y="916185"/>
              <a:ext cx="2845440" cy="4087800"/>
            </p14:xfrm>
          </p:contentPart>
        </mc:Choice>
        <mc:Fallback xmlns="">
          <p:pic>
            <p:nvPicPr>
              <p:cNvPr id="88" name="Ink 87">
                <a:extLst>
                  <a:ext uri="{FF2B5EF4-FFF2-40B4-BE49-F238E27FC236}">
                    <a16:creationId xmlns:a16="http://schemas.microsoft.com/office/drawing/2014/main" id="{902CADD9-215B-4225-9CE1-997F1E145EBA}"/>
                  </a:ext>
                </a:extLst>
              </p:cNvPr>
              <p:cNvPicPr/>
              <p:nvPr/>
            </p:nvPicPr>
            <p:blipFill>
              <a:blip r:embed="rId29"/>
              <a:stretch>
                <a:fillRect/>
              </a:stretch>
            </p:blipFill>
            <p:spPr>
              <a:xfrm>
                <a:off x="1906890" y="907545"/>
                <a:ext cx="2863080" cy="410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Ink 88">
                <a:extLst>
                  <a:ext uri="{FF2B5EF4-FFF2-40B4-BE49-F238E27FC236}">
                    <a16:creationId xmlns:a16="http://schemas.microsoft.com/office/drawing/2014/main" id="{F93343E5-9F9E-46B4-BFA2-0AA26EE3F94D}"/>
                  </a:ext>
                </a:extLst>
              </p14:cNvPr>
              <p14:cNvContentPartPr/>
              <p14:nvPr/>
            </p14:nvContentPartPr>
            <p14:xfrm>
              <a:off x="3531570" y="3351225"/>
              <a:ext cx="1142280" cy="2448360"/>
            </p14:xfrm>
          </p:contentPart>
        </mc:Choice>
        <mc:Fallback xmlns="">
          <p:pic>
            <p:nvPicPr>
              <p:cNvPr id="89" name="Ink 88">
                <a:extLst>
                  <a:ext uri="{FF2B5EF4-FFF2-40B4-BE49-F238E27FC236}">
                    <a16:creationId xmlns:a16="http://schemas.microsoft.com/office/drawing/2014/main" id="{F93343E5-9F9E-46B4-BFA2-0AA26EE3F94D}"/>
                  </a:ext>
                </a:extLst>
              </p:cNvPr>
              <p:cNvPicPr/>
              <p:nvPr/>
            </p:nvPicPr>
            <p:blipFill>
              <a:blip r:embed="rId31"/>
              <a:stretch>
                <a:fillRect/>
              </a:stretch>
            </p:blipFill>
            <p:spPr>
              <a:xfrm>
                <a:off x="3522570" y="3342585"/>
                <a:ext cx="1159920" cy="246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0" name="Ink 89">
                <a:extLst>
                  <a:ext uri="{FF2B5EF4-FFF2-40B4-BE49-F238E27FC236}">
                    <a16:creationId xmlns:a16="http://schemas.microsoft.com/office/drawing/2014/main" id="{64BE6061-8F9D-4146-8AAF-5C4A8D9630D7}"/>
                  </a:ext>
                </a:extLst>
              </p14:cNvPr>
              <p14:cNvContentPartPr/>
              <p14:nvPr/>
            </p14:nvContentPartPr>
            <p14:xfrm>
              <a:off x="2616090" y="4594665"/>
              <a:ext cx="2279160" cy="472320"/>
            </p14:xfrm>
          </p:contentPart>
        </mc:Choice>
        <mc:Fallback xmlns="">
          <p:pic>
            <p:nvPicPr>
              <p:cNvPr id="90" name="Ink 89">
                <a:extLst>
                  <a:ext uri="{FF2B5EF4-FFF2-40B4-BE49-F238E27FC236}">
                    <a16:creationId xmlns:a16="http://schemas.microsoft.com/office/drawing/2014/main" id="{64BE6061-8F9D-4146-8AAF-5C4A8D9630D7}"/>
                  </a:ext>
                </a:extLst>
              </p:cNvPr>
              <p:cNvPicPr/>
              <p:nvPr/>
            </p:nvPicPr>
            <p:blipFill>
              <a:blip r:embed="rId33"/>
              <a:stretch>
                <a:fillRect/>
              </a:stretch>
            </p:blipFill>
            <p:spPr>
              <a:xfrm>
                <a:off x="2607090" y="4585665"/>
                <a:ext cx="2296800" cy="489960"/>
              </a:xfrm>
              <a:prstGeom prst="rect">
                <a:avLst/>
              </a:prstGeom>
            </p:spPr>
          </p:pic>
        </mc:Fallback>
      </mc:AlternateContent>
      <p:grpSp>
        <p:nvGrpSpPr>
          <p:cNvPr id="106" name="Group 105">
            <a:extLst>
              <a:ext uri="{FF2B5EF4-FFF2-40B4-BE49-F238E27FC236}">
                <a16:creationId xmlns:a16="http://schemas.microsoft.com/office/drawing/2014/main" id="{6FBB9DB6-1790-4F11-A910-A89F8149BD2B}"/>
              </a:ext>
            </a:extLst>
          </p:cNvPr>
          <p:cNvGrpSpPr/>
          <p:nvPr/>
        </p:nvGrpSpPr>
        <p:grpSpPr>
          <a:xfrm>
            <a:off x="386610" y="699825"/>
            <a:ext cx="4405320" cy="3136320"/>
            <a:chOff x="386610" y="699825"/>
            <a:chExt cx="4405320" cy="3136320"/>
          </a:xfrm>
        </p:grpSpPr>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F7642367-6F4A-4017-9EF9-1AE458406078}"/>
                    </a:ext>
                  </a:extLst>
                </p14:cNvPr>
                <p14:cNvContentPartPr/>
                <p14:nvPr/>
              </p14:nvContentPartPr>
              <p14:xfrm>
                <a:off x="386610" y="3218745"/>
                <a:ext cx="262440" cy="502560"/>
              </p14:xfrm>
            </p:contentPart>
          </mc:Choice>
          <mc:Fallback xmlns="">
            <p:pic>
              <p:nvPicPr>
                <p:cNvPr id="7" name="Ink 6">
                  <a:extLst>
                    <a:ext uri="{FF2B5EF4-FFF2-40B4-BE49-F238E27FC236}">
                      <a16:creationId xmlns:a16="http://schemas.microsoft.com/office/drawing/2014/main" id="{F7642367-6F4A-4017-9EF9-1AE458406078}"/>
                    </a:ext>
                  </a:extLst>
                </p:cNvPr>
                <p:cNvPicPr/>
                <p:nvPr/>
              </p:nvPicPr>
              <p:blipFill>
                <a:blip r:embed="rId35"/>
                <a:stretch>
                  <a:fillRect/>
                </a:stretch>
              </p:blipFill>
              <p:spPr>
                <a:xfrm>
                  <a:off x="377970" y="3210105"/>
                  <a:ext cx="28008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A0FC52E3-A67F-467E-AAC0-66D72A4D03F8}"/>
                    </a:ext>
                  </a:extLst>
                </p14:cNvPr>
                <p14:cNvContentPartPr/>
                <p14:nvPr/>
              </p14:nvContentPartPr>
              <p14:xfrm>
                <a:off x="797370" y="3580185"/>
                <a:ext cx="45000" cy="246600"/>
              </p14:xfrm>
            </p:contentPart>
          </mc:Choice>
          <mc:Fallback xmlns="">
            <p:pic>
              <p:nvPicPr>
                <p:cNvPr id="8" name="Ink 7">
                  <a:extLst>
                    <a:ext uri="{FF2B5EF4-FFF2-40B4-BE49-F238E27FC236}">
                      <a16:creationId xmlns:a16="http://schemas.microsoft.com/office/drawing/2014/main" id="{A0FC52E3-A67F-467E-AAC0-66D72A4D03F8}"/>
                    </a:ext>
                  </a:extLst>
                </p:cNvPr>
                <p:cNvPicPr/>
                <p:nvPr/>
              </p:nvPicPr>
              <p:blipFill>
                <a:blip r:embed="rId37"/>
                <a:stretch>
                  <a:fillRect/>
                </a:stretch>
              </p:blipFill>
              <p:spPr>
                <a:xfrm>
                  <a:off x="788370" y="3571185"/>
                  <a:ext cx="62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1" name="Ink 90">
                  <a:extLst>
                    <a:ext uri="{FF2B5EF4-FFF2-40B4-BE49-F238E27FC236}">
                      <a16:creationId xmlns:a16="http://schemas.microsoft.com/office/drawing/2014/main" id="{BA70CC47-5F5F-493F-8D82-DBBD76D8BCC2}"/>
                    </a:ext>
                  </a:extLst>
                </p14:cNvPr>
                <p14:cNvContentPartPr/>
                <p14:nvPr/>
              </p14:nvContentPartPr>
              <p14:xfrm>
                <a:off x="909330" y="3116145"/>
                <a:ext cx="615600" cy="436320"/>
              </p14:xfrm>
            </p:contentPart>
          </mc:Choice>
          <mc:Fallback xmlns="">
            <p:pic>
              <p:nvPicPr>
                <p:cNvPr id="91" name="Ink 90">
                  <a:extLst>
                    <a:ext uri="{FF2B5EF4-FFF2-40B4-BE49-F238E27FC236}">
                      <a16:creationId xmlns:a16="http://schemas.microsoft.com/office/drawing/2014/main" id="{BA70CC47-5F5F-493F-8D82-DBBD76D8BCC2}"/>
                    </a:ext>
                  </a:extLst>
                </p:cNvPr>
                <p:cNvPicPr/>
                <p:nvPr/>
              </p:nvPicPr>
              <p:blipFill>
                <a:blip r:embed="rId39"/>
                <a:stretch>
                  <a:fillRect/>
                </a:stretch>
              </p:blipFill>
              <p:spPr>
                <a:xfrm>
                  <a:off x="900330" y="3107505"/>
                  <a:ext cx="6332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2" name="Ink 91">
                  <a:extLst>
                    <a:ext uri="{FF2B5EF4-FFF2-40B4-BE49-F238E27FC236}">
                      <a16:creationId xmlns:a16="http://schemas.microsoft.com/office/drawing/2014/main" id="{7645546D-0434-4905-93C5-E606C0553B24}"/>
                    </a:ext>
                  </a:extLst>
                </p14:cNvPr>
                <p14:cNvContentPartPr/>
                <p14:nvPr/>
              </p14:nvContentPartPr>
              <p14:xfrm>
                <a:off x="1617450" y="2932905"/>
                <a:ext cx="59400" cy="221040"/>
              </p14:xfrm>
            </p:contentPart>
          </mc:Choice>
          <mc:Fallback xmlns="">
            <p:pic>
              <p:nvPicPr>
                <p:cNvPr id="92" name="Ink 91">
                  <a:extLst>
                    <a:ext uri="{FF2B5EF4-FFF2-40B4-BE49-F238E27FC236}">
                      <a16:creationId xmlns:a16="http://schemas.microsoft.com/office/drawing/2014/main" id="{7645546D-0434-4905-93C5-E606C0553B24}"/>
                    </a:ext>
                  </a:extLst>
                </p:cNvPr>
                <p:cNvPicPr/>
                <p:nvPr/>
              </p:nvPicPr>
              <p:blipFill>
                <a:blip r:embed="rId41"/>
                <a:stretch>
                  <a:fillRect/>
                </a:stretch>
              </p:blipFill>
              <p:spPr>
                <a:xfrm>
                  <a:off x="1608450" y="2924265"/>
                  <a:ext cx="77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3" name="Ink 92">
                  <a:extLst>
                    <a:ext uri="{FF2B5EF4-FFF2-40B4-BE49-F238E27FC236}">
                      <a16:creationId xmlns:a16="http://schemas.microsoft.com/office/drawing/2014/main" id="{DF8C7151-C40A-415F-95BB-893DF543FDF1}"/>
                    </a:ext>
                  </a:extLst>
                </p14:cNvPr>
                <p14:cNvContentPartPr/>
                <p14:nvPr/>
              </p14:nvContentPartPr>
              <p14:xfrm>
                <a:off x="1616370" y="2965305"/>
                <a:ext cx="223920" cy="127080"/>
              </p14:xfrm>
            </p:contentPart>
          </mc:Choice>
          <mc:Fallback xmlns="">
            <p:pic>
              <p:nvPicPr>
                <p:cNvPr id="93" name="Ink 92">
                  <a:extLst>
                    <a:ext uri="{FF2B5EF4-FFF2-40B4-BE49-F238E27FC236}">
                      <a16:creationId xmlns:a16="http://schemas.microsoft.com/office/drawing/2014/main" id="{DF8C7151-C40A-415F-95BB-893DF543FDF1}"/>
                    </a:ext>
                  </a:extLst>
                </p:cNvPr>
                <p:cNvPicPr/>
                <p:nvPr/>
              </p:nvPicPr>
              <p:blipFill>
                <a:blip r:embed="rId43"/>
                <a:stretch>
                  <a:fillRect/>
                </a:stretch>
              </p:blipFill>
              <p:spPr>
                <a:xfrm>
                  <a:off x="1607370" y="2956665"/>
                  <a:ext cx="241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4" name="Ink 93">
                  <a:extLst>
                    <a:ext uri="{FF2B5EF4-FFF2-40B4-BE49-F238E27FC236}">
                      <a16:creationId xmlns:a16="http://schemas.microsoft.com/office/drawing/2014/main" id="{5ED06023-6455-4D04-B269-6F0D4B0CEEA7}"/>
                    </a:ext>
                  </a:extLst>
                </p14:cNvPr>
                <p14:cNvContentPartPr/>
                <p14:nvPr/>
              </p14:nvContentPartPr>
              <p14:xfrm>
                <a:off x="1846050" y="3011025"/>
                <a:ext cx="74880" cy="77400"/>
              </p14:xfrm>
            </p:contentPart>
          </mc:Choice>
          <mc:Fallback xmlns="">
            <p:pic>
              <p:nvPicPr>
                <p:cNvPr id="94" name="Ink 93">
                  <a:extLst>
                    <a:ext uri="{FF2B5EF4-FFF2-40B4-BE49-F238E27FC236}">
                      <a16:creationId xmlns:a16="http://schemas.microsoft.com/office/drawing/2014/main" id="{5ED06023-6455-4D04-B269-6F0D4B0CEEA7}"/>
                    </a:ext>
                  </a:extLst>
                </p:cNvPr>
                <p:cNvPicPr/>
                <p:nvPr/>
              </p:nvPicPr>
              <p:blipFill>
                <a:blip r:embed="rId45"/>
                <a:stretch>
                  <a:fillRect/>
                </a:stretch>
              </p:blipFill>
              <p:spPr>
                <a:xfrm>
                  <a:off x="1837410" y="3002025"/>
                  <a:ext cx="92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5" name="Ink 94">
                  <a:extLst>
                    <a:ext uri="{FF2B5EF4-FFF2-40B4-BE49-F238E27FC236}">
                      <a16:creationId xmlns:a16="http://schemas.microsoft.com/office/drawing/2014/main" id="{04CA6178-DF51-4702-89EF-FD943FD0150F}"/>
                    </a:ext>
                  </a:extLst>
                </p14:cNvPr>
                <p14:cNvContentPartPr/>
                <p14:nvPr/>
              </p14:nvContentPartPr>
              <p14:xfrm>
                <a:off x="1978890" y="2881785"/>
                <a:ext cx="6480" cy="174960"/>
              </p14:xfrm>
            </p:contentPart>
          </mc:Choice>
          <mc:Fallback xmlns="">
            <p:pic>
              <p:nvPicPr>
                <p:cNvPr id="95" name="Ink 94">
                  <a:extLst>
                    <a:ext uri="{FF2B5EF4-FFF2-40B4-BE49-F238E27FC236}">
                      <a16:creationId xmlns:a16="http://schemas.microsoft.com/office/drawing/2014/main" id="{04CA6178-DF51-4702-89EF-FD943FD0150F}"/>
                    </a:ext>
                  </a:extLst>
                </p:cNvPr>
                <p:cNvPicPr/>
                <p:nvPr/>
              </p:nvPicPr>
              <p:blipFill>
                <a:blip r:embed="rId47"/>
                <a:stretch>
                  <a:fillRect/>
                </a:stretch>
              </p:blipFill>
              <p:spPr>
                <a:xfrm>
                  <a:off x="1970250" y="2873145"/>
                  <a:ext cx="2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6" name="Ink 95">
                  <a:extLst>
                    <a:ext uri="{FF2B5EF4-FFF2-40B4-BE49-F238E27FC236}">
                      <a16:creationId xmlns:a16="http://schemas.microsoft.com/office/drawing/2014/main" id="{706F5C2D-AD52-4D4D-AC24-CD6F268F4A7C}"/>
                    </a:ext>
                  </a:extLst>
                </p14:cNvPr>
                <p14:cNvContentPartPr/>
                <p14:nvPr/>
              </p14:nvContentPartPr>
              <p14:xfrm>
                <a:off x="1895010" y="2949825"/>
                <a:ext cx="139680" cy="25200"/>
              </p14:xfrm>
            </p:contentPart>
          </mc:Choice>
          <mc:Fallback xmlns="">
            <p:pic>
              <p:nvPicPr>
                <p:cNvPr id="96" name="Ink 95">
                  <a:extLst>
                    <a:ext uri="{FF2B5EF4-FFF2-40B4-BE49-F238E27FC236}">
                      <a16:creationId xmlns:a16="http://schemas.microsoft.com/office/drawing/2014/main" id="{706F5C2D-AD52-4D4D-AC24-CD6F268F4A7C}"/>
                    </a:ext>
                  </a:extLst>
                </p:cNvPr>
                <p:cNvPicPr/>
                <p:nvPr/>
              </p:nvPicPr>
              <p:blipFill>
                <a:blip r:embed="rId49"/>
                <a:stretch>
                  <a:fillRect/>
                </a:stretch>
              </p:blipFill>
              <p:spPr>
                <a:xfrm>
                  <a:off x="1886370" y="2941185"/>
                  <a:ext cx="157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7" name="Ink 96">
                  <a:extLst>
                    <a:ext uri="{FF2B5EF4-FFF2-40B4-BE49-F238E27FC236}">
                      <a16:creationId xmlns:a16="http://schemas.microsoft.com/office/drawing/2014/main" id="{6F81A747-76E1-4DF2-81AB-04D5F2E0B1F9}"/>
                    </a:ext>
                  </a:extLst>
                </p14:cNvPr>
                <p14:cNvContentPartPr/>
                <p14:nvPr/>
              </p14:nvContentPartPr>
              <p14:xfrm>
                <a:off x="1534290" y="2770545"/>
                <a:ext cx="709200" cy="502200"/>
              </p14:xfrm>
            </p:contentPart>
          </mc:Choice>
          <mc:Fallback xmlns="">
            <p:pic>
              <p:nvPicPr>
                <p:cNvPr id="97" name="Ink 96">
                  <a:extLst>
                    <a:ext uri="{FF2B5EF4-FFF2-40B4-BE49-F238E27FC236}">
                      <a16:creationId xmlns:a16="http://schemas.microsoft.com/office/drawing/2014/main" id="{6F81A747-76E1-4DF2-81AB-04D5F2E0B1F9}"/>
                    </a:ext>
                  </a:extLst>
                </p:cNvPr>
                <p:cNvPicPr/>
                <p:nvPr/>
              </p:nvPicPr>
              <p:blipFill>
                <a:blip r:embed="rId51"/>
                <a:stretch>
                  <a:fillRect/>
                </a:stretch>
              </p:blipFill>
              <p:spPr>
                <a:xfrm>
                  <a:off x="1525650" y="2761905"/>
                  <a:ext cx="72684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8" name="Ink 97">
                  <a:extLst>
                    <a:ext uri="{FF2B5EF4-FFF2-40B4-BE49-F238E27FC236}">
                      <a16:creationId xmlns:a16="http://schemas.microsoft.com/office/drawing/2014/main" id="{4F68DF29-78B0-4185-A014-04F6EACF85E0}"/>
                    </a:ext>
                  </a:extLst>
                </p14:cNvPr>
                <p14:cNvContentPartPr/>
                <p14:nvPr/>
              </p14:nvContentPartPr>
              <p14:xfrm>
                <a:off x="2206770" y="2963865"/>
                <a:ext cx="126360" cy="117360"/>
              </p14:xfrm>
            </p:contentPart>
          </mc:Choice>
          <mc:Fallback xmlns="">
            <p:pic>
              <p:nvPicPr>
                <p:cNvPr id="98" name="Ink 97">
                  <a:extLst>
                    <a:ext uri="{FF2B5EF4-FFF2-40B4-BE49-F238E27FC236}">
                      <a16:creationId xmlns:a16="http://schemas.microsoft.com/office/drawing/2014/main" id="{4F68DF29-78B0-4185-A014-04F6EACF85E0}"/>
                    </a:ext>
                  </a:extLst>
                </p:cNvPr>
                <p:cNvPicPr/>
                <p:nvPr/>
              </p:nvPicPr>
              <p:blipFill>
                <a:blip r:embed="rId53"/>
                <a:stretch>
                  <a:fillRect/>
                </a:stretch>
              </p:blipFill>
              <p:spPr>
                <a:xfrm>
                  <a:off x="2197770" y="2954865"/>
                  <a:ext cx="144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1" name="Ink 100">
                  <a:extLst>
                    <a:ext uri="{FF2B5EF4-FFF2-40B4-BE49-F238E27FC236}">
                      <a16:creationId xmlns:a16="http://schemas.microsoft.com/office/drawing/2014/main" id="{6263FDD2-965A-4BED-9E89-3FBD828BC19C}"/>
                    </a:ext>
                  </a:extLst>
                </p14:cNvPr>
                <p14:cNvContentPartPr/>
                <p14:nvPr/>
              </p14:nvContentPartPr>
              <p14:xfrm>
                <a:off x="2333490" y="699825"/>
                <a:ext cx="2458440" cy="2367000"/>
              </p14:xfrm>
            </p:contentPart>
          </mc:Choice>
          <mc:Fallback xmlns="">
            <p:pic>
              <p:nvPicPr>
                <p:cNvPr id="101" name="Ink 100">
                  <a:extLst>
                    <a:ext uri="{FF2B5EF4-FFF2-40B4-BE49-F238E27FC236}">
                      <a16:creationId xmlns:a16="http://schemas.microsoft.com/office/drawing/2014/main" id="{6263FDD2-965A-4BED-9E89-3FBD828BC19C}"/>
                    </a:ext>
                  </a:extLst>
                </p:cNvPr>
                <p:cNvPicPr/>
                <p:nvPr/>
              </p:nvPicPr>
              <p:blipFill>
                <a:blip r:embed="rId55"/>
                <a:stretch>
                  <a:fillRect/>
                </a:stretch>
              </p:blipFill>
              <p:spPr>
                <a:xfrm>
                  <a:off x="2324850" y="690825"/>
                  <a:ext cx="2476080" cy="2384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 name="Ink 102">
                  <a:extLst>
                    <a:ext uri="{FF2B5EF4-FFF2-40B4-BE49-F238E27FC236}">
                      <a16:creationId xmlns:a16="http://schemas.microsoft.com/office/drawing/2014/main" id="{70967273-81CB-4088-8788-B63418E10B00}"/>
                    </a:ext>
                  </a:extLst>
                </p14:cNvPr>
                <p14:cNvContentPartPr/>
                <p14:nvPr/>
              </p14:nvContentPartPr>
              <p14:xfrm>
                <a:off x="1317210" y="3528345"/>
                <a:ext cx="360" cy="360"/>
              </p14:xfrm>
            </p:contentPart>
          </mc:Choice>
          <mc:Fallback xmlns="">
            <p:pic>
              <p:nvPicPr>
                <p:cNvPr id="103" name="Ink 102">
                  <a:extLst>
                    <a:ext uri="{FF2B5EF4-FFF2-40B4-BE49-F238E27FC236}">
                      <a16:creationId xmlns:a16="http://schemas.microsoft.com/office/drawing/2014/main" id="{70967273-81CB-4088-8788-B63418E10B00}"/>
                    </a:ext>
                  </a:extLst>
                </p:cNvPr>
                <p:cNvPicPr/>
                <p:nvPr/>
              </p:nvPicPr>
              <p:blipFill>
                <a:blip r:embed="rId57"/>
                <a:stretch>
                  <a:fillRect/>
                </a:stretch>
              </p:blipFill>
              <p:spPr>
                <a:xfrm>
                  <a:off x="1308570" y="35197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5" name="Ink 104">
                  <a:extLst>
                    <a:ext uri="{FF2B5EF4-FFF2-40B4-BE49-F238E27FC236}">
                      <a16:creationId xmlns:a16="http://schemas.microsoft.com/office/drawing/2014/main" id="{EE2B8CA6-0BAC-4687-9E9A-A514072D53DD}"/>
                    </a:ext>
                  </a:extLst>
                </p14:cNvPr>
                <p14:cNvContentPartPr/>
                <p14:nvPr/>
              </p14:nvContentPartPr>
              <p14:xfrm>
                <a:off x="1263930" y="3068265"/>
                <a:ext cx="3458160" cy="767880"/>
              </p14:xfrm>
            </p:contentPart>
          </mc:Choice>
          <mc:Fallback xmlns="">
            <p:pic>
              <p:nvPicPr>
                <p:cNvPr id="105" name="Ink 104">
                  <a:extLst>
                    <a:ext uri="{FF2B5EF4-FFF2-40B4-BE49-F238E27FC236}">
                      <a16:creationId xmlns:a16="http://schemas.microsoft.com/office/drawing/2014/main" id="{EE2B8CA6-0BAC-4687-9E9A-A514072D53DD}"/>
                    </a:ext>
                  </a:extLst>
                </p:cNvPr>
                <p:cNvPicPr/>
                <p:nvPr/>
              </p:nvPicPr>
              <p:blipFill>
                <a:blip r:embed="rId59"/>
                <a:stretch>
                  <a:fillRect/>
                </a:stretch>
              </p:blipFill>
              <p:spPr>
                <a:xfrm>
                  <a:off x="1254930" y="3059625"/>
                  <a:ext cx="3475800" cy="78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107" name="Ink 106">
                <a:extLst>
                  <a:ext uri="{FF2B5EF4-FFF2-40B4-BE49-F238E27FC236}">
                    <a16:creationId xmlns:a16="http://schemas.microsoft.com/office/drawing/2014/main" id="{F35F5EB0-8F6C-4E79-BBD0-1F46A3ED78B5}"/>
                  </a:ext>
                </a:extLst>
              </p14:cNvPr>
              <p14:cNvContentPartPr/>
              <p14:nvPr/>
            </p14:nvContentPartPr>
            <p14:xfrm>
              <a:off x="1256730" y="3859905"/>
              <a:ext cx="3612600" cy="1424160"/>
            </p14:xfrm>
          </p:contentPart>
        </mc:Choice>
        <mc:Fallback xmlns="">
          <p:pic>
            <p:nvPicPr>
              <p:cNvPr id="107" name="Ink 106">
                <a:extLst>
                  <a:ext uri="{FF2B5EF4-FFF2-40B4-BE49-F238E27FC236}">
                    <a16:creationId xmlns:a16="http://schemas.microsoft.com/office/drawing/2014/main" id="{F35F5EB0-8F6C-4E79-BBD0-1F46A3ED78B5}"/>
                  </a:ext>
                </a:extLst>
              </p:cNvPr>
              <p:cNvPicPr/>
              <p:nvPr/>
            </p:nvPicPr>
            <p:blipFill>
              <a:blip r:embed="rId61"/>
              <a:stretch>
                <a:fillRect/>
              </a:stretch>
            </p:blipFill>
            <p:spPr>
              <a:xfrm>
                <a:off x="1248090" y="3851265"/>
                <a:ext cx="3630240" cy="144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8" name="Ink 77">
                <a:extLst>
                  <a:ext uri="{FF2B5EF4-FFF2-40B4-BE49-F238E27FC236}">
                    <a16:creationId xmlns:a16="http://schemas.microsoft.com/office/drawing/2014/main" id="{1B38DF7D-2232-4D85-915C-81CBAD03EC26}"/>
                  </a:ext>
                </a:extLst>
              </p14:cNvPr>
              <p14:cNvContentPartPr/>
              <p14:nvPr/>
            </p14:nvContentPartPr>
            <p14:xfrm>
              <a:off x="11399010" y="3749025"/>
              <a:ext cx="360" cy="360"/>
            </p14:xfrm>
          </p:contentPart>
        </mc:Choice>
        <mc:Fallback xmlns="">
          <p:pic>
            <p:nvPicPr>
              <p:cNvPr id="78" name="Ink 77">
                <a:extLst>
                  <a:ext uri="{FF2B5EF4-FFF2-40B4-BE49-F238E27FC236}">
                    <a16:creationId xmlns:a16="http://schemas.microsoft.com/office/drawing/2014/main" id="{1B38DF7D-2232-4D85-915C-81CBAD03EC26}"/>
                  </a:ext>
                </a:extLst>
              </p:cNvPr>
              <p:cNvPicPr/>
              <p:nvPr/>
            </p:nvPicPr>
            <p:blipFill>
              <a:blip r:embed="rId63"/>
              <a:stretch>
                <a:fillRect/>
              </a:stretch>
            </p:blipFill>
            <p:spPr>
              <a:xfrm>
                <a:off x="11390010" y="3740385"/>
                <a:ext cx="18000" cy="18000"/>
              </a:xfrm>
              <a:prstGeom prst="rect">
                <a:avLst/>
              </a:prstGeom>
            </p:spPr>
          </p:pic>
        </mc:Fallback>
      </mc:AlternateContent>
      <p:grpSp>
        <p:nvGrpSpPr>
          <p:cNvPr id="136" name="Group 135">
            <a:extLst>
              <a:ext uri="{FF2B5EF4-FFF2-40B4-BE49-F238E27FC236}">
                <a16:creationId xmlns:a16="http://schemas.microsoft.com/office/drawing/2014/main" id="{9D486F9B-BC8A-44A0-98E2-2BC209C035FE}"/>
              </a:ext>
            </a:extLst>
          </p:cNvPr>
          <p:cNvGrpSpPr/>
          <p:nvPr/>
        </p:nvGrpSpPr>
        <p:grpSpPr>
          <a:xfrm>
            <a:off x="328290" y="153705"/>
            <a:ext cx="11826000" cy="5399280"/>
            <a:chOff x="328290" y="153705"/>
            <a:chExt cx="11826000" cy="5399280"/>
          </a:xfrm>
        </p:grpSpPr>
        <mc:AlternateContent xmlns:mc="http://schemas.openxmlformats.org/markup-compatibility/2006" xmlns:p14="http://schemas.microsoft.com/office/powerpoint/2010/main">
          <mc:Choice Requires="p14">
            <p:contentPart p14:bwMode="auto" r:id="rId64">
              <p14:nvContentPartPr>
                <p14:cNvPr id="4" name="Ink 3">
                  <a:extLst>
                    <a:ext uri="{FF2B5EF4-FFF2-40B4-BE49-F238E27FC236}">
                      <a16:creationId xmlns:a16="http://schemas.microsoft.com/office/drawing/2014/main" id="{0B432F8B-008D-40FB-8270-EC06FAC95F05}"/>
                    </a:ext>
                  </a:extLst>
                </p14:cNvPr>
                <p14:cNvContentPartPr/>
                <p14:nvPr/>
              </p14:nvContentPartPr>
              <p14:xfrm>
                <a:off x="328290" y="1379145"/>
                <a:ext cx="228240" cy="474480"/>
              </p14:xfrm>
            </p:contentPart>
          </mc:Choice>
          <mc:Fallback xmlns="">
            <p:pic>
              <p:nvPicPr>
                <p:cNvPr id="4" name="Ink 3">
                  <a:extLst>
                    <a:ext uri="{FF2B5EF4-FFF2-40B4-BE49-F238E27FC236}">
                      <a16:creationId xmlns:a16="http://schemas.microsoft.com/office/drawing/2014/main" id="{0B432F8B-008D-40FB-8270-EC06FAC95F05}"/>
                    </a:ext>
                  </a:extLst>
                </p:cNvPr>
                <p:cNvPicPr/>
                <p:nvPr/>
              </p:nvPicPr>
              <p:blipFill>
                <a:blip r:embed="rId65"/>
                <a:stretch>
                  <a:fillRect/>
                </a:stretch>
              </p:blipFill>
              <p:spPr>
                <a:xfrm>
                  <a:off x="319290" y="1370505"/>
                  <a:ext cx="24588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 name="Ink 4">
                  <a:extLst>
                    <a:ext uri="{FF2B5EF4-FFF2-40B4-BE49-F238E27FC236}">
                      <a16:creationId xmlns:a16="http://schemas.microsoft.com/office/drawing/2014/main" id="{98202B1B-A9E2-4D4E-81AF-DF65D76BCD01}"/>
                    </a:ext>
                  </a:extLst>
                </p14:cNvPr>
                <p14:cNvContentPartPr/>
                <p14:nvPr/>
              </p14:nvContentPartPr>
              <p14:xfrm>
                <a:off x="634290" y="1771545"/>
                <a:ext cx="293400" cy="247680"/>
              </p14:xfrm>
            </p:contentPart>
          </mc:Choice>
          <mc:Fallback xmlns="">
            <p:pic>
              <p:nvPicPr>
                <p:cNvPr id="5" name="Ink 4">
                  <a:extLst>
                    <a:ext uri="{FF2B5EF4-FFF2-40B4-BE49-F238E27FC236}">
                      <a16:creationId xmlns:a16="http://schemas.microsoft.com/office/drawing/2014/main" id="{98202B1B-A9E2-4D4E-81AF-DF65D76BCD01}"/>
                    </a:ext>
                  </a:extLst>
                </p:cNvPr>
                <p:cNvPicPr/>
                <p:nvPr/>
              </p:nvPicPr>
              <p:blipFill>
                <a:blip r:embed="rId67"/>
                <a:stretch>
                  <a:fillRect/>
                </a:stretch>
              </p:blipFill>
              <p:spPr>
                <a:xfrm>
                  <a:off x="625290" y="1762905"/>
                  <a:ext cx="311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Ink 32">
                  <a:extLst>
                    <a:ext uri="{FF2B5EF4-FFF2-40B4-BE49-F238E27FC236}">
                      <a16:creationId xmlns:a16="http://schemas.microsoft.com/office/drawing/2014/main" id="{E8B2A306-BCDC-4129-B0A1-B470ED492124}"/>
                    </a:ext>
                  </a:extLst>
                </p14:cNvPr>
                <p14:cNvContentPartPr/>
                <p14:nvPr/>
              </p14:nvContentPartPr>
              <p14:xfrm>
                <a:off x="4669890" y="447825"/>
                <a:ext cx="88200" cy="587880"/>
              </p14:xfrm>
            </p:contentPart>
          </mc:Choice>
          <mc:Fallback xmlns="">
            <p:pic>
              <p:nvPicPr>
                <p:cNvPr id="33" name="Ink 32">
                  <a:extLst>
                    <a:ext uri="{FF2B5EF4-FFF2-40B4-BE49-F238E27FC236}">
                      <a16:creationId xmlns:a16="http://schemas.microsoft.com/office/drawing/2014/main" id="{E8B2A306-BCDC-4129-B0A1-B470ED492124}"/>
                    </a:ext>
                  </a:extLst>
                </p:cNvPr>
                <p:cNvPicPr/>
                <p:nvPr/>
              </p:nvPicPr>
              <p:blipFill>
                <a:blip r:embed="rId69"/>
                <a:stretch>
                  <a:fillRect/>
                </a:stretch>
              </p:blipFill>
              <p:spPr>
                <a:xfrm>
                  <a:off x="4661250" y="438825"/>
                  <a:ext cx="10584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 name="Ink 33">
                  <a:extLst>
                    <a:ext uri="{FF2B5EF4-FFF2-40B4-BE49-F238E27FC236}">
                      <a16:creationId xmlns:a16="http://schemas.microsoft.com/office/drawing/2014/main" id="{F47BE7A0-051D-47FA-8F8C-6FD907AB1389}"/>
                    </a:ext>
                  </a:extLst>
                </p14:cNvPr>
                <p14:cNvContentPartPr/>
                <p14:nvPr/>
              </p14:nvContentPartPr>
              <p14:xfrm>
                <a:off x="4628130" y="395625"/>
                <a:ext cx="1425240" cy="698760"/>
              </p14:xfrm>
            </p:contentPart>
          </mc:Choice>
          <mc:Fallback xmlns="">
            <p:pic>
              <p:nvPicPr>
                <p:cNvPr id="34" name="Ink 33">
                  <a:extLst>
                    <a:ext uri="{FF2B5EF4-FFF2-40B4-BE49-F238E27FC236}">
                      <a16:creationId xmlns:a16="http://schemas.microsoft.com/office/drawing/2014/main" id="{F47BE7A0-051D-47FA-8F8C-6FD907AB1389}"/>
                    </a:ext>
                  </a:extLst>
                </p:cNvPr>
                <p:cNvPicPr/>
                <p:nvPr/>
              </p:nvPicPr>
              <p:blipFill>
                <a:blip r:embed="rId71"/>
                <a:stretch>
                  <a:fillRect/>
                </a:stretch>
              </p:blipFill>
              <p:spPr>
                <a:xfrm>
                  <a:off x="4619490" y="386985"/>
                  <a:ext cx="144288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Ink 34">
                  <a:extLst>
                    <a:ext uri="{FF2B5EF4-FFF2-40B4-BE49-F238E27FC236}">
                      <a16:creationId xmlns:a16="http://schemas.microsoft.com/office/drawing/2014/main" id="{D250CDA9-1FE6-47FB-8BB3-712A14548919}"/>
                    </a:ext>
                  </a:extLst>
                </p14:cNvPr>
                <p14:cNvContentPartPr/>
                <p14:nvPr/>
              </p14:nvContentPartPr>
              <p14:xfrm>
                <a:off x="4903170" y="614505"/>
                <a:ext cx="308880" cy="371520"/>
              </p14:xfrm>
            </p:contentPart>
          </mc:Choice>
          <mc:Fallback xmlns="">
            <p:pic>
              <p:nvPicPr>
                <p:cNvPr id="35" name="Ink 34">
                  <a:extLst>
                    <a:ext uri="{FF2B5EF4-FFF2-40B4-BE49-F238E27FC236}">
                      <a16:creationId xmlns:a16="http://schemas.microsoft.com/office/drawing/2014/main" id="{D250CDA9-1FE6-47FB-8BB3-712A14548919}"/>
                    </a:ext>
                  </a:extLst>
                </p:cNvPr>
                <p:cNvPicPr/>
                <p:nvPr/>
              </p:nvPicPr>
              <p:blipFill>
                <a:blip r:embed="rId73"/>
                <a:stretch>
                  <a:fillRect/>
                </a:stretch>
              </p:blipFill>
              <p:spPr>
                <a:xfrm>
                  <a:off x="4894170" y="605505"/>
                  <a:ext cx="3265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Ink 36">
                  <a:extLst>
                    <a:ext uri="{FF2B5EF4-FFF2-40B4-BE49-F238E27FC236}">
                      <a16:creationId xmlns:a16="http://schemas.microsoft.com/office/drawing/2014/main" id="{CE467EDC-F0E5-4C8B-AF22-666E18F81A96}"/>
                    </a:ext>
                  </a:extLst>
                </p14:cNvPr>
                <p14:cNvContentPartPr/>
                <p14:nvPr/>
              </p14:nvContentPartPr>
              <p14:xfrm>
                <a:off x="4961130" y="753105"/>
                <a:ext cx="214920" cy="64080"/>
              </p14:xfrm>
            </p:contentPart>
          </mc:Choice>
          <mc:Fallback xmlns="">
            <p:pic>
              <p:nvPicPr>
                <p:cNvPr id="37" name="Ink 36">
                  <a:extLst>
                    <a:ext uri="{FF2B5EF4-FFF2-40B4-BE49-F238E27FC236}">
                      <a16:creationId xmlns:a16="http://schemas.microsoft.com/office/drawing/2014/main" id="{CE467EDC-F0E5-4C8B-AF22-666E18F81A96}"/>
                    </a:ext>
                  </a:extLst>
                </p:cNvPr>
                <p:cNvPicPr/>
                <p:nvPr/>
              </p:nvPicPr>
              <p:blipFill>
                <a:blip r:embed="rId75"/>
                <a:stretch>
                  <a:fillRect/>
                </a:stretch>
              </p:blipFill>
              <p:spPr>
                <a:xfrm>
                  <a:off x="4952130" y="744105"/>
                  <a:ext cx="232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Ink 37">
                  <a:extLst>
                    <a:ext uri="{FF2B5EF4-FFF2-40B4-BE49-F238E27FC236}">
                      <a16:creationId xmlns:a16="http://schemas.microsoft.com/office/drawing/2014/main" id="{692CB53D-1858-46B9-8690-55B83A84562A}"/>
                    </a:ext>
                  </a:extLst>
                </p14:cNvPr>
                <p14:cNvContentPartPr/>
                <p14:nvPr/>
              </p14:nvContentPartPr>
              <p14:xfrm>
                <a:off x="5237250" y="701985"/>
                <a:ext cx="167040" cy="97560"/>
              </p14:xfrm>
            </p:contentPart>
          </mc:Choice>
          <mc:Fallback xmlns="">
            <p:pic>
              <p:nvPicPr>
                <p:cNvPr id="38" name="Ink 37">
                  <a:extLst>
                    <a:ext uri="{FF2B5EF4-FFF2-40B4-BE49-F238E27FC236}">
                      <a16:creationId xmlns:a16="http://schemas.microsoft.com/office/drawing/2014/main" id="{692CB53D-1858-46B9-8690-55B83A84562A}"/>
                    </a:ext>
                  </a:extLst>
                </p:cNvPr>
                <p:cNvPicPr/>
                <p:nvPr/>
              </p:nvPicPr>
              <p:blipFill>
                <a:blip r:embed="rId77"/>
                <a:stretch>
                  <a:fillRect/>
                </a:stretch>
              </p:blipFill>
              <p:spPr>
                <a:xfrm>
                  <a:off x="5228250" y="692985"/>
                  <a:ext cx="18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9" name="Ink 38">
                  <a:extLst>
                    <a:ext uri="{FF2B5EF4-FFF2-40B4-BE49-F238E27FC236}">
                      <a16:creationId xmlns:a16="http://schemas.microsoft.com/office/drawing/2014/main" id="{7024BB60-FD79-43C7-ACF4-FD65C348A121}"/>
                    </a:ext>
                  </a:extLst>
                </p14:cNvPr>
                <p14:cNvContentPartPr/>
                <p14:nvPr/>
              </p14:nvContentPartPr>
              <p14:xfrm>
                <a:off x="5430570" y="749145"/>
                <a:ext cx="360" cy="360"/>
              </p14:xfrm>
            </p:contentPart>
          </mc:Choice>
          <mc:Fallback xmlns="">
            <p:pic>
              <p:nvPicPr>
                <p:cNvPr id="39" name="Ink 38">
                  <a:extLst>
                    <a:ext uri="{FF2B5EF4-FFF2-40B4-BE49-F238E27FC236}">
                      <a16:creationId xmlns:a16="http://schemas.microsoft.com/office/drawing/2014/main" id="{7024BB60-FD79-43C7-ACF4-FD65C348A121}"/>
                    </a:ext>
                  </a:extLst>
                </p:cNvPr>
                <p:cNvPicPr/>
                <p:nvPr/>
              </p:nvPicPr>
              <p:blipFill>
                <a:blip r:embed="rId63"/>
                <a:stretch>
                  <a:fillRect/>
                </a:stretch>
              </p:blipFill>
              <p:spPr>
                <a:xfrm>
                  <a:off x="5421930" y="7405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Ink 39">
                  <a:extLst>
                    <a:ext uri="{FF2B5EF4-FFF2-40B4-BE49-F238E27FC236}">
                      <a16:creationId xmlns:a16="http://schemas.microsoft.com/office/drawing/2014/main" id="{EDA161A7-6B20-41E4-ABD2-1160E8657D33}"/>
                    </a:ext>
                  </a:extLst>
                </p14:cNvPr>
                <p14:cNvContentPartPr/>
                <p14:nvPr/>
              </p14:nvContentPartPr>
              <p14:xfrm>
                <a:off x="5440290" y="563745"/>
                <a:ext cx="61560" cy="271080"/>
              </p14:xfrm>
            </p:contentPart>
          </mc:Choice>
          <mc:Fallback xmlns="">
            <p:pic>
              <p:nvPicPr>
                <p:cNvPr id="40" name="Ink 39">
                  <a:extLst>
                    <a:ext uri="{FF2B5EF4-FFF2-40B4-BE49-F238E27FC236}">
                      <a16:creationId xmlns:a16="http://schemas.microsoft.com/office/drawing/2014/main" id="{EDA161A7-6B20-41E4-ABD2-1160E8657D33}"/>
                    </a:ext>
                  </a:extLst>
                </p:cNvPr>
                <p:cNvPicPr/>
                <p:nvPr/>
              </p:nvPicPr>
              <p:blipFill>
                <a:blip r:embed="rId80"/>
                <a:stretch>
                  <a:fillRect/>
                </a:stretch>
              </p:blipFill>
              <p:spPr>
                <a:xfrm>
                  <a:off x="5431650" y="555105"/>
                  <a:ext cx="79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Ink 40">
                  <a:extLst>
                    <a:ext uri="{FF2B5EF4-FFF2-40B4-BE49-F238E27FC236}">
                      <a16:creationId xmlns:a16="http://schemas.microsoft.com/office/drawing/2014/main" id="{023FC04C-E958-4BDA-827C-9DADC412809C}"/>
                    </a:ext>
                  </a:extLst>
                </p14:cNvPr>
                <p14:cNvContentPartPr/>
                <p14:nvPr/>
              </p14:nvContentPartPr>
              <p14:xfrm>
                <a:off x="4715970" y="2905545"/>
                <a:ext cx="25200" cy="666720"/>
              </p14:xfrm>
            </p:contentPart>
          </mc:Choice>
          <mc:Fallback xmlns="">
            <p:pic>
              <p:nvPicPr>
                <p:cNvPr id="41" name="Ink 40">
                  <a:extLst>
                    <a:ext uri="{FF2B5EF4-FFF2-40B4-BE49-F238E27FC236}">
                      <a16:creationId xmlns:a16="http://schemas.microsoft.com/office/drawing/2014/main" id="{023FC04C-E958-4BDA-827C-9DADC412809C}"/>
                    </a:ext>
                  </a:extLst>
                </p:cNvPr>
                <p:cNvPicPr/>
                <p:nvPr/>
              </p:nvPicPr>
              <p:blipFill>
                <a:blip r:embed="rId82"/>
                <a:stretch>
                  <a:fillRect/>
                </a:stretch>
              </p:blipFill>
              <p:spPr>
                <a:xfrm>
                  <a:off x="4706970" y="2896905"/>
                  <a:ext cx="4284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Ink 41">
                  <a:extLst>
                    <a:ext uri="{FF2B5EF4-FFF2-40B4-BE49-F238E27FC236}">
                      <a16:creationId xmlns:a16="http://schemas.microsoft.com/office/drawing/2014/main" id="{34BD0EB8-89C6-48E0-BD15-9CFE6F6F1D40}"/>
                    </a:ext>
                  </a:extLst>
                </p14:cNvPr>
                <p14:cNvContentPartPr/>
                <p14:nvPr/>
              </p14:nvContentPartPr>
              <p14:xfrm>
                <a:off x="4691850" y="2908425"/>
                <a:ext cx="1171080" cy="727560"/>
              </p14:xfrm>
            </p:contentPart>
          </mc:Choice>
          <mc:Fallback xmlns="">
            <p:pic>
              <p:nvPicPr>
                <p:cNvPr id="42" name="Ink 41">
                  <a:extLst>
                    <a:ext uri="{FF2B5EF4-FFF2-40B4-BE49-F238E27FC236}">
                      <a16:creationId xmlns:a16="http://schemas.microsoft.com/office/drawing/2014/main" id="{34BD0EB8-89C6-48E0-BD15-9CFE6F6F1D40}"/>
                    </a:ext>
                  </a:extLst>
                </p:cNvPr>
                <p:cNvPicPr/>
                <p:nvPr/>
              </p:nvPicPr>
              <p:blipFill>
                <a:blip r:embed="rId84"/>
                <a:stretch>
                  <a:fillRect/>
                </a:stretch>
              </p:blipFill>
              <p:spPr>
                <a:xfrm>
                  <a:off x="4682850" y="2899785"/>
                  <a:ext cx="118872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Ink 42">
                  <a:extLst>
                    <a:ext uri="{FF2B5EF4-FFF2-40B4-BE49-F238E27FC236}">
                      <a16:creationId xmlns:a16="http://schemas.microsoft.com/office/drawing/2014/main" id="{0C5933B0-033F-40DB-8D75-99BEE574EA5D}"/>
                    </a:ext>
                  </a:extLst>
                </p14:cNvPr>
                <p14:cNvContentPartPr/>
                <p14:nvPr/>
              </p14:nvContentPartPr>
              <p14:xfrm>
                <a:off x="4832970" y="3113625"/>
                <a:ext cx="271080" cy="371160"/>
              </p14:xfrm>
            </p:contentPart>
          </mc:Choice>
          <mc:Fallback xmlns="">
            <p:pic>
              <p:nvPicPr>
                <p:cNvPr id="43" name="Ink 42">
                  <a:extLst>
                    <a:ext uri="{FF2B5EF4-FFF2-40B4-BE49-F238E27FC236}">
                      <a16:creationId xmlns:a16="http://schemas.microsoft.com/office/drawing/2014/main" id="{0C5933B0-033F-40DB-8D75-99BEE574EA5D}"/>
                    </a:ext>
                  </a:extLst>
                </p:cNvPr>
                <p:cNvPicPr/>
                <p:nvPr/>
              </p:nvPicPr>
              <p:blipFill>
                <a:blip r:embed="rId86"/>
                <a:stretch>
                  <a:fillRect/>
                </a:stretch>
              </p:blipFill>
              <p:spPr>
                <a:xfrm>
                  <a:off x="4823970" y="3104985"/>
                  <a:ext cx="2887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Ink 43">
                  <a:extLst>
                    <a:ext uri="{FF2B5EF4-FFF2-40B4-BE49-F238E27FC236}">
                      <a16:creationId xmlns:a16="http://schemas.microsoft.com/office/drawing/2014/main" id="{ED401B47-4D1C-4B1E-BF1C-18B762CEA6EF}"/>
                    </a:ext>
                  </a:extLst>
                </p14:cNvPr>
                <p14:cNvContentPartPr/>
                <p14:nvPr/>
              </p14:nvContentPartPr>
              <p14:xfrm>
                <a:off x="4892730" y="3322065"/>
                <a:ext cx="237240" cy="41040"/>
              </p14:xfrm>
            </p:contentPart>
          </mc:Choice>
          <mc:Fallback xmlns="">
            <p:pic>
              <p:nvPicPr>
                <p:cNvPr id="44" name="Ink 43">
                  <a:extLst>
                    <a:ext uri="{FF2B5EF4-FFF2-40B4-BE49-F238E27FC236}">
                      <a16:creationId xmlns:a16="http://schemas.microsoft.com/office/drawing/2014/main" id="{ED401B47-4D1C-4B1E-BF1C-18B762CEA6EF}"/>
                    </a:ext>
                  </a:extLst>
                </p:cNvPr>
                <p:cNvPicPr/>
                <p:nvPr/>
              </p:nvPicPr>
              <p:blipFill>
                <a:blip r:embed="rId88"/>
                <a:stretch>
                  <a:fillRect/>
                </a:stretch>
              </p:blipFill>
              <p:spPr>
                <a:xfrm>
                  <a:off x="4883730" y="3313065"/>
                  <a:ext cx="254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k 44">
                  <a:extLst>
                    <a:ext uri="{FF2B5EF4-FFF2-40B4-BE49-F238E27FC236}">
                      <a16:creationId xmlns:a16="http://schemas.microsoft.com/office/drawing/2014/main" id="{0FE117F6-148C-45A6-9114-FF95E20B97C3}"/>
                    </a:ext>
                  </a:extLst>
                </p14:cNvPr>
                <p14:cNvContentPartPr/>
                <p14:nvPr/>
              </p14:nvContentPartPr>
              <p14:xfrm>
                <a:off x="5183250" y="3288225"/>
                <a:ext cx="186120" cy="123480"/>
              </p14:xfrm>
            </p:contentPart>
          </mc:Choice>
          <mc:Fallback xmlns="">
            <p:pic>
              <p:nvPicPr>
                <p:cNvPr id="45" name="Ink 44">
                  <a:extLst>
                    <a:ext uri="{FF2B5EF4-FFF2-40B4-BE49-F238E27FC236}">
                      <a16:creationId xmlns:a16="http://schemas.microsoft.com/office/drawing/2014/main" id="{0FE117F6-148C-45A6-9114-FF95E20B97C3}"/>
                    </a:ext>
                  </a:extLst>
                </p:cNvPr>
                <p:cNvPicPr/>
                <p:nvPr/>
              </p:nvPicPr>
              <p:blipFill>
                <a:blip r:embed="rId90"/>
                <a:stretch>
                  <a:fillRect/>
                </a:stretch>
              </p:blipFill>
              <p:spPr>
                <a:xfrm>
                  <a:off x="5174610" y="3279585"/>
                  <a:ext cx="203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Ink 45">
                  <a:extLst>
                    <a:ext uri="{FF2B5EF4-FFF2-40B4-BE49-F238E27FC236}">
                      <a16:creationId xmlns:a16="http://schemas.microsoft.com/office/drawing/2014/main" id="{99AB657D-731F-49DB-B6A1-FB2F1D542344}"/>
                    </a:ext>
                  </a:extLst>
                </p14:cNvPr>
                <p14:cNvContentPartPr/>
                <p14:nvPr/>
              </p14:nvContentPartPr>
              <p14:xfrm>
                <a:off x="5448570" y="3008505"/>
                <a:ext cx="92520" cy="413640"/>
              </p14:xfrm>
            </p:contentPart>
          </mc:Choice>
          <mc:Fallback xmlns="">
            <p:pic>
              <p:nvPicPr>
                <p:cNvPr id="46" name="Ink 45">
                  <a:extLst>
                    <a:ext uri="{FF2B5EF4-FFF2-40B4-BE49-F238E27FC236}">
                      <a16:creationId xmlns:a16="http://schemas.microsoft.com/office/drawing/2014/main" id="{99AB657D-731F-49DB-B6A1-FB2F1D542344}"/>
                    </a:ext>
                  </a:extLst>
                </p:cNvPr>
                <p:cNvPicPr/>
                <p:nvPr/>
              </p:nvPicPr>
              <p:blipFill>
                <a:blip r:embed="rId92"/>
                <a:stretch>
                  <a:fillRect/>
                </a:stretch>
              </p:blipFill>
              <p:spPr>
                <a:xfrm>
                  <a:off x="5439570" y="2999865"/>
                  <a:ext cx="11016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Ink 55">
                  <a:extLst>
                    <a:ext uri="{FF2B5EF4-FFF2-40B4-BE49-F238E27FC236}">
                      <a16:creationId xmlns:a16="http://schemas.microsoft.com/office/drawing/2014/main" id="{D2D32E70-E217-426F-9482-8A736844103B}"/>
                    </a:ext>
                  </a:extLst>
                </p14:cNvPr>
                <p14:cNvContentPartPr/>
                <p14:nvPr/>
              </p14:nvContentPartPr>
              <p14:xfrm>
                <a:off x="7126170" y="1320825"/>
                <a:ext cx="301680" cy="792360"/>
              </p14:xfrm>
            </p:contentPart>
          </mc:Choice>
          <mc:Fallback xmlns="">
            <p:pic>
              <p:nvPicPr>
                <p:cNvPr id="56" name="Ink 55">
                  <a:extLst>
                    <a:ext uri="{FF2B5EF4-FFF2-40B4-BE49-F238E27FC236}">
                      <a16:creationId xmlns:a16="http://schemas.microsoft.com/office/drawing/2014/main" id="{D2D32E70-E217-426F-9482-8A736844103B}"/>
                    </a:ext>
                  </a:extLst>
                </p:cNvPr>
                <p:cNvPicPr/>
                <p:nvPr/>
              </p:nvPicPr>
              <p:blipFill>
                <a:blip r:embed="rId94"/>
                <a:stretch>
                  <a:fillRect/>
                </a:stretch>
              </p:blipFill>
              <p:spPr>
                <a:xfrm>
                  <a:off x="7117530" y="1312185"/>
                  <a:ext cx="319320" cy="810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Ink 56">
                  <a:extLst>
                    <a:ext uri="{FF2B5EF4-FFF2-40B4-BE49-F238E27FC236}">
                      <a16:creationId xmlns:a16="http://schemas.microsoft.com/office/drawing/2014/main" id="{40099E46-C959-4BE4-9009-8E218BA5828D}"/>
                    </a:ext>
                  </a:extLst>
                </p14:cNvPr>
                <p14:cNvContentPartPr/>
                <p14:nvPr/>
              </p14:nvContentPartPr>
              <p14:xfrm>
                <a:off x="7237770" y="1320465"/>
                <a:ext cx="1256400" cy="482400"/>
              </p14:xfrm>
            </p:contentPart>
          </mc:Choice>
          <mc:Fallback xmlns="">
            <p:pic>
              <p:nvPicPr>
                <p:cNvPr id="57" name="Ink 56">
                  <a:extLst>
                    <a:ext uri="{FF2B5EF4-FFF2-40B4-BE49-F238E27FC236}">
                      <a16:creationId xmlns:a16="http://schemas.microsoft.com/office/drawing/2014/main" id="{40099E46-C959-4BE4-9009-8E218BA5828D}"/>
                    </a:ext>
                  </a:extLst>
                </p:cNvPr>
                <p:cNvPicPr/>
                <p:nvPr/>
              </p:nvPicPr>
              <p:blipFill>
                <a:blip r:embed="rId96"/>
                <a:stretch>
                  <a:fillRect/>
                </a:stretch>
              </p:blipFill>
              <p:spPr>
                <a:xfrm>
                  <a:off x="7228770" y="1311825"/>
                  <a:ext cx="127404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Ink 57">
                  <a:extLst>
                    <a:ext uri="{FF2B5EF4-FFF2-40B4-BE49-F238E27FC236}">
                      <a16:creationId xmlns:a16="http://schemas.microsoft.com/office/drawing/2014/main" id="{6A936332-6B92-46AD-8C34-D5AC4AE118AC}"/>
                    </a:ext>
                  </a:extLst>
                </p14:cNvPr>
                <p14:cNvContentPartPr/>
                <p14:nvPr/>
              </p14:nvContentPartPr>
              <p14:xfrm>
                <a:off x="7366290" y="1695585"/>
                <a:ext cx="1137240" cy="408240"/>
              </p14:xfrm>
            </p:contentPart>
          </mc:Choice>
          <mc:Fallback xmlns="">
            <p:pic>
              <p:nvPicPr>
                <p:cNvPr id="58" name="Ink 57">
                  <a:extLst>
                    <a:ext uri="{FF2B5EF4-FFF2-40B4-BE49-F238E27FC236}">
                      <a16:creationId xmlns:a16="http://schemas.microsoft.com/office/drawing/2014/main" id="{6A936332-6B92-46AD-8C34-D5AC4AE118AC}"/>
                    </a:ext>
                  </a:extLst>
                </p:cNvPr>
                <p:cNvPicPr/>
                <p:nvPr/>
              </p:nvPicPr>
              <p:blipFill>
                <a:blip r:embed="rId98"/>
                <a:stretch>
                  <a:fillRect/>
                </a:stretch>
              </p:blipFill>
              <p:spPr>
                <a:xfrm>
                  <a:off x="7357650" y="1686585"/>
                  <a:ext cx="11548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Ink 58">
                  <a:extLst>
                    <a:ext uri="{FF2B5EF4-FFF2-40B4-BE49-F238E27FC236}">
                      <a16:creationId xmlns:a16="http://schemas.microsoft.com/office/drawing/2014/main" id="{D09A43C8-250B-4A97-94AB-7954B7EC46B2}"/>
                    </a:ext>
                  </a:extLst>
                </p14:cNvPr>
                <p14:cNvContentPartPr/>
                <p14:nvPr/>
              </p14:nvContentPartPr>
              <p14:xfrm>
                <a:off x="7624410" y="1595865"/>
                <a:ext cx="168840" cy="260640"/>
              </p14:xfrm>
            </p:contentPart>
          </mc:Choice>
          <mc:Fallback xmlns="">
            <p:pic>
              <p:nvPicPr>
                <p:cNvPr id="59" name="Ink 58">
                  <a:extLst>
                    <a:ext uri="{FF2B5EF4-FFF2-40B4-BE49-F238E27FC236}">
                      <a16:creationId xmlns:a16="http://schemas.microsoft.com/office/drawing/2014/main" id="{D09A43C8-250B-4A97-94AB-7954B7EC46B2}"/>
                    </a:ext>
                  </a:extLst>
                </p:cNvPr>
                <p:cNvPicPr/>
                <p:nvPr/>
              </p:nvPicPr>
              <p:blipFill>
                <a:blip r:embed="rId100"/>
                <a:stretch>
                  <a:fillRect/>
                </a:stretch>
              </p:blipFill>
              <p:spPr>
                <a:xfrm>
                  <a:off x="7615410" y="1587225"/>
                  <a:ext cx="186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Ink 59">
                  <a:extLst>
                    <a:ext uri="{FF2B5EF4-FFF2-40B4-BE49-F238E27FC236}">
                      <a16:creationId xmlns:a16="http://schemas.microsoft.com/office/drawing/2014/main" id="{B50EE12E-2ECD-4CFD-BAAE-A81D017D4E88}"/>
                    </a:ext>
                  </a:extLst>
                </p14:cNvPr>
                <p14:cNvContentPartPr/>
                <p14:nvPr/>
              </p14:nvContentPartPr>
              <p14:xfrm>
                <a:off x="7824930" y="1663185"/>
                <a:ext cx="284400" cy="185400"/>
              </p14:xfrm>
            </p:contentPart>
          </mc:Choice>
          <mc:Fallback xmlns="">
            <p:pic>
              <p:nvPicPr>
                <p:cNvPr id="60" name="Ink 59">
                  <a:extLst>
                    <a:ext uri="{FF2B5EF4-FFF2-40B4-BE49-F238E27FC236}">
                      <a16:creationId xmlns:a16="http://schemas.microsoft.com/office/drawing/2014/main" id="{B50EE12E-2ECD-4CFD-BAAE-A81D017D4E88}"/>
                    </a:ext>
                  </a:extLst>
                </p:cNvPr>
                <p:cNvPicPr/>
                <p:nvPr/>
              </p:nvPicPr>
              <p:blipFill>
                <a:blip r:embed="rId102"/>
                <a:stretch>
                  <a:fillRect/>
                </a:stretch>
              </p:blipFill>
              <p:spPr>
                <a:xfrm>
                  <a:off x="7816290" y="1654185"/>
                  <a:ext cx="30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Ink 61">
                  <a:extLst>
                    <a:ext uri="{FF2B5EF4-FFF2-40B4-BE49-F238E27FC236}">
                      <a16:creationId xmlns:a16="http://schemas.microsoft.com/office/drawing/2014/main" id="{DB3B65F8-2FC2-4EEA-87A0-2CE0D26D5FFC}"/>
                    </a:ext>
                  </a:extLst>
                </p14:cNvPr>
                <p14:cNvContentPartPr/>
                <p14:nvPr/>
              </p14:nvContentPartPr>
              <p14:xfrm>
                <a:off x="8526930" y="1763625"/>
                <a:ext cx="331200" cy="721080"/>
              </p14:xfrm>
            </p:contentPart>
          </mc:Choice>
          <mc:Fallback xmlns="">
            <p:pic>
              <p:nvPicPr>
                <p:cNvPr id="62" name="Ink 61">
                  <a:extLst>
                    <a:ext uri="{FF2B5EF4-FFF2-40B4-BE49-F238E27FC236}">
                      <a16:creationId xmlns:a16="http://schemas.microsoft.com/office/drawing/2014/main" id="{DB3B65F8-2FC2-4EEA-87A0-2CE0D26D5FFC}"/>
                    </a:ext>
                  </a:extLst>
                </p:cNvPr>
                <p:cNvPicPr/>
                <p:nvPr/>
              </p:nvPicPr>
              <p:blipFill>
                <a:blip r:embed="rId104"/>
                <a:stretch>
                  <a:fillRect/>
                </a:stretch>
              </p:blipFill>
              <p:spPr>
                <a:xfrm>
                  <a:off x="8518290" y="1754625"/>
                  <a:ext cx="34884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95ED941A-9105-43A5-895E-728609101A06}"/>
                    </a:ext>
                  </a:extLst>
                </p14:cNvPr>
                <p14:cNvContentPartPr/>
                <p14:nvPr/>
              </p14:nvContentPartPr>
              <p14:xfrm>
                <a:off x="9083850" y="2251785"/>
                <a:ext cx="199440" cy="869400"/>
              </p14:xfrm>
            </p:contentPart>
          </mc:Choice>
          <mc:Fallback xmlns="">
            <p:pic>
              <p:nvPicPr>
                <p:cNvPr id="64" name="Ink 63">
                  <a:extLst>
                    <a:ext uri="{FF2B5EF4-FFF2-40B4-BE49-F238E27FC236}">
                      <a16:creationId xmlns:a16="http://schemas.microsoft.com/office/drawing/2014/main" id="{95ED941A-9105-43A5-895E-728609101A06}"/>
                    </a:ext>
                  </a:extLst>
                </p:cNvPr>
                <p:cNvPicPr/>
                <p:nvPr/>
              </p:nvPicPr>
              <p:blipFill>
                <a:blip r:embed="rId106"/>
                <a:stretch>
                  <a:fillRect/>
                </a:stretch>
              </p:blipFill>
              <p:spPr>
                <a:xfrm>
                  <a:off x="9074850" y="2242785"/>
                  <a:ext cx="217080" cy="887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Ink 65">
                  <a:extLst>
                    <a:ext uri="{FF2B5EF4-FFF2-40B4-BE49-F238E27FC236}">
                      <a16:creationId xmlns:a16="http://schemas.microsoft.com/office/drawing/2014/main" id="{A20B42BF-2EC4-4F40-8078-9D26C9ED4594}"/>
                    </a:ext>
                  </a:extLst>
                </p14:cNvPr>
                <p14:cNvContentPartPr/>
                <p14:nvPr/>
              </p14:nvContentPartPr>
              <p14:xfrm>
                <a:off x="9180690" y="2275905"/>
                <a:ext cx="858240" cy="547560"/>
              </p14:xfrm>
            </p:contentPart>
          </mc:Choice>
          <mc:Fallback xmlns="">
            <p:pic>
              <p:nvPicPr>
                <p:cNvPr id="66" name="Ink 65">
                  <a:extLst>
                    <a:ext uri="{FF2B5EF4-FFF2-40B4-BE49-F238E27FC236}">
                      <a16:creationId xmlns:a16="http://schemas.microsoft.com/office/drawing/2014/main" id="{A20B42BF-2EC4-4F40-8078-9D26C9ED4594}"/>
                    </a:ext>
                  </a:extLst>
                </p:cNvPr>
                <p:cNvPicPr/>
                <p:nvPr/>
              </p:nvPicPr>
              <p:blipFill>
                <a:blip r:embed="rId108"/>
                <a:stretch>
                  <a:fillRect/>
                </a:stretch>
              </p:blipFill>
              <p:spPr>
                <a:xfrm>
                  <a:off x="9172050" y="2267265"/>
                  <a:ext cx="87588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Ink 66">
                  <a:extLst>
                    <a:ext uri="{FF2B5EF4-FFF2-40B4-BE49-F238E27FC236}">
                      <a16:creationId xmlns:a16="http://schemas.microsoft.com/office/drawing/2014/main" id="{E76C0E28-9FAD-481D-8BE8-59EC23F74E94}"/>
                    </a:ext>
                  </a:extLst>
                </p14:cNvPr>
                <p14:cNvContentPartPr/>
                <p14:nvPr/>
              </p14:nvContentPartPr>
              <p14:xfrm>
                <a:off x="9088890" y="2760465"/>
                <a:ext cx="904680" cy="381600"/>
              </p14:xfrm>
            </p:contentPart>
          </mc:Choice>
          <mc:Fallback xmlns="">
            <p:pic>
              <p:nvPicPr>
                <p:cNvPr id="67" name="Ink 66">
                  <a:extLst>
                    <a:ext uri="{FF2B5EF4-FFF2-40B4-BE49-F238E27FC236}">
                      <a16:creationId xmlns:a16="http://schemas.microsoft.com/office/drawing/2014/main" id="{E76C0E28-9FAD-481D-8BE8-59EC23F74E94}"/>
                    </a:ext>
                  </a:extLst>
                </p:cNvPr>
                <p:cNvPicPr/>
                <p:nvPr/>
              </p:nvPicPr>
              <p:blipFill>
                <a:blip r:embed="rId110"/>
                <a:stretch>
                  <a:fillRect/>
                </a:stretch>
              </p:blipFill>
              <p:spPr>
                <a:xfrm>
                  <a:off x="9079890" y="2751825"/>
                  <a:ext cx="9223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Ink 67">
                  <a:extLst>
                    <a:ext uri="{FF2B5EF4-FFF2-40B4-BE49-F238E27FC236}">
                      <a16:creationId xmlns:a16="http://schemas.microsoft.com/office/drawing/2014/main" id="{6729610A-61A2-4A88-B376-636DA94CF8FF}"/>
                    </a:ext>
                  </a:extLst>
                </p14:cNvPr>
                <p14:cNvContentPartPr/>
                <p14:nvPr/>
              </p14:nvContentPartPr>
              <p14:xfrm>
                <a:off x="9451770" y="2649225"/>
                <a:ext cx="179280" cy="195120"/>
              </p14:xfrm>
            </p:contentPart>
          </mc:Choice>
          <mc:Fallback xmlns="">
            <p:pic>
              <p:nvPicPr>
                <p:cNvPr id="68" name="Ink 67">
                  <a:extLst>
                    <a:ext uri="{FF2B5EF4-FFF2-40B4-BE49-F238E27FC236}">
                      <a16:creationId xmlns:a16="http://schemas.microsoft.com/office/drawing/2014/main" id="{6729610A-61A2-4A88-B376-636DA94CF8FF}"/>
                    </a:ext>
                  </a:extLst>
                </p:cNvPr>
                <p:cNvPicPr/>
                <p:nvPr/>
              </p:nvPicPr>
              <p:blipFill>
                <a:blip r:embed="rId112"/>
                <a:stretch>
                  <a:fillRect/>
                </a:stretch>
              </p:blipFill>
              <p:spPr>
                <a:xfrm>
                  <a:off x="9442770" y="2640225"/>
                  <a:ext cx="196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Ink 68">
                  <a:extLst>
                    <a:ext uri="{FF2B5EF4-FFF2-40B4-BE49-F238E27FC236}">
                      <a16:creationId xmlns:a16="http://schemas.microsoft.com/office/drawing/2014/main" id="{716CAEC6-DD2E-47EA-941F-225057A17842}"/>
                    </a:ext>
                  </a:extLst>
                </p14:cNvPr>
                <p14:cNvContentPartPr/>
                <p14:nvPr/>
              </p14:nvContentPartPr>
              <p14:xfrm>
                <a:off x="9678570" y="2721585"/>
                <a:ext cx="236880" cy="103320"/>
              </p14:xfrm>
            </p:contentPart>
          </mc:Choice>
          <mc:Fallback xmlns="">
            <p:pic>
              <p:nvPicPr>
                <p:cNvPr id="69" name="Ink 68">
                  <a:extLst>
                    <a:ext uri="{FF2B5EF4-FFF2-40B4-BE49-F238E27FC236}">
                      <a16:creationId xmlns:a16="http://schemas.microsoft.com/office/drawing/2014/main" id="{716CAEC6-DD2E-47EA-941F-225057A17842}"/>
                    </a:ext>
                  </a:extLst>
                </p:cNvPr>
                <p:cNvPicPr/>
                <p:nvPr/>
              </p:nvPicPr>
              <p:blipFill>
                <a:blip r:embed="rId114"/>
                <a:stretch>
                  <a:fillRect/>
                </a:stretch>
              </p:blipFill>
              <p:spPr>
                <a:xfrm>
                  <a:off x="9669570" y="2712945"/>
                  <a:ext cx="254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Ink 107">
                  <a:extLst>
                    <a:ext uri="{FF2B5EF4-FFF2-40B4-BE49-F238E27FC236}">
                      <a16:creationId xmlns:a16="http://schemas.microsoft.com/office/drawing/2014/main" id="{C31CC33A-01E6-46BD-B5BC-1096793A03B1}"/>
                    </a:ext>
                  </a:extLst>
                </p14:cNvPr>
                <p14:cNvContentPartPr/>
                <p14:nvPr/>
              </p14:nvContentPartPr>
              <p14:xfrm>
                <a:off x="6019170" y="834105"/>
                <a:ext cx="1282320" cy="759960"/>
              </p14:xfrm>
            </p:contentPart>
          </mc:Choice>
          <mc:Fallback xmlns="">
            <p:pic>
              <p:nvPicPr>
                <p:cNvPr id="108" name="Ink 107">
                  <a:extLst>
                    <a:ext uri="{FF2B5EF4-FFF2-40B4-BE49-F238E27FC236}">
                      <a16:creationId xmlns:a16="http://schemas.microsoft.com/office/drawing/2014/main" id="{C31CC33A-01E6-46BD-B5BC-1096793A03B1}"/>
                    </a:ext>
                  </a:extLst>
                </p:cNvPr>
                <p:cNvPicPr/>
                <p:nvPr/>
              </p:nvPicPr>
              <p:blipFill>
                <a:blip r:embed="rId116"/>
                <a:stretch>
                  <a:fillRect/>
                </a:stretch>
              </p:blipFill>
              <p:spPr>
                <a:xfrm>
                  <a:off x="6010170" y="825465"/>
                  <a:ext cx="129996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9" name="Ink 108">
                  <a:extLst>
                    <a:ext uri="{FF2B5EF4-FFF2-40B4-BE49-F238E27FC236}">
                      <a16:creationId xmlns:a16="http://schemas.microsoft.com/office/drawing/2014/main" id="{05D6E767-63CE-4B8E-8BA2-ADA5E738CD00}"/>
                    </a:ext>
                  </a:extLst>
                </p14:cNvPr>
                <p14:cNvContentPartPr/>
                <p14:nvPr/>
              </p14:nvContentPartPr>
              <p14:xfrm>
                <a:off x="5894250" y="1923825"/>
                <a:ext cx="1387800" cy="1390680"/>
              </p14:xfrm>
            </p:contentPart>
          </mc:Choice>
          <mc:Fallback xmlns="">
            <p:pic>
              <p:nvPicPr>
                <p:cNvPr id="109" name="Ink 108">
                  <a:extLst>
                    <a:ext uri="{FF2B5EF4-FFF2-40B4-BE49-F238E27FC236}">
                      <a16:creationId xmlns:a16="http://schemas.microsoft.com/office/drawing/2014/main" id="{05D6E767-63CE-4B8E-8BA2-ADA5E738CD00}"/>
                    </a:ext>
                  </a:extLst>
                </p:cNvPr>
                <p:cNvPicPr/>
                <p:nvPr/>
              </p:nvPicPr>
              <p:blipFill>
                <a:blip r:embed="rId118"/>
                <a:stretch>
                  <a:fillRect/>
                </a:stretch>
              </p:blipFill>
              <p:spPr>
                <a:xfrm>
                  <a:off x="5885610" y="1915185"/>
                  <a:ext cx="1405440" cy="1408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 name="Ink 48">
                  <a:extLst>
                    <a:ext uri="{FF2B5EF4-FFF2-40B4-BE49-F238E27FC236}">
                      <a16:creationId xmlns:a16="http://schemas.microsoft.com/office/drawing/2014/main" id="{7C892AE9-5C5E-4810-B6F2-59D76CC839A6}"/>
                    </a:ext>
                  </a:extLst>
                </p14:cNvPr>
                <p14:cNvContentPartPr/>
                <p14:nvPr/>
              </p14:nvContentPartPr>
              <p14:xfrm>
                <a:off x="4835850" y="4886265"/>
                <a:ext cx="84960" cy="489240"/>
              </p14:xfrm>
            </p:contentPart>
          </mc:Choice>
          <mc:Fallback xmlns="">
            <p:pic>
              <p:nvPicPr>
                <p:cNvPr id="49" name="Ink 48">
                  <a:extLst>
                    <a:ext uri="{FF2B5EF4-FFF2-40B4-BE49-F238E27FC236}">
                      <a16:creationId xmlns:a16="http://schemas.microsoft.com/office/drawing/2014/main" id="{7C892AE9-5C5E-4810-B6F2-59D76CC839A6}"/>
                    </a:ext>
                  </a:extLst>
                </p:cNvPr>
                <p:cNvPicPr/>
                <p:nvPr/>
              </p:nvPicPr>
              <p:blipFill>
                <a:blip r:embed="rId120"/>
                <a:stretch>
                  <a:fillRect/>
                </a:stretch>
              </p:blipFill>
              <p:spPr>
                <a:xfrm>
                  <a:off x="4827210" y="4877265"/>
                  <a:ext cx="1026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 name="Ink 49">
                  <a:extLst>
                    <a:ext uri="{FF2B5EF4-FFF2-40B4-BE49-F238E27FC236}">
                      <a16:creationId xmlns:a16="http://schemas.microsoft.com/office/drawing/2014/main" id="{EC50F3E0-6473-4F47-838C-49FA98705ACD}"/>
                    </a:ext>
                  </a:extLst>
                </p14:cNvPr>
                <p14:cNvContentPartPr/>
                <p14:nvPr/>
              </p14:nvContentPartPr>
              <p14:xfrm>
                <a:off x="4860690" y="4856025"/>
                <a:ext cx="1086120" cy="696960"/>
              </p14:xfrm>
            </p:contentPart>
          </mc:Choice>
          <mc:Fallback xmlns="">
            <p:pic>
              <p:nvPicPr>
                <p:cNvPr id="50" name="Ink 49">
                  <a:extLst>
                    <a:ext uri="{FF2B5EF4-FFF2-40B4-BE49-F238E27FC236}">
                      <a16:creationId xmlns:a16="http://schemas.microsoft.com/office/drawing/2014/main" id="{EC50F3E0-6473-4F47-838C-49FA98705ACD}"/>
                    </a:ext>
                  </a:extLst>
                </p:cNvPr>
                <p:cNvPicPr/>
                <p:nvPr/>
              </p:nvPicPr>
              <p:blipFill>
                <a:blip r:embed="rId122"/>
                <a:stretch>
                  <a:fillRect/>
                </a:stretch>
              </p:blipFill>
              <p:spPr>
                <a:xfrm>
                  <a:off x="4852050" y="4847025"/>
                  <a:ext cx="110376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 name="Ink 50">
                  <a:extLst>
                    <a:ext uri="{FF2B5EF4-FFF2-40B4-BE49-F238E27FC236}">
                      <a16:creationId xmlns:a16="http://schemas.microsoft.com/office/drawing/2014/main" id="{745BBC54-F5C2-4C08-A2E3-04A1306B1D76}"/>
                    </a:ext>
                  </a:extLst>
                </p14:cNvPr>
                <p14:cNvContentPartPr/>
                <p14:nvPr/>
              </p14:nvContentPartPr>
              <p14:xfrm>
                <a:off x="5103330" y="5091465"/>
                <a:ext cx="224280" cy="322560"/>
              </p14:xfrm>
            </p:contentPart>
          </mc:Choice>
          <mc:Fallback xmlns="">
            <p:pic>
              <p:nvPicPr>
                <p:cNvPr id="51" name="Ink 50">
                  <a:extLst>
                    <a:ext uri="{FF2B5EF4-FFF2-40B4-BE49-F238E27FC236}">
                      <a16:creationId xmlns:a16="http://schemas.microsoft.com/office/drawing/2014/main" id="{745BBC54-F5C2-4C08-A2E3-04A1306B1D76}"/>
                    </a:ext>
                  </a:extLst>
                </p:cNvPr>
                <p:cNvPicPr/>
                <p:nvPr/>
              </p:nvPicPr>
              <p:blipFill>
                <a:blip r:embed="rId124"/>
                <a:stretch>
                  <a:fillRect/>
                </a:stretch>
              </p:blipFill>
              <p:spPr>
                <a:xfrm>
                  <a:off x="5094690" y="5082825"/>
                  <a:ext cx="2419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2" name="Ink 51">
                  <a:extLst>
                    <a:ext uri="{FF2B5EF4-FFF2-40B4-BE49-F238E27FC236}">
                      <a16:creationId xmlns:a16="http://schemas.microsoft.com/office/drawing/2014/main" id="{5C75CE12-9A22-4C60-86B1-B1D0C68FA0C7}"/>
                    </a:ext>
                  </a:extLst>
                </p14:cNvPr>
                <p14:cNvContentPartPr/>
                <p14:nvPr/>
              </p14:nvContentPartPr>
              <p14:xfrm>
                <a:off x="5143290" y="5257065"/>
                <a:ext cx="213120" cy="36000"/>
              </p14:xfrm>
            </p:contentPart>
          </mc:Choice>
          <mc:Fallback xmlns="">
            <p:pic>
              <p:nvPicPr>
                <p:cNvPr id="52" name="Ink 51">
                  <a:extLst>
                    <a:ext uri="{FF2B5EF4-FFF2-40B4-BE49-F238E27FC236}">
                      <a16:creationId xmlns:a16="http://schemas.microsoft.com/office/drawing/2014/main" id="{5C75CE12-9A22-4C60-86B1-B1D0C68FA0C7}"/>
                    </a:ext>
                  </a:extLst>
                </p:cNvPr>
                <p:cNvPicPr/>
                <p:nvPr/>
              </p:nvPicPr>
              <p:blipFill>
                <a:blip r:embed="rId126"/>
                <a:stretch>
                  <a:fillRect/>
                </a:stretch>
              </p:blipFill>
              <p:spPr>
                <a:xfrm>
                  <a:off x="5134290" y="5248425"/>
                  <a:ext cx="230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3" name="Ink 52">
                  <a:extLst>
                    <a:ext uri="{FF2B5EF4-FFF2-40B4-BE49-F238E27FC236}">
                      <a16:creationId xmlns:a16="http://schemas.microsoft.com/office/drawing/2014/main" id="{A16F29A2-62E1-4E24-9F26-248DBB2D4E54}"/>
                    </a:ext>
                  </a:extLst>
                </p14:cNvPr>
                <p14:cNvContentPartPr/>
                <p14:nvPr/>
              </p14:nvContentPartPr>
              <p14:xfrm>
                <a:off x="5450730" y="5280105"/>
                <a:ext cx="130320" cy="142920"/>
              </p14:xfrm>
            </p:contentPart>
          </mc:Choice>
          <mc:Fallback xmlns="">
            <p:pic>
              <p:nvPicPr>
                <p:cNvPr id="53" name="Ink 52">
                  <a:extLst>
                    <a:ext uri="{FF2B5EF4-FFF2-40B4-BE49-F238E27FC236}">
                      <a16:creationId xmlns:a16="http://schemas.microsoft.com/office/drawing/2014/main" id="{A16F29A2-62E1-4E24-9F26-248DBB2D4E54}"/>
                    </a:ext>
                  </a:extLst>
                </p:cNvPr>
                <p:cNvPicPr/>
                <p:nvPr/>
              </p:nvPicPr>
              <p:blipFill>
                <a:blip r:embed="rId128"/>
                <a:stretch>
                  <a:fillRect/>
                </a:stretch>
              </p:blipFill>
              <p:spPr>
                <a:xfrm>
                  <a:off x="5441730" y="5271465"/>
                  <a:ext cx="147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 name="Ink 53">
                  <a:extLst>
                    <a:ext uri="{FF2B5EF4-FFF2-40B4-BE49-F238E27FC236}">
                      <a16:creationId xmlns:a16="http://schemas.microsoft.com/office/drawing/2014/main" id="{B43A2345-4361-4B82-A166-93EE536E6753}"/>
                    </a:ext>
                  </a:extLst>
                </p14:cNvPr>
                <p14:cNvContentPartPr/>
                <p14:nvPr/>
              </p14:nvContentPartPr>
              <p14:xfrm>
                <a:off x="5664930" y="5054385"/>
                <a:ext cx="105840" cy="361440"/>
              </p14:xfrm>
            </p:contentPart>
          </mc:Choice>
          <mc:Fallback xmlns="">
            <p:pic>
              <p:nvPicPr>
                <p:cNvPr id="54" name="Ink 53">
                  <a:extLst>
                    <a:ext uri="{FF2B5EF4-FFF2-40B4-BE49-F238E27FC236}">
                      <a16:creationId xmlns:a16="http://schemas.microsoft.com/office/drawing/2014/main" id="{B43A2345-4361-4B82-A166-93EE536E6753}"/>
                    </a:ext>
                  </a:extLst>
                </p:cNvPr>
                <p:cNvPicPr/>
                <p:nvPr/>
              </p:nvPicPr>
              <p:blipFill>
                <a:blip r:embed="rId130"/>
                <a:stretch>
                  <a:fillRect/>
                </a:stretch>
              </p:blipFill>
              <p:spPr>
                <a:xfrm>
                  <a:off x="5655930" y="5045385"/>
                  <a:ext cx="1234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Ink 110">
                  <a:extLst>
                    <a:ext uri="{FF2B5EF4-FFF2-40B4-BE49-F238E27FC236}">
                      <a16:creationId xmlns:a16="http://schemas.microsoft.com/office/drawing/2014/main" id="{C82C12E3-043A-4DE4-9967-3A8C3B31A07A}"/>
                    </a:ext>
                  </a:extLst>
                </p14:cNvPr>
                <p14:cNvContentPartPr/>
                <p14:nvPr/>
              </p14:nvContentPartPr>
              <p14:xfrm>
                <a:off x="5987850" y="5204865"/>
                <a:ext cx="360" cy="360"/>
              </p14:xfrm>
            </p:contentPart>
          </mc:Choice>
          <mc:Fallback xmlns="">
            <p:pic>
              <p:nvPicPr>
                <p:cNvPr id="111" name="Ink 110">
                  <a:extLst>
                    <a:ext uri="{FF2B5EF4-FFF2-40B4-BE49-F238E27FC236}">
                      <a16:creationId xmlns:a16="http://schemas.microsoft.com/office/drawing/2014/main" id="{C82C12E3-043A-4DE4-9967-3A8C3B31A07A}"/>
                    </a:ext>
                  </a:extLst>
                </p:cNvPr>
                <p:cNvPicPr/>
                <p:nvPr/>
              </p:nvPicPr>
              <p:blipFill>
                <a:blip r:embed="rId63"/>
                <a:stretch>
                  <a:fillRect/>
                </a:stretch>
              </p:blipFill>
              <p:spPr>
                <a:xfrm>
                  <a:off x="5979210" y="51958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2" name="Ink 111">
                  <a:extLst>
                    <a:ext uri="{FF2B5EF4-FFF2-40B4-BE49-F238E27FC236}">
                      <a16:creationId xmlns:a16="http://schemas.microsoft.com/office/drawing/2014/main" id="{1C1227CF-CFBD-49CF-96B6-B1F554CAF384}"/>
                    </a:ext>
                  </a:extLst>
                </p14:cNvPr>
                <p14:cNvContentPartPr/>
                <p14:nvPr/>
              </p14:nvContentPartPr>
              <p14:xfrm>
                <a:off x="5944290" y="5204865"/>
                <a:ext cx="43920" cy="4680"/>
              </p14:xfrm>
            </p:contentPart>
          </mc:Choice>
          <mc:Fallback xmlns="">
            <p:pic>
              <p:nvPicPr>
                <p:cNvPr id="112" name="Ink 111">
                  <a:extLst>
                    <a:ext uri="{FF2B5EF4-FFF2-40B4-BE49-F238E27FC236}">
                      <a16:creationId xmlns:a16="http://schemas.microsoft.com/office/drawing/2014/main" id="{1C1227CF-CFBD-49CF-96B6-B1F554CAF384}"/>
                    </a:ext>
                  </a:extLst>
                </p:cNvPr>
                <p:cNvPicPr/>
                <p:nvPr/>
              </p:nvPicPr>
              <p:blipFill>
                <a:blip r:embed="rId133"/>
                <a:stretch>
                  <a:fillRect/>
                </a:stretch>
              </p:blipFill>
              <p:spPr>
                <a:xfrm>
                  <a:off x="5935650" y="5195865"/>
                  <a:ext cx="6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4" name="Ink 113">
                  <a:extLst>
                    <a:ext uri="{FF2B5EF4-FFF2-40B4-BE49-F238E27FC236}">
                      <a16:creationId xmlns:a16="http://schemas.microsoft.com/office/drawing/2014/main" id="{30D10207-DFE7-4B46-B80F-0971EF46C9A5}"/>
                    </a:ext>
                  </a:extLst>
                </p14:cNvPr>
                <p14:cNvContentPartPr/>
                <p14:nvPr/>
              </p14:nvContentPartPr>
              <p14:xfrm>
                <a:off x="8777130" y="2445105"/>
                <a:ext cx="520920" cy="41040"/>
              </p14:xfrm>
            </p:contentPart>
          </mc:Choice>
          <mc:Fallback xmlns="">
            <p:pic>
              <p:nvPicPr>
                <p:cNvPr id="114" name="Ink 113">
                  <a:extLst>
                    <a:ext uri="{FF2B5EF4-FFF2-40B4-BE49-F238E27FC236}">
                      <a16:creationId xmlns:a16="http://schemas.microsoft.com/office/drawing/2014/main" id="{30D10207-DFE7-4B46-B80F-0971EF46C9A5}"/>
                    </a:ext>
                  </a:extLst>
                </p:cNvPr>
                <p:cNvPicPr/>
                <p:nvPr/>
              </p:nvPicPr>
              <p:blipFill>
                <a:blip r:embed="rId135"/>
                <a:stretch>
                  <a:fillRect/>
                </a:stretch>
              </p:blipFill>
              <p:spPr>
                <a:xfrm>
                  <a:off x="8768130" y="2436465"/>
                  <a:ext cx="538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5" name="Ink 114">
                  <a:extLst>
                    <a:ext uri="{FF2B5EF4-FFF2-40B4-BE49-F238E27FC236}">
                      <a16:creationId xmlns:a16="http://schemas.microsoft.com/office/drawing/2014/main" id="{FEA8DE08-6A0A-46D2-9422-3E3E95D08BC5}"/>
                    </a:ext>
                  </a:extLst>
                </p14:cNvPr>
                <p14:cNvContentPartPr/>
                <p14:nvPr/>
              </p14:nvContentPartPr>
              <p14:xfrm>
                <a:off x="6015930" y="2828145"/>
                <a:ext cx="3252960" cy="2412360"/>
              </p14:xfrm>
            </p:contentPart>
          </mc:Choice>
          <mc:Fallback xmlns="">
            <p:pic>
              <p:nvPicPr>
                <p:cNvPr id="115" name="Ink 114">
                  <a:extLst>
                    <a:ext uri="{FF2B5EF4-FFF2-40B4-BE49-F238E27FC236}">
                      <a16:creationId xmlns:a16="http://schemas.microsoft.com/office/drawing/2014/main" id="{FEA8DE08-6A0A-46D2-9422-3E3E95D08BC5}"/>
                    </a:ext>
                  </a:extLst>
                </p:cNvPr>
                <p:cNvPicPr/>
                <p:nvPr/>
              </p:nvPicPr>
              <p:blipFill>
                <a:blip r:embed="rId137"/>
                <a:stretch>
                  <a:fillRect/>
                </a:stretch>
              </p:blipFill>
              <p:spPr>
                <a:xfrm>
                  <a:off x="6007290" y="2819505"/>
                  <a:ext cx="3270600" cy="243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9" name="Ink 118">
                  <a:extLst>
                    <a:ext uri="{FF2B5EF4-FFF2-40B4-BE49-F238E27FC236}">
                      <a16:creationId xmlns:a16="http://schemas.microsoft.com/office/drawing/2014/main" id="{65576012-C08F-4029-892D-E97733983D08}"/>
                    </a:ext>
                  </a:extLst>
                </p14:cNvPr>
                <p14:cNvContentPartPr/>
                <p14:nvPr/>
              </p14:nvContentPartPr>
              <p14:xfrm>
                <a:off x="708090" y="153705"/>
                <a:ext cx="9883080" cy="1531440"/>
              </p14:xfrm>
            </p:contentPart>
          </mc:Choice>
          <mc:Fallback xmlns="">
            <p:pic>
              <p:nvPicPr>
                <p:cNvPr id="119" name="Ink 118">
                  <a:extLst>
                    <a:ext uri="{FF2B5EF4-FFF2-40B4-BE49-F238E27FC236}">
                      <a16:creationId xmlns:a16="http://schemas.microsoft.com/office/drawing/2014/main" id="{65576012-C08F-4029-892D-E97733983D08}"/>
                    </a:ext>
                  </a:extLst>
                </p:cNvPr>
                <p:cNvPicPr/>
                <p:nvPr/>
              </p:nvPicPr>
              <p:blipFill>
                <a:blip r:embed="rId139"/>
                <a:stretch>
                  <a:fillRect/>
                </a:stretch>
              </p:blipFill>
              <p:spPr>
                <a:xfrm>
                  <a:off x="699450" y="145065"/>
                  <a:ext cx="9900720" cy="154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1" name="Ink 120">
                  <a:extLst>
                    <a:ext uri="{FF2B5EF4-FFF2-40B4-BE49-F238E27FC236}">
                      <a16:creationId xmlns:a16="http://schemas.microsoft.com/office/drawing/2014/main" id="{DBFFDF77-6053-40BF-B03C-1A7D35F3ECAC}"/>
                    </a:ext>
                  </a:extLst>
                </p14:cNvPr>
                <p14:cNvContentPartPr/>
                <p14:nvPr/>
              </p14:nvContentPartPr>
              <p14:xfrm>
                <a:off x="10631490" y="934185"/>
                <a:ext cx="86040" cy="1005480"/>
              </p14:xfrm>
            </p:contentPart>
          </mc:Choice>
          <mc:Fallback xmlns="">
            <p:pic>
              <p:nvPicPr>
                <p:cNvPr id="121" name="Ink 120">
                  <a:extLst>
                    <a:ext uri="{FF2B5EF4-FFF2-40B4-BE49-F238E27FC236}">
                      <a16:creationId xmlns:a16="http://schemas.microsoft.com/office/drawing/2014/main" id="{DBFFDF77-6053-40BF-B03C-1A7D35F3ECAC}"/>
                    </a:ext>
                  </a:extLst>
                </p:cNvPr>
                <p:cNvPicPr/>
                <p:nvPr/>
              </p:nvPicPr>
              <p:blipFill>
                <a:blip r:embed="rId141"/>
                <a:stretch>
                  <a:fillRect/>
                </a:stretch>
              </p:blipFill>
              <p:spPr>
                <a:xfrm>
                  <a:off x="10622850" y="925545"/>
                  <a:ext cx="103680" cy="1023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2" name="Ink 121">
                  <a:extLst>
                    <a:ext uri="{FF2B5EF4-FFF2-40B4-BE49-F238E27FC236}">
                      <a16:creationId xmlns:a16="http://schemas.microsoft.com/office/drawing/2014/main" id="{8658B112-7BB7-493B-AD1E-CCD26441C9EA}"/>
                    </a:ext>
                  </a:extLst>
                </p14:cNvPr>
                <p14:cNvContentPartPr/>
                <p14:nvPr/>
              </p14:nvContentPartPr>
              <p14:xfrm>
                <a:off x="10597650" y="982785"/>
                <a:ext cx="1150200" cy="969120"/>
              </p14:xfrm>
            </p:contentPart>
          </mc:Choice>
          <mc:Fallback xmlns="">
            <p:pic>
              <p:nvPicPr>
                <p:cNvPr id="122" name="Ink 121">
                  <a:extLst>
                    <a:ext uri="{FF2B5EF4-FFF2-40B4-BE49-F238E27FC236}">
                      <a16:creationId xmlns:a16="http://schemas.microsoft.com/office/drawing/2014/main" id="{8658B112-7BB7-493B-AD1E-CCD26441C9EA}"/>
                    </a:ext>
                  </a:extLst>
                </p:cNvPr>
                <p:cNvPicPr/>
                <p:nvPr/>
              </p:nvPicPr>
              <p:blipFill>
                <a:blip r:embed="rId143"/>
                <a:stretch>
                  <a:fillRect/>
                </a:stretch>
              </p:blipFill>
              <p:spPr>
                <a:xfrm>
                  <a:off x="10588650" y="973785"/>
                  <a:ext cx="1167840" cy="986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3" name="Ink 122">
                  <a:extLst>
                    <a:ext uri="{FF2B5EF4-FFF2-40B4-BE49-F238E27FC236}">
                      <a16:creationId xmlns:a16="http://schemas.microsoft.com/office/drawing/2014/main" id="{3875BE02-5A39-4C7D-97F9-CE3826A3DF44}"/>
                    </a:ext>
                  </a:extLst>
                </p14:cNvPr>
                <p14:cNvContentPartPr/>
                <p14:nvPr/>
              </p14:nvContentPartPr>
              <p14:xfrm>
                <a:off x="10829850" y="1311105"/>
                <a:ext cx="257760" cy="416520"/>
              </p14:xfrm>
            </p:contentPart>
          </mc:Choice>
          <mc:Fallback xmlns="">
            <p:pic>
              <p:nvPicPr>
                <p:cNvPr id="123" name="Ink 122">
                  <a:extLst>
                    <a:ext uri="{FF2B5EF4-FFF2-40B4-BE49-F238E27FC236}">
                      <a16:creationId xmlns:a16="http://schemas.microsoft.com/office/drawing/2014/main" id="{3875BE02-5A39-4C7D-97F9-CE3826A3DF44}"/>
                    </a:ext>
                  </a:extLst>
                </p:cNvPr>
                <p:cNvPicPr/>
                <p:nvPr/>
              </p:nvPicPr>
              <p:blipFill>
                <a:blip r:embed="rId145"/>
                <a:stretch>
                  <a:fillRect/>
                </a:stretch>
              </p:blipFill>
              <p:spPr>
                <a:xfrm>
                  <a:off x="10821210" y="1302105"/>
                  <a:ext cx="2754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4" name="Ink 123">
                  <a:extLst>
                    <a:ext uri="{FF2B5EF4-FFF2-40B4-BE49-F238E27FC236}">
                      <a16:creationId xmlns:a16="http://schemas.microsoft.com/office/drawing/2014/main" id="{4DE3836F-D694-4F69-9F3D-295C3578A855}"/>
                    </a:ext>
                  </a:extLst>
                </p14:cNvPr>
                <p14:cNvContentPartPr/>
                <p14:nvPr/>
              </p14:nvContentPartPr>
              <p14:xfrm>
                <a:off x="10865130" y="1563825"/>
                <a:ext cx="163800" cy="17280"/>
              </p14:xfrm>
            </p:contentPart>
          </mc:Choice>
          <mc:Fallback xmlns="">
            <p:pic>
              <p:nvPicPr>
                <p:cNvPr id="124" name="Ink 123">
                  <a:extLst>
                    <a:ext uri="{FF2B5EF4-FFF2-40B4-BE49-F238E27FC236}">
                      <a16:creationId xmlns:a16="http://schemas.microsoft.com/office/drawing/2014/main" id="{4DE3836F-D694-4F69-9F3D-295C3578A855}"/>
                    </a:ext>
                  </a:extLst>
                </p:cNvPr>
                <p:cNvPicPr/>
                <p:nvPr/>
              </p:nvPicPr>
              <p:blipFill>
                <a:blip r:embed="rId147"/>
                <a:stretch>
                  <a:fillRect/>
                </a:stretch>
              </p:blipFill>
              <p:spPr>
                <a:xfrm>
                  <a:off x="10856490" y="1555185"/>
                  <a:ext cx="181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5" name="Ink 124">
                  <a:extLst>
                    <a:ext uri="{FF2B5EF4-FFF2-40B4-BE49-F238E27FC236}">
                      <a16:creationId xmlns:a16="http://schemas.microsoft.com/office/drawing/2014/main" id="{B6617C2C-8F7D-4DF6-AC50-FA26E1545B4A}"/>
                    </a:ext>
                  </a:extLst>
                </p14:cNvPr>
                <p14:cNvContentPartPr/>
                <p14:nvPr/>
              </p14:nvContentPartPr>
              <p14:xfrm>
                <a:off x="11104170" y="1185105"/>
                <a:ext cx="313920" cy="429120"/>
              </p14:xfrm>
            </p:contentPart>
          </mc:Choice>
          <mc:Fallback xmlns="">
            <p:pic>
              <p:nvPicPr>
                <p:cNvPr id="125" name="Ink 124">
                  <a:extLst>
                    <a:ext uri="{FF2B5EF4-FFF2-40B4-BE49-F238E27FC236}">
                      <a16:creationId xmlns:a16="http://schemas.microsoft.com/office/drawing/2014/main" id="{B6617C2C-8F7D-4DF6-AC50-FA26E1545B4A}"/>
                    </a:ext>
                  </a:extLst>
                </p:cNvPr>
                <p:cNvPicPr/>
                <p:nvPr/>
              </p:nvPicPr>
              <p:blipFill>
                <a:blip r:embed="rId149"/>
                <a:stretch>
                  <a:fillRect/>
                </a:stretch>
              </p:blipFill>
              <p:spPr>
                <a:xfrm>
                  <a:off x="11095170" y="1176465"/>
                  <a:ext cx="3315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7" name="Ink 126">
                  <a:extLst>
                    <a:ext uri="{FF2B5EF4-FFF2-40B4-BE49-F238E27FC236}">
                      <a16:creationId xmlns:a16="http://schemas.microsoft.com/office/drawing/2014/main" id="{9738B392-3ABC-438C-AACC-8950310C8693}"/>
                    </a:ext>
                  </a:extLst>
                </p14:cNvPr>
                <p14:cNvContentPartPr/>
                <p14:nvPr/>
              </p14:nvContentPartPr>
              <p14:xfrm>
                <a:off x="11793210" y="1513065"/>
                <a:ext cx="348120" cy="950040"/>
              </p14:xfrm>
            </p:contentPart>
          </mc:Choice>
          <mc:Fallback xmlns="">
            <p:pic>
              <p:nvPicPr>
                <p:cNvPr id="127" name="Ink 126">
                  <a:extLst>
                    <a:ext uri="{FF2B5EF4-FFF2-40B4-BE49-F238E27FC236}">
                      <a16:creationId xmlns:a16="http://schemas.microsoft.com/office/drawing/2014/main" id="{9738B392-3ABC-438C-AACC-8950310C8693}"/>
                    </a:ext>
                  </a:extLst>
                </p:cNvPr>
                <p:cNvPicPr/>
                <p:nvPr/>
              </p:nvPicPr>
              <p:blipFill>
                <a:blip r:embed="rId151"/>
                <a:stretch>
                  <a:fillRect/>
                </a:stretch>
              </p:blipFill>
              <p:spPr>
                <a:xfrm>
                  <a:off x="11784210" y="1504425"/>
                  <a:ext cx="365760" cy="967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9" name="Ink 128">
                  <a:extLst>
                    <a:ext uri="{FF2B5EF4-FFF2-40B4-BE49-F238E27FC236}">
                      <a16:creationId xmlns:a16="http://schemas.microsoft.com/office/drawing/2014/main" id="{2C715EE7-0FED-4802-97EB-085CDEDA89DE}"/>
                    </a:ext>
                  </a:extLst>
                </p14:cNvPr>
                <p14:cNvContentPartPr/>
                <p14:nvPr/>
              </p14:nvContentPartPr>
              <p14:xfrm>
                <a:off x="11734890" y="1295625"/>
                <a:ext cx="165960" cy="168840"/>
              </p14:xfrm>
            </p:contentPart>
          </mc:Choice>
          <mc:Fallback xmlns="">
            <p:pic>
              <p:nvPicPr>
                <p:cNvPr id="129" name="Ink 128">
                  <a:extLst>
                    <a:ext uri="{FF2B5EF4-FFF2-40B4-BE49-F238E27FC236}">
                      <a16:creationId xmlns:a16="http://schemas.microsoft.com/office/drawing/2014/main" id="{2C715EE7-0FED-4802-97EB-085CDEDA89DE}"/>
                    </a:ext>
                  </a:extLst>
                </p:cNvPr>
                <p:cNvPicPr/>
                <p:nvPr/>
              </p:nvPicPr>
              <p:blipFill>
                <a:blip r:embed="rId153"/>
                <a:stretch>
                  <a:fillRect/>
                </a:stretch>
              </p:blipFill>
              <p:spPr>
                <a:xfrm>
                  <a:off x="11725890" y="1286985"/>
                  <a:ext cx="183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0" name="Ink 129">
                  <a:extLst>
                    <a:ext uri="{FF2B5EF4-FFF2-40B4-BE49-F238E27FC236}">
                      <a16:creationId xmlns:a16="http://schemas.microsoft.com/office/drawing/2014/main" id="{38941523-5911-4071-B3D5-467D1F3F0EB9}"/>
                    </a:ext>
                  </a:extLst>
                </p14:cNvPr>
                <p14:cNvContentPartPr/>
                <p14:nvPr/>
              </p14:nvContentPartPr>
              <p14:xfrm>
                <a:off x="11878530" y="1397865"/>
                <a:ext cx="117000" cy="211680"/>
              </p14:xfrm>
            </p:contentPart>
          </mc:Choice>
          <mc:Fallback xmlns="">
            <p:pic>
              <p:nvPicPr>
                <p:cNvPr id="130" name="Ink 129">
                  <a:extLst>
                    <a:ext uri="{FF2B5EF4-FFF2-40B4-BE49-F238E27FC236}">
                      <a16:creationId xmlns:a16="http://schemas.microsoft.com/office/drawing/2014/main" id="{38941523-5911-4071-B3D5-467D1F3F0EB9}"/>
                    </a:ext>
                  </a:extLst>
                </p:cNvPr>
                <p:cNvPicPr/>
                <p:nvPr/>
              </p:nvPicPr>
              <p:blipFill>
                <a:blip r:embed="rId155"/>
                <a:stretch>
                  <a:fillRect/>
                </a:stretch>
              </p:blipFill>
              <p:spPr>
                <a:xfrm>
                  <a:off x="11869890" y="1388865"/>
                  <a:ext cx="134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Ink 130">
                  <a:extLst>
                    <a:ext uri="{FF2B5EF4-FFF2-40B4-BE49-F238E27FC236}">
                      <a16:creationId xmlns:a16="http://schemas.microsoft.com/office/drawing/2014/main" id="{0CCC148A-CBFD-4753-9D15-0C8706F46185}"/>
                    </a:ext>
                  </a:extLst>
                </p14:cNvPr>
                <p14:cNvContentPartPr/>
                <p14:nvPr/>
              </p14:nvContentPartPr>
              <p14:xfrm>
                <a:off x="11943690" y="1482465"/>
                <a:ext cx="210600" cy="208080"/>
              </p14:xfrm>
            </p:contentPart>
          </mc:Choice>
          <mc:Fallback xmlns="">
            <p:pic>
              <p:nvPicPr>
                <p:cNvPr id="131" name="Ink 130">
                  <a:extLst>
                    <a:ext uri="{FF2B5EF4-FFF2-40B4-BE49-F238E27FC236}">
                      <a16:creationId xmlns:a16="http://schemas.microsoft.com/office/drawing/2014/main" id="{0CCC148A-CBFD-4753-9D15-0C8706F46185}"/>
                    </a:ext>
                  </a:extLst>
                </p:cNvPr>
                <p:cNvPicPr/>
                <p:nvPr/>
              </p:nvPicPr>
              <p:blipFill>
                <a:blip r:embed="rId157"/>
                <a:stretch>
                  <a:fillRect/>
                </a:stretch>
              </p:blipFill>
              <p:spPr>
                <a:xfrm>
                  <a:off x="11935050" y="1473465"/>
                  <a:ext cx="228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 name="Ink 131">
                  <a:extLst>
                    <a:ext uri="{FF2B5EF4-FFF2-40B4-BE49-F238E27FC236}">
                      <a16:creationId xmlns:a16="http://schemas.microsoft.com/office/drawing/2014/main" id="{0A7A60A4-5069-40A8-8327-008D4BE12355}"/>
                    </a:ext>
                  </a:extLst>
                </p14:cNvPr>
                <p14:cNvContentPartPr/>
                <p14:nvPr/>
              </p14:nvContentPartPr>
              <p14:xfrm>
                <a:off x="11922090" y="1519905"/>
                <a:ext cx="208800" cy="145080"/>
              </p14:xfrm>
            </p:contentPart>
          </mc:Choice>
          <mc:Fallback xmlns="">
            <p:pic>
              <p:nvPicPr>
                <p:cNvPr id="132" name="Ink 131">
                  <a:extLst>
                    <a:ext uri="{FF2B5EF4-FFF2-40B4-BE49-F238E27FC236}">
                      <a16:creationId xmlns:a16="http://schemas.microsoft.com/office/drawing/2014/main" id="{0A7A60A4-5069-40A8-8327-008D4BE12355}"/>
                    </a:ext>
                  </a:extLst>
                </p:cNvPr>
                <p:cNvPicPr/>
                <p:nvPr/>
              </p:nvPicPr>
              <p:blipFill>
                <a:blip r:embed="rId159"/>
                <a:stretch>
                  <a:fillRect/>
                </a:stretch>
              </p:blipFill>
              <p:spPr>
                <a:xfrm>
                  <a:off x="11913090" y="1510905"/>
                  <a:ext cx="226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3" name="Ink 132">
                  <a:extLst>
                    <a:ext uri="{FF2B5EF4-FFF2-40B4-BE49-F238E27FC236}">
                      <a16:creationId xmlns:a16="http://schemas.microsoft.com/office/drawing/2014/main" id="{3F6BDBA0-9807-4515-8FFB-4AD6A4D7F85E}"/>
                    </a:ext>
                  </a:extLst>
                </p14:cNvPr>
                <p14:cNvContentPartPr/>
                <p14:nvPr/>
              </p14:nvContentPartPr>
              <p14:xfrm>
                <a:off x="11836050" y="1779465"/>
                <a:ext cx="281520" cy="273960"/>
              </p14:xfrm>
            </p:contentPart>
          </mc:Choice>
          <mc:Fallback xmlns="">
            <p:pic>
              <p:nvPicPr>
                <p:cNvPr id="133" name="Ink 132">
                  <a:extLst>
                    <a:ext uri="{FF2B5EF4-FFF2-40B4-BE49-F238E27FC236}">
                      <a16:creationId xmlns:a16="http://schemas.microsoft.com/office/drawing/2014/main" id="{3F6BDBA0-9807-4515-8FFB-4AD6A4D7F85E}"/>
                    </a:ext>
                  </a:extLst>
                </p:cNvPr>
                <p:cNvPicPr/>
                <p:nvPr/>
              </p:nvPicPr>
              <p:blipFill>
                <a:blip r:embed="rId161"/>
                <a:stretch>
                  <a:fillRect/>
                </a:stretch>
              </p:blipFill>
              <p:spPr>
                <a:xfrm>
                  <a:off x="11827410" y="1770465"/>
                  <a:ext cx="2991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 name="Ink 134">
                  <a:extLst>
                    <a:ext uri="{FF2B5EF4-FFF2-40B4-BE49-F238E27FC236}">
                      <a16:creationId xmlns:a16="http://schemas.microsoft.com/office/drawing/2014/main" id="{3808F33E-1ED5-4480-B32B-C35D5EDA109A}"/>
                    </a:ext>
                  </a:extLst>
                </p14:cNvPr>
                <p14:cNvContentPartPr/>
                <p14:nvPr/>
              </p14:nvContentPartPr>
              <p14:xfrm>
                <a:off x="10062690" y="1548345"/>
                <a:ext cx="610560" cy="1222920"/>
              </p14:xfrm>
            </p:contentPart>
          </mc:Choice>
          <mc:Fallback xmlns="">
            <p:pic>
              <p:nvPicPr>
                <p:cNvPr id="135" name="Ink 134">
                  <a:extLst>
                    <a:ext uri="{FF2B5EF4-FFF2-40B4-BE49-F238E27FC236}">
                      <a16:creationId xmlns:a16="http://schemas.microsoft.com/office/drawing/2014/main" id="{3808F33E-1ED5-4480-B32B-C35D5EDA109A}"/>
                    </a:ext>
                  </a:extLst>
                </p:cNvPr>
                <p:cNvPicPr/>
                <p:nvPr/>
              </p:nvPicPr>
              <p:blipFill>
                <a:blip r:embed="rId163"/>
                <a:stretch>
                  <a:fillRect/>
                </a:stretch>
              </p:blipFill>
              <p:spPr>
                <a:xfrm>
                  <a:off x="10054050" y="1539705"/>
                  <a:ext cx="628200" cy="1240560"/>
                </a:xfrm>
                <a:prstGeom prst="rect">
                  <a:avLst/>
                </a:prstGeom>
              </p:spPr>
            </p:pic>
          </mc:Fallback>
        </mc:AlternateContent>
      </p:grpSp>
    </p:spTree>
    <p:extLst>
      <p:ext uri="{BB962C8B-B14F-4D97-AF65-F5344CB8AC3E}">
        <p14:creationId xmlns:p14="http://schemas.microsoft.com/office/powerpoint/2010/main" val="7783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use these for anything?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Sometimes these concrete formulas lead to easier observations.</a:t>
                </a:r>
              </a:p>
              <a:p>
                <a:r>
                  <a:rPr lang="en-US" dirty="0"/>
                  <a:t>For example, we might have noticed we factored out </a:t>
                </a:r>
                <a14:m>
                  <m:oMath xmlns:m="http://schemas.openxmlformats.org/officeDocument/2006/math">
                    <m:r>
                      <a:rPr lang="en-US" b="0" i="1" smtClean="0">
                        <a:latin typeface="Cambria Math" panose="02040503050406030204" pitchFamily="18" charset="0"/>
                      </a:rPr>
                      <m:t>𝑠</m:t>
                    </m:r>
                  </m:oMath>
                </a14:m>
                <a:r>
                  <a:rPr lang="en-US" dirty="0"/>
                  <a:t>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r>
                  <a:rPr lang="en-US" dirty="0"/>
                  <a:t>in three of the four, which suggests switching </a:t>
                </a:r>
                <a14:m>
                  <m:oMath xmlns:m="http://schemas.openxmlformats.org/officeDocument/2006/math">
                    <m:r>
                      <a:rPr lang="en-US" b="0" i="1" smtClean="0">
                        <a:latin typeface="Cambria Math" panose="02040503050406030204" pitchFamily="18" charset="0"/>
                      </a:rPr>
                      <m:t>𝑠</m:t>
                    </m:r>
                  </m:oMath>
                </a14:m>
                <a:r>
                  <a:rPr lang="en-US" dirty="0"/>
                  <a:t> first.</a:t>
                </a:r>
              </a:p>
              <a:p>
                <a:endParaRPr lang="en-US" dirty="0"/>
              </a:p>
              <a:p>
                <a:endParaRPr lang="en-US" dirty="0"/>
              </a:p>
              <a:p>
                <a:endParaRPr lang="en-US" dirty="0"/>
              </a:p>
              <a:p>
                <a:r>
                  <a:rPr lang="en-US" dirty="0"/>
                  <a:t>We could see that from the rules too! But sometimes switching representations helps.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21153" y="3035090"/>
            <a:ext cx="11643926" cy="3460185"/>
          </a:xfrm>
          <a:prstGeom prst="rect">
            <a:avLst/>
          </a:prstGeom>
        </p:spPr>
      </p:pic>
    </p:spTree>
    <p:extLst>
      <p:ext uri="{BB962C8B-B14F-4D97-AF65-F5344CB8AC3E}">
        <p14:creationId xmlns:p14="http://schemas.microsoft.com/office/powerpoint/2010/main" val="232033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use these for anything?</a:t>
            </a:r>
          </a:p>
        </p:txBody>
      </p:sp>
      <p:sp>
        <p:nvSpPr>
          <p:cNvPr id="3" name="Content Placeholder 2"/>
          <p:cNvSpPr>
            <a:spLocks noGrp="1"/>
          </p:cNvSpPr>
          <p:nvPr>
            <p:ph idx="1"/>
          </p:nvPr>
        </p:nvSpPr>
        <p:spPr/>
        <p:txBody>
          <a:bodyPr/>
          <a:lstStyle/>
          <a:p>
            <a:r>
              <a:rPr lang="en-US" dirty="0"/>
              <a:t>Is this code better? Maybe, maybe not. </a:t>
            </a:r>
          </a:p>
          <a:p>
            <a:r>
              <a:rPr lang="en-US" dirty="0"/>
              <a:t>It’s another tool in your toolkit for thinking about logic</a:t>
            </a:r>
          </a:p>
          <a:p>
            <a:pPr lvl="1"/>
            <a:r>
              <a:rPr lang="en-US" dirty="0"/>
              <a:t>Including logic you write in code!</a:t>
            </a:r>
          </a:p>
        </p:txBody>
      </p:sp>
      <p:pic>
        <p:nvPicPr>
          <p:cNvPr id="4" name="Picture 3"/>
          <p:cNvPicPr>
            <a:picLocks noChangeAspect="1"/>
          </p:cNvPicPr>
          <p:nvPr/>
        </p:nvPicPr>
        <p:blipFill>
          <a:blip r:embed="rId2"/>
          <a:stretch>
            <a:fillRect/>
          </a:stretch>
        </p:blipFill>
        <p:spPr>
          <a:xfrm>
            <a:off x="221153" y="3035090"/>
            <a:ext cx="11643926" cy="3460185"/>
          </a:xfrm>
          <a:prstGeom prst="rect">
            <a:avLst/>
          </a:prstGeom>
        </p:spPr>
      </p:pic>
    </p:spTree>
    <p:extLst>
      <p:ext uri="{BB962C8B-B14F-4D97-AF65-F5344CB8AC3E}">
        <p14:creationId xmlns:p14="http://schemas.microsoft.com/office/powerpoint/2010/main" val="43624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Yet another notation for propositions.</a:t>
                </a:r>
              </a:p>
              <a:p>
                <a:r>
                  <a:rPr lang="en-US" dirty="0"/>
                  <a:t>These are just more representations – there’s only </a:t>
                </a:r>
                <a:r>
                  <a:rPr lang="en-US" b="1" dirty="0"/>
                  <a:t>one </a:t>
                </a:r>
                <a:r>
                  <a:rPr lang="en-US" dirty="0"/>
                  <a:t>underlying set of rules. </a:t>
                </a:r>
              </a:p>
              <a:p>
                <a:endParaRPr lang="en-US" dirty="0"/>
              </a:p>
              <a:p>
                <a:endParaRPr lang="en-US" dirty="0"/>
              </a:p>
              <a:p>
                <a:r>
                  <a:rPr lang="en-US" dirty="0"/>
                  <a:t>Next time: wrap up digital logic and the tool really represent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&gt;5</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241681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1467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0257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0257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86869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until we get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868693"/>
                <a:ext cx="6548582" cy="830997"/>
              </a:xfrm>
              <a:prstGeom prst="rect">
                <a:avLst/>
              </a:prstGeom>
              <a:blipFill>
                <a:blip r:embed="rId6"/>
                <a:stretch>
                  <a:fillRect l="-1395"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27233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0257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025782"/>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3970318"/>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Domination</a:t>
            </a:r>
          </a:p>
        </p:txBody>
      </p:sp>
    </p:spTree>
    <p:extLst>
      <p:ext uri="{BB962C8B-B14F-4D97-AF65-F5344CB8AC3E}">
        <p14:creationId xmlns:p14="http://schemas.microsoft.com/office/powerpoint/2010/main" val="388106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Wrap up digital logic with “standard” ways to read propositions from truth tables.</a:t>
            </a:r>
          </a:p>
          <a:p>
            <a:r>
              <a:rPr lang="en-US" dirty="0"/>
              <a:t>Propositional logic – how do we handle logic with more than one “entity”</a:t>
            </a:r>
          </a:p>
          <a:p>
            <a:endParaRPr lang="en-US" dirty="0"/>
          </a:p>
        </p:txBody>
      </p:sp>
    </p:spTree>
    <p:extLst>
      <p:ext uri="{BB962C8B-B14F-4D97-AF65-F5344CB8AC3E}">
        <p14:creationId xmlns:p14="http://schemas.microsoft.com/office/powerpoint/2010/main" val="7545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p:txBody>
      </p:sp>
    </p:spTree>
    <p:extLst>
      <p:ext uri="{BB962C8B-B14F-4D97-AF65-F5344CB8AC3E}">
        <p14:creationId xmlns:p14="http://schemas.microsoft.com/office/powerpoint/2010/main" val="3564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a:t>
            </a:r>
          </a:p>
        </p:txBody>
      </p:sp>
      <p:sp>
        <p:nvSpPr>
          <p:cNvPr id="3" name="Content Placeholder 2"/>
          <p:cNvSpPr>
            <a:spLocks noGrp="1"/>
          </p:cNvSpPr>
          <p:nvPr>
            <p:ph idx="1"/>
          </p:nvPr>
        </p:nvSpPr>
        <p:spPr>
          <a:xfrm>
            <a:off x="575239" y="5756482"/>
            <a:ext cx="11187258" cy="689611"/>
          </a:xfrm>
        </p:spPr>
        <p:txBody>
          <a:bodyPr>
            <a:normAutofit/>
          </a:bodyPr>
          <a:lstStyle/>
          <a:p>
            <a:r>
              <a:rPr lang="en-US" dirty="0"/>
              <a:t>One possibility (there are many)</a:t>
            </a:r>
          </a:p>
        </p:txBody>
      </p:sp>
      <p:pic>
        <p:nvPicPr>
          <p:cNvPr id="5" name="Picture 4"/>
          <p:cNvPicPr>
            <a:picLocks noChangeAspect="1"/>
          </p:cNvPicPr>
          <p:nvPr/>
        </p:nvPicPr>
        <p:blipFill>
          <a:blip r:embed="rId2"/>
          <a:stretch>
            <a:fillRect/>
          </a:stretch>
        </p:blipFill>
        <p:spPr>
          <a:xfrm>
            <a:off x="338137" y="1281112"/>
            <a:ext cx="11515725" cy="4295775"/>
          </a:xfrm>
          <a:prstGeom prst="rect">
            <a:avLst/>
          </a:prstGeom>
        </p:spPr>
      </p:pic>
    </p:spTree>
    <p:extLst>
      <p:ext uri="{BB962C8B-B14F-4D97-AF65-F5344CB8AC3E}">
        <p14:creationId xmlns:p14="http://schemas.microsoft.com/office/powerpoint/2010/main" val="245786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9FE43EC5-D3AA-4A59-A60B-50A4DB4C5628}"/>
                  </a:ext>
                </a:extLst>
              </p14:cNvPr>
              <p14:cNvContentPartPr/>
              <p14:nvPr/>
            </p14:nvContentPartPr>
            <p14:xfrm>
              <a:off x="5491856" y="4071162"/>
              <a:ext cx="424080" cy="325440"/>
            </p14:xfrm>
          </p:contentPart>
        </mc:Choice>
        <mc:Fallback xmlns="">
          <p:pic>
            <p:nvPicPr>
              <p:cNvPr id="22" name="Ink 21">
                <a:extLst>
                  <a:ext uri="{FF2B5EF4-FFF2-40B4-BE49-F238E27FC236}">
                    <a16:creationId xmlns:a16="http://schemas.microsoft.com/office/drawing/2014/main" id="{9FE43EC5-D3AA-4A59-A60B-50A4DB4C5628}"/>
                  </a:ext>
                </a:extLst>
              </p:cNvPr>
              <p:cNvPicPr/>
              <p:nvPr/>
            </p:nvPicPr>
            <p:blipFill>
              <a:blip r:embed="rId3"/>
              <a:stretch>
                <a:fillRect/>
              </a:stretch>
            </p:blipFill>
            <p:spPr>
              <a:xfrm>
                <a:off x="5483209" y="4062522"/>
                <a:ext cx="441735"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59447675-8721-47C3-88AE-02201BD7DC2D}"/>
                  </a:ext>
                </a:extLst>
              </p14:cNvPr>
              <p14:cNvContentPartPr/>
              <p14:nvPr/>
            </p14:nvContentPartPr>
            <p14:xfrm>
              <a:off x="2969696" y="3990882"/>
              <a:ext cx="2341440" cy="518400"/>
            </p14:xfrm>
          </p:contentPart>
        </mc:Choice>
        <mc:Fallback xmlns="">
          <p:pic>
            <p:nvPicPr>
              <p:cNvPr id="23" name="Ink 22">
                <a:extLst>
                  <a:ext uri="{FF2B5EF4-FFF2-40B4-BE49-F238E27FC236}">
                    <a16:creationId xmlns:a16="http://schemas.microsoft.com/office/drawing/2014/main" id="{59447675-8721-47C3-88AE-02201BD7DC2D}"/>
                  </a:ext>
                </a:extLst>
              </p:cNvPr>
              <p:cNvPicPr/>
              <p:nvPr/>
            </p:nvPicPr>
            <p:blipFill>
              <a:blip r:embed="rId5"/>
              <a:stretch>
                <a:fillRect/>
              </a:stretch>
            </p:blipFill>
            <p:spPr>
              <a:xfrm>
                <a:off x="2960696" y="3982242"/>
                <a:ext cx="2359080" cy="536040"/>
              </a:xfrm>
              <a:prstGeom prst="rect">
                <a:avLst/>
              </a:prstGeom>
            </p:spPr>
          </p:pic>
        </mc:Fallback>
      </mc:AlternateContent>
    </p:spTree>
    <p:extLst>
      <p:ext uri="{BB962C8B-B14F-4D97-AF65-F5344CB8AC3E}">
        <p14:creationId xmlns:p14="http://schemas.microsoft.com/office/powerpoint/2010/main" val="302924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46778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Tree>
    <p:extLst>
      <p:ext uri="{BB962C8B-B14F-4D97-AF65-F5344CB8AC3E}">
        <p14:creationId xmlns:p14="http://schemas.microsoft.com/office/powerpoint/2010/main" val="1022071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propositions?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prop(…)</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a:t>
              </a:r>
              <a:r>
                <a:rPr lang="en-US" sz="2800" b="1" i="1" dirty="0">
                  <a:latin typeface="Segoe UI Semibold" panose="020B0702040204020203" pitchFamily="34" charset="0"/>
                  <a:cs typeface="Segoe UI Semibold" panose="020B0702040204020203" pitchFamily="34" charset="0"/>
                </a:rPr>
                <a:t>types</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of inputs allowed in our predicates.</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512748" y="94858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2748" y="1681180"/>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747" y="241377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2746" y="387897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564851" y="933556"/>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564851" y="933556"/>
                <a:ext cx="23733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502921" y="1683447"/>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02921" y="1683447"/>
                <a:ext cx="23733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502921" y="2443995"/>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502921" y="2443995"/>
                <a:ext cx="237333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64851" y="3912223"/>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564851" y="3912223"/>
                <a:ext cx="23733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r>
                            <m:rPr>
                              <m:nor/>
                            </m:rPr>
                            <a:rPr lang="en-US" dirty="0"/>
                            <m:t> </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r>
                            <m:rPr>
                              <m:nor/>
                            </m:rPr>
                            <a:rPr lang="en-US" dirty="0"/>
                            <m:t> </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3452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endParaRPr lang="en-US" sz="2400" dirty="0"/>
          </a:p>
          <a:p>
            <a:pPr algn="ctr"/>
            <a:r>
              <a:rPr lang="en-US" sz="2400" dirty="0"/>
              <a:t>Go to pollev.com/cse311 and login with your UW identity</a:t>
            </a:r>
          </a:p>
          <a:p>
            <a:pPr algn="ctr"/>
            <a:r>
              <a:rPr lang="en-US" sz="2400" dirty="0"/>
              <a:t>Or text cse311 to 22333</a:t>
            </a:r>
          </a:p>
        </p:txBody>
      </p:sp>
    </p:spTree>
    <p:extLst>
      <p:ext uri="{BB962C8B-B14F-4D97-AF65-F5344CB8AC3E}">
        <p14:creationId xmlns:p14="http://schemas.microsoft.com/office/powerpoint/2010/main" val="2099678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next week).</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614600684"/>
              </p:ext>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dirty="0">
                        <a:latin typeface="Courier New" panose="02070309020205020404" pitchFamily="49" charset="0"/>
                        <a:cs typeface="Courier New" panose="02070309020205020404" pitchFamily="49" charset="0"/>
                      </a:rPr>
                      <m:t>Tasty</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b="0" i="0" dirty="0" smtClean="0">
                        <a:latin typeface="Courier New" panose="02070309020205020404" pitchFamily="49" charset="0"/>
                        <a:cs typeface="Courier New" panose="02070309020205020404" pitchFamily="49" charset="0"/>
                      </a:rPr>
                      <m:t>Diced</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238427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512748" y="94858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2748" y="1681180"/>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747" y="241377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2746" y="387897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564851" y="933556"/>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564851" y="933556"/>
                <a:ext cx="23733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502921" y="1683447"/>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𝑠</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02921" y="1683447"/>
                <a:ext cx="23733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502921" y="2443995"/>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502921" y="2443995"/>
                <a:ext cx="237333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64851" y="3912223"/>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564851" y="3912223"/>
                <a:ext cx="23733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𝑠</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𝑠</m:t>
                    </m:r>
                  </m:oMath>
                </a14:m>
                <a:endParaRPr lang="en-US" dirty="0"/>
              </a:p>
              <a:p>
                <a:endParaRPr lang="en-US" dirty="0"/>
              </a:p>
              <a:p>
                <a:endParaRPr lang="en-US" dirty="0"/>
              </a:p>
              <a:p>
                <a:endParaRPr lang="en-US" dirty="0"/>
              </a:p>
              <a:p>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474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512748" y="948583"/>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2748" y="1681180"/>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747" y="2413777"/>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2746" y="3878971"/>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564851" y="933556"/>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564851" y="933556"/>
                <a:ext cx="23733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502921" y="1683447"/>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𝑠</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02921" y="1683447"/>
                <a:ext cx="23733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502921" y="2443995"/>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502921" y="2443995"/>
                <a:ext cx="237333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64851" y="3912223"/>
                <a:ext cx="2373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564851" y="3912223"/>
                <a:ext cx="23733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endParaRPr lang="en-US" dirty="0"/>
              </a:p>
              <a:p>
                <a:endParaRPr lang="en-US" dirty="0"/>
              </a:p>
              <a:p>
                <a:endParaRPr lang="en-US" dirty="0"/>
              </a:p>
              <a:p>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484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3" name="Rounded Rectangle 7">
            <a:extLst>
              <a:ext uri="{FF2B5EF4-FFF2-40B4-BE49-F238E27FC236}">
                <a16:creationId xmlns:a16="http://schemas.microsoft.com/office/drawing/2014/main" id="{F3C26252-90E1-4251-A67A-4E39E9339B43}"/>
              </a:ext>
            </a:extLst>
          </p:cNvPr>
          <p:cNvSpPr/>
          <p:nvPr/>
        </p:nvSpPr>
        <p:spPr>
          <a:xfrm>
            <a:off x="8915400" y="5219700"/>
            <a:ext cx="3276600" cy="148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Fill out the poll everywhere for Activity Credit!</a:t>
            </a:r>
          </a:p>
          <a:p>
            <a:pPr algn="ctr"/>
            <a:r>
              <a:rPr lang="en-US" dirty="0"/>
              <a:t>Go to pollev.com/cse311 and login with your UW identity</a:t>
            </a:r>
          </a:p>
          <a:p>
            <a:pPr algn="ctr"/>
            <a:r>
              <a:rPr lang="en-US" dirty="0"/>
              <a:t>Or text cse311 to 22333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8FC52A-F906-4482-8D26-E4F872ABD576}"/>
                  </a:ext>
                </a:extLst>
              </p:cNvPr>
              <p:cNvSpPr txBox="1"/>
              <p:nvPr/>
            </p:nvSpPr>
            <p:spPr>
              <a:xfrm>
                <a:off x="9544050" y="263276"/>
                <a:ext cx="2457450" cy="2308324"/>
              </a:xfrm>
              <a:prstGeom prst="rect">
                <a:avLst/>
              </a:prstGeom>
              <a:noFill/>
            </p:spPr>
            <p:txBody>
              <a:bodyPr wrap="square" rtlCol="0">
                <a:spAutoFit/>
              </a:bodyPr>
              <a:lstStyle/>
              <a:p>
                <a:r>
                  <a:rPr lang="en-US" dirty="0"/>
                  <a:t>Find the formula for </a:t>
                </a:r>
                <a14:m>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oMath>
                </a14:m>
                <a:r>
                  <a:rPr lang="en-US" dirty="0"/>
                  <a:t> in both Boolean algebra and propositional logic.</a:t>
                </a:r>
              </a:p>
              <a:p>
                <a:endParaRPr lang="en-US" dirty="0"/>
              </a:p>
              <a:p>
                <a:r>
                  <a:rPr lang="en-US" dirty="0"/>
                  <a:t>If you have extra time, draw the circuit representation.</a:t>
                </a:r>
              </a:p>
            </p:txBody>
          </p:sp>
        </mc:Choice>
        <mc:Fallback xmlns="">
          <p:sp>
            <p:nvSpPr>
              <p:cNvPr id="8" name="TextBox 7">
                <a:extLst>
                  <a:ext uri="{FF2B5EF4-FFF2-40B4-BE49-F238E27FC236}">
                    <a16:creationId xmlns:a16="http://schemas.microsoft.com/office/drawing/2014/main" id="{678FC52A-F906-4482-8D26-E4F872ABD576}"/>
                  </a:ext>
                </a:extLst>
              </p:cNvPr>
              <p:cNvSpPr txBox="1">
                <a:spLocks noRot="1" noChangeAspect="1" noMove="1" noResize="1" noEditPoints="1" noAdjustHandles="1" noChangeArrowheads="1" noChangeShapeType="1" noTextEdit="1"/>
              </p:cNvSpPr>
              <p:nvPr/>
            </p:nvSpPr>
            <p:spPr>
              <a:xfrm>
                <a:off x="9544050" y="263276"/>
                <a:ext cx="2457450" cy="2308324"/>
              </a:xfrm>
              <a:prstGeom prst="rect">
                <a:avLst/>
              </a:prstGeom>
              <a:blipFill>
                <a:blip r:embed="rId3"/>
                <a:stretch>
                  <a:fillRect l="-2233" t="-1319" b="-3166"/>
                </a:stretch>
              </a:blipFill>
            </p:spPr>
            <p:txBody>
              <a:bodyPr/>
              <a:lstStyle/>
              <a:p>
                <a:r>
                  <a:rPr lang="en-US">
                    <a:noFill/>
                  </a:rPr>
                  <a:t> </a:t>
                </a:r>
              </a:p>
            </p:txBody>
          </p:sp>
        </mc:Fallback>
      </mc:AlternateContent>
    </p:spTree>
    <p:extLst>
      <p:ext uri="{BB962C8B-B14F-4D97-AF65-F5344CB8AC3E}">
        <p14:creationId xmlns:p14="http://schemas.microsoft.com/office/powerpoint/2010/main" val="244357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a:t>Day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𝟎</m:t>
                                    </m:r>
                                  </m:sub>
                                </m:sSub>
                              </m:oMath>
                            </m:oMathPara>
                          </a14:m>
                          <a:endParaRPr lang="en-US" dirty="0"/>
                        </a:p>
                      </a:txBody>
                      <a:tcPr/>
                    </a:tc>
                    <a:tc>
                      <a:txBody>
                        <a:bodyPr/>
                        <a:lstStyle/>
                        <a:p>
                          <a:r>
                            <a:rPr lang="en-US" dirty="0" err="1"/>
                            <a:t>talkToSomeone</a:t>
                          </a:r>
                          <a:endParaRPr lang="en-US" dirty="0"/>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sub>
                              </m:sSub>
                              <m:r>
                                <a:rPr lang="en-US" b="1" i="0" smtClean="0">
                                  <a:latin typeface="Cambria Math" panose="02040503050406030204" pitchFamily="18" charset="0"/>
                                </a:rPr>
                                <m:t> </m:t>
                              </m:r>
                            </m:oMath>
                          </a14:m>
                          <a:r>
                            <a:rPr lang="en-US" dirty="0"/>
                            <a:t>(OH)</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𝟏</m:t>
                                  </m:r>
                                </m:sub>
                              </m:sSub>
                            </m:oMath>
                          </a14:m>
                          <a:r>
                            <a:rPr lang="en-US" dirty="0"/>
                            <a:t> (Se)</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𝟐</m:t>
                                  </m:r>
                                </m:sub>
                              </m:sSub>
                            </m:oMath>
                          </a14:m>
                          <a:r>
                            <a:rPr lang="en-US" dirty="0"/>
                            <a:t> (Ed)</a:t>
                          </a:r>
                        </a:p>
                      </a:txBody>
                      <a:tcPr/>
                    </a:tc>
                    <a:tc>
                      <a:txBody>
                        <a:bodyPr/>
                        <a:lstStyle/>
                        <a:p>
                          <a14:m>
                            <m:oMath xmlns:m="http://schemas.openxmlformats.org/officeDocument/2006/math">
                              <m:r>
                                <a:rPr lang="en-US" b="1" i="1" smtClean="0">
                                  <a:latin typeface="Cambria Math" panose="02040503050406030204" pitchFamily="18" charset="0"/>
                                </a:rPr>
                                <m:t>𝒐𝒖</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𝟑</m:t>
                                  </m:r>
                                </m:sub>
                              </m:sSub>
                            </m:oMath>
                          </a14:m>
                          <a:r>
                            <a:rPr lang="en-US" dirty="0"/>
                            <a:t> (TF)</a:t>
                          </a:r>
                        </a:p>
                      </a:txBody>
                      <a:tcPr/>
                    </a:tc>
                    <a:extLst>
                      <a:ext uri="{0D108BD9-81ED-4DB2-BD59-A6C34878D82A}">
                        <a16:rowId xmlns:a16="http://schemas.microsoft.com/office/drawing/2014/main" val="347328371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a:latin typeface="Segoe UI Semilight" panose="020B0402040204020203" pitchFamily="34" charset="0"/>
                              <a:cs typeface="Segoe UI Semilight" panose="020B0402040204020203" pitchFamily="34" charset="0"/>
                            </a:rPr>
                            <a:t>Monday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a:latin typeface="Segoe UI Semilight" panose="020B0402040204020203" pitchFamily="34" charset="0"/>
                              <a:cs typeface="Segoe UI Semilight" panose="020B0402040204020203" pitchFamily="34" charset="0"/>
                            </a:rPr>
                            <a:t>Tuesday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a:latin typeface="Segoe UI Semilight" panose="020B0402040204020203" pitchFamily="34" charset="0"/>
                              <a:cs typeface="Segoe UI Semilight" panose="020B0402040204020203" pitchFamily="34" charset="0"/>
                            </a:rPr>
                            <a:t>Wednesday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a:latin typeface="Segoe UI Semilight" panose="020B0402040204020203" pitchFamily="34" charset="0"/>
                              <a:cs typeface="Segoe UI Semilight" panose="020B0402040204020203" pitchFamily="34" charset="0"/>
                            </a:rPr>
                            <a:t>Thursday</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a:latin typeface="Segoe UI Semilight" panose="020B0402040204020203" pitchFamily="34" charset="0"/>
                              <a:cs typeface="Segoe UI Semilight" panose="020B0402040204020203" pitchFamily="34" charset="0"/>
                            </a:rPr>
                            <a:t>Friday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155072523"/>
                      </a:ext>
                    </a:extLst>
                  </a:tr>
                  <a:tr h="370840">
                    <a:tc>
                      <a:txBody>
                        <a:bodyPr/>
                        <a:lstStyle/>
                        <a:p>
                          <a:r>
                            <a:rPr lang="en-US" dirty="0">
                              <a:latin typeface="Segoe UI Semilight" panose="020B0402040204020203" pitchFamily="34" charset="0"/>
                              <a:cs typeface="Segoe UI Semilight" panose="020B0402040204020203" pitchFamily="34" charset="0"/>
                            </a:rPr>
                            <a:t>Saturday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3961147345"/>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72746128"/>
                      </a:ext>
                    </a:extLst>
                  </a:tr>
                  <a:tr h="370840">
                    <a:tc>
                      <a:txBody>
                        <a:bodyPr/>
                        <a:lstStyle/>
                        <a:p>
                          <a:r>
                            <a:rPr lang="en-US" dirty="0">
                              <a:latin typeface="Segoe UI Semilight" panose="020B0402040204020203" pitchFamily="34" charset="0"/>
                              <a:cs typeface="Segoe UI Semilight" panose="020B0402040204020203" pitchFamily="34" charset="0"/>
                            </a:rPr>
                            <a:t>Sunday</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2472479802"/>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0</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a:latin typeface="Segoe UI Semilight" panose="020B0402040204020203" pitchFamily="34" charset="0"/>
                              <a:cs typeface="Segoe UI Semilight" panose="020B0402040204020203" pitchFamily="34" charset="0"/>
                            </a:rPr>
                            <a:t>--- </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r>
                            <a:rPr lang="en-US" dirty="0">
                              <a:latin typeface="Segoe UI Semilight" panose="020B0402040204020203" pitchFamily="34" charset="0"/>
                              <a:cs typeface="Segoe UI Semilight" panose="020B0402040204020203" pitchFamily="34" charset="0"/>
                            </a:rPr>
                            <a:t>1</a:t>
                          </a: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098442928"/>
                  </p:ext>
                </p:extLst>
              </p:nvPr>
            </p:nvGraphicFramePr>
            <p:xfrm>
              <a:off x="574676" y="215986"/>
              <a:ext cx="8757331" cy="6304280"/>
            </p:xfrm>
            <a:graphic>
              <a:graphicData uri="http://schemas.openxmlformats.org/drawingml/2006/table">
                <a:tbl>
                  <a:tblPr firstRow="1" bandRow="1">
                    <a:tableStyleId>{5C22544A-7EE6-4342-B048-85BDC9FD1C3A}</a:tableStyleId>
                  </a:tblPr>
                  <a:tblGrid>
                    <a:gridCol w="1356674">
                      <a:extLst>
                        <a:ext uri="{9D8B030D-6E8A-4147-A177-3AD203B41FA5}">
                          <a16:colId xmlns:a16="http://schemas.microsoft.com/office/drawing/2014/main" val="812341896"/>
                        </a:ext>
                      </a:extLst>
                    </a:gridCol>
                    <a:gridCol w="418743">
                      <a:extLst>
                        <a:ext uri="{9D8B030D-6E8A-4147-A177-3AD203B41FA5}">
                          <a16:colId xmlns:a16="http://schemas.microsoft.com/office/drawing/2014/main" val="3096882530"/>
                        </a:ext>
                      </a:extLst>
                    </a:gridCol>
                    <a:gridCol w="435836">
                      <a:extLst>
                        <a:ext uri="{9D8B030D-6E8A-4147-A177-3AD203B41FA5}">
                          <a16:colId xmlns:a16="http://schemas.microsoft.com/office/drawing/2014/main" val="2400901216"/>
                        </a:ext>
                      </a:extLst>
                    </a:gridCol>
                    <a:gridCol w="367469">
                      <a:extLst>
                        <a:ext uri="{9D8B030D-6E8A-4147-A177-3AD203B41FA5}">
                          <a16:colId xmlns:a16="http://schemas.microsoft.com/office/drawing/2014/main" val="2164647791"/>
                        </a:ext>
                      </a:extLst>
                    </a:gridCol>
                    <a:gridCol w="1649338">
                      <a:extLst>
                        <a:ext uri="{9D8B030D-6E8A-4147-A177-3AD203B41FA5}">
                          <a16:colId xmlns:a16="http://schemas.microsoft.com/office/drawing/2014/main" val="3762395114"/>
                        </a:ext>
                      </a:extLst>
                    </a:gridCol>
                    <a:gridCol w="1222049">
                      <a:extLst>
                        <a:ext uri="{9D8B030D-6E8A-4147-A177-3AD203B41FA5}">
                          <a16:colId xmlns:a16="http://schemas.microsoft.com/office/drawing/2014/main" val="2072927256"/>
                        </a:ext>
                      </a:extLst>
                    </a:gridCol>
                    <a:gridCol w="1110953">
                      <a:extLst>
                        <a:ext uri="{9D8B030D-6E8A-4147-A177-3AD203B41FA5}">
                          <a16:colId xmlns:a16="http://schemas.microsoft.com/office/drawing/2014/main" val="1794812516"/>
                        </a:ext>
                      </a:extLst>
                    </a:gridCol>
                    <a:gridCol w="1102408">
                      <a:extLst>
                        <a:ext uri="{9D8B030D-6E8A-4147-A177-3AD203B41FA5}">
                          <a16:colId xmlns:a16="http://schemas.microsoft.com/office/drawing/2014/main" val="3358440219"/>
                        </a:ext>
                      </a:extLst>
                    </a:gridCol>
                    <a:gridCol w="1093861">
                      <a:extLst>
                        <a:ext uri="{9D8B030D-6E8A-4147-A177-3AD203B41FA5}">
                          <a16:colId xmlns:a16="http://schemas.microsoft.com/office/drawing/2014/main" val="4145917086"/>
                        </a:ext>
                      </a:extLst>
                    </a:gridCol>
                  </a:tblGrid>
                  <a:tr h="370840">
                    <a:tc>
                      <a:txBody>
                        <a:bodyPr/>
                        <a:lstStyle/>
                        <a:p>
                          <a:r>
                            <a:rPr lang="en-US" dirty="0" smtClean="0"/>
                            <a:t>Day</a:t>
                          </a:r>
                          <a:endParaRPr lang="en-US" dirty="0"/>
                        </a:p>
                      </a:txBody>
                      <a:tcPr/>
                    </a:tc>
                    <a:tc>
                      <a:txBody>
                        <a:bodyPr/>
                        <a:lstStyle/>
                        <a:p>
                          <a:endParaRPr lang="en-US"/>
                        </a:p>
                      </a:txBody>
                      <a:tcPr>
                        <a:blipFill>
                          <a:blip r:embed="rId2"/>
                          <a:stretch>
                            <a:fillRect l="-329412" t="-8197" r="-1692647" b="-1622951"/>
                          </a:stretch>
                        </a:blipFill>
                      </a:tcPr>
                    </a:tc>
                    <a:tc>
                      <a:txBody>
                        <a:bodyPr/>
                        <a:lstStyle/>
                        <a:p>
                          <a:endParaRPr lang="en-US"/>
                        </a:p>
                      </a:txBody>
                      <a:tcPr>
                        <a:blipFill>
                          <a:blip r:embed="rId2"/>
                          <a:stretch>
                            <a:fillRect l="-405556" t="-8197" r="-1498611" b="-1622951"/>
                          </a:stretch>
                        </a:blipFill>
                      </a:tcPr>
                    </a:tc>
                    <a:tc>
                      <a:txBody>
                        <a:bodyPr/>
                        <a:lstStyle/>
                        <a:p>
                          <a:endParaRPr lang="en-US"/>
                        </a:p>
                      </a:txBody>
                      <a:tcPr>
                        <a:blipFill>
                          <a:blip r:embed="rId2"/>
                          <a:stretch>
                            <a:fillRect l="-606667" t="-8197" r="-1698333" b="-1622951"/>
                          </a:stretch>
                        </a:blipFill>
                      </a:tcPr>
                    </a:tc>
                    <a:tc>
                      <a:txBody>
                        <a:bodyPr/>
                        <a:lstStyle/>
                        <a:p>
                          <a:r>
                            <a:rPr lang="en-US" dirty="0" err="1" smtClean="0"/>
                            <a:t>talkToSomeone</a:t>
                          </a:r>
                          <a:endParaRPr lang="en-US" dirty="0"/>
                        </a:p>
                      </a:txBody>
                      <a:tcPr/>
                    </a:tc>
                    <a:tc>
                      <a:txBody>
                        <a:bodyPr/>
                        <a:lstStyle/>
                        <a:p>
                          <a:endParaRPr lang="en-US"/>
                        </a:p>
                      </a:txBody>
                      <a:tcPr>
                        <a:blipFill>
                          <a:blip r:embed="rId2"/>
                          <a:stretch>
                            <a:fillRect l="-347500" t="-8197" r="-274000" b="-1622951"/>
                          </a:stretch>
                        </a:blipFill>
                      </a:tcPr>
                    </a:tc>
                    <a:tc>
                      <a:txBody>
                        <a:bodyPr/>
                        <a:lstStyle/>
                        <a:p>
                          <a:endParaRPr lang="en-US"/>
                        </a:p>
                      </a:txBody>
                      <a:tcPr>
                        <a:blipFill>
                          <a:blip r:embed="rId2"/>
                          <a:stretch>
                            <a:fillRect l="-489071" t="-8197" r="-199454" b="-1622951"/>
                          </a:stretch>
                        </a:blipFill>
                      </a:tcPr>
                    </a:tc>
                    <a:tc>
                      <a:txBody>
                        <a:bodyPr/>
                        <a:lstStyle/>
                        <a:p>
                          <a:endParaRPr lang="en-US"/>
                        </a:p>
                      </a:txBody>
                      <a:tcPr>
                        <a:blipFill>
                          <a:blip r:embed="rId2"/>
                          <a:stretch>
                            <a:fillRect l="-595580" t="-8197" r="-101657" b="-1622951"/>
                          </a:stretch>
                        </a:blipFill>
                      </a:tcPr>
                    </a:tc>
                    <a:tc>
                      <a:txBody>
                        <a:bodyPr/>
                        <a:lstStyle/>
                        <a:p>
                          <a:endParaRPr lang="en-US"/>
                        </a:p>
                      </a:txBody>
                      <a:tcPr>
                        <a:blipFill>
                          <a:blip r:embed="rId2"/>
                          <a:stretch>
                            <a:fillRect l="-703352" t="-8197" r="-2793" b="-1622951"/>
                          </a:stretch>
                        </a:blipFill>
                      </a:tcPr>
                    </a:tc>
                    <a:extLst>
                      <a:ext uri="{0D108BD9-81ED-4DB2-BD59-A6C34878D82A}">
                        <a16:rowId xmlns:a16="http://schemas.microsoft.com/office/drawing/2014/main" val="347328371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19688445"/>
                      </a:ext>
                    </a:extLst>
                  </a:tr>
                  <a:tr h="370840">
                    <a:tc>
                      <a:txBody>
                        <a:bodyPr/>
                        <a:lstStyle/>
                        <a:p>
                          <a:r>
                            <a:rPr lang="en-US" dirty="0" smtClean="0">
                              <a:latin typeface="Segoe UI Semilight" panose="020B0402040204020203" pitchFamily="34" charset="0"/>
                              <a:cs typeface="Segoe UI Semilight" panose="020B0402040204020203" pitchFamily="34" charset="0"/>
                            </a:rPr>
                            <a:t>Monday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90410463"/>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890146701"/>
                      </a:ext>
                    </a:extLst>
                  </a:tr>
                  <a:tr h="370840">
                    <a:tc>
                      <a:txBody>
                        <a:bodyPr/>
                        <a:lstStyle/>
                        <a:p>
                          <a:r>
                            <a:rPr lang="en-US" dirty="0" smtClean="0">
                              <a:latin typeface="Segoe UI Semilight" panose="020B0402040204020203" pitchFamily="34" charset="0"/>
                              <a:cs typeface="Segoe UI Semilight" panose="020B0402040204020203" pitchFamily="34" charset="0"/>
                            </a:rPr>
                            <a:t>Tuesday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07065788"/>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878578459"/>
                      </a:ext>
                    </a:extLst>
                  </a:tr>
                  <a:tr h="370840">
                    <a:tc>
                      <a:txBody>
                        <a:bodyPr/>
                        <a:lstStyle/>
                        <a:p>
                          <a:r>
                            <a:rPr lang="en-US" dirty="0" smtClean="0">
                              <a:latin typeface="Segoe UI Semilight" panose="020B0402040204020203" pitchFamily="34" charset="0"/>
                              <a:cs typeface="Segoe UI Semilight" panose="020B0402040204020203" pitchFamily="34" charset="0"/>
                            </a:rPr>
                            <a:t>Wednesday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084086676"/>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023119541"/>
                      </a:ext>
                    </a:extLst>
                  </a:tr>
                  <a:tr h="370840">
                    <a:tc>
                      <a:txBody>
                        <a:bodyPr/>
                        <a:lstStyle/>
                        <a:p>
                          <a:r>
                            <a:rPr lang="en-US" dirty="0" smtClean="0">
                              <a:latin typeface="Segoe UI Semilight" panose="020B0402040204020203" pitchFamily="34" charset="0"/>
                              <a:cs typeface="Segoe UI Semilight" panose="020B0402040204020203" pitchFamily="34" charset="0"/>
                            </a:rPr>
                            <a:t>Thursday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843571802"/>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37330221"/>
                      </a:ext>
                    </a:extLst>
                  </a:tr>
                  <a:tr h="370840">
                    <a:tc>
                      <a:txBody>
                        <a:bodyPr/>
                        <a:lstStyle/>
                        <a:p>
                          <a:r>
                            <a:rPr lang="en-US" dirty="0" smtClean="0">
                              <a:latin typeface="Segoe UI Semilight" panose="020B0402040204020203" pitchFamily="34" charset="0"/>
                              <a:cs typeface="Segoe UI Semilight" panose="020B0402040204020203" pitchFamily="34" charset="0"/>
                            </a:rPr>
                            <a:t>Friday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355130482"/>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155072523"/>
                      </a:ext>
                    </a:extLst>
                  </a:tr>
                  <a:tr h="370840">
                    <a:tc>
                      <a:txBody>
                        <a:bodyPr/>
                        <a:lstStyle/>
                        <a:p>
                          <a:r>
                            <a:rPr lang="en-US" dirty="0" smtClean="0">
                              <a:latin typeface="Segoe UI Semilight" panose="020B0402040204020203" pitchFamily="34" charset="0"/>
                              <a:cs typeface="Segoe UI Semilight" panose="020B0402040204020203" pitchFamily="34" charset="0"/>
                            </a:rPr>
                            <a:t>Saturday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961147345"/>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2746128"/>
                      </a:ext>
                    </a:extLst>
                  </a:tr>
                  <a:tr h="370840">
                    <a:tc>
                      <a:txBody>
                        <a:bodyPr/>
                        <a:lstStyle/>
                        <a:p>
                          <a:r>
                            <a:rPr lang="en-US" dirty="0" smtClean="0">
                              <a:latin typeface="Segoe UI Semilight" panose="020B0402040204020203" pitchFamily="34" charset="0"/>
                              <a:cs typeface="Segoe UI Semilight" panose="020B0402040204020203" pitchFamily="34" charset="0"/>
                            </a:rPr>
                            <a:t>Sunday</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472479802"/>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0</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270864160"/>
                      </a:ext>
                    </a:extLst>
                  </a:tr>
                  <a:tr h="370840">
                    <a:tc>
                      <a:txBody>
                        <a:bodyPr/>
                        <a:lstStyle/>
                        <a:p>
                          <a:r>
                            <a:rPr lang="en-US" dirty="0" smtClean="0">
                              <a:latin typeface="Segoe UI Semilight" panose="020B0402040204020203" pitchFamily="34" charset="0"/>
                              <a:cs typeface="Segoe UI Semilight" panose="020B0402040204020203" pitchFamily="34" charset="0"/>
                            </a:rPr>
                            <a:t>--- </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r>
                            <a:rPr lang="en-US" dirty="0" smtClean="0">
                              <a:latin typeface="Segoe UI Semilight" panose="020B0402040204020203" pitchFamily="34" charset="0"/>
                              <a:cs typeface="Segoe UI Semilight" panose="020B0402040204020203" pitchFamily="34" charset="0"/>
                            </a:rPr>
                            <a:t>1</a:t>
                          </a: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tc>
                      <a:txBody>
                        <a:bodyPr/>
                        <a:lstStyle/>
                        <a:p>
                          <a:pPr algn="ctr"/>
                          <a:endParaRPr lang="en-US"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56481186"/>
                      </a:ext>
                    </a:extLst>
                  </a:tr>
                </a:tbl>
              </a:graphicData>
            </a:graphic>
          </p:graphicFrame>
        </mc:Fallback>
      </mc:AlternateContent>
      <p:sp>
        <p:nvSpPr>
          <p:cNvPr id="5" name="Rounded Rectangle 4"/>
          <p:cNvSpPr/>
          <p:nvPr/>
        </p:nvSpPr>
        <p:spPr>
          <a:xfrm>
            <a:off x="458253" y="3150208"/>
            <a:ext cx="8990175" cy="435836"/>
          </a:xfrm>
          <a:prstGeom prst="roundRect">
            <a:avLst/>
          </a:prstGeom>
          <a:solidFill>
            <a:schemeClr val="accent3">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ounded Rectangle 5"/>
              <p:cNvSpPr/>
              <p:nvPr/>
            </p:nvSpPr>
            <p:spPr>
              <a:xfrm>
                <a:off x="4345294" y="4723226"/>
                <a:ext cx="7530957" cy="157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𝑠</m:t>
                      </m:r>
                    </m:oMath>
                  </m:oMathPara>
                </a14:m>
                <a:endParaRPr lang="en-US" dirty="0"/>
              </a:p>
              <a:p>
                <a:pPr algn="ctr"/>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b="0" dirty="0"/>
              </a:p>
              <a:p>
                <a:pPr algn="ctr"/>
                <a:endParaRPr lang="en-US" dirty="0"/>
              </a:p>
              <a:p>
                <a:pPr algn="ctr"/>
                <a:endParaRPr lang="en-US" dirty="0"/>
              </a:p>
              <a:p>
                <a:pPr algn="ctr"/>
                <a:endParaRPr lang="en-US" dirty="0"/>
              </a:p>
              <a:p>
                <a:pPr algn="ctr"/>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4345294" y="4723226"/>
                <a:ext cx="7530957" cy="1578396"/>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2381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docProps/app.xml><?xml version="1.0" encoding="utf-8"?>
<Properties xmlns="http://schemas.openxmlformats.org/officeDocument/2006/extended-properties" xmlns:vt="http://schemas.openxmlformats.org/officeDocument/2006/docPropsVTypes">
  <Template>05-CDNF-predicates</Template>
  <TotalTime>12472</TotalTime>
  <Words>4095</Words>
  <Application>Microsoft Office PowerPoint</Application>
  <PresentationFormat>Widescreen</PresentationFormat>
  <Paragraphs>1272</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Cambria Math</vt:lpstr>
      <vt:lpstr>Courier New</vt:lpstr>
      <vt:lpstr>Segoe UI</vt:lpstr>
      <vt:lpstr>Segoe UI Light</vt:lpstr>
      <vt:lpstr>Segoe UI Semibold</vt:lpstr>
      <vt:lpstr>Segoe UI Semilight</vt:lpstr>
      <vt:lpstr>Tw Cen MT</vt:lpstr>
      <vt:lpstr>Wingdings 3</vt:lpstr>
      <vt:lpstr>Integral</vt:lpstr>
      <vt:lpstr>Normal Forms and Predicates</vt:lpstr>
      <vt:lpstr>Step One</vt:lpstr>
      <vt:lpstr>Step One</vt:lpstr>
      <vt:lpstr>Step Two</vt:lpstr>
      <vt:lpstr>PowerPoint Presentation</vt:lpstr>
      <vt:lpstr>PowerPoint Presentation</vt:lpstr>
      <vt:lpstr>PowerPoint Presentation</vt:lpstr>
      <vt:lpstr>Step Two</vt:lpstr>
      <vt:lpstr>Step Two</vt:lpstr>
      <vt:lpstr>Step Two</vt:lpstr>
      <vt:lpstr>Step Two</vt:lpstr>
      <vt:lpstr>PowerPoint Presentation</vt:lpstr>
      <vt:lpstr>PowerPoint Presentation</vt:lpstr>
      <vt:lpstr>PowerPoint Presentation</vt:lpstr>
      <vt:lpstr>Ick</vt:lpstr>
      <vt:lpstr>Can we do better</vt:lpstr>
      <vt:lpstr>PowerPoint Presentation</vt:lpstr>
      <vt:lpstr>PowerPoint Presentation</vt:lpstr>
      <vt:lpstr>The Factored Version</vt:lpstr>
      <vt:lpstr>PowerPoint Presentation</vt:lpstr>
      <vt:lpstr>Can we use these for anything?</vt:lpstr>
      <vt:lpstr>Can we use these for anything?</vt:lpstr>
      <vt:lpstr>Takeaways</vt:lpstr>
      <vt:lpstr>Another Proof</vt:lpstr>
      <vt:lpstr>Another Proof</vt:lpstr>
      <vt:lpstr>Another Proof</vt:lpstr>
      <vt:lpstr>Today</vt:lpstr>
      <vt:lpstr>Canonical Forms</vt:lpstr>
      <vt:lpstr>Using Our Rules</vt:lpstr>
      <vt:lpstr>Canonical Forms</vt:lpstr>
      <vt:lpstr>Disjunctive Normal Form (DNF)</vt:lpstr>
      <vt:lpstr>Disjunctive Normal Form</vt:lpstr>
      <vt:lpstr>Another Canonical Form</vt:lpstr>
      <vt:lpstr>Another Canonical Form</vt:lpstr>
      <vt:lpstr>Conjunctive Normal Form</vt:lpstr>
      <vt:lpstr>Normal Forms</vt:lpstr>
      <vt:lpstr>Predicate Logic</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More Practice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58</cp:revision>
  <dcterms:created xsi:type="dcterms:W3CDTF">2020-07-15T20:09:42Z</dcterms:created>
  <dcterms:modified xsi:type="dcterms:W3CDTF">2020-10-10T00:25:38Z</dcterms:modified>
</cp:coreProperties>
</file>