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5" r:id="rId1"/>
  </p:sldMasterIdLst>
  <p:notesMasterIdLst>
    <p:notesMasterId r:id="rId5"/>
  </p:notesMasterIdLst>
  <p:handoutMasterIdLst>
    <p:handoutMasterId r:id="rId6"/>
  </p:handoutMasterIdLst>
  <p:sldIdLst>
    <p:sldId id="256" r:id="rId2"/>
    <p:sldId id="292" r:id="rId3"/>
    <p:sldId id="1390"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4851"/>
    <a:srgbClr val="16A3CC"/>
    <a:srgbClr val="737373"/>
    <a:srgbClr val="00B2B2"/>
    <a:srgbClr val="898C92"/>
    <a:srgbClr val="F37440"/>
    <a:srgbClr val="181717"/>
    <a:srgbClr val="F3753F"/>
    <a:srgbClr val="394951"/>
    <a:srgbClr val="FFC7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66"/>
    <p:restoredTop sz="90136" autoAdjust="0"/>
  </p:normalViewPr>
  <p:slideViewPr>
    <p:cSldViewPr snapToGrid="0" snapToObjects="1">
      <p:cViewPr varScale="1">
        <p:scale>
          <a:sx n="115" d="100"/>
          <a:sy n="115" d="100"/>
        </p:scale>
        <p:origin x="1672" y="192"/>
      </p:cViewPr>
      <p:guideLst>
        <p:guide orient="horz" pos="21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CCB635-DD04-4608-9121-1FFA3EF68637}"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7912973B-ABB2-4551-BBC0-EAB28014E119}">
      <dgm:prSet phldrT="[Text]" custT="1"/>
      <dgm:spPr>
        <a:solidFill>
          <a:schemeClr val="accent3"/>
        </a:solidFill>
      </dgm:spPr>
      <dgm:t>
        <a:bodyPr/>
        <a:lstStyle/>
        <a:p>
          <a:r>
            <a:rPr lang="en-US" sz="1000" b="1" dirty="0"/>
            <a:t>MPP Architecture</a:t>
          </a:r>
          <a:endParaRPr lang="en-US" sz="1000"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ADD94AE8-DC61-49A9-BB97-CBF77EF0411D}" type="parTrans" cxnId="{4DF98F2F-2B9B-49C2-A3FA-4728C31C5D1F}">
      <dgm:prSet/>
      <dgm:spPr/>
      <dgm:t>
        <a:bodyPr/>
        <a:lstStyle/>
        <a:p>
          <a:endParaRPr lang="en-US"/>
        </a:p>
      </dgm:t>
    </dgm:pt>
    <dgm:pt modelId="{3FE13F72-F970-4DAC-81DB-FDEEF01639B3}" type="sibTrans" cxnId="{4DF98F2F-2B9B-49C2-A3FA-4728C31C5D1F}">
      <dgm:prSet/>
      <dgm:spPr/>
      <dgm:t>
        <a:bodyPr/>
        <a:lstStyle/>
        <a:p>
          <a:endParaRPr lang="en-US"/>
        </a:p>
      </dgm:t>
    </dgm:pt>
    <dgm:pt modelId="{CC54DCD5-2AF0-4E30-A250-A7A6439FDF01}">
      <dgm:prSet phldrT="[Text]" custT="1"/>
      <dgm:spPr>
        <a:solidFill>
          <a:srgbClr val="FF9933"/>
        </a:solidFill>
      </dgm:spPr>
      <dgm:t>
        <a:bodyPr/>
        <a:lstStyle/>
        <a:p>
          <a:r>
            <a:rPr lang="en-US" sz="1000" b="1" dirty="0">
              <a:solidFill>
                <a:schemeClr val="bg1"/>
              </a:solidFill>
            </a:rPr>
            <a:t>Data Management</a:t>
          </a:r>
          <a:endParaRPr lang="en-US" sz="1000" dirty="0">
            <a:solidFill>
              <a:schemeClr val="bg1"/>
            </a:solidFill>
          </a:endParaRP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36660F4C-1F69-4971-9523-66925ADC209B}" type="parTrans" cxnId="{3E6EC149-A51E-4E38-BC33-41891A9C72FC}">
      <dgm:prSet/>
      <dgm:spPr/>
      <dgm:t>
        <a:bodyPr/>
        <a:lstStyle/>
        <a:p>
          <a:endParaRPr lang="en-US"/>
        </a:p>
      </dgm:t>
    </dgm:pt>
    <dgm:pt modelId="{8046B6B1-00CA-4DBC-A7D5-39FEAB7D725B}" type="sibTrans" cxnId="{3E6EC149-A51E-4E38-BC33-41891A9C72FC}">
      <dgm:prSet/>
      <dgm:spPr/>
      <dgm:t>
        <a:bodyPr/>
        <a:lstStyle/>
        <a:p>
          <a:endParaRPr lang="en-US"/>
        </a:p>
      </dgm:t>
    </dgm:pt>
    <dgm:pt modelId="{24FB75E4-0515-4DBC-91A2-8384AF76EF57}">
      <dgm:prSet phldrT="[Text]" custT="1"/>
      <dgm:spPr>
        <a:solidFill>
          <a:srgbClr val="92D050"/>
        </a:solidFill>
      </dgm:spPr>
      <dgm:t>
        <a:bodyPr/>
        <a:lstStyle/>
        <a:p>
          <a:r>
            <a:rPr lang="en-US" sz="1000" b="1" dirty="0">
              <a:solidFill>
                <a:schemeClr val="bg1"/>
              </a:solidFill>
            </a:rPr>
            <a:t>Query</a:t>
          </a:r>
          <a:br>
            <a:rPr lang="en-US" sz="1000" b="1" dirty="0">
              <a:solidFill>
                <a:schemeClr val="bg1"/>
              </a:solidFill>
            </a:rPr>
          </a:br>
          <a:r>
            <a:rPr lang="en-US" sz="1000" b="1" dirty="0">
              <a:solidFill>
                <a:schemeClr val="bg1"/>
              </a:solidFill>
            </a:rPr>
            <a:t>Execution</a:t>
          </a:r>
          <a:endParaRPr lang="en-US" sz="1000" dirty="0">
            <a:solidFill>
              <a:schemeClr val="bg1"/>
            </a:solidFill>
          </a:endParaRP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620995C5-FC43-4891-A219-7B1D44796748}" type="parTrans" cxnId="{1F5F54C8-3618-4089-A47E-D89CB7B0EAF3}">
      <dgm:prSet/>
      <dgm:spPr/>
      <dgm:t>
        <a:bodyPr/>
        <a:lstStyle/>
        <a:p>
          <a:endParaRPr lang="en-US"/>
        </a:p>
      </dgm:t>
    </dgm:pt>
    <dgm:pt modelId="{0E96D11D-5B53-4CDF-AB90-921E3209E494}" type="sibTrans" cxnId="{1F5F54C8-3618-4089-A47E-D89CB7B0EAF3}">
      <dgm:prSet/>
      <dgm:spPr/>
      <dgm:t>
        <a:bodyPr/>
        <a:lstStyle/>
        <a:p>
          <a:endParaRPr lang="en-US"/>
        </a:p>
      </dgm:t>
    </dgm:pt>
    <dgm:pt modelId="{4BCE32AC-05CB-4AE0-A0F8-1A2985C8D02F}">
      <dgm:prSet phldrT="[Text]" custT="1"/>
      <dgm:spPr>
        <a:solidFill>
          <a:schemeClr val="tx2"/>
        </a:solidFill>
      </dgm:spPr>
      <dgm:t>
        <a:bodyPr/>
        <a:lstStyle/>
        <a:p>
          <a:r>
            <a:rPr lang="en-US" sz="1000" b="1" dirty="0"/>
            <a:t>Extensibility</a:t>
          </a: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654CF64C-660F-4F11-A243-8D4723E8DD17}" type="parTrans" cxnId="{607C8DCB-3A42-4B92-B1FB-0C7B25207725}">
      <dgm:prSet/>
      <dgm:spPr/>
      <dgm:t>
        <a:bodyPr/>
        <a:lstStyle/>
        <a:p>
          <a:endParaRPr lang="en-US"/>
        </a:p>
      </dgm:t>
    </dgm:pt>
    <dgm:pt modelId="{AAA16376-8E3F-473C-97E2-A36462126C45}" type="sibTrans" cxnId="{607C8DCB-3A42-4B92-B1FB-0C7B25207725}">
      <dgm:prSet/>
      <dgm:spPr/>
      <dgm:t>
        <a:bodyPr/>
        <a:lstStyle/>
        <a:p>
          <a:endParaRPr lang="en-US"/>
        </a:p>
      </dgm:t>
    </dgm:pt>
    <dgm:pt modelId="{2281C2B0-3BF3-4394-8A7A-41C8211C5CBC}">
      <dgm:prSet phldrT="[Text]" custT="1"/>
      <dgm:spPr>
        <a:solidFill>
          <a:schemeClr val="tx2">
            <a:lumMod val="50000"/>
          </a:schemeClr>
        </a:solidFill>
      </dgm:spPr>
      <dgm:t>
        <a:bodyPr/>
        <a:lstStyle/>
        <a:p>
          <a:r>
            <a:rPr lang="en-US" sz="1000" b="1" dirty="0"/>
            <a:t>Workload Management</a:t>
          </a: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4DC2C5E6-6A5B-4EE7-A93D-8FBB949C51FA}" type="parTrans" cxnId="{DABD3665-8A94-4F15-A1DE-5BD2716CC897}">
      <dgm:prSet/>
      <dgm:spPr/>
      <dgm:t>
        <a:bodyPr/>
        <a:lstStyle/>
        <a:p>
          <a:endParaRPr lang="en-US"/>
        </a:p>
      </dgm:t>
    </dgm:pt>
    <dgm:pt modelId="{F60621B1-E5E5-4212-8987-1C1E5104265D}" type="sibTrans" cxnId="{DABD3665-8A94-4F15-A1DE-5BD2716CC897}">
      <dgm:prSet/>
      <dgm:spPr/>
      <dgm:t>
        <a:bodyPr/>
        <a:lstStyle/>
        <a:p>
          <a:endParaRPr lang="en-US"/>
        </a:p>
      </dgm:t>
    </dgm:pt>
    <dgm:pt modelId="{93DB504E-BD76-47C3-AF7A-5B85111FE1CF}">
      <dgm:prSet phldrT="[Text]" custT="1"/>
      <dgm:spPr>
        <a:solidFill>
          <a:schemeClr val="accent5"/>
        </a:solidFill>
      </dgm:spPr>
      <dgm:t>
        <a:bodyPr/>
        <a:lstStyle/>
        <a:p>
          <a:r>
            <a:rPr lang="en-US" sz="1000" b="1" dirty="0"/>
            <a:t>Availability</a:t>
          </a: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376F9AC5-509E-4C43-8060-86EFE67E44A0}" type="parTrans" cxnId="{245EDF3D-DCDC-4B13-8B97-A9BF75B7764A}">
      <dgm:prSet/>
      <dgm:spPr/>
      <dgm:t>
        <a:bodyPr/>
        <a:lstStyle/>
        <a:p>
          <a:endParaRPr lang="en-US"/>
        </a:p>
      </dgm:t>
    </dgm:pt>
    <dgm:pt modelId="{FC3E360B-1A1A-4C68-A2CC-9F3B8FF0EFA5}" type="sibTrans" cxnId="{245EDF3D-DCDC-4B13-8B97-A9BF75B7764A}">
      <dgm:prSet/>
      <dgm:spPr/>
      <dgm:t>
        <a:bodyPr/>
        <a:lstStyle/>
        <a:p>
          <a:endParaRPr lang="en-US"/>
        </a:p>
      </dgm:t>
    </dgm:pt>
    <dgm:pt modelId="{C2EFA677-6C8B-4B87-81F6-F0B9E0A28772}">
      <dgm:prSet phldrT="[Text]"/>
      <dgm:spPr>
        <a:solidFill>
          <a:schemeClr val="bg1"/>
        </a:solidFill>
        <a:ln w="50800">
          <a:solidFill>
            <a:schemeClr val="accent1"/>
          </a:solidFill>
        </a:ln>
      </dgm:spPr>
      <dgm:t>
        <a:bodyPr anchor="b" anchorCtr="1"/>
        <a:lstStyle/>
        <a:p>
          <a:pPr>
            <a:spcAft>
              <a:spcPts val="100"/>
            </a:spcAft>
          </a:pPr>
          <a:r>
            <a:rPr lang="en-US" b="1" dirty="0">
              <a:solidFill>
                <a:schemeClr val="accent1"/>
              </a:solidFill>
            </a:rPr>
            <a:t>Teradata</a:t>
          </a:r>
        </a:p>
        <a:p>
          <a:pPr>
            <a:spcAft>
              <a:spcPct val="35000"/>
            </a:spcAft>
          </a:pPr>
          <a:r>
            <a:rPr lang="en-US" b="1" dirty="0">
              <a:solidFill>
                <a:schemeClr val="accent1"/>
              </a:solidFill>
            </a:rPr>
            <a:t>Vantage</a:t>
          </a:r>
        </a:p>
      </dgm:t>
    </dgm:pt>
    <dgm:pt modelId="{F7F6269E-D47D-4068-907D-2AB6C4F81ECE}" type="sibTrans" cxnId="{B29C84E0-475B-4CA0-B03A-A1D26980C62D}">
      <dgm:prSet/>
      <dgm:spPr/>
      <dgm:t>
        <a:bodyPr/>
        <a:lstStyle/>
        <a:p>
          <a:endParaRPr lang="en-US"/>
        </a:p>
      </dgm:t>
    </dgm:pt>
    <dgm:pt modelId="{75F359C7-B6FF-46A6-8DB5-D292FC6066A8}" type="parTrans" cxnId="{B29C84E0-475B-4CA0-B03A-A1D26980C62D}">
      <dgm:prSet/>
      <dgm:spPr/>
      <dgm:t>
        <a:bodyPr/>
        <a:lstStyle/>
        <a:p>
          <a:endParaRPr lang="en-US"/>
        </a:p>
      </dgm:t>
    </dgm:pt>
    <dgm:pt modelId="{F0293ADF-3167-45CA-86D3-5A4ADED136DC}">
      <dgm:prSet phldrT="[Text]" custT="1"/>
      <dgm:spPr>
        <a:solidFill>
          <a:srgbClr val="DFDA00"/>
        </a:solidFill>
      </dgm:spPr>
      <dgm:t>
        <a:bodyPr/>
        <a:lstStyle/>
        <a:p>
          <a:r>
            <a:rPr lang="en-US" sz="1000" b="1" dirty="0">
              <a:solidFill>
                <a:schemeClr val="bg1"/>
              </a:solidFill>
            </a:rPr>
            <a:t>Optimizer</a:t>
          </a: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725B3734-FC78-4DEC-B78C-BACA7F67605A}" type="parTrans" cxnId="{50A33DBD-F0A1-4EA4-A405-959C43B362A9}">
      <dgm:prSet/>
      <dgm:spPr/>
      <dgm:t>
        <a:bodyPr/>
        <a:lstStyle/>
        <a:p>
          <a:endParaRPr lang="en-US"/>
        </a:p>
      </dgm:t>
    </dgm:pt>
    <dgm:pt modelId="{DD97ED12-ADCB-4F72-A3BB-CAE6C7EF2118}" type="sibTrans" cxnId="{50A33DBD-F0A1-4EA4-A405-959C43B362A9}">
      <dgm:prSet/>
      <dgm:spPr/>
      <dgm:t>
        <a:bodyPr/>
        <a:lstStyle/>
        <a:p>
          <a:endParaRPr lang="en-US"/>
        </a:p>
      </dgm:t>
    </dgm:pt>
    <dgm:pt modelId="{522A05CD-50A9-4859-9CA9-D097780D1E60}" type="pres">
      <dgm:prSet presAssocID="{57CCB635-DD04-4608-9121-1FFA3EF68637}" presName="Name0" presStyleCnt="0">
        <dgm:presLayoutVars>
          <dgm:chMax val="1"/>
          <dgm:dir/>
          <dgm:animLvl val="ctr"/>
          <dgm:resizeHandles val="exact"/>
        </dgm:presLayoutVars>
      </dgm:prSet>
      <dgm:spPr/>
    </dgm:pt>
    <dgm:pt modelId="{EAD0CF34-EF48-4197-B12D-E81BD6B2EE77}" type="pres">
      <dgm:prSet presAssocID="{C2EFA677-6C8B-4B87-81F6-F0B9E0A28772}" presName="centerShape" presStyleLbl="node0" presStyleIdx="0" presStyleCnt="1" custScaleX="80785" custScaleY="134627"/>
      <dgm:spPr>
        <a:prstGeom prst="roundRect">
          <a:avLst/>
        </a:prstGeom>
      </dgm:spPr>
    </dgm:pt>
    <dgm:pt modelId="{0313163C-5309-4815-BF61-8BF6064EF7EE}" type="pres">
      <dgm:prSet presAssocID="{7912973B-ABB2-4551-BBC0-EAB28014E119}" presName="node" presStyleLbl="node1" presStyleIdx="0" presStyleCnt="7">
        <dgm:presLayoutVars>
          <dgm:bulletEnabled val="1"/>
        </dgm:presLayoutVars>
      </dgm:prSet>
      <dgm:spPr/>
    </dgm:pt>
    <dgm:pt modelId="{DA5C2D41-8889-46E4-8B34-40E4F97517B3}" type="pres">
      <dgm:prSet presAssocID="{7912973B-ABB2-4551-BBC0-EAB28014E119}" presName="dummy" presStyleCnt="0"/>
      <dgm:spPr/>
    </dgm:pt>
    <dgm:pt modelId="{4BB0A4A0-161F-4CF3-AFF1-FA3685B32AFF}" type="pres">
      <dgm:prSet presAssocID="{3FE13F72-F970-4DAC-81DB-FDEEF01639B3}" presName="sibTrans" presStyleLbl="sibTrans2D1" presStyleIdx="0" presStyleCnt="7"/>
      <dgm:spPr/>
    </dgm:pt>
    <dgm:pt modelId="{A8C4756E-6CBB-4C21-AD42-69BCC354A2D2}" type="pres">
      <dgm:prSet presAssocID="{CC54DCD5-2AF0-4E30-A250-A7A6439FDF01}" presName="node" presStyleLbl="node1" presStyleIdx="1" presStyleCnt="7" custScaleX="104549" custScaleY="101048">
        <dgm:presLayoutVars>
          <dgm:bulletEnabled val="1"/>
        </dgm:presLayoutVars>
      </dgm:prSet>
      <dgm:spPr/>
    </dgm:pt>
    <dgm:pt modelId="{C3BD4191-3C80-44A9-BD71-FF2098935134}" type="pres">
      <dgm:prSet presAssocID="{CC54DCD5-2AF0-4E30-A250-A7A6439FDF01}" presName="dummy" presStyleCnt="0"/>
      <dgm:spPr/>
    </dgm:pt>
    <dgm:pt modelId="{E8AC2002-998A-4CCD-AC7A-71429EA032D7}" type="pres">
      <dgm:prSet presAssocID="{8046B6B1-00CA-4DBC-A7D5-39FEAB7D725B}" presName="sibTrans" presStyleLbl="sibTrans2D1" presStyleIdx="1" presStyleCnt="7"/>
      <dgm:spPr/>
    </dgm:pt>
    <dgm:pt modelId="{970CAF3E-9DCA-4BC9-9440-D29040D83716}" type="pres">
      <dgm:prSet presAssocID="{F0293ADF-3167-45CA-86D3-5A4ADED136DC}" presName="node" presStyleLbl="node1" presStyleIdx="2" presStyleCnt="7">
        <dgm:presLayoutVars>
          <dgm:bulletEnabled val="1"/>
        </dgm:presLayoutVars>
      </dgm:prSet>
      <dgm:spPr/>
    </dgm:pt>
    <dgm:pt modelId="{95108172-28A3-4D71-9B42-2250242600BC}" type="pres">
      <dgm:prSet presAssocID="{F0293ADF-3167-45CA-86D3-5A4ADED136DC}" presName="dummy" presStyleCnt="0"/>
      <dgm:spPr/>
    </dgm:pt>
    <dgm:pt modelId="{D58CFC5C-FF62-433A-BFA1-7D786BD83D7C}" type="pres">
      <dgm:prSet presAssocID="{DD97ED12-ADCB-4F72-A3BB-CAE6C7EF2118}" presName="sibTrans" presStyleLbl="sibTrans2D1" presStyleIdx="2" presStyleCnt="7"/>
      <dgm:spPr/>
    </dgm:pt>
    <dgm:pt modelId="{70DA2AD2-78BC-44EB-AD87-CD559CBFAE58}" type="pres">
      <dgm:prSet presAssocID="{24FB75E4-0515-4DBC-91A2-8384AF76EF57}" presName="node" presStyleLbl="node1" presStyleIdx="3" presStyleCnt="7">
        <dgm:presLayoutVars>
          <dgm:bulletEnabled val="1"/>
        </dgm:presLayoutVars>
      </dgm:prSet>
      <dgm:spPr/>
    </dgm:pt>
    <dgm:pt modelId="{62647D7C-FE69-4527-880F-CFFED39379C7}" type="pres">
      <dgm:prSet presAssocID="{24FB75E4-0515-4DBC-91A2-8384AF76EF57}" presName="dummy" presStyleCnt="0"/>
      <dgm:spPr/>
    </dgm:pt>
    <dgm:pt modelId="{1754D6D0-C1BE-4DCD-91C5-B92BEF504CCF}" type="pres">
      <dgm:prSet presAssocID="{0E96D11D-5B53-4CDF-AB90-921E3209E494}" presName="sibTrans" presStyleLbl="sibTrans2D1" presStyleIdx="3" presStyleCnt="7"/>
      <dgm:spPr/>
    </dgm:pt>
    <dgm:pt modelId="{9979D30E-6DEE-4333-BB3F-3932C6EF618D}" type="pres">
      <dgm:prSet presAssocID="{4BCE32AC-05CB-4AE0-A0F8-1A2985C8D02F}" presName="node" presStyleLbl="node1" presStyleIdx="4" presStyleCnt="7">
        <dgm:presLayoutVars>
          <dgm:bulletEnabled val="1"/>
        </dgm:presLayoutVars>
      </dgm:prSet>
      <dgm:spPr/>
    </dgm:pt>
    <dgm:pt modelId="{E99F7911-980D-41CB-BFD6-1C6231FDFEF5}" type="pres">
      <dgm:prSet presAssocID="{4BCE32AC-05CB-4AE0-A0F8-1A2985C8D02F}" presName="dummy" presStyleCnt="0"/>
      <dgm:spPr/>
    </dgm:pt>
    <dgm:pt modelId="{51E7EFB3-A7B4-404B-B99C-EAF6238AD485}" type="pres">
      <dgm:prSet presAssocID="{AAA16376-8E3F-473C-97E2-A36462126C45}" presName="sibTrans" presStyleLbl="sibTrans2D1" presStyleIdx="4" presStyleCnt="7"/>
      <dgm:spPr/>
    </dgm:pt>
    <dgm:pt modelId="{DB8D0EE1-7223-4B5B-ACE9-0DC1CEDD8C8A}" type="pres">
      <dgm:prSet presAssocID="{2281C2B0-3BF3-4394-8A7A-41C8211C5CBC}" presName="node" presStyleLbl="node1" presStyleIdx="5" presStyleCnt="7" custScaleX="102665">
        <dgm:presLayoutVars>
          <dgm:bulletEnabled val="1"/>
        </dgm:presLayoutVars>
      </dgm:prSet>
      <dgm:spPr/>
    </dgm:pt>
    <dgm:pt modelId="{B73D8616-8A8C-4444-B4BA-2C5142081113}" type="pres">
      <dgm:prSet presAssocID="{2281C2B0-3BF3-4394-8A7A-41C8211C5CBC}" presName="dummy" presStyleCnt="0"/>
      <dgm:spPr/>
    </dgm:pt>
    <dgm:pt modelId="{010929ED-35E7-4F3C-A385-384715D2C207}" type="pres">
      <dgm:prSet presAssocID="{F60621B1-E5E5-4212-8987-1C1E5104265D}" presName="sibTrans" presStyleLbl="sibTrans2D1" presStyleIdx="5" presStyleCnt="7"/>
      <dgm:spPr/>
    </dgm:pt>
    <dgm:pt modelId="{F65AF2AB-488C-4156-98C2-2C2632A7DE86}" type="pres">
      <dgm:prSet presAssocID="{93DB504E-BD76-47C3-AF7A-5B85111FE1CF}" presName="node" presStyleLbl="node1" presStyleIdx="6" presStyleCnt="7">
        <dgm:presLayoutVars>
          <dgm:bulletEnabled val="1"/>
        </dgm:presLayoutVars>
      </dgm:prSet>
      <dgm:spPr/>
    </dgm:pt>
    <dgm:pt modelId="{DE4CDB4D-2CDD-4BE8-8C2E-E4FEDBB60694}" type="pres">
      <dgm:prSet presAssocID="{93DB504E-BD76-47C3-AF7A-5B85111FE1CF}" presName="dummy" presStyleCnt="0"/>
      <dgm:spPr/>
    </dgm:pt>
    <dgm:pt modelId="{72E7EB3C-A309-4BCB-93CA-31DFECBBE355}" type="pres">
      <dgm:prSet presAssocID="{FC3E360B-1A1A-4C68-A2CC-9F3B8FF0EFA5}" presName="sibTrans" presStyleLbl="sibTrans2D1" presStyleIdx="6" presStyleCnt="7"/>
      <dgm:spPr/>
    </dgm:pt>
  </dgm:ptLst>
  <dgm:cxnLst>
    <dgm:cxn modelId="{62A93D0C-1AA0-498C-A8EE-0B3C643F913F}" type="presOf" srcId="{7912973B-ABB2-4551-BBC0-EAB28014E119}" destId="{0313163C-5309-4815-BF61-8BF6064EF7EE}" srcOrd="0" destOrd="0" presId="urn:microsoft.com/office/officeart/2005/8/layout/radial6"/>
    <dgm:cxn modelId="{DACC160E-1592-41E3-9D53-332528E2D9D3}" type="presOf" srcId="{4BCE32AC-05CB-4AE0-A0F8-1A2985C8D02F}" destId="{9979D30E-6DEE-4333-BB3F-3932C6EF618D}" srcOrd="0" destOrd="0" presId="urn:microsoft.com/office/officeart/2005/8/layout/radial6"/>
    <dgm:cxn modelId="{4DF98F2F-2B9B-49C2-A3FA-4728C31C5D1F}" srcId="{C2EFA677-6C8B-4B87-81F6-F0B9E0A28772}" destId="{7912973B-ABB2-4551-BBC0-EAB28014E119}" srcOrd="0" destOrd="0" parTransId="{ADD94AE8-DC61-49A9-BB97-CBF77EF0411D}" sibTransId="{3FE13F72-F970-4DAC-81DB-FDEEF01639B3}"/>
    <dgm:cxn modelId="{7ED77B3C-C85E-4E76-ADCE-27C78DC21DCF}" type="presOf" srcId="{93DB504E-BD76-47C3-AF7A-5B85111FE1CF}" destId="{F65AF2AB-488C-4156-98C2-2C2632A7DE86}" srcOrd="0" destOrd="0" presId="urn:microsoft.com/office/officeart/2005/8/layout/radial6"/>
    <dgm:cxn modelId="{245EDF3D-DCDC-4B13-8B97-A9BF75B7764A}" srcId="{C2EFA677-6C8B-4B87-81F6-F0B9E0A28772}" destId="{93DB504E-BD76-47C3-AF7A-5B85111FE1CF}" srcOrd="6" destOrd="0" parTransId="{376F9AC5-509E-4C43-8060-86EFE67E44A0}" sibTransId="{FC3E360B-1A1A-4C68-A2CC-9F3B8FF0EFA5}"/>
    <dgm:cxn modelId="{CE4BD041-A9F9-466A-B38E-314DF09DE22F}" type="presOf" srcId="{F0293ADF-3167-45CA-86D3-5A4ADED136DC}" destId="{970CAF3E-9DCA-4BC9-9440-D29040D83716}" srcOrd="0" destOrd="0" presId="urn:microsoft.com/office/officeart/2005/8/layout/radial6"/>
    <dgm:cxn modelId="{3E6EC149-A51E-4E38-BC33-41891A9C72FC}" srcId="{C2EFA677-6C8B-4B87-81F6-F0B9E0A28772}" destId="{CC54DCD5-2AF0-4E30-A250-A7A6439FDF01}" srcOrd="1" destOrd="0" parTransId="{36660F4C-1F69-4971-9523-66925ADC209B}" sibTransId="{8046B6B1-00CA-4DBC-A7D5-39FEAB7D725B}"/>
    <dgm:cxn modelId="{5ACC8D62-47D1-441A-AC54-E8B07C8E6FB3}" type="presOf" srcId="{24FB75E4-0515-4DBC-91A2-8384AF76EF57}" destId="{70DA2AD2-78BC-44EB-AD87-CD559CBFAE58}" srcOrd="0" destOrd="0" presId="urn:microsoft.com/office/officeart/2005/8/layout/radial6"/>
    <dgm:cxn modelId="{DABD3665-8A94-4F15-A1DE-5BD2716CC897}" srcId="{C2EFA677-6C8B-4B87-81F6-F0B9E0A28772}" destId="{2281C2B0-3BF3-4394-8A7A-41C8211C5CBC}" srcOrd="5" destOrd="0" parTransId="{4DC2C5E6-6A5B-4EE7-A93D-8FBB949C51FA}" sibTransId="{F60621B1-E5E5-4212-8987-1C1E5104265D}"/>
    <dgm:cxn modelId="{D49EC468-A79E-4DB5-AA9C-C7885FBADC11}" type="presOf" srcId="{57CCB635-DD04-4608-9121-1FFA3EF68637}" destId="{522A05CD-50A9-4859-9CA9-D097780D1E60}" srcOrd="0" destOrd="0" presId="urn:microsoft.com/office/officeart/2005/8/layout/radial6"/>
    <dgm:cxn modelId="{858E2F8A-DE98-4023-9C19-DD59B15F6455}" type="presOf" srcId="{DD97ED12-ADCB-4F72-A3BB-CAE6C7EF2118}" destId="{D58CFC5C-FF62-433A-BFA1-7D786BD83D7C}" srcOrd="0" destOrd="0" presId="urn:microsoft.com/office/officeart/2005/8/layout/radial6"/>
    <dgm:cxn modelId="{48BF678E-4488-42D7-BEEF-B291208B267E}" type="presOf" srcId="{FC3E360B-1A1A-4C68-A2CC-9F3B8FF0EFA5}" destId="{72E7EB3C-A309-4BCB-93CA-31DFECBBE355}" srcOrd="0" destOrd="0" presId="urn:microsoft.com/office/officeart/2005/8/layout/radial6"/>
    <dgm:cxn modelId="{50A33DBD-F0A1-4EA4-A405-959C43B362A9}" srcId="{C2EFA677-6C8B-4B87-81F6-F0B9E0A28772}" destId="{F0293ADF-3167-45CA-86D3-5A4ADED136DC}" srcOrd="2" destOrd="0" parTransId="{725B3734-FC78-4DEC-B78C-BACA7F67605A}" sibTransId="{DD97ED12-ADCB-4F72-A3BB-CAE6C7EF2118}"/>
    <dgm:cxn modelId="{074C3EBE-0456-4174-831E-55A4393C5DA1}" type="presOf" srcId="{2281C2B0-3BF3-4394-8A7A-41C8211C5CBC}" destId="{DB8D0EE1-7223-4B5B-ACE9-0DC1CEDD8C8A}" srcOrd="0" destOrd="0" presId="urn:microsoft.com/office/officeart/2005/8/layout/radial6"/>
    <dgm:cxn modelId="{1F5F54C8-3618-4089-A47E-D89CB7B0EAF3}" srcId="{C2EFA677-6C8B-4B87-81F6-F0B9E0A28772}" destId="{24FB75E4-0515-4DBC-91A2-8384AF76EF57}" srcOrd="3" destOrd="0" parTransId="{620995C5-FC43-4891-A219-7B1D44796748}" sibTransId="{0E96D11D-5B53-4CDF-AB90-921E3209E494}"/>
    <dgm:cxn modelId="{607C8DCB-3A42-4B92-B1FB-0C7B25207725}" srcId="{C2EFA677-6C8B-4B87-81F6-F0B9E0A28772}" destId="{4BCE32AC-05CB-4AE0-A0F8-1A2985C8D02F}" srcOrd="4" destOrd="0" parTransId="{654CF64C-660F-4F11-A243-8D4723E8DD17}" sibTransId="{AAA16376-8E3F-473C-97E2-A36462126C45}"/>
    <dgm:cxn modelId="{688DD9CE-38A3-4D72-B29E-447179F209FA}" type="presOf" srcId="{C2EFA677-6C8B-4B87-81F6-F0B9E0A28772}" destId="{EAD0CF34-EF48-4197-B12D-E81BD6B2EE77}" srcOrd="0" destOrd="0" presId="urn:microsoft.com/office/officeart/2005/8/layout/radial6"/>
    <dgm:cxn modelId="{D891B7D1-DA7F-4083-B59D-B6524FEA68B2}" type="presOf" srcId="{AAA16376-8E3F-473C-97E2-A36462126C45}" destId="{51E7EFB3-A7B4-404B-B99C-EAF6238AD485}" srcOrd="0" destOrd="0" presId="urn:microsoft.com/office/officeart/2005/8/layout/radial6"/>
    <dgm:cxn modelId="{032EEAD3-AF9A-4433-81DB-F0262727A7F5}" type="presOf" srcId="{0E96D11D-5B53-4CDF-AB90-921E3209E494}" destId="{1754D6D0-C1BE-4DCD-91C5-B92BEF504CCF}" srcOrd="0" destOrd="0" presId="urn:microsoft.com/office/officeart/2005/8/layout/radial6"/>
    <dgm:cxn modelId="{B29C84E0-475B-4CA0-B03A-A1D26980C62D}" srcId="{57CCB635-DD04-4608-9121-1FFA3EF68637}" destId="{C2EFA677-6C8B-4B87-81F6-F0B9E0A28772}" srcOrd="0" destOrd="0" parTransId="{75F359C7-B6FF-46A6-8DB5-D292FC6066A8}" sibTransId="{F7F6269E-D47D-4068-907D-2AB6C4F81ECE}"/>
    <dgm:cxn modelId="{A1D8CEE8-27E0-4665-9FD2-DA97284D2DF2}" type="presOf" srcId="{F60621B1-E5E5-4212-8987-1C1E5104265D}" destId="{010929ED-35E7-4F3C-A385-384715D2C207}" srcOrd="0" destOrd="0" presId="urn:microsoft.com/office/officeart/2005/8/layout/radial6"/>
    <dgm:cxn modelId="{F9B6C9E9-577A-4A6D-A992-E73A02403EF6}" type="presOf" srcId="{8046B6B1-00CA-4DBC-A7D5-39FEAB7D725B}" destId="{E8AC2002-998A-4CCD-AC7A-71429EA032D7}" srcOrd="0" destOrd="0" presId="urn:microsoft.com/office/officeart/2005/8/layout/radial6"/>
    <dgm:cxn modelId="{CA8853EA-9185-4CD6-A4D9-F937A6023DD5}" type="presOf" srcId="{CC54DCD5-2AF0-4E30-A250-A7A6439FDF01}" destId="{A8C4756E-6CBB-4C21-AD42-69BCC354A2D2}" srcOrd="0" destOrd="0" presId="urn:microsoft.com/office/officeart/2005/8/layout/radial6"/>
    <dgm:cxn modelId="{B2B9D8FA-F028-4A6B-85C4-CA27BC9A55CA}" type="presOf" srcId="{3FE13F72-F970-4DAC-81DB-FDEEF01639B3}" destId="{4BB0A4A0-161F-4CF3-AFF1-FA3685B32AFF}" srcOrd="0" destOrd="0" presId="urn:microsoft.com/office/officeart/2005/8/layout/radial6"/>
    <dgm:cxn modelId="{F5D74E5F-68BC-4683-A65D-9B7F3DC3C145}" type="presParOf" srcId="{522A05CD-50A9-4859-9CA9-D097780D1E60}" destId="{EAD0CF34-EF48-4197-B12D-E81BD6B2EE77}" srcOrd="0" destOrd="0" presId="urn:microsoft.com/office/officeart/2005/8/layout/radial6"/>
    <dgm:cxn modelId="{9E5DDF5E-B784-488B-BA12-1E6027310DC5}" type="presParOf" srcId="{522A05CD-50A9-4859-9CA9-D097780D1E60}" destId="{0313163C-5309-4815-BF61-8BF6064EF7EE}" srcOrd="1" destOrd="0" presId="urn:microsoft.com/office/officeart/2005/8/layout/radial6"/>
    <dgm:cxn modelId="{484D20ED-7CE2-4A22-B6D5-80BF49C79BB4}" type="presParOf" srcId="{522A05CD-50A9-4859-9CA9-D097780D1E60}" destId="{DA5C2D41-8889-46E4-8B34-40E4F97517B3}" srcOrd="2" destOrd="0" presId="urn:microsoft.com/office/officeart/2005/8/layout/radial6"/>
    <dgm:cxn modelId="{ED40DA1A-19A0-48F7-A9E6-C035E984E6E0}" type="presParOf" srcId="{522A05CD-50A9-4859-9CA9-D097780D1E60}" destId="{4BB0A4A0-161F-4CF3-AFF1-FA3685B32AFF}" srcOrd="3" destOrd="0" presId="urn:microsoft.com/office/officeart/2005/8/layout/radial6"/>
    <dgm:cxn modelId="{BFACF066-309C-4BC1-A6EC-9CC7A322A67E}" type="presParOf" srcId="{522A05CD-50A9-4859-9CA9-D097780D1E60}" destId="{A8C4756E-6CBB-4C21-AD42-69BCC354A2D2}" srcOrd="4" destOrd="0" presId="urn:microsoft.com/office/officeart/2005/8/layout/radial6"/>
    <dgm:cxn modelId="{E883218D-D5DE-40BF-B72A-1BF85BB5D99D}" type="presParOf" srcId="{522A05CD-50A9-4859-9CA9-D097780D1E60}" destId="{C3BD4191-3C80-44A9-BD71-FF2098935134}" srcOrd="5" destOrd="0" presId="urn:microsoft.com/office/officeart/2005/8/layout/radial6"/>
    <dgm:cxn modelId="{5199422A-B8AE-40D6-8C9A-8BEE0F453109}" type="presParOf" srcId="{522A05CD-50A9-4859-9CA9-D097780D1E60}" destId="{E8AC2002-998A-4CCD-AC7A-71429EA032D7}" srcOrd="6" destOrd="0" presId="urn:microsoft.com/office/officeart/2005/8/layout/radial6"/>
    <dgm:cxn modelId="{5F1CBC91-F788-4480-977E-70CEA939A48B}" type="presParOf" srcId="{522A05CD-50A9-4859-9CA9-D097780D1E60}" destId="{970CAF3E-9DCA-4BC9-9440-D29040D83716}" srcOrd="7" destOrd="0" presId="urn:microsoft.com/office/officeart/2005/8/layout/radial6"/>
    <dgm:cxn modelId="{312886B7-C401-4949-A976-7B0F63C6FF13}" type="presParOf" srcId="{522A05CD-50A9-4859-9CA9-D097780D1E60}" destId="{95108172-28A3-4D71-9B42-2250242600BC}" srcOrd="8" destOrd="0" presId="urn:microsoft.com/office/officeart/2005/8/layout/radial6"/>
    <dgm:cxn modelId="{A8873BDA-8636-4BDC-A040-691B3243F80C}" type="presParOf" srcId="{522A05CD-50A9-4859-9CA9-D097780D1E60}" destId="{D58CFC5C-FF62-433A-BFA1-7D786BD83D7C}" srcOrd="9" destOrd="0" presId="urn:microsoft.com/office/officeart/2005/8/layout/radial6"/>
    <dgm:cxn modelId="{FE260887-DA05-4874-919B-736904119E2C}" type="presParOf" srcId="{522A05CD-50A9-4859-9CA9-D097780D1E60}" destId="{70DA2AD2-78BC-44EB-AD87-CD559CBFAE58}" srcOrd="10" destOrd="0" presId="urn:microsoft.com/office/officeart/2005/8/layout/radial6"/>
    <dgm:cxn modelId="{CA30563E-B601-4DC7-BC7E-4E4AB456BBBC}" type="presParOf" srcId="{522A05CD-50A9-4859-9CA9-D097780D1E60}" destId="{62647D7C-FE69-4527-880F-CFFED39379C7}" srcOrd="11" destOrd="0" presId="urn:microsoft.com/office/officeart/2005/8/layout/radial6"/>
    <dgm:cxn modelId="{DCEFD947-9402-4204-8DB1-14764A512E62}" type="presParOf" srcId="{522A05CD-50A9-4859-9CA9-D097780D1E60}" destId="{1754D6D0-C1BE-4DCD-91C5-B92BEF504CCF}" srcOrd="12" destOrd="0" presId="urn:microsoft.com/office/officeart/2005/8/layout/radial6"/>
    <dgm:cxn modelId="{27C7E11F-7627-471E-8B9D-721ED09056F5}" type="presParOf" srcId="{522A05CD-50A9-4859-9CA9-D097780D1E60}" destId="{9979D30E-6DEE-4333-BB3F-3932C6EF618D}" srcOrd="13" destOrd="0" presId="urn:microsoft.com/office/officeart/2005/8/layout/radial6"/>
    <dgm:cxn modelId="{0CBBC8DB-FFBA-4B7B-84CF-136DD841F415}" type="presParOf" srcId="{522A05CD-50A9-4859-9CA9-D097780D1E60}" destId="{E99F7911-980D-41CB-BFD6-1C6231FDFEF5}" srcOrd="14" destOrd="0" presId="urn:microsoft.com/office/officeart/2005/8/layout/radial6"/>
    <dgm:cxn modelId="{F91F0CA6-4F54-4BD5-9703-ED8B98401DC3}" type="presParOf" srcId="{522A05CD-50A9-4859-9CA9-D097780D1E60}" destId="{51E7EFB3-A7B4-404B-B99C-EAF6238AD485}" srcOrd="15" destOrd="0" presId="urn:microsoft.com/office/officeart/2005/8/layout/radial6"/>
    <dgm:cxn modelId="{A4D6D6E3-987A-413A-BAEA-F3DDDD2D9881}" type="presParOf" srcId="{522A05CD-50A9-4859-9CA9-D097780D1E60}" destId="{DB8D0EE1-7223-4B5B-ACE9-0DC1CEDD8C8A}" srcOrd="16" destOrd="0" presId="urn:microsoft.com/office/officeart/2005/8/layout/radial6"/>
    <dgm:cxn modelId="{1638081D-73FA-4E29-B9B4-A195D9315C1C}" type="presParOf" srcId="{522A05CD-50A9-4859-9CA9-D097780D1E60}" destId="{B73D8616-8A8C-4444-B4BA-2C5142081113}" srcOrd="17" destOrd="0" presId="urn:microsoft.com/office/officeart/2005/8/layout/radial6"/>
    <dgm:cxn modelId="{2EEA2921-0BD8-4C77-B75F-7024D94887BE}" type="presParOf" srcId="{522A05CD-50A9-4859-9CA9-D097780D1E60}" destId="{010929ED-35E7-4F3C-A385-384715D2C207}" srcOrd="18" destOrd="0" presId="urn:microsoft.com/office/officeart/2005/8/layout/radial6"/>
    <dgm:cxn modelId="{FD217C42-6C5E-4FE5-A419-5B74CEB12959}" type="presParOf" srcId="{522A05CD-50A9-4859-9CA9-D097780D1E60}" destId="{F65AF2AB-488C-4156-98C2-2C2632A7DE86}" srcOrd="19" destOrd="0" presId="urn:microsoft.com/office/officeart/2005/8/layout/radial6"/>
    <dgm:cxn modelId="{692EC11D-422E-4FC5-B16C-9905E739552C}" type="presParOf" srcId="{522A05CD-50A9-4859-9CA9-D097780D1E60}" destId="{DE4CDB4D-2CDD-4BE8-8C2E-E4FEDBB60694}" srcOrd="20" destOrd="0" presId="urn:microsoft.com/office/officeart/2005/8/layout/radial6"/>
    <dgm:cxn modelId="{9D760E2C-40F0-42C3-ABDE-467003676DCC}" type="presParOf" srcId="{522A05CD-50A9-4859-9CA9-D097780D1E60}" destId="{72E7EB3C-A309-4BCB-93CA-31DFECBBE355}" srcOrd="21"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E7EB3C-A309-4BCB-93CA-31DFECBBE355}">
      <dsp:nvSpPr>
        <dsp:cNvPr id="0" name=""/>
        <dsp:cNvSpPr/>
      </dsp:nvSpPr>
      <dsp:spPr>
        <a:xfrm>
          <a:off x="2016301" y="601178"/>
          <a:ext cx="4766422" cy="4766422"/>
        </a:xfrm>
        <a:prstGeom prst="blockArc">
          <a:avLst>
            <a:gd name="adj1" fmla="val 13114286"/>
            <a:gd name="adj2" fmla="val 16200000"/>
            <a:gd name="adj3" fmla="val 390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0929ED-35E7-4F3C-A385-384715D2C207}">
      <dsp:nvSpPr>
        <dsp:cNvPr id="0" name=""/>
        <dsp:cNvSpPr/>
      </dsp:nvSpPr>
      <dsp:spPr>
        <a:xfrm>
          <a:off x="2016301" y="601178"/>
          <a:ext cx="4766422" cy="4766422"/>
        </a:xfrm>
        <a:prstGeom prst="blockArc">
          <a:avLst>
            <a:gd name="adj1" fmla="val 10028571"/>
            <a:gd name="adj2" fmla="val 13114286"/>
            <a:gd name="adj3" fmla="val 390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1E7EFB3-A7B4-404B-B99C-EAF6238AD485}">
      <dsp:nvSpPr>
        <dsp:cNvPr id="0" name=""/>
        <dsp:cNvSpPr/>
      </dsp:nvSpPr>
      <dsp:spPr>
        <a:xfrm>
          <a:off x="2016301" y="601178"/>
          <a:ext cx="4766422" cy="4766422"/>
        </a:xfrm>
        <a:prstGeom prst="blockArc">
          <a:avLst>
            <a:gd name="adj1" fmla="val 6942857"/>
            <a:gd name="adj2" fmla="val 10028571"/>
            <a:gd name="adj3" fmla="val 390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54D6D0-C1BE-4DCD-91C5-B92BEF504CCF}">
      <dsp:nvSpPr>
        <dsp:cNvPr id="0" name=""/>
        <dsp:cNvSpPr/>
      </dsp:nvSpPr>
      <dsp:spPr>
        <a:xfrm>
          <a:off x="2016301" y="601178"/>
          <a:ext cx="4766422" cy="4766422"/>
        </a:xfrm>
        <a:prstGeom prst="blockArc">
          <a:avLst>
            <a:gd name="adj1" fmla="val 3857143"/>
            <a:gd name="adj2" fmla="val 6942857"/>
            <a:gd name="adj3" fmla="val 390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8CFC5C-FF62-433A-BFA1-7D786BD83D7C}">
      <dsp:nvSpPr>
        <dsp:cNvPr id="0" name=""/>
        <dsp:cNvSpPr/>
      </dsp:nvSpPr>
      <dsp:spPr>
        <a:xfrm>
          <a:off x="2016301" y="601178"/>
          <a:ext cx="4766422" cy="4766422"/>
        </a:xfrm>
        <a:prstGeom prst="blockArc">
          <a:avLst>
            <a:gd name="adj1" fmla="val 771429"/>
            <a:gd name="adj2" fmla="val 3857143"/>
            <a:gd name="adj3" fmla="val 390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8AC2002-998A-4CCD-AC7A-71429EA032D7}">
      <dsp:nvSpPr>
        <dsp:cNvPr id="0" name=""/>
        <dsp:cNvSpPr/>
      </dsp:nvSpPr>
      <dsp:spPr>
        <a:xfrm>
          <a:off x="2016301" y="601178"/>
          <a:ext cx="4766422" cy="4766422"/>
        </a:xfrm>
        <a:prstGeom prst="blockArc">
          <a:avLst>
            <a:gd name="adj1" fmla="val 19285714"/>
            <a:gd name="adj2" fmla="val 771429"/>
            <a:gd name="adj3" fmla="val 390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B0A4A0-161F-4CF3-AFF1-FA3685B32AFF}">
      <dsp:nvSpPr>
        <dsp:cNvPr id="0" name=""/>
        <dsp:cNvSpPr/>
      </dsp:nvSpPr>
      <dsp:spPr>
        <a:xfrm>
          <a:off x="2016301" y="601178"/>
          <a:ext cx="4766422" cy="4766422"/>
        </a:xfrm>
        <a:prstGeom prst="blockArc">
          <a:avLst>
            <a:gd name="adj1" fmla="val 16200000"/>
            <a:gd name="adj2" fmla="val 19285714"/>
            <a:gd name="adj3" fmla="val 390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D0CF34-EF48-4197-B12D-E81BD6B2EE77}">
      <dsp:nvSpPr>
        <dsp:cNvPr id="0" name=""/>
        <dsp:cNvSpPr/>
      </dsp:nvSpPr>
      <dsp:spPr>
        <a:xfrm>
          <a:off x="3653010" y="1740355"/>
          <a:ext cx="1493003" cy="2488068"/>
        </a:xfrm>
        <a:prstGeom prst="roundRect">
          <a:avLst/>
        </a:prstGeom>
        <a:solidFill>
          <a:schemeClr val="bg1"/>
        </a:solidFill>
        <a:ln w="508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b" anchorCtr="1">
          <a:noAutofit/>
        </a:bodyPr>
        <a:lstStyle/>
        <a:p>
          <a:pPr marL="0" lvl="0" indent="0" algn="ctr" defTabSz="1066800">
            <a:lnSpc>
              <a:spcPct val="90000"/>
            </a:lnSpc>
            <a:spcBef>
              <a:spcPct val="0"/>
            </a:spcBef>
            <a:spcAft>
              <a:spcPts val="100"/>
            </a:spcAft>
            <a:buNone/>
          </a:pPr>
          <a:r>
            <a:rPr lang="en-US" sz="2400" b="1" kern="1200" dirty="0">
              <a:solidFill>
                <a:schemeClr val="accent1"/>
              </a:solidFill>
            </a:rPr>
            <a:t>Teradata</a:t>
          </a:r>
        </a:p>
        <a:p>
          <a:pPr marL="0" lvl="0" indent="0" algn="ctr" defTabSz="1066800">
            <a:lnSpc>
              <a:spcPct val="90000"/>
            </a:lnSpc>
            <a:spcBef>
              <a:spcPct val="0"/>
            </a:spcBef>
            <a:spcAft>
              <a:spcPct val="35000"/>
            </a:spcAft>
            <a:buNone/>
          </a:pPr>
          <a:r>
            <a:rPr lang="en-US" sz="2400" b="1" kern="1200" dirty="0">
              <a:solidFill>
                <a:schemeClr val="accent1"/>
              </a:solidFill>
            </a:rPr>
            <a:t>Vantage</a:t>
          </a:r>
        </a:p>
      </dsp:txBody>
      <dsp:txXfrm>
        <a:off x="3725892" y="1813237"/>
        <a:ext cx="1347239" cy="2342304"/>
      </dsp:txXfrm>
    </dsp:sp>
    <dsp:sp modelId="{0313163C-5309-4815-BF61-8BF6064EF7EE}">
      <dsp:nvSpPr>
        <dsp:cNvPr id="0" name=""/>
        <dsp:cNvSpPr/>
      </dsp:nvSpPr>
      <dsp:spPr>
        <a:xfrm>
          <a:off x="3752670" y="908"/>
          <a:ext cx="1293684" cy="1293684"/>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t>MPP Architecture</a:t>
          </a:r>
          <a:endParaRPr lang="en-US" sz="1000" kern="1200" dirty="0"/>
        </a:p>
      </dsp:txBody>
      <dsp:txXfrm>
        <a:off x="3942126" y="190364"/>
        <a:ext cx="914772" cy="914772"/>
      </dsp:txXfrm>
    </dsp:sp>
    <dsp:sp modelId="{A8C4756E-6CBB-4C21-AD42-69BCC354A2D2}">
      <dsp:nvSpPr>
        <dsp:cNvPr id="0" name=""/>
        <dsp:cNvSpPr/>
      </dsp:nvSpPr>
      <dsp:spPr>
        <a:xfrm>
          <a:off x="5550103" y="873898"/>
          <a:ext cx="1352533" cy="1307241"/>
        </a:xfrm>
        <a:prstGeom prst="ellipse">
          <a:avLst/>
        </a:prstGeom>
        <a:solidFill>
          <a:srgbClr val="FF99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bg1"/>
              </a:solidFill>
            </a:rPr>
            <a:t>Data Management</a:t>
          </a:r>
          <a:endParaRPr lang="en-US" sz="1000" kern="1200" dirty="0">
            <a:solidFill>
              <a:schemeClr val="bg1"/>
            </a:solidFill>
          </a:endParaRPr>
        </a:p>
      </dsp:txBody>
      <dsp:txXfrm>
        <a:off x="5748177" y="1065339"/>
        <a:ext cx="956385" cy="924359"/>
      </dsp:txXfrm>
    </dsp:sp>
    <dsp:sp modelId="{970CAF3E-9DCA-4BC9-9440-D29040D83716}">
      <dsp:nvSpPr>
        <dsp:cNvPr id="0" name=""/>
        <dsp:cNvSpPr/>
      </dsp:nvSpPr>
      <dsp:spPr>
        <a:xfrm>
          <a:off x="6030724" y="2857498"/>
          <a:ext cx="1293684" cy="1293684"/>
        </a:xfrm>
        <a:prstGeom prst="ellipse">
          <a:avLst/>
        </a:prstGeom>
        <a:solidFill>
          <a:srgbClr val="DFDA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bg1"/>
              </a:solidFill>
            </a:rPr>
            <a:t>Optimizer</a:t>
          </a:r>
        </a:p>
      </dsp:txBody>
      <dsp:txXfrm>
        <a:off x="6220180" y="3046954"/>
        <a:ext cx="914772" cy="914772"/>
      </dsp:txXfrm>
    </dsp:sp>
    <dsp:sp modelId="{70DA2AD2-78BC-44EB-AD87-CD559CBFAE58}">
      <dsp:nvSpPr>
        <dsp:cNvPr id="0" name=""/>
        <dsp:cNvSpPr/>
      </dsp:nvSpPr>
      <dsp:spPr>
        <a:xfrm>
          <a:off x="4766500" y="4442786"/>
          <a:ext cx="1293684" cy="1293684"/>
        </a:xfrm>
        <a:prstGeom prst="ellips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bg1"/>
              </a:solidFill>
            </a:rPr>
            <a:t>Query</a:t>
          </a:r>
          <a:br>
            <a:rPr lang="en-US" sz="1000" b="1" kern="1200" dirty="0">
              <a:solidFill>
                <a:schemeClr val="bg1"/>
              </a:solidFill>
            </a:rPr>
          </a:br>
          <a:r>
            <a:rPr lang="en-US" sz="1000" b="1" kern="1200" dirty="0">
              <a:solidFill>
                <a:schemeClr val="bg1"/>
              </a:solidFill>
            </a:rPr>
            <a:t>Execution</a:t>
          </a:r>
          <a:endParaRPr lang="en-US" sz="1000" kern="1200" dirty="0">
            <a:solidFill>
              <a:schemeClr val="bg1"/>
            </a:solidFill>
          </a:endParaRPr>
        </a:p>
      </dsp:txBody>
      <dsp:txXfrm>
        <a:off x="4955956" y="4632242"/>
        <a:ext cx="914772" cy="914772"/>
      </dsp:txXfrm>
    </dsp:sp>
    <dsp:sp modelId="{9979D30E-6DEE-4333-BB3F-3932C6EF618D}">
      <dsp:nvSpPr>
        <dsp:cNvPr id="0" name=""/>
        <dsp:cNvSpPr/>
      </dsp:nvSpPr>
      <dsp:spPr>
        <a:xfrm>
          <a:off x="2738841" y="4442786"/>
          <a:ext cx="1293684" cy="1293684"/>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t>Extensibility</a:t>
          </a:r>
        </a:p>
      </dsp:txBody>
      <dsp:txXfrm>
        <a:off x="2928297" y="4632242"/>
        <a:ext cx="914772" cy="914772"/>
      </dsp:txXfrm>
    </dsp:sp>
    <dsp:sp modelId="{DB8D0EE1-7223-4B5B-ACE9-0DC1CEDD8C8A}">
      <dsp:nvSpPr>
        <dsp:cNvPr id="0" name=""/>
        <dsp:cNvSpPr/>
      </dsp:nvSpPr>
      <dsp:spPr>
        <a:xfrm>
          <a:off x="1457377" y="2857498"/>
          <a:ext cx="1328160" cy="1293684"/>
        </a:xfrm>
        <a:prstGeom prst="ellipse">
          <a:avLst/>
        </a:prstGeom>
        <a:solidFill>
          <a:schemeClr val="tx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t>Workload Management</a:t>
          </a:r>
        </a:p>
      </dsp:txBody>
      <dsp:txXfrm>
        <a:off x="1651882" y="3046954"/>
        <a:ext cx="939150" cy="914772"/>
      </dsp:txXfrm>
    </dsp:sp>
    <dsp:sp modelId="{F65AF2AB-488C-4156-98C2-2C2632A7DE86}">
      <dsp:nvSpPr>
        <dsp:cNvPr id="0" name=""/>
        <dsp:cNvSpPr/>
      </dsp:nvSpPr>
      <dsp:spPr>
        <a:xfrm>
          <a:off x="1925812" y="880676"/>
          <a:ext cx="1293684" cy="1293684"/>
        </a:xfrm>
        <a:prstGeom prst="ellipse">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t>Availability</a:t>
          </a:r>
        </a:p>
      </dsp:txBody>
      <dsp:txXfrm>
        <a:off x="2115268" y="1070132"/>
        <a:ext cx="914772" cy="91477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A87AE45-7D9C-AF4B-9127-07A37BCC0B4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Regular"/>
            </a:endParaRPr>
          </a:p>
        </p:txBody>
      </p:sp>
      <p:sp>
        <p:nvSpPr>
          <p:cNvPr id="3" name="Date Placeholder 2">
            <a:extLst>
              <a:ext uri="{FF2B5EF4-FFF2-40B4-BE49-F238E27FC236}">
                <a16:creationId xmlns:a16="http://schemas.microsoft.com/office/drawing/2014/main" id="{91D4BF13-FEF8-6847-BD1B-D751112DA7D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869856-63EF-664B-B6D1-4347CEFEB312}" type="datetimeFigureOut">
              <a:rPr lang="en-US" smtClean="0">
                <a:latin typeface="Arial Regular"/>
              </a:rPr>
              <a:t>4/18/22</a:t>
            </a:fld>
            <a:endParaRPr lang="en-US" dirty="0">
              <a:latin typeface="Arial Regular"/>
            </a:endParaRPr>
          </a:p>
        </p:txBody>
      </p:sp>
      <p:sp>
        <p:nvSpPr>
          <p:cNvPr id="4" name="Footer Placeholder 3">
            <a:extLst>
              <a:ext uri="{FF2B5EF4-FFF2-40B4-BE49-F238E27FC236}">
                <a16:creationId xmlns:a16="http://schemas.microsoft.com/office/drawing/2014/main" id="{2F4FBDD7-16D6-054A-8A98-281A3B7C508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Regular"/>
            </a:endParaRPr>
          </a:p>
        </p:txBody>
      </p:sp>
      <p:sp>
        <p:nvSpPr>
          <p:cNvPr id="5" name="Slide Number Placeholder 4">
            <a:extLst>
              <a:ext uri="{FF2B5EF4-FFF2-40B4-BE49-F238E27FC236}">
                <a16:creationId xmlns:a16="http://schemas.microsoft.com/office/drawing/2014/main" id="{E42406F2-82FA-EB49-BDED-F186357D5D1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DCF472-C139-3E41-873F-842C077DA286}" type="slidenum">
              <a:rPr lang="en-US" smtClean="0">
                <a:latin typeface="Arial Regular"/>
              </a:rPr>
              <a:t>‹#›</a:t>
            </a:fld>
            <a:endParaRPr lang="en-US" dirty="0">
              <a:latin typeface="Arial Regular"/>
            </a:endParaRPr>
          </a:p>
        </p:txBody>
      </p:sp>
    </p:spTree>
    <p:extLst>
      <p:ext uri="{BB962C8B-B14F-4D97-AF65-F5344CB8AC3E}">
        <p14:creationId xmlns:p14="http://schemas.microsoft.com/office/powerpoint/2010/main" val="306829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Regular"/>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Regular"/>
              </a:defRPr>
            </a:lvl1pPr>
          </a:lstStyle>
          <a:p>
            <a:fld id="{C7103FDF-5845-2441-8890-D723FF5A85D0}" type="datetimeFigureOut">
              <a:rPr lang="en-US" smtClean="0"/>
              <a:pPr/>
              <a:t>4/18/22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Regular"/>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Regular"/>
              </a:defRPr>
            </a:lvl1pPr>
          </a:lstStyle>
          <a:p>
            <a:fld id="{FFDCFA53-E6C0-FD4E-82A8-4284543D7962}" type="slidenum">
              <a:rPr lang="en-US" smtClean="0"/>
              <a:pPr/>
              <a:t>‹#›</a:t>
            </a:fld>
            <a:endParaRPr lang="en-US" dirty="0"/>
          </a:p>
        </p:txBody>
      </p:sp>
    </p:spTree>
    <p:extLst>
      <p:ext uri="{BB962C8B-B14F-4D97-AF65-F5344CB8AC3E}">
        <p14:creationId xmlns:p14="http://schemas.microsoft.com/office/powerpoint/2010/main" val="1191001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Regular"/>
        <a:ea typeface="+mn-ea"/>
        <a:cs typeface="+mn-cs"/>
      </a:defRPr>
    </a:lvl1pPr>
    <a:lvl2pPr marL="457200" algn="l" defTabSz="914400" rtl="0" eaLnBrk="1" latinLnBrk="0" hangingPunct="1">
      <a:defRPr sz="1200" b="0" i="0" kern="1200">
        <a:solidFill>
          <a:schemeClr val="tx1"/>
        </a:solidFill>
        <a:latin typeface="Arial Regular"/>
        <a:ea typeface="+mn-ea"/>
        <a:cs typeface="+mn-cs"/>
      </a:defRPr>
    </a:lvl2pPr>
    <a:lvl3pPr marL="914400" algn="l" defTabSz="914400" rtl="0" eaLnBrk="1" latinLnBrk="0" hangingPunct="1">
      <a:defRPr sz="1200" b="0" i="0" kern="1200">
        <a:solidFill>
          <a:schemeClr val="tx1"/>
        </a:solidFill>
        <a:latin typeface="Arial Regular"/>
        <a:ea typeface="+mn-ea"/>
        <a:cs typeface="+mn-cs"/>
      </a:defRPr>
    </a:lvl3pPr>
    <a:lvl4pPr marL="1371600" algn="l" defTabSz="914400" rtl="0" eaLnBrk="1" latinLnBrk="0" hangingPunct="1">
      <a:defRPr sz="1200" b="0" i="0" kern="1200">
        <a:solidFill>
          <a:schemeClr val="tx1"/>
        </a:solidFill>
        <a:latin typeface="Arial Regular"/>
        <a:ea typeface="+mn-ea"/>
        <a:cs typeface="+mn-cs"/>
      </a:defRPr>
    </a:lvl4pPr>
    <a:lvl5pPr marL="1828800" algn="l" defTabSz="914400" rtl="0" eaLnBrk="1" latinLnBrk="0" hangingPunct="1">
      <a:defRPr sz="1200" b="0" i="0" kern="1200">
        <a:solidFill>
          <a:schemeClr val="tx1"/>
        </a:solidFill>
        <a:latin typeface="Arial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DCFA53-E6C0-FD4E-82A8-4284543D7962}" type="slidenum">
              <a:rPr lang="en-US" smtClean="0"/>
              <a:pPr/>
              <a:t>1</a:t>
            </a:fld>
            <a:endParaRPr lang="en-US" dirty="0"/>
          </a:p>
        </p:txBody>
      </p:sp>
    </p:spTree>
    <p:extLst>
      <p:ext uri="{BB962C8B-B14F-4D97-AF65-F5344CB8AC3E}">
        <p14:creationId xmlns:p14="http://schemas.microsoft.com/office/powerpoint/2010/main" val="3205416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DCFA53-E6C0-FD4E-82A8-4284543D7962}" type="slidenum">
              <a:rPr lang="en-US" smtClean="0"/>
              <a:pPr/>
              <a:t>3</a:t>
            </a:fld>
            <a:endParaRPr lang="en-US" dirty="0"/>
          </a:p>
        </p:txBody>
      </p:sp>
    </p:spTree>
    <p:extLst>
      <p:ext uri="{BB962C8B-B14F-4D97-AF65-F5344CB8AC3E}">
        <p14:creationId xmlns:p14="http://schemas.microsoft.com/office/powerpoint/2010/main" val="8231387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19ED8FC-CD06-D246-8090-BA8BDAB902B1}"/>
              </a:ext>
            </a:extLst>
          </p:cNvPr>
          <p:cNvSpPr/>
          <p:nvPr userDrawn="1"/>
        </p:nvSpPr>
        <p:spPr>
          <a:xfrm>
            <a:off x="10345571" y="6308522"/>
            <a:ext cx="1214651" cy="3275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8" name="Rectangle 17">
            <a:extLst>
              <a:ext uri="{FF2B5EF4-FFF2-40B4-BE49-F238E27FC236}">
                <a16:creationId xmlns:a16="http://schemas.microsoft.com/office/drawing/2014/main" id="{8D8B61AA-6CB5-4548-8A30-7092021DB903}"/>
              </a:ext>
            </a:extLst>
          </p:cNvPr>
          <p:cNvSpPr/>
          <p:nvPr userDrawn="1"/>
        </p:nvSpPr>
        <p:spPr>
          <a:xfrm>
            <a:off x="439386" y="6388923"/>
            <a:ext cx="415389" cy="30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2" name="Rectangle 11">
            <a:extLst>
              <a:ext uri="{FF2B5EF4-FFF2-40B4-BE49-F238E27FC236}">
                <a16:creationId xmlns:a16="http://schemas.microsoft.com/office/drawing/2014/main" id="{33B2D26A-1641-EA46-BA7A-35D7C54DB8DE}"/>
              </a:ext>
            </a:extLst>
          </p:cNvPr>
          <p:cNvSpPr/>
          <p:nvPr/>
        </p:nvSpPr>
        <p:spPr>
          <a:xfrm>
            <a:off x="311727" y="310393"/>
            <a:ext cx="11565346" cy="62362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5" name="Picture 4">
            <a:extLst>
              <a:ext uri="{FF2B5EF4-FFF2-40B4-BE49-F238E27FC236}">
                <a16:creationId xmlns:a16="http://schemas.microsoft.com/office/drawing/2014/main" id="{18413D24-3B95-1C42-AB05-3DB6C7117B9C}"/>
              </a:ext>
            </a:extLst>
          </p:cNvPr>
          <p:cNvPicPr>
            <a:picLocks noChangeAspect="1"/>
          </p:cNvPicPr>
          <p:nvPr userDrawn="1"/>
        </p:nvPicPr>
        <p:blipFill>
          <a:blip r:embed="rId2"/>
          <a:stretch>
            <a:fillRect/>
          </a:stretch>
        </p:blipFill>
        <p:spPr>
          <a:xfrm>
            <a:off x="312615" y="310393"/>
            <a:ext cx="4151376" cy="6236208"/>
          </a:xfrm>
          <a:prstGeom prst="rect">
            <a:avLst/>
          </a:prstGeom>
        </p:spPr>
      </p:pic>
      <p:pic>
        <p:nvPicPr>
          <p:cNvPr id="17" name="Picture 16">
            <a:extLst>
              <a:ext uri="{FF2B5EF4-FFF2-40B4-BE49-F238E27FC236}">
                <a16:creationId xmlns:a16="http://schemas.microsoft.com/office/drawing/2014/main" id="{07FBDA82-7791-114A-823E-0184D1BF1BF3}"/>
              </a:ext>
            </a:extLst>
          </p:cNvPr>
          <p:cNvPicPr>
            <a:picLocks noChangeAspect="1"/>
          </p:cNvPicPr>
          <p:nvPr userDrawn="1"/>
        </p:nvPicPr>
        <p:blipFill>
          <a:blip r:embed="rId3"/>
          <a:stretch>
            <a:fillRect/>
          </a:stretch>
        </p:blipFill>
        <p:spPr>
          <a:xfrm>
            <a:off x="819150" y="3163643"/>
            <a:ext cx="2554284" cy="484991"/>
          </a:xfrm>
          <a:prstGeom prst="rect">
            <a:avLst/>
          </a:prstGeom>
        </p:spPr>
      </p:pic>
      <p:sp>
        <p:nvSpPr>
          <p:cNvPr id="10" name="Text Placeholder 9">
            <a:extLst>
              <a:ext uri="{FF2B5EF4-FFF2-40B4-BE49-F238E27FC236}">
                <a16:creationId xmlns:a16="http://schemas.microsoft.com/office/drawing/2014/main" id="{256AC677-1009-7C40-80EF-D192F410E132}"/>
              </a:ext>
            </a:extLst>
          </p:cNvPr>
          <p:cNvSpPr>
            <a:spLocks noGrp="1"/>
          </p:cNvSpPr>
          <p:nvPr>
            <p:ph type="body" sz="quarter" idx="10" hasCustomPrompt="1"/>
          </p:nvPr>
        </p:nvSpPr>
        <p:spPr bwMode="gray">
          <a:xfrm>
            <a:off x="5070677" y="1132699"/>
            <a:ext cx="6571596" cy="2416413"/>
          </a:xfrm>
          <a:noFill/>
        </p:spPr>
        <p:txBody>
          <a:bodyPr wrap="square" lIns="91440" tIns="0" rIns="91440" bIns="0" anchor="b" anchorCtr="0">
            <a:noAutofit/>
          </a:bodyPr>
          <a:lstStyle>
            <a:lvl1pPr marL="0" indent="0" algn="l">
              <a:lnSpc>
                <a:spcPct val="100000"/>
              </a:lnSpc>
              <a:spcBef>
                <a:spcPts val="200"/>
              </a:spcBef>
              <a:spcAft>
                <a:spcPts val="800"/>
              </a:spcAft>
              <a:buFont typeface="Arial" panose="020B0604020202020204" pitchFamily="34" charset="0"/>
              <a:buChar char="​"/>
              <a:tabLst>
                <a:tab pos="457200" algn="l"/>
              </a:tabLst>
              <a:defRPr sz="3600" b="1">
                <a:solidFill>
                  <a:schemeClr val="accent1"/>
                </a:solidFill>
              </a:defRPr>
            </a:lvl1pPr>
            <a:lvl2pPr marL="0" indent="0" algn="l">
              <a:lnSpc>
                <a:spcPct val="100000"/>
              </a:lnSpc>
              <a:spcBef>
                <a:spcPts val="0"/>
              </a:spcBef>
              <a:spcAft>
                <a:spcPts val="800"/>
              </a:spcAft>
              <a:buFont typeface="Arial" panose="020B0604020202020204" pitchFamily="34" charset="0"/>
              <a:buChar char="​"/>
              <a:defRPr sz="2400" b="0">
                <a:solidFill>
                  <a:schemeClr val="bg1"/>
                </a:solidFill>
              </a:defRPr>
            </a:lvl2pPr>
            <a:lvl3pPr marL="0" indent="0" algn="l">
              <a:lnSpc>
                <a:spcPct val="100000"/>
              </a:lnSpc>
              <a:spcBef>
                <a:spcPts val="600"/>
              </a:spcBef>
              <a:spcAft>
                <a:spcPts val="800"/>
              </a:spcAft>
              <a:buFont typeface="Arial" panose="020B0604020202020204" pitchFamily="34" charset="0"/>
              <a:buChar char="​"/>
              <a:defRPr sz="1800" b="1">
                <a:solidFill>
                  <a:schemeClr val="bg1">
                    <a:lumMod val="85000"/>
                  </a:schemeClr>
                </a:solidFill>
              </a:defRPr>
            </a:lvl3pPr>
            <a:lvl4pPr marL="0" indent="0" algn="l">
              <a:lnSpc>
                <a:spcPct val="100000"/>
              </a:lnSpc>
              <a:spcBef>
                <a:spcPts val="200"/>
              </a:spcBef>
              <a:spcAft>
                <a:spcPts val="800"/>
              </a:spcAft>
              <a:buFont typeface="Arial" panose="020B0604020202020204" pitchFamily="34" charset="0"/>
              <a:buChar char="​"/>
              <a:defRPr sz="1800" b="0">
                <a:solidFill>
                  <a:schemeClr val="bg1">
                    <a:lumMod val="85000"/>
                  </a:schemeClr>
                </a:solidFill>
              </a:defRPr>
            </a:lvl4pPr>
            <a:lvl5pPr marL="0" indent="0" algn="l">
              <a:lnSpc>
                <a:spcPct val="100000"/>
              </a:lnSpc>
              <a:spcBef>
                <a:spcPts val="200"/>
              </a:spcBef>
              <a:spcAft>
                <a:spcPts val="800"/>
              </a:spcAft>
              <a:buFont typeface="Arial" panose="020B0604020202020204" pitchFamily="34" charset="0"/>
              <a:buChar char="​"/>
              <a:defRPr sz="1800" b="0">
                <a:solidFill>
                  <a:schemeClr val="bg1">
                    <a:lumMod val="85000"/>
                  </a:schemeClr>
                </a:solidFill>
              </a:defRPr>
            </a:lvl5pPr>
            <a:lvl6pPr marL="0" indent="0" algn="ctr">
              <a:lnSpc>
                <a:spcPct val="85000"/>
              </a:lnSpc>
              <a:spcBef>
                <a:spcPts val="200"/>
              </a:spcBef>
              <a:spcAft>
                <a:spcPts val="200"/>
              </a:spcAft>
              <a:buFont typeface="Arial" panose="020B0604020202020204" pitchFamily="34" charset="0"/>
              <a:buChar char="​"/>
              <a:defRPr sz="1400" b="0">
                <a:solidFill>
                  <a:schemeClr val="bg1"/>
                </a:solidFill>
              </a:defRPr>
            </a:lvl6pPr>
            <a:lvl7pPr marL="0" indent="0" algn="ctr">
              <a:lnSpc>
                <a:spcPct val="85000"/>
              </a:lnSpc>
              <a:spcBef>
                <a:spcPts val="200"/>
              </a:spcBef>
              <a:spcAft>
                <a:spcPts val="200"/>
              </a:spcAft>
              <a:buFont typeface="Arial" panose="020B0604020202020204" pitchFamily="34" charset="0"/>
              <a:buChar char="​"/>
              <a:defRPr sz="1400" b="0">
                <a:solidFill>
                  <a:schemeClr val="bg1"/>
                </a:solidFill>
              </a:defRPr>
            </a:lvl7pPr>
            <a:lvl8pPr marL="0" indent="0" algn="ctr">
              <a:lnSpc>
                <a:spcPct val="85000"/>
              </a:lnSpc>
              <a:spcBef>
                <a:spcPts val="200"/>
              </a:spcBef>
              <a:spcAft>
                <a:spcPts val="200"/>
              </a:spcAft>
              <a:buFont typeface="Arial" panose="020B0604020202020204" pitchFamily="34" charset="0"/>
              <a:buChar char="​"/>
              <a:defRPr sz="1400" b="0">
                <a:solidFill>
                  <a:schemeClr val="bg1"/>
                </a:solidFill>
              </a:defRPr>
            </a:lvl8pPr>
            <a:lvl9pPr marL="0" indent="0" algn="ctr">
              <a:lnSpc>
                <a:spcPct val="85000"/>
              </a:lnSpc>
              <a:spcBef>
                <a:spcPts val="200"/>
              </a:spcBef>
              <a:spcAft>
                <a:spcPts val="200"/>
              </a:spcAft>
              <a:buFont typeface="Arial" panose="020B0604020202020204" pitchFamily="34" charset="0"/>
              <a:buChar char="​"/>
              <a:defRPr sz="1400" b="0">
                <a:solidFill>
                  <a:schemeClr val="bg1"/>
                </a:solidFill>
              </a:defRPr>
            </a:lvl9pPr>
          </a:lstStyle>
          <a:p>
            <a:pPr lvl="0"/>
            <a:r>
              <a:rPr lang="en-US" dirty="0"/>
              <a:t>Presentation Title Multiple Line Title Length</a:t>
            </a:r>
          </a:p>
        </p:txBody>
      </p:sp>
      <p:sp>
        <p:nvSpPr>
          <p:cNvPr id="11" name="Text Placeholder 9">
            <a:extLst>
              <a:ext uri="{FF2B5EF4-FFF2-40B4-BE49-F238E27FC236}">
                <a16:creationId xmlns:a16="http://schemas.microsoft.com/office/drawing/2014/main" id="{A8749994-227C-414C-9A58-F1F52D7FF59E}"/>
              </a:ext>
            </a:extLst>
          </p:cNvPr>
          <p:cNvSpPr>
            <a:spLocks noGrp="1"/>
          </p:cNvSpPr>
          <p:nvPr>
            <p:ph type="body" sz="quarter" idx="14" hasCustomPrompt="1"/>
          </p:nvPr>
        </p:nvSpPr>
        <p:spPr bwMode="gray">
          <a:xfrm>
            <a:off x="5070677" y="3739584"/>
            <a:ext cx="6571596" cy="1269714"/>
          </a:xfrm>
          <a:noFill/>
        </p:spPr>
        <p:txBody>
          <a:bodyPr wrap="square" lIns="91440" tIns="0" rIns="91440" bIns="0" anchor="t" anchorCtr="0">
            <a:noAutofit/>
          </a:bodyPr>
          <a:lstStyle>
            <a:lvl1pPr marL="0" marR="0" indent="0" algn="l" defTabSz="914400" rtl="0" eaLnBrk="1" fontAlgn="auto" latinLnBrk="0" hangingPunct="1">
              <a:lnSpc>
                <a:spcPct val="90000"/>
              </a:lnSpc>
              <a:spcBef>
                <a:spcPts val="600"/>
              </a:spcBef>
              <a:spcAft>
                <a:spcPts val="0"/>
              </a:spcAft>
              <a:buClrTx/>
              <a:buSzTx/>
              <a:buFont typeface="Arial" panose="020B0604020202020204" pitchFamily="34" charset="0"/>
              <a:buChar char="​"/>
              <a:tabLst>
                <a:tab pos="457200" algn="l"/>
              </a:tabLst>
              <a:defRPr sz="2400" b="0">
                <a:solidFill>
                  <a:schemeClr val="bg1"/>
                </a:solidFill>
              </a:defRPr>
            </a:lvl1pPr>
            <a:lvl2pPr marL="0" indent="0" algn="l">
              <a:lnSpc>
                <a:spcPct val="100000"/>
              </a:lnSpc>
              <a:spcBef>
                <a:spcPts val="0"/>
              </a:spcBef>
              <a:spcAft>
                <a:spcPts val="800"/>
              </a:spcAft>
              <a:buFont typeface="Arial" panose="020B0604020202020204" pitchFamily="34" charset="0"/>
              <a:buChar char="​"/>
              <a:defRPr sz="2400" b="0">
                <a:solidFill>
                  <a:schemeClr val="bg1"/>
                </a:solidFill>
              </a:defRPr>
            </a:lvl2pPr>
            <a:lvl3pPr marL="0" indent="0" algn="l">
              <a:lnSpc>
                <a:spcPct val="100000"/>
              </a:lnSpc>
              <a:spcBef>
                <a:spcPts val="600"/>
              </a:spcBef>
              <a:spcAft>
                <a:spcPts val="800"/>
              </a:spcAft>
              <a:buFont typeface="Arial" panose="020B0604020202020204" pitchFamily="34" charset="0"/>
              <a:buChar char="​"/>
              <a:defRPr sz="1800" b="1">
                <a:solidFill>
                  <a:schemeClr val="bg1">
                    <a:lumMod val="85000"/>
                  </a:schemeClr>
                </a:solidFill>
              </a:defRPr>
            </a:lvl3pPr>
            <a:lvl4pPr marL="0" indent="0" algn="l">
              <a:lnSpc>
                <a:spcPct val="100000"/>
              </a:lnSpc>
              <a:spcBef>
                <a:spcPts val="200"/>
              </a:spcBef>
              <a:spcAft>
                <a:spcPts val="800"/>
              </a:spcAft>
              <a:buFont typeface="Arial" panose="020B0604020202020204" pitchFamily="34" charset="0"/>
              <a:buChar char="​"/>
              <a:defRPr sz="1800" b="0">
                <a:solidFill>
                  <a:schemeClr val="bg1">
                    <a:lumMod val="85000"/>
                  </a:schemeClr>
                </a:solidFill>
              </a:defRPr>
            </a:lvl4pPr>
            <a:lvl5pPr marL="0" indent="0" algn="l">
              <a:lnSpc>
                <a:spcPct val="100000"/>
              </a:lnSpc>
              <a:spcBef>
                <a:spcPts val="200"/>
              </a:spcBef>
              <a:spcAft>
                <a:spcPts val="800"/>
              </a:spcAft>
              <a:buFont typeface="Arial" panose="020B0604020202020204" pitchFamily="34" charset="0"/>
              <a:buChar char="​"/>
              <a:defRPr sz="1800" b="0">
                <a:solidFill>
                  <a:schemeClr val="bg1">
                    <a:lumMod val="85000"/>
                  </a:schemeClr>
                </a:solidFill>
              </a:defRPr>
            </a:lvl5pPr>
            <a:lvl6pPr marL="0" indent="0" algn="ctr">
              <a:lnSpc>
                <a:spcPct val="85000"/>
              </a:lnSpc>
              <a:spcBef>
                <a:spcPts val="200"/>
              </a:spcBef>
              <a:spcAft>
                <a:spcPts val="200"/>
              </a:spcAft>
              <a:buFont typeface="Arial" panose="020B0604020202020204" pitchFamily="34" charset="0"/>
              <a:buChar char="​"/>
              <a:defRPr sz="1400" b="0">
                <a:solidFill>
                  <a:schemeClr val="bg1"/>
                </a:solidFill>
              </a:defRPr>
            </a:lvl6pPr>
            <a:lvl7pPr marL="0" indent="0" algn="ctr">
              <a:lnSpc>
                <a:spcPct val="85000"/>
              </a:lnSpc>
              <a:spcBef>
                <a:spcPts val="200"/>
              </a:spcBef>
              <a:spcAft>
                <a:spcPts val="200"/>
              </a:spcAft>
              <a:buFont typeface="Arial" panose="020B0604020202020204" pitchFamily="34" charset="0"/>
              <a:buChar char="​"/>
              <a:defRPr sz="1400" b="0">
                <a:solidFill>
                  <a:schemeClr val="bg1"/>
                </a:solidFill>
              </a:defRPr>
            </a:lvl7pPr>
            <a:lvl8pPr marL="0" indent="0" algn="ctr">
              <a:lnSpc>
                <a:spcPct val="85000"/>
              </a:lnSpc>
              <a:spcBef>
                <a:spcPts val="200"/>
              </a:spcBef>
              <a:spcAft>
                <a:spcPts val="200"/>
              </a:spcAft>
              <a:buFont typeface="Arial" panose="020B0604020202020204" pitchFamily="34" charset="0"/>
              <a:buChar char="​"/>
              <a:defRPr sz="1400" b="0">
                <a:solidFill>
                  <a:schemeClr val="bg1"/>
                </a:solidFill>
              </a:defRPr>
            </a:lvl8pPr>
            <a:lvl9pPr marL="0" indent="0" algn="ctr">
              <a:lnSpc>
                <a:spcPct val="85000"/>
              </a:lnSpc>
              <a:spcBef>
                <a:spcPts val="200"/>
              </a:spcBef>
              <a:spcAft>
                <a:spcPts val="200"/>
              </a:spcAft>
              <a:buFont typeface="Arial" panose="020B0604020202020204" pitchFamily="34" charset="0"/>
              <a:buChar char="​"/>
              <a:defRPr sz="1400" b="0">
                <a:solidFill>
                  <a:schemeClr val="bg1"/>
                </a:solidFill>
              </a:defRPr>
            </a:lvl9pPr>
          </a:lstStyle>
          <a:p>
            <a:r>
              <a:rPr lang="en-US" dirty="0">
                <a:effectLst/>
                <a:latin typeface="Arial" panose="020B0604020202020204" pitchFamily="34" charset="0"/>
              </a:rPr>
              <a:t>Subtitle Placeholder Multiple Line Title </a:t>
            </a:r>
            <a:br>
              <a:rPr lang="en-US" dirty="0">
                <a:effectLst/>
                <a:latin typeface="Arial" panose="020B0604020202020204" pitchFamily="34" charset="0"/>
              </a:rPr>
            </a:br>
            <a:r>
              <a:rPr lang="en-US" dirty="0">
                <a:effectLst/>
                <a:latin typeface="Arial" panose="020B0604020202020204" pitchFamily="34" charset="0"/>
              </a:rPr>
              <a:t>Length Which Extends To Two Lines</a:t>
            </a:r>
          </a:p>
        </p:txBody>
      </p:sp>
      <p:sp>
        <p:nvSpPr>
          <p:cNvPr id="15" name="Text Placeholder 9">
            <a:extLst>
              <a:ext uri="{FF2B5EF4-FFF2-40B4-BE49-F238E27FC236}">
                <a16:creationId xmlns:a16="http://schemas.microsoft.com/office/drawing/2014/main" id="{DDBD6208-4E1F-214A-9C6D-DAB628D1288F}"/>
              </a:ext>
            </a:extLst>
          </p:cNvPr>
          <p:cNvSpPr>
            <a:spLocks noGrp="1"/>
          </p:cNvSpPr>
          <p:nvPr>
            <p:ph type="body" sz="quarter" idx="15" hasCustomPrompt="1"/>
          </p:nvPr>
        </p:nvSpPr>
        <p:spPr bwMode="gray">
          <a:xfrm>
            <a:off x="5070677" y="5137104"/>
            <a:ext cx="6571596" cy="643718"/>
          </a:xfrm>
          <a:noFill/>
        </p:spPr>
        <p:txBody>
          <a:bodyPr wrap="square" lIns="91440" tIns="0" rIns="91440" bIns="0" anchor="b" anchorCtr="0">
            <a:noAutofit/>
          </a:bodyPr>
          <a:lstStyle>
            <a:lvl1pPr marL="0" indent="0" algn="l">
              <a:lnSpc>
                <a:spcPct val="90000"/>
              </a:lnSpc>
              <a:spcBef>
                <a:spcPts val="600"/>
              </a:spcBef>
              <a:spcAft>
                <a:spcPts val="0"/>
              </a:spcAft>
              <a:buFont typeface="Arial" panose="020B0604020202020204" pitchFamily="34" charset="0"/>
              <a:buChar char="​"/>
              <a:tabLst>
                <a:tab pos="457200" algn="l"/>
              </a:tabLst>
              <a:defRPr sz="1800" b="0">
                <a:solidFill>
                  <a:schemeClr val="bg1">
                    <a:lumMod val="85000"/>
                  </a:schemeClr>
                </a:solidFill>
              </a:defRPr>
            </a:lvl1pPr>
            <a:lvl2pPr marL="0" indent="0" algn="l">
              <a:lnSpc>
                <a:spcPct val="100000"/>
              </a:lnSpc>
              <a:spcBef>
                <a:spcPts val="0"/>
              </a:spcBef>
              <a:spcAft>
                <a:spcPts val="800"/>
              </a:spcAft>
              <a:buFont typeface="Arial" panose="020B0604020202020204" pitchFamily="34" charset="0"/>
              <a:buChar char="​"/>
              <a:defRPr sz="2400" b="0">
                <a:solidFill>
                  <a:schemeClr val="bg1"/>
                </a:solidFill>
              </a:defRPr>
            </a:lvl2pPr>
            <a:lvl3pPr marL="0" indent="0" algn="l">
              <a:lnSpc>
                <a:spcPct val="100000"/>
              </a:lnSpc>
              <a:spcBef>
                <a:spcPts val="600"/>
              </a:spcBef>
              <a:spcAft>
                <a:spcPts val="800"/>
              </a:spcAft>
              <a:buFont typeface="Arial" panose="020B0604020202020204" pitchFamily="34" charset="0"/>
              <a:buChar char="​"/>
              <a:defRPr sz="1800" b="1">
                <a:solidFill>
                  <a:schemeClr val="bg1">
                    <a:lumMod val="85000"/>
                  </a:schemeClr>
                </a:solidFill>
              </a:defRPr>
            </a:lvl3pPr>
            <a:lvl4pPr marL="0" indent="0" algn="l">
              <a:lnSpc>
                <a:spcPct val="100000"/>
              </a:lnSpc>
              <a:spcBef>
                <a:spcPts val="200"/>
              </a:spcBef>
              <a:spcAft>
                <a:spcPts val="800"/>
              </a:spcAft>
              <a:buFont typeface="Arial" panose="020B0604020202020204" pitchFamily="34" charset="0"/>
              <a:buNone/>
              <a:defRPr sz="1800" b="0">
                <a:solidFill>
                  <a:schemeClr val="bg1">
                    <a:lumMod val="85000"/>
                  </a:schemeClr>
                </a:solidFill>
              </a:defRPr>
            </a:lvl4pPr>
            <a:lvl5pPr marL="0" indent="0" algn="l">
              <a:lnSpc>
                <a:spcPct val="100000"/>
              </a:lnSpc>
              <a:spcBef>
                <a:spcPts val="200"/>
              </a:spcBef>
              <a:spcAft>
                <a:spcPts val="800"/>
              </a:spcAft>
              <a:buFont typeface="Arial" panose="020B0604020202020204" pitchFamily="34" charset="0"/>
              <a:buChar char="​"/>
              <a:defRPr sz="1800" b="0">
                <a:solidFill>
                  <a:schemeClr val="bg1">
                    <a:lumMod val="85000"/>
                  </a:schemeClr>
                </a:solidFill>
              </a:defRPr>
            </a:lvl5pPr>
            <a:lvl6pPr marL="0" indent="0" algn="ctr">
              <a:lnSpc>
                <a:spcPct val="85000"/>
              </a:lnSpc>
              <a:spcBef>
                <a:spcPts val="200"/>
              </a:spcBef>
              <a:spcAft>
                <a:spcPts val="200"/>
              </a:spcAft>
              <a:buFont typeface="Arial" panose="020B0604020202020204" pitchFamily="34" charset="0"/>
              <a:buChar char="​"/>
              <a:defRPr sz="1400" b="0">
                <a:solidFill>
                  <a:schemeClr val="bg1"/>
                </a:solidFill>
              </a:defRPr>
            </a:lvl6pPr>
            <a:lvl7pPr marL="0" indent="0" algn="ctr">
              <a:lnSpc>
                <a:spcPct val="85000"/>
              </a:lnSpc>
              <a:spcBef>
                <a:spcPts val="200"/>
              </a:spcBef>
              <a:spcAft>
                <a:spcPts val="200"/>
              </a:spcAft>
              <a:buFont typeface="Arial" panose="020B0604020202020204" pitchFamily="34" charset="0"/>
              <a:buChar char="​"/>
              <a:defRPr sz="1400" b="0">
                <a:solidFill>
                  <a:schemeClr val="bg1"/>
                </a:solidFill>
              </a:defRPr>
            </a:lvl7pPr>
            <a:lvl8pPr marL="0" indent="0" algn="ctr">
              <a:lnSpc>
                <a:spcPct val="85000"/>
              </a:lnSpc>
              <a:spcBef>
                <a:spcPts val="200"/>
              </a:spcBef>
              <a:spcAft>
                <a:spcPts val="200"/>
              </a:spcAft>
              <a:buFont typeface="Arial" panose="020B0604020202020204" pitchFamily="34" charset="0"/>
              <a:buChar char="​"/>
              <a:defRPr sz="1400" b="0">
                <a:solidFill>
                  <a:schemeClr val="bg1"/>
                </a:solidFill>
              </a:defRPr>
            </a:lvl8pPr>
            <a:lvl9pPr marL="0" indent="0" algn="ctr">
              <a:lnSpc>
                <a:spcPct val="85000"/>
              </a:lnSpc>
              <a:spcBef>
                <a:spcPts val="200"/>
              </a:spcBef>
              <a:spcAft>
                <a:spcPts val="200"/>
              </a:spcAft>
              <a:buFont typeface="Arial" panose="020B0604020202020204" pitchFamily="34" charset="0"/>
              <a:buChar char="​"/>
              <a:defRPr sz="1400" b="0">
                <a:solidFill>
                  <a:schemeClr val="bg1"/>
                </a:solidFill>
              </a:defRPr>
            </a:lvl9pPr>
          </a:lstStyle>
          <a:p>
            <a:r>
              <a:rPr lang="en-US" b="1" dirty="0">
                <a:effectLst/>
                <a:latin typeface="Arial" panose="020B0604020202020204" pitchFamily="34" charset="0"/>
              </a:rPr>
              <a:t>Presenter Name</a:t>
            </a:r>
            <a:r>
              <a:rPr lang="en-US" dirty="0">
                <a:effectLst/>
                <a:latin typeface="Arial" panose="020B0604020202020204" pitchFamily="34" charset="0"/>
              </a:rPr>
              <a:t>, Presenter Title </a:t>
            </a:r>
            <a:br>
              <a:rPr lang="en-US" dirty="0">
                <a:effectLst/>
                <a:latin typeface="Arial" panose="020B0604020202020204" pitchFamily="34" charset="0"/>
              </a:rPr>
            </a:br>
            <a:r>
              <a:rPr lang="en-US" dirty="0">
                <a:effectLst/>
                <a:latin typeface="Arial" panose="020B0604020202020204" pitchFamily="34" charset="0"/>
              </a:rPr>
              <a:t>Month #, 2018</a:t>
            </a:r>
          </a:p>
        </p:txBody>
      </p:sp>
    </p:spTree>
    <p:extLst>
      <p:ext uri="{BB962C8B-B14F-4D97-AF65-F5344CB8AC3E}">
        <p14:creationId xmlns:p14="http://schemas.microsoft.com/office/powerpoint/2010/main" val="2591528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ED40E-3BDF-834C-B342-0AACC13AADE6}"/>
              </a:ext>
            </a:extLst>
          </p:cNvPr>
          <p:cNvSpPr>
            <a:spLocks noGrp="1"/>
          </p:cNvSpPr>
          <p:nvPr>
            <p:ph type="title" hasCustomPrompt="1"/>
          </p:nvPr>
        </p:nvSpPr>
        <p:spPr>
          <a:xfrm>
            <a:off x="587482" y="395492"/>
            <a:ext cx="10515600" cy="715294"/>
          </a:xfrm>
        </p:spPr>
        <p:txBody>
          <a:bodyPr anchor="b">
            <a:noAutofit/>
          </a:bodyPr>
          <a:lstStyle>
            <a:lvl1pPr>
              <a:defRPr lang="en-US" b="1" smtClean="0">
                <a:solidFill>
                  <a:schemeClr val="accent1"/>
                </a:solidFill>
                <a:effectLst/>
              </a:defRPr>
            </a:lvl1pPr>
          </a:lstStyle>
          <a:p>
            <a:r>
              <a:rPr lang="en-US" dirty="0"/>
              <a:t>Page Title Placeholder </a:t>
            </a:r>
            <a:endParaRPr lang="en-US" dirty="0">
              <a:solidFill>
                <a:srgbClr val="F7884F"/>
              </a:solidFill>
              <a:effectLst/>
              <a:latin typeface="Arial" panose="020B0604020202020204" pitchFamily="34" charset="0"/>
            </a:endParaRPr>
          </a:p>
        </p:txBody>
      </p:sp>
      <p:sp>
        <p:nvSpPr>
          <p:cNvPr id="3" name="Date Placeholder 2">
            <a:extLst>
              <a:ext uri="{FF2B5EF4-FFF2-40B4-BE49-F238E27FC236}">
                <a16:creationId xmlns:a16="http://schemas.microsoft.com/office/drawing/2014/main" id="{88B08C61-4051-8945-8184-CE268C655A53}"/>
              </a:ext>
            </a:extLst>
          </p:cNvPr>
          <p:cNvSpPr>
            <a:spLocks noGrp="1"/>
          </p:cNvSpPr>
          <p:nvPr>
            <p:ph type="dt" sz="half" idx="10"/>
          </p:nvPr>
        </p:nvSpPr>
        <p:spPr>
          <a:xfrm>
            <a:off x="933278" y="6446965"/>
            <a:ext cx="2743200" cy="169277"/>
          </a:xfrm>
          <a:prstGeom prst="rect">
            <a:avLst/>
          </a:prstGeom>
        </p:spPr>
        <p:txBody>
          <a:bodyPr/>
          <a:lstStyle/>
          <a:p>
            <a:r>
              <a:rPr lang="en-US"/>
              <a:t>©2018 Teradata</a:t>
            </a:r>
            <a:endParaRPr lang="en-US" dirty="0"/>
          </a:p>
        </p:txBody>
      </p:sp>
    </p:spTree>
    <p:extLst>
      <p:ext uri="{BB962C8B-B14F-4D97-AF65-F5344CB8AC3E}">
        <p14:creationId xmlns:p14="http://schemas.microsoft.com/office/powerpoint/2010/main" val="2009429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2 Line Header">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8A6B53C7-6C8A-EF4D-991C-96328DBE6FA9}"/>
              </a:ext>
            </a:extLst>
          </p:cNvPr>
          <p:cNvSpPr>
            <a:spLocks noGrp="1"/>
          </p:cNvSpPr>
          <p:nvPr>
            <p:ph sz="quarter" idx="15"/>
          </p:nvPr>
        </p:nvSpPr>
        <p:spPr>
          <a:xfrm>
            <a:off x="585788" y="2514599"/>
            <a:ext cx="6989762" cy="36957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0A5ED40E-3BDF-834C-B342-0AACC13AADE6}"/>
              </a:ext>
            </a:extLst>
          </p:cNvPr>
          <p:cNvSpPr>
            <a:spLocks noGrp="1"/>
          </p:cNvSpPr>
          <p:nvPr>
            <p:ph type="title" hasCustomPrompt="1"/>
          </p:nvPr>
        </p:nvSpPr>
        <p:spPr>
          <a:xfrm>
            <a:off x="587482" y="557050"/>
            <a:ext cx="10515600" cy="1033991"/>
          </a:xfrm>
        </p:spPr>
        <p:txBody>
          <a:bodyPr anchor="b">
            <a:noAutofit/>
          </a:bodyPr>
          <a:lstStyle>
            <a:lvl1pPr>
              <a:lnSpc>
                <a:spcPct val="100000"/>
              </a:lnSpc>
              <a:defRPr lang="en-US" b="1" smtClean="0">
                <a:solidFill>
                  <a:schemeClr val="accent1"/>
                </a:solidFill>
                <a:effectLst/>
              </a:defRPr>
            </a:lvl1pPr>
          </a:lstStyle>
          <a:p>
            <a:r>
              <a:rPr lang="en-US" dirty="0"/>
              <a:t>Page Title Placeholder </a:t>
            </a:r>
            <a:br>
              <a:rPr lang="en-US" dirty="0"/>
            </a:br>
            <a:r>
              <a:rPr lang="en-US" dirty="0"/>
              <a:t>Multiple Line Header Sample</a:t>
            </a:r>
            <a:endParaRPr lang="en-US" dirty="0">
              <a:solidFill>
                <a:srgbClr val="F7884F"/>
              </a:solidFill>
              <a:effectLst/>
              <a:latin typeface="Arial" panose="020B0604020202020204" pitchFamily="34" charset="0"/>
            </a:endParaRPr>
          </a:p>
        </p:txBody>
      </p:sp>
      <p:sp>
        <p:nvSpPr>
          <p:cNvPr id="3" name="Date Placeholder 2">
            <a:extLst>
              <a:ext uri="{FF2B5EF4-FFF2-40B4-BE49-F238E27FC236}">
                <a16:creationId xmlns:a16="http://schemas.microsoft.com/office/drawing/2014/main" id="{42C8567A-F7D8-724C-9C1B-541010997F93}"/>
              </a:ext>
            </a:extLst>
          </p:cNvPr>
          <p:cNvSpPr>
            <a:spLocks noGrp="1"/>
          </p:cNvSpPr>
          <p:nvPr>
            <p:ph type="dt" sz="half" idx="13"/>
          </p:nvPr>
        </p:nvSpPr>
        <p:spPr>
          <a:xfrm>
            <a:off x="933278" y="6446965"/>
            <a:ext cx="2743200" cy="169277"/>
          </a:xfrm>
          <a:prstGeom prst="rect">
            <a:avLst/>
          </a:prstGeom>
        </p:spPr>
        <p:txBody>
          <a:bodyPr/>
          <a:lstStyle/>
          <a:p>
            <a:r>
              <a:rPr lang="en-US"/>
              <a:t>©2018 Teradata</a:t>
            </a:r>
            <a:endParaRPr lang="en-US" dirty="0"/>
          </a:p>
        </p:txBody>
      </p:sp>
      <p:sp>
        <p:nvSpPr>
          <p:cNvPr id="6" name="Text Placeholder 12">
            <a:extLst>
              <a:ext uri="{FF2B5EF4-FFF2-40B4-BE49-F238E27FC236}">
                <a16:creationId xmlns:a16="http://schemas.microsoft.com/office/drawing/2014/main" id="{B1538B3B-98B9-3548-8C30-3CBF3C6EB033}"/>
              </a:ext>
            </a:extLst>
          </p:cNvPr>
          <p:cNvSpPr>
            <a:spLocks noGrp="1"/>
          </p:cNvSpPr>
          <p:nvPr>
            <p:ph type="body" sz="quarter" idx="11" hasCustomPrompt="1"/>
          </p:nvPr>
        </p:nvSpPr>
        <p:spPr>
          <a:xfrm>
            <a:off x="586740" y="1605118"/>
            <a:ext cx="10516342" cy="479619"/>
          </a:xfrm>
          <a:prstGeom prst="rect">
            <a:avLst/>
          </a:prstGeom>
        </p:spPr>
        <p:txBody>
          <a:bodyPr>
            <a:noAutofit/>
          </a:bodyPr>
          <a:lstStyle>
            <a:lvl1pPr marL="0" indent="0">
              <a:lnSpc>
                <a:spcPct val="100000"/>
              </a:lnSpc>
              <a:spcBef>
                <a:spcPts val="400"/>
              </a:spcBef>
              <a:buNone/>
              <a:defRPr sz="2500">
                <a:solidFill>
                  <a:schemeClr val="tx2"/>
                </a:solidFill>
              </a:defRPr>
            </a:lvl1pPr>
          </a:lstStyle>
          <a:p>
            <a:pPr lvl="0"/>
            <a:r>
              <a:rPr lang="en-US" dirty="0"/>
              <a:t>Subtitle Placeholder</a:t>
            </a:r>
          </a:p>
        </p:txBody>
      </p:sp>
    </p:spTree>
    <p:extLst>
      <p:ext uri="{BB962C8B-B14F-4D97-AF65-F5344CB8AC3E}">
        <p14:creationId xmlns:p14="http://schemas.microsoft.com/office/powerpoint/2010/main" val="2246526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2 Line Header + Title Only">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8A6B53C7-6C8A-EF4D-991C-96328DBE6FA9}"/>
              </a:ext>
            </a:extLst>
          </p:cNvPr>
          <p:cNvSpPr>
            <a:spLocks noGrp="1"/>
          </p:cNvSpPr>
          <p:nvPr>
            <p:ph sz="quarter" idx="15"/>
          </p:nvPr>
        </p:nvSpPr>
        <p:spPr>
          <a:xfrm>
            <a:off x="585788" y="2066561"/>
            <a:ext cx="6989762" cy="41437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0A5ED40E-3BDF-834C-B342-0AACC13AADE6}"/>
              </a:ext>
            </a:extLst>
          </p:cNvPr>
          <p:cNvSpPr>
            <a:spLocks noGrp="1"/>
          </p:cNvSpPr>
          <p:nvPr>
            <p:ph type="title" hasCustomPrompt="1"/>
          </p:nvPr>
        </p:nvSpPr>
        <p:spPr>
          <a:xfrm>
            <a:off x="587482" y="557050"/>
            <a:ext cx="10515600" cy="1033991"/>
          </a:xfrm>
        </p:spPr>
        <p:txBody>
          <a:bodyPr anchor="b">
            <a:noAutofit/>
          </a:bodyPr>
          <a:lstStyle>
            <a:lvl1pPr>
              <a:lnSpc>
                <a:spcPct val="100000"/>
              </a:lnSpc>
              <a:defRPr lang="en-US" b="1" smtClean="0">
                <a:solidFill>
                  <a:schemeClr val="accent1"/>
                </a:solidFill>
                <a:effectLst/>
              </a:defRPr>
            </a:lvl1pPr>
          </a:lstStyle>
          <a:p>
            <a:r>
              <a:rPr lang="en-US" dirty="0"/>
              <a:t>Page Title Placeholder </a:t>
            </a:r>
            <a:br>
              <a:rPr lang="en-US" dirty="0"/>
            </a:br>
            <a:r>
              <a:rPr lang="en-US" dirty="0"/>
              <a:t>Multiple Line Header Sample</a:t>
            </a:r>
            <a:endParaRPr lang="en-US" dirty="0">
              <a:solidFill>
                <a:srgbClr val="F7884F"/>
              </a:solidFill>
              <a:effectLst/>
              <a:latin typeface="Arial" panose="020B0604020202020204" pitchFamily="34" charset="0"/>
            </a:endParaRPr>
          </a:p>
        </p:txBody>
      </p:sp>
      <p:sp>
        <p:nvSpPr>
          <p:cNvPr id="3" name="Date Placeholder 2">
            <a:extLst>
              <a:ext uri="{FF2B5EF4-FFF2-40B4-BE49-F238E27FC236}">
                <a16:creationId xmlns:a16="http://schemas.microsoft.com/office/drawing/2014/main" id="{42C8567A-F7D8-724C-9C1B-541010997F93}"/>
              </a:ext>
            </a:extLst>
          </p:cNvPr>
          <p:cNvSpPr>
            <a:spLocks noGrp="1"/>
          </p:cNvSpPr>
          <p:nvPr>
            <p:ph type="dt" sz="half" idx="13"/>
          </p:nvPr>
        </p:nvSpPr>
        <p:spPr>
          <a:xfrm>
            <a:off x="933278" y="6446965"/>
            <a:ext cx="2743200" cy="169277"/>
          </a:xfrm>
          <a:prstGeom prst="rect">
            <a:avLst/>
          </a:prstGeom>
        </p:spPr>
        <p:txBody>
          <a:bodyPr/>
          <a:lstStyle/>
          <a:p>
            <a:r>
              <a:rPr lang="en-US"/>
              <a:t>©2018 Teradata</a:t>
            </a:r>
            <a:endParaRPr lang="en-US" dirty="0"/>
          </a:p>
        </p:txBody>
      </p:sp>
    </p:spTree>
    <p:extLst>
      <p:ext uri="{BB962C8B-B14F-4D97-AF65-F5344CB8AC3E}">
        <p14:creationId xmlns:p14="http://schemas.microsoft.com/office/powerpoint/2010/main" val="34769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2 Line Header + 2 Columns">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54876AF9-4E67-6742-A567-9D6633A6E7E0}"/>
              </a:ext>
            </a:extLst>
          </p:cNvPr>
          <p:cNvSpPr>
            <a:spLocks noGrp="1"/>
          </p:cNvSpPr>
          <p:nvPr>
            <p:ph sz="quarter" idx="18"/>
          </p:nvPr>
        </p:nvSpPr>
        <p:spPr>
          <a:xfrm>
            <a:off x="6095999" y="2514599"/>
            <a:ext cx="5010912" cy="3695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C388B4DA-5AC5-7B4B-BB18-DF4B84C53092}"/>
              </a:ext>
            </a:extLst>
          </p:cNvPr>
          <p:cNvSpPr>
            <a:spLocks noGrp="1"/>
          </p:cNvSpPr>
          <p:nvPr>
            <p:ph sz="quarter" idx="17"/>
          </p:nvPr>
        </p:nvSpPr>
        <p:spPr>
          <a:xfrm>
            <a:off x="585788" y="2514600"/>
            <a:ext cx="5010912" cy="3695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0A5ED40E-3BDF-834C-B342-0AACC13AADE6}"/>
              </a:ext>
            </a:extLst>
          </p:cNvPr>
          <p:cNvSpPr>
            <a:spLocks noGrp="1"/>
          </p:cNvSpPr>
          <p:nvPr>
            <p:ph type="title" hasCustomPrompt="1"/>
          </p:nvPr>
        </p:nvSpPr>
        <p:spPr>
          <a:xfrm>
            <a:off x="587482" y="557050"/>
            <a:ext cx="10515600" cy="1033991"/>
          </a:xfrm>
        </p:spPr>
        <p:txBody>
          <a:bodyPr anchor="b">
            <a:noAutofit/>
          </a:bodyPr>
          <a:lstStyle>
            <a:lvl1pPr>
              <a:lnSpc>
                <a:spcPct val="100000"/>
              </a:lnSpc>
              <a:defRPr lang="en-US" b="1" smtClean="0">
                <a:solidFill>
                  <a:schemeClr val="accent1"/>
                </a:solidFill>
                <a:effectLst/>
              </a:defRPr>
            </a:lvl1pPr>
          </a:lstStyle>
          <a:p>
            <a:r>
              <a:rPr lang="en-US" dirty="0"/>
              <a:t>Page Title Placeholder </a:t>
            </a:r>
            <a:br>
              <a:rPr lang="en-US" dirty="0"/>
            </a:br>
            <a:r>
              <a:rPr lang="en-US" dirty="0"/>
              <a:t>Multiple Line Header Sample</a:t>
            </a:r>
            <a:endParaRPr lang="en-US" dirty="0">
              <a:solidFill>
                <a:srgbClr val="F7884F"/>
              </a:solidFill>
              <a:effectLst/>
              <a:latin typeface="Arial" panose="020B0604020202020204" pitchFamily="34" charset="0"/>
            </a:endParaRPr>
          </a:p>
        </p:txBody>
      </p:sp>
      <p:sp>
        <p:nvSpPr>
          <p:cNvPr id="3" name="Date Placeholder 2">
            <a:extLst>
              <a:ext uri="{FF2B5EF4-FFF2-40B4-BE49-F238E27FC236}">
                <a16:creationId xmlns:a16="http://schemas.microsoft.com/office/drawing/2014/main" id="{85B8B68C-F4E8-664E-A1DE-77A8DCF2975C}"/>
              </a:ext>
            </a:extLst>
          </p:cNvPr>
          <p:cNvSpPr>
            <a:spLocks noGrp="1"/>
          </p:cNvSpPr>
          <p:nvPr>
            <p:ph type="dt" sz="half" idx="15"/>
          </p:nvPr>
        </p:nvSpPr>
        <p:spPr>
          <a:xfrm>
            <a:off x="933278" y="6446965"/>
            <a:ext cx="2743200" cy="169277"/>
          </a:xfrm>
          <a:prstGeom prst="rect">
            <a:avLst/>
          </a:prstGeom>
        </p:spPr>
        <p:txBody>
          <a:bodyPr/>
          <a:lstStyle/>
          <a:p>
            <a:r>
              <a:rPr lang="en-US"/>
              <a:t>©2018 Teradata</a:t>
            </a:r>
            <a:endParaRPr lang="en-US" dirty="0"/>
          </a:p>
        </p:txBody>
      </p:sp>
      <p:sp>
        <p:nvSpPr>
          <p:cNvPr id="7" name="Text Placeholder 12">
            <a:extLst>
              <a:ext uri="{FF2B5EF4-FFF2-40B4-BE49-F238E27FC236}">
                <a16:creationId xmlns:a16="http://schemas.microsoft.com/office/drawing/2014/main" id="{1B3FEC71-FF53-9747-9744-35489D5BFED9}"/>
              </a:ext>
            </a:extLst>
          </p:cNvPr>
          <p:cNvSpPr>
            <a:spLocks noGrp="1"/>
          </p:cNvSpPr>
          <p:nvPr>
            <p:ph type="body" sz="quarter" idx="11" hasCustomPrompt="1"/>
          </p:nvPr>
        </p:nvSpPr>
        <p:spPr>
          <a:xfrm>
            <a:off x="586740" y="1608971"/>
            <a:ext cx="10516342" cy="479619"/>
          </a:xfrm>
          <a:prstGeom prst="rect">
            <a:avLst/>
          </a:prstGeom>
        </p:spPr>
        <p:txBody>
          <a:bodyPr>
            <a:noAutofit/>
          </a:bodyPr>
          <a:lstStyle>
            <a:lvl1pPr marL="0" indent="0">
              <a:lnSpc>
                <a:spcPct val="100000"/>
              </a:lnSpc>
              <a:spcBef>
                <a:spcPts val="400"/>
              </a:spcBef>
              <a:buNone/>
              <a:defRPr sz="2500">
                <a:solidFill>
                  <a:schemeClr val="tx2"/>
                </a:solidFill>
              </a:defRPr>
            </a:lvl1pPr>
          </a:lstStyle>
          <a:p>
            <a:pPr lvl="0"/>
            <a:r>
              <a:rPr lang="en-US" dirty="0"/>
              <a:t>Subtitle Placeholder</a:t>
            </a:r>
          </a:p>
        </p:txBody>
      </p:sp>
    </p:spTree>
    <p:extLst>
      <p:ext uri="{BB962C8B-B14F-4D97-AF65-F5344CB8AC3E}">
        <p14:creationId xmlns:p14="http://schemas.microsoft.com/office/powerpoint/2010/main" val="1333636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2 Line Header + 2 Columns + Title Only">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54876AF9-4E67-6742-A567-9D6633A6E7E0}"/>
              </a:ext>
            </a:extLst>
          </p:cNvPr>
          <p:cNvSpPr>
            <a:spLocks noGrp="1"/>
          </p:cNvSpPr>
          <p:nvPr>
            <p:ph sz="quarter" idx="18"/>
          </p:nvPr>
        </p:nvSpPr>
        <p:spPr>
          <a:xfrm>
            <a:off x="6095999" y="2057400"/>
            <a:ext cx="5010912" cy="41528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C388B4DA-5AC5-7B4B-BB18-DF4B84C53092}"/>
              </a:ext>
            </a:extLst>
          </p:cNvPr>
          <p:cNvSpPr>
            <a:spLocks noGrp="1"/>
          </p:cNvSpPr>
          <p:nvPr>
            <p:ph sz="quarter" idx="17"/>
          </p:nvPr>
        </p:nvSpPr>
        <p:spPr>
          <a:xfrm>
            <a:off x="585788" y="2057401"/>
            <a:ext cx="5010912" cy="41528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0A5ED40E-3BDF-834C-B342-0AACC13AADE6}"/>
              </a:ext>
            </a:extLst>
          </p:cNvPr>
          <p:cNvSpPr>
            <a:spLocks noGrp="1"/>
          </p:cNvSpPr>
          <p:nvPr>
            <p:ph type="title" hasCustomPrompt="1"/>
          </p:nvPr>
        </p:nvSpPr>
        <p:spPr>
          <a:xfrm>
            <a:off x="587482" y="557050"/>
            <a:ext cx="10515600" cy="1033991"/>
          </a:xfrm>
        </p:spPr>
        <p:txBody>
          <a:bodyPr anchor="b">
            <a:noAutofit/>
          </a:bodyPr>
          <a:lstStyle>
            <a:lvl1pPr>
              <a:lnSpc>
                <a:spcPct val="100000"/>
              </a:lnSpc>
              <a:defRPr lang="en-US" b="1" smtClean="0">
                <a:solidFill>
                  <a:schemeClr val="accent1"/>
                </a:solidFill>
                <a:effectLst/>
              </a:defRPr>
            </a:lvl1pPr>
          </a:lstStyle>
          <a:p>
            <a:r>
              <a:rPr lang="en-US" dirty="0"/>
              <a:t>Page Title Placeholder </a:t>
            </a:r>
            <a:br>
              <a:rPr lang="en-US" dirty="0"/>
            </a:br>
            <a:r>
              <a:rPr lang="en-US" dirty="0"/>
              <a:t>Multiple Line Header Sample</a:t>
            </a:r>
            <a:endParaRPr lang="en-US" dirty="0">
              <a:solidFill>
                <a:srgbClr val="F7884F"/>
              </a:solidFill>
              <a:effectLst/>
              <a:latin typeface="Arial" panose="020B0604020202020204" pitchFamily="34" charset="0"/>
            </a:endParaRPr>
          </a:p>
        </p:txBody>
      </p:sp>
      <p:sp>
        <p:nvSpPr>
          <p:cNvPr id="3" name="Date Placeholder 2">
            <a:extLst>
              <a:ext uri="{FF2B5EF4-FFF2-40B4-BE49-F238E27FC236}">
                <a16:creationId xmlns:a16="http://schemas.microsoft.com/office/drawing/2014/main" id="{85B8B68C-F4E8-664E-A1DE-77A8DCF2975C}"/>
              </a:ext>
            </a:extLst>
          </p:cNvPr>
          <p:cNvSpPr>
            <a:spLocks noGrp="1"/>
          </p:cNvSpPr>
          <p:nvPr>
            <p:ph type="dt" sz="half" idx="15"/>
          </p:nvPr>
        </p:nvSpPr>
        <p:spPr>
          <a:xfrm>
            <a:off x="933278" y="6446965"/>
            <a:ext cx="2743200" cy="169277"/>
          </a:xfrm>
          <a:prstGeom prst="rect">
            <a:avLst/>
          </a:prstGeom>
        </p:spPr>
        <p:txBody>
          <a:bodyPr/>
          <a:lstStyle/>
          <a:p>
            <a:r>
              <a:rPr lang="en-US"/>
              <a:t>©2018 Teradata</a:t>
            </a:r>
            <a:endParaRPr lang="en-US" dirty="0"/>
          </a:p>
        </p:txBody>
      </p:sp>
    </p:spTree>
    <p:extLst>
      <p:ext uri="{BB962C8B-B14F-4D97-AF65-F5344CB8AC3E}">
        <p14:creationId xmlns:p14="http://schemas.microsoft.com/office/powerpoint/2010/main" val="34042872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77065FE-036E-6243-9FEB-E98EB258C9B9}"/>
              </a:ext>
            </a:extLst>
          </p:cNvPr>
          <p:cNvSpPr>
            <a:spLocks noGrp="1"/>
          </p:cNvSpPr>
          <p:nvPr>
            <p:ph sz="quarter" idx="18"/>
          </p:nvPr>
        </p:nvSpPr>
        <p:spPr>
          <a:xfrm>
            <a:off x="585787" y="2488230"/>
            <a:ext cx="5010912" cy="37220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4">
            <a:extLst>
              <a:ext uri="{FF2B5EF4-FFF2-40B4-BE49-F238E27FC236}">
                <a16:creationId xmlns:a16="http://schemas.microsoft.com/office/drawing/2014/main" id="{CE69F076-E5A4-8649-9256-A017674C48B6}"/>
              </a:ext>
            </a:extLst>
          </p:cNvPr>
          <p:cNvSpPr>
            <a:spLocks noGrp="1"/>
          </p:cNvSpPr>
          <p:nvPr>
            <p:ph type="body" sz="quarter" idx="13" hasCustomPrompt="1"/>
          </p:nvPr>
        </p:nvSpPr>
        <p:spPr>
          <a:xfrm>
            <a:off x="586741" y="2068830"/>
            <a:ext cx="5009958" cy="371957"/>
          </a:xfrm>
          <a:prstGeom prst="rect">
            <a:avLst/>
          </a:prstGeom>
        </p:spPr>
        <p:txBody>
          <a:bodyPr>
            <a:noAutofit/>
          </a:bodyPr>
          <a:lstStyle>
            <a:lvl1pPr marL="0" indent="0">
              <a:lnSpc>
                <a:spcPct val="100000"/>
              </a:lnSpc>
              <a:buNone/>
              <a:defRPr sz="2100">
                <a:solidFill>
                  <a:schemeClr val="tx2"/>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None/>
              <a:defRPr/>
            </a:lvl5pPr>
          </a:lstStyle>
          <a:p>
            <a:pPr lvl="0"/>
            <a:r>
              <a:rPr lang="en-US" dirty="0"/>
              <a:t>Subhead Title</a:t>
            </a:r>
          </a:p>
        </p:txBody>
      </p:sp>
      <p:sp>
        <p:nvSpPr>
          <p:cNvPr id="16" name="Text Placeholder 14">
            <a:extLst>
              <a:ext uri="{FF2B5EF4-FFF2-40B4-BE49-F238E27FC236}">
                <a16:creationId xmlns:a16="http://schemas.microsoft.com/office/drawing/2014/main" id="{F14DC6C8-70C3-524F-9EC1-9F5814F0317A}"/>
              </a:ext>
            </a:extLst>
          </p:cNvPr>
          <p:cNvSpPr>
            <a:spLocks noGrp="1"/>
          </p:cNvSpPr>
          <p:nvPr>
            <p:ph type="body" sz="quarter" idx="15" hasCustomPrompt="1"/>
          </p:nvPr>
        </p:nvSpPr>
        <p:spPr>
          <a:xfrm>
            <a:off x="6095999" y="2068830"/>
            <a:ext cx="5006975" cy="371957"/>
          </a:xfrm>
          <a:prstGeom prst="rect">
            <a:avLst/>
          </a:prstGeom>
        </p:spPr>
        <p:txBody>
          <a:bodyPr>
            <a:noAutofit/>
          </a:bodyPr>
          <a:lstStyle>
            <a:lvl1pPr marL="0" indent="0">
              <a:lnSpc>
                <a:spcPct val="100000"/>
              </a:lnSpc>
              <a:buNone/>
              <a:defRPr sz="2100">
                <a:solidFill>
                  <a:schemeClr val="tx2"/>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None/>
              <a:defRPr/>
            </a:lvl5pPr>
          </a:lstStyle>
          <a:p>
            <a:pPr lvl="0"/>
            <a:r>
              <a:rPr lang="en-US" dirty="0"/>
              <a:t>Subhead Title</a:t>
            </a:r>
          </a:p>
        </p:txBody>
      </p:sp>
      <p:sp>
        <p:nvSpPr>
          <p:cNvPr id="17" name="Title 1">
            <a:extLst>
              <a:ext uri="{FF2B5EF4-FFF2-40B4-BE49-F238E27FC236}">
                <a16:creationId xmlns:a16="http://schemas.microsoft.com/office/drawing/2014/main" id="{02A41B34-1B59-0E48-A253-A7B35CA14AD9}"/>
              </a:ext>
            </a:extLst>
          </p:cNvPr>
          <p:cNvSpPr>
            <a:spLocks noGrp="1"/>
          </p:cNvSpPr>
          <p:nvPr>
            <p:ph type="title" hasCustomPrompt="1"/>
          </p:nvPr>
        </p:nvSpPr>
        <p:spPr>
          <a:xfrm>
            <a:off x="587482" y="395492"/>
            <a:ext cx="10515600" cy="715294"/>
          </a:xfrm>
        </p:spPr>
        <p:txBody>
          <a:bodyPr anchor="b">
            <a:noAutofit/>
          </a:bodyPr>
          <a:lstStyle>
            <a:lvl1pPr>
              <a:defRPr lang="en-US" b="1" smtClean="0">
                <a:solidFill>
                  <a:schemeClr val="accent1"/>
                </a:solidFill>
                <a:effectLst/>
              </a:defRPr>
            </a:lvl1pPr>
          </a:lstStyle>
          <a:p>
            <a:r>
              <a:rPr lang="en-US" dirty="0"/>
              <a:t>Page Title Placeholder </a:t>
            </a:r>
            <a:endParaRPr lang="en-US" dirty="0">
              <a:solidFill>
                <a:srgbClr val="F7884F"/>
              </a:solidFill>
              <a:effectLst/>
              <a:latin typeface="Arial" panose="020B0604020202020204" pitchFamily="34" charset="0"/>
            </a:endParaRPr>
          </a:p>
        </p:txBody>
      </p:sp>
      <p:sp>
        <p:nvSpPr>
          <p:cNvPr id="2" name="Date Placeholder 1">
            <a:extLst>
              <a:ext uri="{FF2B5EF4-FFF2-40B4-BE49-F238E27FC236}">
                <a16:creationId xmlns:a16="http://schemas.microsoft.com/office/drawing/2014/main" id="{7C923940-C381-4D44-8893-94F6FC49562F}"/>
              </a:ext>
            </a:extLst>
          </p:cNvPr>
          <p:cNvSpPr>
            <a:spLocks noGrp="1"/>
          </p:cNvSpPr>
          <p:nvPr>
            <p:ph type="dt" sz="half" idx="16"/>
          </p:nvPr>
        </p:nvSpPr>
        <p:spPr>
          <a:xfrm>
            <a:off x="933278" y="6446965"/>
            <a:ext cx="2743200" cy="169277"/>
          </a:xfrm>
          <a:prstGeom prst="rect">
            <a:avLst/>
          </a:prstGeom>
        </p:spPr>
        <p:txBody>
          <a:bodyPr/>
          <a:lstStyle/>
          <a:p>
            <a:r>
              <a:rPr lang="en-US"/>
              <a:t>©2018 Teradata</a:t>
            </a:r>
            <a:endParaRPr lang="en-US" dirty="0"/>
          </a:p>
        </p:txBody>
      </p:sp>
      <p:sp>
        <p:nvSpPr>
          <p:cNvPr id="7" name="Content Placeholder 6">
            <a:extLst>
              <a:ext uri="{FF2B5EF4-FFF2-40B4-BE49-F238E27FC236}">
                <a16:creationId xmlns:a16="http://schemas.microsoft.com/office/drawing/2014/main" id="{62A83104-EC00-E64F-A934-A99C29C07408}"/>
              </a:ext>
            </a:extLst>
          </p:cNvPr>
          <p:cNvSpPr>
            <a:spLocks noGrp="1"/>
          </p:cNvSpPr>
          <p:nvPr>
            <p:ph sz="quarter" idx="19"/>
          </p:nvPr>
        </p:nvSpPr>
        <p:spPr>
          <a:xfrm>
            <a:off x="6096000" y="2488230"/>
            <a:ext cx="5006975" cy="37220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2">
            <a:extLst>
              <a:ext uri="{FF2B5EF4-FFF2-40B4-BE49-F238E27FC236}">
                <a16:creationId xmlns:a16="http://schemas.microsoft.com/office/drawing/2014/main" id="{E22E265F-93C6-7844-8A45-5A5D8BFA46C1}"/>
              </a:ext>
            </a:extLst>
          </p:cNvPr>
          <p:cNvSpPr>
            <a:spLocks noGrp="1"/>
          </p:cNvSpPr>
          <p:nvPr>
            <p:ph type="body" sz="quarter" idx="11" hasCustomPrompt="1"/>
          </p:nvPr>
        </p:nvSpPr>
        <p:spPr>
          <a:xfrm>
            <a:off x="586740" y="1120581"/>
            <a:ext cx="10516342" cy="479619"/>
          </a:xfrm>
          <a:prstGeom prst="rect">
            <a:avLst/>
          </a:prstGeom>
        </p:spPr>
        <p:txBody>
          <a:bodyPr>
            <a:noAutofit/>
          </a:bodyPr>
          <a:lstStyle>
            <a:lvl1pPr marL="0" indent="0">
              <a:lnSpc>
                <a:spcPct val="100000"/>
              </a:lnSpc>
              <a:spcBef>
                <a:spcPts val="400"/>
              </a:spcBef>
              <a:buNone/>
              <a:defRPr sz="2500">
                <a:solidFill>
                  <a:schemeClr val="tx2"/>
                </a:solidFill>
              </a:defRPr>
            </a:lvl1pPr>
          </a:lstStyle>
          <a:p>
            <a:pPr lvl="0"/>
            <a:r>
              <a:rPr lang="en-US" dirty="0"/>
              <a:t>Subtitle Placeholder</a:t>
            </a:r>
          </a:p>
        </p:txBody>
      </p:sp>
    </p:spTree>
    <p:extLst>
      <p:ext uri="{BB962C8B-B14F-4D97-AF65-F5344CB8AC3E}">
        <p14:creationId xmlns:p14="http://schemas.microsoft.com/office/powerpoint/2010/main" val="2137970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9ACDF3-7909-7F4D-9ED4-6F2AFF5FE89F}"/>
              </a:ext>
            </a:extLst>
          </p:cNvPr>
          <p:cNvSpPr>
            <a:spLocks noGrp="1"/>
          </p:cNvSpPr>
          <p:nvPr>
            <p:ph sz="quarter" idx="18"/>
          </p:nvPr>
        </p:nvSpPr>
        <p:spPr>
          <a:xfrm>
            <a:off x="587375" y="2494192"/>
            <a:ext cx="3273425" cy="3716108"/>
          </a:xfrm>
        </p:spPr>
        <p:txBody>
          <a:bodyPr/>
          <a:lstStyle>
            <a:lvl1pPr marL="230188" indent="-230188">
              <a:lnSpc>
                <a:spcPct val="100000"/>
              </a:lnSpc>
              <a:spcBef>
                <a:spcPts val="1000"/>
              </a:spcBef>
              <a:buFont typeface="Arial" panose="020B0604020202020204" pitchFamily="34" charset="0"/>
              <a:buChar char="•"/>
              <a:tabLst/>
              <a:defRPr sz="1800"/>
            </a:lvl1pPr>
            <a:lvl2pPr marL="461963" indent="-222250">
              <a:lnSpc>
                <a:spcPct val="90000"/>
              </a:lnSpc>
              <a:spcBef>
                <a:spcPts val="500"/>
              </a:spcBef>
              <a:tabLst/>
              <a:defRPr sz="1800"/>
            </a:lvl2pPr>
            <a:lvl3pPr marL="690563" indent="-177800">
              <a:lnSpc>
                <a:spcPct val="90000"/>
              </a:lnSpc>
              <a:spcBef>
                <a:spcPts val="500"/>
              </a:spcBef>
              <a:tabLst/>
              <a:defRPr/>
            </a:lvl3pPr>
          </a:lstStyle>
          <a:p>
            <a:pPr lvl="0"/>
            <a:r>
              <a:rPr lang="en-US"/>
              <a:t>Edit Master text styles</a:t>
            </a:r>
          </a:p>
          <a:p>
            <a:pPr lvl="1"/>
            <a:r>
              <a:rPr lang="en-US"/>
              <a:t>Second level</a:t>
            </a:r>
          </a:p>
          <a:p>
            <a:pPr lvl="2"/>
            <a:r>
              <a:rPr lang="en-US"/>
              <a:t>Third level</a:t>
            </a:r>
          </a:p>
        </p:txBody>
      </p:sp>
      <p:sp>
        <p:nvSpPr>
          <p:cNvPr id="11" name="Text Placeholder 14">
            <a:extLst>
              <a:ext uri="{FF2B5EF4-FFF2-40B4-BE49-F238E27FC236}">
                <a16:creationId xmlns:a16="http://schemas.microsoft.com/office/drawing/2014/main" id="{CE69F076-E5A4-8649-9256-A017674C48B6}"/>
              </a:ext>
            </a:extLst>
          </p:cNvPr>
          <p:cNvSpPr>
            <a:spLocks noGrp="1"/>
          </p:cNvSpPr>
          <p:nvPr>
            <p:ph type="body" sz="quarter" idx="13" hasCustomPrompt="1"/>
          </p:nvPr>
        </p:nvSpPr>
        <p:spPr>
          <a:xfrm>
            <a:off x="586741" y="2057400"/>
            <a:ext cx="3273315" cy="371957"/>
          </a:xfrm>
          <a:prstGeom prst="rect">
            <a:avLst/>
          </a:prstGeom>
        </p:spPr>
        <p:txBody>
          <a:bodyPr>
            <a:noAutofit/>
          </a:bodyPr>
          <a:lstStyle>
            <a:lvl1pPr marL="0" indent="0">
              <a:lnSpc>
                <a:spcPct val="100000"/>
              </a:lnSpc>
              <a:buNone/>
              <a:defRPr sz="1800">
                <a:solidFill>
                  <a:schemeClr val="tx2"/>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None/>
              <a:defRPr/>
            </a:lvl5pPr>
          </a:lstStyle>
          <a:p>
            <a:pPr lvl="0"/>
            <a:r>
              <a:rPr lang="en-US" dirty="0"/>
              <a:t>Business Challenge</a:t>
            </a:r>
          </a:p>
        </p:txBody>
      </p:sp>
      <p:sp>
        <p:nvSpPr>
          <p:cNvPr id="17" name="Title 1">
            <a:extLst>
              <a:ext uri="{FF2B5EF4-FFF2-40B4-BE49-F238E27FC236}">
                <a16:creationId xmlns:a16="http://schemas.microsoft.com/office/drawing/2014/main" id="{02A41B34-1B59-0E48-A253-A7B35CA14AD9}"/>
              </a:ext>
            </a:extLst>
          </p:cNvPr>
          <p:cNvSpPr>
            <a:spLocks noGrp="1"/>
          </p:cNvSpPr>
          <p:nvPr>
            <p:ph type="title" hasCustomPrompt="1"/>
          </p:nvPr>
        </p:nvSpPr>
        <p:spPr>
          <a:xfrm>
            <a:off x="587482" y="395492"/>
            <a:ext cx="10515600" cy="715294"/>
          </a:xfrm>
        </p:spPr>
        <p:txBody>
          <a:bodyPr anchor="b">
            <a:noAutofit/>
          </a:bodyPr>
          <a:lstStyle>
            <a:lvl1pPr>
              <a:defRPr lang="en-US" b="1" smtClean="0">
                <a:solidFill>
                  <a:schemeClr val="accent1"/>
                </a:solidFill>
                <a:effectLst/>
              </a:defRPr>
            </a:lvl1pPr>
          </a:lstStyle>
          <a:p>
            <a:r>
              <a:rPr lang="en-US" dirty="0"/>
              <a:t>Page Title Placeholder </a:t>
            </a:r>
            <a:endParaRPr lang="en-US" dirty="0">
              <a:solidFill>
                <a:srgbClr val="F7884F"/>
              </a:solidFill>
              <a:effectLst/>
              <a:latin typeface="Arial" panose="020B0604020202020204" pitchFamily="34" charset="0"/>
            </a:endParaRPr>
          </a:p>
        </p:txBody>
      </p:sp>
      <p:sp>
        <p:nvSpPr>
          <p:cNvPr id="20" name="Text Placeholder 14">
            <a:extLst>
              <a:ext uri="{FF2B5EF4-FFF2-40B4-BE49-F238E27FC236}">
                <a16:creationId xmlns:a16="http://schemas.microsoft.com/office/drawing/2014/main" id="{C1FF28EB-1C03-C244-8DB5-F43F19BFAAE0}"/>
              </a:ext>
            </a:extLst>
          </p:cNvPr>
          <p:cNvSpPr>
            <a:spLocks noGrp="1"/>
          </p:cNvSpPr>
          <p:nvPr>
            <p:ph type="body" sz="quarter" idx="15" hasCustomPrompt="1"/>
          </p:nvPr>
        </p:nvSpPr>
        <p:spPr>
          <a:xfrm>
            <a:off x="4208145" y="2057400"/>
            <a:ext cx="3273424" cy="371957"/>
          </a:xfrm>
          <a:prstGeom prst="rect">
            <a:avLst/>
          </a:prstGeom>
        </p:spPr>
        <p:txBody>
          <a:bodyPr>
            <a:noAutofit/>
          </a:bodyPr>
          <a:lstStyle>
            <a:lvl1pPr marL="0" indent="0">
              <a:lnSpc>
                <a:spcPct val="100000"/>
              </a:lnSpc>
              <a:buNone/>
              <a:defRPr sz="1800">
                <a:solidFill>
                  <a:schemeClr val="tx2"/>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None/>
              <a:defRPr/>
            </a:lvl5pPr>
          </a:lstStyle>
          <a:p>
            <a:pPr lvl="0"/>
            <a:r>
              <a:rPr lang="en-US" dirty="0"/>
              <a:t>Solution</a:t>
            </a:r>
          </a:p>
        </p:txBody>
      </p:sp>
      <p:sp>
        <p:nvSpPr>
          <p:cNvPr id="22" name="Text Placeholder 14">
            <a:extLst>
              <a:ext uri="{FF2B5EF4-FFF2-40B4-BE49-F238E27FC236}">
                <a16:creationId xmlns:a16="http://schemas.microsoft.com/office/drawing/2014/main" id="{C4A33F0C-2A4A-C44C-8AED-C993C2AD447D}"/>
              </a:ext>
            </a:extLst>
          </p:cNvPr>
          <p:cNvSpPr>
            <a:spLocks noGrp="1"/>
          </p:cNvSpPr>
          <p:nvPr>
            <p:ph type="body" sz="quarter" idx="17" hasCustomPrompt="1"/>
          </p:nvPr>
        </p:nvSpPr>
        <p:spPr>
          <a:xfrm>
            <a:off x="7829658" y="2057400"/>
            <a:ext cx="3273424" cy="371957"/>
          </a:xfrm>
          <a:prstGeom prst="rect">
            <a:avLst/>
          </a:prstGeom>
        </p:spPr>
        <p:txBody>
          <a:bodyPr>
            <a:noAutofit/>
          </a:bodyPr>
          <a:lstStyle>
            <a:lvl1pPr marL="0" indent="0">
              <a:lnSpc>
                <a:spcPct val="100000"/>
              </a:lnSpc>
              <a:buNone/>
              <a:defRPr sz="1800">
                <a:solidFill>
                  <a:schemeClr val="tx2"/>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None/>
              <a:defRPr/>
            </a:lvl5pPr>
          </a:lstStyle>
          <a:p>
            <a:pPr lvl="0"/>
            <a:r>
              <a:rPr lang="en-US" dirty="0"/>
              <a:t>Benefits</a:t>
            </a:r>
          </a:p>
        </p:txBody>
      </p:sp>
      <p:sp>
        <p:nvSpPr>
          <p:cNvPr id="4" name="Date Placeholder 3">
            <a:extLst>
              <a:ext uri="{FF2B5EF4-FFF2-40B4-BE49-F238E27FC236}">
                <a16:creationId xmlns:a16="http://schemas.microsoft.com/office/drawing/2014/main" id="{9CB11ECE-6B8B-8440-AA3B-8B0B66307ACF}"/>
              </a:ext>
            </a:extLst>
          </p:cNvPr>
          <p:cNvSpPr>
            <a:spLocks noGrp="1"/>
          </p:cNvSpPr>
          <p:nvPr>
            <p:ph type="dt" sz="half" idx="19"/>
          </p:nvPr>
        </p:nvSpPr>
        <p:spPr>
          <a:xfrm>
            <a:off x="933278" y="6446965"/>
            <a:ext cx="2743200" cy="169277"/>
          </a:xfrm>
          <a:prstGeom prst="rect">
            <a:avLst/>
          </a:prstGeom>
        </p:spPr>
        <p:txBody>
          <a:bodyPr/>
          <a:lstStyle/>
          <a:p>
            <a:r>
              <a:rPr lang="en-US"/>
              <a:t>©2018 Teradata</a:t>
            </a:r>
            <a:endParaRPr lang="en-US" dirty="0"/>
          </a:p>
        </p:txBody>
      </p:sp>
      <p:sp>
        <p:nvSpPr>
          <p:cNvPr id="15" name="Content Placeholder 2">
            <a:extLst>
              <a:ext uri="{FF2B5EF4-FFF2-40B4-BE49-F238E27FC236}">
                <a16:creationId xmlns:a16="http://schemas.microsoft.com/office/drawing/2014/main" id="{371B82E3-D306-D645-8BF6-703EE52D6634}"/>
              </a:ext>
            </a:extLst>
          </p:cNvPr>
          <p:cNvSpPr>
            <a:spLocks noGrp="1"/>
          </p:cNvSpPr>
          <p:nvPr>
            <p:ph sz="quarter" idx="21"/>
          </p:nvPr>
        </p:nvSpPr>
        <p:spPr>
          <a:xfrm>
            <a:off x="4208144" y="2494192"/>
            <a:ext cx="3273425" cy="3716108"/>
          </a:xfrm>
        </p:spPr>
        <p:txBody>
          <a:bodyPr/>
          <a:lstStyle>
            <a:lvl1pPr marL="230188" indent="-230188">
              <a:lnSpc>
                <a:spcPct val="100000"/>
              </a:lnSpc>
              <a:spcBef>
                <a:spcPts val="1000"/>
              </a:spcBef>
              <a:buFont typeface="Arial" panose="020B0604020202020204" pitchFamily="34" charset="0"/>
              <a:buChar char="•"/>
              <a:tabLst/>
              <a:defRPr sz="1800"/>
            </a:lvl1pPr>
            <a:lvl2pPr marL="461963" indent="-222250">
              <a:lnSpc>
                <a:spcPct val="90000"/>
              </a:lnSpc>
              <a:spcBef>
                <a:spcPts val="500"/>
              </a:spcBef>
              <a:tabLst/>
              <a:defRPr sz="1800"/>
            </a:lvl2pPr>
            <a:lvl3pPr marL="690563" indent="-177800">
              <a:lnSpc>
                <a:spcPct val="90000"/>
              </a:lnSpc>
              <a:spcBef>
                <a:spcPts val="500"/>
              </a:spcBef>
              <a:tabLst/>
              <a:defRPr/>
            </a:lvl3pPr>
          </a:lstStyle>
          <a:p>
            <a:pPr lvl="0"/>
            <a:r>
              <a:rPr lang="en-US"/>
              <a:t>Edit Master text styles</a:t>
            </a:r>
          </a:p>
          <a:p>
            <a:pPr lvl="1"/>
            <a:r>
              <a:rPr lang="en-US"/>
              <a:t>Second level</a:t>
            </a:r>
          </a:p>
          <a:p>
            <a:pPr lvl="2"/>
            <a:r>
              <a:rPr lang="en-US"/>
              <a:t>Third level</a:t>
            </a:r>
          </a:p>
        </p:txBody>
      </p:sp>
      <p:sp>
        <p:nvSpPr>
          <p:cNvPr id="19" name="Content Placeholder 2">
            <a:extLst>
              <a:ext uri="{FF2B5EF4-FFF2-40B4-BE49-F238E27FC236}">
                <a16:creationId xmlns:a16="http://schemas.microsoft.com/office/drawing/2014/main" id="{0256D42C-B49D-8445-B1DA-DD261C5504EC}"/>
              </a:ext>
            </a:extLst>
          </p:cNvPr>
          <p:cNvSpPr>
            <a:spLocks noGrp="1"/>
          </p:cNvSpPr>
          <p:nvPr>
            <p:ph sz="quarter" idx="22"/>
          </p:nvPr>
        </p:nvSpPr>
        <p:spPr>
          <a:xfrm>
            <a:off x="7829657" y="2494192"/>
            <a:ext cx="3273425" cy="3716108"/>
          </a:xfrm>
        </p:spPr>
        <p:txBody>
          <a:bodyPr/>
          <a:lstStyle>
            <a:lvl1pPr marL="230188" indent="-230188">
              <a:lnSpc>
                <a:spcPct val="100000"/>
              </a:lnSpc>
              <a:spcBef>
                <a:spcPts val="1000"/>
              </a:spcBef>
              <a:buFont typeface="Arial" panose="020B0604020202020204" pitchFamily="34" charset="0"/>
              <a:buChar char="•"/>
              <a:tabLst/>
              <a:defRPr sz="1800"/>
            </a:lvl1pPr>
            <a:lvl2pPr marL="461963" indent="-222250">
              <a:lnSpc>
                <a:spcPct val="90000"/>
              </a:lnSpc>
              <a:spcBef>
                <a:spcPts val="500"/>
              </a:spcBef>
              <a:tabLst/>
              <a:defRPr sz="1800"/>
            </a:lvl2pPr>
            <a:lvl3pPr marL="690563" indent="-177800">
              <a:lnSpc>
                <a:spcPct val="90000"/>
              </a:lnSpc>
              <a:spcBef>
                <a:spcPts val="500"/>
              </a:spcBef>
              <a:tabLst/>
              <a:defRPr/>
            </a:lvl3pPr>
          </a:lstStyle>
          <a:p>
            <a:pPr lvl="0"/>
            <a:r>
              <a:rPr lang="en-US"/>
              <a:t>Edit Master text styles</a:t>
            </a:r>
          </a:p>
          <a:p>
            <a:pPr lvl="1"/>
            <a:r>
              <a:rPr lang="en-US"/>
              <a:t>Second level</a:t>
            </a:r>
          </a:p>
          <a:p>
            <a:pPr lvl="2"/>
            <a:r>
              <a:rPr lang="en-US"/>
              <a:t>Third level</a:t>
            </a:r>
          </a:p>
        </p:txBody>
      </p:sp>
      <p:sp>
        <p:nvSpPr>
          <p:cNvPr id="12" name="Text Placeholder 12">
            <a:extLst>
              <a:ext uri="{FF2B5EF4-FFF2-40B4-BE49-F238E27FC236}">
                <a16:creationId xmlns:a16="http://schemas.microsoft.com/office/drawing/2014/main" id="{85BF99CF-3C64-C341-BBBD-CD55C0DBA730}"/>
              </a:ext>
            </a:extLst>
          </p:cNvPr>
          <p:cNvSpPr>
            <a:spLocks noGrp="1"/>
          </p:cNvSpPr>
          <p:nvPr>
            <p:ph type="body" sz="quarter" idx="11" hasCustomPrompt="1"/>
          </p:nvPr>
        </p:nvSpPr>
        <p:spPr>
          <a:xfrm>
            <a:off x="586740" y="1120581"/>
            <a:ext cx="10516342" cy="479619"/>
          </a:xfrm>
          <a:prstGeom prst="rect">
            <a:avLst/>
          </a:prstGeom>
        </p:spPr>
        <p:txBody>
          <a:bodyPr>
            <a:noAutofit/>
          </a:bodyPr>
          <a:lstStyle>
            <a:lvl1pPr marL="0" indent="0">
              <a:lnSpc>
                <a:spcPct val="100000"/>
              </a:lnSpc>
              <a:spcBef>
                <a:spcPts val="400"/>
              </a:spcBef>
              <a:buNone/>
              <a:defRPr sz="2500">
                <a:solidFill>
                  <a:schemeClr val="tx2"/>
                </a:solidFill>
              </a:defRPr>
            </a:lvl1pPr>
          </a:lstStyle>
          <a:p>
            <a:pPr lvl="0"/>
            <a:r>
              <a:rPr lang="en-US" dirty="0"/>
              <a:t>Subtitle Placeholder</a:t>
            </a:r>
          </a:p>
        </p:txBody>
      </p:sp>
    </p:spTree>
    <p:extLst>
      <p:ext uri="{BB962C8B-B14F-4D97-AF65-F5344CB8AC3E}">
        <p14:creationId xmlns:p14="http://schemas.microsoft.com/office/powerpoint/2010/main" val="29175341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Images + Descriptions ">
    <p:spTree>
      <p:nvGrpSpPr>
        <p:cNvPr id="1" name=""/>
        <p:cNvGrpSpPr/>
        <p:nvPr/>
      </p:nvGrpSpPr>
      <p:grpSpPr>
        <a:xfrm>
          <a:off x="0" y="0"/>
          <a:ext cx="0" cy="0"/>
          <a:chOff x="0" y="0"/>
          <a:chExt cx="0" cy="0"/>
        </a:xfrm>
      </p:grpSpPr>
      <p:sp>
        <p:nvSpPr>
          <p:cNvPr id="11" name="Text Placeholder 14">
            <a:extLst>
              <a:ext uri="{FF2B5EF4-FFF2-40B4-BE49-F238E27FC236}">
                <a16:creationId xmlns:a16="http://schemas.microsoft.com/office/drawing/2014/main" id="{CE69F076-E5A4-8649-9256-A017674C48B6}"/>
              </a:ext>
            </a:extLst>
          </p:cNvPr>
          <p:cNvSpPr>
            <a:spLocks noGrp="1"/>
          </p:cNvSpPr>
          <p:nvPr>
            <p:ph type="body" sz="quarter" idx="13" hasCustomPrompt="1"/>
          </p:nvPr>
        </p:nvSpPr>
        <p:spPr>
          <a:xfrm>
            <a:off x="586741" y="3683276"/>
            <a:ext cx="3273315" cy="371957"/>
          </a:xfrm>
          <a:prstGeom prst="rect">
            <a:avLst/>
          </a:prstGeom>
        </p:spPr>
        <p:txBody>
          <a:bodyPr>
            <a:noAutofit/>
          </a:bodyPr>
          <a:lstStyle>
            <a:lvl1pPr marL="0" indent="0">
              <a:lnSpc>
                <a:spcPct val="100000"/>
              </a:lnSpc>
              <a:buNone/>
              <a:defRPr sz="1800">
                <a:solidFill>
                  <a:schemeClr val="tx2"/>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None/>
              <a:defRPr/>
            </a:lvl5pPr>
          </a:lstStyle>
          <a:p>
            <a:pPr lvl="0"/>
            <a:r>
              <a:rPr lang="en-US" dirty="0"/>
              <a:t>Subhead Title</a:t>
            </a:r>
          </a:p>
        </p:txBody>
      </p:sp>
      <p:sp>
        <p:nvSpPr>
          <p:cNvPr id="17" name="Title 1">
            <a:extLst>
              <a:ext uri="{FF2B5EF4-FFF2-40B4-BE49-F238E27FC236}">
                <a16:creationId xmlns:a16="http://schemas.microsoft.com/office/drawing/2014/main" id="{02A41B34-1B59-0E48-A253-A7B35CA14AD9}"/>
              </a:ext>
            </a:extLst>
          </p:cNvPr>
          <p:cNvSpPr>
            <a:spLocks noGrp="1"/>
          </p:cNvSpPr>
          <p:nvPr>
            <p:ph type="title" hasCustomPrompt="1"/>
          </p:nvPr>
        </p:nvSpPr>
        <p:spPr>
          <a:xfrm>
            <a:off x="587482" y="395492"/>
            <a:ext cx="10515600" cy="715294"/>
          </a:xfrm>
        </p:spPr>
        <p:txBody>
          <a:bodyPr anchor="b">
            <a:noAutofit/>
          </a:bodyPr>
          <a:lstStyle>
            <a:lvl1pPr>
              <a:defRPr lang="en-US" b="1" smtClean="0">
                <a:solidFill>
                  <a:schemeClr val="accent1"/>
                </a:solidFill>
                <a:effectLst/>
              </a:defRPr>
            </a:lvl1pPr>
          </a:lstStyle>
          <a:p>
            <a:r>
              <a:rPr lang="en-US" dirty="0"/>
              <a:t>Page Title Placeholder </a:t>
            </a:r>
            <a:endParaRPr lang="en-US" dirty="0">
              <a:solidFill>
                <a:srgbClr val="F7884F"/>
              </a:solidFill>
              <a:effectLst/>
              <a:latin typeface="Arial" panose="020B0604020202020204" pitchFamily="34" charset="0"/>
            </a:endParaRPr>
          </a:p>
        </p:txBody>
      </p:sp>
      <p:sp>
        <p:nvSpPr>
          <p:cNvPr id="20" name="Text Placeholder 14">
            <a:extLst>
              <a:ext uri="{FF2B5EF4-FFF2-40B4-BE49-F238E27FC236}">
                <a16:creationId xmlns:a16="http://schemas.microsoft.com/office/drawing/2014/main" id="{C1FF28EB-1C03-C244-8DB5-F43F19BFAAE0}"/>
              </a:ext>
            </a:extLst>
          </p:cNvPr>
          <p:cNvSpPr>
            <a:spLocks noGrp="1"/>
          </p:cNvSpPr>
          <p:nvPr>
            <p:ph type="body" sz="quarter" idx="15" hasCustomPrompt="1"/>
          </p:nvPr>
        </p:nvSpPr>
        <p:spPr>
          <a:xfrm>
            <a:off x="4208199" y="3683276"/>
            <a:ext cx="3273315" cy="371957"/>
          </a:xfrm>
          <a:prstGeom prst="rect">
            <a:avLst/>
          </a:prstGeom>
        </p:spPr>
        <p:txBody>
          <a:bodyPr>
            <a:noAutofit/>
          </a:bodyPr>
          <a:lstStyle>
            <a:lvl1pPr marL="0" indent="0">
              <a:lnSpc>
                <a:spcPct val="100000"/>
              </a:lnSpc>
              <a:buNone/>
              <a:defRPr sz="1800">
                <a:solidFill>
                  <a:schemeClr val="tx2"/>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None/>
              <a:defRPr/>
            </a:lvl5pPr>
          </a:lstStyle>
          <a:p>
            <a:pPr lvl="0"/>
            <a:r>
              <a:rPr lang="en-US" dirty="0"/>
              <a:t>Subhead Title</a:t>
            </a:r>
          </a:p>
        </p:txBody>
      </p:sp>
      <p:sp>
        <p:nvSpPr>
          <p:cNvPr id="22" name="Text Placeholder 14">
            <a:extLst>
              <a:ext uri="{FF2B5EF4-FFF2-40B4-BE49-F238E27FC236}">
                <a16:creationId xmlns:a16="http://schemas.microsoft.com/office/drawing/2014/main" id="{C4A33F0C-2A4A-C44C-8AED-C993C2AD447D}"/>
              </a:ext>
            </a:extLst>
          </p:cNvPr>
          <p:cNvSpPr>
            <a:spLocks noGrp="1"/>
          </p:cNvSpPr>
          <p:nvPr>
            <p:ph type="body" sz="quarter" idx="17" hasCustomPrompt="1"/>
          </p:nvPr>
        </p:nvSpPr>
        <p:spPr>
          <a:xfrm>
            <a:off x="7829657" y="3683276"/>
            <a:ext cx="3273426" cy="371957"/>
          </a:xfrm>
          <a:prstGeom prst="rect">
            <a:avLst/>
          </a:prstGeom>
        </p:spPr>
        <p:txBody>
          <a:bodyPr>
            <a:noAutofit/>
          </a:bodyPr>
          <a:lstStyle>
            <a:lvl1pPr marL="0" indent="0">
              <a:lnSpc>
                <a:spcPct val="100000"/>
              </a:lnSpc>
              <a:buNone/>
              <a:defRPr sz="1800">
                <a:solidFill>
                  <a:schemeClr val="tx2"/>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None/>
              <a:defRPr/>
            </a:lvl5pPr>
          </a:lstStyle>
          <a:p>
            <a:pPr lvl="0"/>
            <a:r>
              <a:rPr lang="en-US" dirty="0"/>
              <a:t>Subhead Title</a:t>
            </a:r>
          </a:p>
        </p:txBody>
      </p:sp>
      <p:sp>
        <p:nvSpPr>
          <p:cNvPr id="3" name="Picture Placeholder 2">
            <a:extLst>
              <a:ext uri="{FF2B5EF4-FFF2-40B4-BE49-F238E27FC236}">
                <a16:creationId xmlns:a16="http://schemas.microsoft.com/office/drawing/2014/main" id="{DC4FAB04-B57D-404F-994F-1800028DAD8F}"/>
              </a:ext>
            </a:extLst>
          </p:cNvPr>
          <p:cNvSpPr>
            <a:spLocks noGrp="1"/>
          </p:cNvSpPr>
          <p:nvPr>
            <p:ph type="pic" sz="quarter" idx="18" hasCustomPrompt="1"/>
          </p:nvPr>
        </p:nvSpPr>
        <p:spPr>
          <a:xfrm>
            <a:off x="586741" y="2052471"/>
            <a:ext cx="2422978" cy="1625118"/>
          </a:xfrm>
          <a:prstGeom prst="rect">
            <a:avLst/>
          </a:prstGeom>
        </p:spPr>
        <p:txBody>
          <a:bodyPr anchor="ctr">
            <a:noAutofit/>
          </a:bodyPr>
          <a:lstStyle>
            <a:lvl1pPr marL="0" indent="0" algn="ctr">
              <a:buNone/>
              <a:defRPr sz="1800"/>
            </a:lvl1pPr>
          </a:lstStyle>
          <a:p>
            <a:r>
              <a:rPr lang="en-US" dirty="0"/>
              <a:t>Drag image here or click the icon to prompt image insert</a:t>
            </a:r>
          </a:p>
        </p:txBody>
      </p:sp>
      <p:sp>
        <p:nvSpPr>
          <p:cNvPr id="14" name="Picture Placeholder 2">
            <a:extLst>
              <a:ext uri="{FF2B5EF4-FFF2-40B4-BE49-F238E27FC236}">
                <a16:creationId xmlns:a16="http://schemas.microsoft.com/office/drawing/2014/main" id="{AFCC7F69-FFA1-3542-890F-D40A1F2C95C1}"/>
              </a:ext>
            </a:extLst>
          </p:cNvPr>
          <p:cNvSpPr>
            <a:spLocks noGrp="1"/>
          </p:cNvSpPr>
          <p:nvPr>
            <p:ph type="pic" sz="quarter" idx="19" hasCustomPrompt="1"/>
          </p:nvPr>
        </p:nvSpPr>
        <p:spPr>
          <a:xfrm>
            <a:off x="4207246" y="2052471"/>
            <a:ext cx="2422978" cy="1625118"/>
          </a:xfrm>
          <a:prstGeom prst="rect">
            <a:avLst/>
          </a:prstGeom>
        </p:spPr>
        <p:txBody>
          <a:bodyPr anchor="ctr">
            <a:noAutofit/>
          </a:bodyPr>
          <a:lstStyle>
            <a:lvl1pPr marL="0" indent="0" algn="ctr">
              <a:buNone/>
              <a:defRPr sz="1800"/>
            </a:lvl1pPr>
          </a:lstStyle>
          <a:p>
            <a:r>
              <a:rPr lang="en-US" dirty="0"/>
              <a:t>Drag image here or click the icon to prompt image insert</a:t>
            </a:r>
          </a:p>
        </p:txBody>
      </p:sp>
      <p:sp>
        <p:nvSpPr>
          <p:cNvPr id="16" name="Picture Placeholder 2">
            <a:extLst>
              <a:ext uri="{FF2B5EF4-FFF2-40B4-BE49-F238E27FC236}">
                <a16:creationId xmlns:a16="http://schemas.microsoft.com/office/drawing/2014/main" id="{0835A66D-ABBD-FD48-B00D-86E260F0114B}"/>
              </a:ext>
            </a:extLst>
          </p:cNvPr>
          <p:cNvSpPr>
            <a:spLocks noGrp="1"/>
          </p:cNvSpPr>
          <p:nvPr>
            <p:ph type="pic" sz="quarter" idx="20" hasCustomPrompt="1"/>
          </p:nvPr>
        </p:nvSpPr>
        <p:spPr>
          <a:xfrm>
            <a:off x="7829657" y="2052471"/>
            <a:ext cx="2422978" cy="1625118"/>
          </a:xfrm>
          <a:prstGeom prst="rect">
            <a:avLst/>
          </a:prstGeom>
        </p:spPr>
        <p:txBody>
          <a:bodyPr anchor="ctr">
            <a:noAutofit/>
          </a:bodyPr>
          <a:lstStyle>
            <a:lvl1pPr marL="0" indent="0" algn="ctr">
              <a:buNone/>
              <a:defRPr sz="1800"/>
            </a:lvl1pPr>
          </a:lstStyle>
          <a:p>
            <a:r>
              <a:rPr lang="en-US" dirty="0"/>
              <a:t>Drag image here or click the icon to prompt image insert</a:t>
            </a:r>
          </a:p>
        </p:txBody>
      </p:sp>
      <p:sp>
        <p:nvSpPr>
          <p:cNvPr id="5" name="Date Placeholder 4">
            <a:extLst>
              <a:ext uri="{FF2B5EF4-FFF2-40B4-BE49-F238E27FC236}">
                <a16:creationId xmlns:a16="http://schemas.microsoft.com/office/drawing/2014/main" id="{20A07585-4BE5-8A4E-8736-005340213D4C}"/>
              </a:ext>
            </a:extLst>
          </p:cNvPr>
          <p:cNvSpPr>
            <a:spLocks noGrp="1"/>
          </p:cNvSpPr>
          <p:nvPr>
            <p:ph type="dt" sz="half" idx="22"/>
          </p:nvPr>
        </p:nvSpPr>
        <p:spPr>
          <a:xfrm>
            <a:off x="933278" y="6446965"/>
            <a:ext cx="2743200" cy="169277"/>
          </a:xfrm>
          <a:prstGeom prst="rect">
            <a:avLst/>
          </a:prstGeom>
        </p:spPr>
        <p:txBody>
          <a:bodyPr/>
          <a:lstStyle/>
          <a:p>
            <a:r>
              <a:rPr lang="en-US"/>
              <a:t>©2018 Teradata</a:t>
            </a:r>
            <a:endParaRPr lang="en-US" dirty="0"/>
          </a:p>
        </p:txBody>
      </p:sp>
      <p:sp>
        <p:nvSpPr>
          <p:cNvPr id="15" name="Content Placeholder 2">
            <a:extLst>
              <a:ext uri="{FF2B5EF4-FFF2-40B4-BE49-F238E27FC236}">
                <a16:creationId xmlns:a16="http://schemas.microsoft.com/office/drawing/2014/main" id="{496DDA35-21BC-254F-BE07-6B2D68F127A2}"/>
              </a:ext>
            </a:extLst>
          </p:cNvPr>
          <p:cNvSpPr>
            <a:spLocks noGrp="1"/>
          </p:cNvSpPr>
          <p:nvPr>
            <p:ph sz="quarter" idx="27"/>
          </p:nvPr>
        </p:nvSpPr>
        <p:spPr>
          <a:xfrm>
            <a:off x="587375" y="4060920"/>
            <a:ext cx="3273425" cy="2149379"/>
          </a:xfrm>
        </p:spPr>
        <p:txBody>
          <a:bodyPr/>
          <a:lstStyle>
            <a:lvl1pPr marL="230188" indent="-230188">
              <a:lnSpc>
                <a:spcPct val="100000"/>
              </a:lnSpc>
              <a:spcBef>
                <a:spcPts val="1000"/>
              </a:spcBef>
              <a:buFont typeface="Arial" panose="020B0604020202020204" pitchFamily="34" charset="0"/>
              <a:buChar char="•"/>
              <a:tabLst/>
              <a:defRPr sz="1800"/>
            </a:lvl1pPr>
            <a:lvl2pPr marL="461963" indent="-222250">
              <a:lnSpc>
                <a:spcPct val="90000"/>
              </a:lnSpc>
              <a:spcBef>
                <a:spcPts val="500"/>
              </a:spcBef>
              <a:tabLst/>
              <a:defRPr sz="1800"/>
            </a:lvl2pPr>
            <a:lvl3pPr marL="690563" indent="-177800">
              <a:lnSpc>
                <a:spcPct val="90000"/>
              </a:lnSpc>
              <a:spcBef>
                <a:spcPts val="500"/>
              </a:spcBef>
              <a:tabLst/>
              <a:defRPr/>
            </a:lvl3pPr>
          </a:lstStyle>
          <a:p>
            <a:pPr lvl="0"/>
            <a:r>
              <a:rPr lang="en-US"/>
              <a:t>Edit Master text styles</a:t>
            </a:r>
          </a:p>
          <a:p>
            <a:pPr lvl="1"/>
            <a:r>
              <a:rPr lang="en-US"/>
              <a:t>Second level</a:t>
            </a:r>
          </a:p>
          <a:p>
            <a:pPr lvl="2"/>
            <a:r>
              <a:rPr lang="en-US"/>
              <a:t>Third level</a:t>
            </a:r>
          </a:p>
        </p:txBody>
      </p:sp>
      <p:sp>
        <p:nvSpPr>
          <p:cNvPr id="23" name="Content Placeholder 2">
            <a:extLst>
              <a:ext uri="{FF2B5EF4-FFF2-40B4-BE49-F238E27FC236}">
                <a16:creationId xmlns:a16="http://schemas.microsoft.com/office/drawing/2014/main" id="{F779E0CB-EA55-D645-8276-3397462D86F4}"/>
              </a:ext>
            </a:extLst>
          </p:cNvPr>
          <p:cNvSpPr>
            <a:spLocks noGrp="1"/>
          </p:cNvSpPr>
          <p:nvPr>
            <p:ph sz="quarter" idx="28"/>
          </p:nvPr>
        </p:nvSpPr>
        <p:spPr>
          <a:xfrm>
            <a:off x="4208089" y="4060920"/>
            <a:ext cx="3273425" cy="2149379"/>
          </a:xfrm>
        </p:spPr>
        <p:txBody>
          <a:bodyPr/>
          <a:lstStyle>
            <a:lvl1pPr marL="230188" indent="-230188">
              <a:lnSpc>
                <a:spcPct val="100000"/>
              </a:lnSpc>
              <a:spcBef>
                <a:spcPts val="1000"/>
              </a:spcBef>
              <a:buFont typeface="Arial" panose="020B0604020202020204" pitchFamily="34" charset="0"/>
              <a:buChar char="•"/>
              <a:tabLst/>
              <a:defRPr sz="1800"/>
            </a:lvl1pPr>
            <a:lvl2pPr marL="461963" indent="-222250">
              <a:lnSpc>
                <a:spcPct val="90000"/>
              </a:lnSpc>
              <a:spcBef>
                <a:spcPts val="500"/>
              </a:spcBef>
              <a:tabLst/>
              <a:defRPr sz="1800"/>
            </a:lvl2pPr>
            <a:lvl3pPr marL="690563" indent="-177800">
              <a:lnSpc>
                <a:spcPct val="90000"/>
              </a:lnSpc>
              <a:spcBef>
                <a:spcPts val="500"/>
              </a:spcBef>
              <a:tabLst/>
              <a:defRPr/>
            </a:lvl3pPr>
          </a:lstStyle>
          <a:p>
            <a:pPr lvl="0"/>
            <a:r>
              <a:rPr lang="en-US"/>
              <a:t>Edit Master text styles</a:t>
            </a:r>
          </a:p>
          <a:p>
            <a:pPr lvl="1"/>
            <a:r>
              <a:rPr lang="en-US"/>
              <a:t>Second level</a:t>
            </a:r>
          </a:p>
          <a:p>
            <a:pPr lvl="2"/>
            <a:r>
              <a:rPr lang="en-US"/>
              <a:t>Third level</a:t>
            </a:r>
          </a:p>
        </p:txBody>
      </p:sp>
      <p:sp>
        <p:nvSpPr>
          <p:cNvPr id="24" name="Content Placeholder 2">
            <a:extLst>
              <a:ext uri="{FF2B5EF4-FFF2-40B4-BE49-F238E27FC236}">
                <a16:creationId xmlns:a16="http://schemas.microsoft.com/office/drawing/2014/main" id="{B76E58CC-E290-3741-9EE5-12B900DC062A}"/>
              </a:ext>
            </a:extLst>
          </p:cNvPr>
          <p:cNvSpPr>
            <a:spLocks noGrp="1"/>
          </p:cNvSpPr>
          <p:nvPr>
            <p:ph sz="quarter" idx="29"/>
          </p:nvPr>
        </p:nvSpPr>
        <p:spPr>
          <a:xfrm>
            <a:off x="7829658" y="4060920"/>
            <a:ext cx="3273425" cy="2149379"/>
          </a:xfrm>
        </p:spPr>
        <p:txBody>
          <a:bodyPr/>
          <a:lstStyle>
            <a:lvl1pPr marL="230188" indent="-230188">
              <a:lnSpc>
                <a:spcPct val="100000"/>
              </a:lnSpc>
              <a:spcBef>
                <a:spcPts val="1000"/>
              </a:spcBef>
              <a:buFont typeface="Arial" panose="020B0604020202020204" pitchFamily="34" charset="0"/>
              <a:buChar char="•"/>
              <a:tabLst/>
              <a:defRPr sz="1800"/>
            </a:lvl1pPr>
            <a:lvl2pPr marL="461963" indent="-222250">
              <a:lnSpc>
                <a:spcPct val="90000"/>
              </a:lnSpc>
              <a:spcBef>
                <a:spcPts val="500"/>
              </a:spcBef>
              <a:tabLst/>
              <a:defRPr sz="1800"/>
            </a:lvl2pPr>
            <a:lvl3pPr marL="690563" indent="-177800">
              <a:lnSpc>
                <a:spcPct val="90000"/>
              </a:lnSpc>
              <a:spcBef>
                <a:spcPts val="500"/>
              </a:spcBef>
              <a:tabLst/>
              <a:defRPr/>
            </a:lvl3pPr>
          </a:lstStyle>
          <a:p>
            <a:pPr lvl="0"/>
            <a:r>
              <a:rPr lang="en-US"/>
              <a:t>Edit Master text styles</a:t>
            </a:r>
          </a:p>
          <a:p>
            <a:pPr lvl="1"/>
            <a:r>
              <a:rPr lang="en-US"/>
              <a:t>Second level</a:t>
            </a:r>
          </a:p>
          <a:p>
            <a:pPr lvl="2"/>
            <a:r>
              <a:rPr lang="en-US"/>
              <a:t>Third level</a:t>
            </a:r>
          </a:p>
        </p:txBody>
      </p:sp>
      <p:sp>
        <p:nvSpPr>
          <p:cNvPr id="19" name="Text Placeholder 12">
            <a:extLst>
              <a:ext uri="{FF2B5EF4-FFF2-40B4-BE49-F238E27FC236}">
                <a16:creationId xmlns:a16="http://schemas.microsoft.com/office/drawing/2014/main" id="{BF0A7E6C-F96D-174D-AA27-A836523FA9D3}"/>
              </a:ext>
            </a:extLst>
          </p:cNvPr>
          <p:cNvSpPr>
            <a:spLocks noGrp="1"/>
          </p:cNvSpPr>
          <p:nvPr>
            <p:ph type="body" sz="quarter" idx="11" hasCustomPrompt="1"/>
          </p:nvPr>
        </p:nvSpPr>
        <p:spPr>
          <a:xfrm>
            <a:off x="586740" y="1120581"/>
            <a:ext cx="10516342" cy="479619"/>
          </a:xfrm>
          <a:prstGeom prst="rect">
            <a:avLst/>
          </a:prstGeom>
        </p:spPr>
        <p:txBody>
          <a:bodyPr>
            <a:noAutofit/>
          </a:bodyPr>
          <a:lstStyle>
            <a:lvl1pPr marL="0" indent="0">
              <a:lnSpc>
                <a:spcPct val="100000"/>
              </a:lnSpc>
              <a:spcBef>
                <a:spcPts val="400"/>
              </a:spcBef>
              <a:buNone/>
              <a:defRPr sz="2500">
                <a:solidFill>
                  <a:schemeClr val="tx2"/>
                </a:solidFill>
              </a:defRPr>
            </a:lvl1pPr>
          </a:lstStyle>
          <a:p>
            <a:pPr lvl="0"/>
            <a:r>
              <a:rPr lang="en-US" dirty="0"/>
              <a:t>Subtitle Placeholder</a:t>
            </a:r>
          </a:p>
        </p:txBody>
      </p:sp>
    </p:spTree>
    <p:extLst>
      <p:ext uri="{BB962C8B-B14F-4D97-AF65-F5344CB8AC3E}">
        <p14:creationId xmlns:p14="http://schemas.microsoft.com/office/powerpoint/2010/main" val="2130055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ED40E-3BDF-834C-B342-0AACC13AADE6}"/>
              </a:ext>
            </a:extLst>
          </p:cNvPr>
          <p:cNvSpPr>
            <a:spLocks noGrp="1"/>
          </p:cNvSpPr>
          <p:nvPr>
            <p:ph type="title" hasCustomPrompt="1"/>
          </p:nvPr>
        </p:nvSpPr>
        <p:spPr>
          <a:xfrm>
            <a:off x="587482" y="395492"/>
            <a:ext cx="10515600" cy="715294"/>
          </a:xfrm>
        </p:spPr>
        <p:txBody>
          <a:bodyPr anchor="b">
            <a:noAutofit/>
          </a:bodyPr>
          <a:lstStyle>
            <a:lvl1pPr>
              <a:defRPr lang="en-US" b="1" smtClean="0">
                <a:solidFill>
                  <a:schemeClr val="accent1"/>
                </a:solidFill>
                <a:effectLst/>
              </a:defRPr>
            </a:lvl1pPr>
          </a:lstStyle>
          <a:p>
            <a:r>
              <a:rPr lang="en-US" dirty="0"/>
              <a:t>Page Title Placeholder </a:t>
            </a:r>
            <a:endParaRPr lang="en-US" dirty="0">
              <a:solidFill>
                <a:srgbClr val="F7884F"/>
              </a:solidFill>
              <a:effectLst/>
              <a:latin typeface="Arial" panose="020B0604020202020204" pitchFamily="34" charset="0"/>
            </a:endParaRPr>
          </a:p>
        </p:txBody>
      </p:sp>
      <p:sp>
        <p:nvSpPr>
          <p:cNvPr id="12" name="Text Placeholder 14">
            <a:extLst>
              <a:ext uri="{FF2B5EF4-FFF2-40B4-BE49-F238E27FC236}">
                <a16:creationId xmlns:a16="http://schemas.microsoft.com/office/drawing/2014/main" id="{76EDA047-05B8-004C-A23F-B76A0D5FC497}"/>
              </a:ext>
            </a:extLst>
          </p:cNvPr>
          <p:cNvSpPr>
            <a:spLocks noGrp="1"/>
          </p:cNvSpPr>
          <p:nvPr>
            <p:ph type="body" sz="quarter" idx="13" hasCustomPrompt="1"/>
          </p:nvPr>
        </p:nvSpPr>
        <p:spPr>
          <a:xfrm>
            <a:off x="6096000" y="5912654"/>
            <a:ext cx="5007082" cy="297646"/>
          </a:xfrm>
          <a:prstGeom prst="rect">
            <a:avLst/>
          </a:prstGeom>
        </p:spPr>
        <p:txBody>
          <a:bodyPr wrap="square" lIns="0" tIns="0" rIns="0" bIns="0" anchor="ctr">
            <a:spAutoFit/>
          </a:bodyPr>
          <a:lstStyle>
            <a:lvl1pPr marL="0" indent="0" algn="ctr">
              <a:lnSpc>
                <a:spcPts val="2700"/>
              </a:lnSpc>
              <a:buNone/>
              <a:defRPr sz="1300" i="1"/>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None/>
              <a:defRPr/>
            </a:lvl5pPr>
          </a:lstStyle>
          <a:p>
            <a:pPr lvl="0"/>
            <a:r>
              <a:rPr lang="en-US" dirty="0"/>
              <a:t>Figure 1: </a:t>
            </a:r>
            <a:r>
              <a:rPr lang="en-US" dirty="0" err="1"/>
              <a:t>Nulpa</a:t>
            </a:r>
            <a:r>
              <a:rPr lang="en-US" dirty="0"/>
              <a:t> se </a:t>
            </a:r>
            <a:r>
              <a:rPr lang="en-US" dirty="0" err="1"/>
              <a:t>percim</a:t>
            </a:r>
            <a:endParaRPr lang="en-US" dirty="0"/>
          </a:p>
        </p:txBody>
      </p:sp>
      <p:sp>
        <p:nvSpPr>
          <p:cNvPr id="3" name="Date Placeholder 2">
            <a:extLst>
              <a:ext uri="{FF2B5EF4-FFF2-40B4-BE49-F238E27FC236}">
                <a16:creationId xmlns:a16="http://schemas.microsoft.com/office/drawing/2014/main" id="{C7CF00B3-C68B-C04E-8325-4E89375F5C56}"/>
              </a:ext>
            </a:extLst>
          </p:cNvPr>
          <p:cNvSpPr>
            <a:spLocks noGrp="1"/>
          </p:cNvSpPr>
          <p:nvPr>
            <p:ph type="dt" sz="half" idx="14"/>
          </p:nvPr>
        </p:nvSpPr>
        <p:spPr>
          <a:xfrm>
            <a:off x="933278" y="6446965"/>
            <a:ext cx="2743200" cy="169277"/>
          </a:xfrm>
          <a:prstGeom prst="rect">
            <a:avLst/>
          </a:prstGeom>
        </p:spPr>
        <p:txBody>
          <a:bodyPr/>
          <a:lstStyle/>
          <a:p>
            <a:r>
              <a:rPr lang="en-US"/>
              <a:t>©2018 Teradata</a:t>
            </a:r>
            <a:endParaRPr lang="en-US" dirty="0"/>
          </a:p>
        </p:txBody>
      </p:sp>
      <p:sp>
        <p:nvSpPr>
          <p:cNvPr id="6" name="Content Placeholder 5">
            <a:extLst>
              <a:ext uri="{FF2B5EF4-FFF2-40B4-BE49-F238E27FC236}">
                <a16:creationId xmlns:a16="http://schemas.microsoft.com/office/drawing/2014/main" id="{F84084C3-A569-5745-AD51-0618F1E5F6DE}"/>
              </a:ext>
            </a:extLst>
          </p:cNvPr>
          <p:cNvSpPr>
            <a:spLocks noGrp="1"/>
          </p:cNvSpPr>
          <p:nvPr>
            <p:ph sz="quarter" idx="16"/>
          </p:nvPr>
        </p:nvSpPr>
        <p:spPr>
          <a:xfrm>
            <a:off x="571500" y="2057400"/>
            <a:ext cx="5081588" cy="41529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12">
            <a:extLst>
              <a:ext uri="{FF2B5EF4-FFF2-40B4-BE49-F238E27FC236}">
                <a16:creationId xmlns:a16="http://schemas.microsoft.com/office/drawing/2014/main" id="{A860716A-7230-FE44-9049-AB0A7AFDE545}"/>
              </a:ext>
            </a:extLst>
          </p:cNvPr>
          <p:cNvSpPr>
            <a:spLocks noGrp="1"/>
          </p:cNvSpPr>
          <p:nvPr>
            <p:ph type="body" sz="quarter" idx="11" hasCustomPrompt="1"/>
          </p:nvPr>
        </p:nvSpPr>
        <p:spPr>
          <a:xfrm>
            <a:off x="586740" y="1120581"/>
            <a:ext cx="10516342" cy="479619"/>
          </a:xfrm>
          <a:prstGeom prst="rect">
            <a:avLst/>
          </a:prstGeom>
        </p:spPr>
        <p:txBody>
          <a:bodyPr>
            <a:noAutofit/>
          </a:bodyPr>
          <a:lstStyle>
            <a:lvl1pPr marL="0" indent="0">
              <a:lnSpc>
                <a:spcPct val="100000"/>
              </a:lnSpc>
              <a:spcBef>
                <a:spcPts val="400"/>
              </a:spcBef>
              <a:buNone/>
              <a:defRPr sz="2500">
                <a:solidFill>
                  <a:schemeClr val="tx2"/>
                </a:solidFill>
              </a:defRPr>
            </a:lvl1pPr>
          </a:lstStyle>
          <a:p>
            <a:pPr lvl="0"/>
            <a:r>
              <a:rPr lang="en-US" dirty="0"/>
              <a:t>Subtitle Placeholder</a:t>
            </a:r>
          </a:p>
        </p:txBody>
      </p:sp>
    </p:spTree>
    <p:extLst>
      <p:ext uri="{BB962C8B-B14F-4D97-AF65-F5344CB8AC3E}">
        <p14:creationId xmlns:p14="http://schemas.microsoft.com/office/powerpoint/2010/main" val="41132072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A">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A274634-0E08-554B-BDC8-B320B1AE1D62}"/>
              </a:ext>
            </a:extLst>
          </p:cNvPr>
          <p:cNvSpPr/>
          <p:nvPr userDrawn="1"/>
        </p:nvSpPr>
        <p:spPr>
          <a:xfrm>
            <a:off x="10345571" y="6308522"/>
            <a:ext cx="1214651" cy="3275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2" name="Rectangle 11">
            <a:extLst>
              <a:ext uri="{FF2B5EF4-FFF2-40B4-BE49-F238E27FC236}">
                <a16:creationId xmlns:a16="http://schemas.microsoft.com/office/drawing/2014/main" id="{7CA6A93C-1E39-334D-86E6-E06E46B7D588}"/>
              </a:ext>
            </a:extLst>
          </p:cNvPr>
          <p:cNvSpPr/>
          <p:nvPr userDrawn="1"/>
        </p:nvSpPr>
        <p:spPr>
          <a:xfrm>
            <a:off x="439386" y="6377048"/>
            <a:ext cx="415389" cy="30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8" name="Rectangle 7">
            <a:extLst>
              <a:ext uri="{FF2B5EF4-FFF2-40B4-BE49-F238E27FC236}">
                <a16:creationId xmlns:a16="http://schemas.microsoft.com/office/drawing/2014/main" id="{115ED13C-49AE-E94D-997A-0947256A800C}"/>
              </a:ext>
            </a:extLst>
          </p:cNvPr>
          <p:cNvSpPr/>
          <p:nvPr/>
        </p:nvSpPr>
        <p:spPr>
          <a:xfrm>
            <a:off x="311727" y="310394"/>
            <a:ext cx="11565346" cy="62358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2"/>
              </a:solidFill>
            </a:endParaRPr>
          </a:p>
        </p:txBody>
      </p:sp>
      <p:sp>
        <p:nvSpPr>
          <p:cNvPr id="3" name="Subtitle 2">
            <a:extLst>
              <a:ext uri="{FF2B5EF4-FFF2-40B4-BE49-F238E27FC236}">
                <a16:creationId xmlns:a16="http://schemas.microsoft.com/office/drawing/2014/main" id="{6EEBF79F-5253-E14E-A839-6C3426162D3F}"/>
              </a:ext>
            </a:extLst>
          </p:cNvPr>
          <p:cNvSpPr>
            <a:spLocks noGrp="1"/>
          </p:cNvSpPr>
          <p:nvPr>
            <p:ph type="subTitle" idx="1" hasCustomPrompt="1"/>
          </p:nvPr>
        </p:nvSpPr>
        <p:spPr>
          <a:xfrm>
            <a:off x="314927" y="3620043"/>
            <a:ext cx="11562146" cy="391891"/>
          </a:xfrm>
          <a:prstGeom prst="rect">
            <a:avLst/>
          </a:prstGeom>
        </p:spPr>
        <p:txBody>
          <a:bodyPr>
            <a:noAutofit/>
          </a:bodyPr>
          <a:lstStyle>
            <a:lvl1pPr marL="0" indent="0" algn="ctr">
              <a:lnSpc>
                <a:spcPct val="100000"/>
              </a:lnSpc>
              <a:buNone/>
              <a:defRPr lang="en-US" sz="220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effectLst/>
                <a:latin typeface="Arial" panose="020B0604020202020204" pitchFamily="34" charset="0"/>
              </a:rPr>
              <a:t>Subtitle Placeholder</a:t>
            </a:r>
          </a:p>
        </p:txBody>
      </p:sp>
      <p:sp>
        <p:nvSpPr>
          <p:cNvPr id="11" name="Text Placeholder 10">
            <a:extLst>
              <a:ext uri="{FF2B5EF4-FFF2-40B4-BE49-F238E27FC236}">
                <a16:creationId xmlns:a16="http://schemas.microsoft.com/office/drawing/2014/main" id="{C4AD88B2-A4D3-2F4D-8430-02993C9C04DD}"/>
              </a:ext>
            </a:extLst>
          </p:cNvPr>
          <p:cNvSpPr>
            <a:spLocks noGrp="1"/>
          </p:cNvSpPr>
          <p:nvPr>
            <p:ph type="body" sz="quarter" idx="10" hasCustomPrompt="1"/>
          </p:nvPr>
        </p:nvSpPr>
        <p:spPr>
          <a:xfrm>
            <a:off x="314927" y="2675509"/>
            <a:ext cx="11562146" cy="928687"/>
          </a:xfrm>
        </p:spPr>
        <p:txBody>
          <a:bodyPr tIns="0" bIns="0" anchor="ctr">
            <a:normAutofit/>
          </a:bodyPr>
          <a:lstStyle>
            <a:lvl1pPr marL="0" indent="0" algn="ctr">
              <a:lnSpc>
                <a:spcPct val="100000"/>
              </a:lnSpc>
              <a:spcBef>
                <a:spcPts val="0"/>
              </a:spcBef>
              <a:buNone/>
              <a:defRPr sz="3600">
                <a:solidFill>
                  <a:schemeClr val="accent3"/>
                </a:solidFill>
              </a:defRPr>
            </a:lvl1pPr>
          </a:lstStyle>
          <a:p>
            <a:r>
              <a:rPr lang="en-US" dirty="0"/>
              <a:t>Divider Title Placeholder</a:t>
            </a:r>
          </a:p>
        </p:txBody>
      </p:sp>
    </p:spTree>
    <p:extLst>
      <p:ext uri="{BB962C8B-B14F-4D97-AF65-F5344CB8AC3E}">
        <p14:creationId xmlns:p14="http://schemas.microsoft.com/office/powerpoint/2010/main" val="1364154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F32C0DE-DE8B-6E4D-B8BE-BB336B89F12B}"/>
              </a:ext>
            </a:extLst>
          </p:cNvPr>
          <p:cNvSpPr/>
          <p:nvPr userDrawn="1"/>
        </p:nvSpPr>
        <p:spPr>
          <a:xfrm>
            <a:off x="10345571" y="6308522"/>
            <a:ext cx="1214651" cy="3275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6" name="Rectangle 15">
            <a:extLst>
              <a:ext uri="{FF2B5EF4-FFF2-40B4-BE49-F238E27FC236}">
                <a16:creationId xmlns:a16="http://schemas.microsoft.com/office/drawing/2014/main" id="{15ECC4F9-716B-3247-9C75-BD4C184CB1C6}"/>
              </a:ext>
            </a:extLst>
          </p:cNvPr>
          <p:cNvSpPr/>
          <p:nvPr userDrawn="1"/>
        </p:nvSpPr>
        <p:spPr>
          <a:xfrm>
            <a:off x="439386" y="6377048"/>
            <a:ext cx="415389" cy="30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2" name="Rectangle 11">
            <a:extLst>
              <a:ext uri="{FF2B5EF4-FFF2-40B4-BE49-F238E27FC236}">
                <a16:creationId xmlns:a16="http://schemas.microsoft.com/office/drawing/2014/main" id="{33B2D26A-1641-EA46-BA7A-35D7C54DB8DE}"/>
              </a:ext>
            </a:extLst>
          </p:cNvPr>
          <p:cNvSpPr/>
          <p:nvPr/>
        </p:nvSpPr>
        <p:spPr>
          <a:xfrm>
            <a:off x="311727" y="310394"/>
            <a:ext cx="11565346" cy="62358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3" name="Picture 2">
            <a:extLst>
              <a:ext uri="{FF2B5EF4-FFF2-40B4-BE49-F238E27FC236}">
                <a16:creationId xmlns:a16="http://schemas.microsoft.com/office/drawing/2014/main" id="{F1910982-7169-9644-9935-26CE3BE66F61}"/>
              </a:ext>
            </a:extLst>
          </p:cNvPr>
          <p:cNvPicPr>
            <a:picLocks noChangeAspect="1"/>
          </p:cNvPicPr>
          <p:nvPr userDrawn="1"/>
        </p:nvPicPr>
        <p:blipFill>
          <a:blip r:embed="rId2"/>
          <a:stretch>
            <a:fillRect/>
          </a:stretch>
        </p:blipFill>
        <p:spPr>
          <a:xfrm>
            <a:off x="312149" y="310065"/>
            <a:ext cx="4200144" cy="6236208"/>
          </a:xfrm>
          <a:prstGeom prst="rect">
            <a:avLst/>
          </a:prstGeom>
        </p:spPr>
      </p:pic>
      <p:pic>
        <p:nvPicPr>
          <p:cNvPr id="33" name="Picture 32">
            <a:extLst>
              <a:ext uri="{FF2B5EF4-FFF2-40B4-BE49-F238E27FC236}">
                <a16:creationId xmlns:a16="http://schemas.microsoft.com/office/drawing/2014/main" id="{65F82C4F-DD73-EA47-B15C-8C3440212B1D}"/>
              </a:ext>
            </a:extLst>
          </p:cNvPr>
          <p:cNvPicPr>
            <a:picLocks noChangeAspect="1"/>
          </p:cNvPicPr>
          <p:nvPr/>
        </p:nvPicPr>
        <p:blipFill>
          <a:blip r:embed="rId3"/>
          <a:stretch>
            <a:fillRect/>
          </a:stretch>
        </p:blipFill>
        <p:spPr>
          <a:xfrm>
            <a:off x="819150" y="3163643"/>
            <a:ext cx="2554284" cy="484991"/>
          </a:xfrm>
          <a:prstGeom prst="rect">
            <a:avLst/>
          </a:prstGeom>
        </p:spPr>
      </p:pic>
      <p:sp>
        <p:nvSpPr>
          <p:cNvPr id="10" name="Text Placeholder 9">
            <a:extLst>
              <a:ext uri="{FF2B5EF4-FFF2-40B4-BE49-F238E27FC236}">
                <a16:creationId xmlns:a16="http://schemas.microsoft.com/office/drawing/2014/main" id="{44D7588D-3CDC-1B42-8ED4-243A4AB7CC17}"/>
              </a:ext>
            </a:extLst>
          </p:cNvPr>
          <p:cNvSpPr>
            <a:spLocks noGrp="1"/>
          </p:cNvSpPr>
          <p:nvPr>
            <p:ph type="body" sz="quarter" idx="10" hasCustomPrompt="1"/>
          </p:nvPr>
        </p:nvSpPr>
        <p:spPr bwMode="gray">
          <a:xfrm>
            <a:off x="5070677" y="1132699"/>
            <a:ext cx="6571596" cy="2416413"/>
          </a:xfrm>
          <a:noFill/>
        </p:spPr>
        <p:txBody>
          <a:bodyPr wrap="square" lIns="91440" tIns="0" rIns="91440" bIns="0" anchor="b" anchorCtr="0">
            <a:noAutofit/>
          </a:bodyPr>
          <a:lstStyle>
            <a:lvl1pPr marL="0" indent="0" algn="l">
              <a:lnSpc>
                <a:spcPct val="100000"/>
              </a:lnSpc>
              <a:spcBef>
                <a:spcPts val="200"/>
              </a:spcBef>
              <a:spcAft>
                <a:spcPts val="800"/>
              </a:spcAft>
              <a:buFont typeface="Arial" panose="020B0604020202020204" pitchFamily="34" charset="0"/>
              <a:buChar char="​"/>
              <a:tabLst>
                <a:tab pos="457200" algn="l"/>
              </a:tabLst>
              <a:defRPr sz="3600" b="1">
                <a:solidFill>
                  <a:schemeClr val="accent1"/>
                </a:solidFill>
              </a:defRPr>
            </a:lvl1pPr>
            <a:lvl2pPr marL="0" indent="0" algn="l">
              <a:lnSpc>
                <a:spcPct val="100000"/>
              </a:lnSpc>
              <a:spcBef>
                <a:spcPts val="0"/>
              </a:spcBef>
              <a:spcAft>
                <a:spcPts val="800"/>
              </a:spcAft>
              <a:buFont typeface="Arial" panose="020B0604020202020204" pitchFamily="34" charset="0"/>
              <a:buChar char="​"/>
              <a:defRPr sz="2400" b="0">
                <a:solidFill>
                  <a:schemeClr val="bg1"/>
                </a:solidFill>
              </a:defRPr>
            </a:lvl2pPr>
            <a:lvl3pPr marL="0" indent="0" algn="l">
              <a:lnSpc>
                <a:spcPct val="100000"/>
              </a:lnSpc>
              <a:spcBef>
                <a:spcPts val="600"/>
              </a:spcBef>
              <a:spcAft>
                <a:spcPts val="800"/>
              </a:spcAft>
              <a:buFont typeface="Arial" panose="020B0604020202020204" pitchFamily="34" charset="0"/>
              <a:buChar char="​"/>
              <a:defRPr sz="1800" b="1">
                <a:solidFill>
                  <a:schemeClr val="bg1">
                    <a:lumMod val="85000"/>
                  </a:schemeClr>
                </a:solidFill>
              </a:defRPr>
            </a:lvl3pPr>
            <a:lvl4pPr marL="0" indent="0" algn="l">
              <a:lnSpc>
                <a:spcPct val="100000"/>
              </a:lnSpc>
              <a:spcBef>
                <a:spcPts val="200"/>
              </a:spcBef>
              <a:spcAft>
                <a:spcPts val="800"/>
              </a:spcAft>
              <a:buFont typeface="Arial" panose="020B0604020202020204" pitchFamily="34" charset="0"/>
              <a:buChar char="​"/>
              <a:defRPr sz="1800" b="0">
                <a:solidFill>
                  <a:schemeClr val="bg1">
                    <a:lumMod val="85000"/>
                  </a:schemeClr>
                </a:solidFill>
              </a:defRPr>
            </a:lvl4pPr>
            <a:lvl5pPr marL="0" indent="0" algn="l">
              <a:lnSpc>
                <a:spcPct val="100000"/>
              </a:lnSpc>
              <a:spcBef>
                <a:spcPts val="200"/>
              </a:spcBef>
              <a:spcAft>
                <a:spcPts val="800"/>
              </a:spcAft>
              <a:buFont typeface="Arial" panose="020B0604020202020204" pitchFamily="34" charset="0"/>
              <a:buChar char="​"/>
              <a:defRPr sz="1800" b="0">
                <a:solidFill>
                  <a:schemeClr val="bg1">
                    <a:lumMod val="85000"/>
                  </a:schemeClr>
                </a:solidFill>
              </a:defRPr>
            </a:lvl5pPr>
            <a:lvl6pPr marL="0" indent="0" algn="ctr">
              <a:lnSpc>
                <a:spcPct val="85000"/>
              </a:lnSpc>
              <a:spcBef>
                <a:spcPts val="200"/>
              </a:spcBef>
              <a:spcAft>
                <a:spcPts val="200"/>
              </a:spcAft>
              <a:buFont typeface="Arial" panose="020B0604020202020204" pitchFamily="34" charset="0"/>
              <a:buChar char="​"/>
              <a:defRPr sz="1400" b="0">
                <a:solidFill>
                  <a:schemeClr val="bg1"/>
                </a:solidFill>
              </a:defRPr>
            </a:lvl6pPr>
            <a:lvl7pPr marL="0" indent="0" algn="ctr">
              <a:lnSpc>
                <a:spcPct val="85000"/>
              </a:lnSpc>
              <a:spcBef>
                <a:spcPts val="200"/>
              </a:spcBef>
              <a:spcAft>
                <a:spcPts val="200"/>
              </a:spcAft>
              <a:buFont typeface="Arial" panose="020B0604020202020204" pitchFamily="34" charset="0"/>
              <a:buChar char="​"/>
              <a:defRPr sz="1400" b="0">
                <a:solidFill>
                  <a:schemeClr val="bg1"/>
                </a:solidFill>
              </a:defRPr>
            </a:lvl7pPr>
            <a:lvl8pPr marL="0" indent="0" algn="ctr">
              <a:lnSpc>
                <a:spcPct val="85000"/>
              </a:lnSpc>
              <a:spcBef>
                <a:spcPts val="200"/>
              </a:spcBef>
              <a:spcAft>
                <a:spcPts val="200"/>
              </a:spcAft>
              <a:buFont typeface="Arial" panose="020B0604020202020204" pitchFamily="34" charset="0"/>
              <a:buChar char="​"/>
              <a:defRPr sz="1400" b="0">
                <a:solidFill>
                  <a:schemeClr val="bg1"/>
                </a:solidFill>
              </a:defRPr>
            </a:lvl8pPr>
            <a:lvl9pPr marL="0" indent="0" algn="ctr">
              <a:lnSpc>
                <a:spcPct val="85000"/>
              </a:lnSpc>
              <a:spcBef>
                <a:spcPts val="200"/>
              </a:spcBef>
              <a:spcAft>
                <a:spcPts val="200"/>
              </a:spcAft>
              <a:buFont typeface="Arial" panose="020B0604020202020204" pitchFamily="34" charset="0"/>
              <a:buChar char="​"/>
              <a:defRPr sz="1400" b="0">
                <a:solidFill>
                  <a:schemeClr val="bg1"/>
                </a:solidFill>
              </a:defRPr>
            </a:lvl9pPr>
          </a:lstStyle>
          <a:p>
            <a:pPr lvl="0"/>
            <a:r>
              <a:rPr lang="en-US" dirty="0"/>
              <a:t>Presentation Title Multiple Line Title Length</a:t>
            </a:r>
          </a:p>
        </p:txBody>
      </p:sp>
      <p:sp>
        <p:nvSpPr>
          <p:cNvPr id="11" name="Text Placeholder 9">
            <a:extLst>
              <a:ext uri="{FF2B5EF4-FFF2-40B4-BE49-F238E27FC236}">
                <a16:creationId xmlns:a16="http://schemas.microsoft.com/office/drawing/2014/main" id="{30F43555-58BE-2B4F-8ED4-DB4B47A89657}"/>
              </a:ext>
            </a:extLst>
          </p:cNvPr>
          <p:cNvSpPr>
            <a:spLocks noGrp="1"/>
          </p:cNvSpPr>
          <p:nvPr>
            <p:ph type="body" sz="quarter" idx="14" hasCustomPrompt="1"/>
          </p:nvPr>
        </p:nvSpPr>
        <p:spPr bwMode="gray">
          <a:xfrm>
            <a:off x="5070677" y="3739584"/>
            <a:ext cx="6571596" cy="1269714"/>
          </a:xfrm>
          <a:noFill/>
        </p:spPr>
        <p:txBody>
          <a:bodyPr wrap="square" lIns="91440" tIns="0" rIns="91440" bIns="0" anchor="t" anchorCtr="0">
            <a:noAutofit/>
          </a:bodyPr>
          <a:lstStyle>
            <a:lvl1pPr marL="0" indent="0" algn="l">
              <a:lnSpc>
                <a:spcPct val="90000"/>
              </a:lnSpc>
              <a:spcBef>
                <a:spcPts val="600"/>
              </a:spcBef>
              <a:spcAft>
                <a:spcPts val="0"/>
              </a:spcAft>
              <a:buFont typeface="Arial" panose="020B0604020202020204" pitchFamily="34" charset="0"/>
              <a:buChar char="​"/>
              <a:tabLst>
                <a:tab pos="457200" algn="l"/>
              </a:tabLst>
              <a:defRPr sz="2400" b="0">
                <a:solidFill>
                  <a:schemeClr val="bg1"/>
                </a:solidFill>
              </a:defRPr>
            </a:lvl1pPr>
            <a:lvl2pPr marL="0" indent="0" algn="l">
              <a:lnSpc>
                <a:spcPct val="100000"/>
              </a:lnSpc>
              <a:spcBef>
                <a:spcPts val="0"/>
              </a:spcBef>
              <a:spcAft>
                <a:spcPts val="800"/>
              </a:spcAft>
              <a:buFont typeface="Arial" panose="020B0604020202020204" pitchFamily="34" charset="0"/>
              <a:buChar char="​"/>
              <a:defRPr sz="2400" b="0">
                <a:solidFill>
                  <a:schemeClr val="bg1"/>
                </a:solidFill>
              </a:defRPr>
            </a:lvl2pPr>
            <a:lvl3pPr marL="0" indent="0" algn="l">
              <a:lnSpc>
                <a:spcPct val="100000"/>
              </a:lnSpc>
              <a:spcBef>
                <a:spcPts val="600"/>
              </a:spcBef>
              <a:spcAft>
                <a:spcPts val="800"/>
              </a:spcAft>
              <a:buFont typeface="Arial" panose="020B0604020202020204" pitchFamily="34" charset="0"/>
              <a:buChar char="​"/>
              <a:defRPr sz="1800" b="1">
                <a:solidFill>
                  <a:schemeClr val="bg1">
                    <a:lumMod val="85000"/>
                  </a:schemeClr>
                </a:solidFill>
              </a:defRPr>
            </a:lvl3pPr>
            <a:lvl4pPr marL="0" indent="0" algn="l">
              <a:lnSpc>
                <a:spcPct val="100000"/>
              </a:lnSpc>
              <a:spcBef>
                <a:spcPts val="200"/>
              </a:spcBef>
              <a:spcAft>
                <a:spcPts val="800"/>
              </a:spcAft>
              <a:buFont typeface="Arial" panose="020B0604020202020204" pitchFamily="34" charset="0"/>
              <a:buChar char="​"/>
              <a:defRPr sz="1800" b="0">
                <a:solidFill>
                  <a:schemeClr val="bg1">
                    <a:lumMod val="85000"/>
                  </a:schemeClr>
                </a:solidFill>
              </a:defRPr>
            </a:lvl4pPr>
            <a:lvl5pPr marL="0" indent="0" algn="l">
              <a:lnSpc>
                <a:spcPct val="100000"/>
              </a:lnSpc>
              <a:spcBef>
                <a:spcPts val="200"/>
              </a:spcBef>
              <a:spcAft>
                <a:spcPts val="800"/>
              </a:spcAft>
              <a:buFont typeface="Arial" panose="020B0604020202020204" pitchFamily="34" charset="0"/>
              <a:buChar char="​"/>
              <a:defRPr sz="1800" b="0">
                <a:solidFill>
                  <a:schemeClr val="bg1">
                    <a:lumMod val="85000"/>
                  </a:schemeClr>
                </a:solidFill>
              </a:defRPr>
            </a:lvl5pPr>
            <a:lvl6pPr marL="0" indent="0" algn="ctr">
              <a:lnSpc>
                <a:spcPct val="85000"/>
              </a:lnSpc>
              <a:spcBef>
                <a:spcPts val="200"/>
              </a:spcBef>
              <a:spcAft>
                <a:spcPts val="200"/>
              </a:spcAft>
              <a:buFont typeface="Arial" panose="020B0604020202020204" pitchFamily="34" charset="0"/>
              <a:buChar char="​"/>
              <a:defRPr sz="1400" b="0">
                <a:solidFill>
                  <a:schemeClr val="bg1"/>
                </a:solidFill>
              </a:defRPr>
            </a:lvl6pPr>
            <a:lvl7pPr marL="0" indent="0" algn="ctr">
              <a:lnSpc>
                <a:spcPct val="85000"/>
              </a:lnSpc>
              <a:spcBef>
                <a:spcPts val="200"/>
              </a:spcBef>
              <a:spcAft>
                <a:spcPts val="200"/>
              </a:spcAft>
              <a:buFont typeface="Arial" panose="020B0604020202020204" pitchFamily="34" charset="0"/>
              <a:buChar char="​"/>
              <a:defRPr sz="1400" b="0">
                <a:solidFill>
                  <a:schemeClr val="bg1"/>
                </a:solidFill>
              </a:defRPr>
            </a:lvl7pPr>
            <a:lvl8pPr marL="0" indent="0" algn="ctr">
              <a:lnSpc>
                <a:spcPct val="85000"/>
              </a:lnSpc>
              <a:spcBef>
                <a:spcPts val="200"/>
              </a:spcBef>
              <a:spcAft>
                <a:spcPts val="200"/>
              </a:spcAft>
              <a:buFont typeface="Arial" panose="020B0604020202020204" pitchFamily="34" charset="0"/>
              <a:buChar char="​"/>
              <a:defRPr sz="1400" b="0">
                <a:solidFill>
                  <a:schemeClr val="bg1"/>
                </a:solidFill>
              </a:defRPr>
            </a:lvl8pPr>
            <a:lvl9pPr marL="0" indent="0" algn="ctr">
              <a:lnSpc>
                <a:spcPct val="85000"/>
              </a:lnSpc>
              <a:spcBef>
                <a:spcPts val="200"/>
              </a:spcBef>
              <a:spcAft>
                <a:spcPts val="200"/>
              </a:spcAft>
              <a:buFont typeface="Arial" panose="020B0604020202020204" pitchFamily="34" charset="0"/>
              <a:buChar char="​"/>
              <a:defRPr sz="1400" b="0">
                <a:solidFill>
                  <a:schemeClr val="bg1"/>
                </a:solidFill>
              </a:defRPr>
            </a:lvl9pPr>
          </a:lstStyle>
          <a:p>
            <a:r>
              <a:rPr lang="en-US" dirty="0">
                <a:effectLst/>
                <a:latin typeface="Arial" panose="020B0604020202020204" pitchFamily="34" charset="0"/>
              </a:rPr>
              <a:t>Subtitle Placeholder Multiple Line Title </a:t>
            </a:r>
            <a:br>
              <a:rPr lang="en-US" dirty="0">
                <a:effectLst/>
                <a:latin typeface="Arial" panose="020B0604020202020204" pitchFamily="34" charset="0"/>
              </a:rPr>
            </a:br>
            <a:r>
              <a:rPr lang="en-US" dirty="0">
                <a:effectLst/>
                <a:latin typeface="Arial" panose="020B0604020202020204" pitchFamily="34" charset="0"/>
              </a:rPr>
              <a:t>Length Which Extends To Two Lines</a:t>
            </a:r>
          </a:p>
        </p:txBody>
      </p:sp>
      <p:sp>
        <p:nvSpPr>
          <p:cNvPr id="13" name="Text Placeholder 9">
            <a:extLst>
              <a:ext uri="{FF2B5EF4-FFF2-40B4-BE49-F238E27FC236}">
                <a16:creationId xmlns:a16="http://schemas.microsoft.com/office/drawing/2014/main" id="{B8489C6D-2ED7-C047-B694-B028CBDA195F}"/>
              </a:ext>
            </a:extLst>
          </p:cNvPr>
          <p:cNvSpPr>
            <a:spLocks noGrp="1"/>
          </p:cNvSpPr>
          <p:nvPr>
            <p:ph type="body" sz="quarter" idx="15" hasCustomPrompt="1"/>
          </p:nvPr>
        </p:nvSpPr>
        <p:spPr bwMode="gray">
          <a:xfrm>
            <a:off x="5070677" y="5137104"/>
            <a:ext cx="6571596" cy="643718"/>
          </a:xfrm>
          <a:noFill/>
        </p:spPr>
        <p:txBody>
          <a:bodyPr wrap="square" lIns="91440" tIns="0" rIns="91440" bIns="0" anchor="b" anchorCtr="0">
            <a:noAutofit/>
          </a:bodyPr>
          <a:lstStyle>
            <a:lvl1pPr marL="0" indent="0" algn="l">
              <a:lnSpc>
                <a:spcPct val="90000"/>
              </a:lnSpc>
              <a:spcBef>
                <a:spcPts val="600"/>
              </a:spcBef>
              <a:spcAft>
                <a:spcPts val="0"/>
              </a:spcAft>
              <a:buFont typeface="Arial" panose="020B0604020202020204" pitchFamily="34" charset="0"/>
              <a:buChar char="​"/>
              <a:tabLst>
                <a:tab pos="457200" algn="l"/>
              </a:tabLst>
              <a:defRPr sz="1800" b="0">
                <a:solidFill>
                  <a:schemeClr val="bg1">
                    <a:lumMod val="85000"/>
                  </a:schemeClr>
                </a:solidFill>
              </a:defRPr>
            </a:lvl1pPr>
            <a:lvl2pPr marL="0" indent="0" algn="l">
              <a:lnSpc>
                <a:spcPct val="100000"/>
              </a:lnSpc>
              <a:spcBef>
                <a:spcPts val="0"/>
              </a:spcBef>
              <a:spcAft>
                <a:spcPts val="800"/>
              </a:spcAft>
              <a:buFont typeface="Arial" panose="020B0604020202020204" pitchFamily="34" charset="0"/>
              <a:buChar char="​"/>
              <a:defRPr sz="2400" b="0">
                <a:solidFill>
                  <a:schemeClr val="bg1"/>
                </a:solidFill>
              </a:defRPr>
            </a:lvl2pPr>
            <a:lvl3pPr marL="0" indent="0" algn="l">
              <a:lnSpc>
                <a:spcPct val="100000"/>
              </a:lnSpc>
              <a:spcBef>
                <a:spcPts val="600"/>
              </a:spcBef>
              <a:spcAft>
                <a:spcPts val="800"/>
              </a:spcAft>
              <a:buFont typeface="Arial" panose="020B0604020202020204" pitchFamily="34" charset="0"/>
              <a:buChar char="​"/>
              <a:defRPr sz="1800" b="1">
                <a:solidFill>
                  <a:schemeClr val="bg1">
                    <a:lumMod val="85000"/>
                  </a:schemeClr>
                </a:solidFill>
              </a:defRPr>
            </a:lvl3pPr>
            <a:lvl4pPr marL="0" indent="0" algn="l">
              <a:lnSpc>
                <a:spcPct val="100000"/>
              </a:lnSpc>
              <a:spcBef>
                <a:spcPts val="200"/>
              </a:spcBef>
              <a:spcAft>
                <a:spcPts val="800"/>
              </a:spcAft>
              <a:buFont typeface="Arial" panose="020B0604020202020204" pitchFamily="34" charset="0"/>
              <a:buNone/>
              <a:defRPr sz="1800" b="0">
                <a:solidFill>
                  <a:schemeClr val="bg1">
                    <a:lumMod val="85000"/>
                  </a:schemeClr>
                </a:solidFill>
              </a:defRPr>
            </a:lvl4pPr>
            <a:lvl5pPr marL="0" indent="0" algn="l">
              <a:lnSpc>
                <a:spcPct val="100000"/>
              </a:lnSpc>
              <a:spcBef>
                <a:spcPts val="200"/>
              </a:spcBef>
              <a:spcAft>
                <a:spcPts val="800"/>
              </a:spcAft>
              <a:buFont typeface="Arial" panose="020B0604020202020204" pitchFamily="34" charset="0"/>
              <a:buChar char="​"/>
              <a:defRPr sz="1800" b="0">
                <a:solidFill>
                  <a:schemeClr val="bg1">
                    <a:lumMod val="85000"/>
                  </a:schemeClr>
                </a:solidFill>
              </a:defRPr>
            </a:lvl5pPr>
            <a:lvl6pPr marL="0" indent="0" algn="ctr">
              <a:lnSpc>
                <a:spcPct val="85000"/>
              </a:lnSpc>
              <a:spcBef>
                <a:spcPts val="200"/>
              </a:spcBef>
              <a:spcAft>
                <a:spcPts val="200"/>
              </a:spcAft>
              <a:buFont typeface="Arial" panose="020B0604020202020204" pitchFamily="34" charset="0"/>
              <a:buChar char="​"/>
              <a:defRPr sz="1400" b="0">
                <a:solidFill>
                  <a:schemeClr val="bg1"/>
                </a:solidFill>
              </a:defRPr>
            </a:lvl6pPr>
            <a:lvl7pPr marL="0" indent="0" algn="ctr">
              <a:lnSpc>
                <a:spcPct val="85000"/>
              </a:lnSpc>
              <a:spcBef>
                <a:spcPts val="200"/>
              </a:spcBef>
              <a:spcAft>
                <a:spcPts val="200"/>
              </a:spcAft>
              <a:buFont typeface="Arial" panose="020B0604020202020204" pitchFamily="34" charset="0"/>
              <a:buChar char="​"/>
              <a:defRPr sz="1400" b="0">
                <a:solidFill>
                  <a:schemeClr val="bg1"/>
                </a:solidFill>
              </a:defRPr>
            </a:lvl7pPr>
            <a:lvl8pPr marL="0" indent="0" algn="ctr">
              <a:lnSpc>
                <a:spcPct val="85000"/>
              </a:lnSpc>
              <a:spcBef>
                <a:spcPts val="200"/>
              </a:spcBef>
              <a:spcAft>
                <a:spcPts val="200"/>
              </a:spcAft>
              <a:buFont typeface="Arial" panose="020B0604020202020204" pitchFamily="34" charset="0"/>
              <a:buChar char="​"/>
              <a:defRPr sz="1400" b="0">
                <a:solidFill>
                  <a:schemeClr val="bg1"/>
                </a:solidFill>
              </a:defRPr>
            </a:lvl8pPr>
            <a:lvl9pPr marL="0" indent="0" algn="ctr">
              <a:lnSpc>
                <a:spcPct val="85000"/>
              </a:lnSpc>
              <a:spcBef>
                <a:spcPts val="200"/>
              </a:spcBef>
              <a:spcAft>
                <a:spcPts val="200"/>
              </a:spcAft>
              <a:buFont typeface="Arial" panose="020B0604020202020204" pitchFamily="34" charset="0"/>
              <a:buChar char="​"/>
              <a:defRPr sz="1400" b="0">
                <a:solidFill>
                  <a:schemeClr val="bg1"/>
                </a:solidFill>
              </a:defRPr>
            </a:lvl9pPr>
          </a:lstStyle>
          <a:p>
            <a:r>
              <a:rPr lang="en-US" b="1" dirty="0">
                <a:effectLst/>
                <a:latin typeface="Arial" panose="020B0604020202020204" pitchFamily="34" charset="0"/>
              </a:rPr>
              <a:t>Presenter Name</a:t>
            </a:r>
            <a:r>
              <a:rPr lang="en-US" dirty="0">
                <a:effectLst/>
                <a:latin typeface="Arial" panose="020B0604020202020204" pitchFamily="34" charset="0"/>
              </a:rPr>
              <a:t>, Presenter Title </a:t>
            </a:r>
            <a:br>
              <a:rPr lang="en-US" dirty="0">
                <a:effectLst/>
                <a:latin typeface="Arial" panose="020B0604020202020204" pitchFamily="34" charset="0"/>
              </a:rPr>
            </a:br>
            <a:r>
              <a:rPr lang="en-US" dirty="0">
                <a:effectLst/>
                <a:latin typeface="Arial" panose="020B0604020202020204" pitchFamily="34" charset="0"/>
              </a:rPr>
              <a:t>Month #, 2018</a:t>
            </a:r>
          </a:p>
        </p:txBody>
      </p:sp>
    </p:spTree>
    <p:extLst>
      <p:ext uri="{BB962C8B-B14F-4D97-AF65-F5344CB8AC3E}">
        <p14:creationId xmlns:p14="http://schemas.microsoft.com/office/powerpoint/2010/main" val="40230114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B">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9E284A5-52D4-8248-9994-D0170CAABD85}"/>
              </a:ext>
            </a:extLst>
          </p:cNvPr>
          <p:cNvSpPr/>
          <p:nvPr userDrawn="1"/>
        </p:nvSpPr>
        <p:spPr>
          <a:xfrm>
            <a:off x="10345571" y="6308522"/>
            <a:ext cx="1214651" cy="3275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1" name="Rectangle 10">
            <a:extLst>
              <a:ext uri="{FF2B5EF4-FFF2-40B4-BE49-F238E27FC236}">
                <a16:creationId xmlns:a16="http://schemas.microsoft.com/office/drawing/2014/main" id="{903ED540-6ECC-2942-B690-AC4C269DE378}"/>
              </a:ext>
            </a:extLst>
          </p:cNvPr>
          <p:cNvSpPr/>
          <p:nvPr userDrawn="1"/>
        </p:nvSpPr>
        <p:spPr>
          <a:xfrm>
            <a:off x="439386" y="6377048"/>
            <a:ext cx="415389" cy="30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Rectangle 8">
            <a:extLst>
              <a:ext uri="{FF2B5EF4-FFF2-40B4-BE49-F238E27FC236}">
                <a16:creationId xmlns:a16="http://schemas.microsoft.com/office/drawing/2014/main" id="{D1822F4F-95EB-1E40-AA80-EC7B49667196}"/>
              </a:ext>
            </a:extLst>
          </p:cNvPr>
          <p:cNvSpPr/>
          <p:nvPr/>
        </p:nvSpPr>
        <p:spPr>
          <a:xfrm>
            <a:off x="311727" y="310394"/>
            <a:ext cx="11565346" cy="62358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accent5"/>
              </a:solidFill>
            </a:endParaRPr>
          </a:p>
        </p:txBody>
      </p:sp>
      <p:sp>
        <p:nvSpPr>
          <p:cNvPr id="5" name="Subtitle 2">
            <a:extLst>
              <a:ext uri="{FF2B5EF4-FFF2-40B4-BE49-F238E27FC236}">
                <a16:creationId xmlns:a16="http://schemas.microsoft.com/office/drawing/2014/main" id="{F643405D-EA58-B94C-A9D2-BB181E7F7665}"/>
              </a:ext>
            </a:extLst>
          </p:cNvPr>
          <p:cNvSpPr>
            <a:spLocks noGrp="1"/>
          </p:cNvSpPr>
          <p:nvPr>
            <p:ph type="subTitle" idx="1" hasCustomPrompt="1"/>
          </p:nvPr>
        </p:nvSpPr>
        <p:spPr>
          <a:xfrm>
            <a:off x="314927" y="3620043"/>
            <a:ext cx="11562146" cy="391891"/>
          </a:xfrm>
          <a:prstGeom prst="rect">
            <a:avLst/>
          </a:prstGeom>
        </p:spPr>
        <p:txBody>
          <a:bodyPr>
            <a:noAutofit/>
          </a:bodyPr>
          <a:lstStyle>
            <a:lvl1pPr marL="0" indent="0" algn="ctr">
              <a:lnSpc>
                <a:spcPct val="100000"/>
              </a:lnSpc>
              <a:buNone/>
              <a:defRPr lang="en-US" sz="2200" smtClean="0">
                <a:solidFill>
                  <a:schemeClr val="tx2"/>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effectLst/>
                <a:latin typeface="Arial" panose="020B0604020202020204" pitchFamily="34" charset="0"/>
              </a:rPr>
              <a:t>Subtitle Placeholder</a:t>
            </a:r>
          </a:p>
        </p:txBody>
      </p:sp>
      <p:sp>
        <p:nvSpPr>
          <p:cNvPr id="10" name="Text Placeholder 10">
            <a:extLst>
              <a:ext uri="{FF2B5EF4-FFF2-40B4-BE49-F238E27FC236}">
                <a16:creationId xmlns:a16="http://schemas.microsoft.com/office/drawing/2014/main" id="{D8EDE4DD-7794-F84D-8B90-2BC291501306}"/>
              </a:ext>
            </a:extLst>
          </p:cNvPr>
          <p:cNvSpPr>
            <a:spLocks noGrp="1"/>
          </p:cNvSpPr>
          <p:nvPr>
            <p:ph type="body" sz="quarter" idx="10" hasCustomPrompt="1"/>
          </p:nvPr>
        </p:nvSpPr>
        <p:spPr>
          <a:xfrm>
            <a:off x="314927" y="2675509"/>
            <a:ext cx="11562146" cy="928687"/>
          </a:xfrm>
        </p:spPr>
        <p:txBody>
          <a:bodyPr tIns="0" bIns="0" anchor="ctr">
            <a:normAutofit/>
          </a:bodyPr>
          <a:lstStyle>
            <a:lvl1pPr marL="0" indent="0" algn="ctr">
              <a:lnSpc>
                <a:spcPct val="100000"/>
              </a:lnSpc>
              <a:spcBef>
                <a:spcPts val="0"/>
              </a:spcBef>
              <a:buNone/>
              <a:defRPr sz="3600">
                <a:solidFill>
                  <a:schemeClr val="bg1"/>
                </a:solidFill>
              </a:defRPr>
            </a:lvl1pPr>
          </a:lstStyle>
          <a:p>
            <a:r>
              <a:rPr lang="en-US" dirty="0"/>
              <a:t>Divider Title Placeholder</a:t>
            </a:r>
          </a:p>
        </p:txBody>
      </p:sp>
    </p:spTree>
    <p:extLst>
      <p:ext uri="{BB962C8B-B14F-4D97-AF65-F5344CB8AC3E}">
        <p14:creationId xmlns:p14="http://schemas.microsoft.com/office/powerpoint/2010/main" val="859579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C">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0C45865-706D-F44C-A757-AB917B81EAB7}"/>
              </a:ext>
            </a:extLst>
          </p:cNvPr>
          <p:cNvSpPr/>
          <p:nvPr userDrawn="1"/>
        </p:nvSpPr>
        <p:spPr>
          <a:xfrm>
            <a:off x="10345571" y="6308522"/>
            <a:ext cx="1214651" cy="3275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0" name="Rectangle 9">
            <a:extLst>
              <a:ext uri="{FF2B5EF4-FFF2-40B4-BE49-F238E27FC236}">
                <a16:creationId xmlns:a16="http://schemas.microsoft.com/office/drawing/2014/main" id="{4C10A70E-02E0-CD49-AC8A-4D0C1B2D89F4}"/>
              </a:ext>
            </a:extLst>
          </p:cNvPr>
          <p:cNvSpPr/>
          <p:nvPr userDrawn="1"/>
        </p:nvSpPr>
        <p:spPr>
          <a:xfrm>
            <a:off x="439386" y="6377048"/>
            <a:ext cx="415389" cy="30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Rectangle 8">
            <a:extLst>
              <a:ext uri="{FF2B5EF4-FFF2-40B4-BE49-F238E27FC236}">
                <a16:creationId xmlns:a16="http://schemas.microsoft.com/office/drawing/2014/main" id="{39AA7C57-2DB5-3E48-BA66-9948F8E12A42}"/>
              </a:ext>
            </a:extLst>
          </p:cNvPr>
          <p:cNvSpPr/>
          <p:nvPr userDrawn="1"/>
        </p:nvSpPr>
        <p:spPr>
          <a:xfrm>
            <a:off x="311727" y="310394"/>
            <a:ext cx="11565346" cy="6235879"/>
          </a:xfrm>
          <a:prstGeom prst="rect">
            <a:avLst/>
          </a:prstGeom>
          <a:solidFill>
            <a:srgbClr val="F374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accent1"/>
              </a:solidFill>
            </a:endParaRPr>
          </a:p>
        </p:txBody>
      </p:sp>
      <p:sp>
        <p:nvSpPr>
          <p:cNvPr id="5" name="Subtitle 2">
            <a:extLst>
              <a:ext uri="{FF2B5EF4-FFF2-40B4-BE49-F238E27FC236}">
                <a16:creationId xmlns:a16="http://schemas.microsoft.com/office/drawing/2014/main" id="{F643405D-EA58-B94C-A9D2-BB181E7F7665}"/>
              </a:ext>
            </a:extLst>
          </p:cNvPr>
          <p:cNvSpPr>
            <a:spLocks noGrp="1"/>
          </p:cNvSpPr>
          <p:nvPr>
            <p:ph type="subTitle" idx="1" hasCustomPrompt="1"/>
          </p:nvPr>
        </p:nvSpPr>
        <p:spPr>
          <a:xfrm>
            <a:off x="314927" y="3620043"/>
            <a:ext cx="11562146" cy="391891"/>
          </a:xfrm>
          <a:prstGeom prst="rect">
            <a:avLst/>
          </a:prstGeom>
        </p:spPr>
        <p:txBody>
          <a:bodyPr>
            <a:noAutofit/>
          </a:bodyPr>
          <a:lstStyle>
            <a:lvl1pPr marL="0" indent="0" algn="ctr">
              <a:lnSpc>
                <a:spcPct val="100000"/>
              </a:lnSpc>
              <a:buNone/>
              <a:defRPr lang="en-US" sz="2200" smtClean="0">
                <a:solidFill>
                  <a:schemeClr val="tx2"/>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effectLst/>
                <a:latin typeface="Arial" panose="020B0604020202020204" pitchFamily="34" charset="0"/>
              </a:rPr>
              <a:t>Subtitle Placeholder</a:t>
            </a:r>
          </a:p>
        </p:txBody>
      </p:sp>
      <p:sp>
        <p:nvSpPr>
          <p:cNvPr id="8" name="Text Placeholder 10">
            <a:extLst>
              <a:ext uri="{FF2B5EF4-FFF2-40B4-BE49-F238E27FC236}">
                <a16:creationId xmlns:a16="http://schemas.microsoft.com/office/drawing/2014/main" id="{45B385C3-6707-3242-9933-D6320BEE45C1}"/>
              </a:ext>
            </a:extLst>
          </p:cNvPr>
          <p:cNvSpPr>
            <a:spLocks noGrp="1"/>
          </p:cNvSpPr>
          <p:nvPr>
            <p:ph type="body" sz="quarter" idx="10" hasCustomPrompt="1"/>
          </p:nvPr>
        </p:nvSpPr>
        <p:spPr>
          <a:xfrm>
            <a:off x="314927" y="2675509"/>
            <a:ext cx="11562146" cy="928687"/>
          </a:xfrm>
        </p:spPr>
        <p:txBody>
          <a:bodyPr tIns="0" bIns="0" anchor="ctr">
            <a:normAutofit/>
          </a:bodyPr>
          <a:lstStyle>
            <a:lvl1pPr marL="0" indent="0" algn="ctr">
              <a:lnSpc>
                <a:spcPct val="100000"/>
              </a:lnSpc>
              <a:spcBef>
                <a:spcPts val="0"/>
              </a:spcBef>
              <a:buNone/>
              <a:defRPr sz="3600">
                <a:solidFill>
                  <a:schemeClr val="bg1"/>
                </a:solidFill>
              </a:defRPr>
            </a:lvl1pPr>
          </a:lstStyle>
          <a:p>
            <a:r>
              <a:rPr lang="en-US" dirty="0"/>
              <a:t>Divider Title Placeholder</a:t>
            </a:r>
          </a:p>
        </p:txBody>
      </p:sp>
    </p:spTree>
    <p:extLst>
      <p:ext uri="{BB962C8B-B14F-4D97-AF65-F5344CB8AC3E}">
        <p14:creationId xmlns:p14="http://schemas.microsoft.com/office/powerpoint/2010/main" val="11461563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ED40E-3BDF-834C-B342-0AACC13AADE6}"/>
              </a:ext>
            </a:extLst>
          </p:cNvPr>
          <p:cNvSpPr>
            <a:spLocks noGrp="1"/>
          </p:cNvSpPr>
          <p:nvPr>
            <p:ph type="title" hasCustomPrompt="1"/>
          </p:nvPr>
        </p:nvSpPr>
        <p:spPr>
          <a:xfrm>
            <a:off x="587482" y="395492"/>
            <a:ext cx="5806333" cy="715294"/>
          </a:xfrm>
        </p:spPr>
        <p:txBody>
          <a:bodyPr anchor="b">
            <a:noAutofit/>
          </a:bodyPr>
          <a:lstStyle>
            <a:lvl1pPr>
              <a:defRPr lang="en-US" b="1" smtClean="0">
                <a:solidFill>
                  <a:schemeClr val="accent1"/>
                </a:solidFill>
                <a:effectLst/>
              </a:defRPr>
            </a:lvl1pPr>
          </a:lstStyle>
          <a:p>
            <a:r>
              <a:rPr lang="en-US" dirty="0"/>
              <a:t>Page Title Placeholder </a:t>
            </a:r>
            <a:endParaRPr lang="en-US" dirty="0">
              <a:solidFill>
                <a:srgbClr val="F7884F"/>
              </a:solidFill>
              <a:effectLst/>
              <a:latin typeface="Arial" panose="020B0604020202020204" pitchFamily="34" charset="0"/>
            </a:endParaRPr>
          </a:p>
        </p:txBody>
      </p:sp>
      <p:sp>
        <p:nvSpPr>
          <p:cNvPr id="8" name="Rectangle 7">
            <a:extLst>
              <a:ext uri="{FF2B5EF4-FFF2-40B4-BE49-F238E27FC236}">
                <a16:creationId xmlns:a16="http://schemas.microsoft.com/office/drawing/2014/main" id="{296CB0A4-3213-B748-85E5-54E833711A1E}"/>
              </a:ext>
            </a:extLst>
          </p:cNvPr>
          <p:cNvSpPr/>
          <p:nvPr userDrawn="1"/>
        </p:nvSpPr>
        <p:spPr>
          <a:xfrm>
            <a:off x="10378971" y="6308522"/>
            <a:ext cx="1214651" cy="3275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7" name="Picture Placeholder 7">
            <a:extLst>
              <a:ext uri="{FF2B5EF4-FFF2-40B4-BE49-F238E27FC236}">
                <a16:creationId xmlns:a16="http://schemas.microsoft.com/office/drawing/2014/main" id="{61005587-9548-1A48-8E5D-E26BE37E4E1D}"/>
              </a:ext>
            </a:extLst>
          </p:cNvPr>
          <p:cNvSpPr>
            <a:spLocks noGrp="1"/>
          </p:cNvSpPr>
          <p:nvPr>
            <p:ph type="pic" sz="quarter" idx="13" hasCustomPrompt="1"/>
          </p:nvPr>
        </p:nvSpPr>
        <p:spPr>
          <a:xfrm>
            <a:off x="6393815" y="395288"/>
            <a:ext cx="5538788" cy="6153150"/>
          </a:xfrm>
          <a:prstGeom prst="rect">
            <a:avLst/>
          </a:prstGeom>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100"/>
            </a:lvl1pPr>
          </a:lstStyle>
          <a:p>
            <a:r>
              <a:rPr lang="en-US" dirty="0"/>
              <a:t>Drag image here or click the icon</a:t>
            </a:r>
            <a:br>
              <a:rPr lang="en-US" dirty="0"/>
            </a:br>
            <a:r>
              <a:rPr lang="en-US" dirty="0"/>
              <a:t>to prompt image insert</a:t>
            </a:r>
          </a:p>
        </p:txBody>
      </p:sp>
      <p:sp>
        <p:nvSpPr>
          <p:cNvPr id="4" name="Content Placeholder 3">
            <a:extLst>
              <a:ext uri="{FF2B5EF4-FFF2-40B4-BE49-F238E27FC236}">
                <a16:creationId xmlns:a16="http://schemas.microsoft.com/office/drawing/2014/main" id="{0B854A8D-F768-F346-B2CA-527915E78B94}"/>
              </a:ext>
            </a:extLst>
          </p:cNvPr>
          <p:cNvSpPr>
            <a:spLocks noGrp="1"/>
          </p:cNvSpPr>
          <p:nvPr>
            <p:ph sz="quarter" idx="14"/>
          </p:nvPr>
        </p:nvSpPr>
        <p:spPr>
          <a:xfrm>
            <a:off x="571500" y="2057400"/>
            <a:ext cx="5524500" cy="41529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7D5853-1149-9345-BCD2-97C09F9571EF}"/>
              </a:ext>
            </a:extLst>
          </p:cNvPr>
          <p:cNvSpPr>
            <a:spLocks noGrp="1"/>
          </p:cNvSpPr>
          <p:nvPr>
            <p:ph type="dt" sz="half" idx="15"/>
          </p:nvPr>
        </p:nvSpPr>
        <p:spPr>
          <a:xfrm>
            <a:off x="933278" y="6446965"/>
            <a:ext cx="2743200" cy="169277"/>
          </a:xfrm>
          <a:prstGeom prst="rect">
            <a:avLst/>
          </a:prstGeom>
        </p:spPr>
        <p:txBody>
          <a:bodyPr/>
          <a:lstStyle/>
          <a:p>
            <a:r>
              <a:rPr lang="en-US"/>
              <a:t>©2018 Teradata</a:t>
            </a:r>
            <a:endParaRPr lang="en-US" dirty="0"/>
          </a:p>
        </p:txBody>
      </p:sp>
      <p:sp>
        <p:nvSpPr>
          <p:cNvPr id="9" name="Text Placeholder 12">
            <a:extLst>
              <a:ext uri="{FF2B5EF4-FFF2-40B4-BE49-F238E27FC236}">
                <a16:creationId xmlns:a16="http://schemas.microsoft.com/office/drawing/2014/main" id="{DAEA0E30-B6F9-B440-961D-66F1FB1489F1}"/>
              </a:ext>
            </a:extLst>
          </p:cNvPr>
          <p:cNvSpPr>
            <a:spLocks noGrp="1"/>
          </p:cNvSpPr>
          <p:nvPr>
            <p:ph type="body" sz="quarter" idx="11" hasCustomPrompt="1"/>
          </p:nvPr>
        </p:nvSpPr>
        <p:spPr>
          <a:xfrm>
            <a:off x="586740" y="1120581"/>
            <a:ext cx="5807075" cy="479619"/>
          </a:xfrm>
          <a:prstGeom prst="rect">
            <a:avLst/>
          </a:prstGeom>
        </p:spPr>
        <p:txBody>
          <a:bodyPr>
            <a:noAutofit/>
          </a:bodyPr>
          <a:lstStyle>
            <a:lvl1pPr marL="0" indent="0">
              <a:lnSpc>
                <a:spcPct val="100000"/>
              </a:lnSpc>
              <a:spcBef>
                <a:spcPts val="400"/>
              </a:spcBef>
              <a:buNone/>
              <a:defRPr sz="2500">
                <a:solidFill>
                  <a:schemeClr val="tx2"/>
                </a:solidFill>
              </a:defRPr>
            </a:lvl1pPr>
          </a:lstStyle>
          <a:p>
            <a:pPr lvl="0"/>
            <a:r>
              <a:rPr lang="en-US" dirty="0"/>
              <a:t>Subtitle Placeholder</a:t>
            </a:r>
          </a:p>
        </p:txBody>
      </p:sp>
    </p:spTree>
    <p:extLst>
      <p:ext uri="{BB962C8B-B14F-4D97-AF65-F5344CB8AC3E}">
        <p14:creationId xmlns:p14="http://schemas.microsoft.com/office/powerpoint/2010/main" val="2340489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42644F0-4B72-BA44-AD99-F7708197ECA6}"/>
              </a:ext>
            </a:extLst>
          </p:cNvPr>
          <p:cNvSpPr/>
          <p:nvPr userDrawn="1"/>
        </p:nvSpPr>
        <p:spPr>
          <a:xfrm>
            <a:off x="512804" y="6308522"/>
            <a:ext cx="413472" cy="3275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3" name="Rectangle 12">
            <a:extLst>
              <a:ext uri="{FF2B5EF4-FFF2-40B4-BE49-F238E27FC236}">
                <a16:creationId xmlns:a16="http://schemas.microsoft.com/office/drawing/2014/main" id="{B80C21D5-8D22-D448-B510-F879B0456224}"/>
              </a:ext>
            </a:extLst>
          </p:cNvPr>
          <p:cNvSpPr/>
          <p:nvPr userDrawn="1"/>
        </p:nvSpPr>
        <p:spPr>
          <a:xfrm>
            <a:off x="10345571" y="6308522"/>
            <a:ext cx="1214651" cy="3275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9" name="Picture Placeholder 6">
            <a:extLst>
              <a:ext uri="{FF2B5EF4-FFF2-40B4-BE49-F238E27FC236}">
                <a16:creationId xmlns:a16="http://schemas.microsoft.com/office/drawing/2014/main" id="{F80E3EFC-7105-AB41-8C35-7DCBA3BD9102}"/>
              </a:ext>
            </a:extLst>
          </p:cNvPr>
          <p:cNvSpPr>
            <a:spLocks noGrp="1"/>
          </p:cNvSpPr>
          <p:nvPr>
            <p:ph type="pic" sz="quarter" idx="14" hasCustomPrompt="1"/>
          </p:nvPr>
        </p:nvSpPr>
        <p:spPr>
          <a:xfrm>
            <a:off x="368300" y="378960"/>
            <a:ext cx="11445327" cy="6100668"/>
          </a:xfrm>
          <a:prstGeom prst="rect">
            <a:avLst/>
          </a:prstGeom>
        </p:spPr>
        <p:txBody>
          <a:bodyPr anchor="ctr">
            <a:noAutofit/>
          </a:bodyPr>
          <a:lstStyle>
            <a:lvl1pPr marL="0" indent="0" algn="ctr">
              <a:buNone/>
              <a:defRPr sz="2100"/>
            </a:lvl1pPr>
          </a:lstStyle>
          <a:p>
            <a:r>
              <a:rPr lang="en-US" dirty="0"/>
              <a:t>Drag image here or click the icon</a:t>
            </a:r>
            <a:br>
              <a:rPr lang="en-US" dirty="0"/>
            </a:br>
            <a:r>
              <a:rPr lang="en-US" dirty="0"/>
              <a:t>to prompt image insert</a:t>
            </a:r>
          </a:p>
        </p:txBody>
      </p:sp>
      <p:pic>
        <p:nvPicPr>
          <p:cNvPr id="10" name="Picture 9">
            <a:extLst>
              <a:ext uri="{FF2B5EF4-FFF2-40B4-BE49-F238E27FC236}">
                <a16:creationId xmlns:a16="http://schemas.microsoft.com/office/drawing/2014/main" id="{ACB63145-947E-1E49-B63C-FD390ADD89B9}"/>
              </a:ext>
            </a:extLst>
          </p:cNvPr>
          <p:cNvPicPr>
            <a:picLocks noChangeAspect="1"/>
          </p:cNvPicPr>
          <p:nvPr/>
        </p:nvPicPr>
        <p:blipFill>
          <a:blip r:embed="rId2"/>
          <a:stretch>
            <a:fillRect/>
          </a:stretch>
        </p:blipFill>
        <p:spPr>
          <a:xfrm>
            <a:off x="1400151" y="2051440"/>
            <a:ext cx="545661" cy="358988"/>
          </a:xfrm>
          <a:prstGeom prst="rect">
            <a:avLst/>
          </a:prstGeom>
        </p:spPr>
      </p:pic>
      <p:sp>
        <p:nvSpPr>
          <p:cNvPr id="12" name="Text Placeholder 11">
            <a:extLst>
              <a:ext uri="{FF2B5EF4-FFF2-40B4-BE49-F238E27FC236}">
                <a16:creationId xmlns:a16="http://schemas.microsoft.com/office/drawing/2014/main" id="{4617ECE6-46C5-E048-AE59-6526AE065C09}"/>
              </a:ext>
            </a:extLst>
          </p:cNvPr>
          <p:cNvSpPr>
            <a:spLocks noGrp="1"/>
          </p:cNvSpPr>
          <p:nvPr>
            <p:ph type="body" sz="quarter" idx="15" hasCustomPrompt="1"/>
          </p:nvPr>
        </p:nvSpPr>
        <p:spPr>
          <a:xfrm>
            <a:off x="1345655" y="2529130"/>
            <a:ext cx="3154363" cy="1460500"/>
          </a:xfrm>
          <a:prstGeom prst="rect">
            <a:avLst/>
          </a:prstGeom>
        </p:spPr>
        <p:txBody>
          <a:bodyPr>
            <a:noAutofit/>
          </a:bodyPr>
          <a:lstStyle>
            <a:lvl1pPr marL="0" indent="0">
              <a:lnSpc>
                <a:spcPct val="100000"/>
              </a:lnSpc>
              <a:buNone/>
              <a:defRPr lang="en-US" sz="2000" i="0" smtClean="0">
                <a:solidFill>
                  <a:schemeClr val="bg1"/>
                </a:solidFill>
                <a:effectLst/>
              </a:defRPr>
            </a:lvl1pPr>
          </a:lstStyle>
          <a:p>
            <a:r>
              <a:rPr lang="en-US" i="1" dirty="0" err="1">
                <a:effectLst/>
                <a:latin typeface="Arial" panose="020B0604020202020204" pitchFamily="34" charset="0"/>
              </a:rPr>
              <a:t>Gendaest</a:t>
            </a:r>
            <a:r>
              <a:rPr lang="en-US" i="1" dirty="0">
                <a:effectLst/>
                <a:latin typeface="Arial" panose="020B0604020202020204" pitchFamily="34" charset="0"/>
              </a:rPr>
              <a:t> </a:t>
            </a:r>
            <a:r>
              <a:rPr lang="en-US" i="1" dirty="0" err="1">
                <a:effectLst/>
                <a:latin typeface="Arial" panose="020B0604020202020204" pitchFamily="34" charset="0"/>
              </a:rPr>
              <a:t>ecatur</a:t>
            </a:r>
            <a:r>
              <a:rPr lang="en-US" i="1" dirty="0">
                <a:effectLst/>
                <a:latin typeface="Arial" panose="020B0604020202020204" pitchFamily="34" charset="0"/>
              </a:rPr>
              <a:t> re </a:t>
            </a:r>
            <a:r>
              <a:rPr lang="en-US" i="1" dirty="0" err="1">
                <a:effectLst/>
                <a:latin typeface="Arial" panose="020B0604020202020204" pitchFamily="34" charset="0"/>
              </a:rPr>
              <a:t>dolendebis</a:t>
            </a:r>
            <a:r>
              <a:rPr lang="en-US" i="1" dirty="0">
                <a:effectLst/>
                <a:latin typeface="Arial" panose="020B0604020202020204" pitchFamily="34" charset="0"/>
              </a:rPr>
              <a:t> </a:t>
            </a:r>
            <a:r>
              <a:rPr lang="en-US" i="1" dirty="0" err="1">
                <a:effectLst/>
                <a:latin typeface="Arial" panose="020B0604020202020204" pitchFamily="34" charset="0"/>
              </a:rPr>
              <a:t>doluptior</a:t>
            </a:r>
            <a:r>
              <a:rPr lang="en-US" i="1" dirty="0">
                <a:effectLst/>
                <a:latin typeface="Arial" panose="020B0604020202020204" pitchFamily="34" charset="0"/>
              </a:rPr>
              <a:t> </a:t>
            </a:r>
            <a:r>
              <a:rPr lang="en-US" i="1" dirty="0" err="1">
                <a:effectLst/>
                <a:latin typeface="Arial" panose="020B0604020202020204" pitchFamily="34" charset="0"/>
              </a:rPr>
              <a:t>accuptur</a:t>
            </a:r>
            <a:r>
              <a:rPr lang="en-US" i="1" dirty="0">
                <a:effectLst/>
                <a:latin typeface="Arial" panose="020B0604020202020204" pitchFamily="34" charset="0"/>
              </a:rPr>
              <a:t> re, que </a:t>
            </a:r>
            <a:r>
              <a:rPr lang="en-US" i="1" dirty="0" err="1">
                <a:effectLst/>
                <a:latin typeface="Arial" panose="020B0604020202020204" pitchFamily="34" charset="0"/>
              </a:rPr>
              <a:t>nossum</a:t>
            </a:r>
            <a:r>
              <a:rPr lang="en-US" i="1" dirty="0">
                <a:effectLst/>
                <a:latin typeface="Arial" panose="020B0604020202020204" pitchFamily="34" charset="0"/>
              </a:rPr>
              <a:t> </a:t>
            </a:r>
            <a:r>
              <a:rPr lang="en-US" i="1" dirty="0" err="1">
                <a:effectLst/>
                <a:latin typeface="Arial" panose="020B0604020202020204" pitchFamily="34" charset="0"/>
              </a:rPr>
              <a:t>atustem</a:t>
            </a:r>
            <a:r>
              <a:rPr lang="en-US" i="1" dirty="0">
                <a:effectLst/>
                <a:latin typeface="Arial" panose="020B0604020202020204" pitchFamily="34" charset="0"/>
              </a:rPr>
              <a:t> rem </a:t>
            </a:r>
            <a:r>
              <a:rPr lang="en-US" i="1" dirty="0" err="1">
                <a:effectLst/>
                <a:latin typeface="Arial" panose="020B0604020202020204" pitchFamily="34" charset="0"/>
              </a:rPr>
              <a:t>hil</a:t>
            </a:r>
            <a:r>
              <a:rPr lang="en-US" i="1" dirty="0">
                <a:effectLst/>
                <a:latin typeface="Arial" panose="020B0604020202020204" pitchFamily="34" charset="0"/>
              </a:rPr>
              <a:t> </a:t>
            </a:r>
            <a:r>
              <a:rPr lang="en-US" i="1" dirty="0" err="1">
                <a:effectLst/>
                <a:latin typeface="Arial" panose="020B0604020202020204" pitchFamily="34" charset="0"/>
              </a:rPr>
              <a:t>estorit</a:t>
            </a:r>
            <a:r>
              <a:rPr lang="en-US" i="1" dirty="0">
                <a:effectLst/>
                <a:latin typeface="Arial" panose="020B0604020202020204" pitchFamily="34" charset="0"/>
              </a:rPr>
              <a:t> </a:t>
            </a:r>
            <a:r>
              <a:rPr lang="en-US" i="1" dirty="0" err="1">
                <a:effectLst/>
                <a:latin typeface="Arial" panose="020B0604020202020204" pitchFamily="34" charset="0"/>
              </a:rPr>
              <a:t>atatur</a:t>
            </a:r>
            <a:r>
              <a:rPr lang="en-US" i="1" dirty="0">
                <a:effectLst/>
                <a:latin typeface="Arial" panose="020B0604020202020204" pitchFamily="34" charset="0"/>
              </a:rPr>
              <a:t> </a:t>
            </a:r>
            <a:r>
              <a:rPr lang="en-US" i="1" dirty="0" err="1">
                <a:effectLst/>
                <a:latin typeface="Arial" panose="020B0604020202020204" pitchFamily="34" charset="0"/>
              </a:rPr>
              <a:t>accuptis</a:t>
            </a:r>
            <a:r>
              <a:rPr lang="en-US" i="1" dirty="0">
                <a:effectLst/>
                <a:latin typeface="Arial" panose="020B0604020202020204" pitchFamily="34" charset="0"/>
              </a:rPr>
              <a:t> </a:t>
            </a:r>
            <a:r>
              <a:rPr lang="en-US" i="1" dirty="0" err="1">
                <a:effectLst/>
                <a:latin typeface="Arial" panose="020B0604020202020204" pitchFamily="34" charset="0"/>
              </a:rPr>
              <a:t>accuptur</a:t>
            </a:r>
            <a:r>
              <a:rPr lang="en-US" i="1" dirty="0">
                <a:effectLst/>
                <a:latin typeface="Arial" panose="020B0604020202020204" pitchFamily="34" charset="0"/>
              </a:rPr>
              <a:t>.</a:t>
            </a:r>
            <a:endParaRPr lang="en-US" dirty="0">
              <a:effectLst/>
              <a:latin typeface="Arial" panose="020B0604020202020204" pitchFamily="34" charset="0"/>
            </a:endParaRPr>
          </a:p>
        </p:txBody>
      </p:sp>
      <p:sp>
        <p:nvSpPr>
          <p:cNvPr id="16" name="Text Placeholder 11">
            <a:extLst>
              <a:ext uri="{FF2B5EF4-FFF2-40B4-BE49-F238E27FC236}">
                <a16:creationId xmlns:a16="http://schemas.microsoft.com/office/drawing/2014/main" id="{C8E3FED6-CA8C-C549-9403-6D6C5D78592C}"/>
              </a:ext>
            </a:extLst>
          </p:cNvPr>
          <p:cNvSpPr>
            <a:spLocks noGrp="1"/>
          </p:cNvSpPr>
          <p:nvPr>
            <p:ph type="body" sz="quarter" idx="16" hasCustomPrompt="1"/>
          </p:nvPr>
        </p:nvSpPr>
        <p:spPr>
          <a:xfrm>
            <a:off x="1345655" y="4811712"/>
            <a:ext cx="3154363" cy="392031"/>
          </a:xfrm>
          <a:prstGeom prst="rect">
            <a:avLst/>
          </a:prstGeom>
        </p:spPr>
        <p:txBody>
          <a:bodyPr>
            <a:noAutofit/>
          </a:bodyPr>
          <a:lstStyle>
            <a:lvl1pPr marL="171450" indent="-171450">
              <a:lnSpc>
                <a:spcPct val="100000"/>
              </a:lnSpc>
              <a:buFont typeface="System Font Regular"/>
              <a:buChar char="–"/>
              <a:defRPr lang="en-US" sz="1200" i="0" smtClean="0">
                <a:solidFill>
                  <a:schemeClr val="bg1"/>
                </a:solidFill>
                <a:effectLst/>
              </a:defRPr>
            </a:lvl1pPr>
          </a:lstStyle>
          <a:p>
            <a:r>
              <a:rPr lang="en-US" i="1" dirty="0">
                <a:effectLst/>
                <a:latin typeface="Arial" panose="020B0604020202020204" pitchFamily="34" charset="0"/>
              </a:rPr>
              <a:t>Quote source</a:t>
            </a:r>
            <a:endParaRPr lang="en-US" dirty="0">
              <a:effectLst/>
              <a:latin typeface="Arial" panose="020B0604020202020204" pitchFamily="34" charset="0"/>
            </a:endParaRPr>
          </a:p>
        </p:txBody>
      </p:sp>
    </p:spTree>
    <p:extLst>
      <p:ext uri="{BB962C8B-B14F-4D97-AF65-F5344CB8AC3E}">
        <p14:creationId xmlns:p14="http://schemas.microsoft.com/office/powerpoint/2010/main" val="2858842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Qu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ED40E-3BDF-834C-B342-0AACC13AADE6}"/>
              </a:ext>
            </a:extLst>
          </p:cNvPr>
          <p:cNvSpPr>
            <a:spLocks noGrp="1"/>
          </p:cNvSpPr>
          <p:nvPr>
            <p:ph type="title" hasCustomPrompt="1"/>
          </p:nvPr>
        </p:nvSpPr>
        <p:spPr>
          <a:xfrm>
            <a:off x="587482" y="395492"/>
            <a:ext cx="10515600" cy="715294"/>
          </a:xfrm>
        </p:spPr>
        <p:txBody>
          <a:bodyPr anchor="b">
            <a:noAutofit/>
          </a:bodyPr>
          <a:lstStyle>
            <a:lvl1pPr>
              <a:defRPr lang="en-US" b="1" smtClean="0">
                <a:solidFill>
                  <a:schemeClr val="accent1"/>
                </a:solidFill>
                <a:effectLst/>
              </a:defRPr>
            </a:lvl1pPr>
          </a:lstStyle>
          <a:p>
            <a:r>
              <a:rPr lang="en-US" dirty="0"/>
              <a:t>Page Title Placeholder </a:t>
            </a:r>
            <a:endParaRPr lang="en-US" dirty="0">
              <a:solidFill>
                <a:srgbClr val="F7884F"/>
              </a:solidFill>
              <a:effectLst/>
              <a:latin typeface="Arial" panose="020B0604020202020204" pitchFamily="34" charset="0"/>
            </a:endParaRPr>
          </a:p>
        </p:txBody>
      </p:sp>
      <p:sp>
        <p:nvSpPr>
          <p:cNvPr id="12" name="Text Placeholder 11">
            <a:extLst>
              <a:ext uri="{FF2B5EF4-FFF2-40B4-BE49-F238E27FC236}">
                <a16:creationId xmlns:a16="http://schemas.microsoft.com/office/drawing/2014/main" id="{0618C2FF-6DB8-2F4B-A07E-ACC0CB87B6FD}"/>
              </a:ext>
            </a:extLst>
          </p:cNvPr>
          <p:cNvSpPr>
            <a:spLocks noGrp="1"/>
          </p:cNvSpPr>
          <p:nvPr>
            <p:ph type="body" sz="quarter" idx="15" hasCustomPrompt="1"/>
          </p:nvPr>
        </p:nvSpPr>
        <p:spPr>
          <a:xfrm>
            <a:off x="586740" y="2535213"/>
            <a:ext cx="3154363" cy="1631216"/>
          </a:xfrm>
          <a:prstGeom prst="rect">
            <a:avLst/>
          </a:prstGeom>
        </p:spPr>
        <p:txBody>
          <a:bodyPr>
            <a:spAutoFit/>
          </a:bodyPr>
          <a:lstStyle>
            <a:lvl1pPr marL="0" indent="0">
              <a:lnSpc>
                <a:spcPct val="100000"/>
              </a:lnSpc>
              <a:buNone/>
              <a:defRPr lang="en-US" sz="2000" i="0" smtClean="0">
                <a:solidFill>
                  <a:srgbClr val="898C92"/>
                </a:solidFill>
                <a:effectLst/>
              </a:defRPr>
            </a:lvl1pPr>
          </a:lstStyle>
          <a:p>
            <a:r>
              <a:rPr lang="en-US" i="1" dirty="0" err="1">
                <a:effectLst/>
                <a:latin typeface="Arial" panose="020B0604020202020204" pitchFamily="34" charset="0"/>
              </a:rPr>
              <a:t>Gendaest</a:t>
            </a:r>
            <a:r>
              <a:rPr lang="en-US" i="1" dirty="0">
                <a:effectLst/>
                <a:latin typeface="Arial" panose="020B0604020202020204" pitchFamily="34" charset="0"/>
              </a:rPr>
              <a:t> </a:t>
            </a:r>
            <a:r>
              <a:rPr lang="en-US" i="1" dirty="0" err="1">
                <a:effectLst/>
                <a:latin typeface="Arial" panose="020B0604020202020204" pitchFamily="34" charset="0"/>
              </a:rPr>
              <a:t>ecatur</a:t>
            </a:r>
            <a:r>
              <a:rPr lang="en-US" i="1" dirty="0">
                <a:effectLst/>
                <a:latin typeface="Arial" panose="020B0604020202020204" pitchFamily="34" charset="0"/>
              </a:rPr>
              <a:t> re </a:t>
            </a:r>
            <a:r>
              <a:rPr lang="en-US" i="1" dirty="0" err="1">
                <a:effectLst/>
                <a:latin typeface="Arial" panose="020B0604020202020204" pitchFamily="34" charset="0"/>
              </a:rPr>
              <a:t>dolendebis</a:t>
            </a:r>
            <a:r>
              <a:rPr lang="en-US" i="1" dirty="0">
                <a:effectLst/>
                <a:latin typeface="Arial" panose="020B0604020202020204" pitchFamily="34" charset="0"/>
              </a:rPr>
              <a:t> </a:t>
            </a:r>
            <a:r>
              <a:rPr lang="en-US" i="1" dirty="0" err="1">
                <a:effectLst/>
                <a:latin typeface="Arial" panose="020B0604020202020204" pitchFamily="34" charset="0"/>
              </a:rPr>
              <a:t>doluptior</a:t>
            </a:r>
            <a:r>
              <a:rPr lang="en-US" i="1" dirty="0">
                <a:effectLst/>
                <a:latin typeface="Arial" panose="020B0604020202020204" pitchFamily="34" charset="0"/>
              </a:rPr>
              <a:t> </a:t>
            </a:r>
            <a:r>
              <a:rPr lang="en-US" i="1" dirty="0" err="1">
                <a:effectLst/>
                <a:latin typeface="Arial" panose="020B0604020202020204" pitchFamily="34" charset="0"/>
              </a:rPr>
              <a:t>accuptur</a:t>
            </a:r>
            <a:r>
              <a:rPr lang="en-US" i="1" dirty="0">
                <a:effectLst/>
                <a:latin typeface="Arial" panose="020B0604020202020204" pitchFamily="34" charset="0"/>
              </a:rPr>
              <a:t> re, que </a:t>
            </a:r>
            <a:r>
              <a:rPr lang="en-US" i="1" dirty="0" err="1">
                <a:effectLst/>
                <a:latin typeface="Arial" panose="020B0604020202020204" pitchFamily="34" charset="0"/>
              </a:rPr>
              <a:t>nossum</a:t>
            </a:r>
            <a:r>
              <a:rPr lang="en-US" i="1" dirty="0">
                <a:effectLst/>
                <a:latin typeface="Arial" panose="020B0604020202020204" pitchFamily="34" charset="0"/>
              </a:rPr>
              <a:t> </a:t>
            </a:r>
            <a:r>
              <a:rPr lang="en-US" i="1" dirty="0" err="1">
                <a:effectLst/>
                <a:latin typeface="Arial" panose="020B0604020202020204" pitchFamily="34" charset="0"/>
              </a:rPr>
              <a:t>atustem</a:t>
            </a:r>
            <a:r>
              <a:rPr lang="en-US" i="1" dirty="0">
                <a:effectLst/>
                <a:latin typeface="Arial" panose="020B0604020202020204" pitchFamily="34" charset="0"/>
              </a:rPr>
              <a:t> rem </a:t>
            </a:r>
            <a:r>
              <a:rPr lang="en-US" i="1" dirty="0" err="1">
                <a:effectLst/>
                <a:latin typeface="Arial" panose="020B0604020202020204" pitchFamily="34" charset="0"/>
              </a:rPr>
              <a:t>hil</a:t>
            </a:r>
            <a:r>
              <a:rPr lang="en-US" i="1" dirty="0">
                <a:effectLst/>
                <a:latin typeface="Arial" panose="020B0604020202020204" pitchFamily="34" charset="0"/>
              </a:rPr>
              <a:t> </a:t>
            </a:r>
            <a:r>
              <a:rPr lang="en-US" i="1" dirty="0" err="1">
                <a:effectLst/>
                <a:latin typeface="Arial" panose="020B0604020202020204" pitchFamily="34" charset="0"/>
              </a:rPr>
              <a:t>estorit</a:t>
            </a:r>
            <a:r>
              <a:rPr lang="en-US" i="1" dirty="0">
                <a:effectLst/>
                <a:latin typeface="Arial" panose="020B0604020202020204" pitchFamily="34" charset="0"/>
              </a:rPr>
              <a:t> </a:t>
            </a:r>
            <a:r>
              <a:rPr lang="en-US" i="1" dirty="0" err="1">
                <a:effectLst/>
                <a:latin typeface="Arial" panose="020B0604020202020204" pitchFamily="34" charset="0"/>
              </a:rPr>
              <a:t>atatur</a:t>
            </a:r>
            <a:r>
              <a:rPr lang="en-US" i="1" dirty="0">
                <a:effectLst/>
                <a:latin typeface="Arial" panose="020B0604020202020204" pitchFamily="34" charset="0"/>
              </a:rPr>
              <a:t> </a:t>
            </a:r>
            <a:r>
              <a:rPr lang="en-US" i="1" dirty="0" err="1">
                <a:effectLst/>
                <a:latin typeface="Arial" panose="020B0604020202020204" pitchFamily="34" charset="0"/>
              </a:rPr>
              <a:t>accuptis</a:t>
            </a:r>
            <a:r>
              <a:rPr lang="en-US" i="1" dirty="0">
                <a:effectLst/>
                <a:latin typeface="Arial" panose="020B0604020202020204" pitchFamily="34" charset="0"/>
              </a:rPr>
              <a:t> </a:t>
            </a:r>
            <a:r>
              <a:rPr lang="en-US" i="1" dirty="0" err="1">
                <a:effectLst/>
                <a:latin typeface="Arial" panose="020B0604020202020204" pitchFamily="34" charset="0"/>
              </a:rPr>
              <a:t>accuptur</a:t>
            </a:r>
            <a:r>
              <a:rPr lang="en-US" i="1" dirty="0">
                <a:effectLst/>
                <a:latin typeface="Arial" panose="020B0604020202020204" pitchFamily="34" charset="0"/>
              </a:rPr>
              <a:t>.</a:t>
            </a:r>
            <a:endParaRPr lang="en-US" dirty="0">
              <a:effectLst/>
              <a:latin typeface="Arial" panose="020B0604020202020204" pitchFamily="34" charset="0"/>
            </a:endParaRPr>
          </a:p>
        </p:txBody>
      </p:sp>
      <p:sp>
        <p:nvSpPr>
          <p:cNvPr id="14" name="Text Placeholder 11">
            <a:extLst>
              <a:ext uri="{FF2B5EF4-FFF2-40B4-BE49-F238E27FC236}">
                <a16:creationId xmlns:a16="http://schemas.microsoft.com/office/drawing/2014/main" id="{5F15D219-5B9E-8D48-BED6-10CC701B8D24}"/>
              </a:ext>
            </a:extLst>
          </p:cNvPr>
          <p:cNvSpPr>
            <a:spLocks noGrp="1"/>
          </p:cNvSpPr>
          <p:nvPr>
            <p:ph type="body" sz="quarter" idx="16" hasCustomPrompt="1"/>
          </p:nvPr>
        </p:nvSpPr>
        <p:spPr>
          <a:xfrm>
            <a:off x="586740" y="4794935"/>
            <a:ext cx="3154363" cy="276999"/>
          </a:xfrm>
          <a:prstGeom prst="rect">
            <a:avLst/>
          </a:prstGeom>
        </p:spPr>
        <p:txBody>
          <a:bodyPr>
            <a:spAutoFit/>
          </a:bodyPr>
          <a:lstStyle>
            <a:lvl1pPr marL="171450" indent="-171450">
              <a:lnSpc>
                <a:spcPct val="100000"/>
              </a:lnSpc>
              <a:buFont typeface="System Font Regular"/>
              <a:buChar char="–"/>
              <a:defRPr lang="en-US" sz="1200" i="0" smtClean="0">
                <a:solidFill>
                  <a:schemeClr val="accent1"/>
                </a:solidFill>
                <a:effectLst/>
              </a:defRPr>
            </a:lvl1pPr>
          </a:lstStyle>
          <a:p>
            <a:r>
              <a:rPr lang="en-US" i="1" dirty="0">
                <a:effectLst/>
                <a:latin typeface="Arial" panose="020B0604020202020204" pitchFamily="34" charset="0"/>
              </a:rPr>
              <a:t>Quote source</a:t>
            </a:r>
            <a:endParaRPr lang="en-US" dirty="0">
              <a:effectLst/>
              <a:latin typeface="Arial" panose="020B0604020202020204" pitchFamily="34" charset="0"/>
            </a:endParaRPr>
          </a:p>
        </p:txBody>
      </p:sp>
      <p:sp>
        <p:nvSpPr>
          <p:cNvPr id="18" name="Text Placeholder 11">
            <a:extLst>
              <a:ext uri="{FF2B5EF4-FFF2-40B4-BE49-F238E27FC236}">
                <a16:creationId xmlns:a16="http://schemas.microsoft.com/office/drawing/2014/main" id="{24DB837E-AA29-B240-993C-F9853D959B30}"/>
              </a:ext>
            </a:extLst>
          </p:cNvPr>
          <p:cNvSpPr>
            <a:spLocks noGrp="1"/>
          </p:cNvSpPr>
          <p:nvPr>
            <p:ph type="body" sz="quarter" idx="17" hasCustomPrompt="1"/>
          </p:nvPr>
        </p:nvSpPr>
        <p:spPr>
          <a:xfrm>
            <a:off x="4267730" y="2535213"/>
            <a:ext cx="3154363" cy="1631216"/>
          </a:xfrm>
          <a:prstGeom prst="rect">
            <a:avLst/>
          </a:prstGeom>
        </p:spPr>
        <p:txBody>
          <a:bodyPr>
            <a:spAutoFit/>
          </a:bodyPr>
          <a:lstStyle>
            <a:lvl1pPr marL="0" indent="0">
              <a:lnSpc>
                <a:spcPct val="100000"/>
              </a:lnSpc>
              <a:buNone/>
              <a:defRPr lang="en-US" sz="2000" i="0" smtClean="0">
                <a:solidFill>
                  <a:srgbClr val="898C92"/>
                </a:solidFill>
                <a:effectLst/>
              </a:defRPr>
            </a:lvl1pPr>
          </a:lstStyle>
          <a:p>
            <a:r>
              <a:rPr lang="en-US" i="1" dirty="0" err="1">
                <a:effectLst/>
                <a:latin typeface="Arial" panose="020B0604020202020204" pitchFamily="34" charset="0"/>
              </a:rPr>
              <a:t>Gendaest</a:t>
            </a:r>
            <a:r>
              <a:rPr lang="en-US" i="1" dirty="0">
                <a:effectLst/>
                <a:latin typeface="Arial" panose="020B0604020202020204" pitchFamily="34" charset="0"/>
              </a:rPr>
              <a:t> </a:t>
            </a:r>
            <a:r>
              <a:rPr lang="en-US" i="1" dirty="0" err="1">
                <a:effectLst/>
                <a:latin typeface="Arial" panose="020B0604020202020204" pitchFamily="34" charset="0"/>
              </a:rPr>
              <a:t>ecatur</a:t>
            </a:r>
            <a:r>
              <a:rPr lang="en-US" i="1" dirty="0">
                <a:effectLst/>
                <a:latin typeface="Arial" panose="020B0604020202020204" pitchFamily="34" charset="0"/>
              </a:rPr>
              <a:t> re </a:t>
            </a:r>
            <a:r>
              <a:rPr lang="en-US" i="1" dirty="0" err="1">
                <a:effectLst/>
                <a:latin typeface="Arial" panose="020B0604020202020204" pitchFamily="34" charset="0"/>
              </a:rPr>
              <a:t>dolendebis</a:t>
            </a:r>
            <a:r>
              <a:rPr lang="en-US" i="1" dirty="0">
                <a:effectLst/>
                <a:latin typeface="Arial" panose="020B0604020202020204" pitchFamily="34" charset="0"/>
              </a:rPr>
              <a:t> </a:t>
            </a:r>
            <a:r>
              <a:rPr lang="en-US" i="1" dirty="0" err="1">
                <a:effectLst/>
                <a:latin typeface="Arial" panose="020B0604020202020204" pitchFamily="34" charset="0"/>
              </a:rPr>
              <a:t>doluptior</a:t>
            </a:r>
            <a:r>
              <a:rPr lang="en-US" i="1" dirty="0">
                <a:effectLst/>
                <a:latin typeface="Arial" panose="020B0604020202020204" pitchFamily="34" charset="0"/>
              </a:rPr>
              <a:t> </a:t>
            </a:r>
            <a:r>
              <a:rPr lang="en-US" i="1" dirty="0" err="1">
                <a:effectLst/>
                <a:latin typeface="Arial" panose="020B0604020202020204" pitchFamily="34" charset="0"/>
              </a:rPr>
              <a:t>accuptur</a:t>
            </a:r>
            <a:r>
              <a:rPr lang="en-US" i="1" dirty="0">
                <a:effectLst/>
                <a:latin typeface="Arial" panose="020B0604020202020204" pitchFamily="34" charset="0"/>
              </a:rPr>
              <a:t> re, que </a:t>
            </a:r>
            <a:r>
              <a:rPr lang="en-US" i="1" dirty="0" err="1">
                <a:effectLst/>
                <a:latin typeface="Arial" panose="020B0604020202020204" pitchFamily="34" charset="0"/>
              </a:rPr>
              <a:t>nossum</a:t>
            </a:r>
            <a:r>
              <a:rPr lang="en-US" i="1" dirty="0">
                <a:effectLst/>
                <a:latin typeface="Arial" panose="020B0604020202020204" pitchFamily="34" charset="0"/>
              </a:rPr>
              <a:t> </a:t>
            </a:r>
            <a:r>
              <a:rPr lang="en-US" i="1" dirty="0" err="1">
                <a:effectLst/>
                <a:latin typeface="Arial" panose="020B0604020202020204" pitchFamily="34" charset="0"/>
              </a:rPr>
              <a:t>atustem</a:t>
            </a:r>
            <a:r>
              <a:rPr lang="en-US" i="1" dirty="0">
                <a:effectLst/>
                <a:latin typeface="Arial" panose="020B0604020202020204" pitchFamily="34" charset="0"/>
              </a:rPr>
              <a:t> rem </a:t>
            </a:r>
            <a:r>
              <a:rPr lang="en-US" i="1" dirty="0" err="1">
                <a:effectLst/>
                <a:latin typeface="Arial" panose="020B0604020202020204" pitchFamily="34" charset="0"/>
              </a:rPr>
              <a:t>hil</a:t>
            </a:r>
            <a:r>
              <a:rPr lang="en-US" i="1" dirty="0">
                <a:effectLst/>
                <a:latin typeface="Arial" panose="020B0604020202020204" pitchFamily="34" charset="0"/>
              </a:rPr>
              <a:t> </a:t>
            </a:r>
            <a:r>
              <a:rPr lang="en-US" i="1" dirty="0" err="1">
                <a:effectLst/>
                <a:latin typeface="Arial" panose="020B0604020202020204" pitchFamily="34" charset="0"/>
              </a:rPr>
              <a:t>estorit</a:t>
            </a:r>
            <a:r>
              <a:rPr lang="en-US" i="1" dirty="0">
                <a:effectLst/>
                <a:latin typeface="Arial" panose="020B0604020202020204" pitchFamily="34" charset="0"/>
              </a:rPr>
              <a:t> </a:t>
            </a:r>
            <a:r>
              <a:rPr lang="en-US" i="1" dirty="0" err="1">
                <a:effectLst/>
                <a:latin typeface="Arial" panose="020B0604020202020204" pitchFamily="34" charset="0"/>
              </a:rPr>
              <a:t>atatur</a:t>
            </a:r>
            <a:r>
              <a:rPr lang="en-US" i="1" dirty="0">
                <a:effectLst/>
                <a:latin typeface="Arial" panose="020B0604020202020204" pitchFamily="34" charset="0"/>
              </a:rPr>
              <a:t> </a:t>
            </a:r>
            <a:r>
              <a:rPr lang="en-US" i="1" dirty="0" err="1">
                <a:effectLst/>
                <a:latin typeface="Arial" panose="020B0604020202020204" pitchFamily="34" charset="0"/>
              </a:rPr>
              <a:t>accuptis</a:t>
            </a:r>
            <a:r>
              <a:rPr lang="en-US" i="1" dirty="0">
                <a:effectLst/>
                <a:latin typeface="Arial" panose="020B0604020202020204" pitchFamily="34" charset="0"/>
              </a:rPr>
              <a:t> </a:t>
            </a:r>
            <a:r>
              <a:rPr lang="en-US" i="1" dirty="0" err="1">
                <a:effectLst/>
                <a:latin typeface="Arial" panose="020B0604020202020204" pitchFamily="34" charset="0"/>
              </a:rPr>
              <a:t>accuptur</a:t>
            </a:r>
            <a:r>
              <a:rPr lang="en-US" i="1" dirty="0">
                <a:effectLst/>
                <a:latin typeface="Arial" panose="020B0604020202020204" pitchFamily="34" charset="0"/>
              </a:rPr>
              <a:t>.</a:t>
            </a:r>
            <a:endParaRPr lang="en-US" dirty="0">
              <a:effectLst/>
              <a:latin typeface="Arial" panose="020B0604020202020204" pitchFamily="34" charset="0"/>
            </a:endParaRPr>
          </a:p>
        </p:txBody>
      </p:sp>
      <p:sp>
        <p:nvSpPr>
          <p:cNvPr id="19" name="Text Placeholder 11">
            <a:extLst>
              <a:ext uri="{FF2B5EF4-FFF2-40B4-BE49-F238E27FC236}">
                <a16:creationId xmlns:a16="http://schemas.microsoft.com/office/drawing/2014/main" id="{999129FA-5599-CA46-A4AE-0814D4B77C56}"/>
              </a:ext>
            </a:extLst>
          </p:cNvPr>
          <p:cNvSpPr>
            <a:spLocks noGrp="1"/>
          </p:cNvSpPr>
          <p:nvPr>
            <p:ph type="body" sz="quarter" idx="18" hasCustomPrompt="1"/>
          </p:nvPr>
        </p:nvSpPr>
        <p:spPr>
          <a:xfrm>
            <a:off x="4267730" y="4794935"/>
            <a:ext cx="3154363" cy="276999"/>
          </a:xfrm>
          <a:prstGeom prst="rect">
            <a:avLst/>
          </a:prstGeom>
        </p:spPr>
        <p:txBody>
          <a:bodyPr>
            <a:spAutoFit/>
          </a:bodyPr>
          <a:lstStyle>
            <a:lvl1pPr marL="171450" indent="-171450">
              <a:lnSpc>
                <a:spcPct val="100000"/>
              </a:lnSpc>
              <a:buFont typeface="System Font Regular"/>
              <a:buChar char="–"/>
              <a:defRPr lang="en-US" sz="1200" i="0" smtClean="0">
                <a:solidFill>
                  <a:schemeClr val="accent1"/>
                </a:solidFill>
                <a:effectLst/>
              </a:defRPr>
            </a:lvl1pPr>
          </a:lstStyle>
          <a:p>
            <a:r>
              <a:rPr lang="en-US" i="1" dirty="0">
                <a:effectLst/>
                <a:latin typeface="Arial" panose="020B0604020202020204" pitchFamily="34" charset="0"/>
              </a:rPr>
              <a:t>Quote source</a:t>
            </a:r>
            <a:endParaRPr lang="en-US" dirty="0">
              <a:effectLst/>
              <a:latin typeface="Arial" panose="020B0604020202020204" pitchFamily="34" charset="0"/>
            </a:endParaRPr>
          </a:p>
        </p:txBody>
      </p:sp>
      <p:sp>
        <p:nvSpPr>
          <p:cNvPr id="22" name="Text Placeholder 11">
            <a:extLst>
              <a:ext uri="{FF2B5EF4-FFF2-40B4-BE49-F238E27FC236}">
                <a16:creationId xmlns:a16="http://schemas.microsoft.com/office/drawing/2014/main" id="{B6020E31-7347-5741-9900-2003C4B901E3}"/>
              </a:ext>
            </a:extLst>
          </p:cNvPr>
          <p:cNvSpPr>
            <a:spLocks noGrp="1"/>
          </p:cNvSpPr>
          <p:nvPr>
            <p:ph type="body" sz="quarter" idx="19" hasCustomPrompt="1"/>
          </p:nvPr>
        </p:nvSpPr>
        <p:spPr>
          <a:xfrm>
            <a:off x="7948719" y="2535213"/>
            <a:ext cx="3154363" cy="1631216"/>
          </a:xfrm>
          <a:prstGeom prst="rect">
            <a:avLst/>
          </a:prstGeom>
        </p:spPr>
        <p:txBody>
          <a:bodyPr>
            <a:spAutoFit/>
          </a:bodyPr>
          <a:lstStyle>
            <a:lvl1pPr marL="0" indent="0">
              <a:lnSpc>
                <a:spcPct val="100000"/>
              </a:lnSpc>
              <a:buNone/>
              <a:defRPr lang="en-US" sz="2000" i="0" smtClean="0">
                <a:solidFill>
                  <a:srgbClr val="898C92"/>
                </a:solidFill>
                <a:effectLst/>
              </a:defRPr>
            </a:lvl1pPr>
          </a:lstStyle>
          <a:p>
            <a:r>
              <a:rPr lang="en-US" i="1" dirty="0" err="1">
                <a:effectLst/>
                <a:latin typeface="Arial" panose="020B0604020202020204" pitchFamily="34" charset="0"/>
              </a:rPr>
              <a:t>Gendaest</a:t>
            </a:r>
            <a:r>
              <a:rPr lang="en-US" i="1" dirty="0">
                <a:effectLst/>
                <a:latin typeface="Arial" panose="020B0604020202020204" pitchFamily="34" charset="0"/>
              </a:rPr>
              <a:t> </a:t>
            </a:r>
            <a:r>
              <a:rPr lang="en-US" i="1" dirty="0" err="1">
                <a:effectLst/>
                <a:latin typeface="Arial" panose="020B0604020202020204" pitchFamily="34" charset="0"/>
              </a:rPr>
              <a:t>ecatur</a:t>
            </a:r>
            <a:r>
              <a:rPr lang="en-US" i="1" dirty="0">
                <a:effectLst/>
                <a:latin typeface="Arial" panose="020B0604020202020204" pitchFamily="34" charset="0"/>
              </a:rPr>
              <a:t> re </a:t>
            </a:r>
            <a:r>
              <a:rPr lang="en-US" i="1" dirty="0" err="1">
                <a:effectLst/>
                <a:latin typeface="Arial" panose="020B0604020202020204" pitchFamily="34" charset="0"/>
              </a:rPr>
              <a:t>dolendebis</a:t>
            </a:r>
            <a:r>
              <a:rPr lang="en-US" i="1" dirty="0">
                <a:effectLst/>
                <a:latin typeface="Arial" panose="020B0604020202020204" pitchFamily="34" charset="0"/>
              </a:rPr>
              <a:t> </a:t>
            </a:r>
            <a:r>
              <a:rPr lang="en-US" i="1" dirty="0" err="1">
                <a:effectLst/>
                <a:latin typeface="Arial" panose="020B0604020202020204" pitchFamily="34" charset="0"/>
              </a:rPr>
              <a:t>doluptior</a:t>
            </a:r>
            <a:r>
              <a:rPr lang="en-US" i="1" dirty="0">
                <a:effectLst/>
                <a:latin typeface="Arial" panose="020B0604020202020204" pitchFamily="34" charset="0"/>
              </a:rPr>
              <a:t> </a:t>
            </a:r>
            <a:r>
              <a:rPr lang="en-US" i="1" dirty="0" err="1">
                <a:effectLst/>
                <a:latin typeface="Arial" panose="020B0604020202020204" pitchFamily="34" charset="0"/>
              </a:rPr>
              <a:t>accuptur</a:t>
            </a:r>
            <a:r>
              <a:rPr lang="en-US" i="1" dirty="0">
                <a:effectLst/>
                <a:latin typeface="Arial" panose="020B0604020202020204" pitchFamily="34" charset="0"/>
              </a:rPr>
              <a:t> re, que </a:t>
            </a:r>
            <a:r>
              <a:rPr lang="en-US" i="1" dirty="0" err="1">
                <a:effectLst/>
                <a:latin typeface="Arial" panose="020B0604020202020204" pitchFamily="34" charset="0"/>
              </a:rPr>
              <a:t>nossum</a:t>
            </a:r>
            <a:r>
              <a:rPr lang="en-US" i="1" dirty="0">
                <a:effectLst/>
                <a:latin typeface="Arial" panose="020B0604020202020204" pitchFamily="34" charset="0"/>
              </a:rPr>
              <a:t> </a:t>
            </a:r>
            <a:r>
              <a:rPr lang="en-US" i="1" dirty="0" err="1">
                <a:effectLst/>
                <a:latin typeface="Arial" panose="020B0604020202020204" pitchFamily="34" charset="0"/>
              </a:rPr>
              <a:t>atustem</a:t>
            </a:r>
            <a:r>
              <a:rPr lang="en-US" i="1" dirty="0">
                <a:effectLst/>
                <a:latin typeface="Arial" panose="020B0604020202020204" pitchFamily="34" charset="0"/>
              </a:rPr>
              <a:t> rem </a:t>
            </a:r>
            <a:r>
              <a:rPr lang="en-US" i="1" dirty="0" err="1">
                <a:effectLst/>
                <a:latin typeface="Arial" panose="020B0604020202020204" pitchFamily="34" charset="0"/>
              </a:rPr>
              <a:t>hil</a:t>
            </a:r>
            <a:r>
              <a:rPr lang="en-US" i="1" dirty="0">
                <a:effectLst/>
                <a:latin typeface="Arial" panose="020B0604020202020204" pitchFamily="34" charset="0"/>
              </a:rPr>
              <a:t> </a:t>
            </a:r>
            <a:r>
              <a:rPr lang="en-US" i="1" dirty="0" err="1">
                <a:effectLst/>
                <a:latin typeface="Arial" panose="020B0604020202020204" pitchFamily="34" charset="0"/>
              </a:rPr>
              <a:t>estorit</a:t>
            </a:r>
            <a:r>
              <a:rPr lang="en-US" i="1" dirty="0">
                <a:effectLst/>
                <a:latin typeface="Arial" panose="020B0604020202020204" pitchFamily="34" charset="0"/>
              </a:rPr>
              <a:t> </a:t>
            </a:r>
            <a:r>
              <a:rPr lang="en-US" i="1" dirty="0" err="1">
                <a:effectLst/>
                <a:latin typeface="Arial" panose="020B0604020202020204" pitchFamily="34" charset="0"/>
              </a:rPr>
              <a:t>atatur</a:t>
            </a:r>
            <a:r>
              <a:rPr lang="en-US" i="1" dirty="0">
                <a:effectLst/>
                <a:latin typeface="Arial" panose="020B0604020202020204" pitchFamily="34" charset="0"/>
              </a:rPr>
              <a:t> </a:t>
            </a:r>
            <a:r>
              <a:rPr lang="en-US" i="1" dirty="0" err="1">
                <a:effectLst/>
                <a:latin typeface="Arial" panose="020B0604020202020204" pitchFamily="34" charset="0"/>
              </a:rPr>
              <a:t>accuptis</a:t>
            </a:r>
            <a:r>
              <a:rPr lang="en-US" i="1" dirty="0">
                <a:effectLst/>
                <a:latin typeface="Arial" panose="020B0604020202020204" pitchFamily="34" charset="0"/>
              </a:rPr>
              <a:t> </a:t>
            </a:r>
            <a:r>
              <a:rPr lang="en-US" i="1" dirty="0" err="1">
                <a:effectLst/>
                <a:latin typeface="Arial" panose="020B0604020202020204" pitchFamily="34" charset="0"/>
              </a:rPr>
              <a:t>accuptur</a:t>
            </a:r>
            <a:r>
              <a:rPr lang="en-US" i="1" dirty="0">
                <a:effectLst/>
                <a:latin typeface="Arial" panose="020B0604020202020204" pitchFamily="34" charset="0"/>
              </a:rPr>
              <a:t>.</a:t>
            </a:r>
            <a:endParaRPr lang="en-US" dirty="0">
              <a:effectLst/>
              <a:latin typeface="Arial" panose="020B0604020202020204" pitchFamily="34" charset="0"/>
            </a:endParaRPr>
          </a:p>
        </p:txBody>
      </p:sp>
      <p:sp>
        <p:nvSpPr>
          <p:cNvPr id="23" name="Text Placeholder 11">
            <a:extLst>
              <a:ext uri="{FF2B5EF4-FFF2-40B4-BE49-F238E27FC236}">
                <a16:creationId xmlns:a16="http://schemas.microsoft.com/office/drawing/2014/main" id="{1FD90BFA-307C-564E-BD1E-171E99320D77}"/>
              </a:ext>
            </a:extLst>
          </p:cNvPr>
          <p:cNvSpPr>
            <a:spLocks noGrp="1"/>
          </p:cNvSpPr>
          <p:nvPr>
            <p:ph type="body" sz="quarter" idx="20" hasCustomPrompt="1"/>
          </p:nvPr>
        </p:nvSpPr>
        <p:spPr>
          <a:xfrm>
            <a:off x="7948719" y="4794935"/>
            <a:ext cx="3154363" cy="276999"/>
          </a:xfrm>
          <a:prstGeom prst="rect">
            <a:avLst/>
          </a:prstGeom>
        </p:spPr>
        <p:txBody>
          <a:bodyPr>
            <a:spAutoFit/>
          </a:bodyPr>
          <a:lstStyle>
            <a:lvl1pPr marL="171450" indent="-171450">
              <a:lnSpc>
                <a:spcPct val="100000"/>
              </a:lnSpc>
              <a:buFont typeface="System Font Regular"/>
              <a:buChar char="–"/>
              <a:defRPr lang="en-US" sz="1200" i="0" smtClean="0">
                <a:solidFill>
                  <a:schemeClr val="accent1"/>
                </a:solidFill>
                <a:effectLst/>
              </a:defRPr>
            </a:lvl1pPr>
          </a:lstStyle>
          <a:p>
            <a:r>
              <a:rPr lang="en-US" i="1" dirty="0">
                <a:effectLst/>
                <a:latin typeface="Arial" panose="020B0604020202020204" pitchFamily="34" charset="0"/>
              </a:rPr>
              <a:t>Quote source</a:t>
            </a:r>
            <a:endParaRPr lang="en-US" dirty="0">
              <a:effectLst/>
              <a:latin typeface="Arial" panose="020B0604020202020204" pitchFamily="34" charset="0"/>
            </a:endParaRPr>
          </a:p>
        </p:txBody>
      </p:sp>
      <p:sp>
        <p:nvSpPr>
          <p:cNvPr id="3" name="Date Placeholder 2">
            <a:extLst>
              <a:ext uri="{FF2B5EF4-FFF2-40B4-BE49-F238E27FC236}">
                <a16:creationId xmlns:a16="http://schemas.microsoft.com/office/drawing/2014/main" id="{6365A640-B665-1042-BAD6-F280D24E8D50}"/>
              </a:ext>
            </a:extLst>
          </p:cNvPr>
          <p:cNvSpPr>
            <a:spLocks noGrp="1"/>
          </p:cNvSpPr>
          <p:nvPr>
            <p:ph type="dt" sz="half" idx="21"/>
          </p:nvPr>
        </p:nvSpPr>
        <p:spPr>
          <a:xfrm>
            <a:off x="933278" y="6446965"/>
            <a:ext cx="2743200" cy="169277"/>
          </a:xfrm>
          <a:prstGeom prst="rect">
            <a:avLst/>
          </a:prstGeom>
        </p:spPr>
        <p:txBody>
          <a:bodyPr/>
          <a:lstStyle/>
          <a:p>
            <a:r>
              <a:rPr lang="en-US"/>
              <a:t>©2018 Teradata</a:t>
            </a:r>
            <a:endParaRPr lang="en-US" dirty="0"/>
          </a:p>
        </p:txBody>
      </p:sp>
      <p:pic>
        <p:nvPicPr>
          <p:cNvPr id="21" name="Picture 20">
            <a:extLst>
              <a:ext uri="{FF2B5EF4-FFF2-40B4-BE49-F238E27FC236}">
                <a16:creationId xmlns:a16="http://schemas.microsoft.com/office/drawing/2014/main" id="{284515A8-5BC3-DF44-BD19-393FCF0A5759}"/>
              </a:ext>
            </a:extLst>
          </p:cNvPr>
          <p:cNvPicPr>
            <a:picLocks noChangeAspect="1"/>
          </p:cNvPicPr>
          <p:nvPr userDrawn="1"/>
        </p:nvPicPr>
        <p:blipFill>
          <a:blip r:embed="rId2">
            <a:alphaModFix/>
          </a:blip>
          <a:stretch>
            <a:fillRect/>
          </a:stretch>
        </p:blipFill>
        <p:spPr>
          <a:xfrm>
            <a:off x="639643" y="2030848"/>
            <a:ext cx="545661" cy="358988"/>
          </a:xfrm>
          <a:prstGeom prst="rect">
            <a:avLst/>
          </a:prstGeom>
        </p:spPr>
      </p:pic>
      <p:pic>
        <p:nvPicPr>
          <p:cNvPr id="27" name="Picture 26">
            <a:extLst>
              <a:ext uri="{FF2B5EF4-FFF2-40B4-BE49-F238E27FC236}">
                <a16:creationId xmlns:a16="http://schemas.microsoft.com/office/drawing/2014/main" id="{645C61CF-F086-924F-BD73-2043E44DD4AC}"/>
              </a:ext>
            </a:extLst>
          </p:cNvPr>
          <p:cNvPicPr>
            <a:picLocks noChangeAspect="1"/>
          </p:cNvPicPr>
          <p:nvPr userDrawn="1"/>
        </p:nvPicPr>
        <p:blipFill>
          <a:blip r:embed="rId2"/>
          <a:stretch>
            <a:fillRect/>
          </a:stretch>
        </p:blipFill>
        <p:spPr>
          <a:xfrm>
            <a:off x="4327671" y="2030848"/>
            <a:ext cx="545661" cy="358988"/>
          </a:xfrm>
          <a:prstGeom prst="rect">
            <a:avLst/>
          </a:prstGeom>
        </p:spPr>
      </p:pic>
      <p:pic>
        <p:nvPicPr>
          <p:cNvPr id="28" name="Picture 27">
            <a:extLst>
              <a:ext uri="{FF2B5EF4-FFF2-40B4-BE49-F238E27FC236}">
                <a16:creationId xmlns:a16="http://schemas.microsoft.com/office/drawing/2014/main" id="{7371B073-8E3D-5442-89C8-4EDA5E289E07}"/>
              </a:ext>
            </a:extLst>
          </p:cNvPr>
          <p:cNvPicPr>
            <a:picLocks noChangeAspect="1"/>
          </p:cNvPicPr>
          <p:nvPr userDrawn="1"/>
        </p:nvPicPr>
        <p:blipFill>
          <a:blip r:embed="rId2"/>
          <a:stretch>
            <a:fillRect/>
          </a:stretch>
        </p:blipFill>
        <p:spPr>
          <a:xfrm>
            <a:off x="7977703" y="2030848"/>
            <a:ext cx="545661" cy="358988"/>
          </a:xfrm>
          <a:prstGeom prst="rect">
            <a:avLst/>
          </a:prstGeom>
        </p:spPr>
      </p:pic>
      <p:sp>
        <p:nvSpPr>
          <p:cNvPr id="29" name="Text Placeholder 12">
            <a:extLst>
              <a:ext uri="{FF2B5EF4-FFF2-40B4-BE49-F238E27FC236}">
                <a16:creationId xmlns:a16="http://schemas.microsoft.com/office/drawing/2014/main" id="{E0FFEED8-C158-354B-8E08-81D6261999E3}"/>
              </a:ext>
            </a:extLst>
          </p:cNvPr>
          <p:cNvSpPr>
            <a:spLocks noGrp="1"/>
          </p:cNvSpPr>
          <p:nvPr>
            <p:ph type="body" sz="quarter" idx="11" hasCustomPrompt="1"/>
          </p:nvPr>
        </p:nvSpPr>
        <p:spPr>
          <a:xfrm>
            <a:off x="586740" y="1120581"/>
            <a:ext cx="10516342" cy="479619"/>
          </a:xfrm>
          <a:prstGeom prst="rect">
            <a:avLst/>
          </a:prstGeom>
        </p:spPr>
        <p:txBody>
          <a:bodyPr>
            <a:noAutofit/>
          </a:bodyPr>
          <a:lstStyle>
            <a:lvl1pPr marL="0" indent="0">
              <a:lnSpc>
                <a:spcPct val="100000"/>
              </a:lnSpc>
              <a:spcBef>
                <a:spcPts val="400"/>
              </a:spcBef>
              <a:buNone/>
              <a:defRPr sz="2500">
                <a:solidFill>
                  <a:schemeClr val="tx2"/>
                </a:solidFill>
              </a:defRPr>
            </a:lvl1pPr>
          </a:lstStyle>
          <a:p>
            <a:pPr lvl="0"/>
            <a:r>
              <a:rPr lang="en-US" dirty="0"/>
              <a:t>Subtitle Placeholder</a:t>
            </a:r>
          </a:p>
        </p:txBody>
      </p:sp>
    </p:spTree>
    <p:extLst>
      <p:ext uri="{BB962C8B-B14F-4D97-AF65-F5344CB8AC3E}">
        <p14:creationId xmlns:p14="http://schemas.microsoft.com/office/powerpoint/2010/main" val="37865851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ED40E-3BDF-834C-B342-0AACC13AADE6}"/>
              </a:ext>
            </a:extLst>
          </p:cNvPr>
          <p:cNvSpPr>
            <a:spLocks noGrp="1"/>
          </p:cNvSpPr>
          <p:nvPr>
            <p:ph type="title" hasCustomPrompt="1"/>
          </p:nvPr>
        </p:nvSpPr>
        <p:spPr>
          <a:xfrm>
            <a:off x="587482" y="395492"/>
            <a:ext cx="10515600" cy="715294"/>
          </a:xfrm>
        </p:spPr>
        <p:txBody>
          <a:bodyPr anchor="b">
            <a:noAutofit/>
          </a:bodyPr>
          <a:lstStyle>
            <a:lvl1pPr>
              <a:defRPr lang="en-US" b="1" smtClean="0">
                <a:solidFill>
                  <a:schemeClr val="accent1"/>
                </a:solidFill>
                <a:effectLst/>
              </a:defRPr>
            </a:lvl1pPr>
          </a:lstStyle>
          <a:p>
            <a:r>
              <a:rPr lang="en-US" dirty="0"/>
              <a:t>Page Title Placeholder </a:t>
            </a:r>
            <a:endParaRPr lang="en-US" dirty="0">
              <a:solidFill>
                <a:srgbClr val="F7884F"/>
              </a:solidFill>
              <a:effectLst/>
              <a:latin typeface="Arial" panose="020B0604020202020204" pitchFamily="34" charset="0"/>
            </a:endParaRPr>
          </a:p>
        </p:txBody>
      </p:sp>
      <p:sp>
        <p:nvSpPr>
          <p:cNvPr id="4" name="Table Placeholder 3">
            <a:extLst>
              <a:ext uri="{FF2B5EF4-FFF2-40B4-BE49-F238E27FC236}">
                <a16:creationId xmlns:a16="http://schemas.microsoft.com/office/drawing/2014/main" id="{F23E47F7-6C7A-2545-9A27-16E014FF3A8D}"/>
              </a:ext>
            </a:extLst>
          </p:cNvPr>
          <p:cNvSpPr>
            <a:spLocks noGrp="1"/>
          </p:cNvSpPr>
          <p:nvPr>
            <p:ph type="tbl" sz="quarter" idx="12"/>
          </p:nvPr>
        </p:nvSpPr>
        <p:spPr>
          <a:xfrm>
            <a:off x="585093" y="2057400"/>
            <a:ext cx="10058400" cy="4152900"/>
          </a:xfrm>
        </p:spPr>
        <p:txBody>
          <a:bodyPr/>
          <a:lstStyle/>
          <a:p>
            <a:r>
              <a:rPr lang="en-US"/>
              <a:t>Click icon to add table</a:t>
            </a:r>
          </a:p>
        </p:txBody>
      </p:sp>
      <p:sp>
        <p:nvSpPr>
          <p:cNvPr id="5" name="Date Placeholder 4">
            <a:extLst>
              <a:ext uri="{FF2B5EF4-FFF2-40B4-BE49-F238E27FC236}">
                <a16:creationId xmlns:a16="http://schemas.microsoft.com/office/drawing/2014/main" id="{ABE82CBE-84AB-2344-8FCC-A8D1F80744C1}"/>
              </a:ext>
            </a:extLst>
          </p:cNvPr>
          <p:cNvSpPr>
            <a:spLocks noGrp="1"/>
          </p:cNvSpPr>
          <p:nvPr>
            <p:ph type="dt" sz="half" idx="13"/>
          </p:nvPr>
        </p:nvSpPr>
        <p:spPr>
          <a:xfrm>
            <a:off x="933278" y="6446965"/>
            <a:ext cx="2743200" cy="169277"/>
          </a:xfrm>
          <a:prstGeom prst="rect">
            <a:avLst/>
          </a:prstGeom>
        </p:spPr>
        <p:txBody>
          <a:bodyPr/>
          <a:lstStyle/>
          <a:p>
            <a:r>
              <a:rPr lang="en-US"/>
              <a:t>©2018 Teradata</a:t>
            </a:r>
            <a:endParaRPr lang="en-US" dirty="0"/>
          </a:p>
        </p:txBody>
      </p:sp>
      <p:sp>
        <p:nvSpPr>
          <p:cNvPr id="6" name="Text Placeholder 12">
            <a:extLst>
              <a:ext uri="{FF2B5EF4-FFF2-40B4-BE49-F238E27FC236}">
                <a16:creationId xmlns:a16="http://schemas.microsoft.com/office/drawing/2014/main" id="{F8FB952B-89E1-D047-8836-D0891A6C5C8B}"/>
              </a:ext>
            </a:extLst>
          </p:cNvPr>
          <p:cNvSpPr>
            <a:spLocks noGrp="1"/>
          </p:cNvSpPr>
          <p:nvPr>
            <p:ph type="body" sz="quarter" idx="11" hasCustomPrompt="1"/>
          </p:nvPr>
        </p:nvSpPr>
        <p:spPr>
          <a:xfrm>
            <a:off x="586740" y="1120581"/>
            <a:ext cx="10516342" cy="479619"/>
          </a:xfrm>
          <a:prstGeom prst="rect">
            <a:avLst/>
          </a:prstGeom>
        </p:spPr>
        <p:txBody>
          <a:bodyPr>
            <a:noAutofit/>
          </a:bodyPr>
          <a:lstStyle>
            <a:lvl1pPr marL="0" indent="0">
              <a:lnSpc>
                <a:spcPct val="100000"/>
              </a:lnSpc>
              <a:spcBef>
                <a:spcPts val="400"/>
              </a:spcBef>
              <a:buNone/>
              <a:defRPr sz="2500">
                <a:solidFill>
                  <a:schemeClr val="tx2"/>
                </a:solidFill>
              </a:defRPr>
            </a:lvl1pPr>
          </a:lstStyle>
          <a:p>
            <a:pPr lvl="0"/>
            <a:r>
              <a:rPr lang="en-US" dirty="0"/>
              <a:t>Subtitle Placeholder</a:t>
            </a:r>
          </a:p>
        </p:txBody>
      </p:sp>
    </p:spTree>
    <p:extLst>
      <p:ext uri="{BB962C8B-B14F-4D97-AF65-F5344CB8AC3E}">
        <p14:creationId xmlns:p14="http://schemas.microsoft.com/office/powerpoint/2010/main" val="33088519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ubstitution analysis">
    <p:spTree>
      <p:nvGrpSpPr>
        <p:cNvPr id="1" name=""/>
        <p:cNvGrpSpPr/>
        <p:nvPr/>
      </p:nvGrpSpPr>
      <p:grpSpPr>
        <a:xfrm>
          <a:off x="0" y="0"/>
          <a:ext cx="0" cy="0"/>
          <a:chOff x="0" y="0"/>
          <a:chExt cx="0" cy="0"/>
        </a:xfrm>
      </p:grpSpPr>
      <p:grpSp>
        <p:nvGrpSpPr>
          <p:cNvPr id="56" name="Gruppieren 17">
            <a:extLst>
              <a:ext uri="{FF2B5EF4-FFF2-40B4-BE49-F238E27FC236}">
                <a16:creationId xmlns:a16="http://schemas.microsoft.com/office/drawing/2014/main" id="{2CD19BA5-D9F1-C140-84B0-72E5F70AFC9F}"/>
              </a:ext>
            </a:extLst>
          </p:cNvPr>
          <p:cNvGrpSpPr/>
          <p:nvPr userDrawn="1"/>
        </p:nvGrpSpPr>
        <p:grpSpPr>
          <a:xfrm>
            <a:off x="586740" y="2221056"/>
            <a:ext cx="10384479" cy="3771352"/>
            <a:chOff x="530475" y="1569454"/>
            <a:chExt cx="11124000" cy="4315046"/>
          </a:xfrm>
        </p:grpSpPr>
        <p:grpSp>
          <p:nvGrpSpPr>
            <p:cNvPr id="57" name="Gruppieren 6">
              <a:extLst>
                <a:ext uri="{FF2B5EF4-FFF2-40B4-BE49-F238E27FC236}">
                  <a16:creationId xmlns:a16="http://schemas.microsoft.com/office/drawing/2014/main" id="{17D0D232-82F2-D140-A360-6BDEDF5AD618}"/>
                </a:ext>
              </a:extLst>
            </p:cNvPr>
            <p:cNvGrpSpPr>
              <a:grpSpLocks noChangeAspect="1"/>
            </p:cNvGrpSpPr>
            <p:nvPr/>
          </p:nvGrpSpPr>
          <p:grpSpPr>
            <a:xfrm>
              <a:off x="530475" y="1905316"/>
              <a:ext cx="11124000" cy="3979184"/>
              <a:chOff x="540000" y="1834981"/>
              <a:chExt cx="11109600" cy="3974032"/>
            </a:xfrm>
          </p:grpSpPr>
          <p:sp>
            <p:nvSpPr>
              <p:cNvPr id="61" name="Richtungspfeil 7">
                <a:extLst>
                  <a:ext uri="{FF2B5EF4-FFF2-40B4-BE49-F238E27FC236}">
                    <a16:creationId xmlns:a16="http://schemas.microsoft.com/office/drawing/2014/main" id="{520B1CA1-90BA-C649-B173-5B26D93123E6}"/>
                  </a:ext>
                </a:extLst>
              </p:cNvPr>
              <p:cNvSpPr/>
              <p:nvPr userDrawn="1"/>
            </p:nvSpPr>
            <p:spPr bwMode="gray">
              <a:xfrm>
                <a:off x="540000" y="1834981"/>
                <a:ext cx="2896421" cy="3974032"/>
              </a:xfrm>
              <a:prstGeom prst="homePlate">
                <a:avLst>
                  <a:gd name="adj" fmla="val 23349"/>
                </a:avLst>
              </a:prstGeom>
              <a:noFill/>
              <a:ln w="9525">
                <a:solidFill>
                  <a:schemeClr val="bg1">
                    <a:lumMod val="75000"/>
                  </a:schemeClr>
                </a:solidFill>
                <a:miter lim="800000"/>
                <a:headEnd/>
                <a:tailEnd/>
              </a:ln>
              <a:effectLst/>
            </p:spPr>
            <p:txBody>
              <a:bodyPr lIns="216000" tIns="0" rIns="54000" bIns="0" anchor="ctr" anchorCtr="0">
                <a:noAutofit/>
              </a:bodyPr>
              <a:lstStyle/>
              <a:p>
                <a:pPr>
                  <a:lnSpc>
                    <a:spcPct val="80000"/>
                  </a:lnSpc>
                  <a:spcAft>
                    <a:spcPts val="750"/>
                  </a:spcAft>
                  <a:buClr>
                    <a:srgbClr val="969696"/>
                  </a:buClr>
                  <a:defRPr/>
                </a:pPr>
                <a:endParaRPr lang="en-US" sz="1500" b="1" dirty="0">
                  <a:solidFill>
                    <a:srgbClr val="3C3C3B"/>
                  </a:solidFill>
                </a:endParaRPr>
              </a:p>
            </p:txBody>
          </p:sp>
          <p:sp>
            <p:nvSpPr>
              <p:cNvPr id="62" name="Eingekerbter Richtungspfeil 8">
                <a:extLst>
                  <a:ext uri="{FF2B5EF4-FFF2-40B4-BE49-F238E27FC236}">
                    <a16:creationId xmlns:a16="http://schemas.microsoft.com/office/drawing/2014/main" id="{48F12312-0011-8A45-8174-17A08940A065}"/>
                  </a:ext>
                </a:extLst>
              </p:cNvPr>
              <p:cNvSpPr/>
              <p:nvPr/>
            </p:nvSpPr>
            <p:spPr bwMode="gray">
              <a:xfrm>
                <a:off x="5809486" y="1836000"/>
                <a:ext cx="3093883" cy="3973013"/>
              </a:xfrm>
              <a:prstGeom prst="chevron">
                <a:avLst>
                  <a:gd name="adj" fmla="val 21007"/>
                </a:avLst>
              </a:prstGeom>
              <a:noFill/>
              <a:ln w="9525">
                <a:solidFill>
                  <a:schemeClr val="bg1">
                    <a:lumMod val="75000"/>
                  </a:schemeClr>
                </a:solidFill>
                <a:miter lim="800000"/>
                <a:headEnd/>
                <a:tailEnd/>
              </a:ln>
              <a:effectLst/>
            </p:spPr>
            <p:txBody>
              <a:bodyPr wrap="none" lIns="135000" tIns="0" rIns="0" bIns="0" anchor="ctr" anchorCtr="0">
                <a:noAutofit/>
              </a:bodyPr>
              <a:lstStyle/>
              <a:p>
                <a:pPr>
                  <a:lnSpc>
                    <a:spcPct val="80000"/>
                  </a:lnSpc>
                  <a:spcAft>
                    <a:spcPts val="750"/>
                  </a:spcAft>
                  <a:buClr>
                    <a:srgbClr val="969696"/>
                  </a:buClr>
                  <a:defRPr/>
                </a:pPr>
                <a:endParaRPr lang="en-US" sz="1500" b="1" dirty="0">
                  <a:solidFill>
                    <a:srgbClr val="3C3C3B"/>
                  </a:solidFill>
                </a:endParaRPr>
              </a:p>
            </p:txBody>
          </p:sp>
          <p:sp>
            <p:nvSpPr>
              <p:cNvPr id="63" name="Eingekerbter Richtungspfeil 9">
                <a:extLst>
                  <a:ext uri="{FF2B5EF4-FFF2-40B4-BE49-F238E27FC236}">
                    <a16:creationId xmlns:a16="http://schemas.microsoft.com/office/drawing/2014/main" id="{F8AAB727-A225-0245-8C48-21AEF6AAB773}"/>
                  </a:ext>
                </a:extLst>
              </p:cNvPr>
              <p:cNvSpPr/>
              <p:nvPr/>
            </p:nvSpPr>
            <p:spPr bwMode="gray">
              <a:xfrm>
                <a:off x="8555717" y="1836000"/>
                <a:ext cx="3093883" cy="3973013"/>
              </a:xfrm>
              <a:prstGeom prst="chevron">
                <a:avLst>
                  <a:gd name="adj" fmla="val 21007"/>
                </a:avLst>
              </a:prstGeom>
              <a:noFill/>
              <a:ln w="9525">
                <a:solidFill>
                  <a:schemeClr val="bg1">
                    <a:lumMod val="75000"/>
                  </a:schemeClr>
                </a:solidFill>
                <a:miter lim="800000"/>
                <a:headEnd/>
                <a:tailEnd/>
              </a:ln>
              <a:effectLst/>
            </p:spPr>
            <p:txBody>
              <a:bodyPr wrap="none" lIns="135000" tIns="0" rIns="0" bIns="0" anchor="ctr" anchorCtr="0">
                <a:noAutofit/>
              </a:bodyPr>
              <a:lstStyle/>
              <a:p>
                <a:pPr>
                  <a:lnSpc>
                    <a:spcPct val="80000"/>
                  </a:lnSpc>
                  <a:spcAft>
                    <a:spcPts val="750"/>
                  </a:spcAft>
                  <a:buClr>
                    <a:srgbClr val="969696"/>
                  </a:buClr>
                  <a:defRPr/>
                </a:pPr>
                <a:endParaRPr lang="en-US" sz="1500" b="1" dirty="0">
                  <a:solidFill>
                    <a:srgbClr val="3C3C3B"/>
                  </a:solidFill>
                </a:endParaRPr>
              </a:p>
            </p:txBody>
          </p:sp>
          <p:grpSp>
            <p:nvGrpSpPr>
              <p:cNvPr id="64" name="Gruppieren 10">
                <a:extLst>
                  <a:ext uri="{FF2B5EF4-FFF2-40B4-BE49-F238E27FC236}">
                    <a16:creationId xmlns:a16="http://schemas.microsoft.com/office/drawing/2014/main" id="{F91896BB-A446-9344-9F2A-40A6C4A7A241}"/>
                  </a:ext>
                </a:extLst>
              </p:cNvPr>
              <p:cNvGrpSpPr/>
              <p:nvPr userDrawn="1"/>
            </p:nvGrpSpPr>
            <p:grpSpPr>
              <a:xfrm>
                <a:off x="3075408" y="1834981"/>
                <a:ext cx="3089642" cy="3974031"/>
                <a:chOff x="3075408" y="1834982"/>
                <a:chExt cx="3089642" cy="3974031"/>
              </a:xfrm>
              <a:noFill/>
            </p:grpSpPr>
            <p:sp>
              <p:nvSpPr>
                <p:cNvPr id="65" name="Parallelogramm 11">
                  <a:extLst>
                    <a:ext uri="{FF2B5EF4-FFF2-40B4-BE49-F238E27FC236}">
                      <a16:creationId xmlns:a16="http://schemas.microsoft.com/office/drawing/2014/main" id="{C298BF85-BA38-AC41-BED4-9C7AC794D333}"/>
                    </a:ext>
                  </a:extLst>
                </p:cNvPr>
                <p:cNvSpPr/>
                <p:nvPr userDrawn="1"/>
              </p:nvSpPr>
              <p:spPr bwMode="gray">
                <a:xfrm flipH="1">
                  <a:off x="3075408" y="1834982"/>
                  <a:ext cx="2824282" cy="1175071"/>
                </a:xfrm>
                <a:custGeom>
                  <a:avLst/>
                  <a:gdLst>
                    <a:gd name="connsiteX0" fmla="*/ 0 w 2762381"/>
                    <a:gd name="connsiteY0" fmla="*/ 1237579 h 1237579"/>
                    <a:gd name="connsiteX1" fmla="*/ 436135 w 2762381"/>
                    <a:gd name="connsiteY1" fmla="*/ 0 h 1237579"/>
                    <a:gd name="connsiteX2" fmla="*/ 2762381 w 2762381"/>
                    <a:gd name="connsiteY2" fmla="*/ 0 h 1237579"/>
                    <a:gd name="connsiteX3" fmla="*/ 2326246 w 2762381"/>
                    <a:gd name="connsiteY3" fmla="*/ 1237579 h 1237579"/>
                    <a:gd name="connsiteX4" fmla="*/ 0 w 2762381"/>
                    <a:gd name="connsiteY4" fmla="*/ 1237579 h 1237579"/>
                    <a:gd name="connsiteX0" fmla="*/ 0 w 2762381"/>
                    <a:gd name="connsiteY0" fmla="*/ 1237579 h 1237579"/>
                    <a:gd name="connsiteX1" fmla="*/ 436135 w 2762381"/>
                    <a:gd name="connsiteY1" fmla="*/ 0 h 1237579"/>
                    <a:gd name="connsiteX2" fmla="*/ 2762381 w 2762381"/>
                    <a:gd name="connsiteY2" fmla="*/ 0 h 1237579"/>
                    <a:gd name="connsiteX3" fmla="*/ 2372741 w 2762381"/>
                    <a:gd name="connsiteY3" fmla="*/ 1237579 h 1237579"/>
                    <a:gd name="connsiteX4" fmla="*/ 0 w 2762381"/>
                    <a:gd name="connsiteY4" fmla="*/ 1237579 h 1237579"/>
                    <a:gd name="connsiteX0" fmla="*/ 0 w 2824374"/>
                    <a:gd name="connsiteY0" fmla="*/ 1237579 h 1237579"/>
                    <a:gd name="connsiteX1" fmla="*/ 498128 w 2824374"/>
                    <a:gd name="connsiteY1" fmla="*/ 0 h 1237579"/>
                    <a:gd name="connsiteX2" fmla="*/ 2824374 w 2824374"/>
                    <a:gd name="connsiteY2" fmla="*/ 0 h 1237579"/>
                    <a:gd name="connsiteX3" fmla="*/ 2434734 w 2824374"/>
                    <a:gd name="connsiteY3" fmla="*/ 1237579 h 1237579"/>
                    <a:gd name="connsiteX4" fmla="*/ 0 w 2824374"/>
                    <a:gd name="connsiteY4" fmla="*/ 1237579 h 1237579"/>
                    <a:gd name="connsiteX0" fmla="*/ 0 w 2824374"/>
                    <a:gd name="connsiteY0" fmla="*/ 1237579 h 1237579"/>
                    <a:gd name="connsiteX1" fmla="*/ 384474 w 2824374"/>
                    <a:gd name="connsiteY1" fmla="*/ 5166 h 1237579"/>
                    <a:gd name="connsiteX2" fmla="*/ 2824374 w 2824374"/>
                    <a:gd name="connsiteY2" fmla="*/ 0 h 1237579"/>
                    <a:gd name="connsiteX3" fmla="*/ 2434734 w 2824374"/>
                    <a:gd name="connsiteY3" fmla="*/ 1237579 h 1237579"/>
                    <a:gd name="connsiteX4" fmla="*/ 0 w 2824374"/>
                    <a:gd name="connsiteY4" fmla="*/ 1237579 h 1237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4374" h="1237579">
                      <a:moveTo>
                        <a:pt x="0" y="1237579"/>
                      </a:moveTo>
                      <a:lnTo>
                        <a:pt x="384474" y="5166"/>
                      </a:lnTo>
                      <a:lnTo>
                        <a:pt x="2824374" y="0"/>
                      </a:lnTo>
                      <a:lnTo>
                        <a:pt x="2434734" y="1237579"/>
                      </a:lnTo>
                      <a:lnTo>
                        <a:pt x="0" y="1237579"/>
                      </a:lnTo>
                      <a:close/>
                    </a:path>
                  </a:pathLst>
                </a:custGeom>
                <a:grpFill/>
                <a:ln w="9525">
                  <a:solidFill>
                    <a:schemeClr val="bg1">
                      <a:lumMod val="75000"/>
                    </a:schemeClr>
                  </a:solidFill>
                  <a:miter lim="800000"/>
                  <a:headEnd/>
                  <a:tailEnd/>
                </a:ln>
                <a:effectLst/>
              </p:spPr>
              <p:txBody>
                <a:bodyPr lIns="432000" tIns="0" rIns="0" bIns="0" anchor="ctr" anchorCtr="0">
                  <a:noAutofit/>
                </a:bodyPr>
                <a:lstStyle/>
                <a:p>
                  <a:pPr>
                    <a:spcBef>
                      <a:spcPct val="50000"/>
                    </a:spcBef>
                    <a:spcAft>
                      <a:spcPts val="750"/>
                    </a:spcAft>
                  </a:pPr>
                  <a:endParaRPr lang="en-US" sz="900" dirty="0">
                    <a:solidFill>
                      <a:srgbClr val="3C3C3B"/>
                    </a:solidFill>
                  </a:endParaRPr>
                </a:p>
              </p:txBody>
            </p:sp>
            <p:sp>
              <p:nvSpPr>
                <p:cNvPr id="66" name="Parallelogramm 12">
                  <a:extLst>
                    <a:ext uri="{FF2B5EF4-FFF2-40B4-BE49-F238E27FC236}">
                      <a16:creationId xmlns:a16="http://schemas.microsoft.com/office/drawing/2014/main" id="{8F15B7A8-A12B-3D46-9A6D-C30D4184461A}"/>
                    </a:ext>
                  </a:extLst>
                </p:cNvPr>
                <p:cNvSpPr/>
                <p:nvPr userDrawn="1"/>
              </p:nvSpPr>
              <p:spPr bwMode="gray">
                <a:xfrm>
                  <a:off x="3080574" y="4511538"/>
                  <a:ext cx="2865608" cy="1297475"/>
                </a:xfrm>
                <a:custGeom>
                  <a:avLst/>
                  <a:gdLst>
                    <a:gd name="connsiteX0" fmla="*/ 0 w 2762381"/>
                    <a:gd name="connsiteY0" fmla="*/ 1366493 h 1366493"/>
                    <a:gd name="connsiteX1" fmla="*/ 481566 w 2762381"/>
                    <a:gd name="connsiteY1" fmla="*/ 0 h 1366493"/>
                    <a:gd name="connsiteX2" fmla="*/ 2762381 w 2762381"/>
                    <a:gd name="connsiteY2" fmla="*/ 0 h 1366493"/>
                    <a:gd name="connsiteX3" fmla="*/ 2280815 w 2762381"/>
                    <a:gd name="connsiteY3" fmla="*/ 1366493 h 1366493"/>
                    <a:gd name="connsiteX4" fmla="*/ 0 w 2762381"/>
                    <a:gd name="connsiteY4" fmla="*/ 1366493 h 1366493"/>
                    <a:gd name="connsiteX0" fmla="*/ 0 w 2762381"/>
                    <a:gd name="connsiteY0" fmla="*/ 1366493 h 1366493"/>
                    <a:gd name="connsiteX1" fmla="*/ 295586 w 2762381"/>
                    <a:gd name="connsiteY1" fmla="*/ 0 h 1366493"/>
                    <a:gd name="connsiteX2" fmla="*/ 2762381 w 2762381"/>
                    <a:gd name="connsiteY2" fmla="*/ 0 h 1366493"/>
                    <a:gd name="connsiteX3" fmla="*/ 2280815 w 2762381"/>
                    <a:gd name="connsiteY3" fmla="*/ 1366493 h 1366493"/>
                    <a:gd name="connsiteX4" fmla="*/ 0 w 2762381"/>
                    <a:gd name="connsiteY4" fmla="*/ 1366493 h 1366493"/>
                    <a:gd name="connsiteX0" fmla="*/ 0 w 2891533"/>
                    <a:gd name="connsiteY0" fmla="*/ 1361327 h 1366493"/>
                    <a:gd name="connsiteX1" fmla="*/ 424738 w 2891533"/>
                    <a:gd name="connsiteY1" fmla="*/ 0 h 1366493"/>
                    <a:gd name="connsiteX2" fmla="*/ 2891533 w 2891533"/>
                    <a:gd name="connsiteY2" fmla="*/ 0 h 1366493"/>
                    <a:gd name="connsiteX3" fmla="*/ 2409967 w 2891533"/>
                    <a:gd name="connsiteY3" fmla="*/ 1366493 h 1366493"/>
                    <a:gd name="connsiteX4" fmla="*/ 0 w 2891533"/>
                    <a:gd name="connsiteY4" fmla="*/ 1361327 h 1366493"/>
                    <a:gd name="connsiteX0" fmla="*/ 0 w 2891533"/>
                    <a:gd name="connsiteY0" fmla="*/ 1361327 h 1366493"/>
                    <a:gd name="connsiteX1" fmla="*/ 424738 w 2891533"/>
                    <a:gd name="connsiteY1" fmla="*/ 0 h 1366493"/>
                    <a:gd name="connsiteX2" fmla="*/ 2891533 w 2891533"/>
                    <a:gd name="connsiteY2" fmla="*/ 0 h 1366493"/>
                    <a:gd name="connsiteX3" fmla="*/ 2435797 w 2891533"/>
                    <a:gd name="connsiteY3" fmla="*/ 1366493 h 1366493"/>
                    <a:gd name="connsiteX4" fmla="*/ 0 w 2891533"/>
                    <a:gd name="connsiteY4" fmla="*/ 1361327 h 1366493"/>
                    <a:gd name="connsiteX0" fmla="*/ 0 w 2865702"/>
                    <a:gd name="connsiteY0" fmla="*/ 1361327 h 1366493"/>
                    <a:gd name="connsiteX1" fmla="*/ 424738 w 2865702"/>
                    <a:gd name="connsiteY1" fmla="*/ 0 h 1366493"/>
                    <a:gd name="connsiteX2" fmla="*/ 2865702 w 2865702"/>
                    <a:gd name="connsiteY2" fmla="*/ 0 h 1366493"/>
                    <a:gd name="connsiteX3" fmla="*/ 2435797 w 2865702"/>
                    <a:gd name="connsiteY3" fmla="*/ 1366493 h 1366493"/>
                    <a:gd name="connsiteX4" fmla="*/ 0 w 2865702"/>
                    <a:gd name="connsiteY4" fmla="*/ 1361327 h 1366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5702" h="1366493">
                      <a:moveTo>
                        <a:pt x="0" y="1361327"/>
                      </a:moveTo>
                      <a:lnTo>
                        <a:pt x="424738" y="0"/>
                      </a:lnTo>
                      <a:lnTo>
                        <a:pt x="2865702" y="0"/>
                      </a:lnTo>
                      <a:lnTo>
                        <a:pt x="2435797" y="1366493"/>
                      </a:lnTo>
                      <a:lnTo>
                        <a:pt x="0" y="1361327"/>
                      </a:lnTo>
                      <a:close/>
                    </a:path>
                  </a:pathLst>
                </a:custGeom>
                <a:grpFill/>
                <a:ln w="9525">
                  <a:solidFill>
                    <a:schemeClr val="bg1">
                      <a:lumMod val="75000"/>
                    </a:schemeClr>
                  </a:solidFill>
                  <a:miter lim="800000"/>
                  <a:headEnd/>
                  <a:tailEnd/>
                </a:ln>
                <a:effectLst/>
              </p:spPr>
              <p:txBody>
                <a:bodyPr lIns="432000" tIns="0" rIns="54000" bIns="0" anchor="ctr" anchorCtr="0">
                  <a:noAutofit/>
                </a:bodyPr>
                <a:lstStyle/>
                <a:p>
                  <a:pPr>
                    <a:spcBef>
                      <a:spcPct val="50000"/>
                    </a:spcBef>
                    <a:spcAft>
                      <a:spcPts val="750"/>
                    </a:spcAft>
                  </a:pPr>
                  <a:endParaRPr lang="en-US" sz="900" dirty="0">
                    <a:solidFill>
                      <a:srgbClr val="3C3C3B"/>
                    </a:solidFill>
                  </a:endParaRPr>
                </a:p>
              </p:txBody>
            </p:sp>
            <p:sp>
              <p:nvSpPr>
                <p:cNvPr id="67" name="Eingekerbter Richtungspfeil 13">
                  <a:extLst>
                    <a:ext uri="{FF2B5EF4-FFF2-40B4-BE49-F238E27FC236}">
                      <a16:creationId xmlns:a16="http://schemas.microsoft.com/office/drawing/2014/main" id="{83E72884-ACFE-6B4F-B3BA-794940EC4916}"/>
                    </a:ext>
                  </a:extLst>
                </p:cNvPr>
                <p:cNvSpPr/>
                <p:nvPr userDrawn="1"/>
              </p:nvSpPr>
              <p:spPr bwMode="gray">
                <a:xfrm>
                  <a:off x="3527720" y="3194800"/>
                  <a:ext cx="2637330" cy="1177396"/>
                </a:xfrm>
                <a:custGeom>
                  <a:avLst/>
                  <a:gdLst>
                    <a:gd name="connsiteX0" fmla="*/ 0 w 2570257"/>
                    <a:gd name="connsiteY0" fmla="*/ 0 h 1237579"/>
                    <a:gd name="connsiteX1" fmla="*/ 2356230 w 2570257"/>
                    <a:gd name="connsiteY1" fmla="*/ 0 h 1237579"/>
                    <a:gd name="connsiteX2" fmla="*/ 2570257 w 2570257"/>
                    <a:gd name="connsiteY2" fmla="*/ 618790 h 1237579"/>
                    <a:gd name="connsiteX3" fmla="*/ 2356230 w 2570257"/>
                    <a:gd name="connsiteY3" fmla="*/ 1237579 h 1237579"/>
                    <a:gd name="connsiteX4" fmla="*/ 0 w 2570257"/>
                    <a:gd name="connsiteY4" fmla="*/ 1237579 h 1237579"/>
                    <a:gd name="connsiteX5" fmla="*/ 214027 w 2570257"/>
                    <a:gd name="connsiteY5" fmla="*/ 618790 h 1237579"/>
                    <a:gd name="connsiteX6" fmla="*/ 0 w 2570257"/>
                    <a:gd name="connsiteY6" fmla="*/ 0 h 1237579"/>
                    <a:gd name="connsiteX0" fmla="*/ 0 w 2570257"/>
                    <a:gd name="connsiteY0" fmla="*/ 0 h 1237579"/>
                    <a:gd name="connsiteX1" fmla="*/ 2356230 w 2570257"/>
                    <a:gd name="connsiteY1" fmla="*/ 0 h 1237579"/>
                    <a:gd name="connsiteX2" fmla="*/ 2570257 w 2570257"/>
                    <a:gd name="connsiteY2" fmla="*/ 618790 h 1237579"/>
                    <a:gd name="connsiteX3" fmla="*/ 2356230 w 2570257"/>
                    <a:gd name="connsiteY3" fmla="*/ 1237579 h 1237579"/>
                    <a:gd name="connsiteX4" fmla="*/ 0 w 2570257"/>
                    <a:gd name="connsiteY4" fmla="*/ 1237579 h 1237579"/>
                    <a:gd name="connsiteX5" fmla="*/ 188196 w 2570257"/>
                    <a:gd name="connsiteY5" fmla="*/ 660119 h 1237579"/>
                    <a:gd name="connsiteX6" fmla="*/ 0 w 2570257"/>
                    <a:gd name="connsiteY6" fmla="*/ 0 h 1237579"/>
                    <a:gd name="connsiteX0" fmla="*/ 0 w 2580589"/>
                    <a:gd name="connsiteY0" fmla="*/ 5166 h 1237579"/>
                    <a:gd name="connsiteX1" fmla="*/ 2366562 w 2580589"/>
                    <a:gd name="connsiteY1" fmla="*/ 0 h 1237579"/>
                    <a:gd name="connsiteX2" fmla="*/ 2580589 w 2580589"/>
                    <a:gd name="connsiteY2" fmla="*/ 618790 h 1237579"/>
                    <a:gd name="connsiteX3" fmla="*/ 2366562 w 2580589"/>
                    <a:gd name="connsiteY3" fmla="*/ 1237579 h 1237579"/>
                    <a:gd name="connsiteX4" fmla="*/ 10332 w 2580589"/>
                    <a:gd name="connsiteY4" fmla="*/ 1237579 h 1237579"/>
                    <a:gd name="connsiteX5" fmla="*/ 198528 w 2580589"/>
                    <a:gd name="connsiteY5" fmla="*/ 660119 h 1237579"/>
                    <a:gd name="connsiteX6" fmla="*/ 0 w 2580589"/>
                    <a:gd name="connsiteY6" fmla="*/ 5166 h 1237579"/>
                    <a:gd name="connsiteX0" fmla="*/ 0 w 2580589"/>
                    <a:gd name="connsiteY0" fmla="*/ 5166 h 1237579"/>
                    <a:gd name="connsiteX1" fmla="*/ 2366562 w 2580589"/>
                    <a:gd name="connsiteY1" fmla="*/ 0 h 1237579"/>
                    <a:gd name="connsiteX2" fmla="*/ 2434517 w 2580589"/>
                    <a:gd name="connsiteY2" fmla="*/ 12066 h 1237579"/>
                    <a:gd name="connsiteX3" fmla="*/ 2580589 w 2580589"/>
                    <a:gd name="connsiteY3" fmla="*/ 618790 h 1237579"/>
                    <a:gd name="connsiteX4" fmla="*/ 2366562 w 2580589"/>
                    <a:gd name="connsiteY4" fmla="*/ 1237579 h 1237579"/>
                    <a:gd name="connsiteX5" fmla="*/ 10332 w 2580589"/>
                    <a:gd name="connsiteY5" fmla="*/ 1237579 h 1237579"/>
                    <a:gd name="connsiteX6" fmla="*/ 198528 w 2580589"/>
                    <a:gd name="connsiteY6" fmla="*/ 660119 h 1237579"/>
                    <a:gd name="connsiteX7" fmla="*/ 0 w 2580589"/>
                    <a:gd name="connsiteY7" fmla="*/ 5166 h 1237579"/>
                    <a:gd name="connsiteX0" fmla="*/ 0 w 2637416"/>
                    <a:gd name="connsiteY0" fmla="*/ 5166 h 1237579"/>
                    <a:gd name="connsiteX1" fmla="*/ 2366562 w 2637416"/>
                    <a:gd name="connsiteY1" fmla="*/ 0 h 1237579"/>
                    <a:gd name="connsiteX2" fmla="*/ 2434517 w 2637416"/>
                    <a:gd name="connsiteY2" fmla="*/ 12066 h 1237579"/>
                    <a:gd name="connsiteX3" fmla="*/ 2637416 w 2637416"/>
                    <a:gd name="connsiteY3" fmla="*/ 649787 h 1237579"/>
                    <a:gd name="connsiteX4" fmla="*/ 2366562 w 2637416"/>
                    <a:gd name="connsiteY4" fmla="*/ 1237579 h 1237579"/>
                    <a:gd name="connsiteX5" fmla="*/ 10332 w 2637416"/>
                    <a:gd name="connsiteY5" fmla="*/ 1237579 h 1237579"/>
                    <a:gd name="connsiteX6" fmla="*/ 198528 w 2637416"/>
                    <a:gd name="connsiteY6" fmla="*/ 660119 h 1237579"/>
                    <a:gd name="connsiteX7" fmla="*/ 0 w 2637416"/>
                    <a:gd name="connsiteY7" fmla="*/ 5166 h 1237579"/>
                    <a:gd name="connsiteX0" fmla="*/ 0 w 2637416"/>
                    <a:gd name="connsiteY0" fmla="*/ 5166 h 1237579"/>
                    <a:gd name="connsiteX1" fmla="*/ 2366562 w 2637416"/>
                    <a:gd name="connsiteY1" fmla="*/ 0 h 1237579"/>
                    <a:gd name="connsiteX2" fmla="*/ 2434517 w 2637416"/>
                    <a:gd name="connsiteY2" fmla="*/ 12066 h 1237579"/>
                    <a:gd name="connsiteX3" fmla="*/ 2637416 w 2637416"/>
                    <a:gd name="connsiteY3" fmla="*/ 649787 h 1237579"/>
                    <a:gd name="connsiteX4" fmla="*/ 2464718 w 2637416"/>
                    <a:gd name="connsiteY4" fmla="*/ 1232413 h 1237579"/>
                    <a:gd name="connsiteX5" fmla="*/ 10332 w 2637416"/>
                    <a:gd name="connsiteY5" fmla="*/ 1237579 h 1237579"/>
                    <a:gd name="connsiteX6" fmla="*/ 198528 w 2637416"/>
                    <a:gd name="connsiteY6" fmla="*/ 660119 h 1237579"/>
                    <a:gd name="connsiteX7" fmla="*/ 0 w 2637416"/>
                    <a:gd name="connsiteY7" fmla="*/ 5166 h 1237579"/>
                    <a:gd name="connsiteX0" fmla="*/ 0 w 2637416"/>
                    <a:gd name="connsiteY0" fmla="*/ 0 h 1232413"/>
                    <a:gd name="connsiteX1" fmla="*/ 2434517 w 2637416"/>
                    <a:gd name="connsiteY1" fmla="*/ 6900 h 1232413"/>
                    <a:gd name="connsiteX2" fmla="*/ 2637416 w 2637416"/>
                    <a:gd name="connsiteY2" fmla="*/ 644621 h 1232413"/>
                    <a:gd name="connsiteX3" fmla="*/ 2464718 w 2637416"/>
                    <a:gd name="connsiteY3" fmla="*/ 1227247 h 1232413"/>
                    <a:gd name="connsiteX4" fmla="*/ 10332 w 2637416"/>
                    <a:gd name="connsiteY4" fmla="*/ 1232413 h 1232413"/>
                    <a:gd name="connsiteX5" fmla="*/ 198528 w 2637416"/>
                    <a:gd name="connsiteY5" fmla="*/ 654953 h 1232413"/>
                    <a:gd name="connsiteX6" fmla="*/ 0 w 2637416"/>
                    <a:gd name="connsiteY6" fmla="*/ 0 h 1232413"/>
                    <a:gd name="connsiteX0" fmla="*/ 0 w 2637416"/>
                    <a:gd name="connsiteY0" fmla="*/ 14871 h 1247284"/>
                    <a:gd name="connsiteX1" fmla="*/ 2430888 w 2637416"/>
                    <a:gd name="connsiteY1" fmla="*/ 0 h 1247284"/>
                    <a:gd name="connsiteX2" fmla="*/ 2637416 w 2637416"/>
                    <a:gd name="connsiteY2" fmla="*/ 659492 h 1247284"/>
                    <a:gd name="connsiteX3" fmla="*/ 2464718 w 2637416"/>
                    <a:gd name="connsiteY3" fmla="*/ 1242118 h 1247284"/>
                    <a:gd name="connsiteX4" fmla="*/ 10332 w 2637416"/>
                    <a:gd name="connsiteY4" fmla="*/ 1247284 h 1247284"/>
                    <a:gd name="connsiteX5" fmla="*/ 198528 w 2637416"/>
                    <a:gd name="connsiteY5" fmla="*/ 669824 h 1247284"/>
                    <a:gd name="connsiteX6" fmla="*/ 0 w 2637416"/>
                    <a:gd name="connsiteY6" fmla="*/ 14871 h 1247284"/>
                    <a:gd name="connsiteX0" fmla="*/ 0 w 2637416"/>
                    <a:gd name="connsiteY0" fmla="*/ 7614 h 1240027"/>
                    <a:gd name="connsiteX1" fmla="*/ 2434517 w 2637416"/>
                    <a:gd name="connsiteY1" fmla="*/ 0 h 1240027"/>
                    <a:gd name="connsiteX2" fmla="*/ 2637416 w 2637416"/>
                    <a:gd name="connsiteY2" fmla="*/ 652235 h 1240027"/>
                    <a:gd name="connsiteX3" fmla="*/ 2464718 w 2637416"/>
                    <a:gd name="connsiteY3" fmla="*/ 1234861 h 1240027"/>
                    <a:gd name="connsiteX4" fmla="*/ 10332 w 2637416"/>
                    <a:gd name="connsiteY4" fmla="*/ 1240027 h 1240027"/>
                    <a:gd name="connsiteX5" fmla="*/ 198528 w 2637416"/>
                    <a:gd name="connsiteY5" fmla="*/ 662567 h 1240027"/>
                    <a:gd name="connsiteX6" fmla="*/ 0 w 2637416"/>
                    <a:gd name="connsiteY6" fmla="*/ 7614 h 1240027"/>
                    <a:gd name="connsiteX0" fmla="*/ 0 w 2637416"/>
                    <a:gd name="connsiteY0" fmla="*/ 7614 h 1240027"/>
                    <a:gd name="connsiteX1" fmla="*/ 2434517 w 2637416"/>
                    <a:gd name="connsiteY1" fmla="*/ 0 h 1240027"/>
                    <a:gd name="connsiteX2" fmla="*/ 2637416 w 2637416"/>
                    <a:gd name="connsiteY2" fmla="*/ 652235 h 1240027"/>
                    <a:gd name="connsiteX3" fmla="*/ 2464718 w 2637416"/>
                    <a:gd name="connsiteY3" fmla="*/ 1234861 h 1240027"/>
                    <a:gd name="connsiteX4" fmla="*/ 21218 w 2637416"/>
                    <a:gd name="connsiteY4" fmla="*/ 1240027 h 1240027"/>
                    <a:gd name="connsiteX5" fmla="*/ 198528 w 2637416"/>
                    <a:gd name="connsiteY5" fmla="*/ 662567 h 1240027"/>
                    <a:gd name="connsiteX6" fmla="*/ 0 w 2637416"/>
                    <a:gd name="connsiteY6" fmla="*/ 7614 h 124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7416" h="1240027">
                      <a:moveTo>
                        <a:pt x="0" y="7614"/>
                      </a:moveTo>
                      <a:lnTo>
                        <a:pt x="2434517" y="0"/>
                      </a:lnTo>
                      <a:lnTo>
                        <a:pt x="2637416" y="652235"/>
                      </a:lnTo>
                      <a:lnTo>
                        <a:pt x="2464718" y="1234861"/>
                      </a:lnTo>
                      <a:lnTo>
                        <a:pt x="21218" y="1240027"/>
                      </a:lnTo>
                      <a:lnTo>
                        <a:pt x="198528" y="662567"/>
                      </a:lnTo>
                      <a:lnTo>
                        <a:pt x="0" y="7614"/>
                      </a:lnTo>
                      <a:close/>
                    </a:path>
                  </a:pathLst>
                </a:custGeom>
                <a:grpFill/>
                <a:ln w="9525">
                  <a:solidFill>
                    <a:schemeClr val="bg1">
                      <a:lumMod val="75000"/>
                    </a:schemeClr>
                  </a:solidFill>
                  <a:miter lim="800000"/>
                  <a:headEnd/>
                  <a:tailEnd/>
                </a:ln>
                <a:effectLst/>
              </p:spPr>
              <p:txBody>
                <a:bodyPr wrap="none" lIns="378000" tIns="0" rIns="27000" bIns="0" anchor="ctr" anchorCtr="0">
                  <a:noAutofit/>
                </a:bodyPr>
                <a:lstStyle/>
                <a:p>
                  <a:pPr marL="65485">
                    <a:spcAft>
                      <a:spcPts val="750"/>
                    </a:spcAft>
                  </a:pPr>
                  <a:endParaRPr lang="en-US" sz="900" dirty="0">
                    <a:solidFill>
                      <a:srgbClr val="3C3C3B"/>
                    </a:solidFill>
                  </a:endParaRPr>
                </a:p>
              </p:txBody>
            </p:sp>
          </p:grpSp>
        </p:grpSp>
        <p:sp>
          <p:nvSpPr>
            <p:cNvPr id="58" name="Ellipse 14">
              <a:extLst>
                <a:ext uri="{FF2B5EF4-FFF2-40B4-BE49-F238E27FC236}">
                  <a16:creationId xmlns:a16="http://schemas.microsoft.com/office/drawing/2014/main" id="{D9A490B8-E29A-CB40-B0F3-A90B6937AABD}"/>
                </a:ext>
              </a:extLst>
            </p:cNvPr>
            <p:cNvSpPr>
              <a:spLocks/>
            </p:cNvSpPr>
            <p:nvPr/>
          </p:nvSpPr>
          <p:spPr bwMode="gray">
            <a:xfrm>
              <a:off x="8757224" y="1643054"/>
              <a:ext cx="430988" cy="456312"/>
            </a:xfrm>
            <a:prstGeom prst="ellipse">
              <a:avLst/>
            </a:prstGeom>
            <a:solidFill>
              <a:schemeClr val="accent1"/>
            </a:solidFill>
            <a:ln w="12700">
              <a:noFill/>
              <a:round/>
              <a:headEnd/>
              <a:tailEnd/>
            </a:ln>
            <a:effectLst/>
          </p:spPr>
          <p:txBody>
            <a:bodyPr lIns="0" tIns="0" rIns="0" bIns="0" rtlCol="0" anchor="ctr">
              <a:noAutofit/>
            </a:bodyPr>
            <a:lstStyle/>
            <a:p>
              <a:pPr algn="ctr">
                <a:lnSpc>
                  <a:spcPct val="90000"/>
                </a:lnSpc>
                <a:spcAft>
                  <a:spcPts val="750"/>
                </a:spcAft>
              </a:pPr>
              <a:r>
                <a:rPr lang="en-US" sz="1500" b="1" dirty="0">
                  <a:solidFill>
                    <a:schemeClr val="bg1"/>
                  </a:solidFill>
                </a:rPr>
                <a:t>3</a:t>
              </a:r>
            </a:p>
          </p:txBody>
        </p:sp>
        <p:sp>
          <p:nvSpPr>
            <p:cNvPr id="59" name="Ellipse 15">
              <a:extLst>
                <a:ext uri="{FF2B5EF4-FFF2-40B4-BE49-F238E27FC236}">
                  <a16:creationId xmlns:a16="http://schemas.microsoft.com/office/drawing/2014/main" id="{263EFF24-466D-B848-B9CD-5EE6D02EFF1E}"/>
                </a:ext>
              </a:extLst>
            </p:cNvPr>
            <p:cNvSpPr>
              <a:spLocks/>
            </p:cNvSpPr>
            <p:nvPr/>
          </p:nvSpPr>
          <p:spPr bwMode="gray">
            <a:xfrm>
              <a:off x="763190" y="1569454"/>
              <a:ext cx="430988" cy="460338"/>
            </a:xfrm>
            <a:prstGeom prst="ellipse">
              <a:avLst/>
            </a:prstGeom>
            <a:solidFill>
              <a:schemeClr val="accent1"/>
            </a:solidFill>
            <a:ln w="12700">
              <a:noFill/>
              <a:round/>
              <a:headEnd/>
              <a:tailEnd/>
            </a:ln>
            <a:effectLst/>
          </p:spPr>
          <p:txBody>
            <a:bodyPr lIns="0" tIns="0" rIns="0" bIns="0" rtlCol="0" anchor="ctr">
              <a:noAutofit/>
            </a:bodyPr>
            <a:lstStyle/>
            <a:p>
              <a:pPr algn="ctr">
                <a:lnSpc>
                  <a:spcPct val="90000"/>
                </a:lnSpc>
                <a:spcAft>
                  <a:spcPts val="750"/>
                </a:spcAft>
              </a:pPr>
              <a:r>
                <a:rPr lang="en-US" sz="1500" b="1" dirty="0">
                  <a:solidFill>
                    <a:schemeClr val="bg1"/>
                  </a:solidFill>
                </a:rPr>
                <a:t>1</a:t>
              </a:r>
            </a:p>
          </p:txBody>
        </p:sp>
        <p:sp>
          <p:nvSpPr>
            <p:cNvPr id="60" name="Ellipse 16">
              <a:extLst>
                <a:ext uri="{FF2B5EF4-FFF2-40B4-BE49-F238E27FC236}">
                  <a16:creationId xmlns:a16="http://schemas.microsoft.com/office/drawing/2014/main" id="{AEC60350-F885-9C41-B4A9-C7A90C30067B}"/>
                </a:ext>
              </a:extLst>
            </p:cNvPr>
            <p:cNvSpPr>
              <a:spLocks/>
            </p:cNvSpPr>
            <p:nvPr/>
          </p:nvSpPr>
          <p:spPr bwMode="gray">
            <a:xfrm>
              <a:off x="6036347" y="1643051"/>
              <a:ext cx="430988" cy="460338"/>
            </a:xfrm>
            <a:prstGeom prst="ellipse">
              <a:avLst/>
            </a:prstGeom>
            <a:solidFill>
              <a:schemeClr val="accent1"/>
            </a:solidFill>
            <a:ln w="12700">
              <a:noFill/>
              <a:round/>
              <a:headEnd/>
              <a:tailEnd/>
            </a:ln>
            <a:effectLst/>
          </p:spPr>
          <p:txBody>
            <a:bodyPr lIns="0" tIns="0" rIns="0" bIns="0" rtlCol="0" anchor="ctr">
              <a:noAutofit/>
            </a:bodyPr>
            <a:lstStyle/>
            <a:p>
              <a:pPr algn="ctr">
                <a:lnSpc>
                  <a:spcPct val="90000"/>
                </a:lnSpc>
                <a:spcAft>
                  <a:spcPts val="750"/>
                </a:spcAft>
              </a:pPr>
              <a:r>
                <a:rPr lang="en-US" sz="1500" b="1" dirty="0">
                  <a:solidFill>
                    <a:schemeClr val="bg1"/>
                  </a:solidFill>
                </a:rPr>
                <a:t>2</a:t>
              </a:r>
            </a:p>
          </p:txBody>
        </p:sp>
      </p:grpSp>
      <p:sp>
        <p:nvSpPr>
          <p:cNvPr id="2" name="Title 1">
            <a:extLst>
              <a:ext uri="{FF2B5EF4-FFF2-40B4-BE49-F238E27FC236}">
                <a16:creationId xmlns:a16="http://schemas.microsoft.com/office/drawing/2014/main" id="{0A5ED40E-3BDF-834C-B342-0AACC13AADE6}"/>
              </a:ext>
            </a:extLst>
          </p:cNvPr>
          <p:cNvSpPr>
            <a:spLocks noGrp="1"/>
          </p:cNvSpPr>
          <p:nvPr>
            <p:ph type="title" hasCustomPrompt="1"/>
          </p:nvPr>
        </p:nvSpPr>
        <p:spPr>
          <a:xfrm>
            <a:off x="587482" y="395492"/>
            <a:ext cx="10515600" cy="715294"/>
          </a:xfrm>
        </p:spPr>
        <p:txBody>
          <a:bodyPr anchor="b">
            <a:noAutofit/>
          </a:bodyPr>
          <a:lstStyle>
            <a:lvl1pPr>
              <a:defRPr lang="en-US" b="1" smtClean="0">
                <a:solidFill>
                  <a:srgbClr val="F3753F"/>
                </a:solidFill>
                <a:effectLst/>
              </a:defRPr>
            </a:lvl1pPr>
          </a:lstStyle>
          <a:p>
            <a:r>
              <a:rPr lang="en-US" dirty="0"/>
              <a:t>Page Title Placeholder </a:t>
            </a:r>
            <a:endParaRPr lang="en-US" dirty="0">
              <a:solidFill>
                <a:srgbClr val="F7884F"/>
              </a:solidFill>
              <a:effectLst/>
              <a:latin typeface="Arial" panose="020B0604020202020204" pitchFamily="34" charset="0"/>
            </a:endParaRPr>
          </a:p>
        </p:txBody>
      </p:sp>
      <p:sp>
        <p:nvSpPr>
          <p:cNvPr id="6" name="Text Placeholder 5">
            <a:extLst>
              <a:ext uri="{FF2B5EF4-FFF2-40B4-BE49-F238E27FC236}">
                <a16:creationId xmlns:a16="http://schemas.microsoft.com/office/drawing/2014/main" id="{33629E14-CE75-C541-A157-D4F433DDE152}"/>
              </a:ext>
            </a:extLst>
          </p:cNvPr>
          <p:cNvSpPr>
            <a:spLocks noGrp="1"/>
          </p:cNvSpPr>
          <p:nvPr>
            <p:ph type="body" sz="quarter" idx="12" hasCustomPrompt="1"/>
          </p:nvPr>
        </p:nvSpPr>
        <p:spPr>
          <a:xfrm>
            <a:off x="804228" y="2514600"/>
            <a:ext cx="2017712" cy="3477807"/>
          </a:xfrm>
          <a:prstGeom prst="rect">
            <a:avLst/>
          </a:prstGeom>
        </p:spPr>
        <p:txBody>
          <a:bodyPr anchor="ctr">
            <a:noAutofit/>
          </a:bodyPr>
          <a:lstStyle>
            <a:lvl1pPr marL="0" indent="0">
              <a:buNone/>
              <a:defRPr sz="2200"/>
            </a:lvl1pPr>
            <a:lvl2pPr marL="457200" indent="0">
              <a:buNone/>
              <a:defRPr/>
            </a:lvl2pPr>
          </a:lstStyle>
          <a:p>
            <a:pPr lvl="0"/>
            <a:r>
              <a:rPr lang="en-US" dirty="0"/>
              <a:t>Understanding consumer problem</a:t>
            </a:r>
          </a:p>
        </p:txBody>
      </p:sp>
      <p:sp>
        <p:nvSpPr>
          <p:cNvPr id="27" name="Text Placeholder 5">
            <a:extLst>
              <a:ext uri="{FF2B5EF4-FFF2-40B4-BE49-F238E27FC236}">
                <a16:creationId xmlns:a16="http://schemas.microsoft.com/office/drawing/2014/main" id="{2CF46F13-64D2-E543-96E3-A4785D998A0B}"/>
              </a:ext>
            </a:extLst>
          </p:cNvPr>
          <p:cNvSpPr>
            <a:spLocks noGrp="1"/>
          </p:cNvSpPr>
          <p:nvPr>
            <p:ph type="body" sz="quarter" idx="13" hasCustomPrompt="1"/>
          </p:nvPr>
        </p:nvSpPr>
        <p:spPr>
          <a:xfrm>
            <a:off x="3267778" y="2623391"/>
            <a:ext cx="2017712" cy="930045"/>
          </a:xfrm>
          <a:prstGeom prst="rect">
            <a:avLst/>
          </a:prstGeom>
        </p:spPr>
        <p:txBody>
          <a:bodyPr anchor="ctr">
            <a:noAutofit/>
          </a:bodyPr>
          <a:lstStyle>
            <a:lvl1pPr marL="0" indent="0">
              <a:buNone/>
              <a:defRPr sz="1600"/>
            </a:lvl1pPr>
            <a:lvl2pPr marL="457200" indent="0">
              <a:buNone/>
              <a:defRPr/>
            </a:lvl2pPr>
          </a:lstStyle>
          <a:p>
            <a:pPr lvl="0"/>
            <a:r>
              <a:rPr lang="en-US" dirty="0"/>
              <a:t>Insert text here</a:t>
            </a:r>
          </a:p>
        </p:txBody>
      </p:sp>
      <p:sp>
        <p:nvSpPr>
          <p:cNvPr id="28" name="Text Placeholder 5">
            <a:extLst>
              <a:ext uri="{FF2B5EF4-FFF2-40B4-BE49-F238E27FC236}">
                <a16:creationId xmlns:a16="http://schemas.microsoft.com/office/drawing/2014/main" id="{47592B82-CEA3-C149-8362-03AEFC66291E}"/>
              </a:ext>
            </a:extLst>
          </p:cNvPr>
          <p:cNvSpPr>
            <a:spLocks noGrp="1"/>
          </p:cNvSpPr>
          <p:nvPr>
            <p:ph type="body" sz="quarter" idx="14" hasCustomPrompt="1"/>
          </p:nvPr>
        </p:nvSpPr>
        <p:spPr>
          <a:xfrm>
            <a:off x="3751313" y="3675380"/>
            <a:ext cx="2017712" cy="1059620"/>
          </a:xfrm>
          <a:prstGeom prst="rect">
            <a:avLst/>
          </a:prstGeom>
        </p:spPr>
        <p:txBody>
          <a:bodyPr anchor="ctr">
            <a:noAutofit/>
          </a:bodyPr>
          <a:lstStyle>
            <a:lvl1pPr marL="0" indent="0">
              <a:buNone/>
              <a:defRPr sz="1600"/>
            </a:lvl1pPr>
            <a:lvl2pPr marL="457200" indent="0">
              <a:buNone/>
              <a:defRPr/>
            </a:lvl2pPr>
          </a:lstStyle>
          <a:p>
            <a:pPr lvl="0"/>
            <a:r>
              <a:rPr lang="en-US" dirty="0"/>
              <a:t>Insert text here</a:t>
            </a:r>
          </a:p>
        </p:txBody>
      </p:sp>
      <p:sp>
        <p:nvSpPr>
          <p:cNvPr id="29" name="Text Placeholder 5">
            <a:extLst>
              <a:ext uri="{FF2B5EF4-FFF2-40B4-BE49-F238E27FC236}">
                <a16:creationId xmlns:a16="http://schemas.microsoft.com/office/drawing/2014/main" id="{9C73CE8A-074D-644F-83F1-43969E0F071F}"/>
              </a:ext>
            </a:extLst>
          </p:cNvPr>
          <p:cNvSpPr>
            <a:spLocks noGrp="1"/>
          </p:cNvSpPr>
          <p:nvPr>
            <p:ph type="body" sz="quarter" idx="15" hasCustomPrompt="1"/>
          </p:nvPr>
        </p:nvSpPr>
        <p:spPr>
          <a:xfrm>
            <a:off x="3267778" y="4896678"/>
            <a:ext cx="2017712" cy="1066488"/>
          </a:xfrm>
          <a:prstGeom prst="rect">
            <a:avLst/>
          </a:prstGeom>
        </p:spPr>
        <p:txBody>
          <a:bodyPr anchor="ctr">
            <a:noAutofit/>
          </a:bodyPr>
          <a:lstStyle>
            <a:lvl1pPr marL="0" indent="0">
              <a:buNone/>
              <a:defRPr sz="1600"/>
            </a:lvl1pPr>
            <a:lvl2pPr marL="457200" indent="0">
              <a:buNone/>
              <a:defRPr/>
            </a:lvl2pPr>
          </a:lstStyle>
          <a:p>
            <a:pPr lvl="0"/>
            <a:r>
              <a:rPr lang="en-US" dirty="0"/>
              <a:t>Insert text here</a:t>
            </a:r>
          </a:p>
        </p:txBody>
      </p:sp>
      <p:sp>
        <p:nvSpPr>
          <p:cNvPr id="30" name="Text Placeholder 5">
            <a:extLst>
              <a:ext uri="{FF2B5EF4-FFF2-40B4-BE49-F238E27FC236}">
                <a16:creationId xmlns:a16="http://schemas.microsoft.com/office/drawing/2014/main" id="{02E44A2B-2AFC-144D-A231-607573288FE5}"/>
              </a:ext>
            </a:extLst>
          </p:cNvPr>
          <p:cNvSpPr>
            <a:spLocks noGrp="1"/>
          </p:cNvSpPr>
          <p:nvPr>
            <p:ph type="body" sz="quarter" idx="16" hasCustomPrompt="1"/>
          </p:nvPr>
        </p:nvSpPr>
        <p:spPr>
          <a:xfrm>
            <a:off x="6161623" y="2514600"/>
            <a:ext cx="1870570" cy="3477807"/>
          </a:xfrm>
          <a:prstGeom prst="rect">
            <a:avLst/>
          </a:prstGeom>
        </p:spPr>
        <p:txBody>
          <a:bodyPr anchor="ctr">
            <a:noAutofit/>
          </a:bodyPr>
          <a:lstStyle>
            <a:lvl1pPr marL="0" indent="0">
              <a:buNone/>
              <a:defRPr sz="2200"/>
            </a:lvl1pPr>
            <a:lvl2pPr marL="457200" indent="0">
              <a:buNone/>
              <a:defRPr/>
            </a:lvl2pPr>
          </a:lstStyle>
          <a:p>
            <a:pPr lvl="0"/>
            <a:r>
              <a:rPr lang="en-US" dirty="0"/>
              <a:t>Evaluate substitution risk</a:t>
            </a:r>
          </a:p>
        </p:txBody>
      </p:sp>
      <p:sp>
        <p:nvSpPr>
          <p:cNvPr id="31" name="Text Placeholder 5">
            <a:extLst>
              <a:ext uri="{FF2B5EF4-FFF2-40B4-BE49-F238E27FC236}">
                <a16:creationId xmlns:a16="http://schemas.microsoft.com/office/drawing/2014/main" id="{113977E0-42D9-AB4D-8D1D-F32E428F4A9C}"/>
              </a:ext>
            </a:extLst>
          </p:cNvPr>
          <p:cNvSpPr>
            <a:spLocks noGrp="1"/>
          </p:cNvSpPr>
          <p:nvPr>
            <p:ph type="body" sz="quarter" idx="17" hasCustomPrompt="1"/>
          </p:nvPr>
        </p:nvSpPr>
        <p:spPr>
          <a:xfrm>
            <a:off x="8763074" y="2514600"/>
            <a:ext cx="1817923" cy="3477807"/>
          </a:xfrm>
          <a:prstGeom prst="rect">
            <a:avLst/>
          </a:prstGeom>
        </p:spPr>
        <p:txBody>
          <a:bodyPr anchor="ctr">
            <a:noAutofit/>
          </a:bodyPr>
          <a:lstStyle>
            <a:lvl1pPr marL="0" indent="0">
              <a:buNone/>
              <a:defRPr sz="2200"/>
            </a:lvl1pPr>
            <a:lvl2pPr marL="457200" indent="0">
              <a:buNone/>
              <a:defRPr/>
            </a:lvl2pPr>
          </a:lstStyle>
          <a:p>
            <a:pPr lvl="0"/>
            <a:r>
              <a:rPr lang="en-US" dirty="0"/>
              <a:t>Analyze dynamic</a:t>
            </a:r>
            <a:br>
              <a:rPr lang="en-US" dirty="0"/>
            </a:br>
            <a:r>
              <a:rPr lang="en-US" dirty="0"/>
              <a:t>and derive strategy</a:t>
            </a:r>
          </a:p>
        </p:txBody>
      </p:sp>
      <p:sp>
        <p:nvSpPr>
          <p:cNvPr id="3" name="Date Placeholder 2">
            <a:extLst>
              <a:ext uri="{FF2B5EF4-FFF2-40B4-BE49-F238E27FC236}">
                <a16:creationId xmlns:a16="http://schemas.microsoft.com/office/drawing/2014/main" id="{3C18610E-3EA9-934D-978B-BA5B32A4A6AA}"/>
              </a:ext>
            </a:extLst>
          </p:cNvPr>
          <p:cNvSpPr>
            <a:spLocks noGrp="1"/>
          </p:cNvSpPr>
          <p:nvPr>
            <p:ph type="dt" sz="half" idx="18"/>
          </p:nvPr>
        </p:nvSpPr>
        <p:spPr>
          <a:xfrm>
            <a:off x="933278" y="6446965"/>
            <a:ext cx="2743200" cy="169277"/>
          </a:xfrm>
          <a:prstGeom prst="rect">
            <a:avLst/>
          </a:prstGeom>
        </p:spPr>
        <p:txBody>
          <a:bodyPr/>
          <a:lstStyle/>
          <a:p>
            <a:r>
              <a:rPr lang="en-US"/>
              <a:t>©2018 Teradata</a:t>
            </a:r>
            <a:endParaRPr lang="en-US" dirty="0"/>
          </a:p>
        </p:txBody>
      </p:sp>
      <p:sp>
        <p:nvSpPr>
          <p:cNvPr id="68" name="Text Placeholder 12">
            <a:extLst>
              <a:ext uri="{FF2B5EF4-FFF2-40B4-BE49-F238E27FC236}">
                <a16:creationId xmlns:a16="http://schemas.microsoft.com/office/drawing/2014/main" id="{FE7EE06B-9537-DC4A-9885-1CA7A289B56A}"/>
              </a:ext>
            </a:extLst>
          </p:cNvPr>
          <p:cNvSpPr>
            <a:spLocks noGrp="1"/>
          </p:cNvSpPr>
          <p:nvPr>
            <p:ph type="body" sz="quarter" idx="11" hasCustomPrompt="1"/>
          </p:nvPr>
        </p:nvSpPr>
        <p:spPr>
          <a:xfrm>
            <a:off x="586740" y="1120581"/>
            <a:ext cx="10516342" cy="479619"/>
          </a:xfrm>
          <a:prstGeom prst="rect">
            <a:avLst/>
          </a:prstGeom>
        </p:spPr>
        <p:txBody>
          <a:bodyPr>
            <a:noAutofit/>
          </a:bodyPr>
          <a:lstStyle>
            <a:lvl1pPr marL="0" indent="0">
              <a:lnSpc>
                <a:spcPct val="100000"/>
              </a:lnSpc>
              <a:spcBef>
                <a:spcPts val="400"/>
              </a:spcBef>
              <a:buNone/>
              <a:defRPr sz="2500">
                <a:solidFill>
                  <a:schemeClr val="tx2"/>
                </a:solidFill>
              </a:defRPr>
            </a:lvl1pPr>
          </a:lstStyle>
          <a:p>
            <a:pPr lvl="0"/>
            <a:r>
              <a:rPr lang="en-US" dirty="0"/>
              <a:t>Subtitle Placeholder</a:t>
            </a:r>
          </a:p>
        </p:txBody>
      </p:sp>
    </p:spTree>
    <p:extLst>
      <p:ext uri="{BB962C8B-B14F-4D97-AF65-F5344CB8AC3E}">
        <p14:creationId xmlns:p14="http://schemas.microsoft.com/office/powerpoint/2010/main" val="3435273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ep process chart ">
    <p:spTree>
      <p:nvGrpSpPr>
        <p:cNvPr id="1" name=""/>
        <p:cNvGrpSpPr/>
        <p:nvPr/>
      </p:nvGrpSpPr>
      <p:grpSpPr>
        <a:xfrm>
          <a:off x="0" y="0"/>
          <a:ext cx="0" cy="0"/>
          <a:chOff x="0" y="0"/>
          <a:chExt cx="0" cy="0"/>
        </a:xfrm>
      </p:grpSpPr>
      <p:grpSp>
        <p:nvGrpSpPr>
          <p:cNvPr id="71" name="Gruppieren 6">
            <a:extLst>
              <a:ext uri="{FF2B5EF4-FFF2-40B4-BE49-F238E27FC236}">
                <a16:creationId xmlns:a16="http://schemas.microsoft.com/office/drawing/2014/main" id="{0E350D8E-F3C0-CA4B-AAEA-810E02ADAD8E}"/>
              </a:ext>
            </a:extLst>
          </p:cNvPr>
          <p:cNvGrpSpPr/>
          <p:nvPr userDrawn="1"/>
        </p:nvGrpSpPr>
        <p:grpSpPr>
          <a:xfrm>
            <a:off x="587877" y="2056686"/>
            <a:ext cx="10480915" cy="4148046"/>
            <a:chOff x="540000" y="1618968"/>
            <a:chExt cx="11263321" cy="4457700"/>
          </a:xfrm>
        </p:grpSpPr>
        <p:grpSp>
          <p:nvGrpSpPr>
            <p:cNvPr id="72" name="TIMELINE">
              <a:extLst>
                <a:ext uri="{FF2B5EF4-FFF2-40B4-BE49-F238E27FC236}">
                  <a16:creationId xmlns:a16="http://schemas.microsoft.com/office/drawing/2014/main" id="{C1D6EE86-9A6C-0F45-BE85-2AFA67CD214C}"/>
                </a:ext>
              </a:extLst>
            </p:cNvPr>
            <p:cNvGrpSpPr/>
            <p:nvPr/>
          </p:nvGrpSpPr>
          <p:grpSpPr bwMode="gray">
            <a:xfrm>
              <a:off x="540000" y="3591297"/>
              <a:ext cx="11263321" cy="520049"/>
              <a:chOff x="540000" y="3400125"/>
              <a:chExt cx="11263321" cy="520049"/>
            </a:xfrm>
          </p:grpSpPr>
          <p:sp>
            <p:nvSpPr>
              <p:cNvPr id="79" name="Arrow 1">
                <a:extLst>
                  <a:ext uri="{FF2B5EF4-FFF2-40B4-BE49-F238E27FC236}">
                    <a16:creationId xmlns:a16="http://schemas.microsoft.com/office/drawing/2014/main" id="{6CBC12B2-7E56-1845-BB60-CFBF61363775}"/>
                  </a:ext>
                </a:extLst>
              </p:cNvPr>
              <p:cNvSpPr>
                <a:spLocks noChangeArrowheads="1"/>
              </p:cNvSpPr>
              <p:nvPr/>
            </p:nvSpPr>
            <p:spPr bwMode="gray">
              <a:xfrm>
                <a:off x="540000" y="3400126"/>
                <a:ext cx="2088517" cy="520048"/>
              </a:xfrm>
              <a:prstGeom prst="homePlate">
                <a:avLst>
                  <a:gd name="adj" fmla="val 36314"/>
                </a:avLst>
              </a:prstGeom>
              <a:solidFill>
                <a:schemeClr val="tx1">
                  <a:lumMod val="20000"/>
                  <a:lumOff val="80000"/>
                </a:schemeClr>
              </a:solidFill>
              <a:ln w="12700">
                <a:noFill/>
                <a:miter lim="800000"/>
                <a:headEnd/>
                <a:tailEnd/>
              </a:ln>
              <a:effectLst/>
            </p:spPr>
            <p:txBody>
              <a:bodyPr lIns="216000" tIns="108000" rIns="108000" bIns="108000" anchor="ctr">
                <a:noAutofit/>
              </a:bodyPr>
              <a:lstStyle/>
              <a:p>
                <a:pPr defTabSz="601266" eaLnBrk="0" hangingPunct="0"/>
                <a:r>
                  <a:rPr lang="en-US" sz="1500" b="1" dirty="0">
                    <a:solidFill>
                      <a:schemeClr val="tx2"/>
                    </a:solidFill>
                    <a:cs typeface="Arial" charset="0"/>
                  </a:rPr>
                  <a:t>STEP 1</a:t>
                </a:r>
              </a:p>
            </p:txBody>
          </p:sp>
          <p:sp>
            <p:nvSpPr>
              <p:cNvPr id="80" name="Arrow 2">
                <a:extLst>
                  <a:ext uri="{FF2B5EF4-FFF2-40B4-BE49-F238E27FC236}">
                    <a16:creationId xmlns:a16="http://schemas.microsoft.com/office/drawing/2014/main" id="{B4A6569F-2922-DF4A-B892-DEACBC595652}"/>
                  </a:ext>
                </a:extLst>
              </p:cNvPr>
              <p:cNvSpPr>
                <a:spLocks noChangeArrowheads="1"/>
              </p:cNvSpPr>
              <p:nvPr/>
            </p:nvSpPr>
            <p:spPr bwMode="gray">
              <a:xfrm>
                <a:off x="2374960" y="3400126"/>
                <a:ext cx="2088517" cy="520048"/>
              </a:xfrm>
              <a:prstGeom prst="chevron">
                <a:avLst>
                  <a:gd name="adj" fmla="val 35094"/>
                </a:avLst>
              </a:prstGeom>
              <a:solidFill>
                <a:schemeClr val="tx1">
                  <a:lumMod val="40000"/>
                  <a:lumOff val="60000"/>
                </a:schemeClr>
              </a:solidFill>
              <a:ln w="12700">
                <a:noFill/>
                <a:miter lim="800000"/>
                <a:headEnd/>
                <a:tailEnd/>
              </a:ln>
              <a:effectLst/>
            </p:spPr>
            <p:txBody>
              <a:bodyPr lIns="216000" tIns="108000" rIns="108000" bIns="108000" anchor="ctr">
                <a:noAutofit/>
              </a:bodyPr>
              <a:lstStyle/>
              <a:p>
                <a:pPr defTabSz="601266" eaLnBrk="0" hangingPunct="0"/>
                <a:r>
                  <a:rPr lang="en-US" sz="1500" b="1" dirty="0">
                    <a:solidFill>
                      <a:schemeClr val="tx2"/>
                    </a:solidFill>
                    <a:cs typeface="Arial" charset="0"/>
                  </a:rPr>
                  <a:t>STEP 2</a:t>
                </a:r>
              </a:p>
            </p:txBody>
          </p:sp>
          <p:sp>
            <p:nvSpPr>
              <p:cNvPr id="81" name="Arrow 3">
                <a:extLst>
                  <a:ext uri="{FF2B5EF4-FFF2-40B4-BE49-F238E27FC236}">
                    <a16:creationId xmlns:a16="http://schemas.microsoft.com/office/drawing/2014/main" id="{46B5FD33-6012-3B48-AD49-306382B33E7B}"/>
                  </a:ext>
                </a:extLst>
              </p:cNvPr>
              <p:cNvSpPr>
                <a:spLocks noChangeArrowheads="1"/>
              </p:cNvSpPr>
              <p:nvPr userDrawn="1"/>
            </p:nvSpPr>
            <p:spPr bwMode="gray">
              <a:xfrm>
                <a:off x="4209922" y="3400126"/>
                <a:ext cx="2088517" cy="520048"/>
              </a:xfrm>
              <a:prstGeom prst="chevron">
                <a:avLst>
                  <a:gd name="adj" fmla="val 35094"/>
                </a:avLst>
              </a:prstGeom>
              <a:solidFill>
                <a:schemeClr val="tx1">
                  <a:lumMod val="60000"/>
                  <a:lumOff val="40000"/>
                </a:schemeClr>
              </a:solidFill>
              <a:ln w="12700">
                <a:noFill/>
                <a:miter lim="800000"/>
                <a:headEnd/>
                <a:tailEnd/>
              </a:ln>
              <a:effectLst/>
            </p:spPr>
            <p:txBody>
              <a:bodyPr lIns="216000" tIns="108000" rIns="108000" bIns="108000" anchor="ctr">
                <a:noAutofit/>
              </a:bodyPr>
              <a:lstStyle/>
              <a:p>
                <a:pPr defTabSz="601266" eaLnBrk="0" hangingPunct="0"/>
                <a:r>
                  <a:rPr lang="en-US" sz="1500" b="1" dirty="0">
                    <a:solidFill>
                      <a:schemeClr val="tx2"/>
                    </a:solidFill>
                    <a:cs typeface="Arial" charset="0"/>
                  </a:rPr>
                  <a:t>STEP 3</a:t>
                </a:r>
              </a:p>
            </p:txBody>
          </p:sp>
          <p:sp>
            <p:nvSpPr>
              <p:cNvPr id="82" name="Arrow 4">
                <a:extLst>
                  <a:ext uri="{FF2B5EF4-FFF2-40B4-BE49-F238E27FC236}">
                    <a16:creationId xmlns:a16="http://schemas.microsoft.com/office/drawing/2014/main" id="{4BBD97CF-C378-C447-97A9-6453F083952B}"/>
                  </a:ext>
                </a:extLst>
              </p:cNvPr>
              <p:cNvSpPr>
                <a:spLocks noChangeArrowheads="1"/>
              </p:cNvSpPr>
              <p:nvPr/>
            </p:nvSpPr>
            <p:spPr bwMode="gray">
              <a:xfrm>
                <a:off x="6044882" y="3400126"/>
                <a:ext cx="2088517" cy="520048"/>
              </a:xfrm>
              <a:prstGeom prst="chevron">
                <a:avLst>
                  <a:gd name="adj" fmla="val 35094"/>
                </a:avLst>
              </a:prstGeom>
              <a:solidFill>
                <a:schemeClr val="tx1"/>
              </a:solidFill>
              <a:ln w="12700">
                <a:noFill/>
                <a:miter lim="800000"/>
                <a:headEnd/>
                <a:tailEnd/>
              </a:ln>
              <a:effectLst/>
            </p:spPr>
            <p:txBody>
              <a:bodyPr lIns="216000" tIns="108000" rIns="108000" bIns="108000" anchor="ctr">
                <a:noAutofit/>
              </a:bodyPr>
              <a:lstStyle/>
              <a:p>
                <a:pPr defTabSz="601266" eaLnBrk="0" hangingPunct="0"/>
                <a:r>
                  <a:rPr lang="en-US" sz="1500" b="1" dirty="0">
                    <a:solidFill>
                      <a:schemeClr val="bg1"/>
                    </a:solidFill>
                    <a:cs typeface="Arial" charset="0"/>
                  </a:rPr>
                  <a:t>STEP 4</a:t>
                </a:r>
              </a:p>
            </p:txBody>
          </p:sp>
          <p:sp>
            <p:nvSpPr>
              <p:cNvPr id="83" name="Arrow 5">
                <a:extLst>
                  <a:ext uri="{FF2B5EF4-FFF2-40B4-BE49-F238E27FC236}">
                    <a16:creationId xmlns:a16="http://schemas.microsoft.com/office/drawing/2014/main" id="{4E377499-6375-3D42-B65B-67CCC1FE4075}"/>
                  </a:ext>
                </a:extLst>
              </p:cNvPr>
              <p:cNvSpPr>
                <a:spLocks noChangeArrowheads="1"/>
              </p:cNvSpPr>
              <p:nvPr/>
            </p:nvSpPr>
            <p:spPr bwMode="gray">
              <a:xfrm>
                <a:off x="7879844" y="3400126"/>
                <a:ext cx="2088517" cy="520048"/>
              </a:xfrm>
              <a:prstGeom prst="chevron">
                <a:avLst>
                  <a:gd name="adj" fmla="val 35094"/>
                </a:avLst>
              </a:prstGeom>
              <a:solidFill>
                <a:schemeClr val="tx1">
                  <a:lumMod val="75000"/>
                </a:schemeClr>
              </a:solidFill>
              <a:ln w="12700">
                <a:noFill/>
                <a:miter lim="800000"/>
                <a:headEnd/>
                <a:tailEnd/>
              </a:ln>
              <a:effectLst/>
            </p:spPr>
            <p:txBody>
              <a:bodyPr lIns="216000" tIns="108000" rIns="108000" bIns="108000" anchor="ctr">
                <a:noAutofit/>
              </a:bodyPr>
              <a:lstStyle/>
              <a:p>
                <a:pPr defTabSz="601266" eaLnBrk="0" hangingPunct="0"/>
                <a:r>
                  <a:rPr lang="en-US" sz="1500" b="1" dirty="0">
                    <a:solidFill>
                      <a:schemeClr val="bg1"/>
                    </a:solidFill>
                    <a:cs typeface="Arial" charset="0"/>
                  </a:rPr>
                  <a:t>STEP 5</a:t>
                </a:r>
              </a:p>
            </p:txBody>
          </p:sp>
          <p:sp>
            <p:nvSpPr>
              <p:cNvPr id="84" name="Arrow 6">
                <a:extLst>
                  <a:ext uri="{FF2B5EF4-FFF2-40B4-BE49-F238E27FC236}">
                    <a16:creationId xmlns:a16="http://schemas.microsoft.com/office/drawing/2014/main" id="{F89FBF72-02DE-CB41-B801-D1CD5371B605}"/>
                  </a:ext>
                </a:extLst>
              </p:cNvPr>
              <p:cNvSpPr>
                <a:spLocks noChangeArrowheads="1"/>
              </p:cNvSpPr>
              <p:nvPr/>
            </p:nvSpPr>
            <p:spPr bwMode="gray">
              <a:xfrm>
                <a:off x="9714804" y="3400125"/>
                <a:ext cx="2088517" cy="520048"/>
              </a:xfrm>
              <a:prstGeom prst="chevron">
                <a:avLst>
                  <a:gd name="adj" fmla="val 35094"/>
                </a:avLst>
              </a:prstGeom>
              <a:solidFill>
                <a:schemeClr val="tx2"/>
              </a:solidFill>
              <a:ln w="12700">
                <a:noFill/>
                <a:miter lim="800000"/>
                <a:headEnd/>
                <a:tailEnd/>
              </a:ln>
              <a:effectLst/>
            </p:spPr>
            <p:txBody>
              <a:bodyPr lIns="216000" tIns="108000" rIns="108000" bIns="108000" anchor="ctr">
                <a:noAutofit/>
              </a:bodyPr>
              <a:lstStyle/>
              <a:p>
                <a:pPr defTabSz="601266" eaLnBrk="0" hangingPunct="0"/>
                <a:r>
                  <a:rPr lang="en-US" sz="1500" b="1" dirty="0">
                    <a:solidFill>
                      <a:schemeClr val="bg1"/>
                    </a:solidFill>
                    <a:cs typeface="Arial" charset="0"/>
                  </a:rPr>
                  <a:t>STEP 6</a:t>
                </a:r>
              </a:p>
            </p:txBody>
          </p:sp>
        </p:grpSp>
        <p:sp>
          <p:nvSpPr>
            <p:cNvPr id="73" name="Line">
              <a:extLst>
                <a:ext uri="{FF2B5EF4-FFF2-40B4-BE49-F238E27FC236}">
                  <a16:creationId xmlns:a16="http://schemas.microsoft.com/office/drawing/2014/main" id="{B61DAF7C-F5FA-CA4D-9673-327185B46F53}"/>
                </a:ext>
              </a:extLst>
            </p:cNvPr>
            <p:cNvSpPr>
              <a:spLocks noChangeShapeType="1"/>
            </p:cNvSpPr>
            <p:nvPr/>
          </p:nvSpPr>
          <p:spPr bwMode="gray">
            <a:xfrm flipV="1">
              <a:off x="540000" y="1618968"/>
              <a:ext cx="0" cy="1704203"/>
            </a:xfrm>
            <a:prstGeom prst="line">
              <a:avLst/>
            </a:prstGeom>
            <a:noFill/>
            <a:ln w="9525">
              <a:solidFill>
                <a:schemeClr val="bg1">
                  <a:lumMod val="75000"/>
                </a:schemeClr>
              </a:solidFill>
              <a:prstDash val="solid"/>
              <a:miter lim="800000"/>
              <a:headEnd/>
              <a:tailEnd/>
            </a:ln>
          </p:spPr>
          <p:txBody>
            <a:bodyPr lIns="0" tIns="0" rIns="0" bIns="0">
              <a:noAutofit/>
            </a:bodyPr>
            <a:lstStyle/>
            <a:p>
              <a:endParaRPr lang="en-US" sz="1050" dirty="0">
                <a:solidFill>
                  <a:schemeClr val="accent4"/>
                </a:solidFill>
              </a:endParaRPr>
            </a:p>
          </p:txBody>
        </p:sp>
        <p:sp>
          <p:nvSpPr>
            <p:cNvPr id="74" name="Line">
              <a:extLst>
                <a:ext uri="{FF2B5EF4-FFF2-40B4-BE49-F238E27FC236}">
                  <a16:creationId xmlns:a16="http://schemas.microsoft.com/office/drawing/2014/main" id="{E9B19F07-92B6-5C42-ABB9-F674CE75A242}"/>
                </a:ext>
              </a:extLst>
            </p:cNvPr>
            <p:cNvSpPr>
              <a:spLocks noChangeShapeType="1"/>
            </p:cNvSpPr>
            <p:nvPr/>
          </p:nvSpPr>
          <p:spPr bwMode="gray">
            <a:xfrm flipV="1">
              <a:off x="2374962" y="4381572"/>
              <a:ext cx="0" cy="1695096"/>
            </a:xfrm>
            <a:prstGeom prst="line">
              <a:avLst/>
            </a:prstGeom>
            <a:noFill/>
            <a:ln w="9525">
              <a:solidFill>
                <a:schemeClr val="bg1">
                  <a:lumMod val="75000"/>
                </a:schemeClr>
              </a:solidFill>
              <a:prstDash val="solid"/>
              <a:miter lim="800000"/>
              <a:headEnd/>
              <a:tailEnd/>
            </a:ln>
          </p:spPr>
          <p:txBody>
            <a:bodyPr lIns="0" tIns="0" rIns="0" bIns="0">
              <a:noAutofit/>
            </a:bodyPr>
            <a:lstStyle/>
            <a:p>
              <a:endParaRPr lang="en-US" sz="1050" dirty="0">
                <a:solidFill>
                  <a:schemeClr val="accent4"/>
                </a:solidFill>
              </a:endParaRPr>
            </a:p>
          </p:txBody>
        </p:sp>
        <p:sp>
          <p:nvSpPr>
            <p:cNvPr id="75" name="Line">
              <a:extLst>
                <a:ext uri="{FF2B5EF4-FFF2-40B4-BE49-F238E27FC236}">
                  <a16:creationId xmlns:a16="http://schemas.microsoft.com/office/drawing/2014/main" id="{35FCBCBC-F2B9-3543-A9DD-F8CD7B74C5D1}"/>
                </a:ext>
              </a:extLst>
            </p:cNvPr>
            <p:cNvSpPr>
              <a:spLocks noChangeShapeType="1"/>
            </p:cNvSpPr>
            <p:nvPr/>
          </p:nvSpPr>
          <p:spPr bwMode="gray">
            <a:xfrm flipV="1">
              <a:off x="4209922" y="1618969"/>
              <a:ext cx="0" cy="1704202"/>
            </a:xfrm>
            <a:prstGeom prst="line">
              <a:avLst/>
            </a:prstGeom>
            <a:noFill/>
            <a:ln w="9525">
              <a:solidFill>
                <a:schemeClr val="bg1">
                  <a:lumMod val="75000"/>
                </a:schemeClr>
              </a:solidFill>
              <a:prstDash val="solid"/>
              <a:miter lim="800000"/>
              <a:headEnd/>
              <a:tailEnd/>
            </a:ln>
          </p:spPr>
          <p:txBody>
            <a:bodyPr lIns="0" tIns="0" rIns="0" bIns="0">
              <a:noAutofit/>
            </a:bodyPr>
            <a:lstStyle/>
            <a:p>
              <a:endParaRPr lang="en-US" sz="1050" dirty="0">
                <a:solidFill>
                  <a:schemeClr val="accent4"/>
                </a:solidFill>
              </a:endParaRPr>
            </a:p>
          </p:txBody>
        </p:sp>
        <p:sp>
          <p:nvSpPr>
            <p:cNvPr id="76" name="Line">
              <a:extLst>
                <a:ext uri="{FF2B5EF4-FFF2-40B4-BE49-F238E27FC236}">
                  <a16:creationId xmlns:a16="http://schemas.microsoft.com/office/drawing/2014/main" id="{68DD63D8-FB93-F845-B7A1-AC1EF3EADD6F}"/>
                </a:ext>
              </a:extLst>
            </p:cNvPr>
            <p:cNvSpPr>
              <a:spLocks noChangeShapeType="1"/>
            </p:cNvSpPr>
            <p:nvPr userDrawn="1"/>
          </p:nvSpPr>
          <p:spPr bwMode="gray">
            <a:xfrm flipV="1">
              <a:off x="7879844" y="1618969"/>
              <a:ext cx="0" cy="1704202"/>
            </a:xfrm>
            <a:prstGeom prst="line">
              <a:avLst/>
            </a:prstGeom>
            <a:noFill/>
            <a:ln w="9525">
              <a:solidFill>
                <a:schemeClr val="bg1">
                  <a:lumMod val="75000"/>
                </a:schemeClr>
              </a:solidFill>
              <a:prstDash val="solid"/>
              <a:miter lim="800000"/>
              <a:headEnd/>
              <a:tailEnd/>
            </a:ln>
          </p:spPr>
          <p:txBody>
            <a:bodyPr lIns="0" tIns="0" rIns="0" bIns="0">
              <a:noAutofit/>
            </a:bodyPr>
            <a:lstStyle/>
            <a:p>
              <a:endParaRPr lang="en-US" sz="1050" dirty="0">
                <a:solidFill>
                  <a:schemeClr val="accent4"/>
                </a:solidFill>
              </a:endParaRPr>
            </a:p>
          </p:txBody>
        </p:sp>
        <p:sp>
          <p:nvSpPr>
            <p:cNvPr id="77" name="Line">
              <a:extLst>
                <a:ext uri="{FF2B5EF4-FFF2-40B4-BE49-F238E27FC236}">
                  <a16:creationId xmlns:a16="http://schemas.microsoft.com/office/drawing/2014/main" id="{20FC4EF6-A10C-9A46-B66D-5AE14AA1F8B9}"/>
                </a:ext>
              </a:extLst>
            </p:cNvPr>
            <p:cNvSpPr>
              <a:spLocks noChangeShapeType="1"/>
            </p:cNvSpPr>
            <p:nvPr/>
          </p:nvSpPr>
          <p:spPr bwMode="gray">
            <a:xfrm flipV="1">
              <a:off x="6044883" y="4381572"/>
              <a:ext cx="0" cy="1695096"/>
            </a:xfrm>
            <a:prstGeom prst="line">
              <a:avLst/>
            </a:prstGeom>
            <a:noFill/>
            <a:ln w="9525">
              <a:solidFill>
                <a:schemeClr val="bg1">
                  <a:lumMod val="75000"/>
                </a:schemeClr>
              </a:solidFill>
              <a:prstDash val="solid"/>
              <a:miter lim="800000"/>
              <a:headEnd/>
              <a:tailEnd/>
            </a:ln>
          </p:spPr>
          <p:txBody>
            <a:bodyPr lIns="0" tIns="0" rIns="0" bIns="0">
              <a:noAutofit/>
            </a:bodyPr>
            <a:lstStyle/>
            <a:p>
              <a:endParaRPr lang="en-US" sz="1050" dirty="0">
                <a:solidFill>
                  <a:schemeClr val="accent4"/>
                </a:solidFill>
              </a:endParaRPr>
            </a:p>
          </p:txBody>
        </p:sp>
        <p:sp>
          <p:nvSpPr>
            <p:cNvPr id="78" name="Line">
              <a:extLst>
                <a:ext uri="{FF2B5EF4-FFF2-40B4-BE49-F238E27FC236}">
                  <a16:creationId xmlns:a16="http://schemas.microsoft.com/office/drawing/2014/main" id="{B53E7C68-5F8A-074A-8FEF-5E5D36086A2B}"/>
                </a:ext>
              </a:extLst>
            </p:cNvPr>
            <p:cNvSpPr>
              <a:spLocks noChangeShapeType="1"/>
            </p:cNvSpPr>
            <p:nvPr/>
          </p:nvSpPr>
          <p:spPr bwMode="gray">
            <a:xfrm flipV="1">
              <a:off x="9714804" y="4381572"/>
              <a:ext cx="0" cy="1695096"/>
            </a:xfrm>
            <a:prstGeom prst="line">
              <a:avLst/>
            </a:prstGeom>
            <a:noFill/>
            <a:ln w="9525">
              <a:solidFill>
                <a:schemeClr val="bg1">
                  <a:lumMod val="75000"/>
                </a:schemeClr>
              </a:solidFill>
              <a:prstDash val="solid"/>
              <a:miter lim="800000"/>
              <a:headEnd/>
              <a:tailEnd/>
            </a:ln>
          </p:spPr>
          <p:txBody>
            <a:bodyPr lIns="0" tIns="0" rIns="0" bIns="0">
              <a:noAutofit/>
            </a:bodyPr>
            <a:lstStyle/>
            <a:p>
              <a:endParaRPr lang="en-US" sz="1050" dirty="0">
                <a:solidFill>
                  <a:schemeClr val="accent4"/>
                </a:solidFill>
              </a:endParaRPr>
            </a:p>
          </p:txBody>
        </p:sp>
      </p:grpSp>
      <p:sp>
        <p:nvSpPr>
          <p:cNvPr id="2" name="Title 1">
            <a:extLst>
              <a:ext uri="{FF2B5EF4-FFF2-40B4-BE49-F238E27FC236}">
                <a16:creationId xmlns:a16="http://schemas.microsoft.com/office/drawing/2014/main" id="{0A5ED40E-3BDF-834C-B342-0AACC13AADE6}"/>
              </a:ext>
            </a:extLst>
          </p:cNvPr>
          <p:cNvSpPr>
            <a:spLocks noGrp="1"/>
          </p:cNvSpPr>
          <p:nvPr>
            <p:ph type="title" hasCustomPrompt="1"/>
          </p:nvPr>
        </p:nvSpPr>
        <p:spPr>
          <a:xfrm>
            <a:off x="587482" y="395492"/>
            <a:ext cx="10515600" cy="715294"/>
          </a:xfrm>
        </p:spPr>
        <p:txBody>
          <a:bodyPr anchor="b">
            <a:noAutofit/>
          </a:bodyPr>
          <a:lstStyle>
            <a:lvl1pPr>
              <a:defRPr lang="en-US" b="1" smtClean="0">
                <a:effectLst/>
              </a:defRPr>
            </a:lvl1pPr>
          </a:lstStyle>
          <a:p>
            <a:r>
              <a:rPr lang="en-US" dirty="0"/>
              <a:t>Page Title Placeholder </a:t>
            </a:r>
            <a:endParaRPr lang="en-US" dirty="0">
              <a:solidFill>
                <a:srgbClr val="F7884F"/>
              </a:solidFill>
              <a:effectLst/>
              <a:latin typeface="Arial" panose="020B0604020202020204" pitchFamily="34" charset="0"/>
            </a:endParaRPr>
          </a:p>
        </p:txBody>
      </p:sp>
      <p:sp>
        <p:nvSpPr>
          <p:cNvPr id="4" name="Text Placeholder 3">
            <a:extLst>
              <a:ext uri="{FF2B5EF4-FFF2-40B4-BE49-F238E27FC236}">
                <a16:creationId xmlns:a16="http://schemas.microsoft.com/office/drawing/2014/main" id="{E6107375-C0EA-E340-A9AC-A77865E20F61}"/>
              </a:ext>
            </a:extLst>
          </p:cNvPr>
          <p:cNvSpPr>
            <a:spLocks noGrp="1"/>
          </p:cNvSpPr>
          <p:nvPr>
            <p:ph type="body" sz="quarter" idx="12" hasCustomPrompt="1"/>
          </p:nvPr>
        </p:nvSpPr>
        <p:spPr>
          <a:xfrm>
            <a:off x="587877" y="2057400"/>
            <a:ext cx="1943438" cy="1416050"/>
          </a:xfrm>
          <a:prstGeom prst="rect">
            <a:avLst/>
          </a:prstGeom>
        </p:spPr>
        <p:txBody>
          <a:bodyPr vert="horz">
            <a:noAutofit/>
          </a:bodyPr>
          <a:lstStyle>
            <a:lvl1pPr marL="0" indent="0">
              <a:lnSpc>
                <a:spcPct val="90000"/>
              </a:lnSpc>
              <a:spcAft>
                <a:spcPts val="750"/>
              </a:spcAft>
              <a:buNone/>
              <a:defRPr sz="1600" b="0">
                <a:solidFill>
                  <a:srgbClr val="737373"/>
                </a:solidFill>
              </a:defRPr>
            </a:lvl1pPr>
            <a:lvl2pPr marL="457200" indent="0">
              <a:buNone/>
              <a:defRPr sz="1600"/>
            </a:lvl2pPr>
          </a:lstStyle>
          <a:p>
            <a:pPr>
              <a:lnSpc>
                <a:spcPct val="90000"/>
              </a:lnSpc>
              <a:spcAft>
                <a:spcPts val="750"/>
              </a:spcAft>
            </a:pPr>
            <a:r>
              <a:rPr lang="en-US" sz="2000" b="1" dirty="0">
                <a:solidFill>
                  <a:srgbClr val="3C3C3B"/>
                </a:solidFill>
              </a:rPr>
              <a:t>Description</a:t>
            </a:r>
          </a:p>
          <a:p>
            <a:pPr>
              <a:lnSpc>
                <a:spcPct val="90000"/>
              </a:lnSpc>
              <a:spcAft>
                <a:spcPts val="750"/>
              </a:spcAft>
            </a:pPr>
            <a:r>
              <a:rPr lang="en-US" sz="1600" dirty="0">
                <a:solidFill>
                  <a:srgbClr val="3C3C3B"/>
                </a:solidFill>
              </a:rPr>
              <a:t>This is a placeholder text. </a:t>
            </a:r>
          </a:p>
        </p:txBody>
      </p:sp>
      <p:sp>
        <p:nvSpPr>
          <p:cNvPr id="65" name="Text Placeholder 3">
            <a:extLst>
              <a:ext uri="{FF2B5EF4-FFF2-40B4-BE49-F238E27FC236}">
                <a16:creationId xmlns:a16="http://schemas.microsoft.com/office/drawing/2014/main" id="{6F15CF82-2CD0-2E4F-B34F-AC86E00A5A1F}"/>
              </a:ext>
            </a:extLst>
          </p:cNvPr>
          <p:cNvSpPr>
            <a:spLocks noGrp="1"/>
          </p:cNvSpPr>
          <p:nvPr>
            <p:ph type="body" sz="quarter" idx="13" hasCustomPrompt="1"/>
          </p:nvPr>
        </p:nvSpPr>
        <p:spPr>
          <a:xfrm>
            <a:off x="4004177" y="2057400"/>
            <a:ext cx="1943438" cy="1416050"/>
          </a:xfrm>
          <a:prstGeom prst="rect">
            <a:avLst/>
          </a:prstGeom>
        </p:spPr>
        <p:txBody>
          <a:bodyPr vert="horz">
            <a:noAutofit/>
          </a:bodyPr>
          <a:lstStyle>
            <a:lvl1pPr marL="0" indent="0">
              <a:lnSpc>
                <a:spcPct val="90000"/>
              </a:lnSpc>
              <a:spcAft>
                <a:spcPts val="750"/>
              </a:spcAft>
              <a:buNone/>
              <a:defRPr sz="1600" b="0">
                <a:solidFill>
                  <a:srgbClr val="737373"/>
                </a:solidFill>
              </a:defRPr>
            </a:lvl1pPr>
            <a:lvl2pPr marL="457200" indent="0">
              <a:buNone/>
              <a:defRPr sz="1600"/>
            </a:lvl2pPr>
          </a:lstStyle>
          <a:p>
            <a:pPr>
              <a:lnSpc>
                <a:spcPct val="90000"/>
              </a:lnSpc>
              <a:spcAft>
                <a:spcPts val="750"/>
              </a:spcAft>
            </a:pPr>
            <a:r>
              <a:rPr lang="en-US" sz="2000" b="1" dirty="0">
                <a:solidFill>
                  <a:srgbClr val="3C3C3B"/>
                </a:solidFill>
              </a:rPr>
              <a:t>Description</a:t>
            </a:r>
          </a:p>
          <a:p>
            <a:pPr>
              <a:lnSpc>
                <a:spcPct val="90000"/>
              </a:lnSpc>
              <a:spcAft>
                <a:spcPts val="750"/>
              </a:spcAft>
            </a:pPr>
            <a:r>
              <a:rPr lang="en-US" sz="1600" dirty="0">
                <a:solidFill>
                  <a:srgbClr val="3C3C3B"/>
                </a:solidFill>
              </a:rPr>
              <a:t>This is a placeholder text. </a:t>
            </a:r>
          </a:p>
        </p:txBody>
      </p:sp>
      <p:sp>
        <p:nvSpPr>
          <p:cNvPr id="66" name="Text Placeholder 3">
            <a:extLst>
              <a:ext uri="{FF2B5EF4-FFF2-40B4-BE49-F238E27FC236}">
                <a16:creationId xmlns:a16="http://schemas.microsoft.com/office/drawing/2014/main" id="{F4B466D3-DE16-C74A-9FA5-31292178F93C}"/>
              </a:ext>
            </a:extLst>
          </p:cNvPr>
          <p:cNvSpPr>
            <a:spLocks noGrp="1"/>
          </p:cNvSpPr>
          <p:nvPr>
            <p:ph type="body" sz="quarter" idx="14" hasCustomPrompt="1"/>
          </p:nvPr>
        </p:nvSpPr>
        <p:spPr>
          <a:xfrm>
            <a:off x="7420477" y="2057400"/>
            <a:ext cx="1943438" cy="1416050"/>
          </a:xfrm>
          <a:prstGeom prst="rect">
            <a:avLst/>
          </a:prstGeom>
        </p:spPr>
        <p:txBody>
          <a:bodyPr vert="horz">
            <a:noAutofit/>
          </a:bodyPr>
          <a:lstStyle>
            <a:lvl1pPr marL="0" indent="0">
              <a:lnSpc>
                <a:spcPct val="90000"/>
              </a:lnSpc>
              <a:spcAft>
                <a:spcPts val="750"/>
              </a:spcAft>
              <a:buNone/>
              <a:defRPr sz="1600" b="0">
                <a:solidFill>
                  <a:srgbClr val="737373"/>
                </a:solidFill>
              </a:defRPr>
            </a:lvl1pPr>
            <a:lvl2pPr marL="457200" indent="0">
              <a:buNone/>
              <a:defRPr sz="1600"/>
            </a:lvl2pPr>
          </a:lstStyle>
          <a:p>
            <a:pPr>
              <a:lnSpc>
                <a:spcPct val="90000"/>
              </a:lnSpc>
              <a:spcAft>
                <a:spcPts val="750"/>
              </a:spcAft>
            </a:pPr>
            <a:r>
              <a:rPr lang="en-US" sz="2000" b="1" dirty="0">
                <a:solidFill>
                  <a:srgbClr val="3C3C3B"/>
                </a:solidFill>
              </a:rPr>
              <a:t>Description</a:t>
            </a:r>
          </a:p>
          <a:p>
            <a:pPr>
              <a:lnSpc>
                <a:spcPct val="90000"/>
              </a:lnSpc>
              <a:spcAft>
                <a:spcPts val="750"/>
              </a:spcAft>
            </a:pPr>
            <a:r>
              <a:rPr lang="en-US" sz="1600" dirty="0">
                <a:solidFill>
                  <a:srgbClr val="3C3C3B"/>
                </a:solidFill>
              </a:rPr>
              <a:t>This is a placeholder text. </a:t>
            </a:r>
          </a:p>
        </p:txBody>
      </p:sp>
      <p:sp>
        <p:nvSpPr>
          <p:cNvPr id="67" name="Text Placeholder 3">
            <a:extLst>
              <a:ext uri="{FF2B5EF4-FFF2-40B4-BE49-F238E27FC236}">
                <a16:creationId xmlns:a16="http://schemas.microsoft.com/office/drawing/2014/main" id="{AD72481F-6EA1-0D47-A9D4-5D946615D333}"/>
              </a:ext>
            </a:extLst>
          </p:cNvPr>
          <p:cNvSpPr>
            <a:spLocks noGrp="1"/>
          </p:cNvSpPr>
          <p:nvPr>
            <p:ph type="body" sz="quarter" idx="15" hasCustomPrompt="1"/>
          </p:nvPr>
        </p:nvSpPr>
        <p:spPr>
          <a:xfrm>
            <a:off x="2315077" y="4762500"/>
            <a:ext cx="1943438" cy="1416050"/>
          </a:xfrm>
          <a:prstGeom prst="rect">
            <a:avLst/>
          </a:prstGeom>
        </p:spPr>
        <p:txBody>
          <a:bodyPr vert="horz" anchor="b">
            <a:noAutofit/>
          </a:bodyPr>
          <a:lstStyle>
            <a:lvl1pPr marL="0" indent="0">
              <a:lnSpc>
                <a:spcPct val="90000"/>
              </a:lnSpc>
              <a:spcAft>
                <a:spcPts val="750"/>
              </a:spcAft>
              <a:buNone/>
              <a:defRPr sz="1600" b="0">
                <a:solidFill>
                  <a:srgbClr val="737373"/>
                </a:solidFill>
              </a:defRPr>
            </a:lvl1pPr>
            <a:lvl2pPr marL="457200" indent="0">
              <a:buNone/>
              <a:defRPr sz="1600"/>
            </a:lvl2pPr>
          </a:lstStyle>
          <a:p>
            <a:pPr>
              <a:lnSpc>
                <a:spcPct val="90000"/>
              </a:lnSpc>
              <a:spcAft>
                <a:spcPts val="750"/>
              </a:spcAft>
            </a:pPr>
            <a:r>
              <a:rPr lang="en-US" sz="2000" b="1" dirty="0">
                <a:solidFill>
                  <a:srgbClr val="3C3C3B"/>
                </a:solidFill>
              </a:rPr>
              <a:t>Description</a:t>
            </a:r>
          </a:p>
          <a:p>
            <a:pPr>
              <a:lnSpc>
                <a:spcPct val="90000"/>
              </a:lnSpc>
              <a:spcAft>
                <a:spcPts val="750"/>
              </a:spcAft>
            </a:pPr>
            <a:r>
              <a:rPr lang="en-US" sz="1600" dirty="0">
                <a:solidFill>
                  <a:srgbClr val="3C3C3B"/>
                </a:solidFill>
              </a:rPr>
              <a:t>This is a placeholder text. </a:t>
            </a:r>
          </a:p>
        </p:txBody>
      </p:sp>
      <p:sp>
        <p:nvSpPr>
          <p:cNvPr id="68" name="Text Placeholder 3">
            <a:extLst>
              <a:ext uri="{FF2B5EF4-FFF2-40B4-BE49-F238E27FC236}">
                <a16:creationId xmlns:a16="http://schemas.microsoft.com/office/drawing/2014/main" id="{3052959B-018D-4545-8E2B-93429D9EB3F1}"/>
              </a:ext>
            </a:extLst>
          </p:cNvPr>
          <p:cNvSpPr>
            <a:spLocks noGrp="1"/>
          </p:cNvSpPr>
          <p:nvPr>
            <p:ph type="body" sz="quarter" idx="16" hasCustomPrompt="1"/>
          </p:nvPr>
        </p:nvSpPr>
        <p:spPr>
          <a:xfrm>
            <a:off x="5731377" y="4762500"/>
            <a:ext cx="1943438" cy="1416050"/>
          </a:xfrm>
          <a:prstGeom prst="rect">
            <a:avLst/>
          </a:prstGeom>
        </p:spPr>
        <p:txBody>
          <a:bodyPr vert="horz" anchor="b">
            <a:noAutofit/>
          </a:bodyPr>
          <a:lstStyle>
            <a:lvl1pPr marL="0" indent="0">
              <a:lnSpc>
                <a:spcPct val="90000"/>
              </a:lnSpc>
              <a:spcAft>
                <a:spcPts val="750"/>
              </a:spcAft>
              <a:buNone/>
              <a:defRPr sz="1600" b="0">
                <a:solidFill>
                  <a:srgbClr val="737373"/>
                </a:solidFill>
              </a:defRPr>
            </a:lvl1pPr>
            <a:lvl2pPr marL="457200" indent="0">
              <a:buNone/>
              <a:defRPr sz="1600"/>
            </a:lvl2pPr>
          </a:lstStyle>
          <a:p>
            <a:pPr>
              <a:lnSpc>
                <a:spcPct val="90000"/>
              </a:lnSpc>
              <a:spcAft>
                <a:spcPts val="750"/>
              </a:spcAft>
            </a:pPr>
            <a:r>
              <a:rPr lang="en-US" sz="2000" b="1" dirty="0">
                <a:solidFill>
                  <a:srgbClr val="3C3C3B"/>
                </a:solidFill>
              </a:rPr>
              <a:t>Description</a:t>
            </a:r>
          </a:p>
          <a:p>
            <a:pPr>
              <a:lnSpc>
                <a:spcPct val="90000"/>
              </a:lnSpc>
              <a:spcAft>
                <a:spcPts val="750"/>
              </a:spcAft>
            </a:pPr>
            <a:r>
              <a:rPr lang="en-US" sz="1600" dirty="0">
                <a:solidFill>
                  <a:srgbClr val="3C3C3B"/>
                </a:solidFill>
              </a:rPr>
              <a:t>This is a placeholder text. </a:t>
            </a:r>
          </a:p>
        </p:txBody>
      </p:sp>
      <p:sp>
        <p:nvSpPr>
          <p:cNvPr id="69" name="Text Placeholder 3">
            <a:extLst>
              <a:ext uri="{FF2B5EF4-FFF2-40B4-BE49-F238E27FC236}">
                <a16:creationId xmlns:a16="http://schemas.microsoft.com/office/drawing/2014/main" id="{639A20CE-0D6D-EA4E-997F-B0B0A659F909}"/>
              </a:ext>
            </a:extLst>
          </p:cNvPr>
          <p:cNvSpPr>
            <a:spLocks noGrp="1"/>
          </p:cNvSpPr>
          <p:nvPr>
            <p:ph type="body" sz="quarter" idx="17" hasCustomPrompt="1"/>
          </p:nvPr>
        </p:nvSpPr>
        <p:spPr>
          <a:xfrm>
            <a:off x="9147677" y="4762500"/>
            <a:ext cx="1943438" cy="1416050"/>
          </a:xfrm>
          <a:prstGeom prst="rect">
            <a:avLst/>
          </a:prstGeom>
        </p:spPr>
        <p:txBody>
          <a:bodyPr vert="horz" anchor="b">
            <a:noAutofit/>
          </a:bodyPr>
          <a:lstStyle>
            <a:lvl1pPr marL="0" indent="0">
              <a:lnSpc>
                <a:spcPct val="90000"/>
              </a:lnSpc>
              <a:spcAft>
                <a:spcPts val="750"/>
              </a:spcAft>
              <a:buNone/>
              <a:defRPr sz="1600" b="0">
                <a:solidFill>
                  <a:srgbClr val="737373"/>
                </a:solidFill>
              </a:defRPr>
            </a:lvl1pPr>
            <a:lvl2pPr marL="457200" indent="0">
              <a:buNone/>
              <a:defRPr sz="1600"/>
            </a:lvl2pPr>
          </a:lstStyle>
          <a:p>
            <a:pPr>
              <a:lnSpc>
                <a:spcPct val="90000"/>
              </a:lnSpc>
              <a:spcAft>
                <a:spcPts val="750"/>
              </a:spcAft>
            </a:pPr>
            <a:r>
              <a:rPr lang="en-US" sz="2000" b="1" dirty="0">
                <a:solidFill>
                  <a:srgbClr val="3C3C3B"/>
                </a:solidFill>
              </a:rPr>
              <a:t>Description</a:t>
            </a:r>
          </a:p>
          <a:p>
            <a:pPr>
              <a:lnSpc>
                <a:spcPct val="90000"/>
              </a:lnSpc>
              <a:spcAft>
                <a:spcPts val="750"/>
              </a:spcAft>
            </a:pPr>
            <a:r>
              <a:rPr lang="en-US" sz="1600" dirty="0">
                <a:solidFill>
                  <a:srgbClr val="3C3C3B"/>
                </a:solidFill>
              </a:rPr>
              <a:t>This is a placeholder text. </a:t>
            </a:r>
          </a:p>
        </p:txBody>
      </p:sp>
      <p:sp>
        <p:nvSpPr>
          <p:cNvPr id="3" name="Date Placeholder 2">
            <a:extLst>
              <a:ext uri="{FF2B5EF4-FFF2-40B4-BE49-F238E27FC236}">
                <a16:creationId xmlns:a16="http://schemas.microsoft.com/office/drawing/2014/main" id="{6FF06BA3-6784-E547-88F3-CBAAC862BF3C}"/>
              </a:ext>
            </a:extLst>
          </p:cNvPr>
          <p:cNvSpPr>
            <a:spLocks noGrp="1"/>
          </p:cNvSpPr>
          <p:nvPr>
            <p:ph type="dt" sz="half" idx="18"/>
          </p:nvPr>
        </p:nvSpPr>
        <p:spPr>
          <a:xfrm>
            <a:off x="933278" y="6446965"/>
            <a:ext cx="2743200" cy="169277"/>
          </a:xfrm>
          <a:prstGeom prst="rect">
            <a:avLst/>
          </a:prstGeom>
        </p:spPr>
        <p:txBody>
          <a:bodyPr/>
          <a:lstStyle/>
          <a:p>
            <a:r>
              <a:rPr lang="en-US"/>
              <a:t>©2018 Teradata</a:t>
            </a:r>
            <a:endParaRPr lang="en-US" dirty="0"/>
          </a:p>
        </p:txBody>
      </p:sp>
      <p:sp>
        <p:nvSpPr>
          <p:cNvPr id="85" name="Text Placeholder 12">
            <a:extLst>
              <a:ext uri="{FF2B5EF4-FFF2-40B4-BE49-F238E27FC236}">
                <a16:creationId xmlns:a16="http://schemas.microsoft.com/office/drawing/2014/main" id="{03E96EA5-1DA7-594B-95A9-739E8D4F5F0E}"/>
              </a:ext>
            </a:extLst>
          </p:cNvPr>
          <p:cNvSpPr>
            <a:spLocks noGrp="1"/>
          </p:cNvSpPr>
          <p:nvPr>
            <p:ph type="body" sz="quarter" idx="11" hasCustomPrompt="1"/>
          </p:nvPr>
        </p:nvSpPr>
        <p:spPr>
          <a:xfrm>
            <a:off x="586740" y="1120581"/>
            <a:ext cx="10516342" cy="479619"/>
          </a:xfrm>
          <a:prstGeom prst="rect">
            <a:avLst/>
          </a:prstGeom>
        </p:spPr>
        <p:txBody>
          <a:bodyPr>
            <a:noAutofit/>
          </a:bodyPr>
          <a:lstStyle>
            <a:lvl1pPr marL="0" indent="0">
              <a:lnSpc>
                <a:spcPct val="100000"/>
              </a:lnSpc>
              <a:spcBef>
                <a:spcPts val="400"/>
              </a:spcBef>
              <a:buNone/>
              <a:defRPr sz="2500">
                <a:solidFill>
                  <a:schemeClr val="tx2"/>
                </a:solidFill>
              </a:defRPr>
            </a:lvl1pPr>
          </a:lstStyle>
          <a:p>
            <a:pPr lvl="0"/>
            <a:r>
              <a:rPr lang="en-US" dirty="0"/>
              <a:t>Subtitle Placeholder</a:t>
            </a:r>
          </a:p>
        </p:txBody>
      </p:sp>
    </p:spTree>
    <p:extLst>
      <p:ext uri="{BB962C8B-B14F-4D97-AF65-F5344CB8AC3E}">
        <p14:creationId xmlns:p14="http://schemas.microsoft.com/office/powerpoint/2010/main" val="40852881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B1563E67-09E2-F444-858C-7E24039DA4F1}"/>
              </a:ext>
            </a:extLst>
          </p:cNvPr>
          <p:cNvSpPr/>
          <p:nvPr userDrawn="1"/>
        </p:nvSpPr>
        <p:spPr>
          <a:xfrm>
            <a:off x="3214194" y="2062168"/>
            <a:ext cx="7630346" cy="7180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0" name="Rectangle 89">
            <a:extLst>
              <a:ext uri="{FF2B5EF4-FFF2-40B4-BE49-F238E27FC236}">
                <a16:creationId xmlns:a16="http://schemas.microsoft.com/office/drawing/2014/main" id="{EB56CF9E-20B0-1943-A93F-5E17147D5F34}"/>
              </a:ext>
            </a:extLst>
          </p:cNvPr>
          <p:cNvSpPr/>
          <p:nvPr userDrawn="1"/>
        </p:nvSpPr>
        <p:spPr>
          <a:xfrm>
            <a:off x="3214194" y="3544128"/>
            <a:ext cx="7630346" cy="7180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7" name="Rectangle 96">
            <a:extLst>
              <a:ext uri="{FF2B5EF4-FFF2-40B4-BE49-F238E27FC236}">
                <a16:creationId xmlns:a16="http://schemas.microsoft.com/office/drawing/2014/main" id="{1CA1D731-D82B-6D47-9255-073C25BC0B8A}"/>
              </a:ext>
            </a:extLst>
          </p:cNvPr>
          <p:cNvSpPr/>
          <p:nvPr userDrawn="1"/>
        </p:nvSpPr>
        <p:spPr>
          <a:xfrm>
            <a:off x="3214194" y="5026088"/>
            <a:ext cx="7630346" cy="7180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45" name="Rectangle 44">
            <a:extLst>
              <a:ext uri="{FF2B5EF4-FFF2-40B4-BE49-F238E27FC236}">
                <a16:creationId xmlns:a16="http://schemas.microsoft.com/office/drawing/2014/main" id="{97070A89-EBF4-774D-9668-ED8234298ED3}"/>
              </a:ext>
            </a:extLst>
          </p:cNvPr>
          <p:cNvSpPr/>
          <p:nvPr userDrawn="1"/>
        </p:nvSpPr>
        <p:spPr>
          <a:xfrm>
            <a:off x="3214194" y="2803148"/>
            <a:ext cx="7630346" cy="718019"/>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6" name="Rectangle 95">
            <a:extLst>
              <a:ext uri="{FF2B5EF4-FFF2-40B4-BE49-F238E27FC236}">
                <a16:creationId xmlns:a16="http://schemas.microsoft.com/office/drawing/2014/main" id="{595A8E77-E86E-A840-85C2-21064A4057C3}"/>
              </a:ext>
            </a:extLst>
          </p:cNvPr>
          <p:cNvSpPr/>
          <p:nvPr userDrawn="1"/>
        </p:nvSpPr>
        <p:spPr>
          <a:xfrm>
            <a:off x="3214194" y="4285108"/>
            <a:ext cx="7630346" cy="718019"/>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itle 1">
            <a:extLst>
              <a:ext uri="{FF2B5EF4-FFF2-40B4-BE49-F238E27FC236}">
                <a16:creationId xmlns:a16="http://schemas.microsoft.com/office/drawing/2014/main" id="{0A5ED40E-3BDF-834C-B342-0AACC13AADE6}"/>
              </a:ext>
            </a:extLst>
          </p:cNvPr>
          <p:cNvSpPr>
            <a:spLocks noGrp="1"/>
          </p:cNvSpPr>
          <p:nvPr>
            <p:ph type="title" hasCustomPrompt="1"/>
          </p:nvPr>
        </p:nvSpPr>
        <p:spPr>
          <a:xfrm>
            <a:off x="587482" y="395492"/>
            <a:ext cx="10515600" cy="715294"/>
          </a:xfrm>
        </p:spPr>
        <p:txBody>
          <a:bodyPr anchor="b">
            <a:noAutofit/>
          </a:bodyPr>
          <a:lstStyle>
            <a:lvl1pPr>
              <a:defRPr lang="en-US" b="1" smtClean="0">
                <a:effectLst/>
              </a:defRPr>
            </a:lvl1pPr>
          </a:lstStyle>
          <a:p>
            <a:r>
              <a:rPr lang="en-US" dirty="0"/>
              <a:t>Page Title Placeholder </a:t>
            </a:r>
            <a:endParaRPr lang="en-US" dirty="0">
              <a:solidFill>
                <a:srgbClr val="F7884F"/>
              </a:solidFill>
              <a:effectLst/>
              <a:latin typeface="Arial" panose="020B0604020202020204" pitchFamily="34" charset="0"/>
            </a:endParaRPr>
          </a:p>
        </p:txBody>
      </p:sp>
      <p:sp>
        <p:nvSpPr>
          <p:cNvPr id="74" name="Text Placeholder 3">
            <a:extLst>
              <a:ext uri="{FF2B5EF4-FFF2-40B4-BE49-F238E27FC236}">
                <a16:creationId xmlns:a16="http://schemas.microsoft.com/office/drawing/2014/main" id="{7C635BED-B6A6-7149-A6D8-DBB71F5BBEBD}"/>
              </a:ext>
            </a:extLst>
          </p:cNvPr>
          <p:cNvSpPr>
            <a:spLocks noGrp="1"/>
          </p:cNvSpPr>
          <p:nvPr>
            <p:ph type="body" sz="quarter" idx="12" hasCustomPrompt="1"/>
          </p:nvPr>
        </p:nvSpPr>
        <p:spPr>
          <a:xfrm>
            <a:off x="587876" y="2057400"/>
            <a:ext cx="2419648" cy="620671"/>
          </a:xfrm>
          <a:prstGeom prst="rect">
            <a:avLst/>
          </a:prstGeom>
        </p:spPr>
        <p:txBody>
          <a:bodyPr vert="horz" anchor="ctr">
            <a:noAutofit/>
          </a:bodyPr>
          <a:lstStyle>
            <a:lvl1pPr marL="0" indent="0">
              <a:lnSpc>
                <a:spcPct val="90000"/>
              </a:lnSpc>
              <a:spcAft>
                <a:spcPts val="750"/>
              </a:spcAft>
              <a:buNone/>
              <a:defRPr sz="1600" b="0">
                <a:solidFill>
                  <a:srgbClr val="737373"/>
                </a:solidFill>
              </a:defRPr>
            </a:lvl1pPr>
            <a:lvl2pPr marL="457200" indent="0">
              <a:buNone/>
              <a:defRPr sz="1600"/>
            </a:lvl2pPr>
          </a:lstStyle>
          <a:p>
            <a:pPr>
              <a:lnSpc>
                <a:spcPct val="90000"/>
              </a:lnSpc>
              <a:spcAft>
                <a:spcPts val="750"/>
              </a:spcAft>
            </a:pPr>
            <a:r>
              <a:rPr lang="en-US" sz="1600" dirty="0">
                <a:solidFill>
                  <a:srgbClr val="3C3C3B"/>
                </a:solidFill>
              </a:rPr>
              <a:t>Subject 1</a:t>
            </a:r>
            <a:br>
              <a:rPr lang="en-US" sz="1600" dirty="0">
                <a:solidFill>
                  <a:srgbClr val="3C3C3B"/>
                </a:solidFill>
              </a:rPr>
            </a:br>
            <a:r>
              <a:rPr lang="en-US" sz="1600" dirty="0">
                <a:solidFill>
                  <a:srgbClr val="3C3C3B"/>
                </a:solidFill>
              </a:rPr>
              <a:t>This is a placeholder</a:t>
            </a:r>
          </a:p>
        </p:txBody>
      </p:sp>
      <p:sp>
        <p:nvSpPr>
          <p:cNvPr id="75" name="Text Placeholder 3">
            <a:extLst>
              <a:ext uri="{FF2B5EF4-FFF2-40B4-BE49-F238E27FC236}">
                <a16:creationId xmlns:a16="http://schemas.microsoft.com/office/drawing/2014/main" id="{3854E2B3-4B22-1E48-94AE-C2049D2A67F3}"/>
              </a:ext>
            </a:extLst>
          </p:cNvPr>
          <p:cNvSpPr>
            <a:spLocks noGrp="1"/>
          </p:cNvSpPr>
          <p:nvPr>
            <p:ph type="body" sz="quarter" idx="13" hasCustomPrompt="1"/>
          </p:nvPr>
        </p:nvSpPr>
        <p:spPr>
          <a:xfrm>
            <a:off x="587876" y="2819400"/>
            <a:ext cx="2419648" cy="620671"/>
          </a:xfrm>
          <a:prstGeom prst="rect">
            <a:avLst/>
          </a:prstGeom>
        </p:spPr>
        <p:txBody>
          <a:bodyPr vert="horz" anchor="ctr">
            <a:noAutofit/>
          </a:bodyPr>
          <a:lstStyle>
            <a:lvl1pPr marL="0" indent="0">
              <a:lnSpc>
                <a:spcPct val="90000"/>
              </a:lnSpc>
              <a:spcAft>
                <a:spcPts val="750"/>
              </a:spcAft>
              <a:buNone/>
              <a:defRPr sz="1600" b="0">
                <a:solidFill>
                  <a:srgbClr val="737373"/>
                </a:solidFill>
              </a:defRPr>
            </a:lvl1pPr>
            <a:lvl2pPr marL="457200" indent="0">
              <a:buNone/>
              <a:defRPr sz="1600"/>
            </a:lvl2pPr>
          </a:lstStyle>
          <a:p>
            <a:pPr>
              <a:lnSpc>
                <a:spcPct val="90000"/>
              </a:lnSpc>
              <a:spcAft>
                <a:spcPts val="750"/>
              </a:spcAft>
            </a:pPr>
            <a:r>
              <a:rPr lang="en-US" sz="1600" dirty="0">
                <a:solidFill>
                  <a:srgbClr val="3C3C3B"/>
                </a:solidFill>
              </a:rPr>
              <a:t>Subject 2</a:t>
            </a:r>
            <a:br>
              <a:rPr lang="en-US" sz="1600" dirty="0">
                <a:solidFill>
                  <a:srgbClr val="3C3C3B"/>
                </a:solidFill>
              </a:rPr>
            </a:br>
            <a:r>
              <a:rPr lang="en-US" sz="1600" dirty="0">
                <a:solidFill>
                  <a:srgbClr val="3C3C3B"/>
                </a:solidFill>
              </a:rPr>
              <a:t>This is a placeholder</a:t>
            </a:r>
          </a:p>
        </p:txBody>
      </p:sp>
      <p:sp>
        <p:nvSpPr>
          <p:cNvPr id="76" name="Text Placeholder 3">
            <a:extLst>
              <a:ext uri="{FF2B5EF4-FFF2-40B4-BE49-F238E27FC236}">
                <a16:creationId xmlns:a16="http://schemas.microsoft.com/office/drawing/2014/main" id="{9DC18F9C-D86F-224F-8392-8EEF4E22A93C}"/>
              </a:ext>
            </a:extLst>
          </p:cNvPr>
          <p:cNvSpPr>
            <a:spLocks noGrp="1"/>
          </p:cNvSpPr>
          <p:nvPr>
            <p:ph type="body" sz="quarter" idx="14" hasCustomPrompt="1"/>
          </p:nvPr>
        </p:nvSpPr>
        <p:spPr>
          <a:xfrm>
            <a:off x="587876" y="3556000"/>
            <a:ext cx="2419648" cy="620671"/>
          </a:xfrm>
          <a:prstGeom prst="rect">
            <a:avLst/>
          </a:prstGeom>
        </p:spPr>
        <p:txBody>
          <a:bodyPr vert="horz" anchor="ctr">
            <a:noAutofit/>
          </a:bodyPr>
          <a:lstStyle>
            <a:lvl1pPr marL="0" indent="0">
              <a:lnSpc>
                <a:spcPct val="90000"/>
              </a:lnSpc>
              <a:spcAft>
                <a:spcPts val="750"/>
              </a:spcAft>
              <a:buNone/>
              <a:defRPr sz="1600" b="0">
                <a:solidFill>
                  <a:srgbClr val="737373"/>
                </a:solidFill>
              </a:defRPr>
            </a:lvl1pPr>
            <a:lvl2pPr marL="457200" indent="0">
              <a:buNone/>
              <a:defRPr sz="1600"/>
            </a:lvl2pPr>
          </a:lstStyle>
          <a:p>
            <a:pPr>
              <a:lnSpc>
                <a:spcPct val="90000"/>
              </a:lnSpc>
              <a:spcAft>
                <a:spcPts val="750"/>
              </a:spcAft>
            </a:pPr>
            <a:r>
              <a:rPr lang="en-US" sz="1600" dirty="0">
                <a:solidFill>
                  <a:srgbClr val="3C3C3B"/>
                </a:solidFill>
              </a:rPr>
              <a:t>Subject 3</a:t>
            </a:r>
            <a:br>
              <a:rPr lang="en-US" sz="1600" dirty="0">
                <a:solidFill>
                  <a:srgbClr val="3C3C3B"/>
                </a:solidFill>
              </a:rPr>
            </a:br>
            <a:r>
              <a:rPr lang="en-US" sz="1600" dirty="0">
                <a:solidFill>
                  <a:srgbClr val="3C3C3B"/>
                </a:solidFill>
              </a:rPr>
              <a:t>This is a placeholder</a:t>
            </a:r>
          </a:p>
        </p:txBody>
      </p:sp>
      <p:sp>
        <p:nvSpPr>
          <p:cNvPr id="77" name="Text Placeholder 3">
            <a:extLst>
              <a:ext uri="{FF2B5EF4-FFF2-40B4-BE49-F238E27FC236}">
                <a16:creationId xmlns:a16="http://schemas.microsoft.com/office/drawing/2014/main" id="{D91B7531-A0F3-C447-9CB1-D61FFA247762}"/>
              </a:ext>
            </a:extLst>
          </p:cNvPr>
          <p:cNvSpPr>
            <a:spLocks noGrp="1"/>
          </p:cNvSpPr>
          <p:nvPr>
            <p:ph type="body" sz="quarter" idx="15" hasCustomPrompt="1"/>
          </p:nvPr>
        </p:nvSpPr>
        <p:spPr>
          <a:xfrm>
            <a:off x="587876" y="4330700"/>
            <a:ext cx="2419648" cy="620671"/>
          </a:xfrm>
          <a:prstGeom prst="rect">
            <a:avLst/>
          </a:prstGeom>
        </p:spPr>
        <p:txBody>
          <a:bodyPr vert="horz" anchor="ctr">
            <a:noAutofit/>
          </a:bodyPr>
          <a:lstStyle>
            <a:lvl1pPr marL="0" indent="0">
              <a:lnSpc>
                <a:spcPct val="90000"/>
              </a:lnSpc>
              <a:spcAft>
                <a:spcPts val="750"/>
              </a:spcAft>
              <a:buNone/>
              <a:defRPr sz="1600" b="0">
                <a:solidFill>
                  <a:srgbClr val="737373"/>
                </a:solidFill>
              </a:defRPr>
            </a:lvl1pPr>
            <a:lvl2pPr marL="457200" indent="0">
              <a:buNone/>
              <a:defRPr sz="1600"/>
            </a:lvl2pPr>
          </a:lstStyle>
          <a:p>
            <a:pPr>
              <a:lnSpc>
                <a:spcPct val="90000"/>
              </a:lnSpc>
              <a:spcAft>
                <a:spcPts val="750"/>
              </a:spcAft>
            </a:pPr>
            <a:r>
              <a:rPr lang="en-US" sz="1600" dirty="0">
                <a:solidFill>
                  <a:srgbClr val="3C3C3B"/>
                </a:solidFill>
              </a:rPr>
              <a:t>Subject 4</a:t>
            </a:r>
            <a:br>
              <a:rPr lang="en-US" sz="1600" dirty="0">
                <a:solidFill>
                  <a:srgbClr val="3C3C3B"/>
                </a:solidFill>
              </a:rPr>
            </a:br>
            <a:r>
              <a:rPr lang="en-US" sz="1600" dirty="0">
                <a:solidFill>
                  <a:srgbClr val="3C3C3B"/>
                </a:solidFill>
              </a:rPr>
              <a:t>This is a placeholder</a:t>
            </a:r>
          </a:p>
        </p:txBody>
      </p:sp>
      <p:sp>
        <p:nvSpPr>
          <p:cNvPr id="78" name="Text Placeholder 3">
            <a:extLst>
              <a:ext uri="{FF2B5EF4-FFF2-40B4-BE49-F238E27FC236}">
                <a16:creationId xmlns:a16="http://schemas.microsoft.com/office/drawing/2014/main" id="{A466836D-C3D2-0849-996D-BFD934F915C2}"/>
              </a:ext>
            </a:extLst>
          </p:cNvPr>
          <p:cNvSpPr>
            <a:spLocks noGrp="1"/>
          </p:cNvSpPr>
          <p:nvPr>
            <p:ph type="body" sz="quarter" idx="16" hasCustomPrompt="1"/>
          </p:nvPr>
        </p:nvSpPr>
        <p:spPr>
          <a:xfrm>
            <a:off x="587876" y="5130800"/>
            <a:ext cx="2419648" cy="620671"/>
          </a:xfrm>
          <a:prstGeom prst="rect">
            <a:avLst/>
          </a:prstGeom>
        </p:spPr>
        <p:txBody>
          <a:bodyPr vert="horz" anchor="ctr">
            <a:noAutofit/>
          </a:bodyPr>
          <a:lstStyle>
            <a:lvl1pPr marL="0" indent="0">
              <a:lnSpc>
                <a:spcPct val="90000"/>
              </a:lnSpc>
              <a:spcAft>
                <a:spcPts val="750"/>
              </a:spcAft>
              <a:buNone/>
              <a:defRPr sz="1600" b="0">
                <a:solidFill>
                  <a:srgbClr val="737373"/>
                </a:solidFill>
              </a:defRPr>
            </a:lvl1pPr>
            <a:lvl2pPr marL="457200" indent="0">
              <a:buNone/>
              <a:defRPr sz="1600"/>
            </a:lvl2pPr>
          </a:lstStyle>
          <a:p>
            <a:pPr>
              <a:lnSpc>
                <a:spcPct val="90000"/>
              </a:lnSpc>
              <a:spcAft>
                <a:spcPts val="750"/>
              </a:spcAft>
            </a:pPr>
            <a:r>
              <a:rPr lang="en-US" sz="1600" dirty="0">
                <a:solidFill>
                  <a:srgbClr val="3C3C3B"/>
                </a:solidFill>
              </a:rPr>
              <a:t>Subject 5</a:t>
            </a:r>
            <a:br>
              <a:rPr lang="en-US" sz="1600" dirty="0">
                <a:solidFill>
                  <a:srgbClr val="3C3C3B"/>
                </a:solidFill>
              </a:rPr>
            </a:br>
            <a:r>
              <a:rPr lang="en-US" sz="1600" dirty="0">
                <a:solidFill>
                  <a:srgbClr val="3C3C3B"/>
                </a:solidFill>
              </a:rPr>
              <a:t>This is a placeholder</a:t>
            </a:r>
          </a:p>
        </p:txBody>
      </p:sp>
      <p:sp>
        <p:nvSpPr>
          <p:cNvPr id="86" name="TextBox 85">
            <a:extLst>
              <a:ext uri="{FF2B5EF4-FFF2-40B4-BE49-F238E27FC236}">
                <a16:creationId xmlns:a16="http://schemas.microsoft.com/office/drawing/2014/main" id="{3ACA67FE-E27B-5141-868A-E310F8D2F308}"/>
              </a:ext>
            </a:extLst>
          </p:cNvPr>
          <p:cNvSpPr txBox="1"/>
          <p:nvPr userDrawn="1"/>
        </p:nvSpPr>
        <p:spPr>
          <a:xfrm>
            <a:off x="3439479" y="5989109"/>
            <a:ext cx="1809649" cy="246221"/>
          </a:xfrm>
          <a:prstGeom prst="rect">
            <a:avLst/>
          </a:prstGeom>
          <a:noFill/>
        </p:spPr>
        <p:txBody>
          <a:bodyPr wrap="square" lIns="0" tIns="0" rIns="0" bIns="0" rtlCol="0" anchor="ctr" anchorCtr="0">
            <a:spAutoFit/>
          </a:bodyPr>
          <a:lstStyle/>
          <a:p>
            <a:pPr algn="ctr"/>
            <a:r>
              <a:rPr lang="en-US" sz="1600" dirty="0">
                <a:solidFill>
                  <a:srgbClr val="737373"/>
                </a:solidFill>
              </a:rPr>
              <a:t>Q1</a:t>
            </a:r>
          </a:p>
        </p:txBody>
      </p:sp>
      <p:sp>
        <p:nvSpPr>
          <p:cNvPr id="87" name="TextBox 86">
            <a:extLst>
              <a:ext uri="{FF2B5EF4-FFF2-40B4-BE49-F238E27FC236}">
                <a16:creationId xmlns:a16="http://schemas.microsoft.com/office/drawing/2014/main" id="{89D73C7B-FCC3-8549-A146-E4AB8C204C3B}"/>
              </a:ext>
            </a:extLst>
          </p:cNvPr>
          <p:cNvSpPr txBox="1"/>
          <p:nvPr/>
        </p:nvSpPr>
        <p:spPr>
          <a:xfrm>
            <a:off x="5304616" y="5989109"/>
            <a:ext cx="1809649" cy="246221"/>
          </a:xfrm>
          <a:prstGeom prst="rect">
            <a:avLst/>
          </a:prstGeom>
          <a:noFill/>
        </p:spPr>
        <p:txBody>
          <a:bodyPr wrap="square" lIns="0" tIns="0" rIns="0" bIns="0" rtlCol="0" anchor="ctr" anchorCtr="0">
            <a:spAutoFit/>
          </a:bodyPr>
          <a:lstStyle/>
          <a:p>
            <a:pPr algn="ctr"/>
            <a:r>
              <a:rPr lang="en-US" sz="1600" dirty="0">
                <a:solidFill>
                  <a:srgbClr val="737373"/>
                </a:solidFill>
              </a:rPr>
              <a:t>Q2</a:t>
            </a:r>
          </a:p>
        </p:txBody>
      </p:sp>
      <p:sp>
        <p:nvSpPr>
          <p:cNvPr id="88" name="TextBox 87">
            <a:extLst>
              <a:ext uri="{FF2B5EF4-FFF2-40B4-BE49-F238E27FC236}">
                <a16:creationId xmlns:a16="http://schemas.microsoft.com/office/drawing/2014/main" id="{5EC91B4B-DC3D-2C41-9B3D-AA239CA83C59}"/>
              </a:ext>
            </a:extLst>
          </p:cNvPr>
          <p:cNvSpPr txBox="1"/>
          <p:nvPr/>
        </p:nvSpPr>
        <p:spPr>
          <a:xfrm>
            <a:off x="7169753" y="5989109"/>
            <a:ext cx="1809649" cy="246221"/>
          </a:xfrm>
          <a:prstGeom prst="rect">
            <a:avLst/>
          </a:prstGeom>
          <a:noFill/>
        </p:spPr>
        <p:txBody>
          <a:bodyPr wrap="square" lIns="0" tIns="0" rIns="0" bIns="0" rtlCol="0" anchor="ctr" anchorCtr="0">
            <a:spAutoFit/>
          </a:bodyPr>
          <a:lstStyle/>
          <a:p>
            <a:pPr algn="ctr"/>
            <a:r>
              <a:rPr lang="en-US" sz="1600" dirty="0">
                <a:solidFill>
                  <a:srgbClr val="737373"/>
                </a:solidFill>
              </a:rPr>
              <a:t>Q3</a:t>
            </a:r>
          </a:p>
        </p:txBody>
      </p:sp>
      <p:sp>
        <p:nvSpPr>
          <p:cNvPr id="89" name="TextBox 88">
            <a:extLst>
              <a:ext uri="{FF2B5EF4-FFF2-40B4-BE49-F238E27FC236}">
                <a16:creationId xmlns:a16="http://schemas.microsoft.com/office/drawing/2014/main" id="{4461367A-06A8-5741-B834-EC4BB704D47A}"/>
              </a:ext>
            </a:extLst>
          </p:cNvPr>
          <p:cNvSpPr txBox="1"/>
          <p:nvPr/>
        </p:nvSpPr>
        <p:spPr>
          <a:xfrm>
            <a:off x="9034891" y="5989109"/>
            <a:ext cx="1809649" cy="246221"/>
          </a:xfrm>
          <a:prstGeom prst="rect">
            <a:avLst/>
          </a:prstGeom>
          <a:noFill/>
        </p:spPr>
        <p:txBody>
          <a:bodyPr wrap="square" lIns="0" tIns="0" rIns="0" bIns="0" rtlCol="0" anchor="ctr" anchorCtr="0">
            <a:spAutoFit/>
          </a:bodyPr>
          <a:lstStyle/>
          <a:p>
            <a:pPr algn="ctr"/>
            <a:r>
              <a:rPr lang="en-US" sz="1600" dirty="0">
                <a:solidFill>
                  <a:srgbClr val="737373"/>
                </a:solidFill>
              </a:rPr>
              <a:t>Q4</a:t>
            </a:r>
          </a:p>
        </p:txBody>
      </p:sp>
      <p:sp>
        <p:nvSpPr>
          <p:cNvPr id="3" name="Date Placeholder 2">
            <a:extLst>
              <a:ext uri="{FF2B5EF4-FFF2-40B4-BE49-F238E27FC236}">
                <a16:creationId xmlns:a16="http://schemas.microsoft.com/office/drawing/2014/main" id="{187C76F4-D6CE-9448-9637-B895934B0086}"/>
              </a:ext>
            </a:extLst>
          </p:cNvPr>
          <p:cNvSpPr>
            <a:spLocks noGrp="1"/>
          </p:cNvSpPr>
          <p:nvPr userDrawn="1">
            <p:ph type="dt" sz="half" idx="21"/>
          </p:nvPr>
        </p:nvSpPr>
        <p:spPr>
          <a:xfrm>
            <a:off x="933278" y="6446965"/>
            <a:ext cx="2743200" cy="169277"/>
          </a:xfrm>
          <a:prstGeom prst="rect">
            <a:avLst/>
          </a:prstGeom>
        </p:spPr>
        <p:txBody>
          <a:bodyPr/>
          <a:lstStyle/>
          <a:p>
            <a:r>
              <a:rPr lang="en-US"/>
              <a:t>©2018 Teradata</a:t>
            </a:r>
            <a:endParaRPr lang="en-US" dirty="0"/>
          </a:p>
        </p:txBody>
      </p:sp>
      <p:sp>
        <p:nvSpPr>
          <p:cNvPr id="119" name="Text Placeholder 12">
            <a:extLst>
              <a:ext uri="{FF2B5EF4-FFF2-40B4-BE49-F238E27FC236}">
                <a16:creationId xmlns:a16="http://schemas.microsoft.com/office/drawing/2014/main" id="{61232BDE-00AD-5E4D-835F-00C901AC0BCD}"/>
              </a:ext>
            </a:extLst>
          </p:cNvPr>
          <p:cNvSpPr>
            <a:spLocks noGrp="1"/>
          </p:cNvSpPr>
          <p:nvPr userDrawn="1">
            <p:ph type="body" sz="quarter" idx="11" hasCustomPrompt="1"/>
          </p:nvPr>
        </p:nvSpPr>
        <p:spPr>
          <a:xfrm>
            <a:off x="586740" y="1120581"/>
            <a:ext cx="10516342" cy="479619"/>
          </a:xfrm>
          <a:prstGeom prst="rect">
            <a:avLst/>
          </a:prstGeom>
        </p:spPr>
        <p:txBody>
          <a:bodyPr>
            <a:noAutofit/>
          </a:bodyPr>
          <a:lstStyle>
            <a:lvl1pPr marL="0" indent="0">
              <a:lnSpc>
                <a:spcPct val="100000"/>
              </a:lnSpc>
              <a:spcBef>
                <a:spcPts val="400"/>
              </a:spcBef>
              <a:buNone/>
              <a:defRPr sz="2500">
                <a:solidFill>
                  <a:schemeClr val="tx2"/>
                </a:solidFill>
              </a:defRPr>
            </a:lvl1pPr>
          </a:lstStyle>
          <a:p>
            <a:pPr lvl="0"/>
            <a:r>
              <a:rPr lang="en-US" dirty="0"/>
              <a:t>Subtitle Placeholder</a:t>
            </a:r>
          </a:p>
        </p:txBody>
      </p:sp>
      <p:grpSp>
        <p:nvGrpSpPr>
          <p:cNvPr id="8" name="Group 7">
            <a:extLst>
              <a:ext uri="{FF2B5EF4-FFF2-40B4-BE49-F238E27FC236}">
                <a16:creationId xmlns:a16="http://schemas.microsoft.com/office/drawing/2014/main" id="{687A9355-D7F6-B846-8FFE-63C2BDF26B1E}"/>
              </a:ext>
            </a:extLst>
          </p:cNvPr>
          <p:cNvGrpSpPr/>
          <p:nvPr userDrawn="1"/>
        </p:nvGrpSpPr>
        <p:grpSpPr>
          <a:xfrm>
            <a:off x="3439479" y="1978088"/>
            <a:ext cx="7405062" cy="3835261"/>
            <a:chOff x="3439479" y="1978088"/>
            <a:chExt cx="7405062" cy="3835261"/>
          </a:xfrm>
        </p:grpSpPr>
        <p:grpSp>
          <p:nvGrpSpPr>
            <p:cNvPr id="7" name="Group 6">
              <a:extLst>
                <a:ext uri="{FF2B5EF4-FFF2-40B4-BE49-F238E27FC236}">
                  <a16:creationId xmlns:a16="http://schemas.microsoft.com/office/drawing/2014/main" id="{A13F8758-2B9B-9E4D-A2FD-621B6C45416B}"/>
                </a:ext>
              </a:extLst>
            </p:cNvPr>
            <p:cNvGrpSpPr/>
            <p:nvPr userDrawn="1"/>
          </p:nvGrpSpPr>
          <p:grpSpPr>
            <a:xfrm>
              <a:off x="3439479" y="1978088"/>
              <a:ext cx="7405062" cy="3828489"/>
              <a:chOff x="3439479" y="1978088"/>
              <a:chExt cx="7405062" cy="3828489"/>
            </a:xfrm>
          </p:grpSpPr>
          <p:cxnSp>
            <p:nvCxnSpPr>
              <p:cNvPr id="32" name="Straight Connector 31">
                <a:extLst>
                  <a:ext uri="{FF2B5EF4-FFF2-40B4-BE49-F238E27FC236}">
                    <a16:creationId xmlns:a16="http://schemas.microsoft.com/office/drawing/2014/main" id="{12524C48-C6AB-6741-9A61-977DC5EA4A70}"/>
                  </a:ext>
                </a:extLst>
              </p:cNvPr>
              <p:cNvCxnSpPr>
                <a:cxnSpLocks/>
              </p:cNvCxnSpPr>
              <p:nvPr userDrawn="1"/>
            </p:nvCxnSpPr>
            <p:spPr>
              <a:xfrm>
                <a:off x="3439479" y="1978088"/>
                <a:ext cx="1" cy="38284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18E52FB-6824-1040-A708-7C8BEF363625}"/>
                  </a:ext>
                </a:extLst>
              </p:cNvPr>
              <p:cNvCxnSpPr>
                <a:cxnSpLocks/>
              </p:cNvCxnSpPr>
              <p:nvPr userDrawn="1"/>
            </p:nvCxnSpPr>
            <p:spPr>
              <a:xfrm>
                <a:off x="5290744" y="1978088"/>
                <a:ext cx="1" cy="38284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47FA3FC-570D-D74F-8961-01D361A07FB4}"/>
                  </a:ext>
                </a:extLst>
              </p:cNvPr>
              <p:cNvCxnSpPr>
                <a:cxnSpLocks/>
              </p:cNvCxnSpPr>
              <p:nvPr/>
            </p:nvCxnSpPr>
            <p:spPr>
              <a:xfrm>
                <a:off x="7142009" y="1978088"/>
                <a:ext cx="1" cy="38284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92AF664-7AD7-3545-A0CE-A241F6D6A6F8}"/>
                  </a:ext>
                </a:extLst>
              </p:cNvPr>
              <p:cNvCxnSpPr>
                <a:cxnSpLocks/>
              </p:cNvCxnSpPr>
              <p:nvPr/>
            </p:nvCxnSpPr>
            <p:spPr>
              <a:xfrm>
                <a:off x="8993274" y="1978088"/>
                <a:ext cx="1" cy="38284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3AC58F7-7693-FE4A-BC8A-89CEBF53063F}"/>
                  </a:ext>
                </a:extLst>
              </p:cNvPr>
              <p:cNvCxnSpPr>
                <a:cxnSpLocks/>
              </p:cNvCxnSpPr>
              <p:nvPr/>
            </p:nvCxnSpPr>
            <p:spPr>
              <a:xfrm>
                <a:off x="10844540" y="1978088"/>
                <a:ext cx="1" cy="38284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DB98315C-C388-4942-A944-1E026829C1DB}"/>
                </a:ext>
              </a:extLst>
            </p:cNvPr>
            <p:cNvGrpSpPr/>
            <p:nvPr userDrawn="1"/>
          </p:nvGrpSpPr>
          <p:grpSpPr>
            <a:xfrm>
              <a:off x="7583484" y="1990216"/>
              <a:ext cx="949556" cy="3823133"/>
              <a:chOff x="7668267" y="1990216"/>
              <a:chExt cx="949556" cy="3823133"/>
            </a:xfrm>
          </p:grpSpPr>
          <p:cxnSp>
            <p:nvCxnSpPr>
              <p:cNvPr id="107" name="Straight Connector 106">
                <a:extLst>
                  <a:ext uri="{FF2B5EF4-FFF2-40B4-BE49-F238E27FC236}">
                    <a16:creationId xmlns:a16="http://schemas.microsoft.com/office/drawing/2014/main" id="{B9301103-E1BC-A34C-811D-A8AFCC89FC2F}"/>
                  </a:ext>
                </a:extLst>
              </p:cNvPr>
              <p:cNvCxnSpPr/>
              <p:nvPr/>
            </p:nvCxnSpPr>
            <p:spPr>
              <a:xfrm>
                <a:off x="7668267" y="1990216"/>
                <a:ext cx="0" cy="3823133"/>
              </a:xfrm>
              <a:prstGeom prst="line">
                <a:avLst/>
              </a:prstGeom>
              <a:ln w="12700" cap="rnd">
                <a:solidFill>
                  <a:schemeClr val="tx1">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A6392F70-E069-F944-90FE-25643099BE1E}"/>
                  </a:ext>
                </a:extLst>
              </p:cNvPr>
              <p:cNvCxnSpPr/>
              <p:nvPr/>
            </p:nvCxnSpPr>
            <p:spPr>
              <a:xfrm>
                <a:off x="8143045" y="1990216"/>
                <a:ext cx="0" cy="3823133"/>
              </a:xfrm>
              <a:prstGeom prst="line">
                <a:avLst/>
              </a:prstGeom>
              <a:ln w="12700" cap="rnd">
                <a:solidFill>
                  <a:schemeClr val="tx1">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DD5DB290-431D-3647-A94D-468A2C3C7803}"/>
                  </a:ext>
                </a:extLst>
              </p:cNvPr>
              <p:cNvCxnSpPr/>
              <p:nvPr/>
            </p:nvCxnSpPr>
            <p:spPr>
              <a:xfrm>
                <a:off x="8617823" y="1990216"/>
                <a:ext cx="0" cy="3823133"/>
              </a:xfrm>
              <a:prstGeom prst="line">
                <a:avLst/>
              </a:prstGeom>
              <a:ln w="12700" cap="rnd">
                <a:solidFill>
                  <a:schemeClr val="tx1">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7CF2D825-D29C-4948-AEE7-B96F39F27ED9}"/>
                </a:ext>
              </a:extLst>
            </p:cNvPr>
            <p:cNvGrpSpPr/>
            <p:nvPr userDrawn="1"/>
          </p:nvGrpSpPr>
          <p:grpSpPr>
            <a:xfrm>
              <a:off x="9435208" y="1990216"/>
              <a:ext cx="949556" cy="3823133"/>
              <a:chOff x="9470044" y="1990216"/>
              <a:chExt cx="949556" cy="3823133"/>
            </a:xfrm>
          </p:grpSpPr>
          <p:cxnSp>
            <p:nvCxnSpPr>
              <p:cNvPr id="111" name="Straight Connector 110">
                <a:extLst>
                  <a:ext uri="{FF2B5EF4-FFF2-40B4-BE49-F238E27FC236}">
                    <a16:creationId xmlns:a16="http://schemas.microsoft.com/office/drawing/2014/main" id="{9B2CD111-05A0-EB49-A36B-6D24D7BDBFAD}"/>
                  </a:ext>
                </a:extLst>
              </p:cNvPr>
              <p:cNvCxnSpPr/>
              <p:nvPr userDrawn="1"/>
            </p:nvCxnSpPr>
            <p:spPr>
              <a:xfrm>
                <a:off x="9470044" y="1990216"/>
                <a:ext cx="0" cy="3823133"/>
              </a:xfrm>
              <a:prstGeom prst="line">
                <a:avLst/>
              </a:prstGeom>
              <a:ln w="12700" cap="rnd">
                <a:solidFill>
                  <a:schemeClr val="tx1">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F5A14592-D894-1643-AE54-5F9B15A6FB70}"/>
                  </a:ext>
                </a:extLst>
              </p:cNvPr>
              <p:cNvCxnSpPr/>
              <p:nvPr userDrawn="1"/>
            </p:nvCxnSpPr>
            <p:spPr>
              <a:xfrm>
                <a:off x="9944822" y="1990216"/>
                <a:ext cx="0" cy="3823133"/>
              </a:xfrm>
              <a:prstGeom prst="line">
                <a:avLst/>
              </a:prstGeom>
              <a:ln w="12700" cap="rnd">
                <a:solidFill>
                  <a:schemeClr val="tx1">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41938DFC-5AAF-B04C-96B7-D0FAD524FD3F}"/>
                  </a:ext>
                </a:extLst>
              </p:cNvPr>
              <p:cNvCxnSpPr/>
              <p:nvPr userDrawn="1"/>
            </p:nvCxnSpPr>
            <p:spPr>
              <a:xfrm>
                <a:off x="10419600" y="1990216"/>
                <a:ext cx="0" cy="3823133"/>
              </a:xfrm>
              <a:prstGeom prst="line">
                <a:avLst/>
              </a:prstGeom>
              <a:ln w="12700" cap="rnd">
                <a:solidFill>
                  <a:schemeClr val="tx1">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25" name="Group 124">
              <a:extLst>
                <a:ext uri="{FF2B5EF4-FFF2-40B4-BE49-F238E27FC236}">
                  <a16:creationId xmlns:a16="http://schemas.microsoft.com/office/drawing/2014/main" id="{E052BB69-7304-DC43-BF98-721BF24BF2C7}"/>
                </a:ext>
              </a:extLst>
            </p:cNvPr>
            <p:cNvGrpSpPr/>
            <p:nvPr userDrawn="1"/>
          </p:nvGrpSpPr>
          <p:grpSpPr>
            <a:xfrm>
              <a:off x="5731761" y="1990216"/>
              <a:ext cx="949556" cy="3823133"/>
              <a:chOff x="7668267" y="1990216"/>
              <a:chExt cx="949556" cy="3823133"/>
            </a:xfrm>
          </p:grpSpPr>
          <p:cxnSp>
            <p:nvCxnSpPr>
              <p:cNvPr id="126" name="Straight Connector 125">
                <a:extLst>
                  <a:ext uri="{FF2B5EF4-FFF2-40B4-BE49-F238E27FC236}">
                    <a16:creationId xmlns:a16="http://schemas.microsoft.com/office/drawing/2014/main" id="{500FF8F2-A530-054E-9B4B-7C4279F230C5}"/>
                  </a:ext>
                </a:extLst>
              </p:cNvPr>
              <p:cNvCxnSpPr/>
              <p:nvPr/>
            </p:nvCxnSpPr>
            <p:spPr>
              <a:xfrm>
                <a:off x="7668267" y="1990216"/>
                <a:ext cx="0" cy="3823133"/>
              </a:xfrm>
              <a:prstGeom prst="line">
                <a:avLst/>
              </a:prstGeom>
              <a:ln w="12700" cap="rnd">
                <a:solidFill>
                  <a:schemeClr val="tx1">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6D64B6F8-613A-D840-BFED-A2C85A3101CA}"/>
                  </a:ext>
                </a:extLst>
              </p:cNvPr>
              <p:cNvCxnSpPr/>
              <p:nvPr/>
            </p:nvCxnSpPr>
            <p:spPr>
              <a:xfrm>
                <a:off x="8143045" y="1990216"/>
                <a:ext cx="0" cy="3823133"/>
              </a:xfrm>
              <a:prstGeom prst="line">
                <a:avLst/>
              </a:prstGeom>
              <a:ln w="12700" cap="rnd">
                <a:solidFill>
                  <a:schemeClr val="tx1">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559F8390-A99F-1248-9FDF-8AD872E0B52A}"/>
                  </a:ext>
                </a:extLst>
              </p:cNvPr>
              <p:cNvCxnSpPr/>
              <p:nvPr/>
            </p:nvCxnSpPr>
            <p:spPr>
              <a:xfrm>
                <a:off x="8617823" y="1990216"/>
                <a:ext cx="0" cy="3823133"/>
              </a:xfrm>
              <a:prstGeom prst="line">
                <a:avLst/>
              </a:prstGeom>
              <a:ln w="12700" cap="rnd">
                <a:solidFill>
                  <a:schemeClr val="tx1">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29" name="Group 128">
              <a:extLst>
                <a:ext uri="{FF2B5EF4-FFF2-40B4-BE49-F238E27FC236}">
                  <a16:creationId xmlns:a16="http://schemas.microsoft.com/office/drawing/2014/main" id="{7340AC37-B29D-D546-B7E7-88936BEF6802}"/>
                </a:ext>
              </a:extLst>
            </p:cNvPr>
            <p:cNvGrpSpPr/>
            <p:nvPr userDrawn="1"/>
          </p:nvGrpSpPr>
          <p:grpSpPr>
            <a:xfrm>
              <a:off x="3880038" y="1990216"/>
              <a:ext cx="949556" cy="3823133"/>
              <a:chOff x="7668267" y="1990216"/>
              <a:chExt cx="949556" cy="3823133"/>
            </a:xfrm>
          </p:grpSpPr>
          <p:cxnSp>
            <p:nvCxnSpPr>
              <p:cNvPr id="130" name="Straight Connector 129">
                <a:extLst>
                  <a:ext uri="{FF2B5EF4-FFF2-40B4-BE49-F238E27FC236}">
                    <a16:creationId xmlns:a16="http://schemas.microsoft.com/office/drawing/2014/main" id="{FAB9D86D-3F85-BB47-883B-ADB78354B9A4}"/>
                  </a:ext>
                </a:extLst>
              </p:cNvPr>
              <p:cNvCxnSpPr/>
              <p:nvPr/>
            </p:nvCxnSpPr>
            <p:spPr>
              <a:xfrm>
                <a:off x="7668267" y="1990216"/>
                <a:ext cx="0" cy="3823133"/>
              </a:xfrm>
              <a:prstGeom prst="line">
                <a:avLst/>
              </a:prstGeom>
              <a:ln w="12700" cap="rnd">
                <a:solidFill>
                  <a:schemeClr val="tx1">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6C9304D8-7929-E448-99AE-DC90A10B0AD9}"/>
                  </a:ext>
                </a:extLst>
              </p:cNvPr>
              <p:cNvCxnSpPr/>
              <p:nvPr/>
            </p:nvCxnSpPr>
            <p:spPr>
              <a:xfrm>
                <a:off x="8143045" y="1990216"/>
                <a:ext cx="0" cy="3823133"/>
              </a:xfrm>
              <a:prstGeom prst="line">
                <a:avLst/>
              </a:prstGeom>
              <a:ln w="12700" cap="rnd">
                <a:solidFill>
                  <a:schemeClr val="tx1">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EB177D78-44C8-094C-A9BC-2B93C776B29F}"/>
                  </a:ext>
                </a:extLst>
              </p:cNvPr>
              <p:cNvCxnSpPr/>
              <p:nvPr/>
            </p:nvCxnSpPr>
            <p:spPr>
              <a:xfrm>
                <a:off x="8617823" y="1990216"/>
                <a:ext cx="0" cy="3823133"/>
              </a:xfrm>
              <a:prstGeom prst="line">
                <a:avLst/>
              </a:prstGeom>
              <a:ln w="12700" cap="rnd">
                <a:solidFill>
                  <a:schemeClr val="tx1">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grpSp>
      </p:grpSp>
      <p:sp>
        <p:nvSpPr>
          <p:cNvPr id="81" name="Text Placeholder 80">
            <a:extLst>
              <a:ext uri="{FF2B5EF4-FFF2-40B4-BE49-F238E27FC236}">
                <a16:creationId xmlns:a16="http://schemas.microsoft.com/office/drawing/2014/main" id="{CCEA4F1E-C9DC-EF48-BDC0-145272CE2DE8}"/>
              </a:ext>
            </a:extLst>
          </p:cNvPr>
          <p:cNvSpPr>
            <a:spLocks noGrp="1"/>
          </p:cNvSpPr>
          <p:nvPr>
            <p:ph type="body" sz="quarter" idx="17" hasCustomPrompt="1"/>
          </p:nvPr>
        </p:nvSpPr>
        <p:spPr>
          <a:xfrm>
            <a:off x="3588198" y="2826521"/>
            <a:ext cx="2318355" cy="339188"/>
          </a:xfrm>
          <a:prstGeom prst="rect">
            <a:avLst/>
          </a:prstGeom>
        </p:spPr>
        <p:txBody>
          <a:bodyPr anchor="ctr">
            <a:noAutofit/>
          </a:bodyPr>
          <a:lstStyle>
            <a:lvl1pPr marL="0" indent="0">
              <a:lnSpc>
                <a:spcPct val="90000"/>
              </a:lnSpc>
              <a:buNone/>
              <a:defRPr sz="1300">
                <a:solidFill>
                  <a:schemeClr val="bg1"/>
                </a:solidFill>
              </a:defRPr>
            </a:lvl1pPr>
          </a:lstStyle>
          <a:p>
            <a:pPr lvl="0"/>
            <a:r>
              <a:rPr lang="en-US" dirty="0"/>
              <a:t>Information here</a:t>
            </a:r>
            <a:br>
              <a:rPr lang="en-US" dirty="0"/>
            </a:br>
            <a:r>
              <a:rPr lang="en-US" dirty="0"/>
              <a:t>2 lines available</a:t>
            </a:r>
          </a:p>
        </p:txBody>
      </p:sp>
      <p:sp>
        <p:nvSpPr>
          <p:cNvPr id="82" name="Text Placeholder 80">
            <a:extLst>
              <a:ext uri="{FF2B5EF4-FFF2-40B4-BE49-F238E27FC236}">
                <a16:creationId xmlns:a16="http://schemas.microsoft.com/office/drawing/2014/main" id="{46E45373-D014-9745-B704-183745DD27F5}"/>
              </a:ext>
            </a:extLst>
          </p:cNvPr>
          <p:cNvSpPr>
            <a:spLocks noGrp="1"/>
          </p:cNvSpPr>
          <p:nvPr>
            <p:ph type="body" sz="quarter" idx="18" hasCustomPrompt="1"/>
          </p:nvPr>
        </p:nvSpPr>
        <p:spPr>
          <a:xfrm>
            <a:off x="6344098" y="2826521"/>
            <a:ext cx="2318355" cy="339188"/>
          </a:xfrm>
          <a:prstGeom prst="rect">
            <a:avLst/>
          </a:prstGeom>
        </p:spPr>
        <p:txBody>
          <a:bodyPr anchor="ctr">
            <a:noAutofit/>
          </a:bodyPr>
          <a:lstStyle>
            <a:lvl1pPr marL="0" indent="0">
              <a:lnSpc>
                <a:spcPct val="90000"/>
              </a:lnSpc>
              <a:buNone/>
              <a:defRPr sz="1300">
                <a:solidFill>
                  <a:schemeClr val="bg1"/>
                </a:solidFill>
              </a:defRPr>
            </a:lvl1pPr>
          </a:lstStyle>
          <a:p>
            <a:pPr lvl="0"/>
            <a:r>
              <a:rPr lang="en-US" dirty="0"/>
              <a:t>Information here</a:t>
            </a:r>
            <a:br>
              <a:rPr lang="en-US" dirty="0"/>
            </a:br>
            <a:r>
              <a:rPr lang="en-US" dirty="0"/>
              <a:t>2 lines available</a:t>
            </a:r>
          </a:p>
        </p:txBody>
      </p:sp>
      <p:sp>
        <p:nvSpPr>
          <p:cNvPr id="83" name="Text Placeholder 80">
            <a:extLst>
              <a:ext uri="{FF2B5EF4-FFF2-40B4-BE49-F238E27FC236}">
                <a16:creationId xmlns:a16="http://schemas.microsoft.com/office/drawing/2014/main" id="{E3BC7637-81D8-E047-A07B-1575529F02E3}"/>
              </a:ext>
            </a:extLst>
          </p:cNvPr>
          <p:cNvSpPr>
            <a:spLocks noGrp="1"/>
          </p:cNvSpPr>
          <p:nvPr>
            <p:ph type="body" sz="quarter" idx="19" hasCustomPrompt="1"/>
          </p:nvPr>
        </p:nvSpPr>
        <p:spPr>
          <a:xfrm>
            <a:off x="6610798" y="2166121"/>
            <a:ext cx="2318355" cy="339188"/>
          </a:xfrm>
          <a:prstGeom prst="rect">
            <a:avLst/>
          </a:prstGeom>
        </p:spPr>
        <p:txBody>
          <a:bodyPr anchor="ctr">
            <a:noAutofit/>
          </a:bodyPr>
          <a:lstStyle>
            <a:lvl1pPr marL="0" indent="0">
              <a:lnSpc>
                <a:spcPct val="90000"/>
              </a:lnSpc>
              <a:buNone/>
              <a:defRPr sz="1300">
                <a:solidFill>
                  <a:schemeClr val="bg1"/>
                </a:solidFill>
              </a:defRPr>
            </a:lvl1pPr>
          </a:lstStyle>
          <a:p>
            <a:pPr lvl="0"/>
            <a:r>
              <a:rPr lang="en-US" dirty="0"/>
              <a:t>Information here</a:t>
            </a:r>
            <a:br>
              <a:rPr lang="en-US" dirty="0"/>
            </a:br>
            <a:r>
              <a:rPr lang="en-US" dirty="0"/>
              <a:t>2 lines available</a:t>
            </a:r>
          </a:p>
        </p:txBody>
      </p:sp>
      <p:sp>
        <p:nvSpPr>
          <p:cNvPr id="85" name="Text Placeholder 80">
            <a:extLst>
              <a:ext uri="{FF2B5EF4-FFF2-40B4-BE49-F238E27FC236}">
                <a16:creationId xmlns:a16="http://schemas.microsoft.com/office/drawing/2014/main" id="{9DD81288-7DB3-774A-ACE8-8FDA4B1A23A8}"/>
              </a:ext>
            </a:extLst>
          </p:cNvPr>
          <p:cNvSpPr>
            <a:spLocks noGrp="1"/>
          </p:cNvSpPr>
          <p:nvPr>
            <p:ph type="body" sz="quarter" idx="20" hasCustomPrompt="1"/>
          </p:nvPr>
        </p:nvSpPr>
        <p:spPr>
          <a:xfrm>
            <a:off x="3588198" y="3499621"/>
            <a:ext cx="2318355" cy="339188"/>
          </a:xfrm>
          <a:prstGeom prst="rect">
            <a:avLst/>
          </a:prstGeom>
        </p:spPr>
        <p:txBody>
          <a:bodyPr anchor="ctr">
            <a:noAutofit/>
          </a:bodyPr>
          <a:lstStyle>
            <a:lvl1pPr marL="0" indent="0">
              <a:lnSpc>
                <a:spcPct val="90000"/>
              </a:lnSpc>
              <a:buNone/>
              <a:defRPr sz="1300">
                <a:solidFill>
                  <a:schemeClr val="bg1"/>
                </a:solidFill>
              </a:defRPr>
            </a:lvl1pPr>
          </a:lstStyle>
          <a:p>
            <a:pPr lvl="0"/>
            <a:r>
              <a:rPr lang="en-US" dirty="0"/>
              <a:t>Information here</a:t>
            </a:r>
            <a:br>
              <a:rPr lang="en-US" dirty="0"/>
            </a:br>
            <a:r>
              <a:rPr lang="en-US" dirty="0"/>
              <a:t>2 lines available</a:t>
            </a:r>
          </a:p>
        </p:txBody>
      </p:sp>
    </p:spTree>
    <p:extLst>
      <p:ext uri="{BB962C8B-B14F-4D97-AF65-F5344CB8AC3E}">
        <p14:creationId xmlns:p14="http://schemas.microsoft.com/office/powerpoint/2010/main" val="30912755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End Slide">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C7F7CF2-A577-2546-9316-0CC2160E4A6F}"/>
              </a:ext>
            </a:extLst>
          </p:cNvPr>
          <p:cNvSpPr/>
          <p:nvPr userDrawn="1"/>
        </p:nvSpPr>
        <p:spPr>
          <a:xfrm>
            <a:off x="10345571" y="6308522"/>
            <a:ext cx="1214651" cy="3275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2" name="Rectangle 21">
            <a:extLst>
              <a:ext uri="{FF2B5EF4-FFF2-40B4-BE49-F238E27FC236}">
                <a16:creationId xmlns:a16="http://schemas.microsoft.com/office/drawing/2014/main" id="{2FF2EC81-72AE-A74F-A934-235E12C98EA9}"/>
              </a:ext>
            </a:extLst>
          </p:cNvPr>
          <p:cNvSpPr/>
          <p:nvPr userDrawn="1"/>
        </p:nvSpPr>
        <p:spPr>
          <a:xfrm>
            <a:off x="439386" y="6377048"/>
            <a:ext cx="415389" cy="30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0" name="Rectangle 9">
            <a:extLst>
              <a:ext uri="{FF2B5EF4-FFF2-40B4-BE49-F238E27FC236}">
                <a16:creationId xmlns:a16="http://schemas.microsoft.com/office/drawing/2014/main" id="{55231912-DD3F-DA41-B87E-CFF4C88B787B}"/>
              </a:ext>
            </a:extLst>
          </p:cNvPr>
          <p:cNvSpPr/>
          <p:nvPr/>
        </p:nvSpPr>
        <p:spPr>
          <a:xfrm>
            <a:off x="311727" y="310394"/>
            <a:ext cx="11565346" cy="6235879"/>
          </a:xfrm>
          <a:prstGeom prst="rect">
            <a:avLst/>
          </a:prstGeom>
          <a:solidFill>
            <a:srgbClr val="394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CEA93CFA-D12D-1748-9E4C-3BBC9D29AA4B}"/>
              </a:ext>
            </a:extLst>
          </p:cNvPr>
          <p:cNvPicPr>
            <a:picLocks noChangeAspect="1"/>
          </p:cNvPicPr>
          <p:nvPr/>
        </p:nvPicPr>
        <p:blipFill>
          <a:blip r:embed="rId2"/>
          <a:stretch>
            <a:fillRect/>
          </a:stretch>
        </p:blipFill>
        <p:spPr>
          <a:xfrm>
            <a:off x="5200774" y="5441338"/>
            <a:ext cx="1787250" cy="339352"/>
          </a:xfrm>
          <a:prstGeom prst="rect">
            <a:avLst/>
          </a:prstGeom>
        </p:spPr>
      </p:pic>
      <p:sp>
        <p:nvSpPr>
          <p:cNvPr id="12" name="TextBox 11">
            <a:extLst>
              <a:ext uri="{FF2B5EF4-FFF2-40B4-BE49-F238E27FC236}">
                <a16:creationId xmlns:a16="http://schemas.microsoft.com/office/drawing/2014/main" id="{BD0299BF-3553-784B-AB74-5F461FA0CDB4}"/>
              </a:ext>
            </a:extLst>
          </p:cNvPr>
          <p:cNvSpPr txBox="1"/>
          <p:nvPr/>
        </p:nvSpPr>
        <p:spPr>
          <a:xfrm>
            <a:off x="-1" y="3148520"/>
            <a:ext cx="12188801" cy="707886"/>
          </a:xfrm>
          <a:prstGeom prst="rect">
            <a:avLst/>
          </a:prstGeom>
          <a:noFill/>
        </p:spPr>
        <p:txBody>
          <a:bodyPr wrap="square" rtlCol="0">
            <a:spAutoFit/>
          </a:bodyPr>
          <a:lstStyle/>
          <a:p>
            <a:pPr algn="ctr"/>
            <a:r>
              <a:rPr lang="en-US" sz="4000" b="0" dirty="0">
                <a:solidFill>
                  <a:schemeClr val="accent1"/>
                </a:solidFill>
              </a:rPr>
              <a:t>Thank you.</a:t>
            </a:r>
          </a:p>
        </p:txBody>
      </p:sp>
      <p:sp>
        <p:nvSpPr>
          <p:cNvPr id="15" name="TextBox 14">
            <a:extLst>
              <a:ext uri="{FF2B5EF4-FFF2-40B4-BE49-F238E27FC236}">
                <a16:creationId xmlns:a16="http://schemas.microsoft.com/office/drawing/2014/main" id="{12A0EDCA-D6E9-4749-ADC1-6D9106036384}"/>
              </a:ext>
            </a:extLst>
          </p:cNvPr>
          <p:cNvSpPr txBox="1"/>
          <p:nvPr/>
        </p:nvSpPr>
        <p:spPr>
          <a:xfrm>
            <a:off x="-3200" y="5992626"/>
            <a:ext cx="12195200" cy="294632"/>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1000" b="1" dirty="0">
                <a:solidFill>
                  <a:schemeClr val="bg2"/>
                </a:solidFill>
                <a:latin typeface="Arial" panose="020B0604020202020204" pitchFamily="34" charset="0"/>
                <a:cs typeface="Arial" panose="020B0604020202020204" pitchFamily="34" charset="0"/>
              </a:rPr>
              <a:t>©2018 Teradata</a:t>
            </a:r>
            <a:endParaRPr lang="en-US" sz="1000" b="1" dirty="0">
              <a:solidFill>
                <a:schemeClr val="bg2"/>
              </a:solidFill>
              <a:effectLst/>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C5A011A7-DFB2-DB44-9E1C-CC59AB0FCB81}"/>
              </a:ext>
            </a:extLst>
          </p:cNvPr>
          <p:cNvSpPr/>
          <p:nvPr userDrawn="1"/>
        </p:nvSpPr>
        <p:spPr>
          <a:xfrm>
            <a:off x="311727" y="310394"/>
            <a:ext cx="11565346" cy="6235879"/>
          </a:xfrm>
          <a:prstGeom prst="rect">
            <a:avLst/>
          </a:prstGeom>
          <a:solidFill>
            <a:srgbClr val="394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D43DA471-06B7-A040-918A-DAFBF85F49A3}"/>
              </a:ext>
            </a:extLst>
          </p:cNvPr>
          <p:cNvPicPr>
            <a:picLocks noChangeAspect="1"/>
          </p:cNvPicPr>
          <p:nvPr userDrawn="1"/>
        </p:nvPicPr>
        <p:blipFill>
          <a:blip r:embed="rId2"/>
          <a:stretch>
            <a:fillRect/>
          </a:stretch>
        </p:blipFill>
        <p:spPr>
          <a:xfrm>
            <a:off x="5200774" y="5441338"/>
            <a:ext cx="1787250" cy="339352"/>
          </a:xfrm>
          <a:prstGeom prst="rect">
            <a:avLst/>
          </a:prstGeom>
        </p:spPr>
      </p:pic>
      <p:sp>
        <p:nvSpPr>
          <p:cNvPr id="17" name="TextBox 16">
            <a:extLst>
              <a:ext uri="{FF2B5EF4-FFF2-40B4-BE49-F238E27FC236}">
                <a16:creationId xmlns:a16="http://schemas.microsoft.com/office/drawing/2014/main" id="{8E0CA0D1-A0A5-134A-8AB5-0B7C7F583103}"/>
              </a:ext>
            </a:extLst>
          </p:cNvPr>
          <p:cNvSpPr txBox="1"/>
          <p:nvPr userDrawn="1"/>
        </p:nvSpPr>
        <p:spPr>
          <a:xfrm>
            <a:off x="-1" y="3148520"/>
            <a:ext cx="12188801" cy="707886"/>
          </a:xfrm>
          <a:prstGeom prst="rect">
            <a:avLst/>
          </a:prstGeom>
          <a:noFill/>
        </p:spPr>
        <p:txBody>
          <a:bodyPr wrap="square" rtlCol="0">
            <a:spAutoFit/>
          </a:bodyPr>
          <a:lstStyle/>
          <a:p>
            <a:pPr algn="ctr"/>
            <a:r>
              <a:rPr lang="en-US" sz="4000" b="1" dirty="0">
                <a:solidFill>
                  <a:schemeClr val="accent1"/>
                </a:solidFill>
              </a:rPr>
              <a:t>Thank you.</a:t>
            </a:r>
          </a:p>
        </p:txBody>
      </p:sp>
      <p:sp>
        <p:nvSpPr>
          <p:cNvPr id="19" name="TextBox 18">
            <a:extLst>
              <a:ext uri="{FF2B5EF4-FFF2-40B4-BE49-F238E27FC236}">
                <a16:creationId xmlns:a16="http://schemas.microsoft.com/office/drawing/2014/main" id="{BBA04D5B-D99C-3C4B-814D-424772DC760E}"/>
              </a:ext>
            </a:extLst>
          </p:cNvPr>
          <p:cNvSpPr txBox="1"/>
          <p:nvPr userDrawn="1"/>
        </p:nvSpPr>
        <p:spPr>
          <a:xfrm>
            <a:off x="311727" y="6048004"/>
            <a:ext cx="11565346" cy="153888"/>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bg2"/>
                </a:solidFill>
                <a:latin typeface="Arial" panose="020B0604020202020204" pitchFamily="34" charset="0"/>
                <a:cs typeface="Arial" panose="020B0604020202020204" pitchFamily="34" charset="0"/>
              </a:rPr>
              <a:t>©2018 Teradata</a:t>
            </a:r>
            <a:endParaRPr lang="en-US" sz="1000" b="1" dirty="0">
              <a:solidFill>
                <a:schemeClr val="bg2"/>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8066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FB5B278-83B7-3046-8766-F3AC294D9E84}"/>
              </a:ext>
            </a:extLst>
          </p:cNvPr>
          <p:cNvSpPr>
            <a:spLocks noGrp="1"/>
          </p:cNvSpPr>
          <p:nvPr>
            <p:ph type="title" hasCustomPrompt="1"/>
          </p:nvPr>
        </p:nvSpPr>
        <p:spPr/>
        <p:txBody>
          <a:bodyPr/>
          <a:lstStyle/>
          <a:p>
            <a:r>
              <a:rPr lang="en-US" dirty="0"/>
              <a:t>Agenda</a:t>
            </a:r>
          </a:p>
        </p:txBody>
      </p:sp>
      <p:sp>
        <p:nvSpPr>
          <p:cNvPr id="10" name="Date Placeholder 9">
            <a:extLst>
              <a:ext uri="{FF2B5EF4-FFF2-40B4-BE49-F238E27FC236}">
                <a16:creationId xmlns:a16="http://schemas.microsoft.com/office/drawing/2014/main" id="{C932055F-9606-2248-AEDA-885B4F3090AB}"/>
              </a:ext>
            </a:extLst>
          </p:cNvPr>
          <p:cNvSpPr>
            <a:spLocks noGrp="1"/>
          </p:cNvSpPr>
          <p:nvPr>
            <p:ph type="dt" sz="half" idx="15"/>
          </p:nvPr>
        </p:nvSpPr>
        <p:spPr>
          <a:xfrm>
            <a:off x="933278" y="6446965"/>
            <a:ext cx="2743200" cy="169277"/>
          </a:xfrm>
          <a:prstGeom prst="rect">
            <a:avLst/>
          </a:prstGeom>
        </p:spPr>
        <p:txBody>
          <a:bodyPr/>
          <a:lstStyle/>
          <a:p>
            <a:r>
              <a:rPr lang="en-US"/>
              <a:t>©2018 Teradata</a:t>
            </a:r>
            <a:endParaRPr lang="en-US" dirty="0"/>
          </a:p>
        </p:txBody>
      </p:sp>
      <p:sp>
        <p:nvSpPr>
          <p:cNvPr id="7" name="Content Placeholder 5">
            <a:extLst>
              <a:ext uri="{FF2B5EF4-FFF2-40B4-BE49-F238E27FC236}">
                <a16:creationId xmlns:a16="http://schemas.microsoft.com/office/drawing/2014/main" id="{ECB34F34-D933-FF46-BAD3-AA030BFB1D74}"/>
              </a:ext>
            </a:extLst>
          </p:cNvPr>
          <p:cNvSpPr>
            <a:spLocks noGrp="1"/>
          </p:cNvSpPr>
          <p:nvPr>
            <p:ph sz="quarter" idx="17"/>
          </p:nvPr>
        </p:nvSpPr>
        <p:spPr>
          <a:xfrm>
            <a:off x="587375" y="1600200"/>
            <a:ext cx="6988175" cy="4610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440810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userDrawn="1"/>
        </p:nvSpPr>
        <p:spPr>
          <a:xfrm>
            <a:off x="440267" y="6312873"/>
            <a:ext cx="722227" cy="365293"/>
          </a:xfrm>
          <a:prstGeom prst="rect">
            <a:avLst/>
          </a:prstGeom>
          <a:noFill/>
        </p:spPr>
        <p:txBody>
          <a:bodyPr wrap="square" rtlCol="0">
            <a:spAutoFit/>
          </a:bodyPr>
          <a:lstStyle/>
          <a:p>
            <a:pPr>
              <a:lnSpc>
                <a:spcPct val="95000"/>
              </a:lnSpc>
              <a:spcBef>
                <a:spcPts val="533"/>
              </a:spcBef>
            </a:pPr>
            <a:fld id="{8019FDBD-FFC2-4F8D-87F7-E4990CDD9FD8}" type="slidenum">
              <a:rPr lang="en-US" sz="1867" smtClean="0">
                <a:solidFill>
                  <a:schemeClr val="tx1"/>
                </a:solidFill>
              </a:rPr>
              <a:pPr>
                <a:lnSpc>
                  <a:spcPct val="95000"/>
                </a:lnSpc>
                <a:spcBef>
                  <a:spcPts val="533"/>
                </a:spcBef>
              </a:pPr>
              <a:t>‹#›</a:t>
            </a:fld>
            <a:endParaRPr lang="en-US" sz="1867">
              <a:solidFill>
                <a:schemeClr val="tx1"/>
              </a:solidFill>
            </a:endParaRPr>
          </a:p>
        </p:txBody>
      </p:sp>
      <p:cxnSp>
        <p:nvCxnSpPr>
          <p:cNvPr id="6" name="Straight Connector 5"/>
          <p:cNvCxnSpPr/>
          <p:nvPr userDrawn="1"/>
        </p:nvCxnSpPr>
        <p:spPr>
          <a:xfrm>
            <a:off x="530644" y="952303"/>
            <a:ext cx="11336867" cy="2117"/>
          </a:xfrm>
          <a:prstGeom prst="line">
            <a:avLst/>
          </a:prstGeom>
          <a:ln w="9525" cap="flat" cmpd="sng" algn="ctr">
            <a:solidFill>
              <a:schemeClr val="tx1">
                <a:lumMod val="50000"/>
                <a:lumOff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Title 2"/>
          <p:cNvSpPr>
            <a:spLocks noGrp="1"/>
          </p:cNvSpPr>
          <p:nvPr>
            <p:ph type="title" hasCustomPrompt="1"/>
          </p:nvPr>
        </p:nvSpPr>
        <p:spPr>
          <a:xfrm>
            <a:off x="552891" y="149247"/>
            <a:ext cx="10972800" cy="734287"/>
          </a:xfrm>
        </p:spPr>
        <p:txBody>
          <a:bodyPr/>
          <a:lstStyle>
            <a:lvl1pPr>
              <a:defRPr sz="4000"/>
            </a:lvl1pPr>
          </a:lstStyle>
          <a:p>
            <a:r>
              <a:rPr lang="en-US" dirty="0"/>
              <a:t>Click to Edit Text</a:t>
            </a:r>
          </a:p>
        </p:txBody>
      </p:sp>
      <p:sp>
        <p:nvSpPr>
          <p:cNvPr id="8" name="Text Placeholder 19"/>
          <p:cNvSpPr>
            <a:spLocks noGrp="1"/>
          </p:cNvSpPr>
          <p:nvPr>
            <p:ph type="body" sz="quarter" idx="13" hasCustomPrompt="1"/>
          </p:nvPr>
        </p:nvSpPr>
        <p:spPr>
          <a:xfrm>
            <a:off x="536449" y="1326311"/>
            <a:ext cx="5612561" cy="4837439"/>
          </a:xfrm>
        </p:spPr>
        <p:txBody>
          <a:bodyPr/>
          <a:lstStyle>
            <a:lvl1pPr>
              <a:lnSpc>
                <a:spcPct val="100000"/>
              </a:lnSpc>
              <a:spcBef>
                <a:spcPts val="0"/>
              </a:spcBef>
              <a:defRPr>
                <a:solidFill>
                  <a:srgbClr val="555659"/>
                </a:solidFill>
              </a:defRPr>
            </a:lvl1pPr>
            <a:lvl2pPr marL="920728" indent="-311143">
              <a:lnSpc>
                <a:spcPct val="100000"/>
              </a:lnSpc>
              <a:spcBef>
                <a:spcPts val="0"/>
              </a:spcBef>
              <a:buClr>
                <a:schemeClr val="tx1"/>
              </a:buClr>
              <a:buFont typeface="Arial" panose="020B0604020202020204" pitchFamily="34" charset="0"/>
              <a:buChar char="•"/>
              <a:defRPr sz="2400">
                <a:solidFill>
                  <a:srgbClr val="555659"/>
                </a:solidFill>
                <a:latin typeface="Century Gothic" panose="020B0502020202020204" pitchFamily="34" charset="0"/>
              </a:defRPr>
            </a:lvl2pPr>
            <a:lvl3pPr marL="1530312" indent="-311143">
              <a:lnSpc>
                <a:spcPct val="100000"/>
              </a:lnSpc>
              <a:spcBef>
                <a:spcPts val="0"/>
              </a:spcBef>
              <a:buClr>
                <a:schemeClr val="tx1"/>
              </a:buClr>
              <a:buFont typeface="Arial" panose="020B0604020202020204" pitchFamily="34" charset="0"/>
              <a:buChar char="•"/>
              <a:defRPr sz="2400">
                <a:solidFill>
                  <a:srgbClr val="555659"/>
                </a:solidFill>
                <a:latin typeface="Century Gothic" panose="020B0502020202020204" pitchFamily="34" charset="0"/>
              </a:defRPr>
            </a:lvl3pPr>
            <a:lvl4pPr marL="2139897" marR="0" indent="-311143" algn="l" defTabSz="1219170" rtl="0" eaLnBrk="1" fontAlgn="auto" latinLnBrk="0" hangingPunct="1">
              <a:lnSpc>
                <a:spcPct val="100000"/>
              </a:lnSpc>
              <a:spcBef>
                <a:spcPts val="0"/>
              </a:spcBef>
              <a:spcAft>
                <a:spcPts val="267"/>
              </a:spcAft>
              <a:buClr>
                <a:schemeClr val="tx1"/>
              </a:buClr>
              <a:buSzTx/>
              <a:buFont typeface="Arial" panose="020B0604020202020204" pitchFamily="34" charset="0"/>
              <a:buChar char="•"/>
              <a:tabLst/>
              <a:defRPr sz="2400">
                <a:solidFill>
                  <a:srgbClr val="555659"/>
                </a:solidFill>
                <a:latin typeface="Century Gothic" panose="020B0502020202020204" pitchFamily="34" charset="0"/>
              </a:defRPr>
            </a:lvl4pPr>
            <a:lvl5pPr marL="2743131" indent="-304792">
              <a:lnSpc>
                <a:spcPct val="100000"/>
              </a:lnSpc>
              <a:spcBef>
                <a:spcPts val="0"/>
              </a:spcBef>
              <a:buFont typeface="Arial" panose="020B0604020202020204" pitchFamily="34" charset="0"/>
              <a:buChar char="•"/>
              <a:defRPr sz="2400">
                <a:solidFill>
                  <a:srgbClr val="555659"/>
                </a:solidFill>
                <a:latin typeface="Century Gothic" panose="020B0502020202020204" pitchFamily="34" charset="0"/>
              </a:defRPr>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9"/>
          <p:cNvSpPr>
            <a:spLocks noGrp="1"/>
          </p:cNvSpPr>
          <p:nvPr>
            <p:ph type="body" sz="quarter" idx="14" hasCustomPrompt="1"/>
          </p:nvPr>
        </p:nvSpPr>
        <p:spPr>
          <a:xfrm>
            <a:off x="6254950" y="1326311"/>
            <a:ext cx="5612561" cy="4837439"/>
          </a:xfrm>
        </p:spPr>
        <p:txBody>
          <a:bodyPr/>
          <a:lstStyle>
            <a:lvl1pPr>
              <a:lnSpc>
                <a:spcPct val="100000"/>
              </a:lnSpc>
              <a:spcBef>
                <a:spcPts val="0"/>
              </a:spcBef>
              <a:defRPr>
                <a:solidFill>
                  <a:srgbClr val="555659"/>
                </a:solidFill>
              </a:defRPr>
            </a:lvl1pPr>
            <a:lvl2pPr marL="920728" indent="-311143">
              <a:lnSpc>
                <a:spcPct val="100000"/>
              </a:lnSpc>
              <a:spcBef>
                <a:spcPts val="0"/>
              </a:spcBef>
              <a:buClr>
                <a:schemeClr val="tx1"/>
              </a:buClr>
              <a:buFont typeface="Arial" panose="020B0604020202020204" pitchFamily="34" charset="0"/>
              <a:buChar char="•"/>
              <a:defRPr sz="2400">
                <a:solidFill>
                  <a:srgbClr val="555659"/>
                </a:solidFill>
                <a:latin typeface="Century Gothic" panose="020B0502020202020204" pitchFamily="34" charset="0"/>
              </a:defRPr>
            </a:lvl2pPr>
            <a:lvl3pPr marL="1530312" indent="-311143">
              <a:lnSpc>
                <a:spcPct val="100000"/>
              </a:lnSpc>
              <a:spcBef>
                <a:spcPts val="0"/>
              </a:spcBef>
              <a:buClr>
                <a:schemeClr val="tx1"/>
              </a:buClr>
              <a:buFont typeface="Arial" panose="020B0604020202020204" pitchFamily="34" charset="0"/>
              <a:buChar char="•"/>
              <a:defRPr sz="2400">
                <a:solidFill>
                  <a:srgbClr val="555659"/>
                </a:solidFill>
                <a:latin typeface="Century Gothic" panose="020B0502020202020204" pitchFamily="34" charset="0"/>
              </a:defRPr>
            </a:lvl3pPr>
            <a:lvl4pPr marL="2139897" marR="0" indent="-311143" algn="l" defTabSz="1219170" rtl="0" eaLnBrk="1" fontAlgn="auto" latinLnBrk="0" hangingPunct="1">
              <a:lnSpc>
                <a:spcPct val="100000"/>
              </a:lnSpc>
              <a:spcBef>
                <a:spcPts val="0"/>
              </a:spcBef>
              <a:spcAft>
                <a:spcPts val="267"/>
              </a:spcAft>
              <a:buClr>
                <a:schemeClr val="tx1"/>
              </a:buClr>
              <a:buSzTx/>
              <a:buFont typeface="Arial" panose="020B0604020202020204" pitchFamily="34" charset="0"/>
              <a:buChar char="•"/>
              <a:tabLst/>
              <a:defRPr sz="2400">
                <a:solidFill>
                  <a:srgbClr val="555659"/>
                </a:solidFill>
                <a:latin typeface="Century Gothic" panose="020B0502020202020204" pitchFamily="34" charset="0"/>
              </a:defRPr>
            </a:lvl4pPr>
            <a:lvl5pPr marL="2743131" indent="-304792">
              <a:lnSpc>
                <a:spcPct val="100000"/>
              </a:lnSpc>
              <a:spcBef>
                <a:spcPts val="0"/>
              </a:spcBef>
              <a:buFont typeface="Arial" panose="020B0604020202020204" pitchFamily="34" charset="0"/>
              <a:buChar char="•"/>
              <a:defRPr sz="2400">
                <a:solidFill>
                  <a:srgbClr val="555659"/>
                </a:solidFill>
                <a:latin typeface="Century Gothic" panose="020B0502020202020204" pitchFamily="34" charset="0"/>
              </a:defRPr>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3"/>
          <a:stretch>
            <a:fillRect/>
          </a:stretch>
        </p:blipFill>
        <p:spPr>
          <a:xfrm>
            <a:off x="9490585" y="193107"/>
            <a:ext cx="2385392" cy="542744"/>
          </a:xfrm>
          <a:prstGeom prst="rect">
            <a:avLst/>
          </a:prstGeom>
        </p:spPr>
      </p:pic>
    </p:spTree>
    <p:extLst>
      <p:ext uri="{BB962C8B-B14F-4D97-AF65-F5344CB8AC3E}">
        <p14:creationId xmlns:p14="http://schemas.microsoft.com/office/powerpoint/2010/main" val="335450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with Phot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B206701-FB2B-2243-9AF5-4D541356F370}"/>
              </a:ext>
            </a:extLst>
          </p:cNvPr>
          <p:cNvSpPr/>
          <p:nvPr userDrawn="1"/>
        </p:nvSpPr>
        <p:spPr>
          <a:xfrm>
            <a:off x="10345571" y="6308522"/>
            <a:ext cx="1214651" cy="3275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2" name="Content Placeholder 5">
            <a:extLst>
              <a:ext uri="{FF2B5EF4-FFF2-40B4-BE49-F238E27FC236}">
                <a16:creationId xmlns:a16="http://schemas.microsoft.com/office/drawing/2014/main" id="{19C70DF3-C46A-0C4F-9EE9-A292209A1592}"/>
              </a:ext>
            </a:extLst>
          </p:cNvPr>
          <p:cNvSpPr>
            <a:spLocks noGrp="1"/>
          </p:cNvSpPr>
          <p:nvPr>
            <p:ph sz="quarter" idx="18"/>
          </p:nvPr>
        </p:nvSpPr>
        <p:spPr>
          <a:xfrm>
            <a:off x="587375" y="1600200"/>
            <a:ext cx="6988175" cy="4610100"/>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0A5ED40E-3BDF-834C-B342-0AACC13AADE6}"/>
              </a:ext>
            </a:extLst>
          </p:cNvPr>
          <p:cNvSpPr>
            <a:spLocks noGrp="1"/>
          </p:cNvSpPr>
          <p:nvPr>
            <p:ph type="title" hasCustomPrompt="1"/>
          </p:nvPr>
        </p:nvSpPr>
        <p:spPr>
          <a:xfrm>
            <a:off x="587482" y="395492"/>
            <a:ext cx="6987433" cy="715294"/>
          </a:xfrm>
        </p:spPr>
        <p:txBody>
          <a:bodyPr anchor="b">
            <a:noAutofit/>
          </a:bodyPr>
          <a:lstStyle>
            <a:lvl1pPr>
              <a:defRPr lang="en-US" b="1" smtClean="0">
                <a:solidFill>
                  <a:schemeClr val="accent1"/>
                </a:solidFill>
                <a:effectLst/>
              </a:defRPr>
            </a:lvl1pPr>
          </a:lstStyle>
          <a:p>
            <a:r>
              <a:rPr lang="en-US" dirty="0"/>
              <a:t>Agenda</a:t>
            </a:r>
          </a:p>
        </p:txBody>
      </p:sp>
      <p:sp>
        <p:nvSpPr>
          <p:cNvPr id="7" name="Picture Placeholder 6">
            <a:extLst>
              <a:ext uri="{FF2B5EF4-FFF2-40B4-BE49-F238E27FC236}">
                <a16:creationId xmlns:a16="http://schemas.microsoft.com/office/drawing/2014/main" id="{9A2D2736-BFBA-BB47-995A-EF5AB50AE88D}"/>
              </a:ext>
            </a:extLst>
          </p:cNvPr>
          <p:cNvSpPr>
            <a:spLocks noGrp="1"/>
          </p:cNvSpPr>
          <p:nvPr>
            <p:ph type="pic" sz="quarter" idx="14" hasCustomPrompt="1"/>
          </p:nvPr>
        </p:nvSpPr>
        <p:spPr>
          <a:xfrm>
            <a:off x="8355013" y="293688"/>
            <a:ext cx="3532187" cy="6254750"/>
          </a:xfrm>
          <a:prstGeom prst="rect">
            <a:avLst/>
          </a:prstGeom>
        </p:spPr>
        <p:txBody>
          <a:bodyPr anchor="ctr">
            <a:normAutofit/>
          </a:bodyPr>
          <a:lstStyle>
            <a:lvl1pPr marL="0" indent="0" algn="ctr">
              <a:buNone/>
              <a:defRPr sz="2100"/>
            </a:lvl1pPr>
          </a:lstStyle>
          <a:p>
            <a:r>
              <a:rPr lang="en-US" dirty="0"/>
              <a:t>Drag image here or click the icon to prompt image insert</a:t>
            </a:r>
          </a:p>
        </p:txBody>
      </p:sp>
      <p:sp>
        <p:nvSpPr>
          <p:cNvPr id="6" name="Date Placeholder 5">
            <a:extLst>
              <a:ext uri="{FF2B5EF4-FFF2-40B4-BE49-F238E27FC236}">
                <a16:creationId xmlns:a16="http://schemas.microsoft.com/office/drawing/2014/main" id="{42EE1A06-AA3D-9643-BF77-20403566C79E}"/>
              </a:ext>
            </a:extLst>
          </p:cNvPr>
          <p:cNvSpPr>
            <a:spLocks noGrp="1"/>
          </p:cNvSpPr>
          <p:nvPr>
            <p:ph type="dt" sz="half" idx="16"/>
          </p:nvPr>
        </p:nvSpPr>
        <p:spPr>
          <a:xfrm>
            <a:off x="933278" y="6446965"/>
            <a:ext cx="2743200" cy="169277"/>
          </a:xfrm>
          <a:prstGeom prst="rect">
            <a:avLst/>
          </a:prstGeom>
        </p:spPr>
        <p:txBody>
          <a:bodyPr/>
          <a:lstStyle/>
          <a:p>
            <a:r>
              <a:rPr lang="en-US"/>
              <a:t>©2018 Teradata</a:t>
            </a:r>
            <a:endParaRPr lang="en-US" dirty="0"/>
          </a:p>
        </p:txBody>
      </p:sp>
    </p:spTree>
    <p:extLst>
      <p:ext uri="{BB962C8B-B14F-4D97-AF65-F5344CB8AC3E}">
        <p14:creationId xmlns:p14="http://schemas.microsoft.com/office/powerpoint/2010/main" val="793727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4FCB1739-2088-F54F-A6AF-3FF8B473DB03}"/>
              </a:ext>
            </a:extLst>
          </p:cNvPr>
          <p:cNvSpPr>
            <a:spLocks noGrp="1"/>
          </p:cNvSpPr>
          <p:nvPr>
            <p:ph sz="quarter" idx="16"/>
          </p:nvPr>
        </p:nvSpPr>
        <p:spPr>
          <a:xfrm>
            <a:off x="587375" y="2057401"/>
            <a:ext cx="6986588" cy="41529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0A5ED40E-3BDF-834C-B342-0AACC13AADE6}"/>
              </a:ext>
            </a:extLst>
          </p:cNvPr>
          <p:cNvSpPr>
            <a:spLocks noGrp="1"/>
          </p:cNvSpPr>
          <p:nvPr>
            <p:ph type="title" hasCustomPrompt="1"/>
          </p:nvPr>
        </p:nvSpPr>
        <p:spPr>
          <a:xfrm>
            <a:off x="587482" y="395492"/>
            <a:ext cx="10515600" cy="715294"/>
          </a:xfrm>
        </p:spPr>
        <p:txBody>
          <a:bodyPr anchor="b">
            <a:noAutofit/>
          </a:bodyPr>
          <a:lstStyle>
            <a:lvl1pPr>
              <a:defRPr lang="en-US" b="1" smtClean="0">
                <a:solidFill>
                  <a:schemeClr val="accent1"/>
                </a:solidFill>
                <a:effectLst/>
              </a:defRPr>
            </a:lvl1pPr>
          </a:lstStyle>
          <a:p>
            <a:r>
              <a:rPr lang="en-US" dirty="0"/>
              <a:t>Page Title Placeholder </a:t>
            </a:r>
          </a:p>
        </p:txBody>
      </p:sp>
      <p:sp>
        <p:nvSpPr>
          <p:cNvPr id="13" name="Text Placeholder 12">
            <a:extLst>
              <a:ext uri="{FF2B5EF4-FFF2-40B4-BE49-F238E27FC236}">
                <a16:creationId xmlns:a16="http://schemas.microsoft.com/office/drawing/2014/main" id="{27B582C0-F1B4-5E45-B235-6254D715FB52}"/>
              </a:ext>
            </a:extLst>
          </p:cNvPr>
          <p:cNvSpPr>
            <a:spLocks noGrp="1"/>
          </p:cNvSpPr>
          <p:nvPr>
            <p:ph type="body" sz="quarter" idx="11" hasCustomPrompt="1"/>
          </p:nvPr>
        </p:nvSpPr>
        <p:spPr>
          <a:xfrm>
            <a:off x="586740" y="1120581"/>
            <a:ext cx="10516342" cy="479619"/>
          </a:xfrm>
          <a:prstGeom prst="rect">
            <a:avLst/>
          </a:prstGeom>
        </p:spPr>
        <p:txBody>
          <a:bodyPr>
            <a:noAutofit/>
          </a:bodyPr>
          <a:lstStyle>
            <a:lvl1pPr marL="0" indent="0">
              <a:lnSpc>
                <a:spcPct val="100000"/>
              </a:lnSpc>
              <a:spcBef>
                <a:spcPts val="400"/>
              </a:spcBef>
              <a:buNone/>
              <a:defRPr sz="2500">
                <a:solidFill>
                  <a:schemeClr val="tx2"/>
                </a:solidFill>
              </a:defRPr>
            </a:lvl1pPr>
          </a:lstStyle>
          <a:p>
            <a:pPr lvl="0"/>
            <a:r>
              <a:rPr lang="en-US" dirty="0"/>
              <a:t>Subtitle Placeholder</a:t>
            </a:r>
          </a:p>
        </p:txBody>
      </p:sp>
      <p:sp>
        <p:nvSpPr>
          <p:cNvPr id="3" name="Date Placeholder 2">
            <a:extLst>
              <a:ext uri="{FF2B5EF4-FFF2-40B4-BE49-F238E27FC236}">
                <a16:creationId xmlns:a16="http://schemas.microsoft.com/office/drawing/2014/main" id="{53C8BCFF-4EA4-A542-89AA-6731D741D224}"/>
              </a:ext>
            </a:extLst>
          </p:cNvPr>
          <p:cNvSpPr>
            <a:spLocks noGrp="1"/>
          </p:cNvSpPr>
          <p:nvPr>
            <p:ph type="dt" sz="half" idx="13"/>
          </p:nvPr>
        </p:nvSpPr>
        <p:spPr>
          <a:xfrm>
            <a:off x="933278" y="6446965"/>
            <a:ext cx="2743200" cy="169277"/>
          </a:xfrm>
          <a:prstGeom prst="rect">
            <a:avLst/>
          </a:prstGeom>
        </p:spPr>
        <p:txBody>
          <a:bodyPr/>
          <a:lstStyle/>
          <a:p>
            <a:r>
              <a:rPr lang="en-US"/>
              <a:t>©2018 Teradata</a:t>
            </a:r>
            <a:endParaRPr lang="en-US" dirty="0"/>
          </a:p>
        </p:txBody>
      </p:sp>
    </p:spTree>
    <p:extLst>
      <p:ext uri="{BB962C8B-B14F-4D97-AF65-F5344CB8AC3E}">
        <p14:creationId xmlns:p14="http://schemas.microsoft.com/office/powerpoint/2010/main" val="1801234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Title Only">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8EBE8CA-3E13-334A-A201-6659DA8D8161}"/>
              </a:ext>
            </a:extLst>
          </p:cNvPr>
          <p:cNvSpPr>
            <a:spLocks noGrp="1"/>
          </p:cNvSpPr>
          <p:nvPr>
            <p:ph sz="quarter" idx="15"/>
          </p:nvPr>
        </p:nvSpPr>
        <p:spPr>
          <a:xfrm>
            <a:off x="587375" y="1600200"/>
            <a:ext cx="6988175" cy="4610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0A5ED40E-3BDF-834C-B342-0AACC13AADE6}"/>
              </a:ext>
            </a:extLst>
          </p:cNvPr>
          <p:cNvSpPr>
            <a:spLocks noGrp="1"/>
          </p:cNvSpPr>
          <p:nvPr>
            <p:ph type="title" hasCustomPrompt="1"/>
          </p:nvPr>
        </p:nvSpPr>
        <p:spPr>
          <a:xfrm>
            <a:off x="587482" y="395492"/>
            <a:ext cx="10515600" cy="715294"/>
          </a:xfrm>
        </p:spPr>
        <p:txBody>
          <a:bodyPr anchor="b">
            <a:noAutofit/>
          </a:bodyPr>
          <a:lstStyle>
            <a:lvl1pPr>
              <a:defRPr lang="en-US" b="1" smtClean="0">
                <a:solidFill>
                  <a:schemeClr val="accent1"/>
                </a:solidFill>
                <a:effectLst/>
              </a:defRPr>
            </a:lvl1pPr>
          </a:lstStyle>
          <a:p>
            <a:r>
              <a:rPr lang="en-US" dirty="0"/>
              <a:t>Page Title Placeholder </a:t>
            </a:r>
          </a:p>
        </p:txBody>
      </p:sp>
      <p:sp>
        <p:nvSpPr>
          <p:cNvPr id="3" name="Date Placeholder 2">
            <a:extLst>
              <a:ext uri="{FF2B5EF4-FFF2-40B4-BE49-F238E27FC236}">
                <a16:creationId xmlns:a16="http://schemas.microsoft.com/office/drawing/2014/main" id="{BF71A50F-18DA-BB46-847F-5CC3413F022F}"/>
              </a:ext>
            </a:extLst>
          </p:cNvPr>
          <p:cNvSpPr>
            <a:spLocks noGrp="1"/>
          </p:cNvSpPr>
          <p:nvPr>
            <p:ph type="dt" sz="half" idx="13"/>
          </p:nvPr>
        </p:nvSpPr>
        <p:spPr>
          <a:xfrm>
            <a:off x="933278" y="6446965"/>
            <a:ext cx="2743200" cy="169277"/>
          </a:xfrm>
          <a:prstGeom prst="rect">
            <a:avLst/>
          </a:prstGeom>
        </p:spPr>
        <p:txBody>
          <a:bodyPr/>
          <a:lstStyle/>
          <a:p>
            <a:r>
              <a:rPr lang="en-US"/>
              <a:t>©2018 Teradata</a:t>
            </a:r>
            <a:endParaRPr lang="en-US" dirty="0"/>
          </a:p>
        </p:txBody>
      </p:sp>
    </p:spTree>
    <p:extLst>
      <p:ext uri="{BB962C8B-B14F-4D97-AF65-F5344CB8AC3E}">
        <p14:creationId xmlns:p14="http://schemas.microsoft.com/office/powerpoint/2010/main" val="4195313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ED40E-3BDF-834C-B342-0AACC13AADE6}"/>
              </a:ext>
            </a:extLst>
          </p:cNvPr>
          <p:cNvSpPr>
            <a:spLocks noGrp="1"/>
          </p:cNvSpPr>
          <p:nvPr>
            <p:ph type="title" hasCustomPrompt="1"/>
          </p:nvPr>
        </p:nvSpPr>
        <p:spPr>
          <a:xfrm>
            <a:off x="587482" y="395492"/>
            <a:ext cx="10515600" cy="715294"/>
          </a:xfrm>
        </p:spPr>
        <p:txBody>
          <a:bodyPr anchor="b">
            <a:noAutofit/>
          </a:bodyPr>
          <a:lstStyle>
            <a:lvl1pPr>
              <a:defRPr lang="en-US" b="1" smtClean="0">
                <a:solidFill>
                  <a:schemeClr val="accent1"/>
                </a:solidFill>
                <a:effectLst/>
              </a:defRPr>
            </a:lvl1pPr>
          </a:lstStyle>
          <a:p>
            <a:r>
              <a:rPr lang="en-US" dirty="0"/>
              <a:t>Page Title Placeholder </a:t>
            </a:r>
            <a:endParaRPr lang="en-US" dirty="0">
              <a:solidFill>
                <a:srgbClr val="F7884F"/>
              </a:solidFill>
              <a:effectLst/>
              <a:latin typeface="Arial" panose="020B0604020202020204" pitchFamily="34" charset="0"/>
            </a:endParaRPr>
          </a:p>
        </p:txBody>
      </p:sp>
      <p:sp>
        <p:nvSpPr>
          <p:cNvPr id="3" name="Date Placeholder 2">
            <a:extLst>
              <a:ext uri="{FF2B5EF4-FFF2-40B4-BE49-F238E27FC236}">
                <a16:creationId xmlns:a16="http://schemas.microsoft.com/office/drawing/2014/main" id="{B1174DBC-EE7D-794C-95F9-AD83E5AC472C}"/>
              </a:ext>
            </a:extLst>
          </p:cNvPr>
          <p:cNvSpPr>
            <a:spLocks noGrp="1"/>
          </p:cNvSpPr>
          <p:nvPr>
            <p:ph type="dt" sz="half" idx="14"/>
          </p:nvPr>
        </p:nvSpPr>
        <p:spPr>
          <a:xfrm>
            <a:off x="933278" y="6446965"/>
            <a:ext cx="2743200" cy="169277"/>
          </a:xfrm>
          <a:prstGeom prst="rect">
            <a:avLst/>
          </a:prstGeom>
        </p:spPr>
        <p:txBody>
          <a:bodyPr/>
          <a:lstStyle/>
          <a:p>
            <a:r>
              <a:rPr lang="en-US"/>
              <a:t>©2018 Teradata</a:t>
            </a:r>
            <a:endParaRPr lang="en-US" dirty="0"/>
          </a:p>
        </p:txBody>
      </p:sp>
      <p:sp>
        <p:nvSpPr>
          <p:cNvPr id="8" name="Content Placeholder 7">
            <a:extLst>
              <a:ext uri="{FF2B5EF4-FFF2-40B4-BE49-F238E27FC236}">
                <a16:creationId xmlns:a16="http://schemas.microsoft.com/office/drawing/2014/main" id="{9378D16A-296F-504C-9993-61D859544475}"/>
              </a:ext>
            </a:extLst>
          </p:cNvPr>
          <p:cNvSpPr>
            <a:spLocks noGrp="1"/>
          </p:cNvSpPr>
          <p:nvPr>
            <p:ph sz="quarter" idx="16"/>
          </p:nvPr>
        </p:nvSpPr>
        <p:spPr>
          <a:xfrm>
            <a:off x="587375" y="2057594"/>
            <a:ext cx="5007082" cy="41527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a:extLst>
              <a:ext uri="{FF2B5EF4-FFF2-40B4-BE49-F238E27FC236}">
                <a16:creationId xmlns:a16="http://schemas.microsoft.com/office/drawing/2014/main" id="{CD724D81-F1E9-6F46-B84C-B7FD3F439A5C}"/>
              </a:ext>
            </a:extLst>
          </p:cNvPr>
          <p:cNvSpPr>
            <a:spLocks noGrp="1"/>
          </p:cNvSpPr>
          <p:nvPr>
            <p:ph sz="quarter" idx="17"/>
          </p:nvPr>
        </p:nvSpPr>
        <p:spPr>
          <a:xfrm>
            <a:off x="6096000" y="2057400"/>
            <a:ext cx="5007082" cy="41523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2">
            <a:extLst>
              <a:ext uri="{FF2B5EF4-FFF2-40B4-BE49-F238E27FC236}">
                <a16:creationId xmlns:a16="http://schemas.microsoft.com/office/drawing/2014/main" id="{9F08E5DE-9306-334B-B203-7864E801E192}"/>
              </a:ext>
            </a:extLst>
          </p:cNvPr>
          <p:cNvSpPr>
            <a:spLocks noGrp="1"/>
          </p:cNvSpPr>
          <p:nvPr>
            <p:ph type="body" sz="quarter" idx="11" hasCustomPrompt="1"/>
          </p:nvPr>
        </p:nvSpPr>
        <p:spPr>
          <a:xfrm>
            <a:off x="586740" y="1120581"/>
            <a:ext cx="10516342" cy="479619"/>
          </a:xfrm>
          <a:prstGeom prst="rect">
            <a:avLst/>
          </a:prstGeom>
        </p:spPr>
        <p:txBody>
          <a:bodyPr>
            <a:noAutofit/>
          </a:bodyPr>
          <a:lstStyle>
            <a:lvl1pPr marL="0" indent="0">
              <a:lnSpc>
                <a:spcPct val="100000"/>
              </a:lnSpc>
              <a:spcBef>
                <a:spcPts val="400"/>
              </a:spcBef>
              <a:buNone/>
              <a:defRPr sz="2500">
                <a:solidFill>
                  <a:schemeClr val="tx2"/>
                </a:solidFill>
              </a:defRPr>
            </a:lvl1pPr>
          </a:lstStyle>
          <a:p>
            <a:pPr lvl="0"/>
            <a:r>
              <a:rPr lang="en-US" dirty="0"/>
              <a:t>Subtitle Placeholder</a:t>
            </a:r>
          </a:p>
        </p:txBody>
      </p:sp>
    </p:spTree>
    <p:extLst>
      <p:ext uri="{BB962C8B-B14F-4D97-AF65-F5344CB8AC3E}">
        <p14:creationId xmlns:p14="http://schemas.microsoft.com/office/powerpoint/2010/main" val="2891998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ED40E-3BDF-834C-B342-0AACC13AADE6}"/>
              </a:ext>
            </a:extLst>
          </p:cNvPr>
          <p:cNvSpPr>
            <a:spLocks noGrp="1"/>
          </p:cNvSpPr>
          <p:nvPr>
            <p:ph type="title" hasCustomPrompt="1"/>
          </p:nvPr>
        </p:nvSpPr>
        <p:spPr>
          <a:xfrm>
            <a:off x="587482" y="395492"/>
            <a:ext cx="10515600" cy="715294"/>
          </a:xfrm>
        </p:spPr>
        <p:txBody>
          <a:bodyPr anchor="b">
            <a:noAutofit/>
          </a:bodyPr>
          <a:lstStyle>
            <a:lvl1pPr>
              <a:defRPr lang="en-US" b="1" smtClean="0">
                <a:solidFill>
                  <a:schemeClr val="accent1"/>
                </a:solidFill>
                <a:effectLst/>
              </a:defRPr>
            </a:lvl1pPr>
          </a:lstStyle>
          <a:p>
            <a:r>
              <a:rPr lang="en-US" dirty="0"/>
              <a:t>Page Title Placeholder </a:t>
            </a:r>
            <a:endParaRPr lang="en-US" dirty="0">
              <a:solidFill>
                <a:srgbClr val="F7884F"/>
              </a:solidFill>
              <a:effectLst/>
              <a:latin typeface="Arial" panose="020B0604020202020204" pitchFamily="34" charset="0"/>
            </a:endParaRPr>
          </a:p>
        </p:txBody>
      </p:sp>
      <p:sp>
        <p:nvSpPr>
          <p:cNvPr id="3" name="Date Placeholder 2">
            <a:extLst>
              <a:ext uri="{FF2B5EF4-FFF2-40B4-BE49-F238E27FC236}">
                <a16:creationId xmlns:a16="http://schemas.microsoft.com/office/drawing/2014/main" id="{B1174DBC-EE7D-794C-95F9-AD83E5AC472C}"/>
              </a:ext>
            </a:extLst>
          </p:cNvPr>
          <p:cNvSpPr>
            <a:spLocks noGrp="1"/>
          </p:cNvSpPr>
          <p:nvPr>
            <p:ph type="dt" sz="half" idx="14"/>
          </p:nvPr>
        </p:nvSpPr>
        <p:spPr>
          <a:xfrm>
            <a:off x="933278" y="6446965"/>
            <a:ext cx="2743200" cy="169277"/>
          </a:xfrm>
          <a:prstGeom prst="rect">
            <a:avLst/>
          </a:prstGeom>
        </p:spPr>
        <p:txBody>
          <a:bodyPr/>
          <a:lstStyle/>
          <a:p>
            <a:r>
              <a:rPr lang="en-US"/>
              <a:t>©2018 Teradata</a:t>
            </a:r>
            <a:endParaRPr lang="en-US" dirty="0"/>
          </a:p>
        </p:txBody>
      </p:sp>
      <p:sp>
        <p:nvSpPr>
          <p:cNvPr id="8" name="Content Placeholder 7">
            <a:extLst>
              <a:ext uri="{FF2B5EF4-FFF2-40B4-BE49-F238E27FC236}">
                <a16:creationId xmlns:a16="http://schemas.microsoft.com/office/drawing/2014/main" id="{9378D16A-296F-504C-9993-61D859544475}"/>
              </a:ext>
            </a:extLst>
          </p:cNvPr>
          <p:cNvSpPr>
            <a:spLocks noGrp="1"/>
          </p:cNvSpPr>
          <p:nvPr>
            <p:ph sz="quarter" idx="16"/>
          </p:nvPr>
        </p:nvSpPr>
        <p:spPr>
          <a:xfrm>
            <a:off x="587375" y="1600200"/>
            <a:ext cx="5007082" cy="4610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a:extLst>
              <a:ext uri="{FF2B5EF4-FFF2-40B4-BE49-F238E27FC236}">
                <a16:creationId xmlns:a16="http://schemas.microsoft.com/office/drawing/2014/main" id="{CD724D81-F1E9-6F46-B84C-B7FD3F439A5C}"/>
              </a:ext>
            </a:extLst>
          </p:cNvPr>
          <p:cNvSpPr>
            <a:spLocks noGrp="1"/>
          </p:cNvSpPr>
          <p:nvPr>
            <p:ph sz="quarter" idx="17"/>
          </p:nvPr>
        </p:nvSpPr>
        <p:spPr>
          <a:xfrm>
            <a:off x="6096000" y="1600046"/>
            <a:ext cx="5007082" cy="46096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48202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57640B-7E5D-5343-A36C-D300F51C67D0}"/>
              </a:ext>
            </a:extLst>
          </p:cNvPr>
          <p:cNvSpPr>
            <a:spLocks noGrp="1"/>
          </p:cNvSpPr>
          <p:nvPr>
            <p:ph type="dt" sz="half" idx="10"/>
          </p:nvPr>
        </p:nvSpPr>
        <p:spPr>
          <a:xfrm>
            <a:off x="933278" y="6446965"/>
            <a:ext cx="2743200" cy="169277"/>
          </a:xfrm>
          <a:prstGeom prst="rect">
            <a:avLst/>
          </a:prstGeom>
        </p:spPr>
        <p:txBody>
          <a:bodyPr/>
          <a:lstStyle/>
          <a:p>
            <a:r>
              <a:rPr lang="en-US"/>
              <a:t>©2018 Teradata</a:t>
            </a:r>
            <a:endParaRPr lang="en-US" dirty="0"/>
          </a:p>
        </p:txBody>
      </p:sp>
    </p:spTree>
    <p:extLst>
      <p:ext uri="{BB962C8B-B14F-4D97-AF65-F5344CB8AC3E}">
        <p14:creationId xmlns:p14="http://schemas.microsoft.com/office/powerpoint/2010/main" val="1874564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F56FA7-97CD-CC44-A8FE-03ECA54A4B10}"/>
              </a:ext>
            </a:extLst>
          </p:cNvPr>
          <p:cNvSpPr>
            <a:spLocks noGrp="1"/>
          </p:cNvSpPr>
          <p:nvPr>
            <p:ph type="title"/>
          </p:nvPr>
        </p:nvSpPr>
        <p:spPr>
          <a:xfrm>
            <a:off x="587482" y="395492"/>
            <a:ext cx="10515600" cy="715294"/>
          </a:xfrm>
          <a:prstGeom prst="rect">
            <a:avLst/>
          </a:prstGeom>
        </p:spPr>
        <p:txBody>
          <a:bodyPr vert="horz" lIns="91440" tIns="45720" rIns="91440" bIns="45720" rtlCol="0" anchor="b" anchorCtr="0">
            <a:noAutofit/>
          </a:bodyPr>
          <a:lstStyle/>
          <a:p>
            <a:r>
              <a:rPr lang="en-US"/>
              <a:t>Click to edit Master title style</a:t>
            </a:r>
            <a:endParaRPr lang="en-US" dirty="0"/>
          </a:p>
        </p:txBody>
      </p:sp>
      <p:pic>
        <p:nvPicPr>
          <p:cNvPr id="6" name="Picture 5">
            <a:extLst>
              <a:ext uri="{FF2B5EF4-FFF2-40B4-BE49-F238E27FC236}">
                <a16:creationId xmlns:a16="http://schemas.microsoft.com/office/drawing/2014/main" id="{8624ABD9-A1BC-F54C-83F3-D55EF0575089}"/>
              </a:ext>
            </a:extLst>
          </p:cNvPr>
          <p:cNvPicPr>
            <a:picLocks noChangeAspect="1"/>
          </p:cNvPicPr>
          <p:nvPr userDrawn="1"/>
        </p:nvPicPr>
        <p:blipFill>
          <a:blip r:embed="rId32"/>
          <a:stretch>
            <a:fillRect/>
          </a:stretch>
        </p:blipFill>
        <p:spPr>
          <a:xfrm>
            <a:off x="10413670" y="6349429"/>
            <a:ext cx="1140032" cy="215339"/>
          </a:xfrm>
          <a:prstGeom prst="rect">
            <a:avLst/>
          </a:prstGeom>
        </p:spPr>
      </p:pic>
      <p:sp>
        <p:nvSpPr>
          <p:cNvPr id="7" name="Text Placeholder 13">
            <a:extLst>
              <a:ext uri="{FF2B5EF4-FFF2-40B4-BE49-F238E27FC236}">
                <a16:creationId xmlns:a16="http://schemas.microsoft.com/office/drawing/2014/main" id="{AB083E24-8154-9543-A6CC-28C5F5B3C69F}"/>
              </a:ext>
            </a:extLst>
          </p:cNvPr>
          <p:cNvSpPr txBox="1">
            <a:spLocks/>
          </p:cNvSpPr>
          <p:nvPr/>
        </p:nvSpPr>
        <p:spPr>
          <a:xfrm>
            <a:off x="509751" y="6393655"/>
            <a:ext cx="328449" cy="251607"/>
          </a:xfrm>
          <a:prstGeom prst="rect">
            <a:avLst/>
          </a:prstGeom>
        </p:spPr>
        <p:txBody>
          <a:bodyPr anchor="t">
            <a:noAutofit/>
          </a:bodyPr>
          <a:lstStyle>
            <a:lvl1pPr marL="0" indent="0" algn="l" defTabSz="914400" rtl="0" eaLnBrk="1" latinLnBrk="0" hangingPunct="1">
              <a:lnSpc>
                <a:spcPct val="150000"/>
              </a:lnSpc>
              <a:spcBef>
                <a:spcPts val="1000"/>
              </a:spcBef>
              <a:buFont typeface="Arial" panose="020B0604020202020204" pitchFamily="34" charset="0"/>
              <a:buNone/>
              <a:defRPr lang="en-US" sz="1250" b="0" i="0" kern="1200" smtClean="0">
                <a:solidFill>
                  <a:schemeClr val="bg1">
                    <a:lumMod val="85000"/>
                  </a:schemeClr>
                </a:solidFill>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898C9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898C9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898C9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898C9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r>
              <a:rPr lang="en-US" sz="1250" b="0" i="0" kern="1200" dirty="0">
                <a:solidFill>
                  <a:schemeClr val="bg1">
                    <a:lumMod val="85000"/>
                  </a:schemeClr>
                </a:solidFill>
                <a:effectLst/>
                <a:latin typeface="Arial" panose="020B0604020202020204" pitchFamily="34" charset="0"/>
                <a:ea typeface="+mn-ea"/>
                <a:cs typeface="Arial" panose="020B0604020202020204" pitchFamily="34" charset="0"/>
              </a:rPr>
              <a:t>     </a:t>
            </a:r>
            <a:endParaRPr lang="en-US" sz="1000" dirty="0">
              <a:solidFill>
                <a:schemeClr val="tx2"/>
              </a:solidFill>
            </a:endParaRPr>
          </a:p>
        </p:txBody>
      </p:sp>
      <p:sp>
        <p:nvSpPr>
          <p:cNvPr id="13" name="Date Placeholder 12">
            <a:extLst>
              <a:ext uri="{FF2B5EF4-FFF2-40B4-BE49-F238E27FC236}">
                <a16:creationId xmlns:a16="http://schemas.microsoft.com/office/drawing/2014/main" id="{66331420-2A96-264C-8710-CDCAFB346929}"/>
              </a:ext>
            </a:extLst>
          </p:cNvPr>
          <p:cNvSpPr>
            <a:spLocks noGrp="1"/>
          </p:cNvSpPr>
          <p:nvPr>
            <p:ph type="dt" sz="half" idx="2"/>
          </p:nvPr>
        </p:nvSpPr>
        <p:spPr>
          <a:xfrm>
            <a:off x="933278" y="6446965"/>
            <a:ext cx="2743200" cy="169277"/>
          </a:xfrm>
          <a:prstGeom prst="rect">
            <a:avLst/>
          </a:prstGeom>
        </p:spPr>
        <p:txBody>
          <a:bodyPr vert="horz" lIns="0" tIns="0" rIns="0" bIns="0" rtlCol="0" anchor="ctr">
            <a:spAutoFit/>
          </a:bodyPr>
          <a:lstStyle>
            <a:lvl1pPr algn="l">
              <a:defRPr sz="1100">
                <a:solidFill>
                  <a:schemeClr val="tx2"/>
                </a:solidFill>
              </a:defRPr>
            </a:lvl1pPr>
          </a:lstStyle>
          <a:p>
            <a:r>
              <a:rPr lang="en-US"/>
              <a:t>©2018 Teradata</a:t>
            </a:r>
            <a:endParaRPr lang="en-US" dirty="0"/>
          </a:p>
        </p:txBody>
      </p:sp>
      <p:sp>
        <p:nvSpPr>
          <p:cNvPr id="19" name="Text Placeholder 18">
            <a:extLst>
              <a:ext uri="{FF2B5EF4-FFF2-40B4-BE49-F238E27FC236}">
                <a16:creationId xmlns:a16="http://schemas.microsoft.com/office/drawing/2014/main" id="{45ADBA48-0344-6447-B080-904752F0BE9F}"/>
              </a:ext>
            </a:extLst>
          </p:cNvPr>
          <p:cNvSpPr>
            <a:spLocks noGrp="1"/>
          </p:cNvSpPr>
          <p:nvPr>
            <p:ph type="body" idx="1"/>
          </p:nvPr>
        </p:nvSpPr>
        <p:spPr>
          <a:xfrm>
            <a:off x="587482" y="1600200"/>
            <a:ext cx="10515600" cy="4610100"/>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2">
            <a:extLst>
              <a:ext uri="{FF2B5EF4-FFF2-40B4-BE49-F238E27FC236}">
                <a16:creationId xmlns:a16="http://schemas.microsoft.com/office/drawing/2014/main" id="{B830761E-1058-AE46-808B-05F1BF8A8B23}"/>
              </a:ext>
            </a:extLst>
          </p:cNvPr>
          <p:cNvSpPr/>
          <p:nvPr userDrawn="1"/>
        </p:nvSpPr>
        <p:spPr>
          <a:xfrm>
            <a:off x="587482" y="6446965"/>
            <a:ext cx="171522" cy="169277"/>
          </a:xfrm>
          <a:prstGeom prst="rect">
            <a:avLst/>
          </a:prstGeom>
        </p:spPr>
        <p:txBody>
          <a:bodyPr wrap="none" lIns="0" tIns="0" rIns="0" bIns="0">
            <a:spAutoFit/>
          </a:bodyPr>
          <a:lstStyle/>
          <a:p>
            <a:fld id="{233707B4-AEDC-BC43-B2A3-31B9137B1060}" type="slidenum">
              <a:rPr lang="en-US" sz="1100" smtClean="0">
                <a:solidFill>
                  <a:schemeClr val="accent1"/>
                </a:solidFill>
              </a:rPr>
              <a:pPr/>
              <a:t>‹#›</a:t>
            </a:fld>
            <a:endParaRPr lang="en-US" sz="1100" dirty="0">
              <a:solidFill>
                <a:schemeClr val="accent1"/>
              </a:solidFill>
            </a:endParaRPr>
          </a:p>
        </p:txBody>
      </p:sp>
      <p:sp>
        <p:nvSpPr>
          <p:cNvPr id="4" name="Footer Placeholder 3">
            <a:extLst>
              <a:ext uri="{FF2B5EF4-FFF2-40B4-BE49-F238E27FC236}">
                <a16:creationId xmlns:a16="http://schemas.microsoft.com/office/drawing/2014/main" id="{7DE3568E-EAC8-6549-804F-A3A438B67A4A}"/>
              </a:ext>
            </a:extLst>
          </p:cNvPr>
          <p:cNvSpPr>
            <a:spLocks noGrp="1"/>
          </p:cNvSpPr>
          <p:nvPr>
            <p:ph type="ftr" sz="quarter" idx="3"/>
          </p:nvPr>
        </p:nvSpPr>
        <p:spPr>
          <a:xfrm>
            <a:off x="4038600" y="6454273"/>
            <a:ext cx="4114800" cy="169277"/>
          </a:xfrm>
          <a:prstGeom prst="rect">
            <a:avLst/>
          </a:prstGeom>
        </p:spPr>
        <p:txBody>
          <a:bodyPr vert="horz" lIns="0" tIns="0" rIns="0" bIns="0" rtlCol="0" anchor="ctr">
            <a:spAutoFit/>
          </a:bodyPr>
          <a:lstStyle>
            <a:lvl1pPr algn="ctr">
              <a:defRPr sz="1100">
                <a:solidFill>
                  <a:schemeClr val="tx1">
                    <a:tint val="75000"/>
                  </a:schemeClr>
                </a:solidFill>
              </a:defRPr>
            </a:lvl1pPr>
          </a:lstStyle>
          <a:p>
            <a:endParaRPr lang="en-US"/>
          </a:p>
        </p:txBody>
      </p:sp>
    </p:spTree>
    <p:extLst>
      <p:ext uri="{BB962C8B-B14F-4D97-AF65-F5344CB8AC3E}">
        <p14:creationId xmlns:p14="http://schemas.microsoft.com/office/powerpoint/2010/main" val="950533664"/>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4" r:id="rId6"/>
    <p:sldLayoutId id="2147483771" r:id="rId7"/>
    <p:sldLayoutId id="2147483794" r:id="rId8"/>
    <p:sldLayoutId id="2147483772" r:id="rId9"/>
    <p:sldLayoutId id="2147483773" r:id="rId10"/>
    <p:sldLayoutId id="2147483775" r:id="rId11"/>
    <p:sldLayoutId id="2147483795" r:id="rId12"/>
    <p:sldLayoutId id="2147483776" r:id="rId13"/>
    <p:sldLayoutId id="2147483796" r:id="rId14"/>
    <p:sldLayoutId id="2147483777" r:id="rId15"/>
    <p:sldLayoutId id="2147483778" r:id="rId16"/>
    <p:sldLayoutId id="2147483779" r:id="rId17"/>
    <p:sldLayoutId id="2147483780" r:id="rId18"/>
    <p:sldLayoutId id="2147483781" r:id="rId19"/>
    <p:sldLayoutId id="2147483782" r:id="rId20"/>
    <p:sldLayoutId id="2147483783" r:id="rId21"/>
    <p:sldLayoutId id="2147483785" r:id="rId22"/>
    <p:sldLayoutId id="2147483786" r:id="rId23"/>
    <p:sldLayoutId id="2147483787" r:id="rId24"/>
    <p:sldLayoutId id="2147483788" r:id="rId25"/>
    <p:sldLayoutId id="2147483789" r:id="rId26"/>
    <p:sldLayoutId id="2147483790" r:id="rId27"/>
    <p:sldLayoutId id="2147483791" r:id="rId28"/>
    <p:sldLayoutId id="2147483793" r:id="rId29"/>
    <p:sldLayoutId id="2147483800" r:id="rId30"/>
  </p:sldLayoutIdLst>
  <p:hf sldNum="0" hdr="0" ftr="0"/>
  <p:txStyles>
    <p:titleStyle>
      <a:lvl1pPr algn="l" defTabSz="914400" rtl="0" eaLnBrk="1" latinLnBrk="0" hangingPunct="1">
        <a:lnSpc>
          <a:spcPct val="90000"/>
        </a:lnSpc>
        <a:spcBef>
          <a:spcPct val="0"/>
        </a:spcBef>
        <a:buNone/>
        <a:defRPr sz="3100" b="1" i="0" kern="1200">
          <a:solidFill>
            <a:schemeClr val="accent1"/>
          </a:solidFill>
          <a:latin typeface="Arial" panose="020B0604020202020204" pitchFamily="34" charset="0"/>
          <a:ea typeface="+mj-ea"/>
          <a:cs typeface="Arial" panose="020B0604020202020204" pitchFamily="34" charset="0"/>
        </a:defRPr>
      </a:lvl1pPr>
    </p:titleStyle>
    <p:bodyStyle>
      <a:lvl1pPr marL="234950" indent="-234950" algn="l" defTabSz="914400" rtl="0" eaLnBrk="1" latinLnBrk="0" hangingPunct="1">
        <a:lnSpc>
          <a:spcPct val="120000"/>
        </a:lnSpc>
        <a:spcBef>
          <a:spcPts val="1000"/>
        </a:spcBef>
        <a:buFont typeface="Arial" panose="020B0604020202020204" pitchFamily="34" charset="0"/>
        <a:buChar char="•"/>
        <a:tabLst/>
        <a:defRPr sz="2100" kern="1200">
          <a:solidFill>
            <a:schemeClr val="tx1"/>
          </a:solidFill>
          <a:latin typeface="+mn-lt"/>
          <a:ea typeface="+mn-ea"/>
          <a:cs typeface="+mn-cs"/>
        </a:defRPr>
      </a:lvl1pPr>
      <a:lvl2pPr marL="577850" indent="-223838" algn="l" defTabSz="914400" rtl="0" eaLnBrk="1" latinLnBrk="0" hangingPunct="1">
        <a:lnSpc>
          <a:spcPct val="100000"/>
        </a:lnSpc>
        <a:spcBef>
          <a:spcPts val="500"/>
        </a:spcBef>
        <a:buFont typeface="Arial" panose="020B0604020202020204" pitchFamily="34" charset="0"/>
        <a:buChar char="•"/>
        <a:tabLst/>
        <a:defRPr sz="1900" kern="1200">
          <a:solidFill>
            <a:schemeClr val="tx1"/>
          </a:solidFill>
          <a:latin typeface="+mn-lt"/>
          <a:ea typeface="+mn-ea"/>
          <a:cs typeface="+mn-cs"/>
        </a:defRPr>
      </a:lvl2pPr>
      <a:lvl3pPr marL="914400" indent="-233363" algn="l" defTabSz="914400" rtl="0" eaLnBrk="1" latinLnBrk="0" hangingPunct="1">
        <a:lnSpc>
          <a:spcPct val="9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260475" indent="-233363" algn="l" defTabSz="914400" rtl="0" eaLnBrk="1" latinLnBrk="0" hangingPunct="1">
        <a:lnSpc>
          <a:spcPct val="90000"/>
        </a:lnSpc>
        <a:spcBef>
          <a:spcPts val="500"/>
        </a:spcBef>
        <a:buFont typeface="Arial" panose="020B0604020202020204" pitchFamily="34" charset="0"/>
        <a:buChar char="•"/>
        <a:tabLst/>
        <a:defRPr sz="1700" kern="1200">
          <a:solidFill>
            <a:schemeClr val="tx1"/>
          </a:solidFill>
          <a:latin typeface="+mn-lt"/>
          <a:ea typeface="+mn-ea"/>
          <a:cs typeface="+mn-cs"/>
        </a:defRPr>
      </a:lvl4pPr>
      <a:lvl5pPr marL="1603375" indent="-222250" algn="l" defTabSz="914400" rtl="0" eaLnBrk="1" latinLnBrk="0" hangingPunct="1">
        <a:lnSpc>
          <a:spcPct val="90000"/>
        </a:lnSpc>
        <a:spcBef>
          <a:spcPts val="500"/>
        </a:spcBef>
        <a:buFont typeface="Arial" panose="020B0604020202020204" pitchFamily="34" charset="0"/>
        <a:buChar char="•"/>
        <a:tabLst/>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3" pos="360">
          <p15:clr>
            <a:srgbClr val="F26B43"/>
          </p15:clr>
        </p15:guide>
        <p15:guide id="24" orient="horz" pos="408">
          <p15:clr>
            <a:srgbClr val="F26B43"/>
          </p15:clr>
        </p15:guide>
        <p15:guide id="25" orient="horz" pos="1008">
          <p15:clr>
            <a:srgbClr val="F26B43"/>
          </p15:clr>
        </p15:guide>
        <p15:guide id="26" orient="horz" pos="3912">
          <p15:clr>
            <a:srgbClr val="F26B43"/>
          </p15:clr>
        </p15:guide>
        <p15:guide id="27" orient="horz" pos="1296">
          <p15:clr>
            <a:srgbClr val="F26B43"/>
          </p15:clr>
        </p15:guide>
        <p15:guide id="28"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9D2EDFFC-8BBB-6E49-B5A5-8D81F4D14C6C}"/>
              </a:ext>
            </a:extLst>
          </p:cNvPr>
          <p:cNvSpPr>
            <a:spLocks noGrp="1"/>
          </p:cNvSpPr>
          <p:nvPr>
            <p:ph type="body" sz="quarter" idx="10"/>
          </p:nvPr>
        </p:nvSpPr>
        <p:spPr/>
        <p:txBody>
          <a:bodyPr/>
          <a:lstStyle/>
          <a:p>
            <a:r>
              <a:rPr lang="en-US" dirty="0"/>
              <a:t>Teradata Database</a:t>
            </a:r>
          </a:p>
        </p:txBody>
      </p:sp>
      <p:sp>
        <p:nvSpPr>
          <p:cNvPr id="16" name="Text Placeholder 15">
            <a:extLst>
              <a:ext uri="{FF2B5EF4-FFF2-40B4-BE49-F238E27FC236}">
                <a16:creationId xmlns:a16="http://schemas.microsoft.com/office/drawing/2014/main" id="{462EAF12-727C-BA44-B72E-151774AC1204}"/>
              </a:ext>
            </a:extLst>
          </p:cNvPr>
          <p:cNvSpPr>
            <a:spLocks noGrp="1"/>
          </p:cNvSpPr>
          <p:nvPr>
            <p:ph type="body" sz="quarter" idx="14"/>
          </p:nvPr>
        </p:nvSpPr>
        <p:spPr/>
        <p:txBody>
          <a:bodyPr/>
          <a:lstStyle/>
          <a:p>
            <a:r>
              <a:rPr lang="en-US" dirty="0"/>
              <a:t>Vantage</a:t>
            </a:r>
          </a:p>
        </p:txBody>
      </p:sp>
      <p:sp>
        <p:nvSpPr>
          <p:cNvPr id="17" name="Text Placeholder 16">
            <a:extLst>
              <a:ext uri="{FF2B5EF4-FFF2-40B4-BE49-F238E27FC236}">
                <a16:creationId xmlns:a16="http://schemas.microsoft.com/office/drawing/2014/main" id="{D264EEBE-8E68-5E4B-AF2C-D85570DF05A1}"/>
              </a:ext>
            </a:extLst>
          </p:cNvPr>
          <p:cNvSpPr>
            <a:spLocks noGrp="1"/>
          </p:cNvSpPr>
          <p:nvPr>
            <p:ph type="body" sz="quarter" idx="15"/>
          </p:nvPr>
        </p:nvSpPr>
        <p:spPr/>
        <p:txBody>
          <a:bodyPr/>
          <a:lstStyle/>
          <a:p>
            <a:pPr>
              <a:buNone/>
            </a:pPr>
            <a:r>
              <a:rPr lang="en-US" dirty="0"/>
              <a:t>Douglas Brown </a:t>
            </a:r>
          </a:p>
          <a:p>
            <a:pPr>
              <a:buNone/>
            </a:pPr>
            <a:r>
              <a:rPr lang="en-US" dirty="0"/>
              <a:t>May 12, 2022</a:t>
            </a:r>
          </a:p>
        </p:txBody>
      </p:sp>
    </p:spTree>
    <p:extLst>
      <p:ext uri="{BB962C8B-B14F-4D97-AF65-F5344CB8AC3E}">
        <p14:creationId xmlns:p14="http://schemas.microsoft.com/office/powerpoint/2010/main" val="728498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5C0FF79-0149-48F0-8D72-07F0D1024A64}"/>
              </a:ext>
            </a:extLst>
          </p:cNvPr>
          <p:cNvGrpSpPr/>
          <p:nvPr/>
        </p:nvGrpSpPr>
        <p:grpSpPr>
          <a:xfrm>
            <a:off x="4723199" y="268470"/>
            <a:ext cx="8781787" cy="5737379"/>
            <a:chOff x="1676400" y="971550"/>
            <a:chExt cx="5791200" cy="3810000"/>
          </a:xfrm>
        </p:grpSpPr>
        <p:graphicFrame>
          <p:nvGraphicFramePr>
            <p:cNvPr id="6" name="Diagram 5">
              <a:extLst>
                <a:ext uri="{FF2B5EF4-FFF2-40B4-BE49-F238E27FC236}">
                  <a16:creationId xmlns:a16="http://schemas.microsoft.com/office/drawing/2014/main" id="{1A4D281D-DCC5-4889-8708-85C19D5BD989}"/>
                </a:ext>
              </a:extLst>
            </p:cNvPr>
            <p:cNvGraphicFramePr/>
            <p:nvPr>
              <p:extLst>
                <p:ext uri="{D42A27DB-BD31-4B8C-83A1-F6EECF244321}">
                  <p14:modId xmlns:p14="http://schemas.microsoft.com/office/powerpoint/2010/main" val="3454135500"/>
                </p:ext>
              </p:extLst>
            </p:nvPr>
          </p:nvGraphicFramePr>
          <p:xfrm>
            <a:off x="1676400" y="971550"/>
            <a:ext cx="5791200"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oup 6">
              <a:extLst>
                <a:ext uri="{FF2B5EF4-FFF2-40B4-BE49-F238E27FC236}">
                  <a16:creationId xmlns:a16="http://schemas.microsoft.com/office/drawing/2014/main" id="{2020A124-688E-484B-B923-9C728E605169}"/>
                </a:ext>
              </a:extLst>
            </p:cNvPr>
            <p:cNvGrpSpPr/>
            <p:nvPr/>
          </p:nvGrpSpPr>
          <p:grpSpPr>
            <a:xfrm>
              <a:off x="4267200" y="2419350"/>
              <a:ext cx="597596" cy="772219"/>
              <a:chOff x="6016625" y="5299075"/>
              <a:chExt cx="733425" cy="947738"/>
            </a:xfrm>
            <a:solidFill>
              <a:schemeClr val="accent1"/>
            </a:solidFill>
          </p:grpSpPr>
          <p:sp>
            <p:nvSpPr>
              <p:cNvPr id="8" name="Freeform 248">
                <a:extLst>
                  <a:ext uri="{FF2B5EF4-FFF2-40B4-BE49-F238E27FC236}">
                    <a16:creationId xmlns:a16="http://schemas.microsoft.com/office/drawing/2014/main" id="{1BF273D4-DA23-45E6-8BB1-963CD54316EB}"/>
                  </a:ext>
                </a:extLst>
              </p:cNvPr>
              <p:cNvSpPr>
                <a:spLocks noEditPoints="1"/>
              </p:cNvSpPr>
              <p:nvPr/>
            </p:nvSpPr>
            <p:spPr bwMode="auto">
              <a:xfrm>
                <a:off x="6016625" y="5299075"/>
                <a:ext cx="733425" cy="947738"/>
              </a:xfrm>
              <a:custGeom>
                <a:avLst/>
                <a:gdLst>
                  <a:gd name="T0" fmla="*/ 252 w 504"/>
                  <a:gd name="T1" fmla="*/ 0 h 652"/>
                  <a:gd name="T2" fmla="*/ 0 w 504"/>
                  <a:gd name="T3" fmla="*/ 117 h 652"/>
                  <a:gd name="T4" fmla="*/ 0 w 504"/>
                  <a:gd name="T5" fmla="*/ 535 h 652"/>
                  <a:gd name="T6" fmla="*/ 252 w 504"/>
                  <a:gd name="T7" fmla="*/ 652 h 652"/>
                  <a:gd name="T8" fmla="*/ 504 w 504"/>
                  <a:gd name="T9" fmla="*/ 535 h 652"/>
                  <a:gd name="T10" fmla="*/ 504 w 504"/>
                  <a:gd name="T11" fmla="*/ 117 h 652"/>
                  <a:gd name="T12" fmla="*/ 252 w 504"/>
                  <a:gd name="T13" fmla="*/ 0 h 652"/>
                  <a:gd name="T14" fmla="*/ 484 w 504"/>
                  <a:gd name="T15" fmla="*/ 535 h 652"/>
                  <a:gd name="T16" fmla="*/ 252 w 504"/>
                  <a:gd name="T17" fmla="*/ 632 h 652"/>
                  <a:gd name="T18" fmla="*/ 20 w 504"/>
                  <a:gd name="T19" fmla="*/ 535 h 652"/>
                  <a:gd name="T20" fmla="*/ 20 w 504"/>
                  <a:gd name="T21" fmla="*/ 117 h 652"/>
                  <a:gd name="T22" fmla="*/ 252 w 504"/>
                  <a:gd name="T23" fmla="*/ 20 h 652"/>
                  <a:gd name="T24" fmla="*/ 484 w 504"/>
                  <a:gd name="T25" fmla="*/ 117 h 652"/>
                  <a:gd name="T26" fmla="*/ 484 w 504"/>
                  <a:gd name="T27" fmla="*/ 535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4" h="652">
                    <a:moveTo>
                      <a:pt x="252" y="0"/>
                    </a:moveTo>
                    <a:cubicBezTo>
                      <a:pt x="111" y="0"/>
                      <a:pt x="0" y="51"/>
                      <a:pt x="0" y="117"/>
                    </a:cubicBezTo>
                    <a:cubicBezTo>
                      <a:pt x="0" y="535"/>
                      <a:pt x="0" y="535"/>
                      <a:pt x="0" y="535"/>
                    </a:cubicBezTo>
                    <a:cubicBezTo>
                      <a:pt x="0" y="600"/>
                      <a:pt x="111" y="652"/>
                      <a:pt x="252" y="652"/>
                    </a:cubicBezTo>
                    <a:cubicBezTo>
                      <a:pt x="393" y="652"/>
                      <a:pt x="504" y="600"/>
                      <a:pt x="504" y="535"/>
                    </a:cubicBezTo>
                    <a:cubicBezTo>
                      <a:pt x="504" y="117"/>
                      <a:pt x="504" y="117"/>
                      <a:pt x="504" y="117"/>
                    </a:cubicBezTo>
                    <a:cubicBezTo>
                      <a:pt x="504" y="51"/>
                      <a:pt x="393" y="0"/>
                      <a:pt x="252" y="0"/>
                    </a:cubicBezTo>
                    <a:close/>
                    <a:moveTo>
                      <a:pt x="484" y="535"/>
                    </a:moveTo>
                    <a:cubicBezTo>
                      <a:pt x="484" y="587"/>
                      <a:pt x="378" y="632"/>
                      <a:pt x="252" y="632"/>
                    </a:cubicBezTo>
                    <a:cubicBezTo>
                      <a:pt x="126" y="632"/>
                      <a:pt x="20" y="587"/>
                      <a:pt x="20" y="535"/>
                    </a:cubicBezTo>
                    <a:cubicBezTo>
                      <a:pt x="20" y="117"/>
                      <a:pt x="20" y="117"/>
                      <a:pt x="20" y="117"/>
                    </a:cubicBezTo>
                    <a:cubicBezTo>
                      <a:pt x="20" y="64"/>
                      <a:pt x="126" y="20"/>
                      <a:pt x="252" y="20"/>
                    </a:cubicBezTo>
                    <a:cubicBezTo>
                      <a:pt x="378" y="20"/>
                      <a:pt x="484" y="64"/>
                      <a:pt x="484" y="117"/>
                    </a:cubicBezTo>
                    <a:lnTo>
                      <a:pt x="484" y="5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0" name="Freeform 249">
                <a:extLst>
                  <a:ext uri="{FF2B5EF4-FFF2-40B4-BE49-F238E27FC236}">
                    <a16:creationId xmlns:a16="http://schemas.microsoft.com/office/drawing/2014/main" id="{E587F289-ADBB-4EC2-8B2F-FC674C6889F1}"/>
                  </a:ext>
                </a:extLst>
              </p:cNvPr>
              <p:cNvSpPr>
                <a:spLocks noEditPoints="1"/>
              </p:cNvSpPr>
              <p:nvPr/>
            </p:nvSpPr>
            <p:spPr bwMode="auto">
              <a:xfrm>
                <a:off x="6078538" y="5381625"/>
                <a:ext cx="611188" cy="769938"/>
              </a:xfrm>
              <a:custGeom>
                <a:avLst/>
                <a:gdLst>
                  <a:gd name="T0" fmla="*/ 210 w 420"/>
                  <a:gd name="T1" fmla="*/ 530 h 530"/>
                  <a:gd name="T2" fmla="*/ 26 w 420"/>
                  <a:gd name="T3" fmla="*/ 426 h 530"/>
                  <a:gd name="T4" fmla="*/ 394 w 420"/>
                  <a:gd name="T5" fmla="*/ 426 h 530"/>
                  <a:gd name="T6" fmla="*/ 395 w 420"/>
                  <a:gd name="T7" fmla="*/ 270 h 530"/>
                  <a:gd name="T8" fmla="*/ 25 w 420"/>
                  <a:gd name="T9" fmla="*/ 270 h 530"/>
                  <a:gd name="T10" fmla="*/ 1 w 420"/>
                  <a:gd name="T11" fmla="*/ 309 h 530"/>
                  <a:gd name="T12" fmla="*/ 36 w 420"/>
                  <a:gd name="T13" fmla="*/ 343 h 530"/>
                  <a:gd name="T14" fmla="*/ 210 w 420"/>
                  <a:gd name="T15" fmla="*/ 374 h 530"/>
                  <a:gd name="T16" fmla="*/ 384 w 420"/>
                  <a:gd name="T17" fmla="*/ 343 h 530"/>
                  <a:gd name="T18" fmla="*/ 419 w 420"/>
                  <a:gd name="T19" fmla="*/ 309 h 530"/>
                  <a:gd name="T20" fmla="*/ 395 w 420"/>
                  <a:gd name="T21" fmla="*/ 270 h 530"/>
                  <a:gd name="T22" fmla="*/ 210 w 420"/>
                  <a:gd name="T23" fmla="*/ 384 h 530"/>
                  <a:gd name="T24" fmla="*/ 0 w 420"/>
                  <a:gd name="T25" fmla="*/ 382 h 530"/>
                  <a:gd name="T26" fmla="*/ 1 w 420"/>
                  <a:gd name="T27" fmla="*/ 387 h 530"/>
                  <a:gd name="T28" fmla="*/ 35 w 420"/>
                  <a:gd name="T29" fmla="*/ 421 h 530"/>
                  <a:gd name="T30" fmla="*/ 385 w 420"/>
                  <a:gd name="T31" fmla="*/ 421 h 530"/>
                  <a:gd name="T32" fmla="*/ 419 w 420"/>
                  <a:gd name="T33" fmla="*/ 387 h 530"/>
                  <a:gd name="T34" fmla="*/ 420 w 420"/>
                  <a:gd name="T35" fmla="*/ 382 h 530"/>
                  <a:gd name="T36" fmla="*/ 1 w 420"/>
                  <a:gd name="T37" fmla="*/ 76 h 530"/>
                  <a:gd name="T38" fmla="*/ 2 w 420"/>
                  <a:gd name="T39" fmla="*/ 80 h 530"/>
                  <a:gd name="T40" fmla="*/ 6 w 420"/>
                  <a:gd name="T41" fmla="*/ 86 h 530"/>
                  <a:gd name="T42" fmla="*/ 9 w 420"/>
                  <a:gd name="T43" fmla="*/ 90 h 530"/>
                  <a:gd name="T44" fmla="*/ 15 w 420"/>
                  <a:gd name="T45" fmla="*/ 96 h 530"/>
                  <a:gd name="T46" fmla="*/ 28 w 420"/>
                  <a:gd name="T47" fmla="*/ 105 h 530"/>
                  <a:gd name="T48" fmla="*/ 210 w 420"/>
                  <a:gd name="T49" fmla="*/ 140 h 530"/>
                  <a:gd name="T50" fmla="*/ 392 w 420"/>
                  <a:gd name="T51" fmla="*/ 105 h 530"/>
                  <a:gd name="T52" fmla="*/ 405 w 420"/>
                  <a:gd name="T53" fmla="*/ 96 h 530"/>
                  <a:gd name="T54" fmla="*/ 411 w 420"/>
                  <a:gd name="T55" fmla="*/ 90 h 530"/>
                  <a:gd name="T56" fmla="*/ 414 w 420"/>
                  <a:gd name="T57" fmla="*/ 86 h 530"/>
                  <a:gd name="T58" fmla="*/ 418 w 420"/>
                  <a:gd name="T59" fmla="*/ 80 h 530"/>
                  <a:gd name="T60" fmla="*/ 419 w 420"/>
                  <a:gd name="T61" fmla="*/ 76 h 530"/>
                  <a:gd name="T62" fmla="*/ 420 w 420"/>
                  <a:gd name="T63" fmla="*/ 70 h 530"/>
                  <a:gd name="T64" fmla="*/ 0 w 420"/>
                  <a:gd name="T65" fmla="*/ 70 h 530"/>
                  <a:gd name="T66" fmla="*/ 1 w 420"/>
                  <a:gd name="T67" fmla="*/ 76 h 530"/>
                  <a:gd name="T68" fmla="*/ 210 w 420"/>
                  <a:gd name="T69" fmla="*/ 228 h 530"/>
                  <a:gd name="T70" fmla="*/ 0 w 420"/>
                  <a:gd name="T71" fmla="*/ 226 h 530"/>
                  <a:gd name="T72" fmla="*/ 35 w 420"/>
                  <a:gd name="T73" fmla="*/ 265 h 530"/>
                  <a:gd name="T74" fmla="*/ 385 w 420"/>
                  <a:gd name="T75" fmla="*/ 265 h 530"/>
                  <a:gd name="T76" fmla="*/ 420 w 420"/>
                  <a:gd name="T77" fmla="*/ 226 h 530"/>
                  <a:gd name="T78" fmla="*/ 394 w 420"/>
                  <a:gd name="T79" fmla="*/ 114 h 530"/>
                  <a:gd name="T80" fmla="*/ 26 w 420"/>
                  <a:gd name="T81" fmla="*/ 114 h 530"/>
                  <a:gd name="T82" fmla="*/ 36 w 420"/>
                  <a:gd name="T83" fmla="*/ 187 h 530"/>
                  <a:gd name="T84" fmla="*/ 210 w 420"/>
                  <a:gd name="T85" fmla="*/ 218 h 530"/>
                  <a:gd name="T86" fmla="*/ 384 w 420"/>
                  <a:gd name="T87" fmla="*/ 187 h 530"/>
                  <a:gd name="T88" fmla="*/ 394 w 420"/>
                  <a:gd name="T89" fmla="*/ 11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0" h="530">
                    <a:moveTo>
                      <a:pt x="420" y="460"/>
                    </a:moveTo>
                    <a:cubicBezTo>
                      <a:pt x="420" y="498"/>
                      <a:pt x="326" y="530"/>
                      <a:pt x="210" y="530"/>
                    </a:cubicBezTo>
                    <a:cubicBezTo>
                      <a:pt x="94" y="530"/>
                      <a:pt x="0" y="498"/>
                      <a:pt x="0" y="460"/>
                    </a:cubicBezTo>
                    <a:cubicBezTo>
                      <a:pt x="0" y="448"/>
                      <a:pt x="9" y="436"/>
                      <a:pt x="26" y="426"/>
                    </a:cubicBezTo>
                    <a:cubicBezTo>
                      <a:pt x="61" y="447"/>
                      <a:pt x="124" y="462"/>
                      <a:pt x="210" y="462"/>
                    </a:cubicBezTo>
                    <a:cubicBezTo>
                      <a:pt x="296" y="462"/>
                      <a:pt x="359" y="447"/>
                      <a:pt x="394" y="426"/>
                    </a:cubicBezTo>
                    <a:cubicBezTo>
                      <a:pt x="411" y="436"/>
                      <a:pt x="420" y="448"/>
                      <a:pt x="420" y="460"/>
                    </a:cubicBezTo>
                    <a:close/>
                    <a:moveTo>
                      <a:pt x="395" y="270"/>
                    </a:moveTo>
                    <a:cubicBezTo>
                      <a:pt x="359" y="291"/>
                      <a:pt x="296" y="306"/>
                      <a:pt x="210" y="306"/>
                    </a:cubicBezTo>
                    <a:cubicBezTo>
                      <a:pt x="124" y="306"/>
                      <a:pt x="61" y="291"/>
                      <a:pt x="25" y="270"/>
                    </a:cubicBezTo>
                    <a:cubicBezTo>
                      <a:pt x="9" y="280"/>
                      <a:pt x="0" y="292"/>
                      <a:pt x="0" y="304"/>
                    </a:cubicBezTo>
                    <a:cubicBezTo>
                      <a:pt x="0" y="305"/>
                      <a:pt x="0" y="307"/>
                      <a:pt x="1" y="309"/>
                    </a:cubicBezTo>
                    <a:cubicBezTo>
                      <a:pt x="1" y="309"/>
                      <a:pt x="1" y="309"/>
                      <a:pt x="1" y="309"/>
                    </a:cubicBezTo>
                    <a:cubicBezTo>
                      <a:pt x="4" y="322"/>
                      <a:pt x="16" y="333"/>
                      <a:pt x="36" y="343"/>
                    </a:cubicBezTo>
                    <a:cubicBezTo>
                      <a:pt x="36" y="343"/>
                      <a:pt x="36" y="343"/>
                      <a:pt x="36" y="343"/>
                    </a:cubicBezTo>
                    <a:cubicBezTo>
                      <a:pt x="73" y="361"/>
                      <a:pt x="137" y="374"/>
                      <a:pt x="210" y="374"/>
                    </a:cubicBezTo>
                    <a:cubicBezTo>
                      <a:pt x="283" y="374"/>
                      <a:pt x="347" y="361"/>
                      <a:pt x="384" y="343"/>
                    </a:cubicBezTo>
                    <a:cubicBezTo>
                      <a:pt x="384" y="343"/>
                      <a:pt x="384" y="343"/>
                      <a:pt x="384" y="343"/>
                    </a:cubicBezTo>
                    <a:cubicBezTo>
                      <a:pt x="404" y="333"/>
                      <a:pt x="416" y="322"/>
                      <a:pt x="419" y="309"/>
                    </a:cubicBezTo>
                    <a:cubicBezTo>
                      <a:pt x="419" y="309"/>
                      <a:pt x="419" y="309"/>
                      <a:pt x="419" y="309"/>
                    </a:cubicBezTo>
                    <a:cubicBezTo>
                      <a:pt x="420" y="307"/>
                      <a:pt x="420" y="305"/>
                      <a:pt x="420" y="304"/>
                    </a:cubicBezTo>
                    <a:cubicBezTo>
                      <a:pt x="420" y="292"/>
                      <a:pt x="411" y="280"/>
                      <a:pt x="395" y="270"/>
                    </a:cubicBezTo>
                    <a:close/>
                    <a:moveTo>
                      <a:pt x="394" y="348"/>
                    </a:moveTo>
                    <a:cubicBezTo>
                      <a:pt x="359" y="369"/>
                      <a:pt x="296" y="384"/>
                      <a:pt x="210" y="384"/>
                    </a:cubicBezTo>
                    <a:cubicBezTo>
                      <a:pt x="124" y="384"/>
                      <a:pt x="61" y="369"/>
                      <a:pt x="26" y="348"/>
                    </a:cubicBezTo>
                    <a:cubicBezTo>
                      <a:pt x="9" y="358"/>
                      <a:pt x="0" y="370"/>
                      <a:pt x="0" y="382"/>
                    </a:cubicBezTo>
                    <a:cubicBezTo>
                      <a:pt x="0" y="383"/>
                      <a:pt x="0" y="385"/>
                      <a:pt x="1" y="387"/>
                    </a:cubicBezTo>
                    <a:cubicBezTo>
                      <a:pt x="1" y="387"/>
                      <a:pt x="1" y="387"/>
                      <a:pt x="1" y="387"/>
                    </a:cubicBezTo>
                    <a:cubicBezTo>
                      <a:pt x="4" y="400"/>
                      <a:pt x="16" y="411"/>
                      <a:pt x="36" y="421"/>
                    </a:cubicBezTo>
                    <a:cubicBezTo>
                      <a:pt x="36" y="421"/>
                      <a:pt x="36" y="421"/>
                      <a:pt x="35" y="421"/>
                    </a:cubicBezTo>
                    <a:cubicBezTo>
                      <a:pt x="73" y="439"/>
                      <a:pt x="137" y="452"/>
                      <a:pt x="210" y="452"/>
                    </a:cubicBezTo>
                    <a:cubicBezTo>
                      <a:pt x="283" y="452"/>
                      <a:pt x="347" y="439"/>
                      <a:pt x="385" y="421"/>
                    </a:cubicBezTo>
                    <a:cubicBezTo>
                      <a:pt x="384" y="421"/>
                      <a:pt x="384" y="421"/>
                      <a:pt x="384" y="421"/>
                    </a:cubicBezTo>
                    <a:cubicBezTo>
                      <a:pt x="404" y="411"/>
                      <a:pt x="416" y="400"/>
                      <a:pt x="419" y="387"/>
                    </a:cubicBezTo>
                    <a:cubicBezTo>
                      <a:pt x="419" y="387"/>
                      <a:pt x="419" y="387"/>
                      <a:pt x="419" y="387"/>
                    </a:cubicBezTo>
                    <a:cubicBezTo>
                      <a:pt x="420" y="385"/>
                      <a:pt x="420" y="383"/>
                      <a:pt x="420" y="382"/>
                    </a:cubicBezTo>
                    <a:cubicBezTo>
                      <a:pt x="420" y="370"/>
                      <a:pt x="411" y="358"/>
                      <a:pt x="394" y="348"/>
                    </a:cubicBezTo>
                    <a:close/>
                    <a:moveTo>
                      <a:pt x="1" y="76"/>
                    </a:moveTo>
                    <a:cubicBezTo>
                      <a:pt x="1" y="77"/>
                      <a:pt x="2" y="79"/>
                      <a:pt x="2" y="80"/>
                    </a:cubicBezTo>
                    <a:cubicBezTo>
                      <a:pt x="2" y="80"/>
                      <a:pt x="2" y="80"/>
                      <a:pt x="2" y="80"/>
                    </a:cubicBezTo>
                    <a:cubicBezTo>
                      <a:pt x="3" y="82"/>
                      <a:pt x="4" y="83"/>
                      <a:pt x="5" y="85"/>
                    </a:cubicBezTo>
                    <a:cubicBezTo>
                      <a:pt x="5" y="85"/>
                      <a:pt x="6" y="86"/>
                      <a:pt x="6" y="86"/>
                    </a:cubicBezTo>
                    <a:cubicBezTo>
                      <a:pt x="7" y="87"/>
                      <a:pt x="8" y="89"/>
                      <a:pt x="9" y="90"/>
                    </a:cubicBezTo>
                    <a:cubicBezTo>
                      <a:pt x="9" y="90"/>
                      <a:pt x="9" y="90"/>
                      <a:pt x="9" y="90"/>
                    </a:cubicBezTo>
                    <a:cubicBezTo>
                      <a:pt x="11" y="92"/>
                      <a:pt x="12" y="93"/>
                      <a:pt x="14" y="95"/>
                    </a:cubicBezTo>
                    <a:cubicBezTo>
                      <a:pt x="14" y="95"/>
                      <a:pt x="15" y="95"/>
                      <a:pt x="15" y="96"/>
                    </a:cubicBezTo>
                    <a:cubicBezTo>
                      <a:pt x="19" y="99"/>
                      <a:pt x="23" y="101"/>
                      <a:pt x="27" y="104"/>
                    </a:cubicBezTo>
                    <a:cubicBezTo>
                      <a:pt x="27" y="104"/>
                      <a:pt x="28" y="105"/>
                      <a:pt x="28" y="105"/>
                    </a:cubicBezTo>
                    <a:cubicBezTo>
                      <a:pt x="31" y="106"/>
                      <a:pt x="33" y="107"/>
                      <a:pt x="36" y="109"/>
                    </a:cubicBezTo>
                    <a:cubicBezTo>
                      <a:pt x="73" y="127"/>
                      <a:pt x="137" y="140"/>
                      <a:pt x="210" y="140"/>
                    </a:cubicBezTo>
                    <a:cubicBezTo>
                      <a:pt x="283" y="140"/>
                      <a:pt x="347" y="127"/>
                      <a:pt x="384" y="109"/>
                    </a:cubicBezTo>
                    <a:cubicBezTo>
                      <a:pt x="387" y="107"/>
                      <a:pt x="389" y="106"/>
                      <a:pt x="392" y="105"/>
                    </a:cubicBezTo>
                    <a:cubicBezTo>
                      <a:pt x="392" y="105"/>
                      <a:pt x="393" y="104"/>
                      <a:pt x="393" y="104"/>
                    </a:cubicBezTo>
                    <a:cubicBezTo>
                      <a:pt x="397" y="101"/>
                      <a:pt x="401" y="99"/>
                      <a:pt x="405" y="96"/>
                    </a:cubicBezTo>
                    <a:cubicBezTo>
                      <a:pt x="405" y="95"/>
                      <a:pt x="406" y="95"/>
                      <a:pt x="406" y="95"/>
                    </a:cubicBezTo>
                    <a:cubicBezTo>
                      <a:pt x="408" y="93"/>
                      <a:pt x="409" y="92"/>
                      <a:pt x="411" y="90"/>
                    </a:cubicBezTo>
                    <a:cubicBezTo>
                      <a:pt x="411" y="90"/>
                      <a:pt x="411" y="90"/>
                      <a:pt x="411" y="90"/>
                    </a:cubicBezTo>
                    <a:cubicBezTo>
                      <a:pt x="412" y="89"/>
                      <a:pt x="413" y="87"/>
                      <a:pt x="414" y="86"/>
                    </a:cubicBezTo>
                    <a:cubicBezTo>
                      <a:pt x="414" y="86"/>
                      <a:pt x="415" y="85"/>
                      <a:pt x="415" y="85"/>
                    </a:cubicBezTo>
                    <a:cubicBezTo>
                      <a:pt x="416" y="83"/>
                      <a:pt x="417" y="82"/>
                      <a:pt x="418" y="80"/>
                    </a:cubicBezTo>
                    <a:cubicBezTo>
                      <a:pt x="418" y="80"/>
                      <a:pt x="418" y="80"/>
                      <a:pt x="418" y="80"/>
                    </a:cubicBezTo>
                    <a:cubicBezTo>
                      <a:pt x="418" y="79"/>
                      <a:pt x="419" y="77"/>
                      <a:pt x="419" y="76"/>
                    </a:cubicBezTo>
                    <a:cubicBezTo>
                      <a:pt x="419" y="75"/>
                      <a:pt x="419" y="75"/>
                      <a:pt x="419" y="74"/>
                    </a:cubicBezTo>
                    <a:cubicBezTo>
                      <a:pt x="420" y="73"/>
                      <a:pt x="420" y="71"/>
                      <a:pt x="420" y="70"/>
                    </a:cubicBezTo>
                    <a:cubicBezTo>
                      <a:pt x="420" y="31"/>
                      <a:pt x="326" y="0"/>
                      <a:pt x="210" y="0"/>
                    </a:cubicBezTo>
                    <a:cubicBezTo>
                      <a:pt x="94" y="0"/>
                      <a:pt x="0" y="31"/>
                      <a:pt x="0" y="70"/>
                    </a:cubicBezTo>
                    <a:cubicBezTo>
                      <a:pt x="0" y="71"/>
                      <a:pt x="0" y="73"/>
                      <a:pt x="1" y="74"/>
                    </a:cubicBezTo>
                    <a:cubicBezTo>
                      <a:pt x="1" y="75"/>
                      <a:pt x="1" y="75"/>
                      <a:pt x="1" y="76"/>
                    </a:cubicBezTo>
                    <a:close/>
                    <a:moveTo>
                      <a:pt x="395" y="192"/>
                    </a:moveTo>
                    <a:cubicBezTo>
                      <a:pt x="359" y="213"/>
                      <a:pt x="296" y="228"/>
                      <a:pt x="210" y="228"/>
                    </a:cubicBezTo>
                    <a:cubicBezTo>
                      <a:pt x="124" y="228"/>
                      <a:pt x="61" y="213"/>
                      <a:pt x="25" y="192"/>
                    </a:cubicBezTo>
                    <a:cubicBezTo>
                      <a:pt x="9" y="202"/>
                      <a:pt x="0" y="214"/>
                      <a:pt x="0" y="226"/>
                    </a:cubicBezTo>
                    <a:cubicBezTo>
                      <a:pt x="0" y="240"/>
                      <a:pt x="13" y="254"/>
                      <a:pt x="36" y="265"/>
                    </a:cubicBezTo>
                    <a:cubicBezTo>
                      <a:pt x="35" y="265"/>
                      <a:pt x="35" y="265"/>
                      <a:pt x="35" y="265"/>
                    </a:cubicBezTo>
                    <a:cubicBezTo>
                      <a:pt x="73" y="284"/>
                      <a:pt x="137" y="296"/>
                      <a:pt x="210" y="296"/>
                    </a:cubicBezTo>
                    <a:cubicBezTo>
                      <a:pt x="283" y="296"/>
                      <a:pt x="347" y="284"/>
                      <a:pt x="385" y="265"/>
                    </a:cubicBezTo>
                    <a:cubicBezTo>
                      <a:pt x="385" y="265"/>
                      <a:pt x="385" y="265"/>
                      <a:pt x="384" y="265"/>
                    </a:cubicBezTo>
                    <a:cubicBezTo>
                      <a:pt x="407" y="254"/>
                      <a:pt x="420" y="240"/>
                      <a:pt x="420" y="226"/>
                    </a:cubicBezTo>
                    <a:cubicBezTo>
                      <a:pt x="420" y="214"/>
                      <a:pt x="411" y="202"/>
                      <a:pt x="395" y="192"/>
                    </a:cubicBezTo>
                    <a:close/>
                    <a:moveTo>
                      <a:pt x="394" y="114"/>
                    </a:moveTo>
                    <a:cubicBezTo>
                      <a:pt x="359" y="135"/>
                      <a:pt x="296" y="150"/>
                      <a:pt x="210" y="150"/>
                    </a:cubicBezTo>
                    <a:cubicBezTo>
                      <a:pt x="124" y="150"/>
                      <a:pt x="61" y="135"/>
                      <a:pt x="26" y="114"/>
                    </a:cubicBezTo>
                    <a:cubicBezTo>
                      <a:pt x="9" y="124"/>
                      <a:pt x="0" y="136"/>
                      <a:pt x="0" y="148"/>
                    </a:cubicBezTo>
                    <a:cubicBezTo>
                      <a:pt x="0" y="162"/>
                      <a:pt x="13" y="176"/>
                      <a:pt x="36" y="187"/>
                    </a:cubicBezTo>
                    <a:cubicBezTo>
                      <a:pt x="36" y="187"/>
                      <a:pt x="35" y="187"/>
                      <a:pt x="35" y="187"/>
                    </a:cubicBezTo>
                    <a:cubicBezTo>
                      <a:pt x="73" y="206"/>
                      <a:pt x="137" y="218"/>
                      <a:pt x="210" y="218"/>
                    </a:cubicBezTo>
                    <a:cubicBezTo>
                      <a:pt x="283" y="218"/>
                      <a:pt x="347" y="206"/>
                      <a:pt x="385" y="187"/>
                    </a:cubicBezTo>
                    <a:cubicBezTo>
                      <a:pt x="385" y="187"/>
                      <a:pt x="384" y="187"/>
                      <a:pt x="384" y="187"/>
                    </a:cubicBezTo>
                    <a:cubicBezTo>
                      <a:pt x="407" y="176"/>
                      <a:pt x="420" y="162"/>
                      <a:pt x="420" y="148"/>
                    </a:cubicBezTo>
                    <a:cubicBezTo>
                      <a:pt x="420" y="136"/>
                      <a:pt x="411" y="124"/>
                      <a:pt x="394"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grpSp>
      </p:grpSp>
      <p:sp>
        <p:nvSpPr>
          <p:cNvPr id="3" name="Text Placeholder 2">
            <a:extLst>
              <a:ext uri="{FF2B5EF4-FFF2-40B4-BE49-F238E27FC236}">
                <a16:creationId xmlns:a16="http://schemas.microsoft.com/office/drawing/2014/main" id="{56AB874E-69C3-7E47-A7BA-CA5C0D0D8817}"/>
              </a:ext>
            </a:extLst>
          </p:cNvPr>
          <p:cNvSpPr>
            <a:spLocks noGrp="1"/>
          </p:cNvSpPr>
          <p:nvPr>
            <p:ph type="body" sz="quarter" idx="15"/>
          </p:nvPr>
        </p:nvSpPr>
        <p:spPr>
          <a:xfrm>
            <a:off x="587375" y="1395749"/>
            <a:ext cx="6988175" cy="4610100"/>
          </a:xfrm>
        </p:spPr>
        <p:txBody>
          <a:bodyPr/>
          <a:lstStyle/>
          <a:p>
            <a:r>
              <a:rPr lang="en-US" sz="2000" dirty="0"/>
              <a:t>MPP Shared-nothing Software-based Architecture</a:t>
            </a:r>
          </a:p>
          <a:p>
            <a:pPr lvl="1"/>
            <a:r>
              <a:rPr lang="en-US" sz="1800" dirty="0"/>
              <a:t>Hash-based with partitioning (row and column)</a:t>
            </a:r>
          </a:p>
          <a:p>
            <a:r>
              <a:rPr lang="en-US" sz="2000" dirty="0"/>
              <a:t>Data Management</a:t>
            </a:r>
          </a:p>
          <a:p>
            <a:pPr lvl="1"/>
            <a:r>
              <a:rPr lang="en-US" sz="1800" dirty="0"/>
              <a:t>Relational, semi-structured, unstructured</a:t>
            </a:r>
          </a:p>
          <a:p>
            <a:r>
              <a:rPr lang="en-US" sz="2000" dirty="0"/>
              <a:t>Cost-based Optimizer</a:t>
            </a:r>
          </a:p>
          <a:p>
            <a:r>
              <a:rPr lang="en-US" sz="2000" dirty="0"/>
              <a:t>Query Execution</a:t>
            </a:r>
          </a:p>
          <a:p>
            <a:pPr lvl="1"/>
            <a:r>
              <a:rPr lang="en-US" sz="1800" dirty="0"/>
              <a:t>SQL Engine, Machine Learning Engine</a:t>
            </a:r>
            <a:r>
              <a:rPr lang="en-US" sz="2000" dirty="0"/>
              <a:t>s</a:t>
            </a:r>
          </a:p>
          <a:p>
            <a:r>
              <a:rPr lang="en-US" sz="2000" dirty="0"/>
              <a:t>Extensibility</a:t>
            </a:r>
          </a:p>
          <a:p>
            <a:pPr lvl="1"/>
            <a:r>
              <a:rPr lang="en-US" sz="1800" dirty="0"/>
              <a:t>UDTs, UDFs, procedures, foreign servers</a:t>
            </a:r>
          </a:p>
          <a:p>
            <a:r>
              <a:rPr lang="en-US" sz="2000" dirty="0"/>
              <a:t>High-concurrency mixed workload management</a:t>
            </a:r>
          </a:p>
          <a:p>
            <a:r>
              <a:rPr lang="en-US" sz="2000" dirty="0"/>
              <a:t>Reliability and availability</a:t>
            </a:r>
          </a:p>
        </p:txBody>
      </p:sp>
      <p:sp>
        <p:nvSpPr>
          <p:cNvPr id="9" name="Title 8">
            <a:extLst>
              <a:ext uri="{FF2B5EF4-FFF2-40B4-BE49-F238E27FC236}">
                <a16:creationId xmlns:a16="http://schemas.microsoft.com/office/drawing/2014/main" id="{B20EFCF0-D656-5745-915F-6C1109A9F8C3}"/>
              </a:ext>
            </a:extLst>
          </p:cNvPr>
          <p:cNvSpPr>
            <a:spLocks noGrp="1"/>
          </p:cNvSpPr>
          <p:nvPr>
            <p:ph type="title"/>
          </p:nvPr>
        </p:nvSpPr>
        <p:spPr>
          <a:xfrm>
            <a:off x="587375" y="0"/>
            <a:ext cx="8255542" cy="983764"/>
          </a:xfrm>
        </p:spPr>
        <p:txBody>
          <a:bodyPr/>
          <a:lstStyle/>
          <a:p>
            <a:r>
              <a:rPr lang="en-US" dirty="0"/>
              <a:t>Agenda: Key Components/Concepts</a:t>
            </a:r>
          </a:p>
        </p:txBody>
      </p:sp>
      <p:sp>
        <p:nvSpPr>
          <p:cNvPr id="11" name="Footer Placeholder 4">
            <a:extLst>
              <a:ext uri="{FF2B5EF4-FFF2-40B4-BE49-F238E27FC236}">
                <a16:creationId xmlns:a16="http://schemas.microsoft.com/office/drawing/2014/main" id="{6F530AC6-923A-5F41-A927-D9C05D6FF9BB}"/>
              </a:ext>
            </a:extLst>
          </p:cNvPr>
          <p:cNvSpPr txBox="1">
            <a:spLocks/>
          </p:cNvSpPr>
          <p:nvPr/>
        </p:nvSpPr>
        <p:spPr>
          <a:xfrm>
            <a:off x="3761651" y="6386227"/>
            <a:ext cx="9478944" cy="2051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r>
              <a:rPr lang="en-US" sz="1400" dirty="0"/>
              <a:t>Property of Teradata</a:t>
            </a:r>
          </a:p>
        </p:txBody>
      </p:sp>
    </p:spTree>
    <p:extLst>
      <p:ext uri="{BB962C8B-B14F-4D97-AF65-F5344CB8AC3E}">
        <p14:creationId xmlns:p14="http://schemas.microsoft.com/office/powerpoint/2010/main" val="3558441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87482" y="395492"/>
            <a:ext cx="10515600" cy="715294"/>
          </a:xfrm>
        </p:spPr>
        <p:txBody>
          <a:bodyPr anchor="b">
            <a:normAutofit/>
          </a:bodyPr>
          <a:lstStyle/>
          <a:p>
            <a:r>
              <a:rPr lang="en-US" sz="2200" dirty="0"/>
              <a:t>Doug Brown</a:t>
            </a:r>
            <a:br>
              <a:rPr lang="en-US" sz="2200" dirty="0"/>
            </a:br>
            <a:r>
              <a:rPr lang="en-US" sz="2200" dirty="0"/>
              <a:t>Engineering Fellow - Technology Innovation Office (TIO) </a:t>
            </a:r>
          </a:p>
        </p:txBody>
      </p:sp>
      <p:pic>
        <p:nvPicPr>
          <p:cNvPr id="9" name="Picture Placeholder 8" descr="A picture containing text, person, indoor, wall&#10;&#10;Description automatically generated">
            <a:extLst>
              <a:ext uri="{FF2B5EF4-FFF2-40B4-BE49-F238E27FC236}">
                <a16:creationId xmlns:a16="http://schemas.microsoft.com/office/drawing/2014/main" id="{A6A6510F-BD2F-8D43-BD0E-0C7E2D891DA0}"/>
              </a:ext>
            </a:extLst>
          </p:cNvPr>
          <p:cNvPicPr>
            <a:picLocks noGrp="1" noChangeAspect="1"/>
          </p:cNvPicPr>
          <p:nvPr>
            <p:ph sz="quarter" idx="16"/>
          </p:nvPr>
        </p:nvPicPr>
        <p:blipFill rotWithShape="1">
          <a:blip r:embed="rId3"/>
          <a:srcRect r="2" b="1001"/>
          <a:stretch/>
        </p:blipFill>
        <p:spPr>
          <a:xfrm>
            <a:off x="587375" y="1600200"/>
            <a:ext cx="5007082" cy="4610100"/>
          </a:xfrm>
          <a:noFill/>
        </p:spPr>
      </p:pic>
      <p:sp>
        <p:nvSpPr>
          <p:cNvPr id="3" name="Content Placeholder 2"/>
          <p:cNvSpPr>
            <a:spLocks noGrp="1"/>
          </p:cNvSpPr>
          <p:nvPr>
            <p:ph sz="quarter" idx="17"/>
          </p:nvPr>
        </p:nvSpPr>
        <p:spPr>
          <a:xfrm>
            <a:off x="6096000" y="1600046"/>
            <a:ext cx="5007082" cy="4609695"/>
          </a:xfrm>
        </p:spPr>
        <p:txBody>
          <a:bodyPr>
            <a:normAutofit/>
          </a:bodyPr>
          <a:lstStyle/>
          <a:p>
            <a:pPr marL="0" indent="0">
              <a:buNone/>
            </a:pPr>
            <a:r>
              <a:rPr lang="en-US" dirty="0"/>
              <a:t>Doug is currently a member of the Technology Innovation Office (TIO) in San Diego.  He is presently the lead researcher and Product Owner (PO) for the workload management components of the Teradata database aka Teradata Active Systems Management (TASM).</a:t>
            </a:r>
          </a:p>
          <a:p>
            <a:pPr marL="0" indent="0">
              <a:buNone/>
            </a:pPr>
            <a:r>
              <a:rPr lang="en-US" dirty="0"/>
              <a:t>Doug has been working in the Teradata database engineering team since 1989 and has contributed over 75 US Patents.</a:t>
            </a:r>
          </a:p>
        </p:txBody>
      </p:sp>
      <p:sp>
        <p:nvSpPr>
          <p:cNvPr id="6" name="Footer Placeholder 4">
            <a:extLst>
              <a:ext uri="{FF2B5EF4-FFF2-40B4-BE49-F238E27FC236}">
                <a16:creationId xmlns:a16="http://schemas.microsoft.com/office/drawing/2014/main" id="{771E1BC5-7DF1-AB47-8E32-774AF8938CA4}"/>
              </a:ext>
            </a:extLst>
          </p:cNvPr>
          <p:cNvSpPr txBox="1">
            <a:spLocks/>
          </p:cNvSpPr>
          <p:nvPr/>
        </p:nvSpPr>
        <p:spPr>
          <a:xfrm>
            <a:off x="4020580" y="6436081"/>
            <a:ext cx="4150839" cy="39549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r>
              <a:rPr lang="en-US" sz="1400" dirty="0"/>
              <a:t>Property of Teradata</a:t>
            </a:r>
          </a:p>
        </p:txBody>
      </p:sp>
    </p:spTree>
    <p:extLst>
      <p:ext uri="{BB962C8B-B14F-4D97-AF65-F5344CB8AC3E}">
        <p14:creationId xmlns:p14="http://schemas.microsoft.com/office/powerpoint/2010/main" val="177731813"/>
      </p:ext>
    </p:extLst>
  </p:cSld>
  <p:clrMapOvr>
    <a:masterClrMapping/>
  </p:clrMapOvr>
</p:sld>
</file>

<file path=ppt/theme/theme1.xml><?xml version="1.0" encoding="utf-8"?>
<a:theme xmlns:a="http://schemas.openxmlformats.org/drawingml/2006/main" name="Theme1">
  <a:themeElements>
    <a:clrScheme name="Teradata Colors 2018">
      <a:dk1>
        <a:srgbClr val="6B767D"/>
      </a:dk1>
      <a:lt1>
        <a:srgbClr val="FFFFFF"/>
      </a:lt1>
      <a:dk2>
        <a:srgbClr val="384851"/>
      </a:dk2>
      <a:lt2>
        <a:srgbClr val="E7E6E6"/>
      </a:lt2>
      <a:accent1>
        <a:srgbClr val="F3753F"/>
      </a:accent1>
      <a:accent2>
        <a:srgbClr val="384851"/>
      </a:accent2>
      <a:accent3>
        <a:srgbClr val="00B2B1"/>
      </a:accent3>
      <a:accent4>
        <a:srgbClr val="FEC64D"/>
      </a:accent4>
      <a:accent5>
        <a:srgbClr val="0098C9"/>
      </a:accent5>
      <a:accent6>
        <a:srgbClr val="000000"/>
      </a:accent6>
      <a:hlink>
        <a:srgbClr val="000000"/>
      </a:hlink>
      <a:folHlink>
        <a:srgbClr val="6B76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radata PPT Template 1018" id="{EE612F73-3E02-9F48-B8B0-975331B1AC45}" vid="{3E1481C8-D4F0-9A4A-AD9B-9994492B8A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2881</TotalTime>
  <Words>162</Words>
  <Application>Microsoft Macintosh PowerPoint</Application>
  <PresentationFormat>Widescreen</PresentationFormat>
  <Paragraphs>32</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Arial Regular</vt:lpstr>
      <vt:lpstr>Century Gothic</vt:lpstr>
      <vt:lpstr>System Font Regular</vt:lpstr>
      <vt:lpstr>Theme1</vt:lpstr>
      <vt:lpstr>PowerPoint Presentation</vt:lpstr>
      <vt:lpstr>Agenda: Key Components/Concepts</vt:lpstr>
      <vt:lpstr>Doug Brown Engineering Fellow - Technology Innovation Office (TIO)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angela@bingdesign.com</dc:creator>
  <cp:lastModifiedBy>Brown, Doug</cp:lastModifiedBy>
  <cp:revision>134</cp:revision>
  <dcterms:created xsi:type="dcterms:W3CDTF">2018-10-05T16:35:28Z</dcterms:created>
  <dcterms:modified xsi:type="dcterms:W3CDTF">2022-04-18T16:23:21Z</dcterms:modified>
</cp:coreProperties>
</file>