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0" r:id="rId4"/>
    <p:sldId id="291" r:id="rId5"/>
    <p:sldId id="292" r:id="rId6"/>
    <p:sldId id="339" r:id="rId7"/>
    <p:sldId id="340" r:id="rId8"/>
    <p:sldId id="337" r:id="rId9"/>
    <p:sldId id="332" r:id="rId10"/>
    <p:sldId id="3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CF731-AE38-4B6F-A08E-9D87263EC013}" v="1" dt="2020-04-27T00:47:48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19BC65E5-6054-4AED-A0FA-5932DAB5B13B}"/>
    <pc:docChg chg="addSld delSld modSld">
      <pc:chgData name="Richard Anderson" userId="4654cc452026b74c" providerId="LiveId" clId="{19BC65E5-6054-4AED-A0FA-5932DAB5B13B}" dt="2020-04-06T05:59:28.295" v="123" actId="20577"/>
      <pc:docMkLst>
        <pc:docMk/>
      </pc:docMkLst>
      <pc:sldChg chg="del">
        <pc:chgData name="Richard Anderson" userId="4654cc452026b74c" providerId="LiveId" clId="{19BC65E5-6054-4AED-A0FA-5932DAB5B13B}" dt="2020-04-06T05:48:14.297" v="39" actId="2696"/>
        <pc:sldMkLst>
          <pc:docMk/>
          <pc:sldMk cId="7440596" sldId="276"/>
        </pc:sldMkLst>
      </pc:sldChg>
      <pc:sldChg chg="modSp mod">
        <pc:chgData name="Richard Anderson" userId="4654cc452026b74c" providerId="LiveId" clId="{19BC65E5-6054-4AED-A0FA-5932DAB5B13B}" dt="2020-04-06T05:08:03.562" v="38" actId="20577"/>
        <pc:sldMkLst>
          <pc:docMk/>
          <pc:sldMk cId="900917179" sldId="290"/>
        </pc:sldMkLst>
        <pc:spChg chg="mod">
          <ac:chgData name="Richard Anderson" userId="4654cc452026b74c" providerId="LiveId" clId="{19BC65E5-6054-4AED-A0FA-5932DAB5B13B}" dt="2020-04-06T05:08:03.562" v="38" actId="20577"/>
          <ac:spMkLst>
            <pc:docMk/>
            <pc:sldMk cId="900917179" sldId="2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19BC65E5-6054-4AED-A0FA-5932DAB5B13B}" dt="2020-04-06T05:50:56.276" v="72" actId="14100"/>
        <pc:sldMkLst>
          <pc:docMk/>
          <pc:sldMk cId="2971066175" sldId="300"/>
        </pc:sldMkLst>
        <pc:spChg chg="mod">
          <ac:chgData name="Richard Anderson" userId="4654cc452026b74c" providerId="LiveId" clId="{19BC65E5-6054-4AED-A0FA-5932DAB5B13B}" dt="2020-04-06T05:50:31.193" v="63" actId="20577"/>
          <ac:spMkLst>
            <pc:docMk/>
            <pc:sldMk cId="2971066175" sldId="300"/>
            <ac:spMk id="2" creationId="{00000000-0000-0000-0000-000000000000}"/>
          </ac:spMkLst>
        </pc:spChg>
        <pc:spChg chg="mod">
          <ac:chgData name="Richard Anderson" userId="4654cc452026b74c" providerId="LiveId" clId="{19BC65E5-6054-4AED-A0FA-5932DAB5B13B}" dt="2020-04-06T05:50:40.628" v="70" actId="20577"/>
          <ac:spMkLst>
            <pc:docMk/>
            <pc:sldMk cId="2971066175" sldId="300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0:56.276" v="72" actId="14100"/>
          <ac:picMkLst>
            <pc:docMk/>
            <pc:sldMk cId="2971066175" sldId="300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1:07.770" v="73" actId="1076"/>
        <pc:sldMkLst>
          <pc:docMk/>
          <pc:sldMk cId="1341529380" sldId="301"/>
        </pc:sldMkLst>
        <pc:picChg chg="mod">
          <ac:chgData name="Richard Anderson" userId="4654cc452026b74c" providerId="LiveId" clId="{19BC65E5-6054-4AED-A0FA-5932DAB5B13B}" dt="2020-04-06T05:51:07.770" v="73" actId="1076"/>
          <ac:picMkLst>
            <pc:docMk/>
            <pc:sldMk cId="1341529380" sldId="301"/>
            <ac:picMk id="11" creationId="{01171907-E9D3-4F5D-A6A5-AE159F95A261}"/>
          </ac:picMkLst>
        </pc:picChg>
      </pc:sldChg>
      <pc:sldChg chg="modSp mod">
        <pc:chgData name="Richard Anderson" userId="4654cc452026b74c" providerId="LiveId" clId="{19BC65E5-6054-4AED-A0FA-5932DAB5B13B}" dt="2020-04-06T05:52:26.047" v="77" actId="14100"/>
        <pc:sldMkLst>
          <pc:docMk/>
          <pc:sldMk cId="2423627996" sldId="302"/>
        </pc:sldMkLst>
        <pc:picChg chg="mod">
          <ac:chgData name="Richard Anderson" userId="4654cc452026b74c" providerId="LiveId" clId="{19BC65E5-6054-4AED-A0FA-5932DAB5B13B}" dt="2020-04-06T05:52:19.994" v="75" actId="1076"/>
          <ac:picMkLst>
            <pc:docMk/>
            <pc:sldMk cId="2423627996" sldId="302"/>
            <ac:picMk id="7" creationId="{950DEC9D-7417-44E2-AE94-A6F29BF90FF6}"/>
          </ac:picMkLst>
        </pc:picChg>
        <pc:picChg chg="mod">
          <ac:chgData name="Richard Anderson" userId="4654cc452026b74c" providerId="LiveId" clId="{19BC65E5-6054-4AED-A0FA-5932DAB5B13B}" dt="2020-04-06T05:52:26.047" v="77" actId="14100"/>
          <ac:picMkLst>
            <pc:docMk/>
            <pc:sldMk cId="2423627996" sldId="302"/>
            <ac:picMk id="8" creationId="{B40F92DA-871F-47D6-839A-DF9FDA52B5F9}"/>
          </ac:picMkLst>
        </pc:picChg>
        <pc:picChg chg="mod">
          <ac:chgData name="Richard Anderson" userId="4654cc452026b74c" providerId="LiveId" clId="{19BC65E5-6054-4AED-A0FA-5932DAB5B13B}" dt="2020-04-06T05:52:16.571" v="74" actId="1076"/>
          <ac:picMkLst>
            <pc:docMk/>
            <pc:sldMk cId="2423627996" sldId="302"/>
            <ac:picMk id="9" creationId="{478335B2-70C6-4F3C-A3A8-956CA017CB82}"/>
          </ac:picMkLst>
        </pc:picChg>
      </pc:sldChg>
      <pc:sldChg chg="modSp">
        <pc:chgData name="Richard Anderson" userId="4654cc452026b74c" providerId="LiveId" clId="{19BC65E5-6054-4AED-A0FA-5932DAB5B13B}" dt="2020-04-06T05:53:09.766" v="78" actId="1076"/>
        <pc:sldMkLst>
          <pc:docMk/>
          <pc:sldMk cId="2028275230" sldId="306"/>
        </pc:sldMkLst>
        <pc:picChg chg="mod">
          <ac:chgData name="Richard Anderson" userId="4654cc452026b74c" providerId="LiveId" clId="{19BC65E5-6054-4AED-A0FA-5932DAB5B13B}" dt="2020-04-06T05:53:09.766" v="78" actId="1076"/>
          <ac:picMkLst>
            <pc:docMk/>
            <pc:sldMk cId="2028275230" sldId="306"/>
            <ac:picMk id="8" creationId="{B0658BED-2F05-454D-A17D-A81578105999}"/>
          </ac:picMkLst>
        </pc:picChg>
      </pc:sldChg>
      <pc:sldChg chg="modSp">
        <pc:chgData name="Richard Anderson" userId="4654cc452026b74c" providerId="LiveId" clId="{19BC65E5-6054-4AED-A0FA-5932DAB5B13B}" dt="2020-04-06T05:53:22.150" v="80" actId="1076"/>
        <pc:sldMkLst>
          <pc:docMk/>
          <pc:sldMk cId="2258655079" sldId="307"/>
        </pc:sldMkLst>
        <pc:picChg chg="mod">
          <ac:chgData name="Richard Anderson" userId="4654cc452026b74c" providerId="LiveId" clId="{19BC65E5-6054-4AED-A0FA-5932DAB5B13B}" dt="2020-04-06T05:53:22.150" v="80" actId="1076"/>
          <ac:picMkLst>
            <pc:docMk/>
            <pc:sldMk cId="2258655079" sldId="307"/>
            <ac:picMk id="12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3:40.931" v="81" actId="1076"/>
        <pc:sldMkLst>
          <pc:docMk/>
          <pc:sldMk cId="2483866293" sldId="308"/>
        </pc:sldMkLst>
        <pc:spChg chg="mod">
          <ac:chgData name="Richard Anderson" userId="4654cc452026b74c" providerId="LiveId" clId="{19BC65E5-6054-4AED-A0FA-5932DAB5B13B}" dt="2020-04-06T05:53:40.931" v="81" actId="1076"/>
          <ac:spMkLst>
            <pc:docMk/>
            <pc:sldMk cId="2483866293" sldId="308"/>
            <ac:spMk id="9" creationId="{CB090320-D94C-469E-88C8-365FA11AE141}"/>
          </ac:spMkLst>
        </pc:spChg>
      </pc:sldChg>
      <pc:sldChg chg="modSp mod">
        <pc:chgData name="Richard Anderson" userId="4654cc452026b74c" providerId="LiveId" clId="{19BC65E5-6054-4AED-A0FA-5932DAB5B13B}" dt="2020-04-06T05:54:08.937" v="86" actId="1076"/>
        <pc:sldMkLst>
          <pc:docMk/>
          <pc:sldMk cId="1979081711" sldId="311"/>
        </pc:sldMkLst>
        <pc:picChg chg="mod">
          <ac:chgData name="Richard Anderson" userId="4654cc452026b74c" providerId="LiveId" clId="{19BC65E5-6054-4AED-A0FA-5932DAB5B13B}" dt="2020-04-06T05:54:00.837" v="82" actId="1076"/>
          <ac:picMkLst>
            <pc:docMk/>
            <pc:sldMk cId="1979081711" sldId="311"/>
            <ac:picMk id="7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2.794" v="83" actId="1076"/>
          <ac:picMkLst>
            <pc:docMk/>
            <pc:sldMk cId="1979081711" sldId="311"/>
            <ac:picMk id="8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4.412" v="84" actId="1076"/>
          <ac:picMkLst>
            <pc:docMk/>
            <pc:sldMk cId="1979081711" sldId="311"/>
            <ac:picMk id="9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6.690" v="85" actId="1076"/>
          <ac:picMkLst>
            <pc:docMk/>
            <pc:sldMk cId="1979081711" sldId="311"/>
            <ac:picMk id="10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8.937" v="86" actId="1076"/>
          <ac:picMkLst>
            <pc:docMk/>
            <pc:sldMk cId="1979081711" sldId="311"/>
            <ac:picMk id="11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4:16.961" v="87" actId="1076"/>
        <pc:sldMkLst>
          <pc:docMk/>
          <pc:sldMk cId="3274398617" sldId="312"/>
        </pc:sldMkLst>
        <pc:picChg chg="mod">
          <ac:chgData name="Richard Anderson" userId="4654cc452026b74c" providerId="LiveId" clId="{19BC65E5-6054-4AED-A0FA-5932DAB5B13B}" dt="2020-04-06T05:54:16.961" v="87" actId="1076"/>
          <ac:picMkLst>
            <pc:docMk/>
            <pc:sldMk cId="3274398617" sldId="312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4:27.854" v="88" actId="1076"/>
        <pc:sldMkLst>
          <pc:docMk/>
          <pc:sldMk cId="717998172" sldId="313"/>
        </pc:sldMkLst>
        <pc:picChg chg="mod">
          <ac:chgData name="Richard Anderson" userId="4654cc452026b74c" providerId="LiveId" clId="{19BC65E5-6054-4AED-A0FA-5932DAB5B13B}" dt="2020-04-06T05:54:27.854" v="88" actId="1076"/>
          <ac:picMkLst>
            <pc:docMk/>
            <pc:sldMk cId="717998172" sldId="313"/>
            <ac:picMk id="7" creationId="{AC1784B7-A575-485C-85CC-ACCE3430B411}"/>
          </ac:picMkLst>
        </pc:picChg>
      </pc:sldChg>
      <pc:sldChg chg="modSp mod">
        <pc:chgData name="Richard Anderson" userId="4654cc452026b74c" providerId="LiveId" clId="{19BC65E5-6054-4AED-A0FA-5932DAB5B13B}" dt="2020-04-06T05:54:55.361" v="96" actId="1076"/>
        <pc:sldMkLst>
          <pc:docMk/>
          <pc:sldMk cId="1330596376" sldId="314"/>
        </pc:sldMkLst>
        <pc:picChg chg="mod">
          <ac:chgData name="Richard Anderson" userId="4654cc452026b74c" providerId="LiveId" clId="{19BC65E5-6054-4AED-A0FA-5932DAB5B13B}" dt="2020-04-06T05:54:39.936" v="89" actId="1076"/>
          <ac:picMkLst>
            <pc:docMk/>
            <pc:sldMk cId="1330596376" sldId="314"/>
            <ac:picMk id="12" creationId="{8B0184C0-9310-4EDD-9C06-39976925CDC7}"/>
          </ac:picMkLst>
        </pc:picChg>
        <pc:picChg chg="mod">
          <ac:chgData name="Richard Anderson" userId="4654cc452026b74c" providerId="LiveId" clId="{19BC65E5-6054-4AED-A0FA-5932DAB5B13B}" dt="2020-04-06T05:54:41.585" v="90" actId="1076"/>
          <ac:picMkLst>
            <pc:docMk/>
            <pc:sldMk cId="1330596376" sldId="314"/>
            <ac:picMk id="13" creationId="{688E0B58-1B3B-4433-96CB-BF884037CB2E}"/>
          </ac:picMkLst>
        </pc:picChg>
        <pc:picChg chg="mod">
          <ac:chgData name="Richard Anderson" userId="4654cc452026b74c" providerId="LiveId" clId="{19BC65E5-6054-4AED-A0FA-5932DAB5B13B}" dt="2020-04-06T05:54:44.622" v="91" actId="1076"/>
          <ac:picMkLst>
            <pc:docMk/>
            <pc:sldMk cId="1330596376" sldId="314"/>
            <ac:picMk id="14" creationId="{F16F13F4-30E4-4A59-AA20-71510598A4E2}"/>
          </ac:picMkLst>
        </pc:picChg>
        <pc:picChg chg="mod">
          <ac:chgData name="Richard Anderson" userId="4654cc452026b74c" providerId="LiveId" clId="{19BC65E5-6054-4AED-A0FA-5932DAB5B13B}" dt="2020-04-06T05:54:46.346" v="92" actId="1076"/>
          <ac:picMkLst>
            <pc:docMk/>
            <pc:sldMk cId="1330596376" sldId="314"/>
            <ac:picMk id="15" creationId="{8B80E24A-AFD3-4A27-A5A4-BC384627F21D}"/>
          </ac:picMkLst>
        </pc:picChg>
        <pc:picChg chg="mod">
          <ac:chgData name="Richard Anderson" userId="4654cc452026b74c" providerId="LiveId" clId="{19BC65E5-6054-4AED-A0FA-5932DAB5B13B}" dt="2020-04-06T05:54:51.159" v="94" actId="1076"/>
          <ac:picMkLst>
            <pc:docMk/>
            <pc:sldMk cId="1330596376" sldId="314"/>
            <ac:picMk id="16" creationId="{E0EABDCB-D7F5-4FC4-928D-1D69A4CD615B}"/>
          </ac:picMkLst>
        </pc:picChg>
        <pc:picChg chg="mod">
          <ac:chgData name="Richard Anderson" userId="4654cc452026b74c" providerId="LiveId" clId="{19BC65E5-6054-4AED-A0FA-5932DAB5B13B}" dt="2020-04-06T05:54:48.623" v="93" actId="1076"/>
          <ac:picMkLst>
            <pc:docMk/>
            <pc:sldMk cId="1330596376" sldId="314"/>
            <ac:picMk id="17" creationId="{1BE6702E-49FE-4FAD-9531-EBA0075E3D58}"/>
          </ac:picMkLst>
        </pc:picChg>
        <pc:picChg chg="mod">
          <ac:chgData name="Richard Anderson" userId="4654cc452026b74c" providerId="LiveId" clId="{19BC65E5-6054-4AED-A0FA-5932DAB5B13B}" dt="2020-04-06T05:54:52.823" v="95" actId="1076"/>
          <ac:picMkLst>
            <pc:docMk/>
            <pc:sldMk cId="1330596376" sldId="314"/>
            <ac:picMk id="18" creationId="{DF7AF249-C3DB-4051-85D4-9B9D82FD2FB1}"/>
          </ac:picMkLst>
        </pc:picChg>
        <pc:picChg chg="mod">
          <ac:chgData name="Richard Anderson" userId="4654cc452026b74c" providerId="LiveId" clId="{19BC65E5-6054-4AED-A0FA-5932DAB5B13B}" dt="2020-04-06T05:54:55.361" v="96" actId="1076"/>
          <ac:picMkLst>
            <pc:docMk/>
            <pc:sldMk cId="1330596376" sldId="314"/>
            <ac:picMk id="19" creationId="{8BD7F16A-05C9-4150-AA7F-582A17D3DDAC}"/>
          </ac:picMkLst>
        </pc:picChg>
      </pc:sldChg>
      <pc:sldChg chg="modSp mod">
        <pc:chgData name="Richard Anderson" userId="4654cc452026b74c" providerId="LiveId" clId="{19BC65E5-6054-4AED-A0FA-5932DAB5B13B}" dt="2020-04-06T05:55:31.519" v="99" actId="14100"/>
        <pc:sldMkLst>
          <pc:docMk/>
          <pc:sldMk cId="283961749" sldId="316"/>
        </pc:sldMkLst>
        <pc:spChg chg="mod">
          <ac:chgData name="Richard Anderson" userId="4654cc452026b74c" providerId="LiveId" clId="{19BC65E5-6054-4AED-A0FA-5932DAB5B13B}" dt="2020-04-06T05:55:22.438" v="97" actId="1076"/>
          <ac:spMkLst>
            <pc:docMk/>
            <pc:sldMk cId="283961749" sldId="316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5:31.519" v="99" actId="14100"/>
          <ac:picMkLst>
            <pc:docMk/>
            <pc:sldMk cId="283961749" sldId="316"/>
            <ac:picMk id="7" creationId="{00000000-0000-0000-0000-000000000000}"/>
          </ac:picMkLst>
        </pc:picChg>
      </pc:sldChg>
      <pc:sldChg chg="modSp add mod">
        <pc:chgData name="Richard Anderson" userId="4654cc452026b74c" providerId="LiveId" clId="{19BC65E5-6054-4AED-A0FA-5932DAB5B13B}" dt="2020-04-06T05:59:28.295" v="123" actId="20577"/>
        <pc:sldMkLst>
          <pc:docMk/>
          <pc:sldMk cId="3517059423" sldId="327"/>
        </pc:sldMkLst>
        <pc:spChg chg="mod">
          <ac:chgData name="Richard Anderson" userId="4654cc452026b74c" providerId="LiveId" clId="{19BC65E5-6054-4AED-A0FA-5932DAB5B13B}" dt="2020-04-06T05:59:28.295" v="123" actId="20577"/>
          <ac:spMkLst>
            <pc:docMk/>
            <pc:sldMk cId="3517059423" sldId="327"/>
            <ac:spMk id="2" creationId="{185C5588-888E-4249-B0DE-72088939094C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  <pc:docChgLst>
    <pc:chgData name="Richard Anderson" userId="4654cc452026b74c" providerId="LiveId" clId="{221CF731-AE38-4B6F-A08E-9D87263EC013}"/>
    <pc:docChg chg="modSld">
      <pc:chgData name="Richard Anderson" userId="4654cc452026b74c" providerId="LiveId" clId="{221CF731-AE38-4B6F-A08E-9D87263EC013}" dt="2020-04-27T00:49:20.700" v="171" actId="20577"/>
      <pc:docMkLst>
        <pc:docMk/>
      </pc:docMkLst>
      <pc:sldChg chg="modSp mod">
        <pc:chgData name="Richard Anderson" userId="4654cc452026b74c" providerId="LiveId" clId="{221CF731-AE38-4B6F-A08E-9D87263EC013}" dt="2020-04-27T00:47:41.114" v="32" actId="20577"/>
        <pc:sldMkLst>
          <pc:docMk/>
          <pc:sldMk cId="3313148601" sldId="256"/>
        </pc:sldMkLst>
        <pc:spChg chg="mod">
          <ac:chgData name="Richard Anderson" userId="4654cc452026b74c" providerId="LiveId" clId="{221CF731-AE38-4B6F-A08E-9D87263EC013}" dt="2020-04-27T00:47:41.114" v="32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delSp modSp mod">
        <pc:chgData name="Richard Anderson" userId="4654cc452026b74c" providerId="LiveId" clId="{221CF731-AE38-4B6F-A08E-9D87263EC013}" dt="2020-04-27T00:48:38.815" v="138" actId="20577"/>
        <pc:sldMkLst>
          <pc:docMk/>
          <pc:sldMk cId="4179769773" sldId="257"/>
        </pc:sldMkLst>
        <pc:spChg chg="mod">
          <ac:chgData name="Richard Anderson" userId="4654cc452026b74c" providerId="LiveId" clId="{221CF731-AE38-4B6F-A08E-9D87263EC013}" dt="2020-04-27T00:48:38.815" v="138" actId="20577"/>
          <ac:spMkLst>
            <pc:docMk/>
            <pc:sldMk cId="4179769773" sldId="257"/>
            <ac:spMk id="3" creationId="{2C86A79C-3EA3-4C5A-9068-EB379C4280D0}"/>
          </ac:spMkLst>
        </pc:spChg>
        <pc:picChg chg="del">
          <ac:chgData name="Richard Anderson" userId="4654cc452026b74c" providerId="LiveId" clId="{221CF731-AE38-4B6F-A08E-9D87263EC013}" dt="2020-04-27T00:47:48.690" v="33" actId="21"/>
          <ac:picMkLst>
            <pc:docMk/>
            <pc:sldMk cId="4179769773" sldId="257"/>
            <ac:picMk id="1026" creationId="{00000000-0000-0000-0000-000000000000}"/>
          </ac:picMkLst>
        </pc:picChg>
      </pc:sldChg>
      <pc:sldChg chg="modSp mod">
        <pc:chgData name="Richard Anderson" userId="4654cc452026b74c" providerId="LiveId" clId="{221CF731-AE38-4B6F-A08E-9D87263EC013}" dt="2020-04-27T00:49:20.700" v="171" actId="20577"/>
        <pc:sldMkLst>
          <pc:docMk/>
          <pc:sldMk cId="900917179" sldId="290"/>
        </pc:sldMkLst>
        <pc:spChg chg="mod">
          <ac:chgData name="Richard Anderson" userId="4654cc452026b74c" providerId="LiveId" clId="{221CF731-AE38-4B6F-A08E-9D87263EC013}" dt="2020-04-27T00:49:20.700" v="171" actId="20577"/>
          <ac:spMkLst>
            <pc:docMk/>
            <pc:sldMk cId="900917179" sldId="29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CSEP 590 B</a:t>
            </a:r>
          </a:p>
          <a:p>
            <a:r>
              <a:rPr lang="en-US" dirty="0" smtClean="0"/>
              <a:t>Open Data Kit</a:t>
            </a:r>
            <a:endParaRPr lang="en-US" dirty="0"/>
          </a:p>
          <a:p>
            <a:r>
              <a:rPr lang="en-US" dirty="0" smtClean="0"/>
              <a:t>Waylon Brunette &amp; </a:t>
            </a:r>
            <a:r>
              <a:rPr lang="en-US" dirty="0" smtClean="0"/>
              <a:t>Richard Anderson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 smtClean="0"/>
              <a:t>18,  </a:t>
            </a:r>
            <a:r>
              <a:rPr lang="en-US" dirty="0"/>
              <a:t>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16" y="6513816"/>
            <a:ext cx="3308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Mount St. Helens,  May 18, 1980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to you </a:t>
            </a:r>
            <a:r>
              <a:rPr lang="en-US" dirty="0" smtClean="0"/>
              <a:t>Waylon. </a:t>
            </a:r>
            <a:r>
              <a:rPr lang="en-US" dirty="0"/>
              <a:t>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 smtClean="0"/>
              <a:t>Waylon Brunette,  University of Washington</a:t>
            </a:r>
            <a:endParaRPr lang="en-US" dirty="0"/>
          </a:p>
          <a:p>
            <a:r>
              <a:rPr lang="en-US" dirty="0" smtClean="0"/>
              <a:t>Discussion with </a:t>
            </a:r>
            <a:r>
              <a:rPr lang="en-US" dirty="0" smtClean="0"/>
              <a:t>Waylon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Sections – Zoom – Attend one</a:t>
            </a:r>
          </a:p>
          <a:p>
            <a:pPr lvl="1"/>
            <a:r>
              <a:rPr lang="en-US" dirty="0"/>
              <a:t>Wednesday: 3:00-4:00 pm</a:t>
            </a:r>
          </a:p>
          <a:p>
            <a:pPr lvl="1"/>
            <a:r>
              <a:rPr lang="en-US" dirty="0"/>
              <a:t>Wednesday: 5:00-6:00 pm</a:t>
            </a:r>
          </a:p>
          <a:p>
            <a:pPr lvl="1"/>
            <a:endParaRPr lang="en-US" dirty="0"/>
          </a:p>
          <a:p>
            <a:r>
              <a:rPr lang="en-US" dirty="0"/>
              <a:t>Homework </a:t>
            </a:r>
            <a:r>
              <a:rPr lang="en-US" dirty="0" smtClean="0"/>
              <a:t>7,  </a:t>
            </a:r>
            <a:r>
              <a:rPr lang="en-US" dirty="0"/>
              <a:t>Due May </a:t>
            </a:r>
            <a:r>
              <a:rPr lang="en-US" dirty="0" smtClean="0"/>
              <a:t>26.</a:t>
            </a:r>
            <a:endParaRPr lang="en-US" dirty="0"/>
          </a:p>
          <a:p>
            <a:pPr lvl="1"/>
            <a:r>
              <a:rPr lang="en-US" dirty="0" smtClean="0"/>
              <a:t>Short paper based on Open Data Kit readings</a:t>
            </a:r>
            <a:endParaRPr lang="en-US" dirty="0"/>
          </a:p>
          <a:p>
            <a:pPr lvl="1"/>
            <a:r>
              <a:rPr lang="en-US" dirty="0"/>
              <a:t>Submit by email</a:t>
            </a:r>
          </a:p>
          <a:p>
            <a:pPr lvl="1"/>
            <a:r>
              <a:rPr lang="en-US" dirty="0"/>
              <a:t>Course grade based on 7 of 9 </a:t>
            </a:r>
            <a:r>
              <a:rPr lang="en-US" dirty="0" smtClean="0"/>
              <a:t>assignments</a:t>
            </a:r>
          </a:p>
          <a:p>
            <a:pPr lvl="1"/>
            <a:endParaRPr lang="en-US" dirty="0"/>
          </a:p>
          <a:p>
            <a:r>
              <a:rPr lang="en-US" dirty="0" smtClean="0"/>
              <a:t>Next weeks lecture:  Tuesday,  May 26.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881106"/>
              </p:ext>
            </p:extLst>
          </p:nvPr>
        </p:nvGraphicFramePr>
        <p:xfrm>
          <a:off x="441789" y="1825625"/>
          <a:ext cx="11527604" cy="411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755">
                  <a:extLst>
                    <a:ext uri="{9D8B030D-6E8A-4147-A177-3AD203B41FA5}">
                      <a16:colId xmlns:a16="http://schemas.microsoft.com/office/drawing/2014/main" val="3413856400"/>
                    </a:ext>
                  </a:extLst>
                </a:gridCol>
                <a:gridCol w="5652040">
                  <a:extLst>
                    <a:ext uri="{9D8B030D-6E8A-4147-A177-3AD203B41FA5}">
                      <a16:colId xmlns:a16="http://schemas.microsoft.com/office/drawing/2014/main" val="1421744526"/>
                    </a:ext>
                  </a:extLst>
                </a:gridCol>
                <a:gridCol w="3852809">
                  <a:extLst>
                    <a:ext uri="{9D8B030D-6E8A-4147-A177-3AD203B41FA5}">
                      <a16:colId xmlns:a16="http://schemas.microsoft.com/office/drawing/2014/main" val="3200038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Engineering the Vaccine Cold Chain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2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Cellular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Kurtis Heimerl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4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Temperature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Martin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Lukac</a:t>
                      </a:r>
                      <a:r>
                        <a:rPr lang="en-US" baseline="0" dirty="0"/>
                        <a:t>,  </a:t>
                      </a:r>
                      <a:r>
                        <a:rPr lang="en-US" baseline="0" dirty="0" err="1"/>
                        <a:t>Nexleaf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96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  <a:r>
                        <a:rPr lang="en-US" baseline="0" dirty="0"/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</a:t>
                      </a:r>
                      <a:r>
                        <a:rPr lang="en-US" baseline="0" dirty="0"/>
                        <a:t>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 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Goods Software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Skye Gilbert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7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Voice Based Social</a:t>
                      </a:r>
                      <a:r>
                        <a:rPr lang="en-US" baseline="0" dirty="0" smtClean="0"/>
                        <a:t>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Aditya Vashistha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Data 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Waylon Brunette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7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Sanitation and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Ashok </a:t>
                      </a:r>
                      <a:r>
                        <a:rPr lang="en-US" dirty="0" err="1" smtClean="0"/>
                        <a:t>Gadgil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86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Fintech for Rural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Jenny Aker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2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Engineering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Temina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Madon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Anustubh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Agnihotri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57113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9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4957" y="1535562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Technological interventions to improve human and economic conditions in low-resource settings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4957" y="3161126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Technical aspects of development engineering</a:t>
            </a:r>
          </a:p>
          <a:p>
            <a:r>
              <a:rPr lang="en-US" sz="3200" dirty="0"/>
              <a:t>Context for development engineering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04957" y="4786690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How is development engineering practiced in different settings and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Goods Software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designed to support global development</a:t>
            </a:r>
          </a:p>
          <a:p>
            <a:r>
              <a:rPr lang="en-US" dirty="0" smtClean="0"/>
              <a:t>Provided as a Global Good</a:t>
            </a:r>
          </a:p>
          <a:p>
            <a:pPr lvl="1"/>
            <a:r>
              <a:rPr lang="en-US" dirty="0" smtClean="0"/>
              <a:t>Open source models predominate</a:t>
            </a:r>
          </a:p>
          <a:p>
            <a:r>
              <a:rPr lang="en-US" dirty="0" smtClean="0"/>
              <a:t>Robust to infrastructure challenges</a:t>
            </a:r>
          </a:p>
          <a:p>
            <a:pPr lvl="1"/>
            <a:r>
              <a:rPr lang="en-US" dirty="0" smtClean="0"/>
              <a:t>Poor network connectivity</a:t>
            </a:r>
          </a:p>
          <a:p>
            <a:pPr lvl="1"/>
            <a:r>
              <a:rPr lang="en-US" dirty="0" smtClean="0"/>
              <a:t>Low cost devices</a:t>
            </a:r>
          </a:p>
          <a:p>
            <a:pPr lvl="1"/>
            <a:r>
              <a:rPr lang="en-US" dirty="0" smtClean="0"/>
              <a:t>Limited technical capacity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6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Data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29728" cy="4351338"/>
          </a:xfrm>
        </p:spPr>
        <p:txBody>
          <a:bodyPr/>
          <a:lstStyle/>
          <a:p>
            <a:r>
              <a:rPr lang="en-US" dirty="0" smtClean="0"/>
              <a:t>Mobile data management for development organizations</a:t>
            </a:r>
          </a:p>
          <a:p>
            <a:r>
              <a:rPr lang="en-US" dirty="0" smtClean="0"/>
              <a:t>Platform for organizations to implement solutions</a:t>
            </a:r>
          </a:p>
          <a:p>
            <a:r>
              <a:rPr lang="en-US" dirty="0" smtClean="0"/>
              <a:t>Project started in 2008,  prior to public launch of Android</a:t>
            </a:r>
          </a:p>
          <a:p>
            <a:pPr lvl="1"/>
            <a:r>
              <a:rPr lang="en-US" dirty="0" smtClean="0"/>
              <a:t>Mobile networks and available devices have evolved considerably since then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A Look Back at the First Android Phone, 10 Years L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233" y="1217879"/>
            <a:ext cx="4962382" cy="398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63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Projects in Development </a:t>
            </a:r>
            <a:r>
              <a:rPr lang="en-US" dirty="0" smtClean="0"/>
              <a:t>Engineering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incentive structure</a:t>
            </a:r>
          </a:p>
          <a:p>
            <a:pPr lvl="1"/>
            <a:r>
              <a:rPr lang="en-US" dirty="0" smtClean="0"/>
              <a:t>Create projects that have impact</a:t>
            </a:r>
          </a:p>
          <a:p>
            <a:pPr lvl="1"/>
            <a:r>
              <a:rPr lang="en-US" dirty="0" smtClean="0"/>
              <a:t>Mentor students</a:t>
            </a:r>
          </a:p>
          <a:p>
            <a:pPr lvl="1"/>
            <a:r>
              <a:rPr lang="en-US" dirty="0" smtClean="0"/>
              <a:t>Publish research results</a:t>
            </a:r>
          </a:p>
          <a:p>
            <a:r>
              <a:rPr lang="en-US" dirty="0" smtClean="0"/>
              <a:t>Open Data Kit</a:t>
            </a:r>
          </a:p>
          <a:p>
            <a:pPr lvl="1"/>
            <a:r>
              <a:rPr lang="en-US" dirty="0" smtClean="0"/>
              <a:t>Started by Professor Gaetano </a:t>
            </a:r>
            <a:r>
              <a:rPr lang="en-US" dirty="0" err="1" smtClean="0"/>
              <a:t>Borriello</a:t>
            </a:r>
            <a:endParaRPr lang="en-US" dirty="0" smtClean="0"/>
          </a:p>
          <a:p>
            <a:pPr lvl="1"/>
            <a:r>
              <a:rPr lang="en-US" dirty="0" smtClean="0"/>
              <a:t>Research program on mobile applications</a:t>
            </a:r>
          </a:p>
          <a:p>
            <a:pPr lvl="2"/>
            <a:r>
              <a:rPr lang="en-US" dirty="0" smtClean="0"/>
              <a:t>Need to focus on problems that require innovation</a:t>
            </a:r>
          </a:p>
          <a:p>
            <a:pPr lvl="2"/>
            <a:r>
              <a:rPr lang="en-US" dirty="0" smtClean="0"/>
              <a:t>Scoping projects at “</a:t>
            </a:r>
            <a:r>
              <a:rPr lang="en-US" dirty="0" err="1" smtClean="0"/>
              <a:t>Phd</a:t>
            </a:r>
            <a:r>
              <a:rPr lang="en-US" dirty="0" smtClean="0"/>
              <a:t> Thesis” level</a:t>
            </a:r>
          </a:p>
          <a:p>
            <a:pPr lvl="1"/>
            <a:r>
              <a:rPr lang="en-US" dirty="0" smtClean="0"/>
              <a:t>Challenge of spinning out academic projects in global goods setting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</a:t>
            </a:r>
            <a:r>
              <a:rPr lang="en-US" dirty="0" smtClean="0"/>
              <a:t>Open Dat</a:t>
            </a:r>
            <a:r>
              <a:rPr lang="en-US" dirty="0" smtClean="0"/>
              <a:t>a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50465" cy="4351338"/>
          </a:xfrm>
        </p:spPr>
        <p:txBody>
          <a:bodyPr/>
          <a:lstStyle/>
          <a:p>
            <a:r>
              <a:rPr lang="en-US" dirty="0" smtClean="0"/>
              <a:t>Waylon Brunette</a:t>
            </a:r>
            <a:endParaRPr lang="en-US" dirty="0" smtClean="0"/>
          </a:p>
          <a:p>
            <a:pPr lvl="1"/>
            <a:r>
              <a:rPr lang="en-US" dirty="0" smtClean="0"/>
              <a:t>PhD student, University of Washington</a:t>
            </a:r>
            <a:endParaRPr lang="en-US" dirty="0" smtClean="0"/>
          </a:p>
          <a:p>
            <a:pPr lvl="1"/>
            <a:r>
              <a:rPr lang="en-US" dirty="0" smtClean="0"/>
              <a:t>Graduating June, 2020</a:t>
            </a:r>
            <a:endParaRPr lang="en-US" dirty="0" smtClean="0"/>
          </a:p>
          <a:p>
            <a:pPr lvl="1"/>
            <a:r>
              <a:rPr lang="en-US" dirty="0" smtClean="0"/>
              <a:t>Amazon and Intel Research Seattle experience</a:t>
            </a:r>
          </a:p>
          <a:p>
            <a:pPr lvl="1"/>
            <a:r>
              <a:rPr lang="en-US" dirty="0" smtClean="0"/>
              <a:t>One of the original developers of Open Data Kit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5/18/2020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365125"/>
            <a:ext cx="2971800" cy="3038475"/>
          </a:xfrm>
          <a:prstGeom prst="rect">
            <a:avLst/>
          </a:prstGeom>
        </p:spPr>
      </p:pic>
      <p:pic>
        <p:nvPicPr>
          <p:cNvPr id="1036" name="Picture 12" descr="ODK Collect - Apps on Google 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429" y="3796149"/>
            <a:ext cx="5243292" cy="256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60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432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Development Engineering</vt:lpstr>
      <vt:lpstr>Today</vt:lpstr>
      <vt:lpstr>Announcements</vt:lpstr>
      <vt:lpstr>Course Schedule</vt:lpstr>
      <vt:lpstr>Development Engineering</vt:lpstr>
      <vt:lpstr>Global Goods Software</vt:lpstr>
      <vt:lpstr>Open Data Kit</vt:lpstr>
      <vt:lpstr>Academic Projects in Development Engineering  </vt:lpstr>
      <vt:lpstr>Today – Open Data Kit</vt:lpstr>
      <vt:lpstr>Over to you Waylon.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100</cp:revision>
  <dcterms:created xsi:type="dcterms:W3CDTF">2020-03-29T19:49:02Z</dcterms:created>
  <dcterms:modified xsi:type="dcterms:W3CDTF">2020-05-18T23:10:47Z</dcterms:modified>
</cp:coreProperties>
</file>