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90" r:id="rId4"/>
    <p:sldId id="291" r:id="rId5"/>
    <p:sldId id="292" r:id="rId6"/>
    <p:sldId id="336" r:id="rId7"/>
    <p:sldId id="337" r:id="rId8"/>
    <p:sldId id="338" r:id="rId9"/>
    <p:sldId id="332" r:id="rId10"/>
    <p:sldId id="32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1CF731-AE38-4B6F-A08E-9D87263EC013}" v="1" dt="2020-04-27T00:47:48.6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10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4654cc452026b74c" providerId="LiveId" clId="{5767FEB9-115A-4A51-8C98-8D3EB8B4172F}"/>
    <pc:docChg chg="addSld modSld">
      <pc:chgData name="" userId="4654cc452026b74c" providerId="LiveId" clId="{5767FEB9-115A-4A51-8C98-8D3EB8B4172F}" dt="2020-03-29T20:01:53.371" v="75" actId="20577"/>
      <pc:docMkLst>
        <pc:docMk/>
      </pc:docMkLst>
      <pc:sldChg chg="modSp add">
        <pc:chgData name="" userId="4654cc452026b74c" providerId="LiveId" clId="{5767FEB9-115A-4A51-8C98-8D3EB8B4172F}" dt="2020-03-29T19:52:41.855" v="69" actId="20577"/>
        <pc:sldMkLst>
          <pc:docMk/>
          <pc:sldMk cId="3313148601" sldId="256"/>
        </pc:sldMkLst>
        <pc:spChg chg="mod">
          <ac:chgData name="" userId="4654cc452026b74c" providerId="LiveId" clId="{5767FEB9-115A-4A51-8C98-8D3EB8B4172F}" dt="2020-03-29T19:50:24.912" v="23" actId="20577"/>
          <ac:spMkLst>
            <pc:docMk/>
            <pc:sldMk cId="3313148601" sldId="256"/>
            <ac:spMk id="2" creationId="{B701ED15-34C5-4D94-8EB6-9DC29797C285}"/>
          </ac:spMkLst>
        </pc:spChg>
        <pc:spChg chg="mod">
          <ac:chgData name="" userId="4654cc452026b74c" providerId="LiveId" clId="{5767FEB9-115A-4A51-8C98-8D3EB8B4172F}" dt="2020-03-29T19:52:41.855" v="69" actId="20577"/>
          <ac:spMkLst>
            <pc:docMk/>
            <pc:sldMk cId="3313148601" sldId="256"/>
            <ac:spMk id="3" creationId="{ACDE1100-CCB2-463D-9806-6043C79BE4C0}"/>
          </ac:spMkLst>
        </pc:spChg>
      </pc:sldChg>
      <pc:sldChg chg="modSp add">
        <pc:chgData name="" userId="4654cc452026b74c" providerId="LiveId" clId="{5767FEB9-115A-4A51-8C98-8D3EB8B4172F}" dt="2020-03-29T20:01:53.371" v="75" actId="20577"/>
        <pc:sldMkLst>
          <pc:docMk/>
          <pc:sldMk cId="4179769773" sldId="257"/>
        </pc:sldMkLst>
        <pc:spChg chg="mod">
          <ac:chgData name="" userId="4654cc452026b74c" providerId="LiveId" clId="{5767FEB9-115A-4A51-8C98-8D3EB8B4172F}" dt="2020-03-29T20:01:53.371" v="75" actId="20577"/>
          <ac:spMkLst>
            <pc:docMk/>
            <pc:sldMk cId="4179769773" sldId="257"/>
            <ac:spMk id="2" creationId="{AF41D33C-8033-49D1-9EAA-54B1243FE9E8}"/>
          </ac:spMkLst>
        </pc:spChg>
      </pc:sldChg>
    </pc:docChg>
  </pc:docChgLst>
  <pc:docChgLst>
    <pc:chgData name="Richard Anderson" userId="4654cc452026b74c" providerId="LiveId" clId="{19BC65E5-6054-4AED-A0FA-5932DAB5B13B}"/>
    <pc:docChg chg="addSld delSld modSld">
      <pc:chgData name="Richard Anderson" userId="4654cc452026b74c" providerId="LiveId" clId="{19BC65E5-6054-4AED-A0FA-5932DAB5B13B}" dt="2020-04-06T05:59:28.295" v="123" actId="20577"/>
      <pc:docMkLst>
        <pc:docMk/>
      </pc:docMkLst>
      <pc:sldChg chg="del">
        <pc:chgData name="Richard Anderson" userId="4654cc452026b74c" providerId="LiveId" clId="{19BC65E5-6054-4AED-A0FA-5932DAB5B13B}" dt="2020-04-06T05:48:14.297" v="39" actId="2696"/>
        <pc:sldMkLst>
          <pc:docMk/>
          <pc:sldMk cId="7440596" sldId="276"/>
        </pc:sldMkLst>
      </pc:sldChg>
      <pc:sldChg chg="modSp mod">
        <pc:chgData name="Richard Anderson" userId="4654cc452026b74c" providerId="LiveId" clId="{19BC65E5-6054-4AED-A0FA-5932DAB5B13B}" dt="2020-04-06T05:08:03.562" v="38" actId="20577"/>
        <pc:sldMkLst>
          <pc:docMk/>
          <pc:sldMk cId="900917179" sldId="290"/>
        </pc:sldMkLst>
        <pc:spChg chg="mod">
          <ac:chgData name="Richard Anderson" userId="4654cc452026b74c" providerId="LiveId" clId="{19BC65E5-6054-4AED-A0FA-5932DAB5B13B}" dt="2020-04-06T05:08:03.562" v="38" actId="20577"/>
          <ac:spMkLst>
            <pc:docMk/>
            <pc:sldMk cId="900917179" sldId="290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19BC65E5-6054-4AED-A0FA-5932DAB5B13B}" dt="2020-04-06T05:50:56.276" v="72" actId="14100"/>
        <pc:sldMkLst>
          <pc:docMk/>
          <pc:sldMk cId="2971066175" sldId="300"/>
        </pc:sldMkLst>
        <pc:spChg chg="mod">
          <ac:chgData name="Richard Anderson" userId="4654cc452026b74c" providerId="LiveId" clId="{19BC65E5-6054-4AED-A0FA-5932DAB5B13B}" dt="2020-04-06T05:50:31.193" v="63" actId="20577"/>
          <ac:spMkLst>
            <pc:docMk/>
            <pc:sldMk cId="2971066175" sldId="300"/>
            <ac:spMk id="2" creationId="{00000000-0000-0000-0000-000000000000}"/>
          </ac:spMkLst>
        </pc:spChg>
        <pc:spChg chg="mod">
          <ac:chgData name="Richard Anderson" userId="4654cc452026b74c" providerId="LiveId" clId="{19BC65E5-6054-4AED-A0FA-5932DAB5B13B}" dt="2020-04-06T05:50:40.628" v="70" actId="20577"/>
          <ac:spMkLst>
            <pc:docMk/>
            <pc:sldMk cId="2971066175" sldId="300"/>
            <ac:spMk id="3" creationId="{00000000-0000-0000-0000-000000000000}"/>
          </ac:spMkLst>
        </pc:spChg>
        <pc:picChg chg="mod">
          <ac:chgData name="Richard Anderson" userId="4654cc452026b74c" providerId="LiveId" clId="{19BC65E5-6054-4AED-A0FA-5932DAB5B13B}" dt="2020-04-06T05:50:56.276" v="72" actId="14100"/>
          <ac:picMkLst>
            <pc:docMk/>
            <pc:sldMk cId="2971066175" sldId="300"/>
            <ac:picMk id="7" creationId="{00000000-0000-0000-0000-000000000000}"/>
          </ac:picMkLst>
        </pc:picChg>
      </pc:sldChg>
      <pc:sldChg chg="modSp">
        <pc:chgData name="Richard Anderson" userId="4654cc452026b74c" providerId="LiveId" clId="{19BC65E5-6054-4AED-A0FA-5932DAB5B13B}" dt="2020-04-06T05:51:07.770" v="73" actId="1076"/>
        <pc:sldMkLst>
          <pc:docMk/>
          <pc:sldMk cId="1341529380" sldId="301"/>
        </pc:sldMkLst>
        <pc:picChg chg="mod">
          <ac:chgData name="Richard Anderson" userId="4654cc452026b74c" providerId="LiveId" clId="{19BC65E5-6054-4AED-A0FA-5932DAB5B13B}" dt="2020-04-06T05:51:07.770" v="73" actId="1076"/>
          <ac:picMkLst>
            <pc:docMk/>
            <pc:sldMk cId="1341529380" sldId="301"/>
            <ac:picMk id="11" creationId="{01171907-E9D3-4F5D-A6A5-AE159F95A261}"/>
          </ac:picMkLst>
        </pc:picChg>
      </pc:sldChg>
      <pc:sldChg chg="modSp mod">
        <pc:chgData name="Richard Anderson" userId="4654cc452026b74c" providerId="LiveId" clId="{19BC65E5-6054-4AED-A0FA-5932DAB5B13B}" dt="2020-04-06T05:52:26.047" v="77" actId="14100"/>
        <pc:sldMkLst>
          <pc:docMk/>
          <pc:sldMk cId="2423627996" sldId="302"/>
        </pc:sldMkLst>
        <pc:picChg chg="mod">
          <ac:chgData name="Richard Anderson" userId="4654cc452026b74c" providerId="LiveId" clId="{19BC65E5-6054-4AED-A0FA-5932DAB5B13B}" dt="2020-04-06T05:52:19.994" v="75" actId="1076"/>
          <ac:picMkLst>
            <pc:docMk/>
            <pc:sldMk cId="2423627996" sldId="302"/>
            <ac:picMk id="7" creationId="{950DEC9D-7417-44E2-AE94-A6F29BF90FF6}"/>
          </ac:picMkLst>
        </pc:picChg>
        <pc:picChg chg="mod">
          <ac:chgData name="Richard Anderson" userId="4654cc452026b74c" providerId="LiveId" clId="{19BC65E5-6054-4AED-A0FA-5932DAB5B13B}" dt="2020-04-06T05:52:26.047" v="77" actId="14100"/>
          <ac:picMkLst>
            <pc:docMk/>
            <pc:sldMk cId="2423627996" sldId="302"/>
            <ac:picMk id="8" creationId="{B40F92DA-871F-47D6-839A-DF9FDA52B5F9}"/>
          </ac:picMkLst>
        </pc:picChg>
        <pc:picChg chg="mod">
          <ac:chgData name="Richard Anderson" userId="4654cc452026b74c" providerId="LiveId" clId="{19BC65E5-6054-4AED-A0FA-5932DAB5B13B}" dt="2020-04-06T05:52:16.571" v="74" actId="1076"/>
          <ac:picMkLst>
            <pc:docMk/>
            <pc:sldMk cId="2423627996" sldId="302"/>
            <ac:picMk id="9" creationId="{478335B2-70C6-4F3C-A3A8-956CA017CB82}"/>
          </ac:picMkLst>
        </pc:picChg>
      </pc:sldChg>
      <pc:sldChg chg="modSp">
        <pc:chgData name="Richard Anderson" userId="4654cc452026b74c" providerId="LiveId" clId="{19BC65E5-6054-4AED-A0FA-5932DAB5B13B}" dt="2020-04-06T05:53:09.766" v="78" actId="1076"/>
        <pc:sldMkLst>
          <pc:docMk/>
          <pc:sldMk cId="2028275230" sldId="306"/>
        </pc:sldMkLst>
        <pc:picChg chg="mod">
          <ac:chgData name="Richard Anderson" userId="4654cc452026b74c" providerId="LiveId" clId="{19BC65E5-6054-4AED-A0FA-5932DAB5B13B}" dt="2020-04-06T05:53:09.766" v="78" actId="1076"/>
          <ac:picMkLst>
            <pc:docMk/>
            <pc:sldMk cId="2028275230" sldId="306"/>
            <ac:picMk id="8" creationId="{B0658BED-2F05-454D-A17D-A81578105999}"/>
          </ac:picMkLst>
        </pc:picChg>
      </pc:sldChg>
      <pc:sldChg chg="modSp">
        <pc:chgData name="Richard Anderson" userId="4654cc452026b74c" providerId="LiveId" clId="{19BC65E5-6054-4AED-A0FA-5932DAB5B13B}" dt="2020-04-06T05:53:22.150" v="80" actId="1076"/>
        <pc:sldMkLst>
          <pc:docMk/>
          <pc:sldMk cId="2258655079" sldId="307"/>
        </pc:sldMkLst>
        <pc:picChg chg="mod">
          <ac:chgData name="Richard Anderson" userId="4654cc452026b74c" providerId="LiveId" clId="{19BC65E5-6054-4AED-A0FA-5932DAB5B13B}" dt="2020-04-06T05:53:22.150" v="80" actId="1076"/>
          <ac:picMkLst>
            <pc:docMk/>
            <pc:sldMk cId="2258655079" sldId="307"/>
            <ac:picMk id="12" creationId="{00000000-0000-0000-0000-000000000000}"/>
          </ac:picMkLst>
        </pc:picChg>
      </pc:sldChg>
      <pc:sldChg chg="modSp mod">
        <pc:chgData name="Richard Anderson" userId="4654cc452026b74c" providerId="LiveId" clId="{19BC65E5-6054-4AED-A0FA-5932DAB5B13B}" dt="2020-04-06T05:53:40.931" v="81" actId="1076"/>
        <pc:sldMkLst>
          <pc:docMk/>
          <pc:sldMk cId="2483866293" sldId="308"/>
        </pc:sldMkLst>
        <pc:spChg chg="mod">
          <ac:chgData name="Richard Anderson" userId="4654cc452026b74c" providerId="LiveId" clId="{19BC65E5-6054-4AED-A0FA-5932DAB5B13B}" dt="2020-04-06T05:53:40.931" v="81" actId="1076"/>
          <ac:spMkLst>
            <pc:docMk/>
            <pc:sldMk cId="2483866293" sldId="308"/>
            <ac:spMk id="9" creationId="{CB090320-D94C-469E-88C8-365FA11AE141}"/>
          </ac:spMkLst>
        </pc:spChg>
      </pc:sldChg>
      <pc:sldChg chg="modSp mod">
        <pc:chgData name="Richard Anderson" userId="4654cc452026b74c" providerId="LiveId" clId="{19BC65E5-6054-4AED-A0FA-5932DAB5B13B}" dt="2020-04-06T05:54:08.937" v="86" actId="1076"/>
        <pc:sldMkLst>
          <pc:docMk/>
          <pc:sldMk cId="1979081711" sldId="311"/>
        </pc:sldMkLst>
        <pc:picChg chg="mod">
          <ac:chgData name="Richard Anderson" userId="4654cc452026b74c" providerId="LiveId" clId="{19BC65E5-6054-4AED-A0FA-5932DAB5B13B}" dt="2020-04-06T05:54:00.837" v="82" actId="1076"/>
          <ac:picMkLst>
            <pc:docMk/>
            <pc:sldMk cId="1979081711" sldId="311"/>
            <ac:picMk id="7" creationId="{00000000-0000-0000-0000-000000000000}"/>
          </ac:picMkLst>
        </pc:picChg>
        <pc:picChg chg="mod">
          <ac:chgData name="Richard Anderson" userId="4654cc452026b74c" providerId="LiveId" clId="{19BC65E5-6054-4AED-A0FA-5932DAB5B13B}" dt="2020-04-06T05:54:02.794" v="83" actId="1076"/>
          <ac:picMkLst>
            <pc:docMk/>
            <pc:sldMk cId="1979081711" sldId="311"/>
            <ac:picMk id="8" creationId="{00000000-0000-0000-0000-000000000000}"/>
          </ac:picMkLst>
        </pc:picChg>
        <pc:picChg chg="mod">
          <ac:chgData name="Richard Anderson" userId="4654cc452026b74c" providerId="LiveId" clId="{19BC65E5-6054-4AED-A0FA-5932DAB5B13B}" dt="2020-04-06T05:54:04.412" v="84" actId="1076"/>
          <ac:picMkLst>
            <pc:docMk/>
            <pc:sldMk cId="1979081711" sldId="311"/>
            <ac:picMk id="9" creationId="{00000000-0000-0000-0000-000000000000}"/>
          </ac:picMkLst>
        </pc:picChg>
        <pc:picChg chg="mod">
          <ac:chgData name="Richard Anderson" userId="4654cc452026b74c" providerId="LiveId" clId="{19BC65E5-6054-4AED-A0FA-5932DAB5B13B}" dt="2020-04-06T05:54:06.690" v="85" actId="1076"/>
          <ac:picMkLst>
            <pc:docMk/>
            <pc:sldMk cId="1979081711" sldId="311"/>
            <ac:picMk id="10" creationId="{00000000-0000-0000-0000-000000000000}"/>
          </ac:picMkLst>
        </pc:picChg>
        <pc:picChg chg="mod">
          <ac:chgData name="Richard Anderson" userId="4654cc452026b74c" providerId="LiveId" clId="{19BC65E5-6054-4AED-A0FA-5932DAB5B13B}" dt="2020-04-06T05:54:08.937" v="86" actId="1076"/>
          <ac:picMkLst>
            <pc:docMk/>
            <pc:sldMk cId="1979081711" sldId="311"/>
            <ac:picMk id="11" creationId="{00000000-0000-0000-0000-000000000000}"/>
          </ac:picMkLst>
        </pc:picChg>
      </pc:sldChg>
      <pc:sldChg chg="modSp mod">
        <pc:chgData name="Richard Anderson" userId="4654cc452026b74c" providerId="LiveId" clId="{19BC65E5-6054-4AED-A0FA-5932DAB5B13B}" dt="2020-04-06T05:54:16.961" v="87" actId="1076"/>
        <pc:sldMkLst>
          <pc:docMk/>
          <pc:sldMk cId="3274398617" sldId="312"/>
        </pc:sldMkLst>
        <pc:picChg chg="mod">
          <ac:chgData name="Richard Anderson" userId="4654cc452026b74c" providerId="LiveId" clId="{19BC65E5-6054-4AED-A0FA-5932DAB5B13B}" dt="2020-04-06T05:54:16.961" v="87" actId="1076"/>
          <ac:picMkLst>
            <pc:docMk/>
            <pc:sldMk cId="3274398617" sldId="312"/>
            <ac:picMk id="7" creationId="{00000000-0000-0000-0000-000000000000}"/>
          </ac:picMkLst>
        </pc:picChg>
      </pc:sldChg>
      <pc:sldChg chg="modSp">
        <pc:chgData name="Richard Anderson" userId="4654cc452026b74c" providerId="LiveId" clId="{19BC65E5-6054-4AED-A0FA-5932DAB5B13B}" dt="2020-04-06T05:54:27.854" v="88" actId="1076"/>
        <pc:sldMkLst>
          <pc:docMk/>
          <pc:sldMk cId="717998172" sldId="313"/>
        </pc:sldMkLst>
        <pc:picChg chg="mod">
          <ac:chgData name="Richard Anderson" userId="4654cc452026b74c" providerId="LiveId" clId="{19BC65E5-6054-4AED-A0FA-5932DAB5B13B}" dt="2020-04-06T05:54:27.854" v="88" actId="1076"/>
          <ac:picMkLst>
            <pc:docMk/>
            <pc:sldMk cId="717998172" sldId="313"/>
            <ac:picMk id="7" creationId="{AC1784B7-A575-485C-85CC-ACCE3430B411}"/>
          </ac:picMkLst>
        </pc:picChg>
      </pc:sldChg>
      <pc:sldChg chg="modSp mod">
        <pc:chgData name="Richard Anderson" userId="4654cc452026b74c" providerId="LiveId" clId="{19BC65E5-6054-4AED-A0FA-5932DAB5B13B}" dt="2020-04-06T05:54:55.361" v="96" actId="1076"/>
        <pc:sldMkLst>
          <pc:docMk/>
          <pc:sldMk cId="1330596376" sldId="314"/>
        </pc:sldMkLst>
        <pc:picChg chg="mod">
          <ac:chgData name="Richard Anderson" userId="4654cc452026b74c" providerId="LiveId" clId="{19BC65E5-6054-4AED-A0FA-5932DAB5B13B}" dt="2020-04-06T05:54:39.936" v="89" actId="1076"/>
          <ac:picMkLst>
            <pc:docMk/>
            <pc:sldMk cId="1330596376" sldId="314"/>
            <ac:picMk id="12" creationId="{8B0184C0-9310-4EDD-9C06-39976925CDC7}"/>
          </ac:picMkLst>
        </pc:picChg>
        <pc:picChg chg="mod">
          <ac:chgData name="Richard Anderson" userId="4654cc452026b74c" providerId="LiveId" clId="{19BC65E5-6054-4AED-A0FA-5932DAB5B13B}" dt="2020-04-06T05:54:41.585" v="90" actId="1076"/>
          <ac:picMkLst>
            <pc:docMk/>
            <pc:sldMk cId="1330596376" sldId="314"/>
            <ac:picMk id="13" creationId="{688E0B58-1B3B-4433-96CB-BF884037CB2E}"/>
          </ac:picMkLst>
        </pc:picChg>
        <pc:picChg chg="mod">
          <ac:chgData name="Richard Anderson" userId="4654cc452026b74c" providerId="LiveId" clId="{19BC65E5-6054-4AED-A0FA-5932DAB5B13B}" dt="2020-04-06T05:54:44.622" v="91" actId="1076"/>
          <ac:picMkLst>
            <pc:docMk/>
            <pc:sldMk cId="1330596376" sldId="314"/>
            <ac:picMk id="14" creationId="{F16F13F4-30E4-4A59-AA20-71510598A4E2}"/>
          </ac:picMkLst>
        </pc:picChg>
        <pc:picChg chg="mod">
          <ac:chgData name="Richard Anderson" userId="4654cc452026b74c" providerId="LiveId" clId="{19BC65E5-6054-4AED-A0FA-5932DAB5B13B}" dt="2020-04-06T05:54:46.346" v="92" actId="1076"/>
          <ac:picMkLst>
            <pc:docMk/>
            <pc:sldMk cId="1330596376" sldId="314"/>
            <ac:picMk id="15" creationId="{8B80E24A-AFD3-4A27-A5A4-BC384627F21D}"/>
          </ac:picMkLst>
        </pc:picChg>
        <pc:picChg chg="mod">
          <ac:chgData name="Richard Anderson" userId="4654cc452026b74c" providerId="LiveId" clId="{19BC65E5-6054-4AED-A0FA-5932DAB5B13B}" dt="2020-04-06T05:54:51.159" v="94" actId="1076"/>
          <ac:picMkLst>
            <pc:docMk/>
            <pc:sldMk cId="1330596376" sldId="314"/>
            <ac:picMk id="16" creationId="{E0EABDCB-D7F5-4FC4-928D-1D69A4CD615B}"/>
          </ac:picMkLst>
        </pc:picChg>
        <pc:picChg chg="mod">
          <ac:chgData name="Richard Anderson" userId="4654cc452026b74c" providerId="LiveId" clId="{19BC65E5-6054-4AED-A0FA-5932DAB5B13B}" dt="2020-04-06T05:54:48.623" v="93" actId="1076"/>
          <ac:picMkLst>
            <pc:docMk/>
            <pc:sldMk cId="1330596376" sldId="314"/>
            <ac:picMk id="17" creationId="{1BE6702E-49FE-4FAD-9531-EBA0075E3D58}"/>
          </ac:picMkLst>
        </pc:picChg>
        <pc:picChg chg="mod">
          <ac:chgData name="Richard Anderson" userId="4654cc452026b74c" providerId="LiveId" clId="{19BC65E5-6054-4AED-A0FA-5932DAB5B13B}" dt="2020-04-06T05:54:52.823" v="95" actId="1076"/>
          <ac:picMkLst>
            <pc:docMk/>
            <pc:sldMk cId="1330596376" sldId="314"/>
            <ac:picMk id="18" creationId="{DF7AF249-C3DB-4051-85D4-9B9D82FD2FB1}"/>
          </ac:picMkLst>
        </pc:picChg>
        <pc:picChg chg="mod">
          <ac:chgData name="Richard Anderson" userId="4654cc452026b74c" providerId="LiveId" clId="{19BC65E5-6054-4AED-A0FA-5932DAB5B13B}" dt="2020-04-06T05:54:55.361" v="96" actId="1076"/>
          <ac:picMkLst>
            <pc:docMk/>
            <pc:sldMk cId="1330596376" sldId="314"/>
            <ac:picMk id="19" creationId="{8BD7F16A-05C9-4150-AA7F-582A17D3DDAC}"/>
          </ac:picMkLst>
        </pc:picChg>
      </pc:sldChg>
      <pc:sldChg chg="modSp mod">
        <pc:chgData name="Richard Anderson" userId="4654cc452026b74c" providerId="LiveId" clId="{19BC65E5-6054-4AED-A0FA-5932DAB5B13B}" dt="2020-04-06T05:55:31.519" v="99" actId="14100"/>
        <pc:sldMkLst>
          <pc:docMk/>
          <pc:sldMk cId="283961749" sldId="316"/>
        </pc:sldMkLst>
        <pc:spChg chg="mod">
          <ac:chgData name="Richard Anderson" userId="4654cc452026b74c" providerId="LiveId" clId="{19BC65E5-6054-4AED-A0FA-5932DAB5B13B}" dt="2020-04-06T05:55:22.438" v="97" actId="1076"/>
          <ac:spMkLst>
            <pc:docMk/>
            <pc:sldMk cId="283961749" sldId="316"/>
            <ac:spMk id="3" creationId="{00000000-0000-0000-0000-000000000000}"/>
          </ac:spMkLst>
        </pc:spChg>
        <pc:picChg chg="mod">
          <ac:chgData name="Richard Anderson" userId="4654cc452026b74c" providerId="LiveId" clId="{19BC65E5-6054-4AED-A0FA-5932DAB5B13B}" dt="2020-04-06T05:55:31.519" v="99" actId="14100"/>
          <ac:picMkLst>
            <pc:docMk/>
            <pc:sldMk cId="283961749" sldId="316"/>
            <ac:picMk id="7" creationId="{00000000-0000-0000-0000-000000000000}"/>
          </ac:picMkLst>
        </pc:picChg>
      </pc:sldChg>
      <pc:sldChg chg="modSp add mod">
        <pc:chgData name="Richard Anderson" userId="4654cc452026b74c" providerId="LiveId" clId="{19BC65E5-6054-4AED-A0FA-5932DAB5B13B}" dt="2020-04-06T05:59:28.295" v="123" actId="20577"/>
        <pc:sldMkLst>
          <pc:docMk/>
          <pc:sldMk cId="3517059423" sldId="327"/>
        </pc:sldMkLst>
        <pc:spChg chg="mod">
          <ac:chgData name="Richard Anderson" userId="4654cc452026b74c" providerId="LiveId" clId="{19BC65E5-6054-4AED-A0FA-5932DAB5B13B}" dt="2020-04-06T05:59:28.295" v="123" actId="20577"/>
          <ac:spMkLst>
            <pc:docMk/>
            <pc:sldMk cId="3517059423" sldId="327"/>
            <ac:spMk id="2" creationId="{185C5588-888E-4249-B0DE-72088939094C}"/>
          </ac:spMkLst>
        </pc:spChg>
      </pc:sldChg>
    </pc:docChg>
  </pc:docChgLst>
  <pc:docChgLst>
    <pc:chgData name="Richard Anderson" userId="4654cc452026b74c" providerId="LiveId" clId="{EC088369-BD97-4593-93FE-807676B5B788}"/>
    <pc:docChg chg="custSel addSld delSld modSld">
      <pc:chgData name="Richard Anderson" userId="4654cc452026b74c" providerId="LiveId" clId="{EC088369-BD97-4593-93FE-807676B5B788}" dt="2020-03-31T00:29:03.171" v="6733" actId="1076"/>
      <pc:docMkLst>
        <pc:docMk/>
      </pc:docMkLst>
      <pc:sldChg chg="modSp mod">
        <pc:chgData name="Richard Anderson" userId="4654cc452026b74c" providerId="LiveId" clId="{EC088369-BD97-4593-93FE-807676B5B788}" dt="2020-03-30T16:46:10.221" v="1485" actId="20577"/>
        <pc:sldMkLst>
          <pc:docMk/>
          <pc:sldMk cId="1114969576" sldId="258"/>
        </pc:sldMkLst>
        <pc:spChg chg="mod">
          <ac:chgData name="Richard Anderson" userId="4654cc452026b74c" providerId="LiveId" clId="{EC088369-BD97-4593-93FE-807676B5B788}" dt="2020-03-30T16:46:10.221" v="1485" actId="20577"/>
          <ac:spMkLst>
            <pc:docMk/>
            <pc:sldMk cId="1114969576" sldId="258"/>
            <ac:spMk id="3" creationId="{00000000-0000-0000-0000-000000000000}"/>
          </ac:spMkLst>
        </pc:spChg>
      </pc:sldChg>
      <pc:sldChg chg="addSp delSp modSp mod">
        <pc:chgData name="Richard Anderson" userId="4654cc452026b74c" providerId="LiveId" clId="{EC088369-BD97-4593-93FE-807676B5B788}" dt="2020-03-30T23:25:30.243" v="5114" actId="1076"/>
        <pc:sldMkLst>
          <pc:docMk/>
          <pc:sldMk cId="1035338136" sldId="264"/>
        </pc:sldMkLst>
        <pc:spChg chg="del">
          <ac:chgData name="Richard Anderson" userId="4654cc452026b74c" providerId="LiveId" clId="{EC088369-BD97-4593-93FE-807676B5B788}" dt="2020-03-30T21:25:40.266" v="4636"/>
          <ac:spMkLst>
            <pc:docMk/>
            <pc:sldMk cId="1035338136" sldId="264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0T23:18:33.149" v="4853" actId="15"/>
          <ac:spMkLst>
            <pc:docMk/>
            <pc:sldMk cId="1035338136" sldId="264"/>
            <ac:spMk id="7" creationId="{3DA09CB8-E0B8-443A-9AF7-A936BB2EE011}"/>
          </ac:spMkLst>
        </pc:spChg>
        <pc:spChg chg="add mod">
          <ac:chgData name="Richard Anderson" userId="4654cc452026b74c" providerId="LiveId" clId="{EC088369-BD97-4593-93FE-807676B5B788}" dt="2020-03-30T23:21:29.834" v="5101" actId="20577"/>
          <ac:spMkLst>
            <pc:docMk/>
            <pc:sldMk cId="1035338136" sldId="264"/>
            <ac:spMk id="8" creationId="{9A2DECB0-6825-4DC3-B8CA-E3DB9264FCF9}"/>
          </ac:spMkLst>
        </pc:spChg>
        <pc:picChg chg="add mod">
          <ac:chgData name="Richard Anderson" userId="4654cc452026b74c" providerId="LiveId" clId="{EC088369-BD97-4593-93FE-807676B5B788}" dt="2020-03-30T23:19:20.072" v="4934" actId="14100"/>
          <ac:picMkLst>
            <pc:docMk/>
            <pc:sldMk cId="1035338136" sldId="264"/>
            <ac:picMk id="9" creationId="{464957A0-C439-40D3-9ECE-E0FC57DA0D3B}"/>
          </ac:picMkLst>
        </pc:picChg>
        <pc:picChg chg="add mod">
          <ac:chgData name="Richard Anderson" userId="4654cc452026b74c" providerId="LiveId" clId="{EC088369-BD97-4593-93FE-807676B5B788}" dt="2020-03-30T23:25:12.837" v="5109" actId="1076"/>
          <ac:picMkLst>
            <pc:docMk/>
            <pc:sldMk cId="1035338136" sldId="264"/>
            <ac:picMk id="1026" creationId="{2262275C-A321-4A62-A7A3-A7146971C102}"/>
          </ac:picMkLst>
        </pc:picChg>
        <pc:picChg chg="add mod">
          <ac:chgData name="Richard Anderson" userId="4654cc452026b74c" providerId="LiveId" clId="{EC088369-BD97-4593-93FE-807676B5B788}" dt="2020-03-30T23:25:21.353" v="5112" actId="1076"/>
          <ac:picMkLst>
            <pc:docMk/>
            <pc:sldMk cId="1035338136" sldId="264"/>
            <ac:picMk id="1028" creationId="{FF45F344-6743-45D2-BF4C-7EF76276CBF2}"/>
          </ac:picMkLst>
        </pc:picChg>
        <pc:picChg chg="add mod">
          <ac:chgData name="Richard Anderson" userId="4654cc452026b74c" providerId="LiveId" clId="{EC088369-BD97-4593-93FE-807676B5B788}" dt="2020-03-30T23:25:30.243" v="5114" actId="1076"/>
          <ac:picMkLst>
            <pc:docMk/>
            <pc:sldMk cId="1035338136" sldId="264"/>
            <ac:picMk id="1030" creationId="{2D5EACCA-CBEC-4338-8FBB-51360CB4A631}"/>
          </ac:picMkLst>
        </pc:picChg>
      </pc:sldChg>
      <pc:sldChg chg="addSp delSp modSp mod">
        <pc:chgData name="Richard Anderson" userId="4654cc452026b74c" providerId="LiveId" clId="{EC088369-BD97-4593-93FE-807676B5B788}" dt="2020-03-31T00:13:12.837" v="6120" actId="1076"/>
        <pc:sldMkLst>
          <pc:docMk/>
          <pc:sldMk cId="3850288829" sldId="265"/>
        </pc:sldMkLst>
        <pc:spChg chg="mod">
          <ac:chgData name="Richard Anderson" userId="4654cc452026b74c" providerId="LiveId" clId="{EC088369-BD97-4593-93FE-807676B5B788}" dt="2020-03-31T00:09:19.453" v="6106" actId="20577"/>
          <ac:spMkLst>
            <pc:docMk/>
            <pc:sldMk cId="3850288829" sldId="265"/>
            <ac:spMk id="2" creationId="{00000000-0000-0000-0000-000000000000}"/>
          </ac:spMkLst>
        </pc:spChg>
        <pc:spChg chg="del">
          <ac:chgData name="Richard Anderson" userId="4654cc452026b74c" providerId="LiveId" clId="{EC088369-BD97-4593-93FE-807676B5B788}" dt="2020-03-31T00:04:43.120" v="5809"/>
          <ac:spMkLst>
            <pc:docMk/>
            <pc:sldMk cId="3850288829" sldId="265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1T00:09:06.799" v="6094" actId="20577"/>
          <ac:spMkLst>
            <pc:docMk/>
            <pc:sldMk cId="3850288829" sldId="265"/>
            <ac:spMk id="7" creationId="{90D436A1-B838-40CE-82FC-A2FC5B9398B1}"/>
          </ac:spMkLst>
        </pc:spChg>
        <pc:spChg chg="add mod">
          <ac:chgData name="Richard Anderson" userId="4654cc452026b74c" providerId="LiveId" clId="{EC088369-BD97-4593-93FE-807676B5B788}" dt="2020-03-31T00:04:43.120" v="5809"/>
          <ac:spMkLst>
            <pc:docMk/>
            <pc:sldMk cId="3850288829" sldId="265"/>
            <ac:spMk id="8" creationId="{1B09905A-CF99-4217-908C-283167C4513C}"/>
          </ac:spMkLst>
        </pc:spChg>
        <pc:picChg chg="add mod">
          <ac:chgData name="Richard Anderson" userId="4654cc452026b74c" providerId="LiveId" clId="{EC088369-BD97-4593-93FE-807676B5B788}" dt="2020-03-31T00:10:18.127" v="6110" actId="14100"/>
          <ac:picMkLst>
            <pc:docMk/>
            <pc:sldMk cId="3850288829" sldId="265"/>
            <ac:picMk id="9" creationId="{F806C05D-47B7-4A71-8A8E-5055AA949854}"/>
          </ac:picMkLst>
        </pc:picChg>
        <pc:picChg chg="add mod">
          <ac:chgData name="Richard Anderson" userId="4654cc452026b74c" providerId="LiveId" clId="{EC088369-BD97-4593-93FE-807676B5B788}" dt="2020-03-31T00:10:59.189" v="6114" actId="14100"/>
          <ac:picMkLst>
            <pc:docMk/>
            <pc:sldMk cId="3850288829" sldId="265"/>
            <ac:picMk id="10" creationId="{B8908C9D-60AC-42B4-800B-0EC21BD471B2}"/>
          </ac:picMkLst>
        </pc:picChg>
        <pc:picChg chg="add mod">
          <ac:chgData name="Richard Anderson" userId="4654cc452026b74c" providerId="LiveId" clId="{EC088369-BD97-4593-93FE-807676B5B788}" dt="2020-03-31T00:12:01.331" v="6117" actId="1076"/>
          <ac:picMkLst>
            <pc:docMk/>
            <pc:sldMk cId="3850288829" sldId="265"/>
            <ac:picMk id="11" creationId="{43DE625B-6E0C-4240-B3D2-22FB3055DFDE}"/>
          </ac:picMkLst>
        </pc:picChg>
        <pc:picChg chg="add mod">
          <ac:chgData name="Richard Anderson" userId="4654cc452026b74c" providerId="LiveId" clId="{EC088369-BD97-4593-93FE-807676B5B788}" dt="2020-03-31T00:13:12.837" v="6120" actId="1076"/>
          <ac:picMkLst>
            <pc:docMk/>
            <pc:sldMk cId="3850288829" sldId="265"/>
            <ac:picMk id="12" creationId="{F6DFFF17-DDD4-4A0C-AC9F-0035CD23F324}"/>
          </ac:picMkLst>
        </pc:picChg>
      </pc:sldChg>
      <pc:sldChg chg="addSp modSp mod">
        <pc:chgData name="Richard Anderson" userId="4654cc452026b74c" providerId="LiveId" clId="{EC088369-BD97-4593-93FE-807676B5B788}" dt="2020-03-30T21:19:37.568" v="4605" actId="1076"/>
        <pc:sldMkLst>
          <pc:docMk/>
          <pc:sldMk cId="2438399233" sldId="266"/>
        </pc:sldMkLst>
        <pc:spChg chg="mod">
          <ac:chgData name="Richard Anderson" userId="4654cc452026b74c" providerId="LiveId" clId="{EC088369-BD97-4593-93FE-807676B5B788}" dt="2020-03-30T21:19:29.637" v="4602" actId="20577"/>
          <ac:spMkLst>
            <pc:docMk/>
            <pc:sldMk cId="2438399233" sldId="266"/>
            <ac:spMk id="3" creationId="{00000000-0000-0000-0000-000000000000}"/>
          </ac:spMkLst>
        </pc:spChg>
        <pc:picChg chg="mod">
          <ac:chgData name="Richard Anderson" userId="4654cc452026b74c" providerId="LiveId" clId="{EC088369-BD97-4593-93FE-807676B5B788}" dt="2020-03-30T21:19:09.927" v="4590" actId="1076"/>
          <ac:picMkLst>
            <pc:docMk/>
            <pc:sldMk cId="2438399233" sldId="266"/>
            <ac:picMk id="7" creationId="{00000000-0000-0000-0000-000000000000}"/>
          </ac:picMkLst>
        </pc:picChg>
        <pc:picChg chg="mod">
          <ac:chgData name="Richard Anderson" userId="4654cc452026b74c" providerId="LiveId" clId="{EC088369-BD97-4593-93FE-807676B5B788}" dt="2020-03-30T21:19:11.908" v="4591" actId="1076"/>
          <ac:picMkLst>
            <pc:docMk/>
            <pc:sldMk cId="2438399233" sldId="266"/>
            <ac:picMk id="8" creationId="{00000000-0000-0000-0000-000000000000}"/>
          </ac:picMkLst>
        </pc:picChg>
        <pc:picChg chg="mod">
          <ac:chgData name="Richard Anderson" userId="4654cc452026b74c" providerId="LiveId" clId="{EC088369-BD97-4593-93FE-807676B5B788}" dt="2020-03-30T21:19:36.418" v="4604" actId="1076"/>
          <ac:picMkLst>
            <pc:docMk/>
            <pc:sldMk cId="2438399233" sldId="266"/>
            <ac:picMk id="9" creationId="{00000000-0000-0000-0000-000000000000}"/>
          </ac:picMkLst>
        </pc:picChg>
        <pc:picChg chg="add mod">
          <ac:chgData name="Richard Anderson" userId="4654cc452026b74c" providerId="LiveId" clId="{EC088369-BD97-4593-93FE-807676B5B788}" dt="2020-03-30T21:19:32.830" v="4603" actId="1076"/>
          <ac:picMkLst>
            <pc:docMk/>
            <pc:sldMk cId="2438399233" sldId="266"/>
            <ac:picMk id="3074" creationId="{16628BD3-14C0-4872-93B0-80B3D10E8196}"/>
          </ac:picMkLst>
        </pc:picChg>
        <pc:picChg chg="add mod">
          <ac:chgData name="Richard Anderson" userId="4654cc452026b74c" providerId="LiveId" clId="{EC088369-BD97-4593-93FE-807676B5B788}" dt="2020-03-30T21:19:37.568" v="4605" actId="1076"/>
          <ac:picMkLst>
            <pc:docMk/>
            <pc:sldMk cId="2438399233" sldId="266"/>
            <ac:picMk id="3076" creationId="{C0507365-83E2-446D-9FAB-591F0D143128}"/>
          </ac:picMkLst>
        </pc:picChg>
      </pc:sldChg>
      <pc:sldChg chg="addSp modSp">
        <pc:chgData name="Richard Anderson" userId="4654cc452026b74c" providerId="LiveId" clId="{EC088369-BD97-4593-93FE-807676B5B788}" dt="2020-03-30T21:17:14.787" v="4577" actId="1076"/>
        <pc:sldMkLst>
          <pc:docMk/>
          <pc:sldMk cId="2025462845" sldId="269"/>
        </pc:sldMkLst>
        <pc:picChg chg="add mod">
          <ac:chgData name="Richard Anderson" userId="4654cc452026b74c" providerId="LiveId" clId="{EC088369-BD97-4593-93FE-807676B5B788}" dt="2020-03-30T21:15:21.148" v="4574" actId="1076"/>
          <ac:picMkLst>
            <pc:docMk/>
            <pc:sldMk cId="2025462845" sldId="269"/>
            <ac:picMk id="14" creationId="{991F8B5A-4912-40B8-BA21-16EA2EA50EF4}"/>
          </ac:picMkLst>
        </pc:picChg>
        <pc:picChg chg="add mod">
          <ac:chgData name="Richard Anderson" userId="4654cc452026b74c" providerId="LiveId" clId="{EC088369-BD97-4593-93FE-807676B5B788}" dt="2020-03-30T21:17:14.787" v="4577" actId="1076"/>
          <ac:picMkLst>
            <pc:docMk/>
            <pc:sldMk cId="2025462845" sldId="269"/>
            <ac:picMk id="2050" creationId="{AB9DA981-024E-423C-91C8-3B229ABBBE6D}"/>
          </ac:picMkLst>
        </pc:picChg>
      </pc:sldChg>
      <pc:sldChg chg="addSp delSp modSp mod">
        <pc:chgData name="Richard Anderson" userId="4654cc452026b74c" providerId="LiveId" clId="{EC088369-BD97-4593-93FE-807676B5B788}" dt="2020-03-30T21:24:43.296" v="4635" actId="1076"/>
        <pc:sldMkLst>
          <pc:docMk/>
          <pc:sldMk cId="3781692825" sldId="270"/>
        </pc:sldMkLst>
        <pc:spChg chg="mod">
          <ac:chgData name="Richard Anderson" userId="4654cc452026b74c" providerId="LiveId" clId="{EC088369-BD97-4593-93FE-807676B5B788}" dt="2020-03-30T21:24:37.092" v="4634" actId="20577"/>
          <ac:spMkLst>
            <pc:docMk/>
            <pc:sldMk cId="3781692825" sldId="270"/>
            <ac:spMk id="2" creationId="{00000000-0000-0000-0000-000000000000}"/>
          </ac:spMkLst>
        </pc:spChg>
        <pc:picChg chg="add del">
          <ac:chgData name="Richard Anderson" userId="4654cc452026b74c" providerId="LiveId" clId="{EC088369-BD97-4593-93FE-807676B5B788}" dt="2020-03-30T21:23:31.033" v="4607" actId="21"/>
          <ac:picMkLst>
            <pc:docMk/>
            <pc:sldMk cId="3781692825" sldId="270"/>
            <ac:picMk id="4098" creationId="{A2EB7D2E-0538-46F3-A758-74DAA03C3F64}"/>
          </ac:picMkLst>
        </pc:picChg>
        <pc:picChg chg="add mod">
          <ac:chgData name="Richard Anderson" userId="4654cc452026b74c" providerId="LiveId" clId="{EC088369-BD97-4593-93FE-807676B5B788}" dt="2020-03-30T21:24:43.296" v="4635" actId="1076"/>
          <ac:picMkLst>
            <pc:docMk/>
            <pc:sldMk cId="3781692825" sldId="270"/>
            <ac:picMk id="4100" creationId="{D4B405C3-17D4-4126-9A19-84C195F023FF}"/>
          </ac:picMkLst>
        </pc:picChg>
      </pc:sldChg>
      <pc:sldChg chg="addSp delSp modSp mod">
        <pc:chgData name="Richard Anderson" userId="4654cc452026b74c" providerId="LiveId" clId="{EC088369-BD97-4593-93FE-807676B5B788}" dt="2020-03-30T23:36:23.422" v="5250" actId="1076"/>
        <pc:sldMkLst>
          <pc:docMk/>
          <pc:sldMk cId="1028925804" sldId="271"/>
        </pc:sldMkLst>
        <pc:spChg chg="mod">
          <ac:chgData name="Richard Anderson" userId="4654cc452026b74c" providerId="LiveId" clId="{EC088369-BD97-4593-93FE-807676B5B788}" dt="2020-03-30T23:30:04.017" v="5133" actId="20577"/>
          <ac:spMkLst>
            <pc:docMk/>
            <pc:sldMk cId="1028925804" sldId="271"/>
            <ac:spMk id="2" creationId="{00000000-0000-0000-0000-000000000000}"/>
          </ac:spMkLst>
        </pc:spChg>
        <pc:spChg chg="del">
          <ac:chgData name="Richard Anderson" userId="4654cc452026b74c" providerId="LiveId" clId="{EC088369-BD97-4593-93FE-807676B5B788}" dt="2020-03-30T23:29:33.096" v="5115"/>
          <ac:spMkLst>
            <pc:docMk/>
            <pc:sldMk cId="1028925804" sldId="271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0T23:33:19.664" v="5231" actId="27636"/>
          <ac:spMkLst>
            <pc:docMk/>
            <pc:sldMk cId="1028925804" sldId="271"/>
            <ac:spMk id="7" creationId="{A6108820-4178-4795-B80E-021CB7B3485D}"/>
          </ac:spMkLst>
        </pc:spChg>
        <pc:spChg chg="add mod">
          <ac:chgData name="Richard Anderson" userId="4654cc452026b74c" providerId="LiveId" clId="{EC088369-BD97-4593-93FE-807676B5B788}" dt="2020-03-30T23:33:19.661" v="5230" actId="27636"/>
          <ac:spMkLst>
            <pc:docMk/>
            <pc:sldMk cId="1028925804" sldId="271"/>
            <ac:spMk id="8" creationId="{14CAF49C-E785-493D-9CAB-B9AB37364596}"/>
          </ac:spMkLst>
        </pc:spChg>
        <pc:spChg chg="add mod">
          <ac:chgData name="Richard Anderson" userId="4654cc452026b74c" providerId="LiveId" clId="{EC088369-BD97-4593-93FE-807676B5B788}" dt="2020-03-30T23:30:59.797" v="5135" actId="1076"/>
          <ac:spMkLst>
            <pc:docMk/>
            <pc:sldMk cId="1028925804" sldId="271"/>
            <ac:spMk id="9" creationId="{EC4EB053-E6A4-47CE-AC8E-0C0EEBC69BF6}"/>
          </ac:spMkLst>
        </pc:spChg>
        <pc:picChg chg="add mod">
          <ac:chgData name="Richard Anderson" userId="4654cc452026b74c" providerId="LiveId" clId="{EC088369-BD97-4593-93FE-807676B5B788}" dt="2020-03-30T23:30:59.797" v="5135" actId="1076"/>
          <ac:picMkLst>
            <pc:docMk/>
            <pc:sldMk cId="1028925804" sldId="271"/>
            <ac:picMk id="10" creationId="{F2081030-16D5-4DC1-A614-68887A98814D}"/>
          </ac:picMkLst>
        </pc:picChg>
        <pc:picChg chg="add mod">
          <ac:chgData name="Richard Anderson" userId="4654cc452026b74c" providerId="LiveId" clId="{EC088369-BD97-4593-93FE-807676B5B788}" dt="2020-03-30T23:30:59.797" v="5135" actId="1076"/>
          <ac:picMkLst>
            <pc:docMk/>
            <pc:sldMk cId="1028925804" sldId="271"/>
            <ac:picMk id="11" creationId="{AF8AB040-4E8B-4E80-B0CB-A47C91917110}"/>
          </ac:picMkLst>
        </pc:picChg>
        <pc:picChg chg="add mod">
          <ac:chgData name="Richard Anderson" userId="4654cc452026b74c" providerId="LiveId" clId="{EC088369-BD97-4593-93FE-807676B5B788}" dt="2020-03-30T23:36:18.958" v="5248" actId="14100"/>
          <ac:picMkLst>
            <pc:docMk/>
            <pc:sldMk cId="1028925804" sldId="271"/>
            <ac:picMk id="12" creationId="{56BF5926-8133-4E25-9B18-A268CE8C8014}"/>
          </ac:picMkLst>
        </pc:picChg>
        <pc:picChg chg="add mod">
          <ac:chgData name="Richard Anderson" userId="4654cc452026b74c" providerId="LiveId" clId="{EC088369-BD97-4593-93FE-807676B5B788}" dt="2020-03-30T23:36:23.422" v="5250" actId="1076"/>
          <ac:picMkLst>
            <pc:docMk/>
            <pc:sldMk cId="1028925804" sldId="271"/>
            <ac:picMk id="13" creationId="{42F80B15-6AF6-4E06-8F58-E3B0ADE1AF5C}"/>
          </ac:picMkLst>
        </pc:picChg>
        <pc:picChg chg="add mod">
          <ac:chgData name="Richard Anderson" userId="4654cc452026b74c" providerId="LiveId" clId="{EC088369-BD97-4593-93FE-807676B5B788}" dt="2020-03-30T23:35:53.479" v="5240" actId="1076"/>
          <ac:picMkLst>
            <pc:docMk/>
            <pc:sldMk cId="1028925804" sldId="271"/>
            <ac:picMk id="14" creationId="{DE1B780A-A7F5-430F-BA58-EE1F998B303B}"/>
          </ac:picMkLst>
        </pc:picChg>
      </pc:sldChg>
      <pc:sldChg chg="addSp modSp mod">
        <pc:chgData name="Richard Anderson" userId="4654cc452026b74c" providerId="LiveId" clId="{EC088369-BD97-4593-93FE-807676B5B788}" dt="2020-03-30T23:41:35.170" v="5466" actId="1076"/>
        <pc:sldMkLst>
          <pc:docMk/>
          <pc:sldMk cId="2003433210" sldId="272"/>
        </pc:sldMkLst>
        <pc:spChg chg="mod">
          <ac:chgData name="Richard Anderson" userId="4654cc452026b74c" providerId="LiveId" clId="{EC088369-BD97-4593-93FE-807676B5B788}" dt="2020-03-30T23:40:12.425" v="5458" actId="20577"/>
          <ac:spMkLst>
            <pc:docMk/>
            <pc:sldMk cId="2003433210" sldId="272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0T23:37:47.870" v="5289"/>
          <ac:spMkLst>
            <pc:docMk/>
            <pc:sldMk cId="2003433210" sldId="272"/>
            <ac:spMk id="7" creationId="{D4696AC9-AB83-4776-AE46-2447B262C99F}"/>
          </ac:spMkLst>
        </pc:spChg>
        <pc:spChg chg="add">
          <ac:chgData name="Richard Anderson" userId="4654cc452026b74c" providerId="LiveId" clId="{EC088369-BD97-4593-93FE-807676B5B788}" dt="2020-03-30T23:40:56.695" v="5459"/>
          <ac:spMkLst>
            <pc:docMk/>
            <pc:sldMk cId="2003433210" sldId="272"/>
            <ac:spMk id="10" creationId="{AF3580DF-D836-40A1-B717-D1B86B88CF1C}"/>
          </ac:spMkLst>
        </pc:spChg>
        <pc:picChg chg="add mod">
          <ac:chgData name="Richard Anderson" userId="4654cc452026b74c" providerId="LiveId" clId="{EC088369-BD97-4593-93FE-807676B5B788}" dt="2020-03-30T23:41:14.733" v="5461" actId="1076"/>
          <ac:picMkLst>
            <pc:docMk/>
            <pc:sldMk cId="2003433210" sldId="272"/>
            <ac:picMk id="8" creationId="{05C8FCDE-6B44-4AF0-BCA4-EB5034C68C95}"/>
          </ac:picMkLst>
        </pc:picChg>
        <pc:picChg chg="add mod">
          <ac:chgData name="Richard Anderson" userId="4654cc452026b74c" providerId="LiveId" clId="{EC088369-BD97-4593-93FE-807676B5B788}" dt="2020-03-30T23:41:29.888" v="5465" actId="1076"/>
          <ac:picMkLst>
            <pc:docMk/>
            <pc:sldMk cId="2003433210" sldId="272"/>
            <ac:picMk id="9" creationId="{B893E200-BC1A-4EBC-9BA5-1531F6BCDE73}"/>
          </ac:picMkLst>
        </pc:picChg>
        <pc:picChg chg="add mod">
          <ac:chgData name="Richard Anderson" userId="4654cc452026b74c" providerId="LiveId" clId="{EC088369-BD97-4593-93FE-807676B5B788}" dt="2020-03-30T23:41:27.474" v="5464" actId="1076"/>
          <ac:picMkLst>
            <pc:docMk/>
            <pc:sldMk cId="2003433210" sldId="272"/>
            <ac:picMk id="11" creationId="{4A48B140-D438-4B85-A3BB-79A2040113C3}"/>
          </ac:picMkLst>
        </pc:picChg>
        <pc:picChg chg="add mod">
          <ac:chgData name="Richard Anderson" userId="4654cc452026b74c" providerId="LiveId" clId="{EC088369-BD97-4593-93FE-807676B5B788}" dt="2020-03-30T23:41:35.170" v="5466" actId="1076"/>
          <ac:picMkLst>
            <pc:docMk/>
            <pc:sldMk cId="2003433210" sldId="272"/>
            <ac:picMk id="12" creationId="{E226FC4B-8B79-48FD-8949-1E627EBEC25D}"/>
          </ac:picMkLst>
        </pc:picChg>
        <pc:picChg chg="add mod">
          <ac:chgData name="Richard Anderson" userId="4654cc452026b74c" providerId="LiveId" clId="{EC088369-BD97-4593-93FE-807676B5B788}" dt="2020-03-30T23:41:25.772" v="5463" actId="1076"/>
          <ac:picMkLst>
            <pc:docMk/>
            <pc:sldMk cId="2003433210" sldId="272"/>
            <ac:picMk id="13" creationId="{7A722063-C308-4663-A8B0-9D703D70E7C1}"/>
          </ac:picMkLst>
        </pc:picChg>
        <pc:picChg chg="add">
          <ac:chgData name="Richard Anderson" userId="4654cc452026b74c" providerId="LiveId" clId="{EC088369-BD97-4593-93FE-807676B5B788}" dt="2020-03-30T23:41:07.745" v="5460"/>
          <ac:picMkLst>
            <pc:docMk/>
            <pc:sldMk cId="2003433210" sldId="272"/>
            <ac:picMk id="14" creationId="{2064674C-EED7-4A34-B602-F0CDC77A1729}"/>
          </ac:picMkLst>
        </pc:picChg>
      </pc:sldChg>
      <pc:sldChg chg="addSp delSp modSp mod">
        <pc:chgData name="Richard Anderson" userId="4654cc452026b74c" providerId="LiveId" clId="{EC088369-BD97-4593-93FE-807676B5B788}" dt="2020-03-31T00:29:03.171" v="6733" actId="1076"/>
        <pc:sldMkLst>
          <pc:docMk/>
          <pc:sldMk cId="2717595887" sldId="273"/>
        </pc:sldMkLst>
        <pc:spChg chg="del">
          <ac:chgData name="Richard Anderson" userId="4654cc452026b74c" providerId="LiveId" clId="{EC088369-BD97-4593-93FE-807676B5B788}" dt="2020-03-31T00:22:51.959" v="6438"/>
          <ac:spMkLst>
            <pc:docMk/>
            <pc:sldMk cId="2717595887" sldId="273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1T00:25:56.863" v="6720" actId="20577"/>
          <ac:spMkLst>
            <pc:docMk/>
            <pc:sldMk cId="2717595887" sldId="273"/>
            <ac:spMk id="7" creationId="{60A087B7-0362-4872-A6D8-0FC64905A14A}"/>
          </ac:spMkLst>
        </pc:spChg>
        <pc:spChg chg="add mod">
          <ac:chgData name="Richard Anderson" userId="4654cc452026b74c" providerId="LiveId" clId="{EC088369-BD97-4593-93FE-807676B5B788}" dt="2020-03-31T00:25:54.942" v="6710" actId="27636"/>
          <ac:spMkLst>
            <pc:docMk/>
            <pc:sldMk cId="2717595887" sldId="273"/>
            <ac:spMk id="8" creationId="{68FD6215-22DA-482A-860D-C27597882866}"/>
          </ac:spMkLst>
        </pc:spChg>
        <pc:picChg chg="add mod">
          <ac:chgData name="Richard Anderson" userId="4654cc452026b74c" providerId="LiveId" clId="{EC088369-BD97-4593-93FE-807676B5B788}" dt="2020-03-31T00:27:27.045" v="6722" actId="1076"/>
          <ac:picMkLst>
            <pc:docMk/>
            <pc:sldMk cId="2717595887" sldId="273"/>
            <ac:picMk id="9" creationId="{7CD607AE-249A-4ED7-9171-BEB6E76588E8}"/>
          </ac:picMkLst>
        </pc:picChg>
        <pc:picChg chg="add mod">
          <ac:chgData name="Richard Anderson" userId="4654cc452026b74c" providerId="LiveId" clId="{EC088369-BD97-4593-93FE-807676B5B788}" dt="2020-03-31T00:27:43.538" v="6724" actId="1076"/>
          <ac:picMkLst>
            <pc:docMk/>
            <pc:sldMk cId="2717595887" sldId="273"/>
            <ac:picMk id="10" creationId="{FDE860A6-110B-4CAA-B251-17C5DAB0A4C8}"/>
          </ac:picMkLst>
        </pc:picChg>
        <pc:picChg chg="add mod">
          <ac:chgData name="Richard Anderson" userId="4654cc452026b74c" providerId="LiveId" clId="{EC088369-BD97-4593-93FE-807676B5B788}" dt="2020-03-31T00:28:06.596" v="6728" actId="14100"/>
          <ac:picMkLst>
            <pc:docMk/>
            <pc:sldMk cId="2717595887" sldId="273"/>
            <ac:picMk id="11" creationId="{2A9B6D04-F4E3-42B2-B0D0-61F1F45F6302}"/>
          </ac:picMkLst>
        </pc:picChg>
        <pc:picChg chg="add mod">
          <ac:chgData name="Richard Anderson" userId="4654cc452026b74c" providerId="LiveId" clId="{EC088369-BD97-4593-93FE-807676B5B788}" dt="2020-03-31T00:29:03.171" v="6733" actId="1076"/>
          <ac:picMkLst>
            <pc:docMk/>
            <pc:sldMk cId="2717595887" sldId="273"/>
            <ac:picMk id="12" creationId="{B780A23E-7244-4CBB-B3BE-1072B157E7CF}"/>
          </ac:picMkLst>
        </pc:picChg>
        <pc:picChg chg="add mod">
          <ac:chgData name="Richard Anderson" userId="4654cc452026b74c" providerId="LiveId" clId="{EC088369-BD97-4593-93FE-807676B5B788}" dt="2020-03-31T00:28:58.471" v="6732" actId="1076"/>
          <ac:picMkLst>
            <pc:docMk/>
            <pc:sldMk cId="2717595887" sldId="273"/>
            <ac:picMk id="13" creationId="{24025DD0-0B25-43B1-9B3A-0891D1AC0A1E}"/>
          </ac:picMkLst>
        </pc:picChg>
      </pc:sldChg>
      <pc:sldChg chg="addSp delSp modSp mod">
        <pc:chgData name="Richard Anderson" userId="4654cc452026b74c" providerId="LiveId" clId="{EC088369-BD97-4593-93FE-807676B5B788}" dt="2020-03-30T23:51:45.632" v="5808" actId="1076"/>
        <pc:sldMkLst>
          <pc:docMk/>
          <pc:sldMk cId="844222604" sldId="274"/>
        </pc:sldMkLst>
        <pc:spChg chg="del">
          <ac:chgData name="Richard Anderson" userId="4654cc452026b74c" providerId="LiveId" clId="{EC088369-BD97-4593-93FE-807676B5B788}" dt="2020-03-30T23:46:45.486" v="5468"/>
          <ac:spMkLst>
            <pc:docMk/>
            <pc:sldMk cId="844222604" sldId="274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0T23:50:28.943" v="5794" actId="20577"/>
          <ac:spMkLst>
            <pc:docMk/>
            <pc:sldMk cId="844222604" sldId="274"/>
            <ac:spMk id="9" creationId="{C1F449B5-43E6-411E-AC8A-27D8172CB468}"/>
          </ac:spMkLst>
        </pc:spChg>
        <pc:spChg chg="add mod">
          <ac:chgData name="Richard Anderson" userId="4654cc452026b74c" providerId="LiveId" clId="{EC088369-BD97-4593-93FE-807676B5B788}" dt="2020-03-30T23:50:22.012" v="5774" actId="27636"/>
          <ac:spMkLst>
            <pc:docMk/>
            <pc:sldMk cId="844222604" sldId="274"/>
            <ac:spMk id="10" creationId="{E65B995A-BA49-4442-A727-5328BA5DA5FF}"/>
          </ac:spMkLst>
        </pc:spChg>
        <pc:grpChg chg="add mod">
          <ac:chgData name="Richard Anderson" userId="4654cc452026b74c" providerId="LiveId" clId="{EC088369-BD97-4593-93FE-807676B5B788}" dt="2020-03-30T23:51:38.572" v="5804" actId="1076"/>
          <ac:grpSpMkLst>
            <pc:docMk/>
            <pc:sldMk cId="844222604" sldId="274"/>
            <ac:grpSpMk id="11" creationId="{EE925587-8335-4CD3-A7F5-0AD61E13AC6B}"/>
          </ac:grpSpMkLst>
        </pc:grpChg>
        <pc:picChg chg="add mod">
          <ac:chgData name="Richard Anderson" userId="4654cc452026b74c" providerId="LiveId" clId="{EC088369-BD97-4593-93FE-807676B5B788}" dt="2020-03-30T23:51:45.632" v="5808" actId="1076"/>
          <ac:picMkLst>
            <pc:docMk/>
            <pc:sldMk cId="844222604" sldId="274"/>
            <ac:picMk id="7" creationId="{4CCEFB05-5A35-4D26-B7B6-DCB6571C62E2}"/>
          </ac:picMkLst>
        </pc:picChg>
        <pc:picChg chg="add mod">
          <ac:chgData name="Richard Anderson" userId="4654cc452026b74c" providerId="LiveId" clId="{EC088369-BD97-4593-93FE-807676B5B788}" dt="2020-03-30T23:51:40.409" v="5805" actId="1076"/>
          <ac:picMkLst>
            <pc:docMk/>
            <pc:sldMk cId="844222604" sldId="274"/>
            <ac:picMk id="8" creationId="{AEBDACCA-5926-4C49-95A0-8E59B89E6F55}"/>
          </ac:picMkLst>
        </pc:picChg>
        <pc:picChg chg="add mod">
          <ac:chgData name="Richard Anderson" userId="4654cc452026b74c" providerId="LiveId" clId="{EC088369-BD97-4593-93FE-807676B5B788}" dt="2020-03-30T23:51:44.072" v="5807" actId="1076"/>
          <ac:picMkLst>
            <pc:docMk/>
            <pc:sldMk cId="844222604" sldId="274"/>
            <ac:picMk id="14" creationId="{799055F6-A8E0-4348-8771-3C658A466A96}"/>
          </ac:picMkLst>
        </pc:picChg>
        <pc:picChg chg="add mod">
          <ac:chgData name="Richard Anderson" userId="4654cc452026b74c" providerId="LiveId" clId="{EC088369-BD97-4593-93FE-807676B5B788}" dt="2020-03-30T23:51:33.522" v="5802" actId="1076"/>
          <ac:picMkLst>
            <pc:docMk/>
            <pc:sldMk cId="844222604" sldId="274"/>
            <ac:picMk id="15" creationId="{B6857F3B-A4DF-4F15-827C-3EB2C46BC102}"/>
          </ac:picMkLst>
        </pc:picChg>
      </pc:sldChg>
      <pc:sldChg chg="addSp delSp modSp mod">
        <pc:chgData name="Richard Anderson" userId="4654cc452026b74c" providerId="LiveId" clId="{EC088369-BD97-4593-93FE-807676B5B788}" dt="2020-03-31T00:22:24.348" v="6437" actId="1076"/>
        <pc:sldMkLst>
          <pc:docMk/>
          <pc:sldMk cId="3202831247" sldId="275"/>
        </pc:sldMkLst>
        <pc:spChg chg="del">
          <ac:chgData name="Richard Anderson" userId="4654cc452026b74c" providerId="LiveId" clId="{EC088369-BD97-4593-93FE-807676B5B788}" dt="2020-03-31T00:16:31.673" v="6121"/>
          <ac:spMkLst>
            <pc:docMk/>
            <pc:sldMk cId="3202831247" sldId="275"/>
            <ac:spMk id="3" creationId="{00000000-0000-0000-0000-000000000000}"/>
          </ac:spMkLst>
        </pc:spChg>
        <pc:spChg chg="add mod">
          <ac:chgData name="Richard Anderson" userId="4654cc452026b74c" providerId="LiveId" clId="{EC088369-BD97-4593-93FE-807676B5B788}" dt="2020-03-31T00:18:21.576" v="6411" actId="20577"/>
          <ac:spMkLst>
            <pc:docMk/>
            <pc:sldMk cId="3202831247" sldId="275"/>
            <ac:spMk id="7" creationId="{83CCE9F1-8C23-4E60-9903-DDB6CC4FE142}"/>
          </ac:spMkLst>
        </pc:spChg>
        <pc:spChg chg="add del mod">
          <ac:chgData name="Richard Anderson" userId="4654cc452026b74c" providerId="LiveId" clId="{EC088369-BD97-4593-93FE-807676B5B788}" dt="2020-03-31T00:20:44.951" v="6418"/>
          <ac:spMkLst>
            <pc:docMk/>
            <pc:sldMk cId="3202831247" sldId="275"/>
            <ac:spMk id="8" creationId="{2B8D5BAA-F2FE-41BE-9B84-EE20469817E5}"/>
          </ac:spMkLst>
        </pc:spChg>
        <pc:spChg chg="add mod">
          <ac:chgData name="Richard Anderson" userId="4654cc452026b74c" providerId="LiveId" clId="{EC088369-BD97-4593-93FE-807676B5B788}" dt="2020-03-31T00:20:16.383" v="6417" actId="1076"/>
          <ac:spMkLst>
            <pc:docMk/>
            <pc:sldMk cId="3202831247" sldId="275"/>
            <ac:spMk id="12" creationId="{DC986B9F-EC45-4353-90EF-15842DA1BF4D}"/>
          </ac:spMkLst>
        </pc:spChg>
        <pc:spChg chg="add mod">
          <ac:chgData name="Richard Anderson" userId="4654cc452026b74c" providerId="LiveId" clId="{EC088369-BD97-4593-93FE-807676B5B788}" dt="2020-03-31T00:21:11.553" v="6423" actId="1076"/>
          <ac:spMkLst>
            <pc:docMk/>
            <pc:sldMk cId="3202831247" sldId="275"/>
            <ac:spMk id="13" creationId="{D6459365-4DAD-4EC2-93AC-E6045403C193}"/>
          </ac:spMkLst>
        </pc:spChg>
        <pc:picChg chg="add mod">
          <ac:chgData name="Richard Anderson" userId="4654cc452026b74c" providerId="LiveId" clId="{EC088369-BD97-4593-93FE-807676B5B788}" dt="2020-03-31T00:18:48.543" v="6413" actId="1076"/>
          <ac:picMkLst>
            <pc:docMk/>
            <pc:sldMk cId="3202831247" sldId="275"/>
            <ac:picMk id="9" creationId="{735476AF-71B8-48FA-B4BC-88037B57A69F}"/>
          </ac:picMkLst>
        </pc:picChg>
        <pc:picChg chg="add mod">
          <ac:chgData name="Richard Anderson" userId="4654cc452026b74c" providerId="LiveId" clId="{EC088369-BD97-4593-93FE-807676B5B788}" dt="2020-03-31T00:21:14.277" v="6424" actId="1076"/>
          <ac:picMkLst>
            <pc:docMk/>
            <pc:sldMk cId="3202831247" sldId="275"/>
            <ac:picMk id="10" creationId="{79AFFFD5-1459-4E79-BB38-75FF135DCF29}"/>
          </ac:picMkLst>
        </pc:picChg>
        <pc:picChg chg="add mod">
          <ac:chgData name="Richard Anderson" userId="4654cc452026b74c" providerId="LiveId" clId="{EC088369-BD97-4593-93FE-807676B5B788}" dt="2020-03-31T00:21:18.491" v="6426" actId="14100"/>
          <ac:picMkLst>
            <pc:docMk/>
            <pc:sldMk cId="3202831247" sldId="275"/>
            <ac:picMk id="11" creationId="{7FCDD2A8-6DF7-40BA-A740-A7D74F3FACEC}"/>
          </ac:picMkLst>
        </pc:picChg>
        <pc:picChg chg="add mod">
          <ac:chgData name="Richard Anderson" userId="4654cc452026b74c" providerId="LiveId" clId="{EC088369-BD97-4593-93FE-807676B5B788}" dt="2020-03-31T00:22:22.848" v="6436" actId="1076"/>
          <ac:picMkLst>
            <pc:docMk/>
            <pc:sldMk cId="3202831247" sldId="275"/>
            <ac:picMk id="14" creationId="{3425C38C-A64E-4405-A973-328E55DDFAB1}"/>
          </ac:picMkLst>
        </pc:picChg>
        <pc:picChg chg="add mod">
          <ac:chgData name="Richard Anderson" userId="4654cc452026b74c" providerId="LiveId" clId="{EC088369-BD97-4593-93FE-807676B5B788}" dt="2020-03-31T00:21:52.754" v="6430" actId="1076"/>
          <ac:picMkLst>
            <pc:docMk/>
            <pc:sldMk cId="3202831247" sldId="275"/>
            <ac:picMk id="15" creationId="{0DC41BD3-9CD8-4E17-ADA6-7C6595A4EB8D}"/>
          </ac:picMkLst>
        </pc:picChg>
        <pc:picChg chg="add mod">
          <ac:chgData name="Richard Anderson" userId="4654cc452026b74c" providerId="LiveId" clId="{EC088369-BD97-4593-93FE-807676B5B788}" dt="2020-03-31T00:21:50.252" v="6429" actId="1076"/>
          <ac:picMkLst>
            <pc:docMk/>
            <pc:sldMk cId="3202831247" sldId="275"/>
            <ac:picMk id="16" creationId="{F9DC9DBA-AC1D-42EA-A4A6-8C84A94E4B32}"/>
          </ac:picMkLst>
        </pc:picChg>
        <pc:picChg chg="add mod">
          <ac:chgData name="Richard Anderson" userId="4654cc452026b74c" providerId="LiveId" clId="{EC088369-BD97-4593-93FE-807676B5B788}" dt="2020-03-31T00:22:24.348" v="6437" actId="1076"/>
          <ac:picMkLst>
            <pc:docMk/>
            <pc:sldMk cId="3202831247" sldId="275"/>
            <ac:picMk id="17" creationId="{CA51F8DE-BA06-485D-B43A-621ACB49B28D}"/>
          </ac:picMkLst>
        </pc:picChg>
      </pc:sldChg>
      <pc:sldChg chg="modSp mod">
        <pc:chgData name="Richard Anderson" userId="4654cc452026b74c" providerId="LiveId" clId="{EC088369-BD97-4593-93FE-807676B5B788}" dt="2020-03-30T17:17:04.562" v="2305" actId="20577"/>
        <pc:sldMkLst>
          <pc:docMk/>
          <pc:sldMk cId="7440596" sldId="276"/>
        </pc:sldMkLst>
        <pc:spChg chg="mod">
          <ac:chgData name="Richard Anderson" userId="4654cc452026b74c" providerId="LiveId" clId="{EC088369-BD97-4593-93FE-807676B5B788}" dt="2020-03-30T17:17:04.562" v="2305" actId="20577"/>
          <ac:spMkLst>
            <pc:docMk/>
            <pc:sldMk cId="7440596" sldId="276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EC088369-BD97-4593-93FE-807676B5B788}" dt="2020-03-30T18:22:07.956" v="3027" actId="20577"/>
        <pc:sldMkLst>
          <pc:docMk/>
          <pc:sldMk cId="3741785937" sldId="277"/>
        </pc:sldMkLst>
        <pc:spChg chg="mod">
          <ac:chgData name="Richard Anderson" userId="4654cc452026b74c" providerId="LiveId" clId="{EC088369-BD97-4593-93FE-807676B5B788}" dt="2020-03-30T18:22:07.956" v="3027" actId="20577"/>
          <ac:spMkLst>
            <pc:docMk/>
            <pc:sldMk cId="3741785937" sldId="277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EC088369-BD97-4593-93FE-807676B5B788}" dt="2020-03-30T07:20:49.008" v="1099" actId="20577"/>
        <pc:sldMkLst>
          <pc:docMk/>
          <pc:sldMk cId="4241064455" sldId="278"/>
        </pc:sldMkLst>
        <pc:spChg chg="mod">
          <ac:chgData name="Richard Anderson" userId="4654cc452026b74c" providerId="LiveId" clId="{EC088369-BD97-4593-93FE-807676B5B788}" dt="2020-03-30T07:20:49.008" v="1099" actId="20577"/>
          <ac:spMkLst>
            <pc:docMk/>
            <pc:sldMk cId="4241064455" sldId="278"/>
            <ac:spMk id="2" creationId="{00000000-0000-0000-0000-000000000000}"/>
          </ac:spMkLst>
        </pc:spChg>
      </pc:sldChg>
      <pc:sldChg chg="modSp mod">
        <pc:chgData name="Richard Anderson" userId="4654cc452026b74c" providerId="LiveId" clId="{EC088369-BD97-4593-93FE-807676B5B788}" dt="2020-03-30T18:54:30.162" v="3569" actId="20577"/>
        <pc:sldMkLst>
          <pc:docMk/>
          <pc:sldMk cId="4275940681" sldId="279"/>
        </pc:sldMkLst>
        <pc:spChg chg="mod">
          <ac:chgData name="Richard Anderson" userId="4654cc452026b74c" providerId="LiveId" clId="{EC088369-BD97-4593-93FE-807676B5B788}" dt="2020-03-30T18:54:30.162" v="3569" actId="20577"/>
          <ac:spMkLst>
            <pc:docMk/>
            <pc:sldMk cId="4275940681" sldId="279"/>
            <ac:spMk id="3" creationId="{00000000-0000-0000-0000-000000000000}"/>
          </ac:spMkLst>
        </pc:spChg>
      </pc:sldChg>
      <pc:sldChg chg="addSp delSp modSp mod">
        <pc:chgData name="Richard Anderson" userId="4654cc452026b74c" providerId="LiveId" clId="{EC088369-BD97-4593-93FE-807676B5B788}" dt="2020-03-30T21:08:52.404" v="4472" actId="1076"/>
        <pc:sldMkLst>
          <pc:docMk/>
          <pc:sldMk cId="515695430" sldId="280"/>
        </pc:sldMkLst>
        <pc:spChg chg="mod">
          <ac:chgData name="Richard Anderson" userId="4654cc452026b74c" providerId="LiveId" clId="{EC088369-BD97-4593-93FE-807676B5B788}" dt="2020-03-30T20:59:41.860" v="4464" actId="20577"/>
          <ac:spMkLst>
            <pc:docMk/>
            <pc:sldMk cId="515695430" sldId="280"/>
            <ac:spMk id="2" creationId="{00000000-0000-0000-0000-000000000000}"/>
          </ac:spMkLst>
        </pc:spChg>
        <pc:spChg chg="mod">
          <ac:chgData name="Richard Anderson" userId="4654cc452026b74c" providerId="LiveId" clId="{EC088369-BD97-4593-93FE-807676B5B788}" dt="2020-03-30T20:53:20.912" v="4426" actId="20577"/>
          <ac:spMkLst>
            <pc:docMk/>
            <pc:sldMk cId="515695430" sldId="280"/>
            <ac:spMk id="3" creationId="{00000000-0000-0000-0000-000000000000}"/>
          </ac:spMkLst>
        </pc:spChg>
        <pc:spChg chg="add del">
          <ac:chgData name="Richard Anderson" userId="4654cc452026b74c" providerId="LiveId" clId="{EC088369-BD97-4593-93FE-807676B5B788}" dt="2020-03-30T20:54:31.754" v="4432"/>
          <ac:spMkLst>
            <pc:docMk/>
            <pc:sldMk cId="515695430" sldId="280"/>
            <ac:spMk id="4" creationId="{820D7A0A-C36C-45A3-8132-F87D25332F96}"/>
          </ac:spMkLst>
        </pc:spChg>
        <pc:picChg chg="add mod">
          <ac:chgData name="Richard Anderson" userId="4654cc452026b74c" providerId="LiveId" clId="{EC088369-BD97-4593-93FE-807676B5B788}" dt="2020-03-30T20:59:49.371" v="4466" actId="1076"/>
          <ac:picMkLst>
            <pc:docMk/>
            <pc:sldMk cId="515695430" sldId="280"/>
            <ac:picMk id="5" creationId="{EE45D68B-4E45-4AD8-9173-1C65DBB7AAE9}"/>
          </ac:picMkLst>
        </pc:picChg>
        <pc:picChg chg="add mod">
          <ac:chgData name="Richard Anderson" userId="4654cc452026b74c" providerId="LiveId" clId="{EC088369-BD97-4593-93FE-807676B5B788}" dt="2020-03-30T20:59:53.638" v="4467" actId="1076"/>
          <ac:picMkLst>
            <pc:docMk/>
            <pc:sldMk cId="515695430" sldId="280"/>
            <ac:picMk id="6" creationId="{6BAA50FC-9A53-4B2F-B1C1-4BEDEF976AC0}"/>
          </ac:picMkLst>
        </pc:picChg>
        <pc:picChg chg="add mod">
          <ac:chgData name="Richard Anderson" userId="4654cc452026b74c" providerId="LiveId" clId="{EC088369-BD97-4593-93FE-807676B5B788}" dt="2020-03-30T21:08:52.404" v="4472" actId="1076"/>
          <ac:picMkLst>
            <pc:docMk/>
            <pc:sldMk cId="515695430" sldId="280"/>
            <ac:picMk id="8" creationId="{34D479BD-E1EE-4B47-B0A5-BB488BC87828}"/>
          </ac:picMkLst>
        </pc:picChg>
        <pc:picChg chg="add mod">
          <ac:chgData name="Richard Anderson" userId="4654cc452026b74c" providerId="LiveId" clId="{EC088369-BD97-4593-93FE-807676B5B788}" dt="2020-03-30T20:59:47.394" v="4465" actId="1076"/>
          <ac:picMkLst>
            <pc:docMk/>
            <pc:sldMk cId="515695430" sldId="280"/>
            <ac:picMk id="1028" creationId="{D981BA4A-8C1E-4D8A-B12A-CCA466BEB9E9}"/>
          </ac:picMkLst>
        </pc:picChg>
      </pc:sldChg>
      <pc:sldChg chg="modSp del mod">
        <pc:chgData name="Richard Anderson" userId="4654cc452026b74c" providerId="LiveId" clId="{EC088369-BD97-4593-93FE-807676B5B788}" dt="2020-03-30T21:13:52.463" v="4484" actId="2696"/>
        <pc:sldMkLst>
          <pc:docMk/>
          <pc:sldMk cId="3358282589" sldId="281"/>
        </pc:sldMkLst>
        <pc:spChg chg="mod">
          <ac:chgData name="Richard Anderson" userId="4654cc452026b74c" providerId="LiveId" clId="{EC088369-BD97-4593-93FE-807676B5B788}" dt="2020-03-30T21:13:40.668" v="4483" actId="5793"/>
          <ac:spMkLst>
            <pc:docMk/>
            <pc:sldMk cId="3358282589" sldId="281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EC088369-BD97-4593-93FE-807676B5B788}" dt="2020-03-30T20:44:25.393" v="4045" actId="20577"/>
        <pc:sldMkLst>
          <pc:docMk/>
          <pc:sldMk cId="3730567104" sldId="282"/>
        </pc:sldMkLst>
        <pc:spChg chg="mod">
          <ac:chgData name="Richard Anderson" userId="4654cc452026b74c" providerId="LiveId" clId="{EC088369-BD97-4593-93FE-807676B5B788}" dt="2020-03-30T20:41:38.327" v="3957" actId="20577"/>
          <ac:spMkLst>
            <pc:docMk/>
            <pc:sldMk cId="3730567104" sldId="282"/>
            <ac:spMk id="2" creationId="{00000000-0000-0000-0000-000000000000}"/>
          </ac:spMkLst>
        </pc:spChg>
        <pc:spChg chg="mod">
          <ac:chgData name="Richard Anderson" userId="4654cc452026b74c" providerId="LiveId" clId="{EC088369-BD97-4593-93FE-807676B5B788}" dt="2020-03-30T20:44:25.393" v="4045" actId="20577"/>
          <ac:spMkLst>
            <pc:docMk/>
            <pc:sldMk cId="3730567104" sldId="282"/>
            <ac:spMk id="3" creationId="{00000000-0000-0000-0000-000000000000}"/>
          </ac:spMkLst>
        </pc:spChg>
      </pc:sldChg>
      <pc:sldChg chg="modSp add mod">
        <pc:chgData name="Richard Anderson" userId="4654cc452026b74c" providerId="LiveId" clId="{EC088369-BD97-4593-93FE-807676B5B788}" dt="2020-03-30T06:15:58.996" v="303" actId="20577"/>
        <pc:sldMkLst>
          <pc:docMk/>
          <pc:sldMk cId="2127249199" sldId="285"/>
        </pc:sldMkLst>
        <pc:spChg chg="mod">
          <ac:chgData name="Richard Anderson" userId="4654cc452026b74c" providerId="LiveId" clId="{EC088369-BD97-4593-93FE-807676B5B788}" dt="2020-03-30T05:59:36.646" v="16" actId="20577"/>
          <ac:spMkLst>
            <pc:docMk/>
            <pc:sldMk cId="2127249199" sldId="285"/>
            <ac:spMk id="2" creationId="{37830514-B4B5-4E61-A26D-1AE10AFAFB2D}"/>
          </ac:spMkLst>
        </pc:spChg>
        <pc:spChg chg="mod">
          <ac:chgData name="Richard Anderson" userId="4654cc452026b74c" providerId="LiveId" clId="{EC088369-BD97-4593-93FE-807676B5B788}" dt="2020-03-30T06:15:58.996" v="303" actId="20577"/>
          <ac:spMkLst>
            <pc:docMk/>
            <pc:sldMk cId="2127249199" sldId="285"/>
            <ac:spMk id="3" creationId="{B8917EA0-FC77-4204-ABDA-D4B37E414D3A}"/>
          </ac:spMkLst>
        </pc:spChg>
      </pc:sldChg>
      <pc:sldChg chg="modSp add mod">
        <pc:chgData name="Richard Anderson" userId="4654cc452026b74c" providerId="LiveId" clId="{EC088369-BD97-4593-93FE-807676B5B788}" dt="2020-03-30T06:28:07.893" v="691" actId="20577"/>
        <pc:sldMkLst>
          <pc:docMk/>
          <pc:sldMk cId="1356587359" sldId="286"/>
        </pc:sldMkLst>
        <pc:spChg chg="mod">
          <ac:chgData name="Richard Anderson" userId="4654cc452026b74c" providerId="LiveId" clId="{EC088369-BD97-4593-93FE-807676B5B788}" dt="2020-03-30T06:16:13.781" v="320" actId="20577"/>
          <ac:spMkLst>
            <pc:docMk/>
            <pc:sldMk cId="1356587359" sldId="286"/>
            <ac:spMk id="2" creationId="{9625B420-CA6B-402D-A0F4-A4CE45E4AEAC}"/>
          </ac:spMkLst>
        </pc:spChg>
        <pc:spChg chg="mod">
          <ac:chgData name="Richard Anderson" userId="4654cc452026b74c" providerId="LiveId" clId="{EC088369-BD97-4593-93FE-807676B5B788}" dt="2020-03-30T06:28:07.893" v="691" actId="20577"/>
          <ac:spMkLst>
            <pc:docMk/>
            <pc:sldMk cId="1356587359" sldId="286"/>
            <ac:spMk id="3" creationId="{72B00956-8DC5-4531-98DA-F77641AD5DC4}"/>
          </ac:spMkLst>
        </pc:spChg>
      </pc:sldChg>
      <pc:sldChg chg="modSp add mod">
        <pc:chgData name="Richard Anderson" userId="4654cc452026b74c" providerId="LiveId" clId="{EC088369-BD97-4593-93FE-807676B5B788}" dt="2020-03-30T21:14:31.686" v="4570" actId="20577"/>
        <pc:sldMkLst>
          <pc:docMk/>
          <pc:sldMk cId="670514081" sldId="287"/>
        </pc:sldMkLst>
        <pc:spChg chg="mod">
          <ac:chgData name="Richard Anderson" userId="4654cc452026b74c" providerId="LiveId" clId="{EC088369-BD97-4593-93FE-807676B5B788}" dt="2020-03-30T07:10:44.060" v="706" actId="20577"/>
          <ac:spMkLst>
            <pc:docMk/>
            <pc:sldMk cId="670514081" sldId="287"/>
            <ac:spMk id="2" creationId="{E6C42044-28E3-47E0-8C1B-65E81D1D664C}"/>
          </ac:spMkLst>
        </pc:spChg>
        <pc:spChg chg="mod">
          <ac:chgData name="Richard Anderson" userId="4654cc452026b74c" providerId="LiveId" clId="{EC088369-BD97-4593-93FE-807676B5B788}" dt="2020-03-30T21:14:31.686" v="4570" actId="20577"/>
          <ac:spMkLst>
            <pc:docMk/>
            <pc:sldMk cId="670514081" sldId="287"/>
            <ac:spMk id="3" creationId="{E92D48AB-2F6D-4FF6-BD25-5283C0F58BA6}"/>
          </ac:spMkLst>
        </pc:spChg>
      </pc:sldChg>
      <pc:sldChg chg="modSp add mod">
        <pc:chgData name="Richard Anderson" userId="4654cc452026b74c" providerId="LiveId" clId="{EC088369-BD97-4593-93FE-807676B5B788}" dt="2020-03-30T17:15:23.116" v="2291" actId="20577"/>
        <pc:sldMkLst>
          <pc:docMk/>
          <pc:sldMk cId="3559773080" sldId="288"/>
        </pc:sldMkLst>
        <pc:spChg chg="mod">
          <ac:chgData name="Richard Anderson" userId="4654cc452026b74c" providerId="LiveId" clId="{EC088369-BD97-4593-93FE-807676B5B788}" dt="2020-03-30T17:01:42.194" v="1872" actId="20577"/>
          <ac:spMkLst>
            <pc:docMk/>
            <pc:sldMk cId="3559773080" sldId="288"/>
            <ac:spMk id="2" creationId="{10DE0827-5DDF-4E88-9B81-8C352B76664C}"/>
          </ac:spMkLst>
        </pc:spChg>
        <pc:spChg chg="mod">
          <ac:chgData name="Richard Anderson" userId="4654cc452026b74c" providerId="LiveId" clId="{EC088369-BD97-4593-93FE-807676B5B788}" dt="2020-03-30T17:15:23.116" v="2291" actId="20577"/>
          <ac:spMkLst>
            <pc:docMk/>
            <pc:sldMk cId="3559773080" sldId="288"/>
            <ac:spMk id="3" creationId="{3E2D64B5-6462-434F-BBAA-3657C16D7009}"/>
          </ac:spMkLst>
        </pc:spChg>
      </pc:sldChg>
      <pc:sldChg chg="modSp add mod">
        <pc:chgData name="Richard Anderson" userId="4654cc452026b74c" providerId="LiveId" clId="{EC088369-BD97-4593-93FE-807676B5B788}" dt="2020-03-30T20:48:05.771" v="4065" actId="20577"/>
        <pc:sldMkLst>
          <pc:docMk/>
          <pc:sldMk cId="4055266462" sldId="289"/>
        </pc:sldMkLst>
        <pc:spChg chg="mod">
          <ac:chgData name="Richard Anderson" userId="4654cc452026b74c" providerId="LiveId" clId="{EC088369-BD97-4593-93FE-807676B5B788}" dt="2020-03-30T20:41:56.360" v="3972" actId="20577"/>
          <ac:spMkLst>
            <pc:docMk/>
            <pc:sldMk cId="4055266462" sldId="289"/>
            <ac:spMk id="2" creationId="{075EFE4D-BF2E-4F7F-9D48-0A37B042153C}"/>
          </ac:spMkLst>
        </pc:spChg>
        <pc:spChg chg="mod">
          <ac:chgData name="Richard Anderson" userId="4654cc452026b74c" providerId="LiveId" clId="{EC088369-BD97-4593-93FE-807676B5B788}" dt="2020-03-30T20:48:05.771" v="4065" actId="20577"/>
          <ac:spMkLst>
            <pc:docMk/>
            <pc:sldMk cId="4055266462" sldId="289"/>
            <ac:spMk id="3" creationId="{2C05D5A4-A5B4-4610-A6A4-3FFFD385EC14}"/>
          </ac:spMkLst>
        </pc:spChg>
      </pc:sldChg>
    </pc:docChg>
  </pc:docChgLst>
  <pc:docChgLst>
    <pc:chgData name="Richard Anderson" userId="4654cc452026b74c" providerId="LiveId" clId="{221CF731-AE38-4B6F-A08E-9D87263EC013}"/>
    <pc:docChg chg="modSld">
      <pc:chgData name="Richard Anderson" userId="4654cc452026b74c" providerId="LiveId" clId="{221CF731-AE38-4B6F-A08E-9D87263EC013}" dt="2020-04-27T00:49:20.700" v="171" actId="20577"/>
      <pc:docMkLst>
        <pc:docMk/>
      </pc:docMkLst>
      <pc:sldChg chg="modSp mod">
        <pc:chgData name="Richard Anderson" userId="4654cc452026b74c" providerId="LiveId" clId="{221CF731-AE38-4B6F-A08E-9D87263EC013}" dt="2020-04-27T00:47:41.114" v="32" actId="20577"/>
        <pc:sldMkLst>
          <pc:docMk/>
          <pc:sldMk cId="3313148601" sldId="256"/>
        </pc:sldMkLst>
        <pc:spChg chg="mod">
          <ac:chgData name="Richard Anderson" userId="4654cc452026b74c" providerId="LiveId" clId="{221CF731-AE38-4B6F-A08E-9D87263EC013}" dt="2020-04-27T00:47:41.114" v="32" actId="20577"/>
          <ac:spMkLst>
            <pc:docMk/>
            <pc:sldMk cId="3313148601" sldId="256"/>
            <ac:spMk id="3" creationId="{ACDE1100-CCB2-463D-9806-6043C79BE4C0}"/>
          </ac:spMkLst>
        </pc:spChg>
      </pc:sldChg>
      <pc:sldChg chg="delSp modSp mod">
        <pc:chgData name="Richard Anderson" userId="4654cc452026b74c" providerId="LiveId" clId="{221CF731-AE38-4B6F-A08E-9D87263EC013}" dt="2020-04-27T00:48:38.815" v="138" actId="20577"/>
        <pc:sldMkLst>
          <pc:docMk/>
          <pc:sldMk cId="4179769773" sldId="257"/>
        </pc:sldMkLst>
        <pc:spChg chg="mod">
          <ac:chgData name="Richard Anderson" userId="4654cc452026b74c" providerId="LiveId" clId="{221CF731-AE38-4B6F-A08E-9D87263EC013}" dt="2020-04-27T00:48:38.815" v="138" actId="20577"/>
          <ac:spMkLst>
            <pc:docMk/>
            <pc:sldMk cId="4179769773" sldId="257"/>
            <ac:spMk id="3" creationId="{2C86A79C-3EA3-4C5A-9068-EB379C4280D0}"/>
          </ac:spMkLst>
        </pc:spChg>
        <pc:picChg chg="del">
          <ac:chgData name="Richard Anderson" userId="4654cc452026b74c" providerId="LiveId" clId="{221CF731-AE38-4B6F-A08E-9D87263EC013}" dt="2020-04-27T00:47:48.690" v="33" actId="21"/>
          <ac:picMkLst>
            <pc:docMk/>
            <pc:sldMk cId="4179769773" sldId="257"/>
            <ac:picMk id="1026" creationId="{00000000-0000-0000-0000-000000000000}"/>
          </ac:picMkLst>
        </pc:picChg>
      </pc:sldChg>
      <pc:sldChg chg="modSp mod">
        <pc:chgData name="Richard Anderson" userId="4654cc452026b74c" providerId="LiveId" clId="{221CF731-AE38-4B6F-A08E-9D87263EC013}" dt="2020-04-27T00:49:20.700" v="171" actId="20577"/>
        <pc:sldMkLst>
          <pc:docMk/>
          <pc:sldMk cId="900917179" sldId="290"/>
        </pc:sldMkLst>
        <pc:spChg chg="mod">
          <ac:chgData name="Richard Anderson" userId="4654cc452026b74c" providerId="LiveId" clId="{221CF731-AE38-4B6F-A08E-9D87263EC013}" dt="2020-04-27T00:49:20.700" v="171" actId="20577"/>
          <ac:spMkLst>
            <pc:docMk/>
            <pc:sldMk cId="900917179" sldId="290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154A2-05FE-47B3-AC65-BC739031337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2C520-A73E-4566-A8F7-7C18DF123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66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A2F81-B42B-40A7-898F-146F1D3C77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0B6895-92C1-4C4C-9B00-DD301A247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9FE66-7B8C-4743-92A0-A06B180B9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5/11/2020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40FAA-B909-4946-8CEF-3B3997CB2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EA8B0-45CC-46F3-B8FF-8A6CDEC0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47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ED5A4-AE6C-40DA-BCDD-C750652F8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A2655-61B1-40DB-A8B1-884F6F23D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12278-16F9-419D-9E6F-6B30764A0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5/11/2020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D42B5-EDD4-4E33-9844-97B8952A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73CA7-A722-4DF2-9A7D-38227EC21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3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974F86-8B7F-459A-BBC9-4791326985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6F1BB0-CBC5-45DF-BE08-4A6A08468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090FF-A020-464E-851C-0F3DE5E0D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5/11/2020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1A201-431A-4084-AC9A-94B929B31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6C4B7-557B-42F3-8FAC-C14289568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0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E33EC-6252-423B-A4F5-522DBC97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49E51-BF78-4AA4-9E9B-4E7A3085E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38BE8-C6B5-4CB8-9546-83E26506F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5/11/2020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53BDF-263D-4953-9930-D0B03C921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A3A4E-EF11-4076-A697-85B685C1E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2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2E5BF-163C-4C10-953A-A19874F59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49DD07-0C6A-4220-B3F2-BA0B3D325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99568-6B31-4DC0-86FB-D59FAB8F1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5/11/2020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92198-7F9D-4730-B6D9-A3CED0806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3D0CE-490E-4C14-B060-094C7914C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7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57898-BB5B-4B3F-8845-F05B278F5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CF7CB-905F-4C4D-8047-29D60C30FF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AFA6E2-DC77-4BC5-BA01-84A0910CBC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647EB-06C3-44E0-9F10-231A8A2E2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5/11/2020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CAD47-652F-464D-AC0D-D79ACEA65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AF432-24F1-4469-9DB1-7D607EDA4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9A6FB-C549-4D84-8E40-E611F7E53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20A581-98DF-465D-9602-506F4476A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6BA4B6-BFE9-4FEC-A645-F4427A929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AFA76F-AE79-4543-BAC9-D234303549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501A44-BCC6-4C28-BB29-B2B3D1C3B2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46B58D-CEFF-46E4-AC64-573368F7D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5/11/2020</a:t>
            </a: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2315F6-1971-46CE-BF7F-D9862DA3C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5BEAFF-B35E-451C-A0D9-687E69063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2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69CF-F44F-47A5-8E5A-B5F0DD812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38154-D148-4C48-8AF7-4085124D7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5/11/2020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855C12-2E93-40F2-BCE0-374B237BB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ECE60-F2E1-44C9-84FB-C56D9FCD5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56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C73930-BC58-4504-B418-DB16FC2C0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5/11/2020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1A2E74-FE84-487B-A9AD-4A25493E8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62EA65-D46C-447E-B605-E5A63DC9C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84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C4CCA-1D30-4FE4-A32C-E4B28F3DB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DCD7F-3528-4BBE-B540-5EDC1724D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1C7515-84E2-4A38-9E93-342CD226D8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F91A39-281B-40C7-9558-83F922011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5/11/2020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A91E3E-BE2E-44E5-A4C0-629A0B1AC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C154F-AF05-424A-B384-2A9C0EA51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8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5090E-D71B-457D-917C-9A02948CC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5DE1CA-C106-4631-9583-CCB799DE95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F25DE1-02C4-49BB-89D6-1407F4746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CBFD66-F1ED-45A3-A272-DA312C9AE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5/11/2020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DB0F1-C3E6-4B89-B86A-1B98D0B87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6E1C1-930A-4BA8-95D3-39E8B82B1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06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86366C-0593-4800-8932-C536B3610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701F5-AE89-4881-B007-CD6D7538E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8E0BD-B6E8-4681-8C9A-182A780BF5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5/11/2020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A76F9-7A64-4970-B6FE-58BC2577E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CSEP 590B,  Development Engineering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45F81-1E64-46FA-AB26-F8039DB5FC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DE9AA-2CEB-469F-99C7-9CEABCAC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4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1ED15-34C5-4D94-8EB6-9DC29797C2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Development Engineering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DE1100-CCB2-463D-9806-6043C79BE4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CSEP 590 B</a:t>
            </a:r>
          </a:p>
          <a:p>
            <a:r>
              <a:rPr lang="en-US" dirty="0" smtClean="0"/>
              <a:t>Voice based social networks</a:t>
            </a:r>
            <a:endParaRPr lang="en-US" dirty="0"/>
          </a:p>
          <a:p>
            <a:r>
              <a:rPr lang="en-US" dirty="0" smtClean="0"/>
              <a:t>Aditya </a:t>
            </a:r>
            <a:r>
              <a:rPr lang="en-US" dirty="0" err="1" smtClean="0"/>
              <a:t>Vashistha</a:t>
            </a:r>
            <a:r>
              <a:rPr lang="en-US" dirty="0" smtClean="0"/>
              <a:t> &amp; </a:t>
            </a:r>
            <a:r>
              <a:rPr lang="en-US" dirty="0" smtClean="0"/>
              <a:t>Richard Anderson</a:t>
            </a:r>
            <a:endParaRPr lang="en-US" dirty="0"/>
          </a:p>
          <a:p>
            <a:r>
              <a:rPr lang="en-US" dirty="0" smtClean="0"/>
              <a:t>May </a:t>
            </a:r>
            <a:r>
              <a:rPr lang="en-US" dirty="0" smtClean="0"/>
              <a:t>11,  </a:t>
            </a:r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313148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 to </a:t>
            </a:r>
            <a:r>
              <a:rPr lang="en-US"/>
              <a:t>you </a:t>
            </a:r>
            <a:r>
              <a:rPr lang="en-US" smtClean="0"/>
              <a:t>Aditya. </a:t>
            </a:r>
            <a:r>
              <a:rPr lang="en-US" dirty="0"/>
              <a:t>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3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1D33C-8033-49D1-9EAA-54B1243FE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6A79C-3EA3-4C5A-9068-EB379C428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  <a:p>
            <a:r>
              <a:rPr lang="en-US" dirty="0" smtClean="0"/>
              <a:t>Aditya </a:t>
            </a:r>
            <a:r>
              <a:rPr lang="en-US" dirty="0" err="1" smtClean="0"/>
              <a:t>Vashisha</a:t>
            </a:r>
            <a:r>
              <a:rPr lang="en-US" dirty="0" smtClean="0"/>
              <a:t>, Cornell University</a:t>
            </a:r>
            <a:endParaRPr lang="en-US" dirty="0"/>
          </a:p>
          <a:p>
            <a:r>
              <a:rPr lang="en-US" dirty="0" smtClean="0"/>
              <a:t>Discussion with </a:t>
            </a:r>
            <a:r>
              <a:rPr lang="en-US" dirty="0" smtClean="0"/>
              <a:t>Aditya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B8F30-F043-4FE6-9985-CAD440926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5/11/2020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 descr="Cornell University Vector Logo - (.SVG + .PNG) - SeekVectorLogo.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965" y="515158"/>
            <a:ext cx="4702687" cy="2612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76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Discussion Sections – Zoom – Attend one</a:t>
            </a:r>
          </a:p>
          <a:p>
            <a:pPr lvl="1"/>
            <a:r>
              <a:rPr lang="en-US" dirty="0"/>
              <a:t>Wednesday: 3:00-4:00 pm</a:t>
            </a:r>
          </a:p>
          <a:p>
            <a:pPr lvl="1"/>
            <a:r>
              <a:rPr lang="en-US" dirty="0"/>
              <a:t>Wednesday: 5:00-6:00 pm</a:t>
            </a:r>
          </a:p>
          <a:p>
            <a:pPr lvl="1"/>
            <a:endParaRPr lang="en-US" dirty="0"/>
          </a:p>
          <a:p>
            <a:r>
              <a:rPr lang="en-US" dirty="0"/>
              <a:t>Homework </a:t>
            </a:r>
            <a:r>
              <a:rPr lang="en-US" dirty="0" smtClean="0"/>
              <a:t>6,  </a:t>
            </a:r>
            <a:r>
              <a:rPr lang="en-US" dirty="0"/>
              <a:t>Due May </a:t>
            </a:r>
            <a:r>
              <a:rPr lang="en-US" dirty="0" smtClean="0"/>
              <a:t>18.</a:t>
            </a:r>
            <a:endParaRPr lang="en-US" dirty="0"/>
          </a:p>
          <a:p>
            <a:pPr lvl="1"/>
            <a:r>
              <a:rPr lang="en-US" dirty="0" smtClean="0"/>
              <a:t>Review a technology innovation paper by Aditya</a:t>
            </a:r>
            <a:endParaRPr lang="en-US" dirty="0"/>
          </a:p>
          <a:p>
            <a:pPr lvl="1"/>
            <a:r>
              <a:rPr lang="en-US" dirty="0"/>
              <a:t>Submit by email</a:t>
            </a:r>
          </a:p>
          <a:p>
            <a:pPr lvl="1"/>
            <a:r>
              <a:rPr lang="en-US" dirty="0"/>
              <a:t>Course grade based on 7 of 9 assignments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17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Schedule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084122"/>
              </p:ext>
            </p:extLst>
          </p:nvPr>
        </p:nvGraphicFramePr>
        <p:xfrm>
          <a:off x="838200" y="1825625"/>
          <a:ext cx="10515600" cy="4385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5179">
                  <a:extLst>
                    <a:ext uri="{9D8B030D-6E8A-4147-A177-3AD203B41FA5}">
                      <a16:colId xmlns:a16="http://schemas.microsoft.com/office/drawing/2014/main" val="3413856400"/>
                    </a:ext>
                  </a:extLst>
                </a:gridCol>
                <a:gridCol w="5165221">
                  <a:extLst>
                    <a:ext uri="{9D8B030D-6E8A-4147-A177-3AD203B41FA5}">
                      <a16:colId xmlns:a16="http://schemas.microsoft.com/office/drawing/2014/main" val="142174452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2000387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Lead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02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April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Engineering the Vaccine Cold Chain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327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April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Community Cellular Networks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Kurtis Heimerl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846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April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Remote Temperature Monitoring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Martin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Lukac</a:t>
                      </a:r>
                      <a:r>
                        <a:rPr lang="en-US" baseline="0" dirty="0"/>
                        <a:t>,  </a:t>
                      </a:r>
                      <a:r>
                        <a:rPr lang="en-US" baseline="0" dirty="0" err="1"/>
                        <a:t>Nexleaf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961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April</a:t>
                      </a:r>
                      <a:r>
                        <a:rPr lang="en-US" baseline="0" dirty="0"/>
                        <a:t> 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Election</a:t>
                      </a:r>
                      <a:r>
                        <a:rPr lang="en-US" baseline="0" dirty="0"/>
                        <a:t> Monitoring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James Long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May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Global</a:t>
                      </a:r>
                      <a:r>
                        <a:rPr lang="en-US" baseline="0" dirty="0" smtClean="0"/>
                        <a:t> Goods Software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Skye Gilbert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279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May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Voice Based Social</a:t>
                      </a:r>
                      <a:r>
                        <a:rPr lang="en-US" baseline="0" dirty="0" smtClean="0"/>
                        <a:t> Networks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Aditya Vashistha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227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May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Fintech for Rural Networks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Jenny Aker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676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May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Water Sanitation and Health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Ashok </a:t>
                      </a:r>
                      <a:r>
                        <a:rPr lang="en-US" dirty="0" err="1" smtClean="0"/>
                        <a:t>Gadgil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861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June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Open</a:t>
                      </a:r>
                      <a:r>
                        <a:rPr lang="en-US" baseline="0" dirty="0"/>
                        <a:t> Data Kit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Waylon Brunette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226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June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Development Engineering Discussion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Temina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Madon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baseline="0" dirty="0" err="1" smtClean="0"/>
                        <a:t>Anustubh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Agnihotri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571137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9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Engineering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5/11/2020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04957" y="1535562"/>
            <a:ext cx="8879080" cy="13542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Technological interventions to improve human and economic conditions in low-resource settings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04957" y="3161126"/>
            <a:ext cx="8879080" cy="13542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Technical aspects of development engineering</a:t>
            </a:r>
          </a:p>
          <a:p>
            <a:r>
              <a:rPr lang="en-US" sz="3200" dirty="0"/>
              <a:t>Context for development engineering</a:t>
            </a:r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CSEP 590B,  Development Engineering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04957" y="4786690"/>
            <a:ext cx="8879080" cy="13542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How is development engineering practiced in different settings and domain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695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course so far . . 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Vaccine Cold Chain: System wide updates of cold chain status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Community Cellular: Last mile delivery of cellular communication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Remote Monitoring: Real time, automatic reporting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Election Monitoring: Verification of polling data through crowd sourcing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Global Goods: Information systems for public health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590B,  Development Engineering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0785" y="5089105"/>
            <a:ext cx="10810430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How do these fit together into an engineering domain: Development Engineering</a:t>
            </a:r>
            <a:endParaRPr lang="en-US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722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Engineering </a:t>
            </a:r>
            <a:br>
              <a:rPr lang="en-US" dirty="0" smtClean="0"/>
            </a:br>
            <a:r>
              <a:rPr lang="en-US" dirty="0" err="1" smtClean="0"/>
              <a:t>Engineering</a:t>
            </a:r>
            <a:r>
              <a:rPr lang="en-US" dirty="0" smtClean="0"/>
              <a:t>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of commercial grade technology</a:t>
            </a:r>
          </a:p>
          <a:p>
            <a:r>
              <a:rPr lang="en-US" dirty="0" smtClean="0"/>
              <a:t>Common set of constraints: infrastructure,  finance, technological capacity</a:t>
            </a:r>
            <a:endParaRPr lang="en-US" dirty="0"/>
          </a:p>
          <a:p>
            <a:r>
              <a:rPr lang="en-US" dirty="0" smtClean="0"/>
              <a:t>Iterative development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590B,  Development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85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Engineering</a:t>
            </a:r>
            <a:br>
              <a:rPr lang="en-US" dirty="0" smtClean="0"/>
            </a:br>
            <a:r>
              <a:rPr lang="en-US" dirty="0" smtClean="0"/>
              <a:t>Deployment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Industry structure, governance, and finance have a dominant role in engineering practice</a:t>
            </a:r>
          </a:p>
          <a:p>
            <a:pPr lvl="1"/>
            <a:r>
              <a:rPr lang="en-US" dirty="0" smtClean="0"/>
              <a:t>Civil Engineering</a:t>
            </a:r>
          </a:p>
          <a:p>
            <a:pPr lvl="1"/>
            <a:r>
              <a:rPr lang="en-US" dirty="0" smtClean="0"/>
              <a:t>Military Systems</a:t>
            </a:r>
          </a:p>
          <a:p>
            <a:pPr lvl="1"/>
            <a:r>
              <a:rPr lang="en-US" dirty="0" smtClean="0"/>
              <a:t>Commercial Aviation</a:t>
            </a:r>
          </a:p>
          <a:p>
            <a:pPr lvl="1"/>
            <a:r>
              <a:rPr lang="en-US" dirty="0" smtClean="0"/>
              <a:t>Medical Systems</a:t>
            </a:r>
          </a:p>
          <a:p>
            <a:pPr lvl="1"/>
            <a:r>
              <a:rPr lang="en-US" dirty="0" smtClean="0"/>
              <a:t>Software</a:t>
            </a:r>
          </a:p>
          <a:p>
            <a:r>
              <a:rPr lang="en-US" dirty="0" smtClean="0"/>
              <a:t>Development Engineering</a:t>
            </a:r>
          </a:p>
          <a:p>
            <a:pPr lvl="1"/>
            <a:r>
              <a:rPr lang="en-US" dirty="0" smtClean="0"/>
              <a:t>Governance and Funding</a:t>
            </a:r>
          </a:p>
          <a:p>
            <a:pPr lvl="1"/>
            <a:r>
              <a:rPr lang="en-US" dirty="0" smtClean="0"/>
              <a:t>What is the source of innovation</a:t>
            </a:r>
          </a:p>
          <a:p>
            <a:pPr lvl="1"/>
            <a:r>
              <a:rPr lang="en-US" dirty="0" smtClean="0"/>
              <a:t>What are opportunities for sustainable impact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CSEP 590B,  Development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35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 – </a:t>
            </a:r>
            <a:r>
              <a:rPr lang="en-US" dirty="0" smtClean="0"/>
              <a:t>Voice Based Social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750465" cy="4351338"/>
          </a:xfrm>
        </p:spPr>
        <p:txBody>
          <a:bodyPr/>
          <a:lstStyle/>
          <a:p>
            <a:r>
              <a:rPr lang="en-US" dirty="0" smtClean="0"/>
              <a:t>Aditya </a:t>
            </a:r>
            <a:r>
              <a:rPr lang="en-US" dirty="0" err="1" smtClean="0"/>
              <a:t>Vashistha</a:t>
            </a:r>
            <a:endParaRPr lang="en-US" dirty="0" smtClean="0"/>
          </a:p>
          <a:p>
            <a:pPr lvl="1"/>
            <a:r>
              <a:rPr lang="en-US" dirty="0" smtClean="0"/>
              <a:t>B. Tech, </a:t>
            </a:r>
            <a:r>
              <a:rPr lang="en-US" dirty="0" err="1" smtClean="0"/>
              <a:t>Jaypee</a:t>
            </a:r>
            <a:r>
              <a:rPr lang="en-US" dirty="0" smtClean="0"/>
              <a:t> Institute of Information Technology,  Noida,  India</a:t>
            </a:r>
          </a:p>
          <a:p>
            <a:pPr lvl="1"/>
            <a:r>
              <a:rPr lang="en-US" dirty="0" smtClean="0"/>
              <a:t>Infosys Labs</a:t>
            </a:r>
          </a:p>
          <a:p>
            <a:pPr lvl="1"/>
            <a:r>
              <a:rPr lang="en-US" dirty="0" smtClean="0"/>
              <a:t>Microsoft Research India, Technology for Emerging Markets, Assistant Researcher</a:t>
            </a:r>
          </a:p>
          <a:p>
            <a:pPr lvl="1"/>
            <a:r>
              <a:rPr lang="en-US" dirty="0" smtClean="0"/>
              <a:t>PhD,  Computer Science and Engineering,  UW</a:t>
            </a:r>
          </a:p>
          <a:p>
            <a:pPr lvl="1"/>
            <a:r>
              <a:rPr lang="en-US" dirty="0" smtClean="0"/>
              <a:t>Assistant Professor,  Cornell University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CSEP 590B,  Development Engineering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E9AA-2CEB-469F-99C7-9CEABCACDD68}" type="slidenum">
              <a:rPr lang="en-US" smtClean="0"/>
              <a:t>9</a:t>
            </a:fld>
            <a:endParaRPr lang="en-US"/>
          </a:p>
        </p:txBody>
      </p:sp>
      <p:pic>
        <p:nvPicPr>
          <p:cNvPr id="2050" name="Picture 2" descr="Photo of Aditya Vashist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338365"/>
            <a:ext cx="3538642" cy="5321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602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2106</TotalTime>
  <Words>435</Words>
  <Application>Microsoft Office PowerPoint</Application>
  <PresentationFormat>Widescreen</PresentationFormat>
  <Paragraphs>115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Development Engineering</vt:lpstr>
      <vt:lpstr>Today</vt:lpstr>
      <vt:lpstr>Announcements</vt:lpstr>
      <vt:lpstr>Course Schedule</vt:lpstr>
      <vt:lpstr>Development Engineering</vt:lpstr>
      <vt:lpstr>The course so far . . .</vt:lpstr>
      <vt:lpstr>Development Engineering  Engineering process</vt:lpstr>
      <vt:lpstr>Development Engineering Deployment context</vt:lpstr>
      <vt:lpstr>Today – Voice Based Social Networks</vt:lpstr>
      <vt:lpstr>Over to you Aditya. . 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Engineering</dc:title>
  <dc:creator>Richard Anderson</dc:creator>
  <cp:lastModifiedBy>Richard Anderson</cp:lastModifiedBy>
  <cp:revision>91</cp:revision>
  <dcterms:created xsi:type="dcterms:W3CDTF">2020-03-29T19:49:02Z</dcterms:created>
  <dcterms:modified xsi:type="dcterms:W3CDTF">2020-05-11T23:08:12Z</dcterms:modified>
</cp:coreProperties>
</file>