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90" r:id="rId4"/>
    <p:sldId id="291" r:id="rId5"/>
    <p:sldId id="292" r:id="rId6"/>
    <p:sldId id="296" r:id="rId7"/>
    <p:sldId id="297" r:id="rId8"/>
    <p:sldId id="298" r:id="rId9"/>
    <p:sldId id="295" r:id="rId10"/>
    <p:sldId id="327" r:id="rId11"/>
    <p:sldId id="328" r:id="rId12"/>
    <p:sldId id="326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16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BC65E5-6054-4AED-A0FA-5932DAB5B13B}" v="6" dt="2020-04-06T05:58:16.7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55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Relationship Id="rId5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654cc452026b74c" providerId="LiveId" clId="{5767FEB9-115A-4A51-8C98-8D3EB8B4172F}"/>
    <pc:docChg chg="addSld modSld">
      <pc:chgData name="" userId="4654cc452026b74c" providerId="LiveId" clId="{5767FEB9-115A-4A51-8C98-8D3EB8B4172F}" dt="2020-03-29T20:01:53.371" v="75" actId="20577"/>
      <pc:docMkLst>
        <pc:docMk/>
      </pc:docMkLst>
      <pc:sldChg chg="modSp add">
        <pc:chgData name="" userId="4654cc452026b74c" providerId="LiveId" clId="{5767FEB9-115A-4A51-8C98-8D3EB8B4172F}" dt="2020-03-29T19:52:41.855" v="69" actId="20577"/>
        <pc:sldMkLst>
          <pc:docMk/>
          <pc:sldMk cId="3313148601" sldId="256"/>
        </pc:sldMkLst>
        <pc:spChg chg="mod">
          <ac:chgData name="" userId="4654cc452026b74c" providerId="LiveId" clId="{5767FEB9-115A-4A51-8C98-8D3EB8B4172F}" dt="2020-03-29T19:50:24.912" v="23" actId="20577"/>
          <ac:spMkLst>
            <pc:docMk/>
            <pc:sldMk cId="3313148601" sldId="256"/>
            <ac:spMk id="2" creationId="{B701ED15-34C5-4D94-8EB6-9DC29797C285}"/>
          </ac:spMkLst>
        </pc:spChg>
        <pc:spChg chg="mod">
          <ac:chgData name="" userId="4654cc452026b74c" providerId="LiveId" clId="{5767FEB9-115A-4A51-8C98-8D3EB8B4172F}" dt="2020-03-29T19:52:41.855" v="69" actId="20577"/>
          <ac:spMkLst>
            <pc:docMk/>
            <pc:sldMk cId="3313148601" sldId="256"/>
            <ac:spMk id="3" creationId="{ACDE1100-CCB2-463D-9806-6043C79BE4C0}"/>
          </ac:spMkLst>
        </pc:spChg>
      </pc:sldChg>
      <pc:sldChg chg="modSp add">
        <pc:chgData name="" userId="4654cc452026b74c" providerId="LiveId" clId="{5767FEB9-115A-4A51-8C98-8D3EB8B4172F}" dt="2020-03-29T20:01:53.371" v="75" actId="20577"/>
        <pc:sldMkLst>
          <pc:docMk/>
          <pc:sldMk cId="4179769773" sldId="257"/>
        </pc:sldMkLst>
        <pc:spChg chg="mod">
          <ac:chgData name="" userId="4654cc452026b74c" providerId="LiveId" clId="{5767FEB9-115A-4A51-8C98-8D3EB8B4172F}" dt="2020-03-29T20:01:53.371" v="75" actId="20577"/>
          <ac:spMkLst>
            <pc:docMk/>
            <pc:sldMk cId="4179769773" sldId="257"/>
            <ac:spMk id="2" creationId="{AF41D33C-8033-49D1-9EAA-54B1243FE9E8}"/>
          </ac:spMkLst>
        </pc:spChg>
      </pc:sldChg>
    </pc:docChg>
  </pc:docChgLst>
  <pc:docChgLst>
    <pc:chgData name="Richard Anderson" userId="4654cc452026b74c" providerId="LiveId" clId="{19BC65E5-6054-4AED-A0FA-5932DAB5B13B}"/>
    <pc:docChg chg="addSld delSld modSld">
      <pc:chgData name="Richard Anderson" userId="4654cc452026b74c" providerId="LiveId" clId="{19BC65E5-6054-4AED-A0FA-5932DAB5B13B}" dt="2020-04-06T05:59:28.295" v="123" actId="20577"/>
      <pc:docMkLst>
        <pc:docMk/>
      </pc:docMkLst>
      <pc:sldChg chg="del">
        <pc:chgData name="Richard Anderson" userId="4654cc452026b74c" providerId="LiveId" clId="{19BC65E5-6054-4AED-A0FA-5932DAB5B13B}" dt="2020-04-06T05:48:14.297" v="39" actId="2696"/>
        <pc:sldMkLst>
          <pc:docMk/>
          <pc:sldMk cId="7440596" sldId="276"/>
        </pc:sldMkLst>
      </pc:sldChg>
      <pc:sldChg chg="modSp mod">
        <pc:chgData name="Richard Anderson" userId="4654cc452026b74c" providerId="LiveId" clId="{19BC65E5-6054-4AED-A0FA-5932DAB5B13B}" dt="2020-04-06T05:08:03.562" v="38" actId="20577"/>
        <pc:sldMkLst>
          <pc:docMk/>
          <pc:sldMk cId="900917179" sldId="290"/>
        </pc:sldMkLst>
        <pc:spChg chg="mod">
          <ac:chgData name="Richard Anderson" userId="4654cc452026b74c" providerId="LiveId" clId="{19BC65E5-6054-4AED-A0FA-5932DAB5B13B}" dt="2020-04-06T05:08:03.562" v="38" actId="20577"/>
          <ac:spMkLst>
            <pc:docMk/>
            <pc:sldMk cId="900917179" sldId="290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19BC65E5-6054-4AED-A0FA-5932DAB5B13B}" dt="2020-04-06T05:50:56.276" v="72" actId="14100"/>
        <pc:sldMkLst>
          <pc:docMk/>
          <pc:sldMk cId="2971066175" sldId="300"/>
        </pc:sldMkLst>
        <pc:spChg chg="mod">
          <ac:chgData name="Richard Anderson" userId="4654cc452026b74c" providerId="LiveId" clId="{19BC65E5-6054-4AED-A0FA-5932DAB5B13B}" dt="2020-04-06T05:50:31.193" v="63" actId="20577"/>
          <ac:spMkLst>
            <pc:docMk/>
            <pc:sldMk cId="2971066175" sldId="300"/>
            <ac:spMk id="2" creationId="{00000000-0000-0000-0000-000000000000}"/>
          </ac:spMkLst>
        </pc:spChg>
        <pc:spChg chg="mod">
          <ac:chgData name="Richard Anderson" userId="4654cc452026b74c" providerId="LiveId" clId="{19BC65E5-6054-4AED-A0FA-5932DAB5B13B}" dt="2020-04-06T05:50:40.628" v="70" actId="20577"/>
          <ac:spMkLst>
            <pc:docMk/>
            <pc:sldMk cId="2971066175" sldId="300"/>
            <ac:spMk id="3" creationId="{00000000-0000-0000-0000-000000000000}"/>
          </ac:spMkLst>
        </pc:spChg>
        <pc:picChg chg="mod">
          <ac:chgData name="Richard Anderson" userId="4654cc452026b74c" providerId="LiveId" clId="{19BC65E5-6054-4AED-A0FA-5932DAB5B13B}" dt="2020-04-06T05:50:56.276" v="72" actId="14100"/>
          <ac:picMkLst>
            <pc:docMk/>
            <pc:sldMk cId="2971066175" sldId="300"/>
            <ac:picMk id="7" creationId="{00000000-0000-0000-0000-000000000000}"/>
          </ac:picMkLst>
        </pc:picChg>
      </pc:sldChg>
      <pc:sldChg chg="modSp">
        <pc:chgData name="Richard Anderson" userId="4654cc452026b74c" providerId="LiveId" clId="{19BC65E5-6054-4AED-A0FA-5932DAB5B13B}" dt="2020-04-06T05:51:07.770" v="73" actId="1076"/>
        <pc:sldMkLst>
          <pc:docMk/>
          <pc:sldMk cId="1341529380" sldId="301"/>
        </pc:sldMkLst>
        <pc:picChg chg="mod">
          <ac:chgData name="Richard Anderson" userId="4654cc452026b74c" providerId="LiveId" clId="{19BC65E5-6054-4AED-A0FA-5932DAB5B13B}" dt="2020-04-06T05:51:07.770" v="73" actId="1076"/>
          <ac:picMkLst>
            <pc:docMk/>
            <pc:sldMk cId="1341529380" sldId="301"/>
            <ac:picMk id="11" creationId="{01171907-E9D3-4F5D-A6A5-AE159F95A261}"/>
          </ac:picMkLst>
        </pc:picChg>
      </pc:sldChg>
      <pc:sldChg chg="modSp mod">
        <pc:chgData name="Richard Anderson" userId="4654cc452026b74c" providerId="LiveId" clId="{19BC65E5-6054-4AED-A0FA-5932DAB5B13B}" dt="2020-04-06T05:52:26.047" v="77" actId="14100"/>
        <pc:sldMkLst>
          <pc:docMk/>
          <pc:sldMk cId="2423627996" sldId="302"/>
        </pc:sldMkLst>
        <pc:picChg chg="mod">
          <ac:chgData name="Richard Anderson" userId="4654cc452026b74c" providerId="LiveId" clId="{19BC65E5-6054-4AED-A0FA-5932DAB5B13B}" dt="2020-04-06T05:52:19.994" v="75" actId="1076"/>
          <ac:picMkLst>
            <pc:docMk/>
            <pc:sldMk cId="2423627996" sldId="302"/>
            <ac:picMk id="7" creationId="{950DEC9D-7417-44E2-AE94-A6F29BF90FF6}"/>
          </ac:picMkLst>
        </pc:picChg>
        <pc:picChg chg="mod">
          <ac:chgData name="Richard Anderson" userId="4654cc452026b74c" providerId="LiveId" clId="{19BC65E5-6054-4AED-A0FA-5932DAB5B13B}" dt="2020-04-06T05:52:26.047" v="77" actId="14100"/>
          <ac:picMkLst>
            <pc:docMk/>
            <pc:sldMk cId="2423627996" sldId="302"/>
            <ac:picMk id="8" creationId="{B40F92DA-871F-47D6-839A-DF9FDA52B5F9}"/>
          </ac:picMkLst>
        </pc:picChg>
        <pc:picChg chg="mod">
          <ac:chgData name="Richard Anderson" userId="4654cc452026b74c" providerId="LiveId" clId="{19BC65E5-6054-4AED-A0FA-5932DAB5B13B}" dt="2020-04-06T05:52:16.571" v="74" actId="1076"/>
          <ac:picMkLst>
            <pc:docMk/>
            <pc:sldMk cId="2423627996" sldId="302"/>
            <ac:picMk id="9" creationId="{478335B2-70C6-4F3C-A3A8-956CA017CB82}"/>
          </ac:picMkLst>
        </pc:picChg>
      </pc:sldChg>
      <pc:sldChg chg="modSp">
        <pc:chgData name="Richard Anderson" userId="4654cc452026b74c" providerId="LiveId" clId="{19BC65E5-6054-4AED-A0FA-5932DAB5B13B}" dt="2020-04-06T05:53:09.766" v="78" actId="1076"/>
        <pc:sldMkLst>
          <pc:docMk/>
          <pc:sldMk cId="2028275230" sldId="306"/>
        </pc:sldMkLst>
        <pc:picChg chg="mod">
          <ac:chgData name="Richard Anderson" userId="4654cc452026b74c" providerId="LiveId" clId="{19BC65E5-6054-4AED-A0FA-5932DAB5B13B}" dt="2020-04-06T05:53:09.766" v="78" actId="1076"/>
          <ac:picMkLst>
            <pc:docMk/>
            <pc:sldMk cId="2028275230" sldId="306"/>
            <ac:picMk id="8" creationId="{B0658BED-2F05-454D-A17D-A81578105999}"/>
          </ac:picMkLst>
        </pc:picChg>
      </pc:sldChg>
      <pc:sldChg chg="modSp">
        <pc:chgData name="Richard Anderson" userId="4654cc452026b74c" providerId="LiveId" clId="{19BC65E5-6054-4AED-A0FA-5932DAB5B13B}" dt="2020-04-06T05:53:22.150" v="80" actId="1076"/>
        <pc:sldMkLst>
          <pc:docMk/>
          <pc:sldMk cId="2258655079" sldId="307"/>
        </pc:sldMkLst>
        <pc:picChg chg="mod">
          <ac:chgData name="Richard Anderson" userId="4654cc452026b74c" providerId="LiveId" clId="{19BC65E5-6054-4AED-A0FA-5932DAB5B13B}" dt="2020-04-06T05:53:22.150" v="80" actId="1076"/>
          <ac:picMkLst>
            <pc:docMk/>
            <pc:sldMk cId="2258655079" sldId="307"/>
            <ac:picMk id="12" creationId="{00000000-0000-0000-0000-000000000000}"/>
          </ac:picMkLst>
        </pc:picChg>
      </pc:sldChg>
      <pc:sldChg chg="modSp mod">
        <pc:chgData name="Richard Anderson" userId="4654cc452026b74c" providerId="LiveId" clId="{19BC65E5-6054-4AED-A0FA-5932DAB5B13B}" dt="2020-04-06T05:53:40.931" v="81" actId="1076"/>
        <pc:sldMkLst>
          <pc:docMk/>
          <pc:sldMk cId="2483866293" sldId="308"/>
        </pc:sldMkLst>
        <pc:spChg chg="mod">
          <ac:chgData name="Richard Anderson" userId="4654cc452026b74c" providerId="LiveId" clId="{19BC65E5-6054-4AED-A0FA-5932DAB5B13B}" dt="2020-04-06T05:53:40.931" v="81" actId="1076"/>
          <ac:spMkLst>
            <pc:docMk/>
            <pc:sldMk cId="2483866293" sldId="308"/>
            <ac:spMk id="9" creationId="{CB090320-D94C-469E-88C8-365FA11AE141}"/>
          </ac:spMkLst>
        </pc:spChg>
      </pc:sldChg>
      <pc:sldChg chg="modSp mod">
        <pc:chgData name="Richard Anderson" userId="4654cc452026b74c" providerId="LiveId" clId="{19BC65E5-6054-4AED-A0FA-5932DAB5B13B}" dt="2020-04-06T05:54:08.937" v="86" actId="1076"/>
        <pc:sldMkLst>
          <pc:docMk/>
          <pc:sldMk cId="1979081711" sldId="311"/>
        </pc:sldMkLst>
        <pc:picChg chg="mod">
          <ac:chgData name="Richard Anderson" userId="4654cc452026b74c" providerId="LiveId" clId="{19BC65E5-6054-4AED-A0FA-5932DAB5B13B}" dt="2020-04-06T05:54:00.837" v="82" actId="1076"/>
          <ac:picMkLst>
            <pc:docMk/>
            <pc:sldMk cId="1979081711" sldId="311"/>
            <ac:picMk id="7" creationId="{00000000-0000-0000-0000-000000000000}"/>
          </ac:picMkLst>
        </pc:picChg>
        <pc:picChg chg="mod">
          <ac:chgData name="Richard Anderson" userId="4654cc452026b74c" providerId="LiveId" clId="{19BC65E5-6054-4AED-A0FA-5932DAB5B13B}" dt="2020-04-06T05:54:02.794" v="83" actId="1076"/>
          <ac:picMkLst>
            <pc:docMk/>
            <pc:sldMk cId="1979081711" sldId="311"/>
            <ac:picMk id="8" creationId="{00000000-0000-0000-0000-000000000000}"/>
          </ac:picMkLst>
        </pc:picChg>
        <pc:picChg chg="mod">
          <ac:chgData name="Richard Anderson" userId="4654cc452026b74c" providerId="LiveId" clId="{19BC65E5-6054-4AED-A0FA-5932DAB5B13B}" dt="2020-04-06T05:54:04.412" v="84" actId="1076"/>
          <ac:picMkLst>
            <pc:docMk/>
            <pc:sldMk cId="1979081711" sldId="311"/>
            <ac:picMk id="9" creationId="{00000000-0000-0000-0000-000000000000}"/>
          </ac:picMkLst>
        </pc:picChg>
        <pc:picChg chg="mod">
          <ac:chgData name="Richard Anderson" userId="4654cc452026b74c" providerId="LiveId" clId="{19BC65E5-6054-4AED-A0FA-5932DAB5B13B}" dt="2020-04-06T05:54:06.690" v="85" actId="1076"/>
          <ac:picMkLst>
            <pc:docMk/>
            <pc:sldMk cId="1979081711" sldId="311"/>
            <ac:picMk id="10" creationId="{00000000-0000-0000-0000-000000000000}"/>
          </ac:picMkLst>
        </pc:picChg>
        <pc:picChg chg="mod">
          <ac:chgData name="Richard Anderson" userId="4654cc452026b74c" providerId="LiveId" clId="{19BC65E5-6054-4AED-A0FA-5932DAB5B13B}" dt="2020-04-06T05:54:08.937" v="86" actId="1076"/>
          <ac:picMkLst>
            <pc:docMk/>
            <pc:sldMk cId="1979081711" sldId="311"/>
            <ac:picMk id="11" creationId="{00000000-0000-0000-0000-000000000000}"/>
          </ac:picMkLst>
        </pc:picChg>
      </pc:sldChg>
      <pc:sldChg chg="modSp mod">
        <pc:chgData name="Richard Anderson" userId="4654cc452026b74c" providerId="LiveId" clId="{19BC65E5-6054-4AED-A0FA-5932DAB5B13B}" dt="2020-04-06T05:54:16.961" v="87" actId="1076"/>
        <pc:sldMkLst>
          <pc:docMk/>
          <pc:sldMk cId="3274398617" sldId="312"/>
        </pc:sldMkLst>
        <pc:picChg chg="mod">
          <ac:chgData name="Richard Anderson" userId="4654cc452026b74c" providerId="LiveId" clId="{19BC65E5-6054-4AED-A0FA-5932DAB5B13B}" dt="2020-04-06T05:54:16.961" v="87" actId="1076"/>
          <ac:picMkLst>
            <pc:docMk/>
            <pc:sldMk cId="3274398617" sldId="312"/>
            <ac:picMk id="7" creationId="{00000000-0000-0000-0000-000000000000}"/>
          </ac:picMkLst>
        </pc:picChg>
      </pc:sldChg>
      <pc:sldChg chg="modSp">
        <pc:chgData name="Richard Anderson" userId="4654cc452026b74c" providerId="LiveId" clId="{19BC65E5-6054-4AED-A0FA-5932DAB5B13B}" dt="2020-04-06T05:54:27.854" v="88" actId="1076"/>
        <pc:sldMkLst>
          <pc:docMk/>
          <pc:sldMk cId="717998172" sldId="313"/>
        </pc:sldMkLst>
        <pc:picChg chg="mod">
          <ac:chgData name="Richard Anderson" userId="4654cc452026b74c" providerId="LiveId" clId="{19BC65E5-6054-4AED-A0FA-5932DAB5B13B}" dt="2020-04-06T05:54:27.854" v="88" actId="1076"/>
          <ac:picMkLst>
            <pc:docMk/>
            <pc:sldMk cId="717998172" sldId="313"/>
            <ac:picMk id="7" creationId="{AC1784B7-A575-485C-85CC-ACCE3430B411}"/>
          </ac:picMkLst>
        </pc:picChg>
      </pc:sldChg>
      <pc:sldChg chg="modSp mod">
        <pc:chgData name="Richard Anderson" userId="4654cc452026b74c" providerId="LiveId" clId="{19BC65E5-6054-4AED-A0FA-5932DAB5B13B}" dt="2020-04-06T05:54:55.361" v="96" actId="1076"/>
        <pc:sldMkLst>
          <pc:docMk/>
          <pc:sldMk cId="1330596376" sldId="314"/>
        </pc:sldMkLst>
        <pc:picChg chg="mod">
          <ac:chgData name="Richard Anderson" userId="4654cc452026b74c" providerId="LiveId" clId="{19BC65E5-6054-4AED-A0FA-5932DAB5B13B}" dt="2020-04-06T05:54:39.936" v="89" actId="1076"/>
          <ac:picMkLst>
            <pc:docMk/>
            <pc:sldMk cId="1330596376" sldId="314"/>
            <ac:picMk id="12" creationId="{8B0184C0-9310-4EDD-9C06-39976925CDC7}"/>
          </ac:picMkLst>
        </pc:picChg>
        <pc:picChg chg="mod">
          <ac:chgData name="Richard Anderson" userId="4654cc452026b74c" providerId="LiveId" clId="{19BC65E5-6054-4AED-A0FA-5932DAB5B13B}" dt="2020-04-06T05:54:41.585" v="90" actId="1076"/>
          <ac:picMkLst>
            <pc:docMk/>
            <pc:sldMk cId="1330596376" sldId="314"/>
            <ac:picMk id="13" creationId="{688E0B58-1B3B-4433-96CB-BF884037CB2E}"/>
          </ac:picMkLst>
        </pc:picChg>
        <pc:picChg chg="mod">
          <ac:chgData name="Richard Anderson" userId="4654cc452026b74c" providerId="LiveId" clId="{19BC65E5-6054-4AED-A0FA-5932DAB5B13B}" dt="2020-04-06T05:54:44.622" v="91" actId="1076"/>
          <ac:picMkLst>
            <pc:docMk/>
            <pc:sldMk cId="1330596376" sldId="314"/>
            <ac:picMk id="14" creationId="{F16F13F4-30E4-4A59-AA20-71510598A4E2}"/>
          </ac:picMkLst>
        </pc:picChg>
        <pc:picChg chg="mod">
          <ac:chgData name="Richard Anderson" userId="4654cc452026b74c" providerId="LiveId" clId="{19BC65E5-6054-4AED-A0FA-5932DAB5B13B}" dt="2020-04-06T05:54:46.346" v="92" actId="1076"/>
          <ac:picMkLst>
            <pc:docMk/>
            <pc:sldMk cId="1330596376" sldId="314"/>
            <ac:picMk id="15" creationId="{8B80E24A-AFD3-4A27-A5A4-BC384627F21D}"/>
          </ac:picMkLst>
        </pc:picChg>
        <pc:picChg chg="mod">
          <ac:chgData name="Richard Anderson" userId="4654cc452026b74c" providerId="LiveId" clId="{19BC65E5-6054-4AED-A0FA-5932DAB5B13B}" dt="2020-04-06T05:54:51.159" v="94" actId="1076"/>
          <ac:picMkLst>
            <pc:docMk/>
            <pc:sldMk cId="1330596376" sldId="314"/>
            <ac:picMk id="16" creationId="{E0EABDCB-D7F5-4FC4-928D-1D69A4CD615B}"/>
          </ac:picMkLst>
        </pc:picChg>
        <pc:picChg chg="mod">
          <ac:chgData name="Richard Anderson" userId="4654cc452026b74c" providerId="LiveId" clId="{19BC65E5-6054-4AED-A0FA-5932DAB5B13B}" dt="2020-04-06T05:54:48.623" v="93" actId="1076"/>
          <ac:picMkLst>
            <pc:docMk/>
            <pc:sldMk cId="1330596376" sldId="314"/>
            <ac:picMk id="17" creationId="{1BE6702E-49FE-4FAD-9531-EBA0075E3D58}"/>
          </ac:picMkLst>
        </pc:picChg>
        <pc:picChg chg="mod">
          <ac:chgData name="Richard Anderson" userId="4654cc452026b74c" providerId="LiveId" clId="{19BC65E5-6054-4AED-A0FA-5932DAB5B13B}" dt="2020-04-06T05:54:52.823" v="95" actId="1076"/>
          <ac:picMkLst>
            <pc:docMk/>
            <pc:sldMk cId="1330596376" sldId="314"/>
            <ac:picMk id="18" creationId="{DF7AF249-C3DB-4051-85D4-9B9D82FD2FB1}"/>
          </ac:picMkLst>
        </pc:picChg>
        <pc:picChg chg="mod">
          <ac:chgData name="Richard Anderson" userId="4654cc452026b74c" providerId="LiveId" clId="{19BC65E5-6054-4AED-A0FA-5932DAB5B13B}" dt="2020-04-06T05:54:55.361" v="96" actId="1076"/>
          <ac:picMkLst>
            <pc:docMk/>
            <pc:sldMk cId="1330596376" sldId="314"/>
            <ac:picMk id="19" creationId="{8BD7F16A-05C9-4150-AA7F-582A17D3DDAC}"/>
          </ac:picMkLst>
        </pc:picChg>
      </pc:sldChg>
      <pc:sldChg chg="modSp mod">
        <pc:chgData name="Richard Anderson" userId="4654cc452026b74c" providerId="LiveId" clId="{19BC65E5-6054-4AED-A0FA-5932DAB5B13B}" dt="2020-04-06T05:55:31.519" v="99" actId="14100"/>
        <pc:sldMkLst>
          <pc:docMk/>
          <pc:sldMk cId="283961749" sldId="316"/>
        </pc:sldMkLst>
        <pc:spChg chg="mod">
          <ac:chgData name="Richard Anderson" userId="4654cc452026b74c" providerId="LiveId" clId="{19BC65E5-6054-4AED-A0FA-5932DAB5B13B}" dt="2020-04-06T05:55:22.438" v="97" actId="1076"/>
          <ac:spMkLst>
            <pc:docMk/>
            <pc:sldMk cId="283961749" sldId="316"/>
            <ac:spMk id="3" creationId="{00000000-0000-0000-0000-000000000000}"/>
          </ac:spMkLst>
        </pc:spChg>
        <pc:picChg chg="mod">
          <ac:chgData name="Richard Anderson" userId="4654cc452026b74c" providerId="LiveId" clId="{19BC65E5-6054-4AED-A0FA-5932DAB5B13B}" dt="2020-04-06T05:55:31.519" v="99" actId="14100"/>
          <ac:picMkLst>
            <pc:docMk/>
            <pc:sldMk cId="283961749" sldId="316"/>
            <ac:picMk id="7" creationId="{00000000-0000-0000-0000-000000000000}"/>
          </ac:picMkLst>
        </pc:picChg>
      </pc:sldChg>
      <pc:sldChg chg="modSp add mod">
        <pc:chgData name="Richard Anderson" userId="4654cc452026b74c" providerId="LiveId" clId="{19BC65E5-6054-4AED-A0FA-5932DAB5B13B}" dt="2020-04-06T05:59:28.295" v="123" actId="20577"/>
        <pc:sldMkLst>
          <pc:docMk/>
          <pc:sldMk cId="3517059423" sldId="327"/>
        </pc:sldMkLst>
        <pc:spChg chg="mod">
          <ac:chgData name="Richard Anderson" userId="4654cc452026b74c" providerId="LiveId" clId="{19BC65E5-6054-4AED-A0FA-5932DAB5B13B}" dt="2020-04-06T05:59:28.295" v="123" actId="20577"/>
          <ac:spMkLst>
            <pc:docMk/>
            <pc:sldMk cId="3517059423" sldId="327"/>
            <ac:spMk id="2" creationId="{185C5588-888E-4249-B0DE-72088939094C}"/>
          </ac:spMkLst>
        </pc:spChg>
      </pc:sldChg>
    </pc:docChg>
  </pc:docChgLst>
  <pc:docChgLst>
    <pc:chgData name="Richard Anderson" userId="4654cc452026b74c" providerId="LiveId" clId="{EC088369-BD97-4593-93FE-807676B5B788}"/>
    <pc:docChg chg="custSel addSld delSld modSld">
      <pc:chgData name="Richard Anderson" userId="4654cc452026b74c" providerId="LiveId" clId="{EC088369-BD97-4593-93FE-807676B5B788}" dt="2020-03-31T00:29:03.171" v="6733" actId="1076"/>
      <pc:docMkLst>
        <pc:docMk/>
      </pc:docMkLst>
      <pc:sldChg chg="modSp mod">
        <pc:chgData name="Richard Anderson" userId="4654cc452026b74c" providerId="LiveId" clId="{EC088369-BD97-4593-93FE-807676B5B788}" dt="2020-03-30T16:46:10.221" v="1485" actId="20577"/>
        <pc:sldMkLst>
          <pc:docMk/>
          <pc:sldMk cId="1114969576" sldId="258"/>
        </pc:sldMkLst>
        <pc:spChg chg="mod">
          <ac:chgData name="Richard Anderson" userId="4654cc452026b74c" providerId="LiveId" clId="{EC088369-BD97-4593-93FE-807676B5B788}" dt="2020-03-30T16:46:10.221" v="1485" actId="20577"/>
          <ac:spMkLst>
            <pc:docMk/>
            <pc:sldMk cId="1114969576" sldId="258"/>
            <ac:spMk id="3" creationId="{00000000-0000-0000-0000-000000000000}"/>
          </ac:spMkLst>
        </pc:spChg>
      </pc:sldChg>
      <pc:sldChg chg="addSp delSp modSp mod">
        <pc:chgData name="Richard Anderson" userId="4654cc452026b74c" providerId="LiveId" clId="{EC088369-BD97-4593-93FE-807676B5B788}" dt="2020-03-30T23:25:30.243" v="5114" actId="1076"/>
        <pc:sldMkLst>
          <pc:docMk/>
          <pc:sldMk cId="1035338136" sldId="264"/>
        </pc:sldMkLst>
        <pc:spChg chg="del">
          <ac:chgData name="Richard Anderson" userId="4654cc452026b74c" providerId="LiveId" clId="{EC088369-BD97-4593-93FE-807676B5B788}" dt="2020-03-30T21:25:40.266" v="4636"/>
          <ac:spMkLst>
            <pc:docMk/>
            <pc:sldMk cId="1035338136" sldId="264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18:33.149" v="4853" actId="15"/>
          <ac:spMkLst>
            <pc:docMk/>
            <pc:sldMk cId="1035338136" sldId="264"/>
            <ac:spMk id="7" creationId="{3DA09CB8-E0B8-443A-9AF7-A936BB2EE011}"/>
          </ac:spMkLst>
        </pc:spChg>
        <pc:spChg chg="add mod">
          <ac:chgData name="Richard Anderson" userId="4654cc452026b74c" providerId="LiveId" clId="{EC088369-BD97-4593-93FE-807676B5B788}" dt="2020-03-30T23:21:29.834" v="5101" actId="20577"/>
          <ac:spMkLst>
            <pc:docMk/>
            <pc:sldMk cId="1035338136" sldId="264"/>
            <ac:spMk id="8" creationId="{9A2DECB0-6825-4DC3-B8CA-E3DB9264FCF9}"/>
          </ac:spMkLst>
        </pc:spChg>
        <pc:picChg chg="add mod">
          <ac:chgData name="Richard Anderson" userId="4654cc452026b74c" providerId="LiveId" clId="{EC088369-BD97-4593-93FE-807676B5B788}" dt="2020-03-30T23:19:20.072" v="4934" actId="14100"/>
          <ac:picMkLst>
            <pc:docMk/>
            <pc:sldMk cId="1035338136" sldId="264"/>
            <ac:picMk id="9" creationId="{464957A0-C439-40D3-9ECE-E0FC57DA0D3B}"/>
          </ac:picMkLst>
        </pc:picChg>
        <pc:picChg chg="add mod">
          <ac:chgData name="Richard Anderson" userId="4654cc452026b74c" providerId="LiveId" clId="{EC088369-BD97-4593-93FE-807676B5B788}" dt="2020-03-30T23:25:12.837" v="5109" actId="1076"/>
          <ac:picMkLst>
            <pc:docMk/>
            <pc:sldMk cId="1035338136" sldId="264"/>
            <ac:picMk id="1026" creationId="{2262275C-A321-4A62-A7A3-A7146971C102}"/>
          </ac:picMkLst>
        </pc:picChg>
        <pc:picChg chg="add mod">
          <ac:chgData name="Richard Anderson" userId="4654cc452026b74c" providerId="LiveId" clId="{EC088369-BD97-4593-93FE-807676B5B788}" dt="2020-03-30T23:25:21.353" v="5112" actId="1076"/>
          <ac:picMkLst>
            <pc:docMk/>
            <pc:sldMk cId="1035338136" sldId="264"/>
            <ac:picMk id="1028" creationId="{FF45F344-6743-45D2-BF4C-7EF76276CBF2}"/>
          </ac:picMkLst>
        </pc:picChg>
        <pc:picChg chg="add mod">
          <ac:chgData name="Richard Anderson" userId="4654cc452026b74c" providerId="LiveId" clId="{EC088369-BD97-4593-93FE-807676B5B788}" dt="2020-03-30T23:25:30.243" v="5114" actId="1076"/>
          <ac:picMkLst>
            <pc:docMk/>
            <pc:sldMk cId="1035338136" sldId="264"/>
            <ac:picMk id="1030" creationId="{2D5EACCA-CBEC-4338-8FBB-51360CB4A631}"/>
          </ac:picMkLst>
        </pc:picChg>
      </pc:sldChg>
      <pc:sldChg chg="addSp delSp modSp mod">
        <pc:chgData name="Richard Anderson" userId="4654cc452026b74c" providerId="LiveId" clId="{EC088369-BD97-4593-93FE-807676B5B788}" dt="2020-03-31T00:13:12.837" v="6120" actId="1076"/>
        <pc:sldMkLst>
          <pc:docMk/>
          <pc:sldMk cId="3850288829" sldId="265"/>
        </pc:sldMkLst>
        <pc:spChg chg="mod">
          <ac:chgData name="Richard Anderson" userId="4654cc452026b74c" providerId="LiveId" clId="{EC088369-BD97-4593-93FE-807676B5B788}" dt="2020-03-31T00:09:19.453" v="6106" actId="20577"/>
          <ac:spMkLst>
            <pc:docMk/>
            <pc:sldMk cId="3850288829" sldId="265"/>
            <ac:spMk id="2" creationId="{00000000-0000-0000-0000-000000000000}"/>
          </ac:spMkLst>
        </pc:spChg>
        <pc:spChg chg="del">
          <ac:chgData name="Richard Anderson" userId="4654cc452026b74c" providerId="LiveId" clId="{EC088369-BD97-4593-93FE-807676B5B788}" dt="2020-03-31T00:04:43.120" v="5809"/>
          <ac:spMkLst>
            <pc:docMk/>
            <pc:sldMk cId="3850288829" sldId="265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09:06.799" v="6094" actId="20577"/>
          <ac:spMkLst>
            <pc:docMk/>
            <pc:sldMk cId="3850288829" sldId="265"/>
            <ac:spMk id="7" creationId="{90D436A1-B838-40CE-82FC-A2FC5B9398B1}"/>
          </ac:spMkLst>
        </pc:spChg>
        <pc:spChg chg="add mod">
          <ac:chgData name="Richard Anderson" userId="4654cc452026b74c" providerId="LiveId" clId="{EC088369-BD97-4593-93FE-807676B5B788}" dt="2020-03-31T00:04:43.120" v="5809"/>
          <ac:spMkLst>
            <pc:docMk/>
            <pc:sldMk cId="3850288829" sldId="265"/>
            <ac:spMk id="8" creationId="{1B09905A-CF99-4217-908C-283167C4513C}"/>
          </ac:spMkLst>
        </pc:spChg>
        <pc:picChg chg="add mod">
          <ac:chgData name="Richard Anderson" userId="4654cc452026b74c" providerId="LiveId" clId="{EC088369-BD97-4593-93FE-807676B5B788}" dt="2020-03-31T00:10:18.127" v="6110" actId="14100"/>
          <ac:picMkLst>
            <pc:docMk/>
            <pc:sldMk cId="3850288829" sldId="265"/>
            <ac:picMk id="9" creationId="{F806C05D-47B7-4A71-8A8E-5055AA949854}"/>
          </ac:picMkLst>
        </pc:picChg>
        <pc:picChg chg="add mod">
          <ac:chgData name="Richard Anderson" userId="4654cc452026b74c" providerId="LiveId" clId="{EC088369-BD97-4593-93FE-807676B5B788}" dt="2020-03-31T00:10:59.189" v="6114" actId="14100"/>
          <ac:picMkLst>
            <pc:docMk/>
            <pc:sldMk cId="3850288829" sldId="265"/>
            <ac:picMk id="10" creationId="{B8908C9D-60AC-42B4-800B-0EC21BD471B2}"/>
          </ac:picMkLst>
        </pc:picChg>
        <pc:picChg chg="add mod">
          <ac:chgData name="Richard Anderson" userId="4654cc452026b74c" providerId="LiveId" clId="{EC088369-BD97-4593-93FE-807676B5B788}" dt="2020-03-31T00:12:01.331" v="6117" actId="1076"/>
          <ac:picMkLst>
            <pc:docMk/>
            <pc:sldMk cId="3850288829" sldId="265"/>
            <ac:picMk id="11" creationId="{43DE625B-6E0C-4240-B3D2-22FB3055DFDE}"/>
          </ac:picMkLst>
        </pc:picChg>
        <pc:picChg chg="add mod">
          <ac:chgData name="Richard Anderson" userId="4654cc452026b74c" providerId="LiveId" clId="{EC088369-BD97-4593-93FE-807676B5B788}" dt="2020-03-31T00:13:12.837" v="6120" actId="1076"/>
          <ac:picMkLst>
            <pc:docMk/>
            <pc:sldMk cId="3850288829" sldId="265"/>
            <ac:picMk id="12" creationId="{F6DFFF17-DDD4-4A0C-AC9F-0035CD23F324}"/>
          </ac:picMkLst>
        </pc:picChg>
      </pc:sldChg>
      <pc:sldChg chg="addSp modSp mod">
        <pc:chgData name="Richard Anderson" userId="4654cc452026b74c" providerId="LiveId" clId="{EC088369-BD97-4593-93FE-807676B5B788}" dt="2020-03-30T21:19:37.568" v="4605" actId="1076"/>
        <pc:sldMkLst>
          <pc:docMk/>
          <pc:sldMk cId="2438399233" sldId="266"/>
        </pc:sldMkLst>
        <pc:spChg chg="mod">
          <ac:chgData name="Richard Anderson" userId="4654cc452026b74c" providerId="LiveId" clId="{EC088369-BD97-4593-93FE-807676B5B788}" dt="2020-03-30T21:19:29.637" v="4602" actId="20577"/>
          <ac:spMkLst>
            <pc:docMk/>
            <pc:sldMk cId="2438399233" sldId="266"/>
            <ac:spMk id="3" creationId="{00000000-0000-0000-0000-000000000000}"/>
          </ac:spMkLst>
        </pc:spChg>
        <pc:picChg chg="mod">
          <ac:chgData name="Richard Anderson" userId="4654cc452026b74c" providerId="LiveId" clId="{EC088369-BD97-4593-93FE-807676B5B788}" dt="2020-03-30T21:19:09.927" v="4590" actId="1076"/>
          <ac:picMkLst>
            <pc:docMk/>
            <pc:sldMk cId="2438399233" sldId="266"/>
            <ac:picMk id="7" creationId="{00000000-0000-0000-0000-000000000000}"/>
          </ac:picMkLst>
        </pc:picChg>
        <pc:picChg chg="mod">
          <ac:chgData name="Richard Anderson" userId="4654cc452026b74c" providerId="LiveId" clId="{EC088369-BD97-4593-93FE-807676B5B788}" dt="2020-03-30T21:19:11.908" v="4591" actId="1076"/>
          <ac:picMkLst>
            <pc:docMk/>
            <pc:sldMk cId="2438399233" sldId="266"/>
            <ac:picMk id="8" creationId="{00000000-0000-0000-0000-000000000000}"/>
          </ac:picMkLst>
        </pc:picChg>
        <pc:picChg chg="mod">
          <ac:chgData name="Richard Anderson" userId="4654cc452026b74c" providerId="LiveId" clId="{EC088369-BD97-4593-93FE-807676B5B788}" dt="2020-03-30T21:19:36.418" v="4604" actId="1076"/>
          <ac:picMkLst>
            <pc:docMk/>
            <pc:sldMk cId="2438399233" sldId="266"/>
            <ac:picMk id="9" creationId="{00000000-0000-0000-0000-000000000000}"/>
          </ac:picMkLst>
        </pc:picChg>
        <pc:picChg chg="add mod">
          <ac:chgData name="Richard Anderson" userId="4654cc452026b74c" providerId="LiveId" clId="{EC088369-BD97-4593-93FE-807676B5B788}" dt="2020-03-30T21:19:32.830" v="4603" actId="1076"/>
          <ac:picMkLst>
            <pc:docMk/>
            <pc:sldMk cId="2438399233" sldId="266"/>
            <ac:picMk id="3074" creationId="{16628BD3-14C0-4872-93B0-80B3D10E8196}"/>
          </ac:picMkLst>
        </pc:picChg>
        <pc:picChg chg="add mod">
          <ac:chgData name="Richard Anderson" userId="4654cc452026b74c" providerId="LiveId" clId="{EC088369-BD97-4593-93FE-807676B5B788}" dt="2020-03-30T21:19:37.568" v="4605" actId="1076"/>
          <ac:picMkLst>
            <pc:docMk/>
            <pc:sldMk cId="2438399233" sldId="266"/>
            <ac:picMk id="3076" creationId="{C0507365-83E2-446D-9FAB-591F0D143128}"/>
          </ac:picMkLst>
        </pc:picChg>
      </pc:sldChg>
      <pc:sldChg chg="addSp modSp">
        <pc:chgData name="Richard Anderson" userId="4654cc452026b74c" providerId="LiveId" clId="{EC088369-BD97-4593-93FE-807676B5B788}" dt="2020-03-30T21:17:14.787" v="4577" actId="1076"/>
        <pc:sldMkLst>
          <pc:docMk/>
          <pc:sldMk cId="2025462845" sldId="269"/>
        </pc:sldMkLst>
        <pc:picChg chg="add mod">
          <ac:chgData name="Richard Anderson" userId="4654cc452026b74c" providerId="LiveId" clId="{EC088369-BD97-4593-93FE-807676B5B788}" dt="2020-03-30T21:15:21.148" v="4574" actId="1076"/>
          <ac:picMkLst>
            <pc:docMk/>
            <pc:sldMk cId="2025462845" sldId="269"/>
            <ac:picMk id="14" creationId="{991F8B5A-4912-40B8-BA21-16EA2EA50EF4}"/>
          </ac:picMkLst>
        </pc:picChg>
        <pc:picChg chg="add mod">
          <ac:chgData name="Richard Anderson" userId="4654cc452026b74c" providerId="LiveId" clId="{EC088369-BD97-4593-93FE-807676B5B788}" dt="2020-03-30T21:17:14.787" v="4577" actId="1076"/>
          <ac:picMkLst>
            <pc:docMk/>
            <pc:sldMk cId="2025462845" sldId="269"/>
            <ac:picMk id="2050" creationId="{AB9DA981-024E-423C-91C8-3B229ABBBE6D}"/>
          </ac:picMkLst>
        </pc:picChg>
      </pc:sldChg>
      <pc:sldChg chg="addSp delSp modSp mod">
        <pc:chgData name="Richard Anderson" userId="4654cc452026b74c" providerId="LiveId" clId="{EC088369-BD97-4593-93FE-807676B5B788}" dt="2020-03-30T21:24:43.296" v="4635" actId="1076"/>
        <pc:sldMkLst>
          <pc:docMk/>
          <pc:sldMk cId="3781692825" sldId="270"/>
        </pc:sldMkLst>
        <pc:spChg chg="mod">
          <ac:chgData name="Richard Anderson" userId="4654cc452026b74c" providerId="LiveId" clId="{EC088369-BD97-4593-93FE-807676B5B788}" dt="2020-03-30T21:24:37.092" v="4634" actId="20577"/>
          <ac:spMkLst>
            <pc:docMk/>
            <pc:sldMk cId="3781692825" sldId="270"/>
            <ac:spMk id="2" creationId="{00000000-0000-0000-0000-000000000000}"/>
          </ac:spMkLst>
        </pc:spChg>
        <pc:picChg chg="add del">
          <ac:chgData name="Richard Anderson" userId="4654cc452026b74c" providerId="LiveId" clId="{EC088369-BD97-4593-93FE-807676B5B788}" dt="2020-03-30T21:23:31.033" v="4607" actId="21"/>
          <ac:picMkLst>
            <pc:docMk/>
            <pc:sldMk cId="3781692825" sldId="270"/>
            <ac:picMk id="4098" creationId="{A2EB7D2E-0538-46F3-A758-74DAA03C3F64}"/>
          </ac:picMkLst>
        </pc:picChg>
        <pc:picChg chg="add mod">
          <ac:chgData name="Richard Anderson" userId="4654cc452026b74c" providerId="LiveId" clId="{EC088369-BD97-4593-93FE-807676B5B788}" dt="2020-03-30T21:24:43.296" v="4635" actId="1076"/>
          <ac:picMkLst>
            <pc:docMk/>
            <pc:sldMk cId="3781692825" sldId="270"/>
            <ac:picMk id="4100" creationId="{D4B405C3-17D4-4126-9A19-84C195F023FF}"/>
          </ac:picMkLst>
        </pc:picChg>
      </pc:sldChg>
      <pc:sldChg chg="addSp delSp modSp mod">
        <pc:chgData name="Richard Anderson" userId="4654cc452026b74c" providerId="LiveId" clId="{EC088369-BD97-4593-93FE-807676B5B788}" dt="2020-03-30T23:36:23.422" v="5250" actId="1076"/>
        <pc:sldMkLst>
          <pc:docMk/>
          <pc:sldMk cId="1028925804" sldId="271"/>
        </pc:sldMkLst>
        <pc:spChg chg="mod">
          <ac:chgData name="Richard Anderson" userId="4654cc452026b74c" providerId="LiveId" clId="{EC088369-BD97-4593-93FE-807676B5B788}" dt="2020-03-30T23:30:04.017" v="5133" actId="20577"/>
          <ac:spMkLst>
            <pc:docMk/>
            <pc:sldMk cId="1028925804" sldId="271"/>
            <ac:spMk id="2" creationId="{00000000-0000-0000-0000-000000000000}"/>
          </ac:spMkLst>
        </pc:spChg>
        <pc:spChg chg="del">
          <ac:chgData name="Richard Anderson" userId="4654cc452026b74c" providerId="LiveId" clId="{EC088369-BD97-4593-93FE-807676B5B788}" dt="2020-03-30T23:29:33.096" v="5115"/>
          <ac:spMkLst>
            <pc:docMk/>
            <pc:sldMk cId="1028925804" sldId="271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33:19.664" v="5231" actId="27636"/>
          <ac:spMkLst>
            <pc:docMk/>
            <pc:sldMk cId="1028925804" sldId="271"/>
            <ac:spMk id="7" creationId="{A6108820-4178-4795-B80E-021CB7B3485D}"/>
          </ac:spMkLst>
        </pc:spChg>
        <pc:spChg chg="add mod">
          <ac:chgData name="Richard Anderson" userId="4654cc452026b74c" providerId="LiveId" clId="{EC088369-BD97-4593-93FE-807676B5B788}" dt="2020-03-30T23:33:19.661" v="5230" actId="27636"/>
          <ac:spMkLst>
            <pc:docMk/>
            <pc:sldMk cId="1028925804" sldId="271"/>
            <ac:spMk id="8" creationId="{14CAF49C-E785-493D-9CAB-B9AB37364596}"/>
          </ac:spMkLst>
        </pc:spChg>
        <pc:spChg chg="add mod">
          <ac:chgData name="Richard Anderson" userId="4654cc452026b74c" providerId="LiveId" clId="{EC088369-BD97-4593-93FE-807676B5B788}" dt="2020-03-30T23:30:59.797" v="5135" actId="1076"/>
          <ac:spMkLst>
            <pc:docMk/>
            <pc:sldMk cId="1028925804" sldId="271"/>
            <ac:spMk id="9" creationId="{EC4EB053-E6A4-47CE-AC8E-0C0EEBC69BF6}"/>
          </ac:spMkLst>
        </pc:spChg>
        <pc:picChg chg="add mod">
          <ac:chgData name="Richard Anderson" userId="4654cc452026b74c" providerId="LiveId" clId="{EC088369-BD97-4593-93FE-807676B5B788}" dt="2020-03-30T23:30:59.797" v="5135" actId="1076"/>
          <ac:picMkLst>
            <pc:docMk/>
            <pc:sldMk cId="1028925804" sldId="271"/>
            <ac:picMk id="10" creationId="{F2081030-16D5-4DC1-A614-68887A98814D}"/>
          </ac:picMkLst>
        </pc:picChg>
        <pc:picChg chg="add mod">
          <ac:chgData name="Richard Anderson" userId="4654cc452026b74c" providerId="LiveId" clId="{EC088369-BD97-4593-93FE-807676B5B788}" dt="2020-03-30T23:30:59.797" v="5135" actId="1076"/>
          <ac:picMkLst>
            <pc:docMk/>
            <pc:sldMk cId="1028925804" sldId="271"/>
            <ac:picMk id="11" creationId="{AF8AB040-4E8B-4E80-B0CB-A47C91917110}"/>
          </ac:picMkLst>
        </pc:picChg>
        <pc:picChg chg="add mod">
          <ac:chgData name="Richard Anderson" userId="4654cc452026b74c" providerId="LiveId" clId="{EC088369-BD97-4593-93FE-807676B5B788}" dt="2020-03-30T23:36:18.958" v="5248" actId="14100"/>
          <ac:picMkLst>
            <pc:docMk/>
            <pc:sldMk cId="1028925804" sldId="271"/>
            <ac:picMk id="12" creationId="{56BF5926-8133-4E25-9B18-A268CE8C8014}"/>
          </ac:picMkLst>
        </pc:picChg>
        <pc:picChg chg="add mod">
          <ac:chgData name="Richard Anderson" userId="4654cc452026b74c" providerId="LiveId" clId="{EC088369-BD97-4593-93FE-807676B5B788}" dt="2020-03-30T23:36:23.422" v="5250" actId="1076"/>
          <ac:picMkLst>
            <pc:docMk/>
            <pc:sldMk cId="1028925804" sldId="271"/>
            <ac:picMk id="13" creationId="{42F80B15-6AF6-4E06-8F58-E3B0ADE1AF5C}"/>
          </ac:picMkLst>
        </pc:picChg>
        <pc:picChg chg="add mod">
          <ac:chgData name="Richard Anderson" userId="4654cc452026b74c" providerId="LiveId" clId="{EC088369-BD97-4593-93FE-807676B5B788}" dt="2020-03-30T23:35:53.479" v="5240" actId="1076"/>
          <ac:picMkLst>
            <pc:docMk/>
            <pc:sldMk cId="1028925804" sldId="271"/>
            <ac:picMk id="14" creationId="{DE1B780A-A7F5-430F-BA58-EE1F998B303B}"/>
          </ac:picMkLst>
        </pc:picChg>
      </pc:sldChg>
      <pc:sldChg chg="addSp modSp mod">
        <pc:chgData name="Richard Anderson" userId="4654cc452026b74c" providerId="LiveId" clId="{EC088369-BD97-4593-93FE-807676B5B788}" dt="2020-03-30T23:41:35.170" v="5466" actId="1076"/>
        <pc:sldMkLst>
          <pc:docMk/>
          <pc:sldMk cId="2003433210" sldId="272"/>
        </pc:sldMkLst>
        <pc:spChg chg="mod">
          <ac:chgData name="Richard Anderson" userId="4654cc452026b74c" providerId="LiveId" clId="{EC088369-BD97-4593-93FE-807676B5B788}" dt="2020-03-30T23:40:12.425" v="5458" actId="20577"/>
          <ac:spMkLst>
            <pc:docMk/>
            <pc:sldMk cId="2003433210" sldId="272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37:47.870" v="5289"/>
          <ac:spMkLst>
            <pc:docMk/>
            <pc:sldMk cId="2003433210" sldId="272"/>
            <ac:spMk id="7" creationId="{D4696AC9-AB83-4776-AE46-2447B262C99F}"/>
          </ac:spMkLst>
        </pc:spChg>
        <pc:spChg chg="add">
          <ac:chgData name="Richard Anderson" userId="4654cc452026b74c" providerId="LiveId" clId="{EC088369-BD97-4593-93FE-807676B5B788}" dt="2020-03-30T23:40:56.695" v="5459"/>
          <ac:spMkLst>
            <pc:docMk/>
            <pc:sldMk cId="2003433210" sldId="272"/>
            <ac:spMk id="10" creationId="{AF3580DF-D836-40A1-B717-D1B86B88CF1C}"/>
          </ac:spMkLst>
        </pc:spChg>
        <pc:picChg chg="add mod">
          <ac:chgData name="Richard Anderson" userId="4654cc452026b74c" providerId="LiveId" clId="{EC088369-BD97-4593-93FE-807676B5B788}" dt="2020-03-30T23:41:14.733" v="5461" actId="1076"/>
          <ac:picMkLst>
            <pc:docMk/>
            <pc:sldMk cId="2003433210" sldId="272"/>
            <ac:picMk id="8" creationId="{05C8FCDE-6B44-4AF0-BCA4-EB5034C68C95}"/>
          </ac:picMkLst>
        </pc:picChg>
        <pc:picChg chg="add mod">
          <ac:chgData name="Richard Anderson" userId="4654cc452026b74c" providerId="LiveId" clId="{EC088369-BD97-4593-93FE-807676B5B788}" dt="2020-03-30T23:41:29.888" v="5465" actId="1076"/>
          <ac:picMkLst>
            <pc:docMk/>
            <pc:sldMk cId="2003433210" sldId="272"/>
            <ac:picMk id="9" creationId="{B893E200-BC1A-4EBC-9BA5-1531F6BCDE73}"/>
          </ac:picMkLst>
        </pc:picChg>
        <pc:picChg chg="add mod">
          <ac:chgData name="Richard Anderson" userId="4654cc452026b74c" providerId="LiveId" clId="{EC088369-BD97-4593-93FE-807676B5B788}" dt="2020-03-30T23:41:27.474" v="5464" actId="1076"/>
          <ac:picMkLst>
            <pc:docMk/>
            <pc:sldMk cId="2003433210" sldId="272"/>
            <ac:picMk id="11" creationId="{4A48B140-D438-4B85-A3BB-79A2040113C3}"/>
          </ac:picMkLst>
        </pc:picChg>
        <pc:picChg chg="add mod">
          <ac:chgData name="Richard Anderson" userId="4654cc452026b74c" providerId="LiveId" clId="{EC088369-BD97-4593-93FE-807676B5B788}" dt="2020-03-30T23:41:35.170" v="5466" actId="1076"/>
          <ac:picMkLst>
            <pc:docMk/>
            <pc:sldMk cId="2003433210" sldId="272"/>
            <ac:picMk id="12" creationId="{E226FC4B-8B79-48FD-8949-1E627EBEC25D}"/>
          </ac:picMkLst>
        </pc:picChg>
        <pc:picChg chg="add mod">
          <ac:chgData name="Richard Anderson" userId="4654cc452026b74c" providerId="LiveId" clId="{EC088369-BD97-4593-93FE-807676B5B788}" dt="2020-03-30T23:41:25.772" v="5463" actId="1076"/>
          <ac:picMkLst>
            <pc:docMk/>
            <pc:sldMk cId="2003433210" sldId="272"/>
            <ac:picMk id="13" creationId="{7A722063-C308-4663-A8B0-9D703D70E7C1}"/>
          </ac:picMkLst>
        </pc:picChg>
        <pc:picChg chg="add">
          <ac:chgData name="Richard Anderson" userId="4654cc452026b74c" providerId="LiveId" clId="{EC088369-BD97-4593-93FE-807676B5B788}" dt="2020-03-30T23:41:07.745" v="5460"/>
          <ac:picMkLst>
            <pc:docMk/>
            <pc:sldMk cId="2003433210" sldId="272"/>
            <ac:picMk id="14" creationId="{2064674C-EED7-4A34-B602-F0CDC77A1729}"/>
          </ac:picMkLst>
        </pc:picChg>
      </pc:sldChg>
      <pc:sldChg chg="addSp delSp modSp mod">
        <pc:chgData name="Richard Anderson" userId="4654cc452026b74c" providerId="LiveId" clId="{EC088369-BD97-4593-93FE-807676B5B788}" dt="2020-03-31T00:29:03.171" v="6733" actId="1076"/>
        <pc:sldMkLst>
          <pc:docMk/>
          <pc:sldMk cId="2717595887" sldId="273"/>
        </pc:sldMkLst>
        <pc:spChg chg="del">
          <ac:chgData name="Richard Anderson" userId="4654cc452026b74c" providerId="LiveId" clId="{EC088369-BD97-4593-93FE-807676B5B788}" dt="2020-03-31T00:22:51.959" v="6438"/>
          <ac:spMkLst>
            <pc:docMk/>
            <pc:sldMk cId="2717595887" sldId="273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25:56.863" v="6720" actId="20577"/>
          <ac:spMkLst>
            <pc:docMk/>
            <pc:sldMk cId="2717595887" sldId="273"/>
            <ac:spMk id="7" creationId="{60A087B7-0362-4872-A6D8-0FC64905A14A}"/>
          </ac:spMkLst>
        </pc:spChg>
        <pc:spChg chg="add mod">
          <ac:chgData name="Richard Anderson" userId="4654cc452026b74c" providerId="LiveId" clId="{EC088369-BD97-4593-93FE-807676B5B788}" dt="2020-03-31T00:25:54.942" v="6710" actId="27636"/>
          <ac:spMkLst>
            <pc:docMk/>
            <pc:sldMk cId="2717595887" sldId="273"/>
            <ac:spMk id="8" creationId="{68FD6215-22DA-482A-860D-C27597882866}"/>
          </ac:spMkLst>
        </pc:spChg>
        <pc:picChg chg="add mod">
          <ac:chgData name="Richard Anderson" userId="4654cc452026b74c" providerId="LiveId" clId="{EC088369-BD97-4593-93FE-807676B5B788}" dt="2020-03-31T00:27:27.045" v="6722" actId="1076"/>
          <ac:picMkLst>
            <pc:docMk/>
            <pc:sldMk cId="2717595887" sldId="273"/>
            <ac:picMk id="9" creationId="{7CD607AE-249A-4ED7-9171-BEB6E76588E8}"/>
          </ac:picMkLst>
        </pc:picChg>
        <pc:picChg chg="add mod">
          <ac:chgData name="Richard Anderson" userId="4654cc452026b74c" providerId="LiveId" clId="{EC088369-BD97-4593-93FE-807676B5B788}" dt="2020-03-31T00:27:43.538" v="6724" actId="1076"/>
          <ac:picMkLst>
            <pc:docMk/>
            <pc:sldMk cId="2717595887" sldId="273"/>
            <ac:picMk id="10" creationId="{FDE860A6-110B-4CAA-B251-17C5DAB0A4C8}"/>
          </ac:picMkLst>
        </pc:picChg>
        <pc:picChg chg="add mod">
          <ac:chgData name="Richard Anderson" userId="4654cc452026b74c" providerId="LiveId" clId="{EC088369-BD97-4593-93FE-807676B5B788}" dt="2020-03-31T00:28:06.596" v="6728" actId="14100"/>
          <ac:picMkLst>
            <pc:docMk/>
            <pc:sldMk cId="2717595887" sldId="273"/>
            <ac:picMk id="11" creationId="{2A9B6D04-F4E3-42B2-B0D0-61F1F45F6302}"/>
          </ac:picMkLst>
        </pc:picChg>
        <pc:picChg chg="add mod">
          <ac:chgData name="Richard Anderson" userId="4654cc452026b74c" providerId="LiveId" clId="{EC088369-BD97-4593-93FE-807676B5B788}" dt="2020-03-31T00:29:03.171" v="6733" actId="1076"/>
          <ac:picMkLst>
            <pc:docMk/>
            <pc:sldMk cId="2717595887" sldId="273"/>
            <ac:picMk id="12" creationId="{B780A23E-7244-4CBB-B3BE-1072B157E7CF}"/>
          </ac:picMkLst>
        </pc:picChg>
        <pc:picChg chg="add mod">
          <ac:chgData name="Richard Anderson" userId="4654cc452026b74c" providerId="LiveId" clId="{EC088369-BD97-4593-93FE-807676B5B788}" dt="2020-03-31T00:28:58.471" v="6732" actId="1076"/>
          <ac:picMkLst>
            <pc:docMk/>
            <pc:sldMk cId="2717595887" sldId="273"/>
            <ac:picMk id="13" creationId="{24025DD0-0B25-43B1-9B3A-0891D1AC0A1E}"/>
          </ac:picMkLst>
        </pc:picChg>
      </pc:sldChg>
      <pc:sldChg chg="addSp delSp modSp mod">
        <pc:chgData name="Richard Anderson" userId="4654cc452026b74c" providerId="LiveId" clId="{EC088369-BD97-4593-93FE-807676B5B788}" dt="2020-03-30T23:51:45.632" v="5808" actId="1076"/>
        <pc:sldMkLst>
          <pc:docMk/>
          <pc:sldMk cId="844222604" sldId="274"/>
        </pc:sldMkLst>
        <pc:spChg chg="del">
          <ac:chgData name="Richard Anderson" userId="4654cc452026b74c" providerId="LiveId" clId="{EC088369-BD97-4593-93FE-807676B5B788}" dt="2020-03-30T23:46:45.486" v="5468"/>
          <ac:spMkLst>
            <pc:docMk/>
            <pc:sldMk cId="844222604" sldId="274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50:28.943" v="5794" actId="20577"/>
          <ac:spMkLst>
            <pc:docMk/>
            <pc:sldMk cId="844222604" sldId="274"/>
            <ac:spMk id="9" creationId="{C1F449B5-43E6-411E-AC8A-27D8172CB468}"/>
          </ac:spMkLst>
        </pc:spChg>
        <pc:spChg chg="add mod">
          <ac:chgData name="Richard Anderson" userId="4654cc452026b74c" providerId="LiveId" clId="{EC088369-BD97-4593-93FE-807676B5B788}" dt="2020-03-30T23:50:22.012" v="5774" actId="27636"/>
          <ac:spMkLst>
            <pc:docMk/>
            <pc:sldMk cId="844222604" sldId="274"/>
            <ac:spMk id="10" creationId="{E65B995A-BA49-4442-A727-5328BA5DA5FF}"/>
          </ac:spMkLst>
        </pc:spChg>
        <pc:grpChg chg="add mod">
          <ac:chgData name="Richard Anderson" userId="4654cc452026b74c" providerId="LiveId" clId="{EC088369-BD97-4593-93FE-807676B5B788}" dt="2020-03-30T23:51:38.572" v="5804" actId="1076"/>
          <ac:grpSpMkLst>
            <pc:docMk/>
            <pc:sldMk cId="844222604" sldId="274"/>
            <ac:grpSpMk id="11" creationId="{EE925587-8335-4CD3-A7F5-0AD61E13AC6B}"/>
          </ac:grpSpMkLst>
        </pc:grpChg>
        <pc:picChg chg="add mod">
          <ac:chgData name="Richard Anderson" userId="4654cc452026b74c" providerId="LiveId" clId="{EC088369-BD97-4593-93FE-807676B5B788}" dt="2020-03-30T23:51:45.632" v="5808" actId="1076"/>
          <ac:picMkLst>
            <pc:docMk/>
            <pc:sldMk cId="844222604" sldId="274"/>
            <ac:picMk id="7" creationId="{4CCEFB05-5A35-4D26-B7B6-DCB6571C62E2}"/>
          </ac:picMkLst>
        </pc:picChg>
        <pc:picChg chg="add mod">
          <ac:chgData name="Richard Anderson" userId="4654cc452026b74c" providerId="LiveId" clId="{EC088369-BD97-4593-93FE-807676B5B788}" dt="2020-03-30T23:51:40.409" v="5805" actId="1076"/>
          <ac:picMkLst>
            <pc:docMk/>
            <pc:sldMk cId="844222604" sldId="274"/>
            <ac:picMk id="8" creationId="{AEBDACCA-5926-4C49-95A0-8E59B89E6F55}"/>
          </ac:picMkLst>
        </pc:picChg>
        <pc:picChg chg="add mod">
          <ac:chgData name="Richard Anderson" userId="4654cc452026b74c" providerId="LiveId" clId="{EC088369-BD97-4593-93FE-807676B5B788}" dt="2020-03-30T23:51:44.072" v="5807" actId="1076"/>
          <ac:picMkLst>
            <pc:docMk/>
            <pc:sldMk cId="844222604" sldId="274"/>
            <ac:picMk id="14" creationId="{799055F6-A8E0-4348-8771-3C658A466A96}"/>
          </ac:picMkLst>
        </pc:picChg>
        <pc:picChg chg="add mod">
          <ac:chgData name="Richard Anderson" userId="4654cc452026b74c" providerId="LiveId" clId="{EC088369-BD97-4593-93FE-807676B5B788}" dt="2020-03-30T23:51:33.522" v="5802" actId="1076"/>
          <ac:picMkLst>
            <pc:docMk/>
            <pc:sldMk cId="844222604" sldId="274"/>
            <ac:picMk id="15" creationId="{B6857F3B-A4DF-4F15-827C-3EB2C46BC102}"/>
          </ac:picMkLst>
        </pc:picChg>
      </pc:sldChg>
      <pc:sldChg chg="addSp delSp modSp mod">
        <pc:chgData name="Richard Anderson" userId="4654cc452026b74c" providerId="LiveId" clId="{EC088369-BD97-4593-93FE-807676B5B788}" dt="2020-03-31T00:22:24.348" v="6437" actId="1076"/>
        <pc:sldMkLst>
          <pc:docMk/>
          <pc:sldMk cId="3202831247" sldId="275"/>
        </pc:sldMkLst>
        <pc:spChg chg="del">
          <ac:chgData name="Richard Anderson" userId="4654cc452026b74c" providerId="LiveId" clId="{EC088369-BD97-4593-93FE-807676B5B788}" dt="2020-03-31T00:16:31.673" v="6121"/>
          <ac:spMkLst>
            <pc:docMk/>
            <pc:sldMk cId="3202831247" sldId="275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18:21.576" v="6411" actId="20577"/>
          <ac:spMkLst>
            <pc:docMk/>
            <pc:sldMk cId="3202831247" sldId="275"/>
            <ac:spMk id="7" creationId="{83CCE9F1-8C23-4E60-9903-DDB6CC4FE142}"/>
          </ac:spMkLst>
        </pc:spChg>
        <pc:spChg chg="add del mod">
          <ac:chgData name="Richard Anderson" userId="4654cc452026b74c" providerId="LiveId" clId="{EC088369-BD97-4593-93FE-807676B5B788}" dt="2020-03-31T00:20:44.951" v="6418"/>
          <ac:spMkLst>
            <pc:docMk/>
            <pc:sldMk cId="3202831247" sldId="275"/>
            <ac:spMk id="8" creationId="{2B8D5BAA-F2FE-41BE-9B84-EE20469817E5}"/>
          </ac:spMkLst>
        </pc:spChg>
        <pc:spChg chg="add mod">
          <ac:chgData name="Richard Anderson" userId="4654cc452026b74c" providerId="LiveId" clId="{EC088369-BD97-4593-93FE-807676B5B788}" dt="2020-03-31T00:20:16.383" v="6417" actId="1076"/>
          <ac:spMkLst>
            <pc:docMk/>
            <pc:sldMk cId="3202831247" sldId="275"/>
            <ac:spMk id="12" creationId="{DC986B9F-EC45-4353-90EF-15842DA1BF4D}"/>
          </ac:spMkLst>
        </pc:spChg>
        <pc:spChg chg="add mod">
          <ac:chgData name="Richard Anderson" userId="4654cc452026b74c" providerId="LiveId" clId="{EC088369-BD97-4593-93FE-807676B5B788}" dt="2020-03-31T00:21:11.553" v="6423" actId="1076"/>
          <ac:spMkLst>
            <pc:docMk/>
            <pc:sldMk cId="3202831247" sldId="275"/>
            <ac:spMk id="13" creationId="{D6459365-4DAD-4EC2-93AC-E6045403C193}"/>
          </ac:spMkLst>
        </pc:spChg>
        <pc:picChg chg="add mod">
          <ac:chgData name="Richard Anderson" userId="4654cc452026b74c" providerId="LiveId" clId="{EC088369-BD97-4593-93FE-807676B5B788}" dt="2020-03-31T00:18:48.543" v="6413" actId="1076"/>
          <ac:picMkLst>
            <pc:docMk/>
            <pc:sldMk cId="3202831247" sldId="275"/>
            <ac:picMk id="9" creationId="{735476AF-71B8-48FA-B4BC-88037B57A69F}"/>
          </ac:picMkLst>
        </pc:picChg>
        <pc:picChg chg="add mod">
          <ac:chgData name="Richard Anderson" userId="4654cc452026b74c" providerId="LiveId" clId="{EC088369-BD97-4593-93FE-807676B5B788}" dt="2020-03-31T00:21:14.277" v="6424" actId="1076"/>
          <ac:picMkLst>
            <pc:docMk/>
            <pc:sldMk cId="3202831247" sldId="275"/>
            <ac:picMk id="10" creationId="{79AFFFD5-1459-4E79-BB38-75FF135DCF29}"/>
          </ac:picMkLst>
        </pc:picChg>
        <pc:picChg chg="add mod">
          <ac:chgData name="Richard Anderson" userId="4654cc452026b74c" providerId="LiveId" clId="{EC088369-BD97-4593-93FE-807676B5B788}" dt="2020-03-31T00:21:18.491" v="6426" actId="14100"/>
          <ac:picMkLst>
            <pc:docMk/>
            <pc:sldMk cId="3202831247" sldId="275"/>
            <ac:picMk id="11" creationId="{7FCDD2A8-6DF7-40BA-A740-A7D74F3FACEC}"/>
          </ac:picMkLst>
        </pc:picChg>
        <pc:picChg chg="add mod">
          <ac:chgData name="Richard Anderson" userId="4654cc452026b74c" providerId="LiveId" clId="{EC088369-BD97-4593-93FE-807676B5B788}" dt="2020-03-31T00:22:22.848" v="6436" actId="1076"/>
          <ac:picMkLst>
            <pc:docMk/>
            <pc:sldMk cId="3202831247" sldId="275"/>
            <ac:picMk id="14" creationId="{3425C38C-A64E-4405-A973-328E55DDFAB1}"/>
          </ac:picMkLst>
        </pc:picChg>
        <pc:picChg chg="add mod">
          <ac:chgData name="Richard Anderson" userId="4654cc452026b74c" providerId="LiveId" clId="{EC088369-BD97-4593-93FE-807676B5B788}" dt="2020-03-31T00:21:52.754" v="6430" actId="1076"/>
          <ac:picMkLst>
            <pc:docMk/>
            <pc:sldMk cId="3202831247" sldId="275"/>
            <ac:picMk id="15" creationId="{0DC41BD3-9CD8-4E17-ADA6-7C6595A4EB8D}"/>
          </ac:picMkLst>
        </pc:picChg>
        <pc:picChg chg="add mod">
          <ac:chgData name="Richard Anderson" userId="4654cc452026b74c" providerId="LiveId" clId="{EC088369-BD97-4593-93FE-807676B5B788}" dt="2020-03-31T00:21:50.252" v="6429" actId="1076"/>
          <ac:picMkLst>
            <pc:docMk/>
            <pc:sldMk cId="3202831247" sldId="275"/>
            <ac:picMk id="16" creationId="{F9DC9DBA-AC1D-42EA-A4A6-8C84A94E4B32}"/>
          </ac:picMkLst>
        </pc:picChg>
        <pc:picChg chg="add mod">
          <ac:chgData name="Richard Anderson" userId="4654cc452026b74c" providerId="LiveId" clId="{EC088369-BD97-4593-93FE-807676B5B788}" dt="2020-03-31T00:22:24.348" v="6437" actId="1076"/>
          <ac:picMkLst>
            <pc:docMk/>
            <pc:sldMk cId="3202831247" sldId="275"/>
            <ac:picMk id="17" creationId="{CA51F8DE-BA06-485D-B43A-621ACB49B28D}"/>
          </ac:picMkLst>
        </pc:picChg>
      </pc:sldChg>
      <pc:sldChg chg="modSp mod">
        <pc:chgData name="Richard Anderson" userId="4654cc452026b74c" providerId="LiveId" clId="{EC088369-BD97-4593-93FE-807676B5B788}" dt="2020-03-30T17:17:04.562" v="2305" actId="20577"/>
        <pc:sldMkLst>
          <pc:docMk/>
          <pc:sldMk cId="7440596" sldId="276"/>
        </pc:sldMkLst>
        <pc:spChg chg="mod">
          <ac:chgData name="Richard Anderson" userId="4654cc452026b74c" providerId="LiveId" clId="{EC088369-BD97-4593-93FE-807676B5B788}" dt="2020-03-30T17:17:04.562" v="2305" actId="20577"/>
          <ac:spMkLst>
            <pc:docMk/>
            <pc:sldMk cId="7440596" sldId="276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18:22:07.956" v="3027" actId="20577"/>
        <pc:sldMkLst>
          <pc:docMk/>
          <pc:sldMk cId="3741785937" sldId="277"/>
        </pc:sldMkLst>
        <pc:spChg chg="mod">
          <ac:chgData name="Richard Anderson" userId="4654cc452026b74c" providerId="LiveId" clId="{EC088369-BD97-4593-93FE-807676B5B788}" dt="2020-03-30T18:22:07.956" v="3027" actId="20577"/>
          <ac:spMkLst>
            <pc:docMk/>
            <pc:sldMk cId="3741785937" sldId="277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07:20:49.008" v="1099" actId="20577"/>
        <pc:sldMkLst>
          <pc:docMk/>
          <pc:sldMk cId="4241064455" sldId="278"/>
        </pc:sldMkLst>
        <pc:spChg chg="mod">
          <ac:chgData name="Richard Anderson" userId="4654cc452026b74c" providerId="LiveId" clId="{EC088369-BD97-4593-93FE-807676B5B788}" dt="2020-03-30T07:20:49.008" v="1099" actId="20577"/>
          <ac:spMkLst>
            <pc:docMk/>
            <pc:sldMk cId="4241064455" sldId="278"/>
            <ac:spMk id="2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18:54:30.162" v="3569" actId="20577"/>
        <pc:sldMkLst>
          <pc:docMk/>
          <pc:sldMk cId="4275940681" sldId="279"/>
        </pc:sldMkLst>
        <pc:spChg chg="mod">
          <ac:chgData name="Richard Anderson" userId="4654cc452026b74c" providerId="LiveId" clId="{EC088369-BD97-4593-93FE-807676B5B788}" dt="2020-03-30T18:54:30.162" v="3569" actId="20577"/>
          <ac:spMkLst>
            <pc:docMk/>
            <pc:sldMk cId="4275940681" sldId="279"/>
            <ac:spMk id="3" creationId="{00000000-0000-0000-0000-000000000000}"/>
          </ac:spMkLst>
        </pc:spChg>
      </pc:sldChg>
      <pc:sldChg chg="addSp delSp modSp mod">
        <pc:chgData name="Richard Anderson" userId="4654cc452026b74c" providerId="LiveId" clId="{EC088369-BD97-4593-93FE-807676B5B788}" dt="2020-03-30T21:08:52.404" v="4472" actId="1076"/>
        <pc:sldMkLst>
          <pc:docMk/>
          <pc:sldMk cId="515695430" sldId="280"/>
        </pc:sldMkLst>
        <pc:spChg chg="mod">
          <ac:chgData name="Richard Anderson" userId="4654cc452026b74c" providerId="LiveId" clId="{EC088369-BD97-4593-93FE-807676B5B788}" dt="2020-03-30T20:59:41.860" v="4464" actId="20577"/>
          <ac:spMkLst>
            <pc:docMk/>
            <pc:sldMk cId="515695430" sldId="280"/>
            <ac:spMk id="2" creationId="{00000000-0000-0000-0000-000000000000}"/>
          </ac:spMkLst>
        </pc:spChg>
        <pc:spChg chg="mod">
          <ac:chgData name="Richard Anderson" userId="4654cc452026b74c" providerId="LiveId" clId="{EC088369-BD97-4593-93FE-807676B5B788}" dt="2020-03-30T20:53:20.912" v="4426" actId="20577"/>
          <ac:spMkLst>
            <pc:docMk/>
            <pc:sldMk cId="515695430" sldId="280"/>
            <ac:spMk id="3" creationId="{00000000-0000-0000-0000-000000000000}"/>
          </ac:spMkLst>
        </pc:spChg>
        <pc:spChg chg="add del">
          <ac:chgData name="Richard Anderson" userId="4654cc452026b74c" providerId="LiveId" clId="{EC088369-BD97-4593-93FE-807676B5B788}" dt="2020-03-30T20:54:31.754" v="4432"/>
          <ac:spMkLst>
            <pc:docMk/>
            <pc:sldMk cId="515695430" sldId="280"/>
            <ac:spMk id="4" creationId="{820D7A0A-C36C-45A3-8132-F87D25332F96}"/>
          </ac:spMkLst>
        </pc:spChg>
        <pc:picChg chg="add mod">
          <ac:chgData name="Richard Anderson" userId="4654cc452026b74c" providerId="LiveId" clId="{EC088369-BD97-4593-93FE-807676B5B788}" dt="2020-03-30T20:59:49.371" v="4466" actId="1076"/>
          <ac:picMkLst>
            <pc:docMk/>
            <pc:sldMk cId="515695430" sldId="280"/>
            <ac:picMk id="5" creationId="{EE45D68B-4E45-4AD8-9173-1C65DBB7AAE9}"/>
          </ac:picMkLst>
        </pc:picChg>
        <pc:picChg chg="add mod">
          <ac:chgData name="Richard Anderson" userId="4654cc452026b74c" providerId="LiveId" clId="{EC088369-BD97-4593-93FE-807676B5B788}" dt="2020-03-30T20:59:53.638" v="4467" actId="1076"/>
          <ac:picMkLst>
            <pc:docMk/>
            <pc:sldMk cId="515695430" sldId="280"/>
            <ac:picMk id="6" creationId="{6BAA50FC-9A53-4B2F-B1C1-4BEDEF976AC0}"/>
          </ac:picMkLst>
        </pc:picChg>
        <pc:picChg chg="add mod">
          <ac:chgData name="Richard Anderson" userId="4654cc452026b74c" providerId="LiveId" clId="{EC088369-BD97-4593-93FE-807676B5B788}" dt="2020-03-30T21:08:52.404" v="4472" actId="1076"/>
          <ac:picMkLst>
            <pc:docMk/>
            <pc:sldMk cId="515695430" sldId="280"/>
            <ac:picMk id="8" creationId="{34D479BD-E1EE-4B47-B0A5-BB488BC87828}"/>
          </ac:picMkLst>
        </pc:picChg>
        <pc:picChg chg="add mod">
          <ac:chgData name="Richard Anderson" userId="4654cc452026b74c" providerId="LiveId" clId="{EC088369-BD97-4593-93FE-807676B5B788}" dt="2020-03-30T20:59:47.394" v="4465" actId="1076"/>
          <ac:picMkLst>
            <pc:docMk/>
            <pc:sldMk cId="515695430" sldId="280"/>
            <ac:picMk id="1028" creationId="{D981BA4A-8C1E-4D8A-B12A-CCA466BEB9E9}"/>
          </ac:picMkLst>
        </pc:picChg>
      </pc:sldChg>
      <pc:sldChg chg="modSp del mod">
        <pc:chgData name="Richard Anderson" userId="4654cc452026b74c" providerId="LiveId" clId="{EC088369-BD97-4593-93FE-807676B5B788}" dt="2020-03-30T21:13:52.463" v="4484" actId="2696"/>
        <pc:sldMkLst>
          <pc:docMk/>
          <pc:sldMk cId="3358282589" sldId="281"/>
        </pc:sldMkLst>
        <pc:spChg chg="mod">
          <ac:chgData name="Richard Anderson" userId="4654cc452026b74c" providerId="LiveId" clId="{EC088369-BD97-4593-93FE-807676B5B788}" dt="2020-03-30T21:13:40.668" v="4483" actId="5793"/>
          <ac:spMkLst>
            <pc:docMk/>
            <pc:sldMk cId="3358282589" sldId="281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20:44:25.393" v="4045" actId="20577"/>
        <pc:sldMkLst>
          <pc:docMk/>
          <pc:sldMk cId="3730567104" sldId="282"/>
        </pc:sldMkLst>
        <pc:spChg chg="mod">
          <ac:chgData name="Richard Anderson" userId="4654cc452026b74c" providerId="LiveId" clId="{EC088369-BD97-4593-93FE-807676B5B788}" dt="2020-03-30T20:41:38.327" v="3957" actId="20577"/>
          <ac:spMkLst>
            <pc:docMk/>
            <pc:sldMk cId="3730567104" sldId="282"/>
            <ac:spMk id="2" creationId="{00000000-0000-0000-0000-000000000000}"/>
          </ac:spMkLst>
        </pc:spChg>
        <pc:spChg chg="mod">
          <ac:chgData name="Richard Anderson" userId="4654cc452026b74c" providerId="LiveId" clId="{EC088369-BD97-4593-93FE-807676B5B788}" dt="2020-03-30T20:44:25.393" v="4045" actId="20577"/>
          <ac:spMkLst>
            <pc:docMk/>
            <pc:sldMk cId="3730567104" sldId="282"/>
            <ac:spMk id="3" creationId="{00000000-0000-0000-0000-000000000000}"/>
          </ac:spMkLst>
        </pc:spChg>
      </pc:sldChg>
      <pc:sldChg chg="modSp add mod">
        <pc:chgData name="Richard Anderson" userId="4654cc452026b74c" providerId="LiveId" clId="{EC088369-BD97-4593-93FE-807676B5B788}" dt="2020-03-30T06:15:58.996" v="303" actId="20577"/>
        <pc:sldMkLst>
          <pc:docMk/>
          <pc:sldMk cId="2127249199" sldId="285"/>
        </pc:sldMkLst>
        <pc:spChg chg="mod">
          <ac:chgData name="Richard Anderson" userId="4654cc452026b74c" providerId="LiveId" clId="{EC088369-BD97-4593-93FE-807676B5B788}" dt="2020-03-30T05:59:36.646" v="16" actId="20577"/>
          <ac:spMkLst>
            <pc:docMk/>
            <pc:sldMk cId="2127249199" sldId="285"/>
            <ac:spMk id="2" creationId="{37830514-B4B5-4E61-A26D-1AE10AFAFB2D}"/>
          </ac:spMkLst>
        </pc:spChg>
        <pc:spChg chg="mod">
          <ac:chgData name="Richard Anderson" userId="4654cc452026b74c" providerId="LiveId" clId="{EC088369-BD97-4593-93FE-807676B5B788}" dt="2020-03-30T06:15:58.996" v="303" actId="20577"/>
          <ac:spMkLst>
            <pc:docMk/>
            <pc:sldMk cId="2127249199" sldId="285"/>
            <ac:spMk id="3" creationId="{B8917EA0-FC77-4204-ABDA-D4B37E414D3A}"/>
          </ac:spMkLst>
        </pc:spChg>
      </pc:sldChg>
      <pc:sldChg chg="modSp add mod">
        <pc:chgData name="Richard Anderson" userId="4654cc452026b74c" providerId="LiveId" clId="{EC088369-BD97-4593-93FE-807676B5B788}" dt="2020-03-30T06:28:07.893" v="691" actId="20577"/>
        <pc:sldMkLst>
          <pc:docMk/>
          <pc:sldMk cId="1356587359" sldId="286"/>
        </pc:sldMkLst>
        <pc:spChg chg="mod">
          <ac:chgData name="Richard Anderson" userId="4654cc452026b74c" providerId="LiveId" clId="{EC088369-BD97-4593-93FE-807676B5B788}" dt="2020-03-30T06:16:13.781" v="320" actId="20577"/>
          <ac:spMkLst>
            <pc:docMk/>
            <pc:sldMk cId="1356587359" sldId="286"/>
            <ac:spMk id="2" creationId="{9625B420-CA6B-402D-A0F4-A4CE45E4AEAC}"/>
          </ac:spMkLst>
        </pc:spChg>
        <pc:spChg chg="mod">
          <ac:chgData name="Richard Anderson" userId="4654cc452026b74c" providerId="LiveId" clId="{EC088369-BD97-4593-93FE-807676B5B788}" dt="2020-03-30T06:28:07.893" v="691" actId="20577"/>
          <ac:spMkLst>
            <pc:docMk/>
            <pc:sldMk cId="1356587359" sldId="286"/>
            <ac:spMk id="3" creationId="{72B00956-8DC5-4531-98DA-F77641AD5DC4}"/>
          </ac:spMkLst>
        </pc:spChg>
      </pc:sldChg>
      <pc:sldChg chg="modSp add mod">
        <pc:chgData name="Richard Anderson" userId="4654cc452026b74c" providerId="LiveId" clId="{EC088369-BD97-4593-93FE-807676B5B788}" dt="2020-03-30T21:14:31.686" v="4570" actId="20577"/>
        <pc:sldMkLst>
          <pc:docMk/>
          <pc:sldMk cId="670514081" sldId="287"/>
        </pc:sldMkLst>
        <pc:spChg chg="mod">
          <ac:chgData name="Richard Anderson" userId="4654cc452026b74c" providerId="LiveId" clId="{EC088369-BD97-4593-93FE-807676B5B788}" dt="2020-03-30T07:10:44.060" v="706" actId="20577"/>
          <ac:spMkLst>
            <pc:docMk/>
            <pc:sldMk cId="670514081" sldId="287"/>
            <ac:spMk id="2" creationId="{E6C42044-28E3-47E0-8C1B-65E81D1D664C}"/>
          </ac:spMkLst>
        </pc:spChg>
        <pc:spChg chg="mod">
          <ac:chgData name="Richard Anderson" userId="4654cc452026b74c" providerId="LiveId" clId="{EC088369-BD97-4593-93FE-807676B5B788}" dt="2020-03-30T21:14:31.686" v="4570" actId="20577"/>
          <ac:spMkLst>
            <pc:docMk/>
            <pc:sldMk cId="670514081" sldId="287"/>
            <ac:spMk id="3" creationId="{E92D48AB-2F6D-4FF6-BD25-5283C0F58BA6}"/>
          </ac:spMkLst>
        </pc:spChg>
      </pc:sldChg>
      <pc:sldChg chg="modSp add mod">
        <pc:chgData name="Richard Anderson" userId="4654cc452026b74c" providerId="LiveId" clId="{EC088369-BD97-4593-93FE-807676B5B788}" dt="2020-03-30T17:15:23.116" v="2291" actId="20577"/>
        <pc:sldMkLst>
          <pc:docMk/>
          <pc:sldMk cId="3559773080" sldId="288"/>
        </pc:sldMkLst>
        <pc:spChg chg="mod">
          <ac:chgData name="Richard Anderson" userId="4654cc452026b74c" providerId="LiveId" clId="{EC088369-BD97-4593-93FE-807676B5B788}" dt="2020-03-30T17:01:42.194" v="1872" actId="20577"/>
          <ac:spMkLst>
            <pc:docMk/>
            <pc:sldMk cId="3559773080" sldId="288"/>
            <ac:spMk id="2" creationId="{10DE0827-5DDF-4E88-9B81-8C352B76664C}"/>
          </ac:spMkLst>
        </pc:spChg>
        <pc:spChg chg="mod">
          <ac:chgData name="Richard Anderson" userId="4654cc452026b74c" providerId="LiveId" clId="{EC088369-BD97-4593-93FE-807676B5B788}" dt="2020-03-30T17:15:23.116" v="2291" actId="20577"/>
          <ac:spMkLst>
            <pc:docMk/>
            <pc:sldMk cId="3559773080" sldId="288"/>
            <ac:spMk id="3" creationId="{3E2D64B5-6462-434F-BBAA-3657C16D7009}"/>
          </ac:spMkLst>
        </pc:spChg>
      </pc:sldChg>
      <pc:sldChg chg="modSp add mod">
        <pc:chgData name="Richard Anderson" userId="4654cc452026b74c" providerId="LiveId" clId="{EC088369-BD97-4593-93FE-807676B5B788}" dt="2020-03-30T20:48:05.771" v="4065" actId="20577"/>
        <pc:sldMkLst>
          <pc:docMk/>
          <pc:sldMk cId="4055266462" sldId="289"/>
        </pc:sldMkLst>
        <pc:spChg chg="mod">
          <ac:chgData name="Richard Anderson" userId="4654cc452026b74c" providerId="LiveId" clId="{EC088369-BD97-4593-93FE-807676B5B788}" dt="2020-03-30T20:41:56.360" v="3972" actId="20577"/>
          <ac:spMkLst>
            <pc:docMk/>
            <pc:sldMk cId="4055266462" sldId="289"/>
            <ac:spMk id="2" creationId="{075EFE4D-BF2E-4F7F-9D48-0A37B042153C}"/>
          </ac:spMkLst>
        </pc:spChg>
        <pc:spChg chg="mod">
          <ac:chgData name="Richard Anderson" userId="4654cc452026b74c" providerId="LiveId" clId="{EC088369-BD97-4593-93FE-807676B5B788}" dt="2020-03-30T20:48:05.771" v="4065" actId="20577"/>
          <ac:spMkLst>
            <pc:docMk/>
            <pc:sldMk cId="4055266462" sldId="289"/>
            <ac:spMk id="3" creationId="{2C05D5A4-A5B4-4610-A6A4-3FFFD385EC1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154A2-05FE-47B3-AC65-BC7390313379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2C520-A73E-4566-A8F7-7C18DF1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9B64F6-5A1A-4B3E-9B31-A160476F259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64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F81-B42B-40A7-898F-146F1D3C7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B6895-92C1-4C4C-9B00-DD301A247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9FE66-7B8C-4743-92A0-A06B180B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40FAA-B909-4946-8CEF-3B3997CB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EA8B0-45CC-46F3-B8FF-8A6CDEC0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D5A4-AE6C-40DA-BCDD-C750652F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A2655-61B1-40DB-A8B1-884F6F23D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12278-16F9-419D-9E6F-6B30764A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D42B5-EDD4-4E33-9844-97B8952A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73CA7-A722-4DF2-9A7D-38227EC2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3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74F86-8B7F-459A-BBC9-479132698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F1BB0-CBC5-45DF-BE08-4A6A08468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090FF-A020-464E-851C-0F3DE5E0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A201-431A-4084-AC9A-94B929B3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6C4B7-557B-42F3-8FAC-C1428956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0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33EC-6252-423B-A4F5-522DBC97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49E51-BF78-4AA4-9E9B-4E7A3085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38BE8-C6B5-4CB8-9546-83E26506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53BDF-263D-4953-9930-D0B03C92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A3A4E-EF11-4076-A697-85B685C1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E5BF-163C-4C10-953A-A19874F5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9DD07-0C6A-4220-B3F2-BA0B3D325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99568-6B31-4DC0-86FB-D59FAB8F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92198-7F9D-4730-B6D9-A3CED08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3D0CE-490E-4C14-B060-094C7914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7898-BB5B-4B3F-8845-F05B278F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F7CB-905F-4C4D-8047-29D60C30F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FA6E2-DC77-4BC5-BA01-84A0910CB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647EB-06C3-44E0-9F10-231A8A2E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CAD47-652F-464D-AC0D-D79ACEA6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AF432-24F1-4469-9DB1-7D607EDA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A6FB-C549-4D84-8E40-E611F7E5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0A581-98DF-465D-9602-506F4476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BA4B6-BFE9-4FEC-A645-F4427A929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FA76F-AE79-4543-BAC9-D23430354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01A44-BCC6-4C28-BB29-B2B3D1C3B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6B58D-CEFF-46E4-AC64-573368F7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315F6-1971-46CE-BF7F-D9862DA3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BEAFF-B35E-451C-A0D9-687E6906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69CF-F44F-47A5-8E5A-B5F0DD81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38154-D148-4C48-8AF7-4085124D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55C12-2E93-40F2-BCE0-374B237B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ECE60-F2E1-44C9-84FB-C56D9FCD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73930-BC58-4504-B418-DB16FC2C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A2E74-FE84-487B-A9AD-4A25493E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2EA65-D46C-447E-B605-E5A63DC9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8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C4CCA-1D30-4FE4-A32C-E4B28F3D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CD7F-3528-4BBE-B540-5EDC1724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C7515-84E2-4A38-9E93-342CD226D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91A39-281B-40C7-9558-83F92201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91E3E-BE2E-44E5-A4C0-629A0B1A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C154F-AF05-424A-B384-2A9C0EA5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090E-D71B-457D-917C-9A02948C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5DE1CA-C106-4631-9583-CCB799DE9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25DE1-02C4-49BB-89D6-1407F4746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BFD66-F1ED-45A3-A272-DA312C9A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DB0F1-C3E6-4B89-B86A-1B98D0B8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6E1C1-930A-4BA8-95D3-39E8B82B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6366C-0593-4800-8932-C536B361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701F5-AE89-4881-B007-CD6D7538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8E0BD-B6E8-4681-8C9A-182A780BF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A76F9-7A64-4970-B6FE-58BC2577E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45F81-1E64-46FA-AB26-F8039DB5F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4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p590b/20sp/readings/ccm.pdf" TargetMode="External"/><Relationship Id="rId2" Type="http://schemas.openxmlformats.org/officeDocument/2006/relationships/hyperlink" Target="https://courses.cs.washington.edu/courses/csep590b/20sp/readings/Heimerl_ITID_2015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ED15-34C5-4D94-8EB6-9DC29797C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 Engineering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E1100-CCB2-463D-9806-6043C79BE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CSEP 590 B</a:t>
            </a:r>
          </a:p>
          <a:p>
            <a:r>
              <a:rPr lang="en-US" dirty="0" smtClean="0"/>
              <a:t>Community Cellular Networks</a:t>
            </a:r>
            <a:endParaRPr lang="en-US" dirty="0"/>
          </a:p>
          <a:p>
            <a:r>
              <a:rPr lang="en-US" dirty="0"/>
              <a:t>Richard </a:t>
            </a:r>
            <a:r>
              <a:rPr lang="en-US" dirty="0" smtClean="0"/>
              <a:t>Anderson</a:t>
            </a:r>
          </a:p>
          <a:p>
            <a:r>
              <a:rPr lang="en-US" dirty="0" smtClean="0"/>
              <a:t>April 13, 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14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to you Kurtis 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3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 if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79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0925"/>
            <a:ext cx="7772400" cy="2387600"/>
          </a:xfrm>
        </p:spPr>
        <p:txBody>
          <a:bodyPr/>
          <a:lstStyle/>
          <a:p>
            <a:r>
              <a:rPr lang="en-US" dirty="0"/>
              <a:t>Communications Infrastructure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2F5F7BAA-443D-4E49-AB23-B188C1739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-107" r="2625" b="4449"/>
          <a:stretch/>
        </p:blipFill>
        <p:spPr bwMode="auto">
          <a:xfrm>
            <a:off x="3887932" y="3335256"/>
            <a:ext cx="5017898" cy="32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92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Phones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phones have had a dramatic impact worldwide</a:t>
            </a:r>
          </a:p>
          <a:p>
            <a:r>
              <a:rPr lang="en-US" dirty="0"/>
              <a:t>Most adults have access to a mobile phone</a:t>
            </a:r>
          </a:p>
          <a:p>
            <a:r>
              <a:rPr lang="en-US" dirty="0"/>
              <a:t>Leap frog technology – did not replace land-lines</a:t>
            </a:r>
          </a:p>
          <a:p>
            <a:r>
              <a:rPr lang="en-US" dirty="0"/>
              <a:t>Biggest impact is making communication possible where it wasn’t previously</a:t>
            </a:r>
          </a:p>
          <a:p>
            <a:r>
              <a:rPr lang="en-US" dirty="0"/>
              <a:t>Primarily commercially driven – private or semi-private companies making oodles of money</a:t>
            </a:r>
          </a:p>
          <a:p>
            <a:r>
              <a:rPr lang="en-US" dirty="0"/>
              <a:t>Mobile phones have transformed many activities and industries</a:t>
            </a:r>
          </a:p>
          <a:p>
            <a:r>
              <a:rPr lang="en-US" dirty="0"/>
              <a:t>Adoption path across different groups has been uneven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52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Handset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Mobile Phones</a:t>
            </a:r>
          </a:p>
          <a:p>
            <a:r>
              <a:rPr lang="en-US" dirty="0"/>
              <a:t>Feature Phones</a:t>
            </a:r>
          </a:p>
          <a:p>
            <a:r>
              <a:rPr lang="en-US" dirty="0"/>
              <a:t>Smart Phones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Image result for feature ph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0" r="22443"/>
          <a:stretch/>
        </p:blipFill>
        <p:spPr bwMode="auto">
          <a:xfrm>
            <a:off x="6705600" y="1997209"/>
            <a:ext cx="990600" cy="206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basic mobile pho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t="3895" r="13022" b="6690"/>
          <a:stretch/>
        </p:blipFill>
        <p:spPr bwMode="auto">
          <a:xfrm>
            <a:off x="6324601" y="149225"/>
            <a:ext cx="1752601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ow cost smartphone indi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4" r="24114"/>
          <a:stretch/>
        </p:blipFill>
        <p:spPr bwMode="auto">
          <a:xfrm>
            <a:off x="6553200" y="4240801"/>
            <a:ext cx="1295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3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76" y="422805"/>
            <a:ext cx="7886700" cy="1325563"/>
          </a:xfrm>
        </p:spPr>
        <p:txBody>
          <a:bodyPr/>
          <a:lstStyle/>
          <a:p>
            <a:r>
              <a:rPr lang="en-US" dirty="0"/>
              <a:t>Cell Phone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112" y="2135709"/>
            <a:ext cx="7196614" cy="396455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1G: Analog</a:t>
            </a:r>
          </a:p>
          <a:p>
            <a:pPr lvl="1"/>
            <a:r>
              <a:rPr lang="en-US" dirty="0"/>
              <a:t>Demonstration 1973.  Commercial Launch: Japan 1979 (fully covered in 1984),  Nordic countries 1981, USA 1983</a:t>
            </a:r>
          </a:p>
          <a:p>
            <a:r>
              <a:rPr lang="en-US" dirty="0"/>
              <a:t>2G: Digital</a:t>
            </a:r>
          </a:p>
          <a:p>
            <a:pPr lvl="1"/>
            <a:r>
              <a:rPr lang="en-US" dirty="0"/>
              <a:t>GSM (Global System for Mobiles) </a:t>
            </a:r>
          </a:p>
          <a:p>
            <a:pPr lvl="2"/>
            <a:r>
              <a:rPr lang="en-US" dirty="0"/>
              <a:t>Commercially launched in Finland in 1991.</a:t>
            </a:r>
          </a:p>
          <a:p>
            <a:pPr lvl="2"/>
            <a:r>
              <a:rPr lang="en-US" dirty="0"/>
              <a:t>Mandated by European Union in 1987</a:t>
            </a:r>
          </a:p>
          <a:p>
            <a:pPr lvl="2"/>
            <a:r>
              <a:rPr lang="en-US" dirty="0"/>
              <a:t>In USA: ATT,  T-Mobile</a:t>
            </a:r>
          </a:p>
          <a:p>
            <a:pPr lvl="2"/>
            <a:r>
              <a:rPr lang="en-US" dirty="0"/>
              <a:t>Globally Dominant</a:t>
            </a:r>
          </a:p>
          <a:p>
            <a:pPr lvl="1"/>
            <a:r>
              <a:rPr lang="en-US" dirty="0"/>
              <a:t>CDMA (Code Division Multiple Access)</a:t>
            </a:r>
          </a:p>
          <a:p>
            <a:pPr lvl="2"/>
            <a:r>
              <a:rPr lang="en-US" dirty="0"/>
              <a:t>Commercially Introduced in USA in 1995.</a:t>
            </a:r>
          </a:p>
          <a:p>
            <a:pPr lvl="2"/>
            <a:r>
              <a:rPr lang="en-US" dirty="0"/>
              <a:t>Dominated by Qualcomm.</a:t>
            </a:r>
          </a:p>
          <a:p>
            <a:pPr lvl="2"/>
            <a:r>
              <a:rPr lang="en-US" dirty="0"/>
              <a:t>In USA: Sprint, Verizon, US Cellular.</a:t>
            </a:r>
          </a:p>
          <a:p>
            <a:r>
              <a:rPr lang="en-US" dirty="0"/>
              <a:t>2.5 G, 2.75 G: Enhanced Digital</a:t>
            </a:r>
          </a:p>
          <a:p>
            <a:pPr lvl="1"/>
            <a:r>
              <a:rPr lang="en-US" dirty="0"/>
              <a:t>GPRS (General Packet Radio Service)</a:t>
            </a:r>
          </a:p>
          <a:p>
            <a:pPr lvl="1"/>
            <a:r>
              <a:rPr lang="en-US" dirty="0"/>
              <a:t>Enhanced Data Rates for GSM Evolution (EDGE)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2650" y="6356352"/>
            <a:ext cx="2057400" cy="365125"/>
          </a:xfrm>
        </p:spPr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52950" y="6356352"/>
            <a:ext cx="3086100" cy="365125"/>
          </a:xfrm>
        </p:spPr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1950" y="6356352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https://upload.wikimedia.org/wikipedia/commons/thumb/d/d6/Mobile_phone_evolution.jpg/800px-Mobile_phone_evolution.jpg">
            <a:extLst>
              <a:ext uri="{FF2B5EF4-FFF2-40B4-BE49-F238E27FC236}">
                <a16:creationId xmlns:a16="http://schemas.microsoft.com/office/drawing/2014/main" id="{C42257B6-4F4C-4410-B5DC-FC0CD01F2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93" y="2331480"/>
            <a:ext cx="2643035" cy="39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651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Marketing terms for multiple technologies</a:t>
            </a:r>
          </a:p>
          <a:p>
            <a:r>
              <a:rPr lang="en-US" dirty="0"/>
              <a:t>3G</a:t>
            </a:r>
          </a:p>
          <a:p>
            <a:pPr lvl="1"/>
            <a:r>
              <a:rPr lang="en-US" dirty="0"/>
              <a:t>Faster data speeds</a:t>
            </a:r>
          </a:p>
          <a:p>
            <a:pPr lvl="1"/>
            <a:r>
              <a:rPr lang="en-US" dirty="0"/>
              <a:t>Roll out: 2001 Japan,  2001 Isle of Man, 2003 USA</a:t>
            </a:r>
          </a:p>
          <a:p>
            <a:pPr lvl="1"/>
            <a:r>
              <a:rPr lang="en-US" dirty="0"/>
              <a:t>Issue in release of new phones</a:t>
            </a:r>
          </a:p>
          <a:p>
            <a:pPr lvl="1"/>
            <a:r>
              <a:rPr lang="en-US" dirty="0"/>
              <a:t>Different spectrum than 2G</a:t>
            </a:r>
          </a:p>
          <a:p>
            <a:pPr lvl="1"/>
            <a:r>
              <a:rPr lang="en-US" dirty="0"/>
              <a:t>Widespread by 2007</a:t>
            </a:r>
          </a:p>
          <a:p>
            <a:r>
              <a:rPr lang="en-US" dirty="0"/>
              <a:t>4G</a:t>
            </a:r>
          </a:p>
          <a:p>
            <a:pPr lvl="1"/>
            <a:r>
              <a:rPr lang="en-US" dirty="0"/>
              <a:t>Long Term Evolution (LTE) standard</a:t>
            </a:r>
          </a:p>
          <a:p>
            <a:pPr lvl="1"/>
            <a:r>
              <a:rPr lang="en-US" dirty="0"/>
              <a:t>Even faster data speeds</a:t>
            </a:r>
          </a:p>
          <a:p>
            <a:pPr lvl="1"/>
            <a:r>
              <a:rPr lang="en-US" dirty="0"/>
              <a:t>Internet Packet (IP) packet-switched technologies</a:t>
            </a:r>
          </a:p>
          <a:p>
            <a:pPr lvl="1"/>
            <a:r>
              <a:rPr lang="en-US" dirty="0"/>
              <a:t>Introduced around 2009  / 2010</a:t>
            </a:r>
          </a:p>
          <a:p>
            <a:r>
              <a:rPr lang="en-US" dirty="0"/>
              <a:t>5G</a:t>
            </a:r>
          </a:p>
          <a:p>
            <a:pPr lvl="1"/>
            <a:r>
              <a:rPr lang="en-US" dirty="0"/>
              <a:t>2018-2020</a:t>
            </a:r>
          </a:p>
          <a:p>
            <a:pPr lvl="1"/>
            <a:r>
              <a:rPr lang="en-US" dirty="0"/>
              <a:t>Even faster data speeds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16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4E667-2BCF-4DD5-9CC8-D0BD56CF9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Broadband Applications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9EE9DC-FD80-43E8-A6C6-1251E6BC4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8242" y="1825625"/>
            <a:ext cx="5995516" cy="435133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48162-F466-4BC5-886E-1679D4A4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18B91-F60F-42E5-9C74-BDBB9C37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E9621-DD0A-400E-9D70-B474A582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73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 Worldwide Growth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670" y="1295400"/>
            <a:ext cx="8932661" cy="46427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95750" y="60960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Mobile Subscriptions per 100 inhabitants</a:t>
            </a:r>
          </a:p>
        </p:txBody>
      </p:sp>
    </p:spTree>
    <p:extLst>
      <p:ext uri="{BB962C8B-B14F-4D97-AF65-F5344CB8AC3E}">
        <p14:creationId xmlns:p14="http://schemas.microsoft.com/office/powerpoint/2010/main" val="2626877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phone subscriptions, 1985-2017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9828" y="1825625"/>
            <a:ext cx="3096572" cy="181781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829" y="3962400"/>
            <a:ext cx="3133271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4018" y="3949688"/>
            <a:ext cx="3036182" cy="1765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1806" y="1825625"/>
            <a:ext cx="3064867" cy="18178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5667" y="2016192"/>
            <a:ext cx="756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1087" y="214737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 Asia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67000" y="4176320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Europe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36535" y="4176320"/>
            <a:ext cx="195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Sub-Saharan Africa</a:t>
            </a:r>
          </a:p>
        </p:txBody>
      </p:sp>
      <p:sp>
        <p:nvSpPr>
          <p:cNvPr id="18" name="Down Arrow 17"/>
          <p:cNvSpPr/>
          <p:nvPr/>
        </p:nvSpPr>
        <p:spPr>
          <a:xfrm flipV="1">
            <a:off x="3756212" y="5640609"/>
            <a:ext cx="253982" cy="261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flipV="1">
            <a:off x="3733800" y="3610575"/>
            <a:ext cx="253982" cy="261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flipV="1">
            <a:off x="7467600" y="5680542"/>
            <a:ext cx="253982" cy="261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flipV="1">
            <a:off x="7467600" y="3594554"/>
            <a:ext cx="253982" cy="261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1" y="4176320"/>
            <a:ext cx="417699" cy="319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293866" y="5105400"/>
            <a:ext cx="697735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1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D33C-8033-49D1-9EAA-54B1243F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A79C-3EA3-4C5A-9068-EB379C42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</a:p>
          <a:p>
            <a:r>
              <a:rPr lang="en-US" dirty="0" smtClean="0"/>
              <a:t>Kurtis Heimerl – Community Cellular Networks</a:t>
            </a:r>
          </a:p>
          <a:p>
            <a:r>
              <a:rPr lang="en-US" dirty="0" smtClean="0"/>
              <a:t>Discussions with Kurtis</a:t>
            </a:r>
          </a:p>
          <a:p>
            <a:r>
              <a:rPr lang="en-US" dirty="0" smtClean="0"/>
              <a:t>Cellular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B8F30-F043-4FE6-9985-CAD44092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Fish prices in Kerala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Study by Robert Jensen of the wholesale price of fish at beach markets in Kerala,  India</a:t>
            </a:r>
          </a:p>
          <a:p>
            <a:r>
              <a:rPr lang="en-US" dirty="0"/>
              <a:t>Studied prices as cell towers were build moving up the coast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https://www.steyn.pro/kerala/Valiathura/DSC00090-7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-1"/>
            <a:ext cx="2268071" cy="17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 descr="Keral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230563"/>
            <a:ext cx="3146816" cy="3125788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248492"/>
            <a:ext cx="3967784" cy="297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7788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Mobile </a:t>
            </a:r>
            <a:r>
              <a:rPr lang="en-US" dirty="0" smtClean="0"/>
              <a:t>Phones  (October, 2018)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334" y="1541929"/>
            <a:ext cx="997016" cy="2016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7977" y="1541929"/>
            <a:ext cx="13895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Nokia 105</a:t>
            </a:r>
          </a:p>
          <a:p>
            <a:r>
              <a:rPr lang="en-US" sz="1200" dirty="0"/>
              <a:t>Quad band, GSM, Dual Sim</a:t>
            </a:r>
          </a:p>
          <a:p>
            <a:r>
              <a:rPr lang="en-US" sz="1200" dirty="0"/>
              <a:t>999 </a:t>
            </a:r>
            <a:r>
              <a:rPr lang="en-US" sz="1200" dirty="0" err="1"/>
              <a:t>rs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651" y="3908612"/>
            <a:ext cx="1404443" cy="1961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3459" y="3908612"/>
            <a:ext cx="13895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Viva V1</a:t>
            </a:r>
          </a:p>
          <a:p>
            <a:r>
              <a:rPr lang="en-US" sz="1200" dirty="0"/>
              <a:t>Single Sim,  2G</a:t>
            </a:r>
          </a:p>
          <a:p>
            <a:r>
              <a:rPr lang="en-US" sz="1200" dirty="0"/>
              <a:t>Flashlight, Snake</a:t>
            </a:r>
          </a:p>
          <a:p>
            <a:r>
              <a:rPr lang="en-US" sz="1200" dirty="0"/>
              <a:t>432 </a:t>
            </a:r>
            <a:r>
              <a:rPr lang="en-US" sz="1200" dirty="0" err="1"/>
              <a:t>rs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145" y="1495147"/>
            <a:ext cx="966721" cy="2258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96737" y="1553155"/>
            <a:ext cx="145698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Fero</a:t>
            </a:r>
            <a:r>
              <a:rPr lang="en-US" sz="1200" dirty="0"/>
              <a:t> F1100</a:t>
            </a:r>
          </a:p>
          <a:p>
            <a:r>
              <a:rPr lang="en-US" sz="1200" dirty="0"/>
              <a:t>1.2 MP Camera</a:t>
            </a:r>
          </a:p>
          <a:p>
            <a:r>
              <a:rPr lang="en-US" sz="1200" dirty="0"/>
              <a:t>900/1800Mhz</a:t>
            </a:r>
          </a:p>
          <a:p>
            <a:r>
              <a:rPr lang="en-US" sz="1200" dirty="0"/>
              <a:t>GPRS</a:t>
            </a:r>
          </a:p>
          <a:p>
            <a:r>
              <a:rPr lang="en-US" sz="1200" dirty="0" err="1"/>
              <a:t>BlueTooth</a:t>
            </a:r>
            <a:endParaRPr lang="en-US" sz="1200" dirty="0"/>
          </a:p>
          <a:p>
            <a:r>
              <a:rPr lang="en-US" sz="1200" dirty="0"/>
              <a:t>1050 </a:t>
            </a:r>
            <a:r>
              <a:rPr lang="en-US" sz="1200" dirty="0" err="1"/>
              <a:t>Ksh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4257" y="3916765"/>
            <a:ext cx="1023608" cy="21632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96737" y="3916766"/>
            <a:ext cx="145698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Tecno</a:t>
            </a:r>
            <a:r>
              <a:rPr lang="en-US" sz="1200" dirty="0"/>
              <a:t> T350</a:t>
            </a:r>
          </a:p>
          <a:p>
            <a:r>
              <a:rPr lang="en-US" sz="1200" dirty="0"/>
              <a:t>GSM 900 </a:t>
            </a:r>
            <a:r>
              <a:rPr lang="en-US" sz="1200" dirty="0" err="1"/>
              <a:t>Mhz</a:t>
            </a:r>
            <a:endParaRPr lang="en-US" sz="1200" dirty="0"/>
          </a:p>
          <a:p>
            <a:r>
              <a:rPr lang="en-US" sz="1200" dirty="0"/>
              <a:t>Camera, Radio, Facebook, </a:t>
            </a:r>
            <a:r>
              <a:rPr lang="en-US" sz="1200" dirty="0" err="1"/>
              <a:t>Palmchat</a:t>
            </a:r>
            <a:endParaRPr lang="en-US" sz="1200" dirty="0"/>
          </a:p>
          <a:p>
            <a:r>
              <a:rPr lang="en-US" sz="1200" dirty="0"/>
              <a:t>5100 </a:t>
            </a:r>
            <a:r>
              <a:rPr lang="en-US" sz="1200" dirty="0" err="1"/>
              <a:t>Ngn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907542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Handset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Connectivity</a:t>
            </a:r>
          </a:p>
          <a:p>
            <a:r>
              <a:rPr lang="en-US" dirty="0" err="1"/>
              <a:t>Simcard</a:t>
            </a:r>
            <a:r>
              <a:rPr lang="en-US" dirty="0"/>
              <a:t> Ownership</a:t>
            </a:r>
          </a:p>
          <a:p>
            <a:r>
              <a:rPr lang="en-US" dirty="0" err="1"/>
              <a:t>Simcard</a:t>
            </a:r>
            <a:r>
              <a:rPr lang="en-US" dirty="0"/>
              <a:t> Registration</a:t>
            </a:r>
          </a:p>
          <a:p>
            <a:r>
              <a:rPr lang="en-US" dirty="0"/>
              <a:t>Airtime Balance</a:t>
            </a:r>
          </a:p>
          <a:p>
            <a:r>
              <a:rPr lang="en-US" dirty="0"/>
              <a:t>Electrical charging</a:t>
            </a:r>
          </a:p>
          <a:p>
            <a:r>
              <a:rPr lang="en-US" dirty="0"/>
              <a:t>Handset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1A205AB-DF83-4B1F-9571-08A0BD47E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97924"/>
            <a:ext cx="306705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ell phone electrical charging">
            <a:extLst>
              <a:ext uri="{FF2B5EF4-FFF2-40B4-BE49-F238E27FC236}">
                <a16:creationId xmlns:a16="http://schemas.microsoft.com/office/drawing/2014/main" id="{ACEE9FC9-6FC3-4E8D-B172-AAA863D7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95" y="3607752"/>
            <a:ext cx="3657600" cy="244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681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Mobile Phones  (GSM Standard)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Voice</a:t>
            </a:r>
          </a:p>
          <a:p>
            <a:r>
              <a:rPr lang="en-US" dirty="0"/>
              <a:t>DTMF</a:t>
            </a:r>
          </a:p>
          <a:p>
            <a:pPr lvl="1"/>
            <a:r>
              <a:rPr lang="en-US" dirty="0"/>
              <a:t>Dual Tone Multi-Frequency</a:t>
            </a:r>
          </a:p>
          <a:p>
            <a:r>
              <a:rPr lang="en-US" dirty="0"/>
              <a:t>SMS</a:t>
            </a:r>
          </a:p>
          <a:p>
            <a:pPr lvl="1"/>
            <a:r>
              <a:rPr lang="en-US" dirty="0"/>
              <a:t>Short Message Service</a:t>
            </a:r>
          </a:p>
          <a:p>
            <a:r>
              <a:rPr lang="en-US" dirty="0"/>
              <a:t>USSD</a:t>
            </a:r>
          </a:p>
          <a:p>
            <a:pPr lvl="1"/>
            <a:r>
              <a:rPr lang="en-US" dirty="0"/>
              <a:t>Unstructured Supplementary Service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70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CE31-DFEE-4067-B4AE-F7353BD0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+ DTMF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EC3F-DCFE-454E-B68E-65C59EA9B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685" y="1311183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Analog signal for sound waves</a:t>
            </a:r>
          </a:p>
          <a:p>
            <a:r>
              <a:rPr lang="en-US" dirty="0"/>
              <a:t>Converted by handset to digital data for transmission</a:t>
            </a:r>
          </a:p>
          <a:p>
            <a:r>
              <a:rPr lang="en-US" dirty="0"/>
              <a:t>Multiple codecs can be used for conversion</a:t>
            </a:r>
          </a:p>
          <a:p>
            <a:r>
              <a:rPr lang="en-US" dirty="0"/>
              <a:t>Voice Fundamental Frequency:  </a:t>
            </a:r>
          </a:p>
          <a:p>
            <a:pPr lvl="1"/>
            <a:r>
              <a:rPr lang="en-US" dirty="0"/>
              <a:t>Male (85 to 180 Hz),  Female (165 to 255 Hz)</a:t>
            </a:r>
          </a:p>
          <a:p>
            <a:r>
              <a:rPr lang="en-US" dirty="0"/>
              <a:t>Speaking frequency 20Hz to 20000 Hz</a:t>
            </a:r>
          </a:p>
          <a:p>
            <a:r>
              <a:rPr lang="en-US" dirty="0"/>
              <a:t>Audible through 20000 Hz</a:t>
            </a:r>
          </a:p>
          <a:p>
            <a:r>
              <a:rPr lang="en-US" dirty="0"/>
              <a:t>Telephony:  Frequency band 300Hz to 3400 Hz.</a:t>
            </a:r>
          </a:p>
          <a:p>
            <a:r>
              <a:rPr lang="en-US" dirty="0"/>
              <a:t>Sampling at 8000 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29668-C56E-4DF9-B35D-844D46F9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0DDDC-3D78-4D11-9B00-4583A383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1E44D-0363-4CDB-8490-76DACC38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238" y="4941704"/>
            <a:ext cx="3276600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1" y="4601373"/>
            <a:ext cx="229552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37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D796-A750-4A89-922E-94547919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(Short Messaging Service)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91E3-F0B6-468F-9A1A-AA7C6A18E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Defined in 1985 as part of the GSM Standard</a:t>
            </a:r>
          </a:p>
          <a:p>
            <a:r>
              <a:rPr lang="en-US" dirty="0"/>
              <a:t>Protocol allows seeing of up to 160 character alpha-numeric messages</a:t>
            </a:r>
          </a:p>
          <a:p>
            <a:r>
              <a:rPr lang="en-US" dirty="0"/>
              <a:t>The hard thing in designing SMS was getting an agreed upon standard</a:t>
            </a:r>
          </a:p>
          <a:p>
            <a:pPr lvl="1"/>
            <a:r>
              <a:rPr lang="en-US" dirty="0"/>
              <a:t>Deutsche Telekom + France Telecom</a:t>
            </a:r>
          </a:p>
          <a:p>
            <a:r>
              <a:rPr lang="en-US" dirty="0"/>
              <a:t>The first SMS was sent over Vodafone GSM Network on December 3, 1992 in the UK</a:t>
            </a:r>
          </a:p>
          <a:p>
            <a:r>
              <a:rPr lang="en-US" dirty="0"/>
              <a:t>Initial growth was very slow, significant growth around 2000</a:t>
            </a:r>
          </a:p>
          <a:p>
            <a:pPr lvl="1"/>
            <a:r>
              <a:rPr lang="en-US" dirty="0"/>
              <a:t>Designed for Engineers</a:t>
            </a:r>
          </a:p>
          <a:p>
            <a:pPr lvl="1"/>
            <a:r>
              <a:rPr lang="en-US" dirty="0"/>
              <a:t>Took off when European Teenagers </a:t>
            </a:r>
            <a:r>
              <a:rPr lang="en-US"/>
              <a:t>started using it </a:t>
            </a:r>
            <a:endParaRPr lang="en-US" dirty="0"/>
          </a:p>
          <a:p>
            <a:r>
              <a:rPr lang="en-US" dirty="0"/>
              <a:t>SMS Gateway services are very important for building SMS applications – more later</a:t>
            </a:r>
          </a:p>
          <a:p>
            <a:r>
              <a:rPr lang="en-US" dirty="0"/>
              <a:t>Hack: You can send SMS from email – 2065551212@tmomail.net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1A784-A184-408A-9F70-B496C9B3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E4C74-64DE-43F9-9F02-69F2BEB1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7CCE-86B2-4CB1-AB28-7C6BC16A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2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29A8-4C35-43D8-9872-A4A2E69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E6C1E-AFF9-428D-8BB2-F4BF6BBA7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content of the first voice call?  (Alexander Graham Bell to Thomas Watson,  March 10, 1876)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was the content of the first text message?  (Neil Papworth to Richard Jarvis,  December 3, 1992)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are SMS messages limited to 160 Characters.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106B0-C9EC-4DC1-880F-A8DCB27E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3D9F3-55DF-4B4E-84A1-9CCA2B3E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D7769-29B7-4589-ACAE-3C20DDDB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262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9DED-A480-430F-99EF-5EB0B1E5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1DBD-88D7-4D68-8F4A-B39BEB6D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limitation</a:t>
            </a:r>
          </a:p>
          <a:p>
            <a:r>
              <a:rPr lang="en-US" dirty="0"/>
              <a:t>Expense</a:t>
            </a:r>
          </a:p>
          <a:p>
            <a:r>
              <a:rPr lang="en-US" dirty="0"/>
              <a:t>Character Set – restricted to basic Latin characters (7-bit characters)</a:t>
            </a:r>
          </a:p>
          <a:p>
            <a:pPr lvl="1"/>
            <a:r>
              <a:rPr lang="en-US" dirty="0"/>
              <a:t>Unicode extensions require 16 bit – greatly reducing message length</a:t>
            </a:r>
          </a:p>
          <a:p>
            <a:r>
              <a:rPr lang="en-US" dirty="0"/>
              <a:t>Difficulty of entering letters on a keypad</a:t>
            </a:r>
          </a:p>
          <a:p>
            <a:r>
              <a:rPr lang="en-US" dirty="0"/>
              <a:t>Reliability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AC5A3-B6F2-4B06-B116-86A578D1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E783B-B4AD-4E1E-93CF-26D48F59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1C502-50B4-4738-B251-13AE5593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 descr="Image result for t9 keypad">
            <a:extLst>
              <a:ext uri="{FF2B5EF4-FFF2-40B4-BE49-F238E27FC236}">
                <a16:creationId xmlns:a16="http://schemas.microsoft.com/office/drawing/2014/main" id="{B9434130-C40C-4D7C-82B8-139F50934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36015"/>
            <a:ext cx="2686050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14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5971-2B9A-4271-B2FF-9F241631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USSD Unstructured Supplementary </a:t>
            </a:r>
            <a:br>
              <a:rPr lang="en-US" dirty="0"/>
            </a:br>
            <a:r>
              <a:rPr lang="en-US" dirty="0"/>
              <a:t>Service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CBFE-56D9-42F0-8E55-DD9ECEBF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Session based protocol for communicating by text between handset and service provider</a:t>
            </a:r>
          </a:p>
          <a:p>
            <a:r>
              <a:rPr lang="en-US" dirty="0"/>
              <a:t>Initiated with a short code, e.g., *144# to check Safaricom balance</a:t>
            </a:r>
          </a:p>
          <a:p>
            <a:r>
              <a:rPr lang="en-US" dirty="0"/>
              <a:t>160 character strings sent back and forth between  handset and provider until session is terminated</a:t>
            </a:r>
          </a:p>
          <a:p>
            <a:r>
              <a:rPr lang="en-US" dirty="0"/>
              <a:t>Key differences from SMS</a:t>
            </a:r>
          </a:p>
          <a:p>
            <a:pPr lvl="1"/>
            <a:r>
              <a:rPr lang="en-US" dirty="0"/>
              <a:t>Synchronized communication</a:t>
            </a:r>
          </a:p>
          <a:p>
            <a:pPr lvl="1"/>
            <a:r>
              <a:rPr lang="en-US" dirty="0"/>
              <a:t>Direct with service provider:  better security</a:t>
            </a:r>
          </a:p>
          <a:p>
            <a:pPr lvl="1"/>
            <a:r>
              <a:rPr lang="en-US" dirty="0"/>
              <a:t>Does not leave messages on the phone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Adding services to cell service</a:t>
            </a:r>
          </a:p>
          <a:p>
            <a:pPr lvl="1"/>
            <a:r>
              <a:rPr lang="en-US" dirty="0"/>
              <a:t>Mobile Money</a:t>
            </a:r>
          </a:p>
          <a:p>
            <a:pPr lvl="1"/>
            <a:r>
              <a:rPr lang="en-US" dirty="0"/>
              <a:t>Yellow Pages Directory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D3A3D-B54E-46F8-A03B-81DC044C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00AD7-C5B6-4B60-8A98-BDFFEB6D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6BFF2-0AD1-444D-AD95-DD420B24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139FEE-BC2E-4C41-BA23-547F98677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694" y="0"/>
            <a:ext cx="1107313" cy="176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3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6AFD-343E-4C86-86E0-B16DDAF7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</a:t>
            </a:r>
            <a:r>
              <a:rPr lang="en-US" dirty="0" smtClean="0"/>
              <a:t>Apps  (Trevor Perrier)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8BD5-3263-47A2-8AAA-6DEA7AD7F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8E317-083D-46EB-95C3-7BF63EA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FB8C7-6D4C-4A35-9BAE-ED3F6DA7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7B130-3EEF-4811-A07E-6F876423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08FE5-D0E0-4211-95E7-154FBDC40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097" y="1798731"/>
            <a:ext cx="7754030" cy="39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1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Discussion Sections – Zoom – Attend one</a:t>
            </a:r>
          </a:p>
          <a:p>
            <a:pPr lvl="1"/>
            <a:r>
              <a:rPr lang="en-US" dirty="0" smtClean="0"/>
              <a:t>Wednesday: 3:00-4:00 pm</a:t>
            </a:r>
          </a:p>
          <a:p>
            <a:pPr lvl="1"/>
            <a:r>
              <a:rPr lang="en-US" dirty="0" smtClean="0"/>
              <a:t>Wednesday: 5:00-6:00 pm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Homework </a:t>
            </a:r>
            <a:r>
              <a:rPr lang="en-US" dirty="0" smtClean="0"/>
              <a:t>2,  </a:t>
            </a:r>
            <a:r>
              <a:rPr lang="en-US" dirty="0"/>
              <a:t>Due April </a:t>
            </a:r>
            <a:r>
              <a:rPr lang="en-US" dirty="0" smtClean="0"/>
              <a:t>20.</a:t>
            </a:r>
            <a:endParaRPr lang="en-US" dirty="0" smtClean="0"/>
          </a:p>
          <a:p>
            <a:pPr lvl="1"/>
            <a:r>
              <a:rPr lang="en-US" dirty="0" smtClean="0"/>
              <a:t>Submit by email</a:t>
            </a:r>
          </a:p>
          <a:p>
            <a:pPr lvl="1"/>
            <a:r>
              <a:rPr lang="en-US" dirty="0" smtClean="0"/>
              <a:t>Course grade based on 7 of 9 assignments</a:t>
            </a:r>
          </a:p>
          <a:p>
            <a:pPr lvl="1"/>
            <a:endParaRPr lang="en-US" dirty="0"/>
          </a:p>
          <a:p>
            <a:r>
              <a:rPr lang="en-US" dirty="0" smtClean="0"/>
              <a:t>Readings:</a:t>
            </a:r>
          </a:p>
          <a:p>
            <a:pPr lvl="1"/>
            <a:r>
              <a:rPr lang="en-US" dirty="0">
                <a:hlinkClick r:id="rId2"/>
              </a:rPr>
              <a:t>A Longitudinal Study of Local, Sustainable, Small-Scale Cellular Networks, Heimerl et al., Information Technologies &amp; International Development, 11(1), 1–19, 2014</a:t>
            </a:r>
            <a:r>
              <a:rPr lang="en-US" dirty="0" smtClean="0">
                <a:hlinkClick r:id="rId2"/>
              </a:rPr>
              <a:t>.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Scaling Community Cellular Networks with </a:t>
            </a:r>
            <a:r>
              <a:rPr lang="en-US" dirty="0" err="1">
                <a:hlinkClick r:id="rId3"/>
              </a:rPr>
              <a:t>CommunityCellularManager</a:t>
            </a:r>
            <a:r>
              <a:rPr lang="en-US" dirty="0">
                <a:hlinkClick r:id="rId3"/>
              </a:rPr>
              <a:t>, Heimerl et al., NSDI 2019.</a:t>
            </a:r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17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Phone Service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128969-A52F-400D-A8B4-8C409E4C39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Copper wire to house</a:t>
            </a:r>
          </a:p>
          <a:p>
            <a:r>
              <a:rPr lang="en-US" dirty="0"/>
              <a:t>Phone connected to wire</a:t>
            </a:r>
          </a:p>
          <a:p>
            <a:r>
              <a:rPr lang="en-US" dirty="0"/>
              <a:t>Physical exchange to connect calls</a:t>
            </a:r>
          </a:p>
          <a:p>
            <a:r>
              <a:rPr lang="en-US" dirty="0"/>
              <a:t>Monopoly</a:t>
            </a:r>
          </a:p>
          <a:p>
            <a:r>
              <a:rPr lang="en-US" dirty="0"/>
              <a:t>Development of standards to allow international calls</a:t>
            </a:r>
          </a:p>
          <a:p>
            <a:pPr lvl="1"/>
            <a:r>
              <a:rPr lang="en-US" dirty="0"/>
              <a:t>Technical</a:t>
            </a:r>
          </a:p>
          <a:p>
            <a:pPr lvl="1"/>
            <a:r>
              <a:rPr lang="en-US" dirty="0"/>
              <a:t>Billing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30</a:t>
            </a:fld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75DBB4B4-5D2E-4F65-8BBB-3DDAC369FED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095" y="3995641"/>
            <a:ext cx="3886200" cy="21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elephone">
            <a:extLst>
              <a:ext uri="{FF2B5EF4-FFF2-40B4-BE49-F238E27FC236}">
                <a16:creationId xmlns:a16="http://schemas.microsoft.com/office/drawing/2014/main" id="{B087ECB0-7D75-4191-A582-7C8CEB864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380" y="78176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telephone lines">
            <a:extLst>
              <a:ext uri="{FF2B5EF4-FFF2-40B4-BE49-F238E27FC236}">
                <a16:creationId xmlns:a16="http://schemas.microsoft.com/office/drawing/2014/main" id="{EE1A27DC-4DBD-418C-B863-F58D19C86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598" y="136524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594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744C3-B26C-4617-960F-1E4862B6C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FD2EA-B39F-4CCD-8543-C0E89D23DE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Tower</a:t>
            </a:r>
          </a:p>
          <a:p>
            <a:pPr lvl="1"/>
            <a:r>
              <a:rPr lang="en-US" dirty="0"/>
              <a:t>Radio transceiver</a:t>
            </a:r>
          </a:p>
          <a:p>
            <a:pPr lvl="1"/>
            <a:r>
              <a:rPr lang="en-US" dirty="0"/>
              <a:t>Power source</a:t>
            </a:r>
          </a:p>
          <a:p>
            <a:pPr lvl="1"/>
            <a:r>
              <a:rPr lang="en-US" dirty="0"/>
              <a:t>Range: Up to 40 miles, limited by </a:t>
            </a:r>
          </a:p>
          <a:p>
            <a:pPr lvl="2"/>
            <a:r>
              <a:rPr lang="en-US" dirty="0"/>
              <a:t>Terrain</a:t>
            </a:r>
          </a:p>
          <a:p>
            <a:pPr lvl="2"/>
            <a:r>
              <a:rPr lang="en-US" dirty="0"/>
              <a:t>Technology</a:t>
            </a:r>
          </a:p>
          <a:p>
            <a:pPr lvl="2"/>
            <a:r>
              <a:rPr lang="en-US" dirty="0"/>
              <a:t>Capacity</a:t>
            </a:r>
          </a:p>
          <a:p>
            <a:pPr lvl="1"/>
            <a:endParaRPr lang="en-US" dirty="0"/>
          </a:p>
          <a:p>
            <a:r>
              <a:rPr lang="en-US" dirty="0"/>
              <a:t>Aside</a:t>
            </a:r>
          </a:p>
          <a:p>
            <a:pPr lvl="1"/>
            <a:r>
              <a:rPr lang="en-US" dirty="0" err="1"/>
              <a:t>OpenBTS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E88E38-495E-4B7A-9ECE-83214FB8918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6A3CB-3A2E-4534-BBC0-AD8216076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D46BA-2C09-4810-A503-AAB2B825E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DBCA0B-6DD9-4FA1-A49D-8EFE96DA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31</a:t>
            </a:fld>
            <a:endParaRPr lang="en-US"/>
          </a:p>
        </p:txBody>
      </p:sp>
      <p:pic>
        <p:nvPicPr>
          <p:cNvPr id="2050" name="Picture 2" descr="Cell tower tdocomo.jpg">
            <a:extLst>
              <a:ext uri="{FF2B5EF4-FFF2-40B4-BE49-F238E27FC236}">
                <a16:creationId xmlns:a16="http://schemas.microsoft.com/office/drawing/2014/main" id="{6DBBF162-66CB-490F-87FB-D6A4DC595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07" y="79438"/>
            <a:ext cx="1458321" cy="41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penbts-logo.svg">
            <a:extLst>
              <a:ext uri="{FF2B5EF4-FFF2-40B4-BE49-F238E27FC236}">
                <a16:creationId xmlns:a16="http://schemas.microsoft.com/office/drawing/2014/main" id="{F284069E-FC1A-4E75-A447-E8453B1F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44" y="5030789"/>
            <a:ext cx="1023601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ell tower generator noise">
            <a:extLst>
              <a:ext uri="{FF2B5EF4-FFF2-40B4-BE49-F238E27FC236}">
                <a16:creationId xmlns:a16="http://schemas.microsoft.com/office/drawing/2014/main" id="{677165E1-D43F-41C8-94F4-0EF1106A0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49766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727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13775-A3F9-410C-AB7A-27A2EFB6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D03DE-8558-455B-8D46-7F3E48AE90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Backhaul</a:t>
            </a:r>
          </a:p>
          <a:p>
            <a:pPr lvl="1"/>
            <a:r>
              <a:rPr lang="en-US" dirty="0"/>
              <a:t>Connecting base station to main network</a:t>
            </a:r>
          </a:p>
          <a:p>
            <a:pPr lvl="1"/>
            <a:r>
              <a:rPr lang="en-US" dirty="0"/>
              <a:t>Wired backhaul</a:t>
            </a:r>
          </a:p>
          <a:p>
            <a:pPr lvl="2"/>
            <a:r>
              <a:rPr lang="en-US" dirty="0"/>
              <a:t>Optical </a:t>
            </a:r>
            <a:r>
              <a:rPr lang="en-US" dirty="0" err="1"/>
              <a:t>Fibre</a:t>
            </a:r>
            <a:r>
              <a:rPr lang="en-US" dirty="0"/>
              <a:t> or Copper</a:t>
            </a:r>
          </a:p>
          <a:p>
            <a:pPr lvl="1"/>
            <a:r>
              <a:rPr lang="en-US" dirty="0"/>
              <a:t>Wireless</a:t>
            </a:r>
          </a:p>
          <a:p>
            <a:pPr lvl="2"/>
            <a:r>
              <a:rPr lang="en-US" dirty="0"/>
              <a:t>Microwave radio relay</a:t>
            </a:r>
          </a:p>
          <a:p>
            <a:pPr lvl="2"/>
            <a:r>
              <a:rPr lang="en-US" dirty="0"/>
              <a:t>High capacity radio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032F-DE23-4811-AFCA-DDA1B60997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96BF0-83BA-47F7-AAEB-A4F8760A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4E574-DE62-45AC-836A-B2E531A43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C5A2AF-6F23-405A-8951-D0F7270C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32</a:t>
            </a:fld>
            <a:endParaRPr lang="en-US"/>
          </a:p>
        </p:txBody>
      </p:sp>
      <p:pic>
        <p:nvPicPr>
          <p:cNvPr id="3074" name="Picture 2" descr="Microwave backhaul, Point to point, point to multipoint">
            <a:extLst>
              <a:ext uri="{FF2B5EF4-FFF2-40B4-BE49-F238E27FC236}">
                <a16:creationId xmlns:a16="http://schemas.microsoft.com/office/drawing/2014/main" id="{A7772048-D6A6-4DD8-82BD-F3B05F5C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44" y="122237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optical fiber installation">
            <a:extLst>
              <a:ext uri="{FF2B5EF4-FFF2-40B4-BE49-F238E27FC236}">
                <a16:creationId xmlns:a16="http://schemas.microsoft.com/office/drawing/2014/main" id="{E52B1617-15CE-46F9-A648-5D72B9D76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045" y="3349626"/>
            <a:ext cx="2306319" cy="288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501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5350E-5AAD-42EE-970E-D161AA1B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688AC-C59B-4DFC-9175-F791E2C59C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 towers must connect to all phones in radius</a:t>
            </a:r>
          </a:p>
          <a:p>
            <a:pPr lvl="1"/>
            <a:r>
              <a:rPr lang="en-US" dirty="0"/>
              <a:t>Protocol for identifying phones</a:t>
            </a:r>
          </a:p>
          <a:p>
            <a:pPr lvl="1"/>
            <a:r>
              <a:rPr lang="en-US" dirty="0"/>
              <a:t>Needs to know to initiate action to a phone or from a phone</a:t>
            </a:r>
          </a:p>
          <a:p>
            <a:r>
              <a:rPr lang="en-US" dirty="0"/>
              <a:t>Cell tower handoff</a:t>
            </a:r>
          </a:p>
          <a:p>
            <a:pPr lvl="1"/>
            <a:r>
              <a:rPr lang="en-US" dirty="0"/>
              <a:t>Mobile communication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D132B-A272-4FB0-877D-9B1243E676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Connectivity info</a:t>
            </a:r>
          </a:p>
          <a:p>
            <a:pPr lvl="1"/>
            <a:r>
              <a:rPr lang="en-US" dirty="0"/>
              <a:t>Cell tower logs</a:t>
            </a:r>
          </a:p>
          <a:p>
            <a:pPr lvl="1"/>
            <a:r>
              <a:rPr lang="en-US" dirty="0"/>
              <a:t>TAC – type allocation code</a:t>
            </a:r>
          </a:p>
          <a:p>
            <a:pPr lvl="1"/>
            <a:r>
              <a:rPr lang="en-US" dirty="0"/>
              <a:t>Records all (turned on) phones</a:t>
            </a:r>
          </a:p>
          <a:p>
            <a:pPr lvl="2"/>
            <a:r>
              <a:rPr lang="en-US" dirty="0"/>
              <a:t>Not just making calls or on the network</a:t>
            </a:r>
          </a:p>
          <a:p>
            <a:r>
              <a:rPr lang="en-US" dirty="0"/>
              <a:t>Call Data Records</a:t>
            </a:r>
          </a:p>
          <a:p>
            <a:pPr lvl="1"/>
            <a:r>
              <a:rPr lang="en-US" dirty="0"/>
              <a:t>Data for individual calls</a:t>
            </a:r>
          </a:p>
          <a:p>
            <a:pPr lvl="2"/>
            <a:r>
              <a:rPr lang="en-US" dirty="0"/>
              <a:t>Phone numbers,  time, duration, cell tower ids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91D83-8B47-4059-98D8-3FA58BC3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F411BB-0AEF-45E2-9B9B-23A64F93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45515-E247-4791-A9AF-4A3A6166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34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Cellular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762A7C-62EF-4166-A65C-6866F668D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345" y="1813961"/>
            <a:ext cx="3224514" cy="4363002"/>
          </a:xfrm>
          <a:prstGeom prst="rect">
            <a:avLst/>
          </a:prstGeom>
        </p:spPr>
      </p:pic>
      <p:pic>
        <p:nvPicPr>
          <p:cNvPr id="3074" name="Picture 2" descr="Image result for t mobile cellular coverage map">
            <a:extLst>
              <a:ext uri="{FF2B5EF4-FFF2-40B4-BE49-F238E27FC236}">
                <a16:creationId xmlns:a16="http://schemas.microsoft.com/office/drawing/2014/main" id="{5DDD4243-EACC-41C3-8FE9-AD78860F6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839" y="2510117"/>
            <a:ext cx="4218823" cy="263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96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8F66-AB6E-4380-A72A-122A0E46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Cellular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28141-5E30-4E3B-A250-5D8F7BAF7F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Finding good cellular coverage maps is a challenge</a:t>
            </a:r>
          </a:p>
          <a:p>
            <a:r>
              <a:rPr lang="en-US" dirty="0"/>
              <a:t>Areas with high population will be covered</a:t>
            </a:r>
          </a:p>
          <a:p>
            <a:r>
              <a:rPr lang="en-US" dirty="0"/>
              <a:t>Low coverage in remote/mountainous areas</a:t>
            </a:r>
          </a:p>
          <a:p>
            <a:r>
              <a:rPr lang="en-US" dirty="0"/>
              <a:t>Coverage between carriers is highly variable</a:t>
            </a:r>
          </a:p>
          <a:p>
            <a:r>
              <a:rPr lang="en-US" dirty="0"/>
              <a:t>Often there are carriers focusing urban areas, and carriers with a rural focus</a:t>
            </a:r>
          </a:p>
          <a:p>
            <a:r>
              <a:rPr lang="en-US" dirty="0"/>
              <a:t>Crowd sourced cellular data not that useful – need telco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4088DB-C728-4592-9264-A30D369BAB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D015DA-AA6C-4B68-84BE-D6E85B92B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C718DF-D0BC-477D-9355-8C1DF9E4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A96E1-622F-47B0-AEB1-E2DD6D8A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35</a:t>
            </a:fld>
            <a:endParaRPr lang="en-US"/>
          </a:p>
        </p:txBody>
      </p:sp>
      <p:pic>
        <p:nvPicPr>
          <p:cNvPr id="4098" name="Picture 2" descr="Image result for itu cellular coverage map">
            <a:extLst>
              <a:ext uri="{FF2B5EF4-FFF2-40B4-BE49-F238E27FC236}">
                <a16:creationId xmlns:a16="http://schemas.microsoft.com/office/drawing/2014/main" id="{E988EBB4-F093-4565-A24B-90CF6C2DB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689411"/>
            <a:ext cx="3886199" cy="274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7273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EBBD-0FDD-403B-9CE2-13BAE136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Telcos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5D3D9-498D-47DA-8DDC-B11CF3FAB3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Big, global companies</a:t>
            </a:r>
          </a:p>
          <a:p>
            <a:r>
              <a:rPr lang="en-US" dirty="0"/>
              <a:t>Most countries seem to have about three to five competing mobile operators</a:t>
            </a:r>
          </a:p>
          <a:p>
            <a:pPr lvl="1"/>
            <a:r>
              <a:rPr lang="en-US" dirty="0"/>
              <a:t>Possibly with some government ownership</a:t>
            </a:r>
          </a:p>
          <a:p>
            <a:pPr lvl="1"/>
            <a:r>
              <a:rPr lang="en-US" dirty="0"/>
              <a:t>A few countries have government monopolies</a:t>
            </a:r>
          </a:p>
          <a:p>
            <a:r>
              <a:rPr lang="en-US" dirty="0"/>
              <a:t>List of top 15 mobile telecommunications company</a:t>
            </a:r>
          </a:p>
          <a:p>
            <a:pPr lvl="1"/>
            <a:r>
              <a:rPr lang="en-US" dirty="0"/>
              <a:t>Companies either focus on one large market or serve many countries</a:t>
            </a:r>
          </a:p>
          <a:p>
            <a:pPr lvl="1"/>
            <a:r>
              <a:rPr lang="en-US" dirty="0"/>
              <a:t>USA barely appears on this list</a:t>
            </a:r>
          </a:p>
          <a:p>
            <a:pPr lvl="2"/>
            <a:r>
              <a:rPr lang="en-US" dirty="0"/>
              <a:t>T-Mobile (Deutsche Telekom)</a:t>
            </a:r>
          </a:p>
          <a:p>
            <a:pPr lvl="2"/>
            <a:r>
              <a:rPr lang="en-US" dirty="0"/>
              <a:t>TracFone (America </a:t>
            </a:r>
            <a:r>
              <a:rPr lang="en-US" dirty="0" err="1"/>
              <a:t>Movil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US Based </a:t>
            </a:r>
            <a:r>
              <a:rPr lang="en-US" dirty="0" err="1"/>
              <a:t>Telcos</a:t>
            </a:r>
            <a:r>
              <a:rPr lang="en-US" dirty="0"/>
              <a:t> do not have a global presence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ECBB0E-FBC8-4688-B5CF-0F662342CB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Largest companies (by subscriptions)</a:t>
            </a:r>
          </a:p>
          <a:p>
            <a:pPr lvl="1"/>
            <a:r>
              <a:rPr lang="en-US" dirty="0"/>
              <a:t>China Mobile</a:t>
            </a:r>
          </a:p>
          <a:p>
            <a:pPr lvl="1"/>
            <a:r>
              <a:rPr lang="en-US" dirty="0"/>
              <a:t>Vodaphone Idea (India)</a:t>
            </a:r>
          </a:p>
          <a:p>
            <a:pPr lvl="1"/>
            <a:r>
              <a:rPr lang="en-US" dirty="0"/>
              <a:t>Airtel (India) [20 countries]</a:t>
            </a:r>
          </a:p>
          <a:p>
            <a:pPr lvl="1"/>
            <a:r>
              <a:rPr lang="en-US" dirty="0"/>
              <a:t>Vodaphone (UK) [26 countries]</a:t>
            </a:r>
          </a:p>
          <a:p>
            <a:pPr lvl="1"/>
            <a:r>
              <a:rPr lang="en-US" dirty="0"/>
              <a:t>China </a:t>
            </a:r>
            <a:r>
              <a:rPr lang="en-US" dirty="0" err="1"/>
              <a:t>Unacom</a:t>
            </a:r>
            <a:endParaRPr lang="en-US" dirty="0"/>
          </a:p>
          <a:p>
            <a:pPr lvl="1"/>
            <a:r>
              <a:rPr lang="en-US" dirty="0"/>
              <a:t>China Telecom</a:t>
            </a:r>
          </a:p>
          <a:p>
            <a:pPr lvl="1"/>
            <a:r>
              <a:rPr lang="en-US" dirty="0"/>
              <a:t>America </a:t>
            </a:r>
            <a:r>
              <a:rPr lang="en-US" dirty="0" err="1"/>
              <a:t>Movil</a:t>
            </a:r>
            <a:r>
              <a:rPr lang="en-US" dirty="0"/>
              <a:t> (Mex) [22 countries] Claro</a:t>
            </a:r>
          </a:p>
          <a:p>
            <a:pPr lvl="1"/>
            <a:r>
              <a:rPr lang="en-US" dirty="0"/>
              <a:t>Telefonica (</a:t>
            </a:r>
            <a:r>
              <a:rPr lang="en-US" dirty="0" err="1"/>
              <a:t>Sp</a:t>
            </a:r>
            <a:r>
              <a:rPr lang="en-US" dirty="0"/>
              <a:t>) [20 countries] Movistar</a:t>
            </a:r>
          </a:p>
          <a:p>
            <a:pPr lvl="1"/>
            <a:r>
              <a:rPr lang="en-US" dirty="0" err="1"/>
              <a:t>Veon</a:t>
            </a:r>
            <a:r>
              <a:rPr lang="en-US" dirty="0"/>
              <a:t> (</a:t>
            </a:r>
            <a:r>
              <a:rPr lang="en-US" dirty="0" err="1"/>
              <a:t>Neth</a:t>
            </a:r>
            <a:r>
              <a:rPr lang="en-US" dirty="0"/>
              <a:t>)[14 countries]</a:t>
            </a:r>
          </a:p>
          <a:p>
            <a:pPr lvl="1"/>
            <a:r>
              <a:rPr lang="en-US" dirty="0"/>
              <a:t>Reliance </a:t>
            </a:r>
            <a:r>
              <a:rPr lang="en-US" dirty="0" err="1"/>
              <a:t>Jio</a:t>
            </a:r>
            <a:r>
              <a:rPr lang="en-US" dirty="0"/>
              <a:t> (India)</a:t>
            </a:r>
          </a:p>
          <a:p>
            <a:pPr lvl="1"/>
            <a:r>
              <a:rPr lang="en-US" dirty="0"/>
              <a:t>MTN (SA) [20 countries]</a:t>
            </a:r>
          </a:p>
          <a:p>
            <a:pPr lvl="1"/>
            <a:r>
              <a:rPr lang="en-US" dirty="0"/>
              <a:t>Orange (France) [25 countries]</a:t>
            </a:r>
          </a:p>
          <a:p>
            <a:pPr lvl="1"/>
            <a:r>
              <a:rPr lang="en-US" dirty="0" err="1"/>
              <a:t>Telkomsel</a:t>
            </a:r>
            <a:r>
              <a:rPr lang="en-US" dirty="0"/>
              <a:t> (Indonesia)</a:t>
            </a:r>
          </a:p>
          <a:p>
            <a:pPr lvl="1"/>
            <a:r>
              <a:rPr lang="en-US" dirty="0"/>
              <a:t>Telenor (Norway) [12 countries]</a:t>
            </a:r>
          </a:p>
          <a:p>
            <a:pPr lvl="1"/>
            <a:r>
              <a:rPr lang="en-US" dirty="0"/>
              <a:t>Deutsche Telekom (Ger) [16 countries] T-Mobile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BA6E6-9F28-4703-AC28-0B22E2FF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4D8ECC-7FF8-4224-94D9-1A14DDE3B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2524B2-5697-4524-9E6F-807C89A1D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36</a:t>
            </a:fld>
            <a:endParaRPr lang="en-US"/>
          </a:p>
        </p:txBody>
      </p:sp>
      <p:pic>
        <p:nvPicPr>
          <p:cNvPr id="5122" name="Picture 2" descr="Image result for telenor logo">
            <a:extLst>
              <a:ext uri="{FF2B5EF4-FFF2-40B4-BE49-F238E27FC236}">
                <a16:creationId xmlns:a16="http://schemas.microsoft.com/office/drawing/2014/main" id="{1E0FFD46-3A0B-4F5E-B711-078FE72B3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005" y="230191"/>
            <a:ext cx="1757901" cy="77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irtel logo">
            <a:extLst>
              <a:ext uri="{FF2B5EF4-FFF2-40B4-BE49-F238E27FC236}">
                <a16:creationId xmlns:a16="http://schemas.microsoft.com/office/drawing/2014/main" id="{BEEF393F-C28D-4344-A13F-424842850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548" y="203671"/>
            <a:ext cx="855402" cy="9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tn logo">
            <a:extLst>
              <a:ext uri="{FF2B5EF4-FFF2-40B4-BE49-F238E27FC236}">
                <a16:creationId xmlns:a16="http://schemas.microsoft.com/office/drawing/2014/main" id="{F651860D-D74A-49CC-9A07-9131F6AA6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88" y="203155"/>
            <a:ext cx="928407" cy="92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vodafone logo">
            <a:extLst>
              <a:ext uri="{FF2B5EF4-FFF2-40B4-BE49-F238E27FC236}">
                <a16:creationId xmlns:a16="http://schemas.microsoft.com/office/drawing/2014/main" id="{9C796EC2-DC17-4CFC-86E7-F49006A97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53" y="203154"/>
            <a:ext cx="1160508" cy="9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orange logo">
            <a:extLst>
              <a:ext uri="{FF2B5EF4-FFF2-40B4-BE49-F238E27FC236}">
                <a16:creationId xmlns:a16="http://schemas.microsoft.com/office/drawing/2014/main" id="{8153CF89-1EEB-47F3-AA9F-EF42A2316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94" y="5517710"/>
            <a:ext cx="1318506" cy="131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Image result for claro logo">
            <a:extLst>
              <a:ext uri="{FF2B5EF4-FFF2-40B4-BE49-F238E27FC236}">
                <a16:creationId xmlns:a16="http://schemas.microsoft.com/office/drawing/2014/main" id="{B8BC7C37-06B0-49BF-97E1-1DE689613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44" y="5594257"/>
            <a:ext cx="1165412" cy="11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Image result for movistar logo">
            <a:extLst>
              <a:ext uri="{FF2B5EF4-FFF2-40B4-BE49-F238E27FC236}">
                <a16:creationId xmlns:a16="http://schemas.microsoft.com/office/drawing/2014/main" id="{D2898882-9EE7-4214-A30E-F5AC53BFE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07405"/>
            <a:ext cx="1205600" cy="1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99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E402-4BA4-43BF-A288-1B43B05CE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Charging for Calls and 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3EB5B-4792-4FC8-B762-B887B18E27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Telcos</a:t>
            </a:r>
            <a:r>
              <a:rPr lang="en-US" dirty="0"/>
              <a:t> want to maximize ARPU</a:t>
            </a:r>
          </a:p>
          <a:p>
            <a:r>
              <a:rPr lang="en-US" dirty="0"/>
              <a:t>Charging for service</a:t>
            </a:r>
          </a:p>
          <a:p>
            <a:pPr lvl="1"/>
            <a:r>
              <a:rPr lang="en-US" dirty="0"/>
              <a:t>Call cost</a:t>
            </a:r>
          </a:p>
          <a:p>
            <a:pPr lvl="1"/>
            <a:r>
              <a:rPr lang="en-US" dirty="0"/>
              <a:t>SMS </a:t>
            </a:r>
            <a:r>
              <a:rPr lang="en-US" dirty="0" smtClean="0"/>
              <a:t>cost</a:t>
            </a:r>
          </a:p>
          <a:p>
            <a:r>
              <a:rPr lang="en-US" dirty="0" smtClean="0"/>
              <a:t>Wide range of costs in different markets</a:t>
            </a:r>
          </a:p>
          <a:p>
            <a:pPr lvl="1"/>
            <a:r>
              <a:rPr lang="en-US" dirty="0" smtClean="0"/>
              <a:t>Costs may be very high relative to income</a:t>
            </a:r>
            <a:endParaRPr lang="en-US" dirty="0"/>
          </a:p>
          <a:p>
            <a:r>
              <a:rPr lang="en-US" dirty="0"/>
              <a:t>Charging for calls across networks</a:t>
            </a:r>
          </a:p>
          <a:p>
            <a:pPr lvl="1"/>
            <a:r>
              <a:rPr lang="en-US" dirty="0"/>
              <a:t>In-network vs. out of network</a:t>
            </a:r>
          </a:p>
          <a:p>
            <a:pPr lvl="1"/>
            <a:r>
              <a:rPr lang="en-US" dirty="0"/>
              <a:t>Charge incoming and out going</a:t>
            </a:r>
          </a:p>
          <a:p>
            <a:r>
              <a:rPr lang="en-US" dirty="0"/>
              <a:t>Bundling of handset and services</a:t>
            </a:r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23193C-F2C8-41F5-9FE2-CBA0FBA5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0764E-F60C-4ED4-95B3-0012263A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D901D-8726-4600-8352-46EDB390F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37</a:t>
            </a:fld>
            <a:endParaRPr lang="en-US"/>
          </a:p>
        </p:txBody>
      </p:sp>
      <p:pic>
        <p:nvPicPr>
          <p:cNvPr id="2050" name="Picture 2" descr="Image result for old time accountant">
            <a:extLst>
              <a:ext uri="{FF2B5EF4-FFF2-40B4-BE49-F238E27FC236}">
                <a16:creationId xmlns:a16="http://schemas.microsoft.com/office/drawing/2014/main" id="{7F55C3FE-5D12-490B-B582-BDAFFFDF759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706759"/>
            <a:ext cx="3886200" cy="258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83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BCC34-D03E-45BF-AB55-D8BEC74E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Paying for calls and SMS</a:t>
            </a:r>
            <a:br>
              <a:rPr lang="en-US" dirty="0"/>
            </a:br>
            <a:r>
              <a:rPr lang="en-US" dirty="0"/>
              <a:t>Prepaid vs Postpaid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5FB88-F38A-4EDA-A1AD-6E4D151F59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Utilities are often of poor quality in developing countries</a:t>
            </a:r>
          </a:p>
          <a:p>
            <a:r>
              <a:rPr lang="en-US" dirty="0"/>
              <a:t>Cell phones are different with pre-paid models</a:t>
            </a:r>
          </a:p>
          <a:p>
            <a:pPr lvl="1"/>
            <a:r>
              <a:rPr lang="en-US" dirty="0"/>
              <a:t>Buy credit from vender</a:t>
            </a:r>
          </a:p>
          <a:p>
            <a:pPr lvl="1"/>
            <a:r>
              <a:rPr lang="en-US" dirty="0"/>
              <a:t>Buy scratch card from vendor</a:t>
            </a:r>
          </a:p>
          <a:p>
            <a:r>
              <a:rPr lang="en-US" dirty="0"/>
              <a:t>Behavior when calls are very expensive (relative to income)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14E57-F40E-4E01-8C57-B7B0BF06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24E91-E968-4DD4-8E2C-0A34446CC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57BAA-BA36-4F92-8597-1792D36B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38</a:t>
            </a:fld>
            <a:endParaRPr lang="en-US"/>
          </a:p>
        </p:txBody>
      </p:sp>
      <p:pic>
        <p:nvPicPr>
          <p:cNvPr id="1026" name="Picture 2" descr="Image result for safaricom scratch cards">
            <a:extLst>
              <a:ext uri="{FF2B5EF4-FFF2-40B4-BE49-F238E27FC236}">
                <a16:creationId xmlns:a16="http://schemas.microsoft.com/office/drawing/2014/main" id="{452D41F6-DA06-4716-A5C2-307B3D0943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53" y="1825625"/>
            <a:ext cx="341799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3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Schedule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684434"/>
              </p:ext>
            </p:extLst>
          </p:nvPr>
        </p:nvGraphicFramePr>
        <p:xfrm>
          <a:off x="838200" y="1825625"/>
          <a:ext cx="10515600" cy="374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908">
                  <a:extLst>
                    <a:ext uri="{9D8B030D-6E8A-4147-A177-3AD203B41FA5}">
                      <a16:colId xmlns:a16="http://schemas.microsoft.com/office/drawing/2014/main" val="3413856400"/>
                    </a:ext>
                  </a:extLst>
                </a:gridCol>
                <a:gridCol w="5122492">
                  <a:extLst>
                    <a:ext uri="{9D8B030D-6E8A-4147-A177-3AD203B41FA5}">
                      <a16:colId xmlns:a16="http://schemas.microsoft.com/office/drawing/2014/main" val="1421744526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200038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02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Engineering the Vaccine Cold Chain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327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Cellular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Kurtis Heimerl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0846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Remote Temperature Monitoring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Martin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Lukac</a:t>
                      </a:r>
                      <a:r>
                        <a:rPr lang="en-US" baseline="0" dirty="0" smtClean="0"/>
                        <a:t>,  </a:t>
                      </a:r>
                      <a:r>
                        <a:rPr lang="en-US" baseline="0" dirty="0" err="1" smtClean="0"/>
                        <a:t>Nexleaf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9617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April</a:t>
                      </a:r>
                      <a:r>
                        <a:rPr lang="en-US" baseline="0" dirty="0"/>
                        <a:t> 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Election</a:t>
                      </a:r>
                      <a:r>
                        <a:rPr lang="en-US" baseline="0" dirty="0"/>
                        <a:t> Monitoring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James Long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76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Voice Based Social</a:t>
                      </a:r>
                      <a:r>
                        <a:rPr lang="en-US" baseline="0" dirty="0"/>
                        <a:t> Networks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Aditya Vashistha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79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227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Fintech for Rural Networks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Jenny 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5676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May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861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June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</a:t>
                      </a:r>
                      <a:r>
                        <a:rPr lang="en-US" baseline="0" dirty="0"/>
                        <a:t> Data Kit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Waylon Brunette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2642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9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Engineering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04957" y="1535562"/>
            <a:ext cx="8879080" cy="1354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Technological interventions to improve human and economic conditions in low-resource settings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4957" y="3161126"/>
            <a:ext cx="8879080" cy="1354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Technical aspects of development engineering</a:t>
            </a:r>
          </a:p>
          <a:p>
            <a:r>
              <a:rPr lang="en-US" sz="3200" dirty="0" smtClean="0"/>
              <a:t>Context for development engineering</a:t>
            </a:r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CSEP 590B,  Development Engineering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04957" y="4786690"/>
            <a:ext cx="8879080" cy="1354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is development engineering practiced in different settings and domain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9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Engineering and Immunization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down environment</a:t>
            </a:r>
          </a:p>
          <a:p>
            <a:pPr lvl="1"/>
            <a:r>
              <a:rPr lang="en-US" dirty="0" smtClean="0"/>
              <a:t>Policy set from above</a:t>
            </a:r>
          </a:p>
          <a:p>
            <a:pPr lvl="1"/>
            <a:r>
              <a:rPr lang="en-US" dirty="0" smtClean="0"/>
              <a:t>Country level implementation</a:t>
            </a:r>
          </a:p>
          <a:p>
            <a:pPr lvl="1"/>
            <a:endParaRPr lang="en-US" dirty="0"/>
          </a:p>
          <a:p>
            <a:r>
              <a:rPr lang="en-US" dirty="0" smtClean="0"/>
              <a:t>Where is development engineering going to take place:</a:t>
            </a:r>
          </a:p>
          <a:p>
            <a:pPr lvl="1"/>
            <a:r>
              <a:rPr lang="en-US" dirty="0" smtClean="0"/>
              <a:t>Big NGOs</a:t>
            </a:r>
          </a:p>
          <a:p>
            <a:pPr lvl="1"/>
            <a:r>
              <a:rPr lang="en-US" dirty="0" smtClean="0"/>
              <a:t>Technologists</a:t>
            </a:r>
          </a:p>
          <a:p>
            <a:pPr lvl="1"/>
            <a:r>
              <a:rPr lang="en-US" dirty="0" smtClean="0"/>
              <a:t>Corporate</a:t>
            </a:r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 descr="http://www.topnews.in/health/files/w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593" y="1519520"/>
            <a:ext cx="1524000" cy="1552576"/>
          </a:xfrm>
          <a:prstGeom prst="rect">
            <a:avLst/>
          </a:prstGeom>
          <a:noFill/>
        </p:spPr>
      </p:pic>
      <p:pic>
        <p:nvPicPr>
          <p:cNvPr id="9" name="Picture 4" descr="Ministry of Health (Uganda) - Wikipedia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1519520"/>
            <a:ext cx="1385285" cy="148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interfaces.com/blog/wp-content/uploads/2012/02/NextLeaf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78" y="4060349"/>
            <a:ext cx="1519497" cy="6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upload.wikimedia.org/wikipedia/en/0/02/JSI_Logo_tex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951046"/>
            <a:ext cx="1252978" cy="94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modernizeaid.net/wp-content/uploads/2010/09/PATH_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282" y="5074343"/>
            <a:ext cx="1833156" cy="7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UNIVERSITY OF OSLO Jobs | THEunijob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378" y="4986571"/>
            <a:ext cx="1737177" cy="91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stfrost Logo / Electronics / Logonoid.com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266" y="4039237"/>
            <a:ext cx="1597233" cy="79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duct Overview Temperature Monitoring Devices- Berlinger &amp; Co. A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75" y="5162838"/>
            <a:ext cx="1799445" cy="66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5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on development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52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Engineering and Cellular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Engineering – </a:t>
            </a:r>
          </a:p>
          <a:p>
            <a:r>
              <a:rPr lang="en-US" dirty="0" smtClean="0"/>
              <a:t>Central players are going to be telecommunications companies and regulators</a:t>
            </a:r>
          </a:p>
          <a:p>
            <a:pPr lvl="1"/>
            <a:r>
              <a:rPr lang="en-US" dirty="0" smtClean="0"/>
              <a:t>Tremendous capital required</a:t>
            </a:r>
          </a:p>
          <a:p>
            <a:pPr lvl="1"/>
            <a:r>
              <a:rPr lang="en-US" dirty="0" smtClean="0"/>
              <a:t>Needed standardization</a:t>
            </a:r>
          </a:p>
          <a:p>
            <a:pPr lvl="1"/>
            <a:r>
              <a:rPr lang="en-US" dirty="0" smtClean="0"/>
              <a:t>Regulation of spectrum</a:t>
            </a:r>
          </a:p>
          <a:p>
            <a:r>
              <a:rPr lang="en-US" dirty="0" smtClean="0"/>
              <a:t>Is there an opportunity for Development Engineering in this domain</a:t>
            </a:r>
          </a:p>
          <a:p>
            <a:r>
              <a:rPr lang="en-US" dirty="0" smtClean="0"/>
              <a:t>Extend connectivity beyond where </a:t>
            </a:r>
            <a:r>
              <a:rPr lang="en-US" dirty="0" err="1" smtClean="0"/>
              <a:t>Telcos</a:t>
            </a:r>
            <a:r>
              <a:rPr lang="en-US" dirty="0" smtClean="0"/>
              <a:t> can be profitable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CSEP 590B,  Development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5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– </a:t>
            </a:r>
            <a:r>
              <a:rPr lang="en-US" dirty="0" smtClean="0"/>
              <a:t>Community Cellular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Kurtis Heimerl</a:t>
            </a:r>
          </a:p>
          <a:p>
            <a:pPr lvl="1"/>
            <a:r>
              <a:rPr lang="en-US" dirty="0" smtClean="0"/>
              <a:t>Assistant Professor,  UW CSE</a:t>
            </a:r>
          </a:p>
          <a:p>
            <a:pPr lvl="1"/>
            <a:r>
              <a:rPr lang="en-US" dirty="0" smtClean="0"/>
              <a:t>PhD,  UC Berkeley (2013)</a:t>
            </a:r>
          </a:p>
          <a:p>
            <a:pPr lvl="1"/>
            <a:r>
              <a:rPr lang="en-US" dirty="0" smtClean="0"/>
              <a:t>BS,  UW CSE (2007)</a:t>
            </a:r>
          </a:p>
          <a:p>
            <a:pPr lvl="1"/>
            <a:endParaRPr lang="en-US" dirty="0"/>
          </a:p>
          <a:p>
            <a:r>
              <a:rPr lang="en-US" dirty="0" smtClean="0"/>
              <a:t>Research builds community based systems for rural areas</a:t>
            </a:r>
          </a:p>
          <a:p>
            <a:endParaRPr lang="en-US" dirty="0"/>
          </a:p>
          <a:p>
            <a:r>
              <a:rPr lang="en-US" dirty="0" smtClean="0"/>
              <a:t>UW Early Career Diamond award, MIT TR-35, ISIF Asia Community Network Award,  NSDI Community Award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4/13/2020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CSEP 590B,  Development Engineering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9</a:t>
            </a:fld>
            <a:endParaRPr lang="en-US"/>
          </a:p>
        </p:txBody>
      </p:sp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96163" y="1387971"/>
            <a:ext cx="2790825" cy="496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085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1802</Words>
  <Application>Microsoft Office PowerPoint</Application>
  <PresentationFormat>Widescreen</PresentationFormat>
  <Paragraphs>427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Development Engineering</vt:lpstr>
      <vt:lpstr>Today</vt:lpstr>
      <vt:lpstr>Announcements</vt:lpstr>
      <vt:lpstr>Course Schedule</vt:lpstr>
      <vt:lpstr>Development Engineering</vt:lpstr>
      <vt:lpstr>Development Engineering and Immunization</vt:lpstr>
      <vt:lpstr>Cell Phones</vt:lpstr>
      <vt:lpstr>Development Engineering and Cellular Communication</vt:lpstr>
      <vt:lpstr>Today – Community Cellular Networks</vt:lpstr>
      <vt:lpstr>Over to you Kurtis . . .</vt:lpstr>
      <vt:lpstr>Additional slides if needed</vt:lpstr>
      <vt:lpstr>Communications Infrastructure</vt:lpstr>
      <vt:lpstr>Mobile Phones and Development</vt:lpstr>
      <vt:lpstr>Handset Types</vt:lpstr>
      <vt:lpstr>Cell Phone timeline</vt:lpstr>
      <vt:lpstr>Cell Phone timeline</vt:lpstr>
      <vt:lpstr>Broadband Applications</vt:lpstr>
      <vt:lpstr>Cell Phone Worldwide Growth</vt:lpstr>
      <vt:lpstr>Cell phone subscriptions, 1985-2017</vt:lpstr>
      <vt:lpstr>Fish prices in Kerala</vt:lpstr>
      <vt:lpstr>Basic Mobile Phones  (October, 2018)</vt:lpstr>
      <vt:lpstr>Handset Constraints</vt:lpstr>
      <vt:lpstr>Basic Mobile Phones  (GSM Standard)</vt:lpstr>
      <vt:lpstr>Voice + DTMF</vt:lpstr>
      <vt:lpstr>SMS (Short Messaging Service)</vt:lpstr>
      <vt:lpstr>Trivia</vt:lpstr>
      <vt:lpstr>SMS Challenges</vt:lpstr>
      <vt:lpstr>USSD Unstructured Supplementary  Service Data</vt:lpstr>
      <vt:lpstr>Universal Apps  (Trevor Perrier)</vt:lpstr>
      <vt:lpstr>Phone Service</vt:lpstr>
      <vt:lpstr>Cellular Service</vt:lpstr>
      <vt:lpstr>Cellular Technology</vt:lpstr>
      <vt:lpstr>Cellular Connections</vt:lpstr>
      <vt:lpstr>Global Cellular Coverage</vt:lpstr>
      <vt:lpstr>Global Cellular Coverage</vt:lpstr>
      <vt:lpstr>Telcos</vt:lpstr>
      <vt:lpstr>Charging for Calls and SMS</vt:lpstr>
      <vt:lpstr>Paying for calls and SMS Prepaid vs Postpaid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Engineering</dc:title>
  <dc:creator>Richard Anderson</dc:creator>
  <cp:lastModifiedBy>Richard Anderson</cp:lastModifiedBy>
  <cp:revision>46</cp:revision>
  <dcterms:created xsi:type="dcterms:W3CDTF">2020-03-29T19:49:02Z</dcterms:created>
  <dcterms:modified xsi:type="dcterms:W3CDTF">2020-04-13T20:11:01Z</dcterms:modified>
</cp:coreProperties>
</file>