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76" r:id="rId5"/>
    <p:sldId id="288" r:id="rId6"/>
    <p:sldId id="264" r:id="rId7"/>
    <p:sldId id="265" r:id="rId8"/>
    <p:sldId id="271" r:id="rId9"/>
    <p:sldId id="272" r:id="rId10"/>
    <p:sldId id="273" r:id="rId11"/>
    <p:sldId id="274" r:id="rId12"/>
    <p:sldId id="275" r:id="rId13"/>
    <p:sldId id="285" r:id="rId14"/>
    <p:sldId id="286" r:id="rId15"/>
    <p:sldId id="277" r:id="rId16"/>
    <p:sldId id="279" r:id="rId17"/>
    <p:sldId id="282" r:id="rId18"/>
    <p:sldId id="289" r:id="rId19"/>
    <p:sldId id="280" r:id="rId20"/>
    <p:sldId id="283" r:id="rId21"/>
    <p:sldId id="284" r:id="rId22"/>
    <p:sldId id="287" r:id="rId23"/>
    <p:sldId id="278" r:id="rId24"/>
    <p:sldId id="259" r:id="rId25"/>
    <p:sldId id="260" r:id="rId26"/>
    <p:sldId id="261" r:id="rId27"/>
    <p:sldId id="262" r:id="rId28"/>
    <p:sldId id="263" r:id="rId29"/>
    <p:sldId id="266" r:id="rId30"/>
    <p:sldId id="267" r:id="rId31"/>
    <p:sldId id="268" r:id="rId32"/>
    <p:sldId id="269" r:id="rId33"/>
    <p:sldId id="27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088369-BD97-4593-93FE-807676B5B788}" v="135" dt="2020-03-31T00:29:03.1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2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654cc452026b74c" providerId="LiveId" clId="{5767FEB9-115A-4A51-8C98-8D3EB8B4172F}"/>
    <pc:docChg chg="addSld modSld">
      <pc:chgData name="" userId="4654cc452026b74c" providerId="LiveId" clId="{5767FEB9-115A-4A51-8C98-8D3EB8B4172F}" dt="2020-03-29T20:01:53.371" v="75" actId="20577"/>
      <pc:docMkLst>
        <pc:docMk/>
      </pc:docMkLst>
      <pc:sldChg chg="modSp add">
        <pc:chgData name="" userId="4654cc452026b74c" providerId="LiveId" clId="{5767FEB9-115A-4A51-8C98-8D3EB8B4172F}" dt="2020-03-29T19:52:41.855" v="69" actId="20577"/>
        <pc:sldMkLst>
          <pc:docMk/>
          <pc:sldMk cId="3313148601" sldId="256"/>
        </pc:sldMkLst>
        <pc:spChg chg="mod">
          <ac:chgData name="" userId="4654cc452026b74c" providerId="LiveId" clId="{5767FEB9-115A-4A51-8C98-8D3EB8B4172F}" dt="2020-03-29T19:50:24.912" v="23" actId="20577"/>
          <ac:spMkLst>
            <pc:docMk/>
            <pc:sldMk cId="3313148601" sldId="256"/>
            <ac:spMk id="2" creationId="{B701ED15-34C5-4D94-8EB6-9DC29797C285}"/>
          </ac:spMkLst>
        </pc:spChg>
        <pc:spChg chg="mod">
          <ac:chgData name="" userId="4654cc452026b74c" providerId="LiveId" clId="{5767FEB9-115A-4A51-8C98-8D3EB8B4172F}" dt="2020-03-29T19:52:41.855" v="69" actId="20577"/>
          <ac:spMkLst>
            <pc:docMk/>
            <pc:sldMk cId="3313148601" sldId="256"/>
            <ac:spMk id="3" creationId="{ACDE1100-CCB2-463D-9806-6043C79BE4C0}"/>
          </ac:spMkLst>
        </pc:spChg>
      </pc:sldChg>
      <pc:sldChg chg="modSp add">
        <pc:chgData name="" userId="4654cc452026b74c" providerId="LiveId" clId="{5767FEB9-115A-4A51-8C98-8D3EB8B4172F}" dt="2020-03-29T20:01:53.371" v="75" actId="20577"/>
        <pc:sldMkLst>
          <pc:docMk/>
          <pc:sldMk cId="4179769773" sldId="257"/>
        </pc:sldMkLst>
        <pc:spChg chg="mod">
          <ac:chgData name="" userId="4654cc452026b74c" providerId="LiveId" clId="{5767FEB9-115A-4A51-8C98-8D3EB8B4172F}" dt="2020-03-29T20:01:53.371" v="75" actId="20577"/>
          <ac:spMkLst>
            <pc:docMk/>
            <pc:sldMk cId="4179769773" sldId="257"/>
            <ac:spMk id="2" creationId="{AF41D33C-8033-49D1-9EAA-54B1243FE9E8}"/>
          </ac:spMkLst>
        </pc:spChg>
      </pc:sldChg>
    </pc:docChg>
  </pc:docChgLst>
  <pc:docChgLst>
    <pc:chgData name="Richard Anderson" userId="4654cc452026b74c" providerId="LiveId" clId="{EC088369-BD97-4593-93FE-807676B5B788}"/>
    <pc:docChg chg="custSel addSld delSld modSld">
      <pc:chgData name="Richard Anderson" userId="4654cc452026b74c" providerId="LiveId" clId="{EC088369-BD97-4593-93FE-807676B5B788}" dt="2020-03-31T00:29:03.171" v="6733" actId="1076"/>
      <pc:docMkLst>
        <pc:docMk/>
      </pc:docMkLst>
      <pc:sldChg chg="modSp mod">
        <pc:chgData name="Richard Anderson" userId="4654cc452026b74c" providerId="LiveId" clId="{EC088369-BD97-4593-93FE-807676B5B788}" dt="2020-03-30T16:46:10.221" v="1485" actId="20577"/>
        <pc:sldMkLst>
          <pc:docMk/>
          <pc:sldMk cId="1114969576" sldId="258"/>
        </pc:sldMkLst>
        <pc:spChg chg="mod">
          <ac:chgData name="Richard Anderson" userId="4654cc452026b74c" providerId="LiveId" clId="{EC088369-BD97-4593-93FE-807676B5B788}" dt="2020-03-30T16:46:10.221" v="1485" actId="20577"/>
          <ac:spMkLst>
            <pc:docMk/>
            <pc:sldMk cId="1114969576" sldId="258"/>
            <ac:spMk id="3" creationId="{00000000-0000-0000-0000-000000000000}"/>
          </ac:spMkLst>
        </pc:spChg>
      </pc:sldChg>
      <pc:sldChg chg="addSp delSp modSp mod">
        <pc:chgData name="Richard Anderson" userId="4654cc452026b74c" providerId="LiveId" clId="{EC088369-BD97-4593-93FE-807676B5B788}" dt="2020-03-30T23:25:30.243" v="5114" actId="1076"/>
        <pc:sldMkLst>
          <pc:docMk/>
          <pc:sldMk cId="1035338136" sldId="264"/>
        </pc:sldMkLst>
        <pc:spChg chg="del">
          <ac:chgData name="Richard Anderson" userId="4654cc452026b74c" providerId="LiveId" clId="{EC088369-BD97-4593-93FE-807676B5B788}" dt="2020-03-30T21:25:40.266" v="4636"/>
          <ac:spMkLst>
            <pc:docMk/>
            <pc:sldMk cId="1035338136" sldId="264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0T23:18:33.149" v="4853" actId="15"/>
          <ac:spMkLst>
            <pc:docMk/>
            <pc:sldMk cId="1035338136" sldId="264"/>
            <ac:spMk id="7" creationId="{3DA09CB8-E0B8-443A-9AF7-A936BB2EE011}"/>
          </ac:spMkLst>
        </pc:spChg>
        <pc:spChg chg="add mod">
          <ac:chgData name="Richard Anderson" userId="4654cc452026b74c" providerId="LiveId" clId="{EC088369-BD97-4593-93FE-807676B5B788}" dt="2020-03-30T23:21:29.834" v="5101" actId="20577"/>
          <ac:spMkLst>
            <pc:docMk/>
            <pc:sldMk cId="1035338136" sldId="264"/>
            <ac:spMk id="8" creationId="{9A2DECB0-6825-4DC3-B8CA-E3DB9264FCF9}"/>
          </ac:spMkLst>
        </pc:spChg>
        <pc:picChg chg="add mod">
          <ac:chgData name="Richard Anderson" userId="4654cc452026b74c" providerId="LiveId" clId="{EC088369-BD97-4593-93FE-807676B5B788}" dt="2020-03-30T23:19:20.072" v="4934" actId="14100"/>
          <ac:picMkLst>
            <pc:docMk/>
            <pc:sldMk cId="1035338136" sldId="264"/>
            <ac:picMk id="9" creationId="{464957A0-C439-40D3-9ECE-E0FC57DA0D3B}"/>
          </ac:picMkLst>
        </pc:picChg>
        <pc:picChg chg="add mod">
          <ac:chgData name="Richard Anderson" userId="4654cc452026b74c" providerId="LiveId" clId="{EC088369-BD97-4593-93FE-807676B5B788}" dt="2020-03-30T23:25:12.837" v="5109" actId="1076"/>
          <ac:picMkLst>
            <pc:docMk/>
            <pc:sldMk cId="1035338136" sldId="264"/>
            <ac:picMk id="1026" creationId="{2262275C-A321-4A62-A7A3-A7146971C102}"/>
          </ac:picMkLst>
        </pc:picChg>
        <pc:picChg chg="add mod">
          <ac:chgData name="Richard Anderson" userId="4654cc452026b74c" providerId="LiveId" clId="{EC088369-BD97-4593-93FE-807676B5B788}" dt="2020-03-30T23:25:21.353" v="5112" actId="1076"/>
          <ac:picMkLst>
            <pc:docMk/>
            <pc:sldMk cId="1035338136" sldId="264"/>
            <ac:picMk id="1028" creationId="{FF45F344-6743-45D2-BF4C-7EF76276CBF2}"/>
          </ac:picMkLst>
        </pc:picChg>
        <pc:picChg chg="add mod">
          <ac:chgData name="Richard Anderson" userId="4654cc452026b74c" providerId="LiveId" clId="{EC088369-BD97-4593-93FE-807676B5B788}" dt="2020-03-30T23:25:30.243" v="5114" actId="1076"/>
          <ac:picMkLst>
            <pc:docMk/>
            <pc:sldMk cId="1035338136" sldId="264"/>
            <ac:picMk id="1030" creationId="{2D5EACCA-CBEC-4338-8FBB-51360CB4A631}"/>
          </ac:picMkLst>
        </pc:picChg>
      </pc:sldChg>
      <pc:sldChg chg="addSp delSp modSp mod">
        <pc:chgData name="Richard Anderson" userId="4654cc452026b74c" providerId="LiveId" clId="{EC088369-BD97-4593-93FE-807676B5B788}" dt="2020-03-31T00:13:12.837" v="6120" actId="1076"/>
        <pc:sldMkLst>
          <pc:docMk/>
          <pc:sldMk cId="3850288829" sldId="265"/>
        </pc:sldMkLst>
        <pc:spChg chg="mod">
          <ac:chgData name="Richard Anderson" userId="4654cc452026b74c" providerId="LiveId" clId="{EC088369-BD97-4593-93FE-807676B5B788}" dt="2020-03-31T00:09:19.453" v="6106" actId="20577"/>
          <ac:spMkLst>
            <pc:docMk/>
            <pc:sldMk cId="3850288829" sldId="265"/>
            <ac:spMk id="2" creationId="{00000000-0000-0000-0000-000000000000}"/>
          </ac:spMkLst>
        </pc:spChg>
        <pc:spChg chg="del">
          <ac:chgData name="Richard Anderson" userId="4654cc452026b74c" providerId="LiveId" clId="{EC088369-BD97-4593-93FE-807676B5B788}" dt="2020-03-31T00:04:43.120" v="5809"/>
          <ac:spMkLst>
            <pc:docMk/>
            <pc:sldMk cId="3850288829" sldId="265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1T00:09:06.799" v="6094" actId="20577"/>
          <ac:spMkLst>
            <pc:docMk/>
            <pc:sldMk cId="3850288829" sldId="265"/>
            <ac:spMk id="7" creationId="{90D436A1-B838-40CE-82FC-A2FC5B9398B1}"/>
          </ac:spMkLst>
        </pc:spChg>
        <pc:spChg chg="add mod">
          <ac:chgData name="Richard Anderson" userId="4654cc452026b74c" providerId="LiveId" clId="{EC088369-BD97-4593-93FE-807676B5B788}" dt="2020-03-31T00:04:43.120" v="5809"/>
          <ac:spMkLst>
            <pc:docMk/>
            <pc:sldMk cId="3850288829" sldId="265"/>
            <ac:spMk id="8" creationId="{1B09905A-CF99-4217-908C-283167C4513C}"/>
          </ac:spMkLst>
        </pc:spChg>
        <pc:picChg chg="add mod">
          <ac:chgData name="Richard Anderson" userId="4654cc452026b74c" providerId="LiveId" clId="{EC088369-BD97-4593-93FE-807676B5B788}" dt="2020-03-31T00:10:18.127" v="6110" actId="14100"/>
          <ac:picMkLst>
            <pc:docMk/>
            <pc:sldMk cId="3850288829" sldId="265"/>
            <ac:picMk id="9" creationId="{F806C05D-47B7-4A71-8A8E-5055AA949854}"/>
          </ac:picMkLst>
        </pc:picChg>
        <pc:picChg chg="add mod">
          <ac:chgData name="Richard Anderson" userId="4654cc452026b74c" providerId="LiveId" clId="{EC088369-BD97-4593-93FE-807676B5B788}" dt="2020-03-31T00:10:59.189" v="6114" actId="14100"/>
          <ac:picMkLst>
            <pc:docMk/>
            <pc:sldMk cId="3850288829" sldId="265"/>
            <ac:picMk id="10" creationId="{B8908C9D-60AC-42B4-800B-0EC21BD471B2}"/>
          </ac:picMkLst>
        </pc:picChg>
        <pc:picChg chg="add mod">
          <ac:chgData name="Richard Anderson" userId="4654cc452026b74c" providerId="LiveId" clId="{EC088369-BD97-4593-93FE-807676B5B788}" dt="2020-03-31T00:12:01.331" v="6117" actId="1076"/>
          <ac:picMkLst>
            <pc:docMk/>
            <pc:sldMk cId="3850288829" sldId="265"/>
            <ac:picMk id="11" creationId="{43DE625B-6E0C-4240-B3D2-22FB3055DFDE}"/>
          </ac:picMkLst>
        </pc:picChg>
        <pc:picChg chg="add mod">
          <ac:chgData name="Richard Anderson" userId="4654cc452026b74c" providerId="LiveId" clId="{EC088369-BD97-4593-93FE-807676B5B788}" dt="2020-03-31T00:13:12.837" v="6120" actId="1076"/>
          <ac:picMkLst>
            <pc:docMk/>
            <pc:sldMk cId="3850288829" sldId="265"/>
            <ac:picMk id="12" creationId="{F6DFFF17-DDD4-4A0C-AC9F-0035CD23F324}"/>
          </ac:picMkLst>
        </pc:picChg>
      </pc:sldChg>
      <pc:sldChg chg="addSp modSp mod">
        <pc:chgData name="Richard Anderson" userId="4654cc452026b74c" providerId="LiveId" clId="{EC088369-BD97-4593-93FE-807676B5B788}" dt="2020-03-30T21:19:37.568" v="4605" actId="1076"/>
        <pc:sldMkLst>
          <pc:docMk/>
          <pc:sldMk cId="2438399233" sldId="266"/>
        </pc:sldMkLst>
        <pc:spChg chg="mod">
          <ac:chgData name="Richard Anderson" userId="4654cc452026b74c" providerId="LiveId" clId="{EC088369-BD97-4593-93FE-807676B5B788}" dt="2020-03-30T21:19:29.637" v="4602" actId="20577"/>
          <ac:spMkLst>
            <pc:docMk/>
            <pc:sldMk cId="2438399233" sldId="266"/>
            <ac:spMk id="3" creationId="{00000000-0000-0000-0000-000000000000}"/>
          </ac:spMkLst>
        </pc:spChg>
        <pc:picChg chg="mod">
          <ac:chgData name="Richard Anderson" userId="4654cc452026b74c" providerId="LiveId" clId="{EC088369-BD97-4593-93FE-807676B5B788}" dt="2020-03-30T21:19:09.927" v="4590" actId="1076"/>
          <ac:picMkLst>
            <pc:docMk/>
            <pc:sldMk cId="2438399233" sldId="266"/>
            <ac:picMk id="7" creationId="{00000000-0000-0000-0000-000000000000}"/>
          </ac:picMkLst>
        </pc:picChg>
        <pc:picChg chg="mod">
          <ac:chgData name="Richard Anderson" userId="4654cc452026b74c" providerId="LiveId" clId="{EC088369-BD97-4593-93FE-807676B5B788}" dt="2020-03-30T21:19:11.908" v="4591" actId="1076"/>
          <ac:picMkLst>
            <pc:docMk/>
            <pc:sldMk cId="2438399233" sldId="266"/>
            <ac:picMk id="8" creationId="{00000000-0000-0000-0000-000000000000}"/>
          </ac:picMkLst>
        </pc:picChg>
        <pc:picChg chg="mod">
          <ac:chgData name="Richard Anderson" userId="4654cc452026b74c" providerId="LiveId" clId="{EC088369-BD97-4593-93FE-807676B5B788}" dt="2020-03-30T21:19:36.418" v="4604" actId="1076"/>
          <ac:picMkLst>
            <pc:docMk/>
            <pc:sldMk cId="2438399233" sldId="266"/>
            <ac:picMk id="9" creationId="{00000000-0000-0000-0000-000000000000}"/>
          </ac:picMkLst>
        </pc:picChg>
        <pc:picChg chg="add mod">
          <ac:chgData name="Richard Anderson" userId="4654cc452026b74c" providerId="LiveId" clId="{EC088369-BD97-4593-93FE-807676B5B788}" dt="2020-03-30T21:19:32.830" v="4603" actId="1076"/>
          <ac:picMkLst>
            <pc:docMk/>
            <pc:sldMk cId="2438399233" sldId="266"/>
            <ac:picMk id="3074" creationId="{16628BD3-14C0-4872-93B0-80B3D10E8196}"/>
          </ac:picMkLst>
        </pc:picChg>
        <pc:picChg chg="add mod">
          <ac:chgData name="Richard Anderson" userId="4654cc452026b74c" providerId="LiveId" clId="{EC088369-BD97-4593-93FE-807676B5B788}" dt="2020-03-30T21:19:37.568" v="4605" actId="1076"/>
          <ac:picMkLst>
            <pc:docMk/>
            <pc:sldMk cId="2438399233" sldId="266"/>
            <ac:picMk id="3076" creationId="{C0507365-83E2-446D-9FAB-591F0D143128}"/>
          </ac:picMkLst>
        </pc:picChg>
      </pc:sldChg>
      <pc:sldChg chg="addSp modSp">
        <pc:chgData name="Richard Anderson" userId="4654cc452026b74c" providerId="LiveId" clId="{EC088369-BD97-4593-93FE-807676B5B788}" dt="2020-03-30T21:17:14.787" v="4577" actId="1076"/>
        <pc:sldMkLst>
          <pc:docMk/>
          <pc:sldMk cId="2025462845" sldId="269"/>
        </pc:sldMkLst>
        <pc:picChg chg="add mod">
          <ac:chgData name="Richard Anderson" userId="4654cc452026b74c" providerId="LiveId" clId="{EC088369-BD97-4593-93FE-807676B5B788}" dt="2020-03-30T21:15:21.148" v="4574" actId="1076"/>
          <ac:picMkLst>
            <pc:docMk/>
            <pc:sldMk cId="2025462845" sldId="269"/>
            <ac:picMk id="14" creationId="{991F8B5A-4912-40B8-BA21-16EA2EA50EF4}"/>
          </ac:picMkLst>
        </pc:picChg>
        <pc:picChg chg="add mod">
          <ac:chgData name="Richard Anderson" userId="4654cc452026b74c" providerId="LiveId" clId="{EC088369-BD97-4593-93FE-807676B5B788}" dt="2020-03-30T21:17:14.787" v="4577" actId="1076"/>
          <ac:picMkLst>
            <pc:docMk/>
            <pc:sldMk cId="2025462845" sldId="269"/>
            <ac:picMk id="2050" creationId="{AB9DA981-024E-423C-91C8-3B229ABBBE6D}"/>
          </ac:picMkLst>
        </pc:picChg>
      </pc:sldChg>
      <pc:sldChg chg="addSp delSp modSp mod">
        <pc:chgData name="Richard Anderson" userId="4654cc452026b74c" providerId="LiveId" clId="{EC088369-BD97-4593-93FE-807676B5B788}" dt="2020-03-30T21:24:43.296" v="4635" actId="1076"/>
        <pc:sldMkLst>
          <pc:docMk/>
          <pc:sldMk cId="3781692825" sldId="270"/>
        </pc:sldMkLst>
        <pc:spChg chg="mod">
          <ac:chgData name="Richard Anderson" userId="4654cc452026b74c" providerId="LiveId" clId="{EC088369-BD97-4593-93FE-807676B5B788}" dt="2020-03-30T21:24:37.092" v="4634" actId="20577"/>
          <ac:spMkLst>
            <pc:docMk/>
            <pc:sldMk cId="3781692825" sldId="270"/>
            <ac:spMk id="2" creationId="{00000000-0000-0000-0000-000000000000}"/>
          </ac:spMkLst>
        </pc:spChg>
        <pc:picChg chg="add del">
          <ac:chgData name="Richard Anderson" userId="4654cc452026b74c" providerId="LiveId" clId="{EC088369-BD97-4593-93FE-807676B5B788}" dt="2020-03-30T21:23:31.033" v="4607" actId="21"/>
          <ac:picMkLst>
            <pc:docMk/>
            <pc:sldMk cId="3781692825" sldId="270"/>
            <ac:picMk id="4098" creationId="{A2EB7D2E-0538-46F3-A758-74DAA03C3F64}"/>
          </ac:picMkLst>
        </pc:picChg>
        <pc:picChg chg="add mod">
          <ac:chgData name="Richard Anderson" userId="4654cc452026b74c" providerId="LiveId" clId="{EC088369-BD97-4593-93FE-807676B5B788}" dt="2020-03-30T21:24:43.296" v="4635" actId="1076"/>
          <ac:picMkLst>
            <pc:docMk/>
            <pc:sldMk cId="3781692825" sldId="270"/>
            <ac:picMk id="4100" creationId="{D4B405C3-17D4-4126-9A19-84C195F023FF}"/>
          </ac:picMkLst>
        </pc:picChg>
      </pc:sldChg>
      <pc:sldChg chg="addSp delSp modSp mod">
        <pc:chgData name="Richard Anderson" userId="4654cc452026b74c" providerId="LiveId" clId="{EC088369-BD97-4593-93FE-807676B5B788}" dt="2020-03-30T23:36:23.422" v="5250" actId="1076"/>
        <pc:sldMkLst>
          <pc:docMk/>
          <pc:sldMk cId="1028925804" sldId="271"/>
        </pc:sldMkLst>
        <pc:spChg chg="mod">
          <ac:chgData name="Richard Anderson" userId="4654cc452026b74c" providerId="LiveId" clId="{EC088369-BD97-4593-93FE-807676B5B788}" dt="2020-03-30T23:30:04.017" v="5133" actId="20577"/>
          <ac:spMkLst>
            <pc:docMk/>
            <pc:sldMk cId="1028925804" sldId="271"/>
            <ac:spMk id="2" creationId="{00000000-0000-0000-0000-000000000000}"/>
          </ac:spMkLst>
        </pc:spChg>
        <pc:spChg chg="del">
          <ac:chgData name="Richard Anderson" userId="4654cc452026b74c" providerId="LiveId" clId="{EC088369-BD97-4593-93FE-807676B5B788}" dt="2020-03-30T23:29:33.096" v="5115"/>
          <ac:spMkLst>
            <pc:docMk/>
            <pc:sldMk cId="1028925804" sldId="271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0T23:33:19.664" v="5231" actId="27636"/>
          <ac:spMkLst>
            <pc:docMk/>
            <pc:sldMk cId="1028925804" sldId="271"/>
            <ac:spMk id="7" creationId="{A6108820-4178-4795-B80E-021CB7B3485D}"/>
          </ac:spMkLst>
        </pc:spChg>
        <pc:spChg chg="add mod">
          <ac:chgData name="Richard Anderson" userId="4654cc452026b74c" providerId="LiveId" clId="{EC088369-BD97-4593-93FE-807676B5B788}" dt="2020-03-30T23:33:19.661" v="5230" actId="27636"/>
          <ac:spMkLst>
            <pc:docMk/>
            <pc:sldMk cId="1028925804" sldId="271"/>
            <ac:spMk id="8" creationId="{14CAF49C-E785-493D-9CAB-B9AB37364596}"/>
          </ac:spMkLst>
        </pc:spChg>
        <pc:spChg chg="add mod">
          <ac:chgData name="Richard Anderson" userId="4654cc452026b74c" providerId="LiveId" clId="{EC088369-BD97-4593-93FE-807676B5B788}" dt="2020-03-30T23:30:59.797" v="5135" actId="1076"/>
          <ac:spMkLst>
            <pc:docMk/>
            <pc:sldMk cId="1028925804" sldId="271"/>
            <ac:spMk id="9" creationId="{EC4EB053-E6A4-47CE-AC8E-0C0EEBC69BF6}"/>
          </ac:spMkLst>
        </pc:spChg>
        <pc:picChg chg="add mod">
          <ac:chgData name="Richard Anderson" userId="4654cc452026b74c" providerId="LiveId" clId="{EC088369-BD97-4593-93FE-807676B5B788}" dt="2020-03-30T23:30:59.797" v="5135" actId="1076"/>
          <ac:picMkLst>
            <pc:docMk/>
            <pc:sldMk cId="1028925804" sldId="271"/>
            <ac:picMk id="10" creationId="{F2081030-16D5-4DC1-A614-68887A98814D}"/>
          </ac:picMkLst>
        </pc:picChg>
        <pc:picChg chg="add mod">
          <ac:chgData name="Richard Anderson" userId="4654cc452026b74c" providerId="LiveId" clId="{EC088369-BD97-4593-93FE-807676B5B788}" dt="2020-03-30T23:30:59.797" v="5135" actId="1076"/>
          <ac:picMkLst>
            <pc:docMk/>
            <pc:sldMk cId="1028925804" sldId="271"/>
            <ac:picMk id="11" creationId="{AF8AB040-4E8B-4E80-B0CB-A47C91917110}"/>
          </ac:picMkLst>
        </pc:picChg>
        <pc:picChg chg="add mod">
          <ac:chgData name="Richard Anderson" userId="4654cc452026b74c" providerId="LiveId" clId="{EC088369-BD97-4593-93FE-807676B5B788}" dt="2020-03-30T23:36:18.958" v="5248" actId="14100"/>
          <ac:picMkLst>
            <pc:docMk/>
            <pc:sldMk cId="1028925804" sldId="271"/>
            <ac:picMk id="12" creationId="{56BF5926-8133-4E25-9B18-A268CE8C8014}"/>
          </ac:picMkLst>
        </pc:picChg>
        <pc:picChg chg="add mod">
          <ac:chgData name="Richard Anderson" userId="4654cc452026b74c" providerId="LiveId" clId="{EC088369-BD97-4593-93FE-807676B5B788}" dt="2020-03-30T23:36:23.422" v="5250" actId="1076"/>
          <ac:picMkLst>
            <pc:docMk/>
            <pc:sldMk cId="1028925804" sldId="271"/>
            <ac:picMk id="13" creationId="{42F80B15-6AF6-4E06-8F58-E3B0ADE1AF5C}"/>
          </ac:picMkLst>
        </pc:picChg>
        <pc:picChg chg="add mod">
          <ac:chgData name="Richard Anderson" userId="4654cc452026b74c" providerId="LiveId" clId="{EC088369-BD97-4593-93FE-807676B5B788}" dt="2020-03-30T23:35:53.479" v="5240" actId="1076"/>
          <ac:picMkLst>
            <pc:docMk/>
            <pc:sldMk cId="1028925804" sldId="271"/>
            <ac:picMk id="14" creationId="{DE1B780A-A7F5-430F-BA58-EE1F998B303B}"/>
          </ac:picMkLst>
        </pc:picChg>
      </pc:sldChg>
      <pc:sldChg chg="addSp modSp mod">
        <pc:chgData name="Richard Anderson" userId="4654cc452026b74c" providerId="LiveId" clId="{EC088369-BD97-4593-93FE-807676B5B788}" dt="2020-03-30T23:41:35.170" v="5466" actId="1076"/>
        <pc:sldMkLst>
          <pc:docMk/>
          <pc:sldMk cId="2003433210" sldId="272"/>
        </pc:sldMkLst>
        <pc:spChg chg="mod">
          <ac:chgData name="Richard Anderson" userId="4654cc452026b74c" providerId="LiveId" clId="{EC088369-BD97-4593-93FE-807676B5B788}" dt="2020-03-30T23:40:12.425" v="5458" actId="20577"/>
          <ac:spMkLst>
            <pc:docMk/>
            <pc:sldMk cId="2003433210" sldId="272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0T23:37:47.870" v="5289"/>
          <ac:spMkLst>
            <pc:docMk/>
            <pc:sldMk cId="2003433210" sldId="272"/>
            <ac:spMk id="7" creationId="{D4696AC9-AB83-4776-AE46-2447B262C99F}"/>
          </ac:spMkLst>
        </pc:spChg>
        <pc:spChg chg="add">
          <ac:chgData name="Richard Anderson" userId="4654cc452026b74c" providerId="LiveId" clId="{EC088369-BD97-4593-93FE-807676B5B788}" dt="2020-03-30T23:40:56.695" v="5459"/>
          <ac:spMkLst>
            <pc:docMk/>
            <pc:sldMk cId="2003433210" sldId="272"/>
            <ac:spMk id="10" creationId="{AF3580DF-D836-40A1-B717-D1B86B88CF1C}"/>
          </ac:spMkLst>
        </pc:spChg>
        <pc:picChg chg="add mod">
          <ac:chgData name="Richard Anderson" userId="4654cc452026b74c" providerId="LiveId" clId="{EC088369-BD97-4593-93FE-807676B5B788}" dt="2020-03-30T23:41:14.733" v="5461" actId="1076"/>
          <ac:picMkLst>
            <pc:docMk/>
            <pc:sldMk cId="2003433210" sldId="272"/>
            <ac:picMk id="8" creationId="{05C8FCDE-6B44-4AF0-BCA4-EB5034C68C95}"/>
          </ac:picMkLst>
        </pc:picChg>
        <pc:picChg chg="add mod">
          <ac:chgData name="Richard Anderson" userId="4654cc452026b74c" providerId="LiveId" clId="{EC088369-BD97-4593-93FE-807676B5B788}" dt="2020-03-30T23:41:29.888" v="5465" actId="1076"/>
          <ac:picMkLst>
            <pc:docMk/>
            <pc:sldMk cId="2003433210" sldId="272"/>
            <ac:picMk id="9" creationId="{B893E200-BC1A-4EBC-9BA5-1531F6BCDE73}"/>
          </ac:picMkLst>
        </pc:picChg>
        <pc:picChg chg="add mod">
          <ac:chgData name="Richard Anderson" userId="4654cc452026b74c" providerId="LiveId" clId="{EC088369-BD97-4593-93FE-807676B5B788}" dt="2020-03-30T23:41:27.474" v="5464" actId="1076"/>
          <ac:picMkLst>
            <pc:docMk/>
            <pc:sldMk cId="2003433210" sldId="272"/>
            <ac:picMk id="11" creationId="{4A48B140-D438-4B85-A3BB-79A2040113C3}"/>
          </ac:picMkLst>
        </pc:picChg>
        <pc:picChg chg="add mod">
          <ac:chgData name="Richard Anderson" userId="4654cc452026b74c" providerId="LiveId" clId="{EC088369-BD97-4593-93FE-807676B5B788}" dt="2020-03-30T23:41:35.170" v="5466" actId="1076"/>
          <ac:picMkLst>
            <pc:docMk/>
            <pc:sldMk cId="2003433210" sldId="272"/>
            <ac:picMk id="12" creationId="{E226FC4B-8B79-48FD-8949-1E627EBEC25D}"/>
          </ac:picMkLst>
        </pc:picChg>
        <pc:picChg chg="add mod">
          <ac:chgData name="Richard Anderson" userId="4654cc452026b74c" providerId="LiveId" clId="{EC088369-BD97-4593-93FE-807676B5B788}" dt="2020-03-30T23:41:25.772" v="5463" actId="1076"/>
          <ac:picMkLst>
            <pc:docMk/>
            <pc:sldMk cId="2003433210" sldId="272"/>
            <ac:picMk id="13" creationId="{7A722063-C308-4663-A8B0-9D703D70E7C1}"/>
          </ac:picMkLst>
        </pc:picChg>
        <pc:picChg chg="add">
          <ac:chgData name="Richard Anderson" userId="4654cc452026b74c" providerId="LiveId" clId="{EC088369-BD97-4593-93FE-807676B5B788}" dt="2020-03-30T23:41:07.745" v="5460"/>
          <ac:picMkLst>
            <pc:docMk/>
            <pc:sldMk cId="2003433210" sldId="272"/>
            <ac:picMk id="14" creationId="{2064674C-EED7-4A34-B602-F0CDC77A1729}"/>
          </ac:picMkLst>
        </pc:picChg>
      </pc:sldChg>
      <pc:sldChg chg="addSp delSp modSp mod">
        <pc:chgData name="Richard Anderson" userId="4654cc452026b74c" providerId="LiveId" clId="{EC088369-BD97-4593-93FE-807676B5B788}" dt="2020-03-31T00:29:03.171" v="6733" actId="1076"/>
        <pc:sldMkLst>
          <pc:docMk/>
          <pc:sldMk cId="2717595887" sldId="273"/>
        </pc:sldMkLst>
        <pc:spChg chg="del">
          <ac:chgData name="Richard Anderson" userId="4654cc452026b74c" providerId="LiveId" clId="{EC088369-BD97-4593-93FE-807676B5B788}" dt="2020-03-31T00:22:51.959" v="6438"/>
          <ac:spMkLst>
            <pc:docMk/>
            <pc:sldMk cId="2717595887" sldId="273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1T00:25:56.863" v="6720" actId="20577"/>
          <ac:spMkLst>
            <pc:docMk/>
            <pc:sldMk cId="2717595887" sldId="273"/>
            <ac:spMk id="7" creationId="{60A087B7-0362-4872-A6D8-0FC64905A14A}"/>
          </ac:spMkLst>
        </pc:spChg>
        <pc:spChg chg="add mod">
          <ac:chgData name="Richard Anderson" userId="4654cc452026b74c" providerId="LiveId" clId="{EC088369-BD97-4593-93FE-807676B5B788}" dt="2020-03-31T00:25:54.942" v="6710" actId="27636"/>
          <ac:spMkLst>
            <pc:docMk/>
            <pc:sldMk cId="2717595887" sldId="273"/>
            <ac:spMk id="8" creationId="{68FD6215-22DA-482A-860D-C27597882866}"/>
          </ac:spMkLst>
        </pc:spChg>
        <pc:picChg chg="add mod">
          <ac:chgData name="Richard Anderson" userId="4654cc452026b74c" providerId="LiveId" clId="{EC088369-BD97-4593-93FE-807676B5B788}" dt="2020-03-31T00:27:27.045" v="6722" actId="1076"/>
          <ac:picMkLst>
            <pc:docMk/>
            <pc:sldMk cId="2717595887" sldId="273"/>
            <ac:picMk id="9" creationId="{7CD607AE-249A-4ED7-9171-BEB6E76588E8}"/>
          </ac:picMkLst>
        </pc:picChg>
        <pc:picChg chg="add mod">
          <ac:chgData name="Richard Anderson" userId="4654cc452026b74c" providerId="LiveId" clId="{EC088369-BD97-4593-93FE-807676B5B788}" dt="2020-03-31T00:27:43.538" v="6724" actId="1076"/>
          <ac:picMkLst>
            <pc:docMk/>
            <pc:sldMk cId="2717595887" sldId="273"/>
            <ac:picMk id="10" creationId="{FDE860A6-110B-4CAA-B251-17C5DAB0A4C8}"/>
          </ac:picMkLst>
        </pc:picChg>
        <pc:picChg chg="add mod">
          <ac:chgData name="Richard Anderson" userId="4654cc452026b74c" providerId="LiveId" clId="{EC088369-BD97-4593-93FE-807676B5B788}" dt="2020-03-31T00:28:06.596" v="6728" actId="14100"/>
          <ac:picMkLst>
            <pc:docMk/>
            <pc:sldMk cId="2717595887" sldId="273"/>
            <ac:picMk id="11" creationId="{2A9B6D04-F4E3-42B2-B0D0-61F1F45F6302}"/>
          </ac:picMkLst>
        </pc:picChg>
        <pc:picChg chg="add mod">
          <ac:chgData name="Richard Anderson" userId="4654cc452026b74c" providerId="LiveId" clId="{EC088369-BD97-4593-93FE-807676B5B788}" dt="2020-03-31T00:29:03.171" v="6733" actId="1076"/>
          <ac:picMkLst>
            <pc:docMk/>
            <pc:sldMk cId="2717595887" sldId="273"/>
            <ac:picMk id="12" creationId="{B780A23E-7244-4CBB-B3BE-1072B157E7CF}"/>
          </ac:picMkLst>
        </pc:picChg>
        <pc:picChg chg="add mod">
          <ac:chgData name="Richard Anderson" userId="4654cc452026b74c" providerId="LiveId" clId="{EC088369-BD97-4593-93FE-807676B5B788}" dt="2020-03-31T00:28:58.471" v="6732" actId="1076"/>
          <ac:picMkLst>
            <pc:docMk/>
            <pc:sldMk cId="2717595887" sldId="273"/>
            <ac:picMk id="13" creationId="{24025DD0-0B25-43B1-9B3A-0891D1AC0A1E}"/>
          </ac:picMkLst>
        </pc:picChg>
      </pc:sldChg>
      <pc:sldChg chg="addSp delSp modSp mod">
        <pc:chgData name="Richard Anderson" userId="4654cc452026b74c" providerId="LiveId" clId="{EC088369-BD97-4593-93FE-807676B5B788}" dt="2020-03-30T23:51:45.632" v="5808" actId="1076"/>
        <pc:sldMkLst>
          <pc:docMk/>
          <pc:sldMk cId="844222604" sldId="274"/>
        </pc:sldMkLst>
        <pc:spChg chg="del">
          <ac:chgData name="Richard Anderson" userId="4654cc452026b74c" providerId="LiveId" clId="{EC088369-BD97-4593-93FE-807676B5B788}" dt="2020-03-30T23:46:45.486" v="5468"/>
          <ac:spMkLst>
            <pc:docMk/>
            <pc:sldMk cId="844222604" sldId="274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0T23:50:28.943" v="5794" actId="20577"/>
          <ac:spMkLst>
            <pc:docMk/>
            <pc:sldMk cId="844222604" sldId="274"/>
            <ac:spMk id="9" creationId="{C1F449B5-43E6-411E-AC8A-27D8172CB468}"/>
          </ac:spMkLst>
        </pc:spChg>
        <pc:spChg chg="add mod">
          <ac:chgData name="Richard Anderson" userId="4654cc452026b74c" providerId="LiveId" clId="{EC088369-BD97-4593-93FE-807676B5B788}" dt="2020-03-30T23:50:22.012" v="5774" actId="27636"/>
          <ac:spMkLst>
            <pc:docMk/>
            <pc:sldMk cId="844222604" sldId="274"/>
            <ac:spMk id="10" creationId="{E65B995A-BA49-4442-A727-5328BA5DA5FF}"/>
          </ac:spMkLst>
        </pc:spChg>
        <pc:grpChg chg="add mod">
          <ac:chgData name="Richard Anderson" userId="4654cc452026b74c" providerId="LiveId" clId="{EC088369-BD97-4593-93FE-807676B5B788}" dt="2020-03-30T23:51:38.572" v="5804" actId="1076"/>
          <ac:grpSpMkLst>
            <pc:docMk/>
            <pc:sldMk cId="844222604" sldId="274"/>
            <ac:grpSpMk id="11" creationId="{EE925587-8335-4CD3-A7F5-0AD61E13AC6B}"/>
          </ac:grpSpMkLst>
        </pc:grpChg>
        <pc:picChg chg="add mod">
          <ac:chgData name="Richard Anderson" userId="4654cc452026b74c" providerId="LiveId" clId="{EC088369-BD97-4593-93FE-807676B5B788}" dt="2020-03-30T23:51:45.632" v="5808" actId="1076"/>
          <ac:picMkLst>
            <pc:docMk/>
            <pc:sldMk cId="844222604" sldId="274"/>
            <ac:picMk id="7" creationId="{4CCEFB05-5A35-4D26-B7B6-DCB6571C62E2}"/>
          </ac:picMkLst>
        </pc:picChg>
        <pc:picChg chg="add mod">
          <ac:chgData name="Richard Anderson" userId="4654cc452026b74c" providerId="LiveId" clId="{EC088369-BD97-4593-93FE-807676B5B788}" dt="2020-03-30T23:51:40.409" v="5805" actId="1076"/>
          <ac:picMkLst>
            <pc:docMk/>
            <pc:sldMk cId="844222604" sldId="274"/>
            <ac:picMk id="8" creationId="{AEBDACCA-5926-4C49-95A0-8E59B89E6F55}"/>
          </ac:picMkLst>
        </pc:picChg>
        <pc:picChg chg="add mod">
          <ac:chgData name="Richard Anderson" userId="4654cc452026b74c" providerId="LiveId" clId="{EC088369-BD97-4593-93FE-807676B5B788}" dt="2020-03-30T23:51:44.072" v="5807" actId="1076"/>
          <ac:picMkLst>
            <pc:docMk/>
            <pc:sldMk cId="844222604" sldId="274"/>
            <ac:picMk id="14" creationId="{799055F6-A8E0-4348-8771-3C658A466A96}"/>
          </ac:picMkLst>
        </pc:picChg>
        <pc:picChg chg="add mod">
          <ac:chgData name="Richard Anderson" userId="4654cc452026b74c" providerId="LiveId" clId="{EC088369-BD97-4593-93FE-807676B5B788}" dt="2020-03-30T23:51:33.522" v="5802" actId="1076"/>
          <ac:picMkLst>
            <pc:docMk/>
            <pc:sldMk cId="844222604" sldId="274"/>
            <ac:picMk id="15" creationId="{B6857F3B-A4DF-4F15-827C-3EB2C46BC102}"/>
          </ac:picMkLst>
        </pc:picChg>
      </pc:sldChg>
      <pc:sldChg chg="addSp delSp modSp mod">
        <pc:chgData name="Richard Anderson" userId="4654cc452026b74c" providerId="LiveId" clId="{EC088369-BD97-4593-93FE-807676B5B788}" dt="2020-03-31T00:22:24.348" v="6437" actId="1076"/>
        <pc:sldMkLst>
          <pc:docMk/>
          <pc:sldMk cId="3202831247" sldId="275"/>
        </pc:sldMkLst>
        <pc:spChg chg="del">
          <ac:chgData name="Richard Anderson" userId="4654cc452026b74c" providerId="LiveId" clId="{EC088369-BD97-4593-93FE-807676B5B788}" dt="2020-03-31T00:16:31.673" v="6121"/>
          <ac:spMkLst>
            <pc:docMk/>
            <pc:sldMk cId="3202831247" sldId="275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1T00:18:21.576" v="6411" actId="20577"/>
          <ac:spMkLst>
            <pc:docMk/>
            <pc:sldMk cId="3202831247" sldId="275"/>
            <ac:spMk id="7" creationId="{83CCE9F1-8C23-4E60-9903-DDB6CC4FE142}"/>
          </ac:spMkLst>
        </pc:spChg>
        <pc:spChg chg="add del mod">
          <ac:chgData name="Richard Anderson" userId="4654cc452026b74c" providerId="LiveId" clId="{EC088369-BD97-4593-93FE-807676B5B788}" dt="2020-03-31T00:20:44.951" v="6418"/>
          <ac:spMkLst>
            <pc:docMk/>
            <pc:sldMk cId="3202831247" sldId="275"/>
            <ac:spMk id="8" creationId="{2B8D5BAA-F2FE-41BE-9B84-EE20469817E5}"/>
          </ac:spMkLst>
        </pc:spChg>
        <pc:spChg chg="add mod">
          <ac:chgData name="Richard Anderson" userId="4654cc452026b74c" providerId="LiveId" clId="{EC088369-BD97-4593-93FE-807676B5B788}" dt="2020-03-31T00:20:16.383" v="6417" actId="1076"/>
          <ac:spMkLst>
            <pc:docMk/>
            <pc:sldMk cId="3202831247" sldId="275"/>
            <ac:spMk id="12" creationId="{DC986B9F-EC45-4353-90EF-15842DA1BF4D}"/>
          </ac:spMkLst>
        </pc:spChg>
        <pc:spChg chg="add mod">
          <ac:chgData name="Richard Anderson" userId="4654cc452026b74c" providerId="LiveId" clId="{EC088369-BD97-4593-93FE-807676B5B788}" dt="2020-03-31T00:21:11.553" v="6423" actId="1076"/>
          <ac:spMkLst>
            <pc:docMk/>
            <pc:sldMk cId="3202831247" sldId="275"/>
            <ac:spMk id="13" creationId="{D6459365-4DAD-4EC2-93AC-E6045403C193}"/>
          </ac:spMkLst>
        </pc:spChg>
        <pc:picChg chg="add mod">
          <ac:chgData name="Richard Anderson" userId="4654cc452026b74c" providerId="LiveId" clId="{EC088369-BD97-4593-93FE-807676B5B788}" dt="2020-03-31T00:18:48.543" v="6413" actId="1076"/>
          <ac:picMkLst>
            <pc:docMk/>
            <pc:sldMk cId="3202831247" sldId="275"/>
            <ac:picMk id="9" creationId="{735476AF-71B8-48FA-B4BC-88037B57A69F}"/>
          </ac:picMkLst>
        </pc:picChg>
        <pc:picChg chg="add mod">
          <ac:chgData name="Richard Anderson" userId="4654cc452026b74c" providerId="LiveId" clId="{EC088369-BD97-4593-93FE-807676B5B788}" dt="2020-03-31T00:21:14.277" v="6424" actId="1076"/>
          <ac:picMkLst>
            <pc:docMk/>
            <pc:sldMk cId="3202831247" sldId="275"/>
            <ac:picMk id="10" creationId="{79AFFFD5-1459-4E79-BB38-75FF135DCF29}"/>
          </ac:picMkLst>
        </pc:picChg>
        <pc:picChg chg="add mod">
          <ac:chgData name="Richard Anderson" userId="4654cc452026b74c" providerId="LiveId" clId="{EC088369-BD97-4593-93FE-807676B5B788}" dt="2020-03-31T00:21:18.491" v="6426" actId="14100"/>
          <ac:picMkLst>
            <pc:docMk/>
            <pc:sldMk cId="3202831247" sldId="275"/>
            <ac:picMk id="11" creationId="{7FCDD2A8-6DF7-40BA-A740-A7D74F3FACEC}"/>
          </ac:picMkLst>
        </pc:picChg>
        <pc:picChg chg="add mod">
          <ac:chgData name="Richard Anderson" userId="4654cc452026b74c" providerId="LiveId" clId="{EC088369-BD97-4593-93FE-807676B5B788}" dt="2020-03-31T00:22:22.848" v="6436" actId="1076"/>
          <ac:picMkLst>
            <pc:docMk/>
            <pc:sldMk cId="3202831247" sldId="275"/>
            <ac:picMk id="14" creationId="{3425C38C-A64E-4405-A973-328E55DDFAB1}"/>
          </ac:picMkLst>
        </pc:picChg>
        <pc:picChg chg="add mod">
          <ac:chgData name="Richard Anderson" userId="4654cc452026b74c" providerId="LiveId" clId="{EC088369-BD97-4593-93FE-807676B5B788}" dt="2020-03-31T00:21:52.754" v="6430" actId="1076"/>
          <ac:picMkLst>
            <pc:docMk/>
            <pc:sldMk cId="3202831247" sldId="275"/>
            <ac:picMk id="15" creationId="{0DC41BD3-9CD8-4E17-ADA6-7C6595A4EB8D}"/>
          </ac:picMkLst>
        </pc:picChg>
        <pc:picChg chg="add mod">
          <ac:chgData name="Richard Anderson" userId="4654cc452026b74c" providerId="LiveId" clId="{EC088369-BD97-4593-93FE-807676B5B788}" dt="2020-03-31T00:21:50.252" v="6429" actId="1076"/>
          <ac:picMkLst>
            <pc:docMk/>
            <pc:sldMk cId="3202831247" sldId="275"/>
            <ac:picMk id="16" creationId="{F9DC9DBA-AC1D-42EA-A4A6-8C84A94E4B32}"/>
          </ac:picMkLst>
        </pc:picChg>
        <pc:picChg chg="add mod">
          <ac:chgData name="Richard Anderson" userId="4654cc452026b74c" providerId="LiveId" clId="{EC088369-BD97-4593-93FE-807676B5B788}" dt="2020-03-31T00:22:24.348" v="6437" actId="1076"/>
          <ac:picMkLst>
            <pc:docMk/>
            <pc:sldMk cId="3202831247" sldId="275"/>
            <ac:picMk id="17" creationId="{CA51F8DE-BA06-485D-B43A-621ACB49B28D}"/>
          </ac:picMkLst>
        </pc:picChg>
      </pc:sldChg>
      <pc:sldChg chg="modSp mod">
        <pc:chgData name="Richard Anderson" userId="4654cc452026b74c" providerId="LiveId" clId="{EC088369-BD97-4593-93FE-807676B5B788}" dt="2020-03-30T17:17:04.562" v="2305" actId="20577"/>
        <pc:sldMkLst>
          <pc:docMk/>
          <pc:sldMk cId="7440596" sldId="276"/>
        </pc:sldMkLst>
        <pc:spChg chg="mod">
          <ac:chgData name="Richard Anderson" userId="4654cc452026b74c" providerId="LiveId" clId="{EC088369-BD97-4593-93FE-807676B5B788}" dt="2020-03-30T17:17:04.562" v="2305" actId="20577"/>
          <ac:spMkLst>
            <pc:docMk/>
            <pc:sldMk cId="7440596" sldId="276"/>
            <ac:spMk id="3" creationId="{00000000-0000-0000-0000-000000000000}"/>
          </ac:spMkLst>
        </pc:spChg>
      </pc:sldChg>
      <pc:sldChg chg="modSp mod">
        <pc:chgData name="Richard Anderson" userId="4654cc452026b74c" providerId="LiveId" clId="{EC088369-BD97-4593-93FE-807676B5B788}" dt="2020-03-30T18:22:07.956" v="3027" actId="20577"/>
        <pc:sldMkLst>
          <pc:docMk/>
          <pc:sldMk cId="3741785937" sldId="277"/>
        </pc:sldMkLst>
        <pc:spChg chg="mod">
          <ac:chgData name="Richard Anderson" userId="4654cc452026b74c" providerId="LiveId" clId="{EC088369-BD97-4593-93FE-807676B5B788}" dt="2020-03-30T18:22:07.956" v="3027" actId="20577"/>
          <ac:spMkLst>
            <pc:docMk/>
            <pc:sldMk cId="3741785937" sldId="277"/>
            <ac:spMk id="3" creationId="{00000000-0000-0000-0000-000000000000}"/>
          </ac:spMkLst>
        </pc:spChg>
      </pc:sldChg>
      <pc:sldChg chg="modSp mod">
        <pc:chgData name="Richard Anderson" userId="4654cc452026b74c" providerId="LiveId" clId="{EC088369-BD97-4593-93FE-807676B5B788}" dt="2020-03-30T07:20:49.008" v="1099" actId="20577"/>
        <pc:sldMkLst>
          <pc:docMk/>
          <pc:sldMk cId="4241064455" sldId="278"/>
        </pc:sldMkLst>
        <pc:spChg chg="mod">
          <ac:chgData name="Richard Anderson" userId="4654cc452026b74c" providerId="LiveId" clId="{EC088369-BD97-4593-93FE-807676B5B788}" dt="2020-03-30T07:20:49.008" v="1099" actId="20577"/>
          <ac:spMkLst>
            <pc:docMk/>
            <pc:sldMk cId="4241064455" sldId="278"/>
            <ac:spMk id="2" creationId="{00000000-0000-0000-0000-000000000000}"/>
          </ac:spMkLst>
        </pc:spChg>
      </pc:sldChg>
      <pc:sldChg chg="modSp mod">
        <pc:chgData name="Richard Anderson" userId="4654cc452026b74c" providerId="LiveId" clId="{EC088369-BD97-4593-93FE-807676B5B788}" dt="2020-03-30T18:54:30.162" v="3569" actId="20577"/>
        <pc:sldMkLst>
          <pc:docMk/>
          <pc:sldMk cId="4275940681" sldId="279"/>
        </pc:sldMkLst>
        <pc:spChg chg="mod">
          <ac:chgData name="Richard Anderson" userId="4654cc452026b74c" providerId="LiveId" clId="{EC088369-BD97-4593-93FE-807676B5B788}" dt="2020-03-30T18:54:30.162" v="3569" actId="20577"/>
          <ac:spMkLst>
            <pc:docMk/>
            <pc:sldMk cId="4275940681" sldId="279"/>
            <ac:spMk id="3" creationId="{00000000-0000-0000-0000-000000000000}"/>
          </ac:spMkLst>
        </pc:spChg>
      </pc:sldChg>
      <pc:sldChg chg="addSp delSp modSp mod">
        <pc:chgData name="Richard Anderson" userId="4654cc452026b74c" providerId="LiveId" clId="{EC088369-BD97-4593-93FE-807676B5B788}" dt="2020-03-30T21:08:52.404" v="4472" actId="1076"/>
        <pc:sldMkLst>
          <pc:docMk/>
          <pc:sldMk cId="515695430" sldId="280"/>
        </pc:sldMkLst>
        <pc:spChg chg="mod">
          <ac:chgData name="Richard Anderson" userId="4654cc452026b74c" providerId="LiveId" clId="{EC088369-BD97-4593-93FE-807676B5B788}" dt="2020-03-30T20:59:41.860" v="4464" actId="20577"/>
          <ac:spMkLst>
            <pc:docMk/>
            <pc:sldMk cId="515695430" sldId="280"/>
            <ac:spMk id="2" creationId="{00000000-0000-0000-0000-000000000000}"/>
          </ac:spMkLst>
        </pc:spChg>
        <pc:spChg chg="mod">
          <ac:chgData name="Richard Anderson" userId="4654cc452026b74c" providerId="LiveId" clId="{EC088369-BD97-4593-93FE-807676B5B788}" dt="2020-03-30T20:53:20.912" v="4426" actId="20577"/>
          <ac:spMkLst>
            <pc:docMk/>
            <pc:sldMk cId="515695430" sldId="280"/>
            <ac:spMk id="3" creationId="{00000000-0000-0000-0000-000000000000}"/>
          </ac:spMkLst>
        </pc:spChg>
        <pc:spChg chg="add del">
          <ac:chgData name="Richard Anderson" userId="4654cc452026b74c" providerId="LiveId" clId="{EC088369-BD97-4593-93FE-807676B5B788}" dt="2020-03-30T20:54:31.754" v="4432"/>
          <ac:spMkLst>
            <pc:docMk/>
            <pc:sldMk cId="515695430" sldId="280"/>
            <ac:spMk id="4" creationId="{820D7A0A-C36C-45A3-8132-F87D25332F96}"/>
          </ac:spMkLst>
        </pc:spChg>
        <pc:picChg chg="add mod">
          <ac:chgData name="Richard Anderson" userId="4654cc452026b74c" providerId="LiveId" clId="{EC088369-BD97-4593-93FE-807676B5B788}" dt="2020-03-30T20:59:49.371" v="4466" actId="1076"/>
          <ac:picMkLst>
            <pc:docMk/>
            <pc:sldMk cId="515695430" sldId="280"/>
            <ac:picMk id="5" creationId="{EE45D68B-4E45-4AD8-9173-1C65DBB7AAE9}"/>
          </ac:picMkLst>
        </pc:picChg>
        <pc:picChg chg="add mod">
          <ac:chgData name="Richard Anderson" userId="4654cc452026b74c" providerId="LiveId" clId="{EC088369-BD97-4593-93FE-807676B5B788}" dt="2020-03-30T20:59:53.638" v="4467" actId="1076"/>
          <ac:picMkLst>
            <pc:docMk/>
            <pc:sldMk cId="515695430" sldId="280"/>
            <ac:picMk id="6" creationId="{6BAA50FC-9A53-4B2F-B1C1-4BEDEF976AC0}"/>
          </ac:picMkLst>
        </pc:picChg>
        <pc:picChg chg="add mod">
          <ac:chgData name="Richard Anderson" userId="4654cc452026b74c" providerId="LiveId" clId="{EC088369-BD97-4593-93FE-807676B5B788}" dt="2020-03-30T21:08:52.404" v="4472" actId="1076"/>
          <ac:picMkLst>
            <pc:docMk/>
            <pc:sldMk cId="515695430" sldId="280"/>
            <ac:picMk id="8" creationId="{34D479BD-E1EE-4B47-B0A5-BB488BC87828}"/>
          </ac:picMkLst>
        </pc:picChg>
        <pc:picChg chg="add mod">
          <ac:chgData name="Richard Anderson" userId="4654cc452026b74c" providerId="LiveId" clId="{EC088369-BD97-4593-93FE-807676B5B788}" dt="2020-03-30T20:59:47.394" v="4465" actId="1076"/>
          <ac:picMkLst>
            <pc:docMk/>
            <pc:sldMk cId="515695430" sldId="280"/>
            <ac:picMk id="1028" creationId="{D981BA4A-8C1E-4D8A-B12A-CCA466BEB9E9}"/>
          </ac:picMkLst>
        </pc:picChg>
      </pc:sldChg>
      <pc:sldChg chg="modSp del mod">
        <pc:chgData name="Richard Anderson" userId="4654cc452026b74c" providerId="LiveId" clId="{EC088369-BD97-4593-93FE-807676B5B788}" dt="2020-03-30T21:13:52.463" v="4484" actId="2696"/>
        <pc:sldMkLst>
          <pc:docMk/>
          <pc:sldMk cId="3358282589" sldId="281"/>
        </pc:sldMkLst>
        <pc:spChg chg="mod">
          <ac:chgData name="Richard Anderson" userId="4654cc452026b74c" providerId="LiveId" clId="{EC088369-BD97-4593-93FE-807676B5B788}" dt="2020-03-30T21:13:40.668" v="4483" actId="5793"/>
          <ac:spMkLst>
            <pc:docMk/>
            <pc:sldMk cId="3358282589" sldId="281"/>
            <ac:spMk id="3" creationId="{00000000-0000-0000-0000-000000000000}"/>
          </ac:spMkLst>
        </pc:spChg>
      </pc:sldChg>
      <pc:sldChg chg="modSp mod">
        <pc:chgData name="Richard Anderson" userId="4654cc452026b74c" providerId="LiveId" clId="{EC088369-BD97-4593-93FE-807676B5B788}" dt="2020-03-30T20:44:25.393" v="4045" actId="20577"/>
        <pc:sldMkLst>
          <pc:docMk/>
          <pc:sldMk cId="3730567104" sldId="282"/>
        </pc:sldMkLst>
        <pc:spChg chg="mod">
          <ac:chgData name="Richard Anderson" userId="4654cc452026b74c" providerId="LiveId" clId="{EC088369-BD97-4593-93FE-807676B5B788}" dt="2020-03-30T20:41:38.327" v="3957" actId="20577"/>
          <ac:spMkLst>
            <pc:docMk/>
            <pc:sldMk cId="3730567104" sldId="282"/>
            <ac:spMk id="2" creationId="{00000000-0000-0000-0000-000000000000}"/>
          </ac:spMkLst>
        </pc:spChg>
        <pc:spChg chg="mod">
          <ac:chgData name="Richard Anderson" userId="4654cc452026b74c" providerId="LiveId" clId="{EC088369-BD97-4593-93FE-807676B5B788}" dt="2020-03-30T20:44:25.393" v="4045" actId="20577"/>
          <ac:spMkLst>
            <pc:docMk/>
            <pc:sldMk cId="3730567104" sldId="282"/>
            <ac:spMk id="3" creationId="{00000000-0000-0000-0000-000000000000}"/>
          </ac:spMkLst>
        </pc:spChg>
      </pc:sldChg>
      <pc:sldChg chg="modSp add mod">
        <pc:chgData name="Richard Anderson" userId="4654cc452026b74c" providerId="LiveId" clId="{EC088369-BD97-4593-93FE-807676B5B788}" dt="2020-03-30T06:15:58.996" v="303" actId="20577"/>
        <pc:sldMkLst>
          <pc:docMk/>
          <pc:sldMk cId="2127249199" sldId="285"/>
        </pc:sldMkLst>
        <pc:spChg chg="mod">
          <ac:chgData name="Richard Anderson" userId="4654cc452026b74c" providerId="LiveId" clId="{EC088369-BD97-4593-93FE-807676B5B788}" dt="2020-03-30T05:59:36.646" v="16" actId="20577"/>
          <ac:spMkLst>
            <pc:docMk/>
            <pc:sldMk cId="2127249199" sldId="285"/>
            <ac:spMk id="2" creationId="{37830514-B4B5-4E61-A26D-1AE10AFAFB2D}"/>
          </ac:spMkLst>
        </pc:spChg>
        <pc:spChg chg="mod">
          <ac:chgData name="Richard Anderson" userId="4654cc452026b74c" providerId="LiveId" clId="{EC088369-BD97-4593-93FE-807676B5B788}" dt="2020-03-30T06:15:58.996" v="303" actId="20577"/>
          <ac:spMkLst>
            <pc:docMk/>
            <pc:sldMk cId="2127249199" sldId="285"/>
            <ac:spMk id="3" creationId="{B8917EA0-FC77-4204-ABDA-D4B37E414D3A}"/>
          </ac:spMkLst>
        </pc:spChg>
      </pc:sldChg>
      <pc:sldChg chg="modSp add mod">
        <pc:chgData name="Richard Anderson" userId="4654cc452026b74c" providerId="LiveId" clId="{EC088369-BD97-4593-93FE-807676B5B788}" dt="2020-03-30T06:28:07.893" v="691" actId="20577"/>
        <pc:sldMkLst>
          <pc:docMk/>
          <pc:sldMk cId="1356587359" sldId="286"/>
        </pc:sldMkLst>
        <pc:spChg chg="mod">
          <ac:chgData name="Richard Anderson" userId="4654cc452026b74c" providerId="LiveId" clId="{EC088369-BD97-4593-93FE-807676B5B788}" dt="2020-03-30T06:16:13.781" v="320" actId="20577"/>
          <ac:spMkLst>
            <pc:docMk/>
            <pc:sldMk cId="1356587359" sldId="286"/>
            <ac:spMk id="2" creationId="{9625B420-CA6B-402D-A0F4-A4CE45E4AEAC}"/>
          </ac:spMkLst>
        </pc:spChg>
        <pc:spChg chg="mod">
          <ac:chgData name="Richard Anderson" userId="4654cc452026b74c" providerId="LiveId" clId="{EC088369-BD97-4593-93FE-807676B5B788}" dt="2020-03-30T06:28:07.893" v="691" actId="20577"/>
          <ac:spMkLst>
            <pc:docMk/>
            <pc:sldMk cId="1356587359" sldId="286"/>
            <ac:spMk id="3" creationId="{72B00956-8DC5-4531-98DA-F77641AD5DC4}"/>
          </ac:spMkLst>
        </pc:spChg>
      </pc:sldChg>
      <pc:sldChg chg="modSp add mod">
        <pc:chgData name="Richard Anderson" userId="4654cc452026b74c" providerId="LiveId" clId="{EC088369-BD97-4593-93FE-807676B5B788}" dt="2020-03-30T21:14:31.686" v="4570" actId="20577"/>
        <pc:sldMkLst>
          <pc:docMk/>
          <pc:sldMk cId="670514081" sldId="287"/>
        </pc:sldMkLst>
        <pc:spChg chg="mod">
          <ac:chgData name="Richard Anderson" userId="4654cc452026b74c" providerId="LiveId" clId="{EC088369-BD97-4593-93FE-807676B5B788}" dt="2020-03-30T07:10:44.060" v="706" actId="20577"/>
          <ac:spMkLst>
            <pc:docMk/>
            <pc:sldMk cId="670514081" sldId="287"/>
            <ac:spMk id="2" creationId="{E6C42044-28E3-47E0-8C1B-65E81D1D664C}"/>
          </ac:spMkLst>
        </pc:spChg>
        <pc:spChg chg="mod">
          <ac:chgData name="Richard Anderson" userId="4654cc452026b74c" providerId="LiveId" clId="{EC088369-BD97-4593-93FE-807676B5B788}" dt="2020-03-30T21:14:31.686" v="4570" actId="20577"/>
          <ac:spMkLst>
            <pc:docMk/>
            <pc:sldMk cId="670514081" sldId="287"/>
            <ac:spMk id="3" creationId="{E92D48AB-2F6D-4FF6-BD25-5283C0F58BA6}"/>
          </ac:spMkLst>
        </pc:spChg>
      </pc:sldChg>
      <pc:sldChg chg="modSp add mod">
        <pc:chgData name="Richard Anderson" userId="4654cc452026b74c" providerId="LiveId" clId="{EC088369-BD97-4593-93FE-807676B5B788}" dt="2020-03-30T17:15:23.116" v="2291" actId="20577"/>
        <pc:sldMkLst>
          <pc:docMk/>
          <pc:sldMk cId="3559773080" sldId="288"/>
        </pc:sldMkLst>
        <pc:spChg chg="mod">
          <ac:chgData name="Richard Anderson" userId="4654cc452026b74c" providerId="LiveId" clId="{EC088369-BD97-4593-93FE-807676B5B788}" dt="2020-03-30T17:01:42.194" v="1872" actId="20577"/>
          <ac:spMkLst>
            <pc:docMk/>
            <pc:sldMk cId="3559773080" sldId="288"/>
            <ac:spMk id="2" creationId="{10DE0827-5DDF-4E88-9B81-8C352B76664C}"/>
          </ac:spMkLst>
        </pc:spChg>
        <pc:spChg chg="mod">
          <ac:chgData name="Richard Anderson" userId="4654cc452026b74c" providerId="LiveId" clId="{EC088369-BD97-4593-93FE-807676B5B788}" dt="2020-03-30T17:15:23.116" v="2291" actId="20577"/>
          <ac:spMkLst>
            <pc:docMk/>
            <pc:sldMk cId="3559773080" sldId="288"/>
            <ac:spMk id="3" creationId="{3E2D64B5-6462-434F-BBAA-3657C16D7009}"/>
          </ac:spMkLst>
        </pc:spChg>
      </pc:sldChg>
      <pc:sldChg chg="modSp add mod">
        <pc:chgData name="Richard Anderson" userId="4654cc452026b74c" providerId="LiveId" clId="{EC088369-BD97-4593-93FE-807676B5B788}" dt="2020-03-30T20:48:05.771" v="4065" actId="20577"/>
        <pc:sldMkLst>
          <pc:docMk/>
          <pc:sldMk cId="4055266462" sldId="289"/>
        </pc:sldMkLst>
        <pc:spChg chg="mod">
          <ac:chgData name="Richard Anderson" userId="4654cc452026b74c" providerId="LiveId" clId="{EC088369-BD97-4593-93FE-807676B5B788}" dt="2020-03-30T20:41:56.360" v="3972" actId="20577"/>
          <ac:spMkLst>
            <pc:docMk/>
            <pc:sldMk cId="4055266462" sldId="289"/>
            <ac:spMk id="2" creationId="{075EFE4D-BF2E-4F7F-9D48-0A37B042153C}"/>
          </ac:spMkLst>
        </pc:spChg>
        <pc:spChg chg="mod">
          <ac:chgData name="Richard Anderson" userId="4654cc452026b74c" providerId="LiveId" clId="{EC088369-BD97-4593-93FE-807676B5B788}" dt="2020-03-30T20:48:05.771" v="4065" actId="20577"/>
          <ac:spMkLst>
            <pc:docMk/>
            <pc:sldMk cId="4055266462" sldId="289"/>
            <ac:spMk id="3" creationId="{2C05D5A4-A5B4-4610-A6A4-3FFFD385EC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154A2-05FE-47B3-AC65-BC7390313379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2C520-A73E-4566-A8F7-7C18DF123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66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F81-B42B-40A7-898F-146F1D3C7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B6895-92C1-4C4C-9B00-DD301A247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9FE66-7B8C-4743-92A0-A06B180B9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40FAA-B909-4946-8CEF-3B3997CB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EA8B0-45CC-46F3-B8FF-8A6CDEC0F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4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ED5A4-AE6C-40DA-BCDD-C750652F8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A2655-61B1-40DB-A8B1-884F6F23D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12278-16F9-419D-9E6F-6B30764A0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D42B5-EDD4-4E33-9844-97B8952A8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73CA7-A722-4DF2-9A7D-38227EC2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3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974F86-8B7F-459A-BBC9-479132698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6F1BB0-CBC5-45DF-BE08-4A6A08468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090FF-A020-464E-851C-0F3DE5E0D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1A201-431A-4084-AC9A-94B929B31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6C4B7-557B-42F3-8FAC-C1428956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0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33EC-6252-423B-A4F5-522DBC9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49E51-BF78-4AA4-9E9B-4E7A3085E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38BE8-C6B5-4CB8-9546-83E26506F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53BDF-263D-4953-9930-D0B03C921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A3A4E-EF11-4076-A697-85B685C1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2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2E5BF-163C-4C10-953A-A19874F59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9DD07-0C6A-4220-B3F2-BA0B3D325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99568-6B31-4DC0-86FB-D59FAB8F1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92198-7F9D-4730-B6D9-A3CED08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3D0CE-490E-4C14-B060-094C7914C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7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57898-BB5B-4B3F-8845-F05B278F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CF7CB-905F-4C4D-8047-29D60C30F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FA6E2-DC77-4BC5-BA01-84A0910CB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647EB-06C3-44E0-9F10-231A8A2E2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CAD47-652F-464D-AC0D-D79ACEA65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AF432-24F1-4469-9DB1-7D607EDA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9A6FB-C549-4D84-8E40-E611F7E53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0A581-98DF-465D-9602-506F4476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BA4B6-BFE9-4FEC-A645-F4427A929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AFA76F-AE79-4543-BAC9-D23430354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501A44-BCC6-4C28-BB29-B2B3D1C3B2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46B58D-CEFF-46E4-AC64-573368F7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2315F6-1971-46CE-BF7F-D9862DA3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5BEAFF-B35E-451C-A0D9-687E6906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21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69CF-F44F-47A5-8E5A-B5F0DD812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F38154-D148-4C48-8AF7-4085124D7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55C12-2E93-40F2-BCE0-374B237B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ECE60-F2E1-44C9-84FB-C56D9FC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56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C73930-BC58-4504-B418-DB16FC2C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1A2E74-FE84-487B-A9AD-4A25493E8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2EA65-D46C-447E-B605-E5A63DC9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8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C4CCA-1D30-4FE4-A32C-E4B28F3DB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CD7F-3528-4BBE-B540-5EDC1724D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C7515-84E2-4A38-9E93-342CD226D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91A39-281B-40C7-9558-83F92201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91E3E-BE2E-44E5-A4C0-629A0B1AC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C154F-AF05-424A-B384-2A9C0EA51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81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090E-D71B-457D-917C-9A02948CC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5DE1CA-C106-4631-9583-CCB799DE95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F25DE1-02C4-49BB-89D6-1407F4746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BFD66-F1ED-45A3-A272-DA312C9AE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DB0F1-C3E6-4B89-B86A-1B98D0B8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6E1C1-930A-4BA8-95D3-39E8B82B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0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86366C-0593-4800-8932-C536B361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701F5-AE89-4881-B007-CD6D7538E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8E0BD-B6E8-4681-8C9A-182A780BF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A76F9-7A64-4970-B6FE-58BC2577E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45F81-1E64-46FA-AB26-F8039DB5F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4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gif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6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jpeg"/><Relationship Id="rId7" Type="http://schemas.openxmlformats.org/officeDocument/2006/relationships/image" Target="../media/image5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gif"/><Relationship Id="rId5" Type="http://schemas.openxmlformats.org/officeDocument/2006/relationships/image" Target="../media/image69.emf"/><Relationship Id="rId4" Type="http://schemas.openxmlformats.org/officeDocument/2006/relationships/image" Target="../media/image68.emf"/><Relationship Id="rId9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image" Target="../media/image53.png"/><Relationship Id="rId7" Type="http://schemas.openxmlformats.org/officeDocument/2006/relationships/image" Target="../media/image7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8.jpeg"/><Relationship Id="rId4" Type="http://schemas.openxmlformats.org/officeDocument/2006/relationships/image" Target="../media/image73.jpeg"/><Relationship Id="rId9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5.png"/><Relationship Id="rId7" Type="http://schemas.openxmlformats.org/officeDocument/2006/relationships/image" Target="../media/image82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3.xml"/><Relationship Id="rId7" Type="http://schemas.openxmlformats.org/officeDocument/2006/relationships/image" Target="../media/image6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.xml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7.xml"/><Relationship Id="rId7" Type="http://schemas.openxmlformats.org/officeDocument/2006/relationships/image" Target="../media/image11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1ED15-34C5-4D94-8EB6-9DC29797C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Development Engineering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DE1100-CCB2-463D-9806-6043C79BE4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CSE 590 B</a:t>
            </a:r>
          </a:p>
          <a:p>
            <a:r>
              <a:rPr lang="en-US" dirty="0"/>
              <a:t>Course Overview</a:t>
            </a:r>
          </a:p>
          <a:p>
            <a:r>
              <a:rPr lang="en-US" dirty="0"/>
              <a:t>Richard Anderson</a:t>
            </a:r>
          </a:p>
        </p:txBody>
      </p:sp>
    </p:spTree>
    <p:extLst>
      <p:ext uri="{BB962C8B-B14F-4D97-AF65-F5344CB8AC3E}">
        <p14:creationId xmlns:p14="http://schemas.microsoft.com/office/powerpoint/2010/main" val="3313148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Projecting Health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A087B7-0362-4872-A6D8-0FC64905A1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Video based education in Health</a:t>
            </a:r>
          </a:p>
          <a:p>
            <a:r>
              <a:rPr lang="en-US" dirty="0"/>
              <a:t>Implementation with PATH</a:t>
            </a:r>
          </a:p>
          <a:p>
            <a:r>
              <a:rPr lang="en-US" dirty="0"/>
              <a:t>Community created video content</a:t>
            </a:r>
          </a:p>
          <a:p>
            <a:r>
              <a:rPr lang="en-US" dirty="0"/>
              <a:t>Facilitated showing in Mothers’ groups</a:t>
            </a:r>
          </a:p>
          <a:p>
            <a:r>
              <a:rPr lang="en-US" dirty="0"/>
              <a:t>Broad range of health messaging</a:t>
            </a:r>
          </a:p>
          <a:p>
            <a:pPr lvl="1"/>
            <a:r>
              <a:rPr lang="en-US" dirty="0"/>
              <a:t>Maternal Health</a:t>
            </a:r>
          </a:p>
          <a:p>
            <a:pPr lvl="1"/>
            <a:r>
              <a:rPr lang="en-US" dirty="0"/>
              <a:t>Immunization</a:t>
            </a:r>
          </a:p>
          <a:p>
            <a:pPr lvl="1"/>
            <a:r>
              <a:rPr lang="en-US" dirty="0"/>
              <a:t>Family Planning</a:t>
            </a:r>
          </a:p>
          <a:p>
            <a:pPr lvl="1"/>
            <a:r>
              <a:rPr lang="en-US" dirty="0"/>
              <a:t>Infectious diseases</a:t>
            </a:r>
          </a:p>
          <a:p>
            <a:pPr lvl="1"/>
            <a:r>
              <a:rPr lang="en-US" dirty="0"/>
              <a:t>Sanitation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FD6215-22DA-482A-860D-C275978828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1A61C-C9C1-4516-8496-38A06D4AD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5EC23-FA67-4378-B60E-8A79802D5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25845-58D3-4A94-B5F7-54AA623B8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 descr="unit-surestart-communities-sabji.jpg">
            <a:extLst>
              <a:ext uri="{FF2B5EF4-FFF2-40B4-BE49-F238E27FC236}">
                <a16:creationId xmlns:a16="http://schemas.microsoft.com/office/drawing/2014/main" id="{7CD607AE-249A-4ED7-9171-BEB6E76588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303213"/>
            <a:ext cx="3581400" cy="2686050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FDE860A6-110B-4CAA-B251-17C5DAB0A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303213"/>
            <a:ext cx="1757363" cy="200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anderson\Pictures\Brittany\IMG_4980.JPG">
            <a:extLst>
              <a:ext uri="{FF2B5EF4-FFF2-40B4-BE49-F238E27FC236}">
                <a16:creationId xmlns:a16="http://schemas.microsoft.com/office/drawing/2014/main" id="{2A9B6D04-F4E3-42B2-B0D0-61F1F45F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6" y="3205163"/>
            <a:ext cx="3567113" cy="267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780A23E-7244-4CBB-B3BE-1072B157E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206" y="2810049"/>
            <a:ext cx="2204650" cy="145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025DD0-0B25-43B1-9B3A-0891D1AC0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722" y="4439782"/>
            <a:ext cx="2173618" cy="14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595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Data Kit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F449B5-43E6-411E-AC8A-27D8172CB4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Digital Data Collection on Android Phones</a:t>
            </a:r>
          </a:p>
          <a:p>
            <a:r>
              <a:rPr lang="en-US" dirty="0"/>
              <a:t>Launched by Gaetano Borriello (2008)</a:t>
            </a:r>
          </a:p>
          <a:p>
            <a:r>
              <a:rPr lang="en-US" dirty="0"/>
              <a:t>Took over project in 2014</a:t>
            </a:r>
          </a:p>
          <a:p>
            <a:r>
              <a:rPr lang="en-US" dirty="0"/>
              <a:t>ODK 1.0 Forms based data collection</a:t>
            </a:r>
          </a:p>
          <a:p>
            <a:pPr lvl="1"/>
            <a:r>
              <a:rPr lang="en-US" dirty="0"/>
              <a:t>Spun out as independent Open Source Project</a:t>
            </a:r>
          </a:p>
          <a:p>
            <a:r>
              <a:rPr lang="en-US" dirty="0"/>
              <a:t>ODK-X  Mobile Data Management </a:t>
            </a:r>
          </a:p>
          <a:p>
            <a:r>
              <a:rPr lang="en-US" dirty="0"/>
              <a:t>Multiple current projects in immunization and with IRC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65B995A-BA49-4442-A727-5328BA5DA5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BB299-9C4C-40F3-807C-B06F206E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52068-9FD0-435D-9344-1A0F57CE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DB2FD-43B0-4D18-BE0F-D2CF75D1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EFB05-5A35-4D26-B7B6-DCB6571C6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7406" y="4574164"/>
            <a:ext cx="982261" cy="1782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BDACCA-5926-4C49-95A0-8E59B89E6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1445" y="4715908"/>
            <a:ext cx="2200184" cy="165013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E925587-8335-4CD3-A7F5-0AD61E13AC6B}"/>
              </a:ext>
            </a:extLst>
          </p:cNvPr>
          <p:cNvGrpSpPr/>
          <p:nvPr/>
        </p:nvGrpSpPr>
        <p:grpSpPr>
          <a:xfrm>
            <a:off x="7418758" y="2029097"/>
            <a:ext cx="1031133" cy="1972197"/>
            <a:chOff x="717390" y="1492207"/>
            <a:chExt cx="2684449" cy="519935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7EDE395-FB25-493A-8385-7F31DB7118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" t="1387" r="2948" b="1971"/>
            <a:stretch/>
          </p:blipFill>
          <p:spPr>
            <a:xfrm>
              <a:off x="717390" y="1492207"/>
              <a:ext cx="2684449" cy="5199353"/>
            </a:xfrm>
            <a:prstGeom prst="round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798D1ED-344E-428B-93D8-2BA0823BC6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669" y="2206509"/>
              <a:ext cx="2250615" cy="3754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99055F6-A8E0-4348-8771-3C658A466A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906" y="1977441"/>
            <a:ext cx="1856381" cy="19984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857F3B-A4DF-4F15-827C-3EB2C46BC1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9412" y="251621"/>
            <a:ext cx="4614388" cy="139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22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Financial Services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CCE9F1-8C23-4E60-9903-DDB6CC4FE1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with BMGF</a:t>
            </a:r>
          </a:p>
          <a:p>
            <a:r>
              <a:rPr lang="en-US" dirty="0"/>
              <a:t>Funded to investigate technological challenges to adoption of Digital Financial Services</a:t>
            </a:r>
          </a:p>
          <a:p>
            <a:r>
              <a:rPr lang="en-US" dirty="0"/>
              <a:t>Project Areas</a:t>
            </a:r>
          </a:p>
          <a:p>
            <a:pPr lvl="1"/>
            <a:r>
              <a:rPr lang="en-US" dirty="0"/>
              <a:t>Security and Fraud</a:t>
            </a:r>
          </a:p>
          <a:p>
            <a:pPr lvl="1"/>
            <a:r>
              <a:rPr lang="en-US" dirty="0"/>
              <a:t>USSD Technology</a:t>
            </a:r>
          </a:p>
          <a:p>
            <a:pPr lvl="1"/>
            <a:r>
              <a:rPr lang="en-US" dirty="0"/>
              <a:t>Technological Inclusion</a:t>
            </a:r>
          </a:p>
          <a:p>
            <a:r>
              <a:rPr lang="en-US" dirty="0"/>
              <a:t>Established center in Lahore, Pakistan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C4DB3-FF40-402E-B0BA-FF5D0CFE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DD896-AF9E-4700-AA2E-7B32AABAC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C9F61-F56F-472B-89B8-309C24A9C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2" descr="MoU Signing">
            <a:extLst>
              <a:ext uri="{FF2B5EF4-FFF2-40B4-BE49-F238E27FC236}">
                <a16:creationId xmlns:a16="http://schemas.microsoft.com/office/drawing/2014/main" id="{735476AF-71B8-48FA-B4BC-88037B57A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-23813"/>
            <a:ext cx="2571750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AFFFD5-1459-4E79-BB38-75FF135DC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5" y="1245834"/>
            <a:ext cx="2458430" cy="1703025"/>
          </a:xfrm>
          <a:prstGeom prst="rect">
            <a:avLst/>
          </a:prstGeom>
        </p:spPr>
      </p:pic>
      <p:pic>
        <p:nvPicPr>
          <p:cNvPr id="11" name="Picture 2" descr="Ug_mobile_money">
            <a:extLst>
              <a:ext uri="{FF2B5EF4-FFF2-40B4-BE49-F238E27FC236}">
                <a16:creationId xmlns:a16="http://schemas.microsoft.com/office/drawing/2014/main" id="{7FCDD2A8-6DF7-40BA-A740-A7D74F3FA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r="21313" b="1679"/>
          <a:stretch/>
        </p:blipFill>
        <p:spPr bwMode="auto">
          <a:xfrm>
            <a:off x="6619875" y="3166527"/>
            <a:ext cx="1533525" cy="149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986B9F-EC45-4353-90EF-15842DA1BF4D}"/>
              </a:ext>
            </a:extLst>
          </p:cNvPr>
          <p:cNvSpPr txBox="1"/>
          <p:nvPr/>
        </p:nvSpPr>
        <p:spPr>
          <a:xfrm>
            <a:off x="527588" y="6119336"/>
            <a:ext cx="5330777" cy="738664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Improved access to financial services is critical for raising people out of poverty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6459365-4DAD-4EC2-93AC-E6045403C193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10182224" y="2511425"/>
            <a:ext cx="1895475" cy="22306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indent="0" defTabSz="6858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Waseela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-e-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haq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program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ki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taraf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se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apkay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Rs.25200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rupay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aya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hain.apka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ye number03314311169BISP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mein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register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tha.ap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is number per 03017073199 call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karein</a:t>
            </a:r>
            <a:endParaRPr lang="en-US" sz="1400" b="1" dirty="0">
              <a:solidFill>
                <a:prstClr val="black"/>
              </a:solidFill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25C38C-A64E-4405-A973-328E55DDFA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1663" y="5270384"/>
            <a:ext cx="1377640" cy="10332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C41BD3-9CD8-4E17-ADA6-7C6595A4E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5552" y="5167312"/>
            <a:ext cx="868818" cy="137160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F9DC9DBA-AC1D-42EA-A4A6-8C84A94E4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760" y="3320286"/>
            <a:ext cx="889118" cy="133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Image result for thin sim">
            <a:extLst>
              <a:ext uri="{FF2B5EF4-FFF2-40B4-BE49-F238E27FC236}">
                <a16:creationId xmlns:a16="http://schemas.microsoft.com/office/drawing/2014/main" id="{CA51F8DE-BA06-485D-B43A-621ACB49B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198" y="5167312"/>
            <a:ext cx="1784053" cy="144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831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30514-B4B5-4E61-A26D-1AE10AFA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17EA0-FC77-4204-ABDA-D4B37E414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Prepare students to take on Development Engineering job assignments</a:t>
            </a:r>
          </a:p>
          <a:p>
            <a:pPr lvl="1"/>
            <a:r>
              <a:rPr lang="en-US" dirty="0"/>
              <a:t>Work on a product with Development Engineering applications</a:t>
            </a:r>
          </a:p>
          <a:p>
            <a:pPr lvl="1"/>
            <a:r>
              <a:rPr lang="en-US" dirty="0"/>
              <a:t>Take a job with an organization doing Development Engineering</a:t>
            </a:r>
          </a:p>
          <a:p>
            <a:pPr lvl="1"/>
            <a:endParaRPr lang="en-US" dirty="0"/>
          </a:p>
          <a:p>
            <a:r>
              <a:rPr lang="en-US" dirty="0"/>
              <a:t>Generals skills:  Global engineering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6B2F2-B221-4C06-BF66-F7EB77ECE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9107-2A49-4993-9502-FA244F04E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2238A-70DA-417D-A820-AF355A2ED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49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5B420-CA6B-402D-A0F4-A4CE45E4A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00956-8DC5-4531-98DA-F77641AD5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Weekly presentation / discussion  (2 hours)</a:t>
            </a:r>
          </a:p>
          <a:p>
            <a:pPr lvl="1"/>
            <a:r>
              <a:rPr lang="en-US" dirty="0"/>
              <a:t>This is not a format I am familiar with, so we will have to figure it out</a:t>
            </a:r>
          </a:p>
          <a:p>
            <a:r>
              <a:rPr lang="en-US" dirty="0"/>
              <a:t>Discussion sections (1 hour)</a:t>
            </a:r>
          </a:p>
          <a:p>
            <a:pPr lvl="1"/>
            <a:r>
              <a:rPr lang="en-US" dirty="0"/>
              <a:t>Smaller group discussions</a:t>
            </a:r>
          </a:p>
          <a:p>
            <a:pPr lvl="1"/>
            <a:endParaRPr lang="en-US" dirty="0"/>
          </a:p>
          <a:p>
            <a:r>
              <a:rPr lang="en-US" dirty="0"/>
              <a:t>Weekly readings</a:t>
            </a:r>
          </a:p>
          <a:p>
            <a:r>
              <a:rPr lang="en-US" dirty="0"/>
              <a:t>Weekly assignments </a:t>
            </a:r>
          </a:p>
          <a:p>
            <a:r>
              <a:rPr lang="en-US" dirty="0"/>
              <a:t>Course grade will be based on 7 of 9 assignments.</a:t>
            </a:r>
          </a:p>
          <a:p>
            <a:pPr lvl="1"/>
            <a:r>
              <a:rPr lang="en-US" dirty="0"/>
              <a:t>This is done to allow flexibility for travel and deadlines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39ABE-BEB0-43B3-B45A-3CBF0DEF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CCB64-B0C1-4411-BCF4-6A59B6151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F143E-C27B-4E3B-9AB0-733D45DF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7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Post world war two development agenda</a:t>
            </a:r>
          </a:p>
          <a:p>
            <a:pPr lvl="1"/>
            <a:r>
              <a:rPr lang="en-US" dirty="0"/>
              <a:t>Substantial resources to global economic development</a:t>
            </a:r>
          </a:p>
          <a:p>
            <a:pPr lvl="1"/>
            <a:r>
              <a:rPr lang="en-US" dirty="0"/>
              <a:t>Establishment of global organizations: UN,  WHO,  </a:t>
            </a:r>
            <a:r>
              <a:rPr lang="en-US" dirty="0" err="1"/>
              <a:t>WorldBank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Tied to East-West conflict and decolonialization</a:t>
            </a:r>
          </a:p>
          <a:p>
            <a:pPr lvl="1"/>
            <a:r>
              <a:rPr lang="en-US" dirty="0"/>
              <a:t>Development = Expertise + Resources</a:t>
            </a:r>
          </a:p>
          <a:p>
            <a:r>
              <a:rPr lang="en-US" dirty="0"/>
              <a:t>Global development has been uneven</a:t>
            </a:r>
          </a:p>
          <a:p>
            <a:pPr lvl="1"/>
            <a:r>
              <a:rPr lang="en-US" dirty="0"/>
              <a:t>Many academic fields attempt to understand development</a:t>
            </a:r>
          </a:p>
          <a:p>
            <a:pPr lvl="1"/>
            <a:r>
              <a:rPr lang="en-US" dirty="0"/>
              <a:t>Understanding of process</a:t>
            </a:r>
          </a:p>
          <a:p>
            <a:pPr lvl="2"/>
            <a:r>
              <a:rPr lang="en-US" dirty="0"/>
              <a:t>Recognition of markets, local control, capacity development, partnerships</a:t>
            </a:r>
          </a:p>
          <a:p>
            <a:pPr lvl="1"/>
            <a:r>
              <a:rPr lang="en-US" dirty="0"/>
              <a:t>Development has divided into domains</a:t>
            </a:r>
          </a:p>
          <a:p>
            <a:pPr lvl="2"/>
            <a:r>
              <a:rPr lang="en-US" dirty="0"/>
              <a:t>With periodic pushes to break down silos and support cross-cutting programs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7774D-7E5B-47BD-89C1-7643F4010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8B9CB-79B0-4492-90D1-C750ED98A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70B10-F94D-427F-8586-465D8EA15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85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course will focus on appropriate technology</a:t>
            </a:r>
          </a:p>
          <a:p>
            <a:r>
              <a:rPr lang="en-US" dirty="0"/>
              <a:t>Recognition that technology is only one component, and that there are challenges outside of the scope of technology</a:t>
            </a:r>
          </a:p>
          <a:p>
            <a:r>
              <a:rPr lang="en-US" dirty="0"/>
              <a:t>Recognition that there are risks with technology,  and that technology can have negative consequences</a:t>
            </a:r>
          </a:p>
          <a:p>
            <a:r>
              <a:rPr lang="en-US" dirty="0"/>
              <a:t>However, there are many global problems that can be addressed by technological interventions</a:t>
            </a:r>
          </a:p>
          <a:p>
            <a:pPr lvl="1"/>
            <a:r>
              <a:rPr lang="en-US" dirty="0"/>
              <a:t>Where, to the first order, it is a good thing to do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77716-48C1-4BF4-BC4B-37E8CD3A7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55221-BE56-4980-953D-79F7FA982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2F86D-3BD8-47FD-A4A1-2828F7F52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40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Financial:</a:t>
            </a:r>
          </a:p>
          <a:p>
            <a:pPr lvl="1"/>
            <a:r>
              <a:rPr lang="en-US" dirty="0"/>
              <a:t>Targeting a radically different price point</a:t>
            </a:r>
          </a:p>
          <a:p>
            <a:pPr lvl="1"/>
            <a:r>
              <a:rPr lang="en-US" dirty="0"/>
              <a:t>Different trade offs between labor and technology</a:t>
            </a:r>
          </a:p>
          <a:p>
            <a:r>
              <a:rPr lang="en-US" dirty="0"/>
              <a:t>Infrastructure:</a:t>
            </a:r>
          </a:p>
          <a:p>
            <a:pPr lvl="1"/>
            <a:r>
              <a:rPr lang="en-US" dirty="0"/>
              <a:t>Network access and bandwidth</a:t>
            </a:r>
          </a:p>
          <a:p>
            <a:pPr lvl="1"/>
            <a:r>
              <a:rPr lang="en-US" dirty="0"/>
              <a:t>Electricity access and quality </a:t>
            </a:r>
          </a:p>
          <a:p>
            <a:r>
              <a:rPr lang="en-US" dirty="0"/>
              <a:t>Technology:</a:t>
            </a:r>
          </a:p>
          <a:p>
            <a:pPr lvl="1"/>
            <a:r>
              <a:rPr lang="en-US" dirty="0"/>
              <a:t>Different types of devices</a:t>
            </a:r>
          </a:p>
          <a:p>
            <a:pPr lvl="1"/>
            <a:r>
              <a:rPr lang="en-US" dirty="0"/>
              <a:t>Different modes of device access</a:t>
            </a:r>
          </a:p>
          <a:p>
            <a:pPr lvl="1"/>
            <a:r>
              <a:rPr lang="en-US" dirty="0"/>
              <a:t>Limitation on device access</a:t>
            </a:r>
          </a:p>
          <a:p>
            <a:r>
              <a:rPr lang="en-US" dirty="0"/>
              <a:t>Education</a:t>
            </a:r>
          </a:p>
          <a:p>
            <a:pPr lvl="1"/>
            <a:r>
              <a:rPr lang="en-US" dirty="0"/>
              <a:t>Different levels of literacy</a:t>
            </a:r>
          </a:p>
          <a:p>
            <a:pPr lvl="1"/>
            <a:r>
              <a:rPr lang="en-US" dirty="0"/>
              <a:t>Technological capacity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20323-A18A-41FB-9FBA-FE2D033D3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9A4D1-BCF2-426A-A1D9-5F7E2BE4A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F9310-7BCE-4083-B21E-FC55E8AA1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67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EFE4D-BF2E-4F7F-9D48-0A37B0421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5D5A4-A5B4-4610-A6A4-3FFFD385E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Language</a:t>
            </a:r>
          </a:p>
          <a:p>
            <a:pPr lvl="1"/>
            <a:r>
              <a:rPr lang="en-US" dirty="0"/>
              <a:t>Multilingual</a:t>
            </a:r>
          </a:p>
          <a:p>
            <a:pPr lvl="1"/>
            <a:r>
              <a:rPr lang="en-US" dirty="0"/>
              <a:t>Low-resource languages</a:t>
            </a:r>
          </a:p>
          <a:p>
            <a:r>
              <a:rPr lang="en-US" dirty="0"/>
              <a:t>Market Limitations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23356-797A-4018-A8B0-A88814C0A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C7113-96DD-4DB6-A467-97C64FE5E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0B7E1-16BF-4566-A4FB-29CC30C41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66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 and Development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Many different models</a:t>
            </a:r>
          </a:p>
          <a:p>
            <a:pPr lvl="1"/>
            <a:r>
              <a:rPr lang="en-US" dirty="0"/>
              <a:t>Come up with an idea</a:t>
            </a:r>
          </a:p>
          <a:p>
            <a:pPr lvl="1"/>
            <a:r>
              <a:rPr lang="en-US" dirty="0"/>
              <a:t>Flesh out the idea</a:t>
            </a:r>
          </a:p>
          <a:p>
            <a:pPr lvl="1"/>
            <a:r>
              <a:rPr lang="en-US" dirty="0"/>
              <a:t>Build a prototype</a:t>
            </a:r>
          </a:p>
          <a:p>
            <a:pPr lvl="1"/>
            <a:r>
              <a:rPr lang="en-US" dirty="0"/>
              <a:t>Build a better prototype</a:t>
            </a:r>
          </a:p>
          <a:p>
            <a:pPr lvl="1"/>
            <a:r>
              <a:rPr lang="en-US" dirty="0"/>
              <a:t>And another prototype</a:t>
            </a:r>
          </a:p>
          <a:p>
            <a:pPr lvl="1"/>
            <a:r>
              <a:rPr lang="en-US" dirty="0"/>
              <a:t>Engineer the system</a:t>
            </a:r>
          </a:p>
          <a:p>
            <a:pPr lvl="1"/>
            <a:r>
              <a:rPr lang="en-US" dirty="0"/>
              <a:t>Initial Deployment</a:t>
            </a:r>
          </a:p>
          <a:p>
            <a:pPr lvl="1"/>
            <a:r>
              <a:rPr lang="en-US" dirty="0"/>
              <a:t>Fix the system</a:t>
            </a:r>
          </a:p>
          <a:p>
            <a:pPr lvl="1"/>
            <a:r>
              <a:rPr lang="en-US" dirty="0"/>
              <a:t>Bigger deployment</a:t>
            </a:r>
          </a:p>
          <a:p>
            <a:pPr lvl="1"/>
            <a:r>
              <a:rPr lang="en-US" dirty="0"/>
              <a:t>Production release</a:t>
            </a:r>
          </a:p>
          <a:p>
            <a:pPr lvl="1"/>
            <a:r>
              <a:rPr lang="en-US" dirty="0"/>
              <a:t>Promote broad adoption</a:t>
            </a:r>
          </a:p>
          <a:p>
            <a:pPr lvl="1"/>
            <a:r>
              <a:rPr lang="en-US" dirty="0"/>
              <a:t>Keep the product running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5D68B-4E45-4AD8-9173-1C65DBB7A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934" y="1911351"/>
            <a:ext cx="2786591" cy="2089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A50FC-9A53-4B2F-B1C1-4BEDEF976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312" y="1751813"/>
            <a:ext cx="2952750" cy="2193914"/>
          </a:xfrm>
          <a:prstGeom prst="rect">
            <a:avLst/>
          </a:prstGeom>
        </p:spPr>
      </p:pic>
      <p:pic>
        <p:nvPicPr>
          <p:cNvPr id="1028" name="Picture 4" descr="Spiral Innovation Model">
            <a:extLst>
              <a:ext uri="{FF2B5EF4-FFF2-40B4-BE49-F238E27FC236}">
                <a16:creationId xmlns:a16="http://schemas.microsoft.com/office/drawing/2014/main" id="{D981BA4A-8C1E-4D8A-B12A-CCA466BEB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734" y="4977003"/>
            <a:ext cx="3352801" cy="164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D479BD-E1EE-4B47-B0A5-BB488BC87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6904" y="4896227"/>
            <a:ext cx="3331565" cy="145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1BD72E-A0BD-45E3-8E07-9EED98A8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DD8161D-3E99-4BDB-8B4E-D9AEF7B7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F3D5B3F-1481-4F9D-AD32-0CB68182E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95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1D33C-8033-49D1-9EAA-54B1243FE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6A79C-3EA3-4C5A-9068-EB379C428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Development Engineering Overview</a:t>
            </a:r>
          </a:p>
          <a:p>
            <a:r>
              <a:rPr lang="en-US" dirty="0"/>
              <a:t>My background</a:t>
            </a:r>
          </a:p>
          <a:p>
            <a:r>
              <a:rPr lang="en-US" dirty="0"/>
              <a:t>Course Mechanics</a:t>
            </a:r>
          </a:p>
          <a:p>
            <a:r>
              <a:rPr lang="en-US" dirty="0"/>
              <a:t>Development Engineering</a:t>
            </a:r>
          </a:p>
          <a:p>
            <a:r>
              <a:rPr lang="en-US" dirty="0"/>
              <a:t>Some background</a:t>
            </a:r>
          </a:p>
          <a:p>
            <a:r>
              <a:rPr lang="en-US" dirty="0"/>
              <a:t>Topics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B8F30-F043-4FE6-9985-CAD440926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D44FA-E5BE-4B4A-80B6-69D939D4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DB0A4-19B0-4E5A-B4DB-1C183ED9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69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04" y="450523"/>
            <a:ext cx="10644216" cy="591609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1872F-4610-4CD6-B780-899E06F61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58CBD-69C1-4C98-97FB-A82CBC98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F50E9-B3F4-430D-9996-304198378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64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09" y="581798"/>
            <a:ext cx="9649982" cy="550961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FD10B-34A1-4D99-A0C5-D73BFD979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A8708-B1F2-41EB-B5A8-D840F98CA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D025F-CFB7-43A1-9B17-C3C2C6692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29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044-28E3-47E0-8C1B-65E81D1D6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D48AB-2F6D-4FF6-BD25-5283C0F58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Critical issue is achieving long term impact</a:t>
            </a:r>
          </a:p>
          <a:p>
            <a:r>
              <a:rPr lang="en-US" dirty="0"/>
              <a:t>Field is criticized for too many pilots</a:t>
            </a:r>
          </a:p>
          <a:p>
            <a:r>
              <a:rPr lang="en-US" dirty="0"/>
              <a:t>Some projects should go no further than the pilot stage</a:t>
            </a:r>
          </a:p>
          <a:p>
            <a:pPr lvl="1"/>
            <a:r>
              <a:rPr lang="en-US" dirty="0"/>
              <a:t>Not a good idea</a:t>
            </a:r>
          </a:p>
          <a:p>
            <a:pPr lvl="1"/>
            <a:r>
              <a:rPr lang="en-US" dirty="0"/>
              <a:t>But identify learnings</a:t>
            </a:r>
          </a:p>
          <a:p>
            <a:r>
              <a:rPr lang="en-US" dirty="0"/>
              <a:t>Sustainability</a:t>
            </a:r>
          </a:p>
          <a:p>
            <a:pPr lvl="1"/>
            <a:r>
              <a:rPr lang="en-US" dirty="0"/>
              <a:t>Requires a business case, or market, or some means of keeping things going</a:t>
            </a:r>
          </a:p>
          <a:p>
            <a:pPr lvl="1"/>
            <a:r>
              <a:rPr lang="en-US" dirty="0"/>
              <a:t>Domain is not necessarily market driven</a:t>
            </a:r>
          </a:p>
          <a:p>
            <a:r>
              <a:rPr lang="en-US" dirty="0"/>
              <a:t>Product life cycle</a:t>
            </a:r>
          </a:p>
          <a:p>
            <a:pPr lvl="1"/>
            <a:r>
              <a:rPr lang="en-US" dirty="0"/>
              <a:t>Requires consideration of the entire product life-cycle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3EC42-4180-493A-92C6-8143DC72C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AEA70-D1C6-48F0-8BBA-F51C1706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41CC4-815E-49DA-AADB-1A5E75A1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14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Covid-19</a:t>
            </a:r>
            <a:br>
              <a:rPr lang="en-US" dirty="0"/>
            </a:br>
            <a:r>
              <a:rPr lang="en-US" dirty="0"/>
              <a:t>How has the world changed since Jan 21, 2020?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FB62-08A3-4767-BF67-71F49FAEA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E2D12-7D1A-48A7-9518-E99E7540A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4939F-5BEB-483D-A400-59A2DC907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64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Millennium development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International development goals established by United Nations in 2000</a:t>
            </a:r>
          </a:p>
          <a:p>
            <a:r>
              <a:rPr lang="en-US" dirty="0"/>
              <a:t>Targeted results by end of 2015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30" name="Picture 6" descr="http://acdn.tigurl.org/images/blogs/131-14091507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52801"/>
            <a:ext cx="5887082" cy="294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420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Millennium development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To eradicate extreme poverty and hunger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achieve universal primary education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promote gender equality and empower women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reduce child mortality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improve maternal health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combat HIV/AIDS, malaria, and other diseases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ensure environmental sustainability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develop a global partnership for development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14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538FA-E87D-439C-B8D4-859A086E0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Sustainable Development Goals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D90CA-EDB7-4CC6-AC9E-DE80DB1EF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global goals through 2030</a:t>
            </a:r>
          </a:p>
          <a:p>
            <a:pPr lvl="1"/>
            <a:r>
              <a:rPr lang="en-US" dirty="0"/>
              <a:t>17 Goals with 169 Targets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1CA7D-4257-4207-9EB0-D2E194B86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EAA68-F855-4DD9-9CEC-9F58DAD69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5A54E-CC03-4E0E-A720-67CBD90C4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26" name="Picture 2" descr="Image result for sustainable development go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09900"/>
            <a:ext cx="73342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977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Sustainable Development Goals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182880" indent="-182880">
              <a:buFont typeface="+mj-lt"/>
              <a:buAutoNum type="arabicPeriod"/>
            </a:pPr>
            <a:r>
              <a:rPr lang="en-US" dirty="0"/>
              <a:t>End poverty in all its forms everywhere</a:t>
            </a:r>
          </a:p>
          <a:p>
            <a:pPr marL="182880" indent="-182880">
              <a:buFont typeface="+mj-lt"/>
              <a:buAutoNum type="arabicPeriod"/>
            </a:pPr>
            <a:r>
              <a:rPr lang="en-US" dirty="0"/>
              <a:t>End hunger, achieve food security and improved nutrition and promote sustainable agriculture</a:t>
            </a:r>
          </a:p>
          <a:p>
            <a:pPr marL="182880" indent="-182880">
              <a:buFont typeface="+mj-lt"/>
              <a:buAutoNum type="arabicPeriod"/>
            </a:pPr>
            <a:r>
              <a:rPr lang="en-US" dirty="0"/>
              <a:t>Ensure healthy lives and promote well-being for all at all ages</a:t>
            </a:r>
          </a:p>
          <a:p>
            <a:pPr marL="182880" indent="-182880">
              <a:buFont typeface="+mj-lt"/>
              <a:buAutoNum type="arabicPeriod"/>
            </a:pPr>
            <a:r>
              <a:rPr lang="en-US" dirty="0"/>
              <a:t>Ensure inclusive and equitable quality education and promote lifelong learning opportunities for all</a:t>
            </a:r>
          </a:p>
          <a:p>
            <a:pPr marL="182880" indent="-182880">
              <a:buFont typeface="+mj-lt"/>
              <a:buAutoNum type="arabicPeriod"/>
            </a:pPr>
            <a:r>
              <a:rPr lang="en-US" dirty="0"/>
              <a:t>Achieve gender equality and empower all women and girls</a:t>
            </a:r>
          </a:p>
          <a:p>
            <a:pPr marL="182880" indent="-182880">
              <a:buFont typeface="+mj-lt"/>
              <a:buAutoNum type="arabicPeriod"/>
            </a:pPr>
            <a:r>
              <a:rPr lang="en-US" dirty="0"/>
              <a:t>Ensure availability and sustainable management of water and sanitation for all</a:t>
            </a:r>
          </a:p>
          <a:p>
            <a:pPr marL="182880" indent="-182880">
              <a:buFont typeface="+mj-lt"/>
              <a:buAutoNum type="arabicPeriod"/>
            </a:pPr>
            <a:r>
              <a:rPr lang="en-US" dirty="0"/>
              <a:t>Ensure access to affordable, reliable, sustainable and modern energy for all</a:t>
            </a:r>
          </a:p>
          <a:p>
            <a:pPr marL="182880" indent="-182880">
              <a:buFont typeface="+mj-lt"/>
              <a:buAutoNum type="arabicPeriod"/>
            </a:pPr>
            <a:r>
              <a:rPr lang="en-US" dirty="0"/>
              <a:t>Promote sustained, inclusive and sustainable economic growth, full and productive employment and decent work for all</a:t>
            </a:r>
          </a:p>
          <a:p>
            <a:pPr marL="182880" indent="-182880">
              <a:buFont typeface="+mj-lt"/>
              <a:buAutoNum type="arabicPeriod"/>
            </a:pPr>
            <a:r>
              <a:rPr lang="en-US" dirty="0"/>
              <a:t>Build resilient infrastructure, promote inclusive and sustainable industrialization and foster innovation</a:t>
            </a:r>
          </a:p>
          <a:p>
            <a:pPr marL="514350" indent="-182880">
              <a:buFont typeface="+mj-lt"/>
              <a:buAutoNum type="arabicPeriod"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274320" indent="-274320">
              <a:buFont typeface="+mj-lt"/>
              <a:buAutoNum type="arabicPeriod" startAt="10"/>
            </a:pPr>
            <a:r>
              <a:rPr lang="en-US" dirty="0"/>
              <a:t>Reduce inequality within and among countries</a:t>
            </a:r>
          </a:p>
          <a:p>
            <a:pPr marL="274320" indent="-274320">
              <a:buFont typeface="+mj-lt"/>
              <a:buAutoNum type="arabicPeriod" startAt="10"/>
            </a:pPr>
            <a:r>
              <a:rPr lang="en-US" dirty="0"/>
              <a:t>Make cities and human settlements inclusive, safe, resilient and sustainable</a:t>
            </a:r>
          </a:p>
          <a:p>
            <a:pPr marL="274320" indent="-274320">
              <a:buFont typeface="+mj-lt"/>
              <a:buAutoNum type="arabicPeriod" startAt="10"/>
            </a:pPr>
            <a:r>
              <a:rPr lang="en-US" dirty="0"/>
              <a:t>Ensure sustainable consumption and production patterns</a:t>
            </a:r>
          </a:p>
          <a:p>
            <a:pPr marL="274320" indent="-274320">
              <a:buFont typeface="+mj-lt"/>
              <a:buAutoNum type="arabicPeriod" startAt="10"/>
            </a:pPr>
            <a:r>
              <a:rPr lang="en-US" dirty="0"/>
              <a:t>Take urgent action to combat climate change and its impacts</a:t>
            </a:r>
          </a:p>
          <a:p>
            <a:pPr marL="274320" indent="-274320">
              <a:buFont typeface="+mj-lt"/>
              <a:buAutoNum type="arabicPeriod" startAt="10"/>
            </a:pPr>
            <a:r>
              <a:rPr lang="en-US" dirty="0"/>
              <a:t>Conserve and sustainably use the oceans, seas and marine resources for sustainable development</a:t>
            </a:r>
          </a:p>
          <a:p>
            <a:pPr marL="274320" indent="-274320">
              <a:buFont typeface="+mj-lt"/>
              <a:buAutoNum type="arabicPeriod" startAt="10"/>
            </a:pPr>
            <a:r>
              <a:rPr lang="en-US" dirty="0"/>
              <a:t>Protect, restore and promote sustainable use of terrestrial ecosystems, sustainably manage forests, combat desertification, and halt and reverse land degradation and halt biodiversity loss</a:t>
            </a:r>
          </a:p>
          <a:p>
            <a:pPr marL="274320" indent="-274320">
              <a:buFont typeface="+mj-lt"/>
              <a:buAutoNum type="arabicPeriod" startAt="10"/>
            </a:pPr>
            <a:r>
              <a:rPr lang="en-US" dirty="0"/>
              <a:t>Promote peaceful and inclusive societies for sustainable development, provide access to justice for all and build effective, accountable and inclusive institutions at all levels</a:t>
            </a:r>
          </a:p>
          <a:p>
            <a:pPr marL="274320" indent="-274320">
              <a:buFont typeface="+mj-lt"/>
              <a:buAutoNum type="arabicPeriod" startAt="10"/>
            </a:pPr>
            <a:r>
              <a:rPr lang="en-US" dirty="0"/>
              <a:t>Strengthen the means of implementation and revitalize the global partnership for sustainable development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06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072" y="0"/>
            <a:ext cx="9161929" cy="1143000"/>
          </a:xfrm>
        </p:spPr>
        <p:txBody>
          <a:bodyPr>
            <a:normAutofit/>
          </a:bodyPr>
          <a:lstStyle/>
          <a:p>
            <a:r>
              <a:rPr lang="en-US" sz="3200" dirty="0"/>
              <a:t>Global Technology and Development Stakeholders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600201"/>
            <a:ext cx="4114800" cy="4525963"/>
          </a:xfrm>
        </p:spPr>
        <p:txBody>
          <a:bodyPr>
            <a:normAutofit/>
          </a:bodyPr>
          <a:lstStyle/>
          <a:p>
            <a:r>
              <a:rPr lang="en-US" dirty="0"/>
              <a:t>Global Organizations</a:t>
            </a:r>
          </a:p>
          <a:p>
            <a:r>
              <a:rPr lang="en-US" dirty="0"/>
              <a:t>Donors</a:t>
            </a:r>
          </a:p>
          <a:p>
            <a:r>
              <a:rPr lang="en-US" dirty="0"/>
              <a:t>Implementing NGOs</a:t>
            </a:r>
          </a:p>
          <a:p>
            <a:r>
              <a:rPr lang="en-US" dirty="0"/>
              <a:t>Research Establishment</a:t>
            </a:r>
          </a:p>
          <a:p>
            <a:r>
              <a:rPr lang="en-US" dirty="0"/>
              <a:t>Technology NGOs</a:t>
            </a:r>
          </a:p>
          <a:p>
            <a:r>
              <a:rPr lang="en-US" dirty="0"/>
              <a:t>Tech Industry</a:t>
            </a:r>
          </a:p>
          <a:p>
            <a:r>
              <a:rPr lang="en-US" dirty="0"/>
              <a:t>Government</a:t>
            </a:r>
          </a:p>
          <a:p>
            <a:r>
              <a:rPr lang="en-US" dirty="0"/>
              <a:t>Local NGOs and Civil Society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9" name="Picture 8" descr="http://www.topnews.in/health/files/wh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897060"/>
            <a:ext cx="685800" cy="698659"/>
          </a:xfrm>
          <a:prstGeom prst="rect">
            <a:avLst/>
          </a:prstGeom>
          <a:noFill/>
        </p:spPr>
      </p:pic>
      <p:pic>
        <p:nvPicPr>
          <p:cNvPr id="10" name="Picture 22" descr="http://www.who.int/vaccines/gavi/gavi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3237" y="863260"/>
            <a:ext cx="1327926" cy="998538"/>
          </a:xfrm>
          <a:prstGeom prst="rect">
            <a:avLst/>
          </a:prstGeom>
          <a:noFill/>
        </p:spPr>
      </p:pic>
      <p:pic>
        <p:nvPicPr>
          <p:cNvPr id="11" name="Picture 4" descr="http://t0.gstatic.com/images?q=tbn:ANd9GcSwUkjALOI2PygWT-sHPrTa8BoWIAWV0mvCAfmzInExaAz3w8A&amp;t=1&amp;usg=__KN45IcwurweV3hJ3p9Z7EhV1Y9Y=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7024" y="2083609"/>
            <a:ext cx="2049098" cy="588258"/>
          </a:xfrm>
          <a:prstGeom prst="rect">
            <a:avLst/>
          </a:prstGeom>
          <a:noFill/>
        </p:spPr>
      </p:pic>
      <p:pic>
        <p:nvPicPr>
          <p:cNvPr id="12" name="Picture 2" descr="http://i.zdnet.com/blogs/usai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41163" y="2163426"/>
            <a:ext cx="1371600" cy="428625"/>
          </a:xfrm>
          <a:prstGeom prst="rect">
            <a:avLst/>
          </a:prstGeom>
          <a:noFill/>
        </p:spPr>
      </p:pic>
      <p:pic>
        <p:nvPicPr>
          <p:cNvPr id="13" name="Picture 2" descr="http://upload.wikimedia.org/wikipedia/en/0/02/JSI_Logo_tex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25" y="2871266"/>
            <a:ext cx="1033091" cy="77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modernizeaid.net/wp-content/uploads/2010/09/PATH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2983845"/>
            <a:ext cx="1343025" cy="55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adoctorofmyown.files.wordpress.com/2014/05/university-of-washington.png?w=7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291" y="3879715"/>
            <a:ext cx="2064825" cy="3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globalhealth.washington.edu/sites/default/files/uploads/documents/IHME_logo_RGB_s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32" y="3736510"/>
            <a:ext cx="1457325" cy="62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www.mcdproject.org/wp-content/uploads/2013/07/mcd-partner-IH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091" y="3779195"/>
            <a:ext cx="1226881" cy="54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610556"/>
            <a:ext cx="1808220" cy="831782"/>
          </a:xfrm>
          <a:prstGeom prst="rect">
            <a:avLst/>
          </a:prstGeom>
        </p:spPr>
      </p:pic>
      <p:pic>
        <p:nvPicPr>
          <p:cNvPr id="19" name="Picture 4" descr="http://www.interfaces.com/blog/wp-content/uploads/2012/02/NextLeaf-Log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16" y="4610556"/>
            <a:ext cx="1519497" cy="64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wadhwani a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994" y="4603076"/>
            <a:ext cx="739007" cy="73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opportunitydiary.com/wp-content/uploads/2017/12/microsoft_research-internships-2018-750x43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493" y="5587552"/>
            <a:ext cx="1383194" cy="79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83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health organization</a:t>
            </a:r>
          </a:p>
          <a:p>
            <a:r>
              <a:rPr lang="en-US" dirty="0"/>
              <a:t>UNICEF</a:t>
            </a:r>
          </a:p>
          <a:p>
            <a:r>
              <a:rPr lang="en-US" dirty="0"/>
              <a:t>GAVI</a:t>
            </a:r>
          </a:p>
          <a:p>
            <a:r>
              <a:rPr lang="en-US" dirty="0"/>
              <a:t>FAO</a:t>
            </a:r>
          </a:p>
          <a:p>
            <a:r>
              <a:rPr lang="en-US" dirty="0"/>
              <a:t>World Bank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 descr="http://www.topnews.in/health/files/wh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2650" y="205581"/>
            <a:ext cx="1524000" cy="1552576"/>
          </a:xfrm>
          <a:prstGeom prst="rect">
            <a:avLst/>
          </a:prstGeom>
          <a:noFill/>
        </p:spPr>
      </p:pic>
      <p:pic>
        <p:nvPicPr>
          <p:cNvPr id="8" name="Picture 8" descr="http://www.papermag.com/blogs/UNIC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3718" y="205581"/>
            <a:ext cx="1540082" cy="1905001"/>
          </a:xfrm>
          <a:prstGeom prst="rect">
            <a:avLst/>
          </a:prstGeom>
          <a:noFill/>
        </p:spPr>
      </p:pic>
      <p:pic>
        <p:nvPicPr>
          <p:cNvPr id="9" name="Picture 22" descr="http://www.who.int/vaccines/gavi/gavi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82200" y="3779043"/>
            <a:ext cx="1631934" cy="1227138"/>
          </a:xfrm>
          <a:prstGeom prst="rect">
            <a:avLst/>
          </a:prstGeom>
          <a:noFill/>
        </p:spPr>
      </p:pic>
      <p:pic>
        <p:nvPicPr>
          <p:cNvPr id="3074" name="Picture 2" descr="World Bank Group - International Development, Poverty ...">
            <a:extLst>
              <a:ext uri="{FF2B5EF4-FFF2-40B4-BE49-F238E27FC236}">
                <a16:creationId xmlns:a16="http://schemas.microsoft.com/office/drawing/2014/main" id="{16628BD3-14C0-4872-93B0-80B3D10E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42473"/>
            <a:ext cx="365760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0507365-83E2-446D-9FAB-591F0D143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520" y="3534887"/>
            <a:ext cx="197860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399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Technological interventions to improve human and economic conditions in low-resource settings</a:t>
            </a:r>
          </a:p>
          <a:p>
            <a:endParaRPr lang="en-US" dirty="0"/>
          </a:p>
          <a:p>
            <a:r>
              <a:rPr lang="en-US" dirty="0"/>
              <a:t>An engineering discipline aimed at addressing global inequity</a:t>
            </a:r>
          </a:p>
          <a:p>
            <a:endParaRPr lang="en-US" dirty="0"/>
          </a:p>
          <a:p>
            <a:r>
              <a:rPr lang="en-US" dirty="0"/>
              <a:t>Develop principles for design,  introduction,  scaling, and sustainability of Global Good technology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682ED-5B6F-4F56-AF19-B37432E75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FAC67-D4B0-45B0-BD1F-838EE130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0ACE0-A664-42A0-8236-9BF378FEC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69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Bill &amp; Melinda Gates Foundation</a:t>
            </a:r>
          </a:p>
          <a:p>
            <a:r>
              <a:rPr lang="en-US" dirty="0"/>
              <a:t>USAID</a:t>
            </a:r>
          </a:p>
          <a:p>
            <a:r>
              <a:rPr lang="en-US" dirty="0"/>
              <a:t>DFID</a:t>
            </a:r>
          </a:p>
          <a:p>
            <a:r>
              <a:rPr lang="en-US" dirty="0"/>
              <a:t>GDZ</a:t>
            </a:r>
          </a:p>
          <a:p>
            <a:r>
              <a:rPr lang="en-US" dirty="0"/>
              <a:t>NORAD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2" descr="http://i.zdnet.com/blogs/usa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250" y="4800601"/>
            <a:ext cx="2590800" cy="809625"/>
          </a:xfrm>
          <a:prstGeom prst="rect">
            <a:avLst/>
          </a:prstGeom>
          <a:noFill/>
        </p:spPr>
      </p:pic>
      <p:pic>
        <p:nvPicPr>
          <p:cNvPr id="8" name="Picture 4" descr="http://t0.gstatic.com/images?q=tbn:ANd9GcSwUkjALOI2PygWT-sHPrTa8BoWIAWV0mvCAfmzInExaAz3w8A&amp;t=1&amp;usg=__KN45IcwurweV3hJ3p9Z7EhV1Y9Y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228601"/>
            <a:ext cx="2654302" cy="762001"/>
          </a:xfrm>
          <a:prstGeom prst="rect">
            <a:avLst/>
          </a:prstGeom>
          <a:noFill/>
        </p:spPr>
      </p:pic>
      <p:pic>
        <p:nvPicPr>
          <p:cNvPr id="9" name="Picture 10" descr="http://juliemenin.com/wp-content/uploads/2009/04/save-children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1" y="2438400"/>
            <a:ext cx="959031" cy="987238"/>
          </a:xfrm>
          <a:prstGeom prst="rect">
            <a:avLst/>
          </a:prstGeom>
          <a:noFill/>
        </p:spPr>
      </p:pic>
      <p:pic>
        <p:nvPicPr>
          <p:cNvPr id="10" name="Picture 24" descr="http://www.research4development.info/images/articles/dfid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3232174"/>
            <a:ext cx="1609958" cy="1200151"/>
          </a:xfrm>
          <a:prstGeom prst="rect">
            <a:avLst/>
          </a:prstGeom>
          <a:noFill/>
        </p:spPr>
      </p:pic>
      <p:pic>
        <p:nvPicPr>
          <p:cNvPr id="11" name="Picture 26" descr="NORAD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04201" y="1268312"/>
            <a:ext cx="1638300" cy="684809"/>
          </a:xfrm>
          <a:prstGeom prst="rect">
            <a:avLst/>
          </a:prstGeom>
          <a:noFill/>
        </p:spPr>
      </p:pic>
      <p:pic>
        <p:nvPicPr>
          <p:cNvPr id="6146" name="Picture 2" descr="http://uncovermichigan.com/sites/default/files/styles/large/public/field/image/Bill-and-Melinda-Gates-Foundation.jpg?itok=DukAcFR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4920984"/>
            <a:ext cx="2257515" cy="137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663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NGOs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0713" b="-11115"/>
          <a:stretch/>
        </p:blipFill>
        <p:spPr>
          <a:xfrm>
            <a:off x="2133600" y="2029455"/>
            <a:ext cx="26204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3886831"/>
            <a:ext cx="2689691" cy="1106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542" y="1524000"/>
            <a:ext cx="2323005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3147743"/>
            <a:ext cx="1362300" cy="1406282"/>
          </a:xfrm>
          <a:prstGeom prst="rect">
            <a:avLst/>
          </a:prstGeom>
        </p:spPr>
      </p:pic>
      <p:pic>
        <p:nvPicPr>
          <p:cNvPr id="11" name="Picture 12" descr="http://www.facingthefuture.org/Portals/0/Resources/care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4589971"/>
            <a:ext cx="1264920" cy="1524000"/>
          </a:xfrm>
          <a:prstGeom prst="rect">
            <a:avLst/>
          </a:prstGeom>
          <a:noFill/>
        </p:spPr>
      </p:pic>
      <p:pic>
        <p:nvPicPr>
          <p:cNvPr id="7170" name="Picture 2" descr="http://upload.wikimedia.org/wikipedia/en/0/02/JSI_Logo_text.jp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0134"/>
            <a:ext cx="1442826" cy="10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k4health.org/sites/default/files/CHA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45" y="2743200"/>
            <a:ext cx="2051516" cy="88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modernizeaid.net/wp-content/uploads/2010/09/PATH_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5090141"/>
            <a:ext cx="2486025" cy="102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396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establishment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194" name="Picture 2" descr="https://adoctorofmyown.files.wordpress.com/2014/05/university-of-washington.png?w=7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825" y="2954948"/>
            <a:ext cx="4648200" cy="89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globalhealth.washington.edu/sites/default/files/uploads/documents/IHME_logo_RGB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5105400"/>
            <a:ext cx="2524125" cy="108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jhumhealth.org/sites/gmi.k4health.org/files/centerforglobalheal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2286001"/>
            <a:ext cx="3257550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chwcentral.org/sites/default/files/images/CHWPartnersLogos/eicu_Full_Co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563643"/>
            <a:ext cx="5120251" cy="83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expeditionmedicine.co.uk/blog/wp-content/uploads/2012/10/harvard-medical-school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4191000"/>
            <a:ext cx="3224105" cy="78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www.mcdproject.org/wp-content/uploads/2013/07/mcd-partner-IH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31" y="5334001"/>
            <a:ext cx="2419350" cy="10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londonmedicine.ac.uk/uploads/assets/images/pages/tinymce-content/default/0e47e46ed8e7eaf73e692f32d5ecd1c93940be78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5181601"/>
            <a:ext cx="1509977" cy="151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www.opportunitydiary.com/wp-content/uploads/2017/12/microsoft_research-internships-2018-750x430.jpg">
            <a:extLst>
              <a:ext uri="{FF2B5EF4-FFF2-40B4-BE49-F238E27FC236}">
                <a16:creationId xmlns:a16="http://schemas.microsoft.com/office/drawing/2014/main" id="{991F8B5A-4912-40B8-BA21-16EA2EA50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193" y="201106"/>
            <a:ext cx="1925345" cy="110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oogle has opened its first Africa Artificial Intelligence lab in ...">
            <a:extLst>
              <a:ext uri="{FF2B5EF4-FFF2-40B4-BE49-F238E27FC236}">
                <a16:creationId xmlns:a16="http://schemas.microsoft.com/office/drawing/2014/main" id="{AB9DA981-024E-423C-91C8-3B229ABBB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055" y="498987"/>
            <a:ext cx="1803400" cy="120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462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NGOs and Social Enterprises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16991"/>
          <a:stretch>
            <a:fillRect/>
          </a:stretch>
        </p:blipFill>
        <p:spPr bwMode="auto">
          <a:xfrm>
            <a:off x="2022475" y="1747158"/>
            <a:ext cx="3110778" cy="98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64" y="1600200"/>
            <a:ext cx="2455262" cy="1129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03" y="2971800"/>
            <a:ext cx="3802722" cy="931892"/>
          </a:xfrm>
          <a:prstGeom prst="rect">
            <a:avLst/>
          </a:prstGeom>
        </p:spPr>
      </p:pic>
      <p:pic>
        <p:nvPicPr>
          <p:cNvPr id="6146" name="Picture 2" descr="http://www.greenfield.org.za/clients/hisp%20logo%20coulo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124201"/>
            <a:ext cx="209550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interfaces.com/blog/wp-content/uploads/2012/02/NextLeaf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191001"/>
            <a:ext cx="2814897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data:image/jpeg;base64,/9j/4AAQSkZJRgABAQAAAQABAAD/2wCEAAkGBxQTEhMUExIVFhUUFxYXGBgYGRodHBgdGh0WHSAYGhYaICggGhomHxwbIj0kMSksLi4uGB81ODMtNygtLisBCgoKDg0NGhAQGiwmHyY3NC0wMTcsNzQ3NywvNzQsMiw3NzcwLDc0LCwtLywsNCsuNCwsLCwsLCw0LDA0LDQrK//AABEIAEQBFQMBIgACEQEDEQH/xAAcAAEAAwEBAQEBAAAAAAAAAAAABQYHBAMBAgj/xABJEAACAQMBBAcDBwYNBAMAAAABAgMABBEFBhIhMQcTIkFRYXEygZEUNVJyc4KhCDOSsbLBFiM0NkJUYnSis7TR4RVjg8IXJCX/xAAaAQEAAgMBAAAAAAAAAAAAAAAAAgUDBAYB/8QAJxEBAAICAQMDAwUAAAAAAAAAAAECAxEEBTFBISLRE3GRElFhoeH/2gAMAwEAAhEDEQA/ANxpSlBVdr9oZLd1jjCjeXe3jxI4kYA5d1Uq61SaT25XPlvHH6I4VYOkBCbiIAEkxjAAyT2m5AV4WGxk7jLlYx4HifgOVUXJjNlzWrXcxDpuHPHwcet76iZ/KuhyOIJz6132eu3EXszNjwY7w+BqxNsGccJxnzX/AJqF1TZmeEFiu+o/pJxx6jmKwzx+Ri92pj7f42a8ri5/buJ+8fK97M6o1xD1jgA7xXhyOMceNS1VvYH+S/8Akb91WSr3j2m2Ksz305jl0ime9a9okpSlZmuUpSgUpSgUpSgUpSgUpSgUpSgUpSgUpSgUpSgUpSgUpSgUpSgUpSgoe3u10ttMkUBUELvOSoPP2QM8uAJ94qsrt9fEgB1JJwAIxkk9wFRe1tyZLy4Y90jL+gd391SPRxYCW9UkZEQMnvGAPxNWsYqUxbmPCLUdGsnCrJcFXuCuCwAG6OJ3Bj1599SlKVVedpzMz3KUpR4qm1hntIjLaFVQEmRN0HGf6Y8PMVSv4f3v00/QFa5cQK6MjDKsCpHiCMGsAvbcxyPGeaMy+uCRms2KK61pSdVvmx3i9bzqf58tj2K1w3dvvPjrEYq+OHmDjzB+INWCsx6J7nE00fcyBvep/wCa06oXjVlhwc05cFbT3fGYAEk4A4knurKNd6WJZZ/k2j23yqQHBkIYp6gAjs8+0SB612dPWvtBYrBGcPdt1Zxz3AMsPfwX71WPo52Uj0+zjjVf4xwHlc82cgZ9AOQHl45NQbaliXaoLv7lsf8At/xWfTOceXtV17MdLB68WmqW/wAknJwGwwjJJwMhslQfpZK+YrUqo/S5snHe2Mrbg6+3RpImHtdkZKeYYAjHjigvFKz7oW2ka60wdYS0lsxiYnmwUBlPrunHqprntemaya2M5SVW6wxpDgNJIQFOQAcBe0Bk99BpNKywdM8aEGfT7uGMn22XgPUHFaLourw3cKT28gkjfkw/EEHiCPA0HdSqztntza6cq9cxaR/YiQZdvPHcPM1Uh0zIpBn067iiJ/OFeA48+OP10Gp0ri0XVobqFJ4HDxyDKsPgQQeIIPDHdVNfpYs0+VdYsiG3k6oLwLStkjEag+WeNBf6Vlf/AM0RoymfT7uGJjjrGXgPPHf6CtM0+9jmjSWJw8cihlYciDQZBt90t3djqU1qkNu0MRi4ssm+Q0cbntCQLnLEDh4Vr2m3qTxRzRnKSorqfEMARWHa1oyXm01/bOOEtvujyb5PCVYeYYA+6rN0Eaw3Uz6fNwls3YAHnuljnn3B8/EUGqVk3Sp0qzafdLb2qQuyoGl6wO26WwVUbjrg448fpLWnatqCW8Ms0hwkSM7HyAzX84XGntcaXqerTjMlzNGkZPcvWoWx5cFX7lB/QeyWpvdWVtcSBQ80SOwUEKCwzwBJOPfWXHpH1ma8u7ezs7aYW0rr7L5Ch2UFiZgCeHdWidG/zVYf3eL9kVn/AEQH/wDY1r7Rv82Sg/U+32vW4Ml1pEZiA7XVh8jzLB5MD1FX3YTbODU4DLECrId2SNuaH171PcamtQ1GGFGeaVERRlixAAFY90AoXu9TmjGLdmwvDxd2UD0U/wCIUFl296R5Le4WxsIPlF42MgglUzxwQCCWxx5gAHJqGmvNqY064xQOBxMQEZYDwwpBPoGJ8KgtI1SPTdpr1747izGUJIw4KJXR0bP0d0bme7jnka3e1uklUPG6upGQykEEHvBFBXej3aaW/tRNNbNA4O6c+y5HNkz2gue48uWTzpVnApQYDriYubgHuml/barR0USgXUgPNojj3Mprh6RtPMV67Y7MoDj9R/EfjURoGpm2uI5hxCntAd6ngR8KuJj6mH08wh5b5SvK2uFkRXQhlYAgjvBr1qnTKUpQKwbaCUNczkcjI/6zWv7W6yLW3d89tgVjH9o9+PAc6xCs+GPKh6zlif044791z6LI83TnwjP4kVq1ULoo08iOWYj2yEX0XiT8Tj3Gr7UMk7s3+mUmvGrvz6sZ/KLhI/6dP/QjkkU+rdWw/BDWwWlwsiJIpyrqGHoRmojbXZtNQtJbZzgsMo3PcccVbHeM93gTWV7H7cT6MRp+rRSCNCRFMBvAL4D6cY5jGSM4xyAxt9uNRu0l6sFpcyvjdjikY578KeHnnljzqAPSjpW5v/LUxzxuvvfobu9+FZ3tRtVc6/ILHTYnW23h10rjAIB5sR7KDnu+03Dh3UEr+TvbMNPu3IO68pC+e6i5I+OPdUZ+Trs5C6z3joGkR+qjzx3OyGZgPE7wGfXxrW9B0OOys0tovZiQjPexOSWPmSSffWE9D21rabFJJPG5sppdwyoN7qpVVeLKOOCrDz4cM0H9D3tnHMjRyoro4IZWGQQe4g1j/RJ/9PWNR05CTCN6RAe7dKj47rgfdqzax0w6ZDEXjmM747MaKwJPdksAFHrx8jUX0N6DO0t1ql2m5Jdk9WpHEITvE+QPZA+rQUzRdqIRrN9eXlvNcOjskIjTfEe6SucE8OyBj1NXu86VrSVGjksLx0cEMrQZBB8s1W7m4fQNXnmkiZ7G9Od9RndJJb03lYtw7wcjwq53/S5pUce+s/WHGQiRvvHy7QAX3kUFc6ApXV7+ERyJAHWSISAggMWGOPfgLUZ0XaFFPreozSKGNtI5QHkGd3G9jvIAPxzzAxp2wG0cl/bdfJatb7zEJk8HXuYd+O7l6VRuhv501r7Rf25qDQdu7FJtPu0kUMvUyHj3FVJDDwIIB91VfoDlLaRGCchJZVXyGd7HxYn31cdq/wCRXX2Ev7DVS/yf/mkfbS/+tBB2P88bj7If6eGvPbhP+la7baivZguuxN4ZICtn3br+qk16WP8APG4+yH+nhq79Kezfy7Tpo1H8Yg62L6yccfeGV9/lQVXpz1dpI7bTrc5kvHQkD6AI3c9+C2D9yvfpS0hLTZ020fswi3X1PWJlj5k5Pvqp9B+mS3t6b65YuLONIY976QXcUfdTJ9WB51fenX5nuPrw/wCYlBOdG/zVYf3eL9kVjWzGyA1HVdVU3EsHVzSNmI4LZkcYPwrZejf5qsP7vF+yKoHQ/wDPGtfaN/myUFL1LZCO01eO11GWaS1l/NS7xBOeA3jxxhuyfXNf0RomjwWkKw28axxryAz8STxYnxJqtdK2x41GyZUA6+LtwnxI5ofJhw9cGo3oX2wN5a/J5iflNqAjb2d5kHBWOeZHsnvyOPOgs+1extpqChbmLeK+y6kq6+jDmPI5HlWZ6l0T3ljvTaTeyZXLdUTulvIEdljyGCBnxqwT9LsMF/Na3kElvGhwsjDJJBPaZVz2D3EZ8/Lu17pc02CIvHOJ3I7EcYJJP9okYUepz5Gg8+ibbp7+3kW5GLi2KrIQMB97ew2BwDHdbIHDI5DOKVAdCOzMhiubu4TdF26tGpyOyOsO8B4Evw+r50oNR1TRoLjd66JX3M7uc8M4zy9B8K4f4HWX9WT/ABf71O0qUXtEaiZFcmuEsnWOOPERXO6CeBJOSuT+FS9rqcUg7Lj0PA/A1XdsPzqfU/e1QVc1n6rmwcm9Z90b8/K0x8OmTFWe0tJMgHMj41G3+uxRjgd9vBf3nkKpOa+VDL1zJMapWI/v4Sp0+sT7p2tdpYxXqdZcRK7BmAznsjhwFen8ELL+rJ+P+9frZP8AMffb91TVXvCyWtx6WmfWYVXJwYvq29sfh42dqkSKkahUXkB3V7UpWyjEREagrk1LTIbhNyeGOVPoyKrD1ww5110o9VNejXSwd75DFn72P0ScVZLGxihQJDEkaDkqKFUeiqAK6KUHnc+w31T+qsl/J3gWTTbpHVXVrhgysAQQY4uBB4EVrrrkEHv4VDbK7L2+nxNFbIyo775BYt2sAZyfICg/FrsZp8b9YljbK4OQREnA+K8Oz7qnaUoPG7tUlQpIiujDBV1DKR4FTwNQsGxGnI++thbBsgg9UnAjkQCMA+lWClB8ArltNMhiZ3ihijaQ5dkRVLnxYgZY8e/xrrpQfmWMMCrAMrAggjIIPcQeYrwsNPigTchijiTJO7GqquTzO6oAzXTSg4l0i3ExuBbxdeeBl6tesIwFwZMb3IAc+QrtpSg5rHT4oQVhijiViWIjVVBY82IUDJPjX2/sYpkMc0SSocZSRQynHEZVgRzropQeVtbpGipGioigBVUAKoHcFHACuez0iCJ3kigijeQ5d0jVWck5yzKMtxJPHxrtpQKj7bQ7aOVpo7aBJW3i0ixortvHJy4GTk8Tx41IUoIzWtnrW7AFzbxS45F1BI+q3Me41F2HR7pkLB0sYd4cQWG/g+IDkgGrPSg+AUr7SgUpSg8LqzSQYdQf1j0NVzVtEjjGVLDyyMfqzSlV/P4+K+K1rVjf7tnjZLxeIifRCxQgsRxqz6foEOAzBm9Tw+AxSlVPSePiyWmb1idN3m5L1iNSmoowowoAA7hX7pSuliNekKkpSlehSlKBSlKBSlKBSlKBSlKBSlKBSlKBSlKBSlKBSlKBSlKBSlKBSlKD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data:image/jpeg;base64,/9j/4AAQSkZJRgABAQAAAQABAAD/2wCEAAkGBxQTEhMUExIVFhUUFxYXGBgYGRodHBgdGh0WHSAYGhYaICggGhomHxwbIj0kMSksLi4uGB81ODMtNygtLisBCgoKDg0NGhAQGiwmHyY3NC0wMTcsNzQ3NywvNzQsMiw3NzcwLDc0LCwtLywsNCsuNCwsLCwsLCw0LDA0LDQrK//AABEIAEQBFQMBIgACEQEDEQH/xAAcAAEAAwEBAQEBAAAAAAAAAAAABQYHBAMBAgj/xABJEAACAQMBBAcDBwYNBAMAAAABAgMABBEFBhIhMQcTIkFRYXEygZEUNVJyc4KhCDOSsbLBFiM0NkJUYnSis7TR4RVjg8IXJCX/xAAaAQEAAgMBAAAAAAAAAAAAAAAAAgUDBAYB/8QAJxEBAAICAQMDAwUAAAAAAAAAAAECAxEEBTFBISLRE3GRElFhoeH/2gAMAwEAAhEDEQA/ANxpSlBVdr9oZLd1jjCjeXe3jxI4kYA5d1Uq61SaT25XPlvHH6I4VYOkBCbiIAEkxjAAyT2m5AV4WGxk7jLlYx4HifgOVUXJjNlzWrXcxDpuHPHwcet76iZ/KuhyOIJz6132eu3EXszNjwY7w+BqxNsGccJxnzX/AJqF1TZmeEFiu+o/pJxx6jmKwzx+Ri92pj7f42a8ri5/buJ+8fK97M6o1xD1jgA7xXhyOMceNS1VvYH+S/8Akb91WSr3j2m2Ksz305jl0ime9a9okpSlZmuUpSgUpSgUpSgUpSgUpSgUpSgUpSgUpSgUpSgUpSgUpSgUpSgUpSgoe3u10ttMkUBUELvOSoPP2QM8uAJ94qsrt9fEgB1JJwAIxkk9wFRe1tyZLy4Y90jL+gd391SPRxYCW9UkZEQMnvGAPxNWsYqUxbmPCLUdGsnCrJcFXuCuCwAG6OJ3Bj1599SlKVVedpzMz3KUpR4qm1hntIjLaFVQEmRN0HGf6Y8PMVSv4f3v00/QFa5cQK6MjDKsCpHiCMGsAvbcxyPGeaMy+uCRms2KK61pSdVvmx3i9bzqf58tj2K1w3dvvPjrEYq+OHmDjzB+INWCsx6J7nE00fcyBvep/wCa06oXjVlhwc05cFbT3fGYAEk4A4knurKNd6WJZZ/k2j23yqQHBkIYp6gAjs8+0SB612dPWvtBYrBGcPdt1Zxz3AMsPfwX71WPo52Uj0+zjjVf4xwHlc82cgZ9AOQHl45NQbaliXaoLv7lsf8At/xWfTOceXtV17MdLB68WmqW/wAknJwGwwjJJwMhslQfpZK+YrUqo/S5snHe2Mrbg6+3RpImHtdkZKeYYAjHjigvFKz7oW2ka60wdYS0lsxiYnmwUBlPrunHqprntemaya2M5SVW6wxpDgNJIQFOQAcBe0Bk99BpNKywdM8aEGfT7uGMn22XgPUHFaLourw3cKT28gkjfkw/EEHiCPA0HdSqztntza6cq9cxaR/YiQZdvPHcPM1Uh0zIpBn067iiJ/OFeA48+OP10Gp0ri0XVobqFJ4HDxyDKsPgQQeIIPDHdVNfpYs0+VdYsiG3k6oLwLStkjEag+WeNBf6Vlf/AM0RoymfT7uGJjjrGXgPPHf6CtM0+9jmjSWJw8cihlYciDQZBt90t3djqU1qkNu0MRi4ssm+Q0cbntCQLnLEDh4Vr2m3qTxRzRnKSorqfEMARWHa1oyXm01/bOOEtvujyb5PCVYeYYA+6rN0Eaw3Uz6fNwls3YAHnuljnn3B8/EUGqVk3Sp0qzafdLb2qQuyoGl6wO26WwVUbjrg448fpLWnatqCW8Ms0hwkSM7HyAzX84XGntcaXqerTjMlzNGkZPcvWoWx5cFX7lB/QeyWpvdWVtcSBQ80SOwUEKCwzwBJOPfWXHpH1ma8u7ezs7aYW0rr7L5Ch2UFiZgCeHdWidG/zVYf3eL9kVn/AEQH/wDY1r7Rv82Sg/U+32vW4Ml1pEZiA7XVh8jzLB5MD1FX3YTbODU4DLECrId2SNuaH171PcamtQ1GGFGeaVERRlixAAFY90AoXu9TmjGLdmwvDxd2UD0U/wCIUFl296R5Le4WxsIPlF42MgglUzxwQCCWxx5gAHJqGmvNqY064xQOBxMQEZYDwwpBPoGJ8KgtI1SPTdpr1747izGUJIw4KJXR0bP0d0bme7jnka3e1uklUPG6upGQykEEHvBFBXej3aaW/tRNNbNA4O6c+y5HNkz2gue48uWTzpVnApQYDriYubgHuml/barR0USgXUgPNojj3Mprh6RtPMV67Y7MoDj9R/EfjURoGpm2uI5hxCntAd6ngR8KuJj6mH08wh5b5SvK2uFkRXQhlYAgjvBr1qnTKUpQKwbaCUNczkcjI/6zWv7W6yLW3d89tgVjH9o9+PAc6xCs+GPKh6zlif044791z6LI83TnwjP4kVq1ULoo08iOWYj2yEX0XiT8Tj3Gr7UMk7s3+mUmvGrvz6sZ/KLhI/6dP/QjkkU+rdWw/BDWwWlwsiJIpyrqGHoRmojbXZtNQtJbZzgsMo3PcccVbHeM93gTWV7H7cT6MRp+rRSCNCRFMBvAL4D6cY5jGSM4xyAxt9uNRu0l6sFpcyvjdjikY578KeHnnljzqAPSjpW5v/LUxzxuvvfobu9+FZ3tRtVc6/ILHTYnW23h10rjAIB5sR7KDnu+03Dh3UEr+TvbMNPu3IO68pC+e6i5I+OPdUZ+Trs5C6z3joGkR+qjzx3OyGZgPE7wGfXxrW9B0OOys0tovZiQjPexOSWPmSSffWE9D21rabFJJPG5sppdwyoN7qpVVeLKOOCrDz4cM0H9D3tnHMjRyoro4IZWGQQe4g1j/RJ/9PWNR05CTCN6RAe7dKj47rgfdqzax0w6ZDEXjmM747MaKwJPdksAFHrx8jUX0N6DO0t1ql2m5Jdk9WpHEITvE+QPZA+rQUzRdqIRrN9eXlvNcOjskIjTfEe6SucE8OyBj1NXu86VrSVGjksLx0cEMrQZBB8s1W7m4fQNXnmkiZ7G9Od9RndJJb03lYtw7wcjwq53/S5pUce+s/WHGQiRvvHy7QAX3kUFc6ApXV7+ERyJAHWSISAggMWGOPfgLUZ0XaFFPreozSKGNtI5QHkGd3G9jvIAPxzzAxp2wG0cl/bdfJatb7zEJk8HXuYd+O7l6VRuhv501r7Rf25qDQdu7FJtPu0kUMvUyHj3FVJDDwIIB91VfoDlLaRGCchJZVXyGd7HxYn31cdq/wCRXX2Ev7DVS/yf/mkfbS/+tBB2P88bj7If6eGvPbhP+la7baivZguuxN4ZICtn3br+qk16WP8APG4+yH+nhq79Kezfy7Tpo1H8Yg62L6yccfeGV9/lQVXpz1dpI7bTrc5kvHQkD6AI3c9+C2D9yvfpS0hLTZ020fswi3X1PWJlj5k5Pvqp9B+mS3t6b65YuLONIY976QXcUfdTJ9WB51fenX5nuPrw/wCYlBOdG/zVYf3eL9kVjWzGyA1HVdVU3EsHVzSNmI4LZkcYPwrZejf5qsP7vF+yKoHQ/wDPGtfaN/myUFL1LZCO01eO11GWaS1l/NS7xBOeA3jxxhuyfXNf0RomjwWkKw28axxryAz8STxYnxJqtdK2x41GyZUA6+LtwnxI5ofJhw9cGo3oX2wN5a/J5iflNqAjb2d5kHBWOeZHsnvyOPOgs+1extpqChbmLeK+y6kq6+jDmPI5HlWZ6l0T3ljvTaTeyZXLdUTulvIEdljyGCBnxqwT9LsMF/Na3kElvGhwsjDJJBPaZVz2D3EZ8/Lu17pc02CIvHOJ3I7EcYJJP9okYUepz5Gg8+ibbp7+3kW5GLi2KrIQMB97ew2BwDHdbIHDI5DOKVAdCOzMhiubu4TdF26tGpyOyOsO8B4Evw+r50oNR1TRoLjd66JX3M7uc8M4zy9B8K4f4HWX9WT/ABf71O0qUXtEaiZFcmuEsnWOOPERXO6CeBJOSuT+FS9rqcUg7Lj0PA/A1XdsPzqfU/e1QVc1n6rmwcm9Z90b8/K0x8OmTFWe0tJMgHMj41G3+uxRjgd9vBf3nkKpOa+VDL1zJMapWI/v4Sp0+sT7p2tdpYxXqdZcRK7BmAznsjhwFen8ELL+rJ+P+9frZP8AMffb91TVXvCyWtx6WmfWYVXJwYvq29sfh42dqkSKkahUXkB3V7UpWyjEREagrk1LTIbhNyeGOVPoyKrD1ww5110o9VNejXSwd75DFn72P0ScVZLGxihQJDEkaDkqKFUeiqAK6KUHnc+w31T+qsl/J3gWTTbpHVXVrhgysAQQY4uBB4EVrrrkEHv4VDbK7L2+nxNFbIyo775BYt2sAZyfICg/FrsZp8b9YljbK4OQREnA+K8Oz7qnaUoPG7tUlQpIiujDBV1DKR4FTwNQsGxGnI++thbBsgg9UnAjkQCMA+lWClB8ArltNMhiZ3ihijaQ5dkRVLnxYgZY8e/xrrpQfmWMMCrAMrAggjIIPcQeYrwsNPigTchijiTJO7GqquTzO6oAzXTSg4l0i3ExuBbxdeeBl6tesIwFwZMb3IAc+QrtpSg5rHT4oQVhijiViWIjVVBY82IUDJPjX2/sYpkMc0SSocZSRQynHEZVgRzropQeVtbpGipGioigBVUAKoHcFHACuez0iCJ3kigijeQ5d0jVWck5yzKMtxJPHxrtpQKj7bQ7aOVpo7aBJW3i0ixortvHJy4GTk8Tx41IUoIzWtnrW7AFzbxS45F1BI+q3Me41F2HR7pkLB0sYd4cQWG/g+IDkgGrPSg+AUr7SgUpSg8LqzSQYdQf1j0NVzVtEjjGVLDyyMfqzSlV/P4+K+K1rVjf7tnjZLxeIifRCxQgsRxqz6foEOAzBm9Tw+AxSlVPSePiyWmb1idN3m5L1iNSmoowowoAA7hX7pSuliNekKkpSlehSlKBSlKBSlKBSlKBSlKBSlKBSlKBSlKBSlKBSlKBSlKBSlKBSlKD/9k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data:image/jpeg;base64,/9j/4AAQSkZJRgABAQAAAQABAAD/2wCEAAkGBxQTEhMUExIVFhUUFxYXGBgYGRodHBgdGh0WHSAYGhYaICggGhomHxwbIj0kMSksLi4uGB81ODMtNygtLisBCgoKDg0NGhAQGiwmHyY3NC0wMTcsNzQ3NywvNzQsMiw3NzcwLDc0LCwtLywsNCsuNCwsLCwsLCw0LDA0LDQrK//AABEIAEQBFQMBIgACEQEDEQH/xAAcAAEAAwEBAQEBAAAAAAAAAAAABQYHBAMBAgj/xABJEAACAQMBBAcDBwYNBAMAAAABAgMABBEFBhIhMQcTIkFRYXEygZEUNVJyc4KhCDOSsbLBFiM0NkJUYnSis7TR4RVjg8IXJCX/xAAaAQEAAgMBAAAAAAAAAAAAAAAAAgUDBAYB/8QAJxEBAAICAQMDAwUAAAAAAAAAAAECAxEEBTFBISLRE3GRElFhoeH/2gAMAwEAAhEDEQA/ANxpSlBVdr9oZLd1jjCjeXe3jxI4kYA5d1Uq61SaT25XPlvHH6I4VYOkBCbiIAEkxjAAyT2m5AV4WGxk7jLlYx4HifgOVUXJjNlzWrXcxDpuHPHwcet76iZ/KuhyOIJz6132eu3EXszNjwY7w+BqxNsGccJxnzX/AJqF1TZmeEFiu+o/pJxx6jmKwzx+Ri92pj7f42a8ri5/buJ+8fK97M6o1xD1jgA7xXhyOMceNS1VvYH+S/8Akb91WSr3j2m2Ksz305jl0ime9a9okpSlZmuUpSgUpSgUpSgUpSgUpSgUpSgUpSgUpSgUpSgUpSgUpSgUpSgUpSgoe3u10ttMkUBUELvOSoPP2QM8uAJ94qsrt9fEgB1JJwAIxkk9wFRe1tyZLy4Y90jL+gd391SPRxYCW9UkZEQMnvGAPxNWsYqUxbmPCLUdGsnCrJcFXuCuCwAG6OJ3Bj1599SlKVVedpzMz3KUpR4qm1hntIjLaFVQEmRN0HGf6Y8PMVSv4f3v00/QFa5cQK6MjDKsCpHiCMGsAvbcxyPGeaMy+uCRms2KK61pSdVvmx3i9bzqf58tj2K1w3dvvPjrEYq+OHmDjzB+INWCsx6J7nE00fcyBvep/wCa06oXjVlhwc05cFbT3fGYAEk4A4knurKNd6WJZZ/k2j23yqQHBkIYp6gAjs8+0SB612dPWvtBYrBGcPdt1Zxz3AMsPfwX71WPo52Uj0+zjjVf4xwHlc82cgZ9AOQHl45NQbaliXaoLv7lsf8At/xWfTOceXtV17MdLB68WmqW/wAknJwGwwjJJwMhslQfpZK+YrUqo/S5snHe2Mrbg6+3RpImHtdkZKeYYAjHjigvFKz7oW2ka60wdYS0lsxiYnmwUBlPrunHqprntemaya2M5SVW6wxpDgNJIQFOQAcBe0Bk99BpNKywdM8aEGfT7uGMn22XgPUHFaLourw3cKT28gkjfkw/EEHiCPA0HdSqztntza6cq9cxaR/YiQZdvPHcPM1Uh0zIpBn067iiJ/OFeA48+OP10Gp0ri0XVobqFJ4HDxyDKsPgQQeIIPDHdVNfpYs0+VdYsiG3k6oLwLStkjEag+WeNBf6Vlf/AM0RoymfT7uGJjjrGXgPPHf6CtM0+9jmjSWJw8cihlYciDQZBt90t3djqU1qkNu0MRi4ssm+Q0cbntCQLnLEDh4Vr2m3qTxRzRnKSorqfEMARWHa1oyXm01/bOOEtvujyb5PCVYeYYA+6rN0Eaw3Uz6fNwls3YAHnuljnn3B8/EUGqVk3Sp0qzafdLb2qQuyoGl6wO26WwVUbjrg448fpLWnatqCW8Ms0hwkSM7HyAzX84XGntcaXqerTjMlzNGkZPcvWoWx5cFX7lB/QeyWpvdWVtcSBQ80SOwUEKCwzwBJOPfWXHpH1ma8u7ezs7aYW0rr7L5Ch2UFiZgCeHdWidG/zVYf3eL9kVn/AEQH/wDY1r7Rv82Sg/U+32vW4Ml1pEZiA7XVh8jzLB5MD1FX3YTbODU4DLECrId2SNuaH171PcamtQ1GGFGeaVERRlixAAFY90AoXu9TmjGLdmwvDxd2UD0U/wCIUFl296R5Le4WxsIPlF42MgglUzxwQCCWxx5gAHJqGmvNqY064xQOBxMQEZYDwwpBPoGJ8KgtI1SPTdpr1747izGUJIw4KJXR0bP0d0bme7jnka3e1uklUPG6upGQykEEHvBFBXej3aaW/tRNNbNA4O6c+y5HNkz2gue48uWTzpVnApQYDriYubgHuml/barR0USgXUgPNojj3Mprh6RtPMV67Y7MoDj9R/EfjURoGpm2uI5hxCntAd6ngR8KuJj6mH08wh5b5SvK2uFkRXQhlYAgjvBr1qnTKUpQKwbaCUNczkcjI/6zWv7W6yLW3d89tgVjH9o9+PAc6xCs+GPKh6zlif044791z6LI83TnwjP4kVq1ULoo08iOWYj2yEX0XiT8Tj3Gr7UMk7s3+mUmvGrvz6sZ/KLhI/6dP/QjkkU+rdWw/BDWwWlwsiJIpyrqGHoRmojbXZtNQtJbZzgsMo3PcccVbHeM93gTWV7H7cT6MRp+rRSCNCRFMBvAL4D6cY5jGSM4xyAxt9uNRu0l6sFpcyvjdjikY578KeHnnljzqAPSjpW5v/LUxzxuvvfobu9+FZ3tRtVc6/ILHTYnW23h10rjAIB5sR7KDnu+03Dh3UEr+TvbMNPu3IO68pC+e6i5I+OPdUZ+Trs5C6z3joGkR+qjzx3OyGZgPE7wGfXxrW9B0OOys0tovZiQjPexOSWPmSSffWE9D21rabFJJPG5sppdwyoN7qpVVeLKOOCrDz4cM0H9D3tnHMjRyoro4IZWGQQe4g1j/RJ/9PWNR05CTCN6RAe7dKj47rgfdqzax0w6ZDEXjmM747MaKwJPdksAFHrx8jUX0N6DO0t1ql2m5Jdk9WpHEITvE+QPZA+rQUzRdqIRrN9eXlvNcOjskIjTfEe6SucE8OyBj1NXu86VrSVGjksLx0cEMrQZBB8s1W7m4fQNXnmkiZ7G9Od9RndJJb03lYtw7wcjwq53/S5pUce+s/WHGQiRvvHy7QAX3kUFc6ApXV7+ERyJAHWSISAggMWGOPfgLUZ0XaFFPreozSKGNtI5QHkGd3G9jvIAPxzzAxp2wG0cl/bdfJatb7zEJk8HXuYd+O7l6VRuhv501r7Rf25qDQdu7FJtPu0kUMvUyHj3FVJDDwIIB91VfoDlLaRGCchJZVXyGd7HxYn31cdq/wCRXX2Ev7DVS/yf/mkfbS/+tBB2P88bj7If6eGvPbhP+la7baivZguuxN4ZICtn3br+qk16WP8APG4+yH+nhq79Kezfy7Tpo1H8Yg62L6yccfeGV9/lQVXpz1dpI7bTrc5kvHQkD6AI3c9+C2D9yvfpS0hLTZ020fswi3X1PWJlj5k5Pvqp9B+mS3t6b65YuLONIY976QXcUfdTJ9WB51fenX5nuPrw/wCYlBOdG/zVYf3eL9kVjWzGyA1HVdVU3EsHVzSNmI4LZkcYPwrZejf5qsP7vF+yKoHQ/wDPGtfaN/myUFL1LZCO01eO11GWaS1l/NS7xBOeA3jxxhuyfXNf0RomjwWkKw28axxryAz8STxYnxJqtdK2x41GyZUA6+LtwnxI5ofJhw9cGo3oX2wN5a/J5iflNqAjb2d5kHBWOeZHsnvyOPOgs+1extpqChbmLeK+y6kq6+jDmPI5HlWZ6l0T3ljvTaTeyZXLdUTulvIEdljyGCBnxqwT9LsMF/Na3kElvGhwsjDJJBPaZVz2D3EZ8/Lu17pc02CIvHOJ3I7EcYJJP9okYUepz5Gg8+ibbp7+3kW5GLi2KrIQMB97ew2BwDHdbIHDI5DOKVAdCOzMhiubu4TdF26tGpyOyOsO8B4Evw+r50oNR1TRoLjd66JX3M7uc8M4zy9B8K4f4HWX9WT/ABf71O0qUXtEaiZFcmuEsnWOOPERXO6CeBJOSuT+FS9rqcUg7Lj0PA/A1XdsPzqfU/e1QVc1n6rmwcm9Z90b8/K0x8OmTFWe0tJMgHMj41G3+uxRjgd9vBf3nkKpOa+VDL1zJMapWI/v4Sp0+sT7p2tdpYxXqdZcRK7BmAznsjhwFen8ELL+rJ+P+9frZP8AMffb91TVXvCyWtx6WmfWYVXJwYvq29sfh42dqkSKkahUXkB3V7UpWyjEREagrk1LTIbhNyeGOVPoyKrD1ww5110o9VNejXSwd75DFn72P0ScVZLGxihQJDEkaDkqKFUeiqAK6KUHnc+w31T+qsl/J3gWTTbpHVXVrhgysAQQY4uBB4EVrrrkEHv4VDbK7L2+nxNFbIyo775BYt2sAZyfICg/FrsZp8b9YljbK4OQREnA+K8Oz7qnaUoPG7tUlQpIiujDBV1DKR4FTwNQsGxGnI++thbBsgg9UnAjkQCMA+lWClB8ArltNMhiZ3ihijaQ5dkRVLnxYgZY8e/xrrpQfmWMMCrAMrAggjIIPcQeYrwsNPigTchijiTJO7GqquTzO6oAzXTSg4l0i3ExuBbxdeeBl6tesIwFwZMb3IAc+QrtpSg5rHT4oQVhijiViWIjVVBY82IUDJPjX2/sYpkMc0SSocZSRQynHEZVgRzropQeVtbpGipGioigBVUAKoHcFHACuez0iCJ3kigijeQ5d0jVWck5yzKMtxJPHxrtpQKj7bQ7aOVpo7aBJW3i0ixortvHJy4GTk8Tx41IUoIzWtnrW7AFzbxS45F1BI+q3Me41F2HR7pkLB0sYd4cQWG/g+IDkgGrPSg+AUr7SgUpSg8LqzSQYdQf1j0NVzVtEjjGVLDyyMfqzSlV/P4+K+K1rVjf7tnjZLxeIifRCxQgsRxqz6foEOAzBm9Tw+AxSlVPSePiyWmb1idN3m5L1iNSmoowowoAA7hX7pSuliNekKkpSlehSlKBSlKBSlKBSlKBSlKBSlKBSlKBSlKBSlKBSlKBSlKBSlKBSlKD/9k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2" descr="data:image/jpeg;base64,/9j/4AAQSkZJRgABAQAAAQABAAD/2wCEAAkGBxQTEhMUExIVFhUUFxYXGBgYGRodHBgdGh0WHSAYGhYaICggGhomHxwbIj0kMSksLi4uGB81ODMtNygtLisBCgoKDg0NGhAQGiwmHyY3NC0wMTcsNzQ3NywvNzQsMiw3NzcwLDc0LCwtLywsNCsuNCwsLCwsLCw0LDA0LDQrK//AABEIAEQBFQMBIgACEQEDEQH/xAAcAAEAAwEBAQEBAAAAAAAAAAAABQYHBAMBAgj/xABJEAACAQMBBAcDBwYNBAMAAAABAgMABBEFBhIhMQcTIkFRYXEygZEUNVJyc4KhCDOSsbLBFiM0NkJUYnSis7TR4RVjg8IXJCX/xAAaAQEAAgMBAAAAAAAAAAAAAAAAAgUDBAYB/8QAJxEBAAICAQMDAwUAAAAAAAAAAAECAxEEBTFBISLRE3GRElFhoeH/2gAMAwEAAhEDEQA/ANxpSlBVdr9oZLd1jjCjeXe3jxI4kYA5d1Uq61SaT25XPlvHH6I4VYOkBCbiIAEkxjAAyT2m5AV4WGxk7jLlYx4HifgOVUXJjNlzWrXcxDpuHPHwcet76iZ/KuhyOIJz6132eu3EXszNjwY7w+BqxNsGccJxnzX/AJqF1TZmeEFiu+o/pJxx6jmKwzx+Ri92pj7f42a8ri5/buJ+8fK97M6o1xD1jgA7xXhyOMceNS1VvYH+S/8Akb91WSr3j2m2Ksz305jl0ime9a9okpSlZmuUpSgUpSgUpSgUpSgUpSgUpSgUpSgUpSgUpSgUpSgUpSgUpSgUpSgoe3u10ttMkUBUELvOSoPP2QM8uAJ94qsrt9fEgB1JJwAIxkk9wFRe1tyZLy4Y90jL+gd391SPRxYCW9UkZEQMnvGAPxNWsYqUxbmPCLUdGsnCrJcFXuCuCwAG6OJ3Bj1599SlKVVedpzMz3KUpR4qm1hntIjLaFVQEmRN0HGf6Y8PMVSv4f3v00/QFa5cQK6MjDKsCpHiCMGsAvbcxyPGeaMy+uCRms2KK61pSdVvmx3i9bzqf58tj2K1w3dvvPjrEYq+OHmDjzB+INWCsx6J7nE00fcyBvep/wCa06oXjVlhwc05cFbT3fGYAEk4A4knurKNd6WJZZ/k2j23yqQHBkIYp6gAjs8+0SB612dPWvtBYrBGcPdt1Zxz3AMsPfwX71WPo52Uj0+zjjVf4xwHlc82cgZ9AOQHl45NQbaliXaoLv7lsf8At/xWfTOceXtV17MdLB68WmqW/wAknJwGwwjJJwMhslQfpZK+YrUqo/S5snHe2Mrbg6+3RpImHtdkZKeYYAjHjigvFKz7oW2ka60wdYS0lsxiYnmwUBlPrunHqprntemaya2M5SVW6wxpDgNJIQFOQAcBe0Bk99BpNKywdM8aEGfT7uGMn22XgPUHFaLourw3cKT28gkjfkw/EEHiCPA0HdSqztntza6cq9cxaR/YiQZdvPHcPM1Uh0zIpBn067iiJ/OFeA48+OP10Gp0ri0XVobqFJ4HDxyDKsPgQQeIIPDHdVNfpYs0+VdYsiG3k6oLwLStkjEag+WeNBf6Vlf/AM0RoymfT7uGJjjrGXgPPHf6CtM0+9jmjSWJw8cihlYciDQZBt90t3djqU1qkNu0MRi4ssm+Q0cbntCQLnLEDh4Vr2m3qTxRzRnKSorqfEMARWHa1oyXm01/bOOEtvujyb5PCVYeYYA+6rN0Eaw3Uz6fNwls3YAHnuljnn3B8/EUGqVk3Sp0qzafdLb2qQuyoGl6wO26WwVUbjrg448fpLWnatqCW8Ms0hwkSM7HyAzX84XGntcaXqerTjMlzNGkZPcvWoWx5cFX7lB/QeyWpvdWVtcSBQ80SOwUEKCwzwBJOPfWXHpH1ma8u7ezs7aYW0rr7L5Ch2UFiZgCeHdWidG/zVYf3eL9kVn/AEQH/wDY1r7Rv82Sg/U+32vW4Ml1pEZiA7XVh8jzLB5MD1FX3YTbODU4DLECrId2SNuaH171PcamtQ1GGFGeaVERRlixAAFY90AoXu9TmjGLdmwvDxd2UD0U/wCIUFl296R5Le4WxsIPlF42MgglUzxwQCCWxx5gAHJqGmvNqY064xQOBxMQEZYDwwpBPoGJ8KgtI1SPTdpr1747izGUJIw4KJXR0bP0d0bme7jnka3e1uklUPG6upGQykEEHvBFBXej3aaW/tRNNbNA4O6c+y5HNkz2gue48uWTzpVnApQYDriYubgHuml/barR0USgXUgPNojj3Mprh6RtPMV67Y7MoDj9R/EfjURoGpm2uI5hxCntAd6ngR8KuJj6mH08wh5b5SvK2uFkRXQhlYAgjvBr1qnTKUpQKwbaCUNczkcjI/6zWv7W6yLW3d89tgVjH9o9+PAc6xCs+GPKh6zlif044791z6LI83TnwjP4kVq1ULoo08iOWYj2yEX0XiT8Tj3Gr7UMk7s3+mUmvGrvz6sZ/KLhI/6dP/QjkkU+rdWw/BDWwWlwsiJIpyrqGHoRmojbXZtNQtJbZzgsMo3PcccVbHeM93gTWV7H7cT6MRp+rRSCNCRFMBvAL4D6cY5jGSM4xyAxt9uNRu0l6sFpcyvjdjikY578KeHnnljzqAPSjpW5v/LUxzxuvvfobu9+FZ3tRtVc6/ILHTYnW23h10rjAIB5sR7KDnu+03Dh3UEr+TvbMNPu3IO68pC+e6i5I+OPdUZ+Trs5C6z3joGkR+qjzx3OyGZgPE7wGfXxrW9B0OOys0tovZiQjPexOSWPmSSffWE9D21rabFJJPG5sppdwyoN7qpVVeLKOOCrDz4cM0H9D3tnHMjRyoro4IZWGQQe4g1j/RJ/9PWNR05CTCN6RAe7dKj47rgfdqzax0w6ZDEXjmM747MaKwJPdksAFHrx8jUX0N6DO0t1ql2m5Jdk9WpHEITvE+QPZA+rQUzRdqIRrN9eXlvNcOjskIjTfEe6SucE8OyBj1NXu86VrSVGjksLx0cEMrQZBB8s1W7m4fQNXnmkiZ7G9Od9RndJJb03lYtw7wcjwq53/S5pUce+s/WHGQiRvvHy7QAX3kUFc6ApXV7+ERyJAHWSISAggMWGOPfgLUZ0XaFFPreozSKGNtI5QHkGd3G9jvIAPxzzAxp2wG0cl/bdfJatb7zEJk8HXuYd+O7l6VRuhv501r7Rf25qDQdu7FJtPu0kUMvUyHj3FVJDDwIIB91VfoDlLaRGCchJZVXyGd7HxYn31cdq/wCRXX2Ev7DVS/yf/mkfbS/+tBB2P88bj7If6eGvPbhP+la7baivZguuxN4ZICtn3br+qk16WP8APG4+yH+nhq79Kezfy7Tpo1H8Yg62L6yccfeGV9/lQVXpz1dpI7bTrc5kvHQkD6AI3c9+C2D9yvfpS0hLTZ020fswi3X1PWJlj5k5Pvqp9B+mS3t6b65YuLONIY976QXcUfdTJ9WB51fenX5nuPrw/wCYlBOdG/zVYf3eL9kVjWzGyA1HVdVU3EsHVzSNmI4LZkcYPwrZejf5qsP7vF+yKoHQ/wDPGtfaN/myUFL1LZCO01eO11GWaS1l/NS7xBOeA3jxxhuyfXNf0RomjwWkKw28axxryAz8STxYnxJqtdK2x41GyZUA6+LtwnxI5ofJhw9cGo3oX2wN5a/J5iflNqAjb2d5kHBWOeZHsnvyOPOgs+1extpqChbmLeK+y6kq6+jDmPI5HlWZ6l0T3ljvTaTeyZXLdUTulvIEdljyGCBnxqwT9LsMF/Na3kElvGhwsjDJJBPaZVz2D3EZ8/Lu17pc02CIvHOJ3I7EcYJJP9okYUepz5Gg8+ibbp7+3kW5GLi2KrIQMB97ew2BwDHdbIHDI5DOKVAdCOzMhiubu4TdF26tGpyOyOsO8B4Evw+r50oNR1TRoLjd66JX3M7uc8M4zy9B8K4f4HWX9WT/ABf71O0qUXtEaiZFcmuEsnWOOPERXO6CeBJOSuT+FS9rqcUg7Lj0PA/A1XdsPzqfU/e1QVc1n6rmwcm9Z90b8/K0x8OmTFWe0tJMgHMj41G3+uxRjgd9vBf3nkKpOa+VDL1zJMapWI/v4Sp0+sT7p2tdpYxXqdZcRK7BmAznsjhwFen8ELL+rJ+P+9frZP8AMffb91TVXvCyWtx6WmfWYVXJwYvq29sfh42dqkSKkahUXkB3V7UpWyjEREagrk1LTIbhNyeGOVPoyKrD1ww5110o9VNejXSwd75DFn72P0ScVZLGxihQJDEkaDkqKFUeiqAK6KUHnc+w31T+qsl/J3gWTTbpHVXVrhgysAQQY4uBB4EVrrrkEHv4VDbK7L2+nxNFbIyo775BYt2sAZyfICg/FrsZp8b9YljbK4OQREnA+K8Oz7qnaUoPG7tUlQpIiujDBV1DKR4FTwNQsGxGnI++thbBsgg9UnAjkQCMA+lWClB8ArltNMhiZ3ihijaQ5dkRVLnxYgZY8e/xrrpQfmWMMCrAMrAggjIIPcQeYrwsNPigTchijiTJO7GqquTzO6oAzXTSg4l0i3ExuBbxdeeBl6tesIwFwZMb3IAc+QrtpSg5rHT4oQVhijiViWIjVVBY82IUDJPjX2/sYpkMc0SSocZSRQynHEZVgRzropQeVtbpGipGioigBVUAKoHcFHACuez0iCJ3kigijeQ5d0jVWck5yzKMtxJPHxrtpQKj7bQ7aOVpo7aBJW3i0ixortvHJy4GTk8Tx41IUoIzWtnrW7AFzbxS45F1BI+q3Me41F2HR7pkLB0sYd4cQWG/g+IDkgGrPSg+AUr7SgUpSg8LqzSQYdQf1j0NVzVtEjjGVLDyyMfqzSlV/P4+K+K1rVjf7tnjZLxeIifRCxQgsRxqz6foEOAzBm9Tw+AxSlVPSePiyWmb1idN3m5L1iNSmoowowoAA7hX7pSuliNekKkpSlehSlKBSlKBSlKBSlKBSlKBSlKBSlKBSlKBSlKBSlKBSlKBSlKBSlKD/9k=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8" name="Picture 14" descr="http://2.bp.blogspot.com/-C1Fj4Z1Bbds/TbXhzzIWuDI/AAAAAAAAARc/YnLY_fEHqZI/s400/OpenMRS-logo-600x219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1" y="5334000"/>
            <a:ext cx="2994025" cy="109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Nafund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702" y="5772151"/>
            <a:ext cx="2708275" cy="5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ngineers Without Borders – USA - Over 50 And Overseas | Volunteer ...">
            <a:extLst>
              <a:ext uri="{FF2B5EF4-FFF2-40B4-BE49-F238E27FC236}">
                <a16:creationId xmlns:a16="http://schemas.microsoft.com/office/drawing/2014/main" id="{D4B405C3-17D4-4126-9A19-84C195F02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661" y="1790850"/>
            <a:ext cx="1934453" cy="193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69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Domain challenges: Health,  Education, Agriculture, Markets, Livelihoods,  Infrastructure,  Sanitation,  Energy,   Environmental Degradation</a:t>
            </a:r>
          </a:p>
          <a:p>
            <a:endParaRPr lang="en-US" dirty="0"/>
          </a:p>
          <a:p>
            <a:r>
              <a:rPr lang="en-US" dirty="0"/>
              <a:t>Resource constraints:   Finance,  Infrastructure,  Distance, Education and literacy,  Governance</a:t>
            </a:r>
          </a:p>
          <a:p>
            <a:endParaRPr lang="en-US" dirty="0"/>
          </a:p>
          <a:p>
            <a:r>
              <a:rPr lang="en-US" dirty="0"/>
              <a:t>Shocks:  Climate Change,   Global Pandemics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E5B7A-7FB3-457E-A546-68C895ABF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44346-BE8A-47ED-8F2B-E06C4186D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E3648-C2D3-4643-A14C-14820921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E0827-5DDF-4E88-9B81-8C352B766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D64B5-6462-434F-BBAA-3657C16D7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Rapid,  global economic and technological change</a:t>
            </a:r>
          </a:p>
          <a:p>
            <a:pPr lvl="1"/>
            <a:r>
              <a:rPr lang="en-US" dirty="0"/>
              <a:t>Many technologies are globally accessible</a:t>
            </a:r>
          </a:p>
          <a:p>
            <a:r>
              <a:rPr lang="en-US" dirty="0"/>
              <a:t>Not just a split between “Developed” and “Developing Countries”,  but within countries between “Urban-Affluent” and “Rural/Urban-Poor”</a:t>
            </a:r>
          </a:p>
          <a:p>
            <a:r>
              <a:rPr lang="en-US" dirty="0"/>
              <a:t>In many ways,  the world is getting better</a:t>
            </a:r>
          </a:p>
          <a:p>
            <a:pPr lvl="1"/>
            <a:r>
              <a:rPr lang="en-US" dirty="0"/>
              <a:t>Increasing literacy rates</a:t>
            </a:r>
          </a:p>
          <a:p>
            <a:pPr lvl="1"/>
            <a:r>
              <a:rPr lang="en-US" dirty="0"/>
              <a:t>Decline in maternal mortality rates</a:t>
            </a:r>
          </a:p>
          <a:p>
            <a:pPr lvl="1"/>
            <a:r>
              <a:rPr lang="en-US" dirty="0"/>
              <a:t>Near elimination of diseases such as polio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CB6C5-7EB1-4708-A39D-774D56C6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4124B-E69F-430F-BCF3-16094D45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AEBD2-5F30-47F9-AF10-25357C892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73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background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A09CB8-E0B8-443A-9AF7-A936BB2EE0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PhD, Stanford (1985) </a:t>
            </a:r>
          </a:p>
          <a:p>
            <a:pPr lvl="1"/>
            <a:r>
              <a:rPr lang="en-US" dirty="0"/>
              <a:t>Thesis: </a:t>
            </a:r>
            <a:r>
              <a:rPr lang="en-US" i="1" dirty="0"/>
              <a:t>The Complexity of Parallel Algorithms</a:t>
            </a:r>
          </a:p>
          <a:p>
            <a:r>
              <a:rPr lang="en-US" dirty="0"/>
              <a:t>Post Doc (1985-86) Mathematical Science Research Institute,  Berkeley</a:t>
            </a:r>
          </a:p>
          <a:p>
            <a:r>
              <a:rPr lang="en-US" dirty="0"/>
              <a:t>University of Washington (since 1986)</a:t>
            </a:r>
          </a:p>
          <a:p>
            <a:pPr lvl="1"/>
            <a:r>
              <a:rPr lang="en-US" dirty="0"/>
              <a:t>Broad range of work: Algorithms, Software Engineering, Educational Technology,  Computing for Development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2DECB0-6825-4DC3-B8CA-E3DB9264FC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Sabbatical 1993-1994</a:t>
            </a:r>
          </a:p>
          <a:p>
            <a:pPr lvl="1"/>
            <a:r>
              <a:rPr lang="en-US" dirty="0"/>
              <a:t>Indian Institute of Science, Bangalore</a:t>
            </a:r>
          </a:p>
          <a:p>
            <a:pPr lvl="1"/>
            <a:r>
              <a:rPr lang="en-US" dirty="0"/>
              <a:t>Parallel Algorithms</a:t>
            </a:r>
          </a:p>
          <a:p>
            <a:r>
              <a:rPr lang="en-US" dirty="0"/>
              <a:t>Sabbatical 2001-2002</a:t>
            </a:r>
          </a:p>
          <a:p>
            <a:pPr lvl="1"/>
            <a:r>
              <a:rPr lang="en-US" dirty="0"/>
              <a:t>Microsoft Research, Redmond</a:t>
            </a:r>
          </a:p>
          <a:p>
            <a:pPr lvl="1"/>
            <a:r>
              <a:rPr lang="en-US" dirty="0"/>
              <a:t>Learning Science and Technology</a:t>
            </a:r>
          </a:p>
          <a:p>
            <a:r>
              <a:rPr lang="en-US" dirty="0"/>
              <a:t>Sabbatical 2008-2009</a:t>
            </a:r>
          </a:p>
          <a:p>
            <a:pPr lvl="1"/>
            <a:r>
              <a:rPr lang="en-US" dirty="0"/>
              <a:t>PATH,  Seattle</a:t>
            </a:r>
          </a:p>
          <a:p>
            <a:pPr lvl="1"/>
            <a:r>
              <a:rPr lang="en-US" dirty="0"/>
              <a:t>Digital Health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F8CA7-3536-48CC-8BB8-A9089080C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5F9FB-2B3F-40B7-A753-393698893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C766-8AA0-45CF-BDD2-5D9C163A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10" descr="Richard Anderson">
            <a:extLst>
              <a:ext uri="{FF2B5EF4-FFF2-40B4-BE49-F238E27FC236}">
                <a16:creationId xmlns:a16="http://schemas.microsoft.com/office/drawing/2014/main" id="{464957A0-C439-40D3-9ECE-E0FC57DA0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-21327"/>
            <a:ext cx="1590676" cy="21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dian Institute of Science | Bengaluru, India | IISC">
            <a:extLst>
              <a:ext uri="{FF2B5EF4-FFF2-40B4-BE49-F238E27FC236}">
                <a16:creationId xmlns:a16="http://schemas.microsoft.com/office/drawing/2014/main" id="{2262275C-A321-4A62-A7A3-A7146971C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732" y="5238750"/>
            <a:ext cx="17145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TH (global health organization) - Wikipedia">
            <a:extLst>
              <a:ext uri="{FF2B5EF4-FFF2-40B4-BE49-F238E27FC236}">
                <a16:creationId xmlns:a16="http://schemas.microsoft.com/office/drawing/2014/main" id="{FF45F344-6743-45D2-BF4C-7EF76276C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489" y="5518150"/>
            <a:ext cx="231913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fessor Cipolla granted Microsoft Research Outstanding ...">
            <a:extLst>
              <a:ext uri="{FF2B5EF4-FFF2-40B4-BE49-F238E27FC236}">
                <a16:creationId xmlns:a16="http://schemas.microsoft.com/office/drawing/2014/main" id="{2D5EACCA-CBEC-4338-8FBB-51360CB4A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32" y="5343525"/>
            <a:ext cx="2689641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33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Education (2001-2008)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0D436A1-B838-40CE-82FC-A2FC5B9398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Sabbatical at Microsoft to develop </a:t>
            </a:r>
            <a:r>
              <a:rPr lang="en-US" dirty="0" err="1"/>
              <a:t>ConferenceXP</a:t>
            </a:r>
            <a:r>
              <a:rPr lang="en-US" dirty="0"/>
              <a:t> technology</a:t>
            </a:r>
          </a:p>
          <a:p>
            <a:pPr lvl="1"/>
            <a:r>
              <a:rPr lang="en-US" dirty="0"/>
              <a:t>Basis of UW PMP Distance Learning</a:t>
            </a:r>
          </a:p>
          <a:p>
            <a:pPr lvl="1"/>
            <a:r>
              <a:rPr lang="en-US" dirty="0"/>
              <a:t>Multisite courses including UW-Redmond-Pakistan</a:t>
            </a:r>
          </a:p>
          <a:p>
            <a:r>
              <a:rPr lang="en-US" dirty="0"/>
              <a:t>Tablet PC Technology</a:t>
            </a:r>
          </a:p>
          <a:p>
            <a:pPr lvl="1"/>
            <a:r>
              <a:rPr lang="en-US" dirty="0"/>
              <a:t>Classroom Presenter</a:t>
            </a:r>
          </a:p>
          <a:p>
            <a:pPr lvl="1"/>
            <a:r>
              <a:rPr lang="en-US" dirty="0"/>
              <a:t>Interactive Classroom Activities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09905A-CF99-4217-908C-283167C451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202BB-A578-4622-8B79-96BDD7F4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E6048-E2DE-4E07-80BE-80C968A72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261FA-2358-4F5F-BD8F-85A29E9D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806C05D-47B7-4A71-8A8E-5055AA94985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3400" y="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http://www.cs.washington.edu/education/courses/csep590b/CurrentQtr/slides/Lecture05/Lecture05_files/Lecture05_020.jpg">
            <a:extLst>
              <a:ext uri="{FF2B5EF4-FFF2-40B4-BE49-F238E27FC236}">
                <a16:creationId xmlns:a16="http://schemas.microsoft.com/office/drawing/2014/main" id="{B8908C9D-60AC-42B4-800B-0EC21BD471B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895975" y="1533526"/>
            <a:ext cx="1990724" cy="1493043"/>
          </a:xfrm>
          <a:prstGeom prst="rect">
            <a:avLst/>
          </a:prstGeom>
          <a:noFill/>
        </p:spPr>
      </p:pic>
      <p:pic>
        <p:nvPicPr>
          <p:cNvPr id="11" name="Picture 2" descr="wb6">
            <a:extLst>
              <a:ext uri="{FF2B5EF4-FFF2-40B4-BE49-F238E27FC236}">
                <a16:creationId xmlns:a16="http://schemas.microsoft.com/office/drawing/2014/main" id="{43DE625B-6E0C-4240-B3D2-22FB3055DFD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9526784" y="3673475"/>
            <a:ext cx="2665216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ontent Placeholder 4" descr="InstructorView.jpg">
            <a:extLst>
              <a:ext uri="{FF2B5EF4-FFF2-40B4-BE49-F238E27FC236}">
                <a16:creationId xmlns:a16="http://schemas.microsoft.com/office/drawing/2014/main" id="{F6DFFF17-DDD4-4A0C-AC9F-0035CD23F32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5975" y="3523808"/>
            <a:ext cx="3105150" cy="21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88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</a:t>
            </a:r>
            <a:r>
              <a:rPr lang="en-US" dirty="0" err="1"/>
              <a:t>StudyHall</a:t>
            </a:r>
            <a:r>
              <a:rPr lang="en-US" dirty="0"/>
              <a:t>  (Lucknow, India)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6108820-4178-4795-B80E-021CB7B348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793" y="1854200"/>
            <a:ext cx="341809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Tutored Video Instruction Pedagogy</a:t>
            </a:r>
          </a:p>
          <a:p>
            <a:r>
              <a:rPr lang="en-US" dirty="0"/>
              <a:t>Target: Rural schools in India</a:t>
            </a:r>
          </a:p>
          <a:p>
            <a:r>
              <a:rPr lang="en-US" dirty="0"/>
              <a:t>Model</a:t>
            </a:r>
          </a:p>
          <a:p>
            <a:pPr lvl="1"/>
            <a:r>
              <a:rPr lang="en-US" dirty="0"/>
              <a:t>Lesson videos recorded at hub school</a:t>
            </a:r>
          </a:p>
          <a:p>
            <a:pPr lvl="1"/>
            <a:r>
              <a:rPr lang="en-US" dirty="0"/>
              <a:t>Training of facilitators</a:t>
            </a:r>
          </a:p>
          <a:p>
            <a:pPr lvl="1"/>
            <a:r>
              <a:rPr lang="en-US" dirty="0"/>
              <a:t>Facilitation model</a:t>
            </a:r>
          </a:p>
          <a:p>
            <a:pPr lvl="1"/>
            <a:r>
              <a:rPr lang="en-US" dirty="0"/>
              <a:t>Cost realism in technology deployment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CAF49C-E785-493D-9CAB-B9AB373645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82438-0338-467C-A38B-170D861C5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092E6-F52C-4E37-851C-749EA692B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1BDBB-A20F-430E-B427-31A7AC68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8</a:t>
            </a:fld>
            <a:endParaRPr lang="en-US"/>
          </a:p>
        </p:txBody>
      </p:sp>
      <p:sp>
        <p:nvSpPr>
          <p:cNvPr id="9" name="Right Arrow 6">
            <a:extLst>
              <a:ext uri="{FF2B5EF4-FFF2-40B4-BE49-F238E27FC236}">
                <a16:creationId xmlns:a16="http://schemas.microsoft.com/office/drawing/2014/main" id="{EC4EB053-E6A4-47CE-AC8E-0C0EEBC69BF6}"/>
              </a:ext>
            </a:extLst>
          </p:cNvPr>
          <p:cNvSpPr/>
          <p:nvPr/>
        </p:nvSpPr>
        <p:spPr>
          <a:xfrm>
            <a:off x="7391400" y="2257425"/>
            <a:ext cx="1066800" cy="9144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IMG_5181_Tanuja_recording">
            <a:extLst>
              <a:ext uri="{FF2B5EF4-FFF2-40B4-BE49-F238E27FC236}">
                <a16:creationId xmlns:a16="http://schemas.microsoft.com/office/drawing/2014/main" id="{F2081030-16D5-4DC1-A614-68887A98814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98" y="1495425"/>
            <a:ext cx="3516688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55_mohan_elephant">
            <a:extLst>
              <a:ext uri="{FF2B5EF4-FFF2-40B4-BE49-F238E27FC236}">
                <a16:creationId xmlns:a16="http://schemas.microsoft.com/office/drawing/2014/main" id="{AF8AB040-4E8B-4E80-B0CB-A47C9191711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517650"/>
            <a:ext cx="3368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01_madan_school_IMG_3844">
            <a:extLst>
              <a:ext uri="{FF2B5EF4-FFF2-40B4-BE49-F238E27FC236}">
                <a16:creationId xmlns:a16="http://schemas.microsoft.com/office/drawing/2014/main" id="{56BF5926-8133-4E25-9B18-A268CE8C80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98" y="4666230"/>
            <a:ext cx="3167052" cy="152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Salarganj_Hand_Raise">
            <a:extLst>
              <a:ext uri="{FF2B5EF4-FFF2-40B4-BE49-F238E27FC236}">
                <a16:creationId xmlns:a16="http://schemas.microsoft.com/office/drawing/2014/main" id="{42F80B15-6AF6-4E06-8F58-E3B0ADE1A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570516"/>
            <a:ext cx="2232595" cy="163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WestVillage-Deployment">
            <a:extLst>
              <a:ext uri="{FF2B5EF4-FFF2-40B4-BE49-F238E27FC236}">
                <a16:creationId xmlns:a16="http://schemas.microsoft.com/office/drawing/2014/main" id="{DE1B780A-A7F5-430F-BA58-EE1F998B3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6" b="3334"/>
          <a:stretch>
            <a:fillRect/>
          </a:stretch>
        </p:blipFill>
        <p:spPr bwMode="auto">
          <a:xfrm>
            <a:off x="10379075" y="4313237"/>
            <a:ext cx="1600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925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Health at PATH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Global Health NGO Based in Seattle</a:t>
            </a:r>
          </a:p>
          <a:p>
            <a:pPr lvl="1"/>
            <a:r>
              <a:rPr lang="en-US" dirty="0"/>
              <a:t>Development of health technologies</a:t>
            </a:r>
          </a:p>
          <a:p>
            <a:pPr lvl="1"/>
            <a:r>
              <a:rPr lang="en-US" dirty="0"/>
              <a:t>Global advocacy</a:t>
            </a:r>
          </a:p>
          <a:p>
            <a:pPr lvl="1"/>
            <a:r>
              <a:rPr lang="en-US" dirty="0"/>
              <a:t>Implementation of global programs</a:t>
            </a:r>
          </a:p>
          <a:p>
            <a:r>
              <a:rPr lang="en-US" dirty="0"/>
              <a:t>Increased emphasis on Digital Health</a:t>
            </a:r>
          </a:p>
          <a:p>
            <a:pPr lvl="1"/>
            <a:r>
              <a:rPr lang="en-US" dirty="0"/>
              <a:t>Promotion of Global Good software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696AC9-AB83-4776-AE46-2447B262C9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0CF12-4F83-4ACD-9956-F7644C56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20948-B8FC-4D4C-AD80-E03DA495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EBFD6-31A9-433E-A211-2FC71640E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10" descr="Man standing next to bicycle and poster for a safe water campaign.">
            <a:extLst>
              <a:ext uri="{FF2B5EF4-FFF2-40B4-BE49-F238E27FC236}">
                <a16:creationId xmlns:a16="http://schemas.microsoft.com/office/drawing/2014/main" id="{05C8FCDE-6B44-4AF0-BCA4-EB5034C68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91775" y="0"/>
            <a:ext cx="1676400" cy="2242185"/>
          </a:xfrm>
          <a:prstGeom prst="rect">
            <a:avLst/>
          </a:prstGeom>
          <a:noFill/>
        </p:spPr>
      </p:pic>
      <p:pic>
        <p:nvPicPr>
          <p:cNvPr id="9" name="Picture 2" descr="The SILCS diaphragm, its case, and packaging">
            <a:extLst>
              <a:ext uri="{FF2B5EF4-FFF2-40B4-BE49-F238E27FC236}">
                <a16:creationId xmlns:a16="http://schemas.microsoft.com/office/drawing/2014/main" id="{B893E200-BC1A-4EBC-9BA5-1531F6BCD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0250" y="4112260"/>
            <a:ext cx="2362200" cy="1771650"/>
          </a:xfrm>
          <a:prstGeom prst="rect">
            <a:avLst/>
          </a:prstGeom>
          <a:noFill/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F3580DF-D836-40A1-B717-D1B86B88CF1C}"/>
              </a:ext>
            </a:extLst>
          </p:cNvPr>
          <p:cNvSpPr txBox="1">
            <a:spLocks/>
          </p:cNvSpPr>
          <p:nvPr/>
        </p:nvSpPr>
        <p:spPr>
          <a:xfrm>
            <a:off x="8531788" y="5648960"/>
            <a:ext cx="548640" cy="396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19A817-D625-4F1D-B4A7-3AECBDB5198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Picture 2" descr="Ultra Rice packaging">
            <a:extLst>
              <a:ext uri="{FF2B5EF4-FFF2-40B4-BE49-F238E27FC236}">
                <a16:creationId xmlns:a16="http://schemas.microsoft.com/office/drawing/2014/main" id="{4A48B140-D438-4B85-A3BB-79A204011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67824" y="1870075"/>
            <a:ext cx="2549235" cy="1752600"/>
          </a:xfrm>
          <a:prstGeom prst="rect">
            <a:avLst/>
          </a:prstGeom>
          <a:noFill/>
        </p:spPr>
      </p:pic>
      <p:pic>
        <p:nvPicPr>
          <p:cNvPr id="12" name="Picture 3" descr="Soloshot 2589128">
            <a:extLst>
              <a:ext uri="{FF2B5EF4-FFF2-40B4-BE49-F238E27FC236}">
                <a16:creationId xmlns:a16="http://schemas.microsoft.com/office/drawing/2014/main" id="{E226FC4B-8B79-48FD-8949-1E627EBEC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8925" y="4786312"/>
            <a:ext cx="2711339" cy="1752600"/>
          </a:xfrm>
          <a:prstGeom prst="rect">
            <a:avLst/>
          </a:prstGeom>
          <a:noFill/>
        </p:spPr>
      </p:pic>
      <p:pic>
        <p:nvPicPr>
          <p:cNvPr id="13" name="Picture 12" descr="129">
            <a:extLst>
              <a:ext uri="{FF2B5EF4-FFF2-40B4-BE49-F238E27FC236}">
                <a16:creationId xmlns:a16="http://schemas.microsoft.com/office/drawing/2014/main" id="{7A722063-C308-4663-A8B0-9D703D70E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2041264"/>
            <a:ext cx="2842965" cy="1943548"/>
          </a:xfrm>
          <a:prstGeom prst="rect">
            <a:avLst/>
          </a:prstGeom>
          <a:noFill/>
        </p:spPr>
      </p:pic>
      <p:pic>
        <p:nvPicPr>
          <p:cNvPr id="14" name="Picture 3" descr="Heatmarker VVM 180004">
            <a:extLst>
              <a:ext uri="{FF2B5EF4-FFF2-40B4-BE49-F238E27FC236}">
                <a16:creationId xmlns:a16="http://schemas.microsoft.com/office/drawing/2014/main" id="{2064674C-EED7-4A34-B602-F0CDC77A1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1775" y="0"/>
            <a:ext cx="2562225" cy="1606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34332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1492</Words>
  <Application>Microsoft Office PowerPoint</Application>
  <PresentationFormat>Widescreen</PresentationFormat>
  <Paragraphs>331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Office Theme</vt:lpstr>
      <vt:lpstr>Development Engineering</vt:lpstr>
      <vt:lpstr>Today</vt:lpstr>
      <vt:lpstr>Development Engineering</vt:lpstr>
      <vt:lpstr>What are the challenges</vt:lpstr>
      <vt:lpstr>Setting</vt:lpstr>
      <vt:lpstr>My background</vt:lpstr>
      <vt:lpstr>Distance Education (2001-2008)</vt:lpstr>
      <vt:lpstr>Digital StudyHall  (Lucknow, India)</vt:lpstr>
      <vt:lpstr>Digital Health at PATH</vt:lpstr>
      <vt:lpstr>Projecting Health</vt:lpstr>
      <vt:lpstr>Open Data Kit</vt:lpstr>
      <vt:lpstr>Digital Financial Services</vt:lpstr>
      <vt:lpstr>Course objective</vt:lpstr>
      <vt:lpstr>Course mechanics</vt:lpstr>
      <vt:lpstr>Development Engineering</vt:lpstr>
      <vt:lpstr>Engineering Focus</vt:lpstr>
      <vt:lpstr>Constraints I</vt:lpstr>
      <vt:lpstr>Constraints II</vt:lpstr>
      <vt:lpstr>Design  and Development Process</vt:lpstr>
      <vt:lpstr>PowerPoint Presentation</vt:lpstr>
      <vt:lpstr>PowerPoint Presentation</vt:lpstr>
      <vt:lpstr>Sustainability</vt:lpstr>
      <vt:lpstr>Covid-19 How has the world changed since Jan 21, 2020?</vt:lpstr>
      <vt:lpstr>Millennium development goals</vt:lpstr>
      <vt:lpstr>Millennium development goals</vt:lpstr>
      <vt:lpstr>Sustainable Development Goals </vt:lpstr>
      <vt:lpstr>Sustainable Development Goals</vt:lpstr>
      <vt:lpstr>Global Technology and Development Stakeholders</vt:lpstr>
      <vt:lpstr>Global</vt:lpstr>
      <vt:lpstr>Donors</vt:lpstr>
      <vt:lpstr>Implementing NGOs</vt:lpstr>
      <vt:lpstr>Research establishment</vt:lpstr>
      <vt:lpstr>Technology NGOs and Social Enterprises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Engineering</dc:title>
  <dc:creator>Richard Anderson</dc:creator>
  <cp:lastModifiedBy>Richard Anderson</cp:lastModifiedBy>
  <cp:revision>12</cp:revision>
  <dcterms:created xsi:type="dcterms:W3CDTF">2020-03-29T19:49:02Z</dcterms:created>
  <dcterms:modified xsi:type="dcterms:W3CDTF">2020-03-31T00:29:03Z</dcterms:modified>
</cp:coreProperties>
</file>