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B050"/>
    <a:srgbClr val="808080"/>
    <a:srgbClr val="5F5F5F"/>
    <a:srgbClr val="B2B2B2"/>
    <a:srgbClr val="C0C0C0"/>
    <a:srgbClr val="212121"/>
    <a:srgbClr val="646464"/>
    <a:srgbClr val="414141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926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3238-7DFC-4B3F-953F-E29CEE481CCC}" type="datetimeFigureOut">
              <a:rPr lang="en-US" smtClean="0"/>
              <a:t>3/31/2011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8ADA-AEA4-4248-8602-844158B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3/31/2011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3/31/2011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3/31/2011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77046-EE85-440F-A673-6615585BBB84}" type="datetimeFigureOut">
              <a:rPr lang="en-US" smtClean="0"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9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Geometric Transformations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P 576</a:t>
            </a:r>
            <a:endParaRPr lang="en-US" dirty="0"/>
          </a:p>
          <a:p>
            <a:r>
              <a:rPr lang="en-US" sz="2000" dirty="0" smtClean="0"/>
              <a:t>Larry Zitnick (larryz@microsoft.com)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8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is missing?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57251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there any other planar transformations?</a:t>
            </a:r>
            <a:endParaRPr lang="en-US" sz="2800" dirty="0"/>
          </a:p>
        </p:txBody>
      </p:sp>
      <p:pic>
        <p:nvPicPr>
          <p:cNvPr id="14338" name="Picture 2" descr="http://www.etftrends.com/wp-content/uploads/2010/06/skyscr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5433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oel-bild.de/Bilder/12004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96034"/>
            <a:ext cx="304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8475" y="5103859"/>
            <a:ext cx="201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Canaletto</a:t>
            </a:r>
          </a:p>
        </p:txBody>
      </p:sp>
    </p:spTree>
    <p:extLst>
      <p:ext uri="{BB962C8B-B14F-4D97-AF65-F5344CB8AC3E}">
        <p14:creationId xmlns:p14="http://schemas.microsoft.com/office/powerpoint/2010/main" val="18882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General affine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already used these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24880"/>
            <a:ext cx="41338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133600" y="2667000"/>
            <a:ext cx="1524000" cy="1032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>
            <a:off x="2400300" y="2123420"/>
            <a:ext cx="247650" cy="54358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160" y="5257800"/>
            <a:ext cx="79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we compute projective transformations?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81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Homogeneous coordinates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71487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540067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5208" y="410727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 extra step: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Projective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971800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23086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a.k.a.  </a:t>
            </a:r>
            <a:r>
              <a:rPr lang="en-US" sz="2400" dirty="0" err="1" smtClean="0"/>
              <a:t>Homographies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114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“keystone” distortions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1115291" y="3177330"/>
            <a:ext cx="1143000" cy="575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905001" y="3752850"/>
            <a:ext cx="304799" cy="4381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4049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76800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800600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9458" name="Picture 2" descr="C:\data\InterestPointEval\Graffiti\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ata\InterestPointEval\Graffiti\im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103167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can we find the transformation between these images?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53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8288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Translation 	= 	2 degrees of freedom</a:t>
            </a:r>
          </a:p>
          <a:p>
            <a:r>
              <a:rPr lang="en-US" sz="3200" dirty="0"/>
              <a:t>Similarity </a:t>
            </a:r>
            <a:r>
              <a:rPr lang="en-US" sz="3200" dirty="0" smtClean="0"/>
              <a:t>		= 	4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/>
              <a:t>Affine </a:t>
            </a:r>
            <a:r>
              <a:rPr lang="en-US" sz="3200" dirty="0" smtClean="0"/>
              <a:t>		= 	6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 err="1" smtClean="0"/>
              <a:t>Homography</a:t>
            </a:r>
            <a:r>
              <a:rPr lang="en-US" sz="3200" dirty="0" smtClean="0"/>
              <a:t> 	= 	8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18408" y="4568057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many corresponding points do we need to solve?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41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are geometric transformations?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95104"/>
            <a:ext cx="2830781" cy="21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24" y="1985468"/>
            <a:ext cx="2209800" cy="1657350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62" y="4018190"/>
            <a:ext cx="2133600" cy="160020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43" y="3962400"/>
            <a:ext cx="1916381" cy="14372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8673">
            <a:off x="5511000" y="1824721"/>
            <a:ext cx="1530936" cy="11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40745"/>
            <a:ext cx="1149936" cy="8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5400000">
            <a:off x="1594509" y="3602181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849584"/>
            <a:ext cx="5048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0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 and rotation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794">
            <a:off x="4387326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71950"/>
            <a:ext cx="6477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5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Scale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22" y="1314450"/>
            <a:ext cx="3186381" cy="23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4257675"/>
            <a:ext cx="40862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8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Similarity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97" y="1371600"/>
            <a:ext cx="23302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57278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Similarity transform (4 </a:t>
            </a:r>
            <a:r>
              <a:rPr lang="en-US" sz="2800" dirty="0" err="1" smtClean="0"/>
              <a:t>DoF</a:t>
            </a:r>
            <a:r>
              <a:rPr lang="en-US" sz="2800" dirty="0" smtClean="0"/>
              <a:t>) = translation + rotation + scale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257772" y="1958648"/>
            <a:ext cx="1181430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3270">
            <a:off x="6221424" y="3741556"/>
            <a:ext cx="1681189" cy="126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3657600"/>
            <a:ext cx="1250703" cy="9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Aspect ratio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01164"/>
            <a:ext cx="1752600" cy="21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41624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Shear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72171"/>
            <a:ext cx="2514600" cy="1885950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305300"/>
            <a:ext cx="40862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7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Affine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41" y="1297808"/>
            <a:ext cx="11110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2180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Affine transform (6 </a:t>
            </a:r>
            <a:r>
              <a:rPr lang="en-US" sz="2800" dirty="0" err="1"/>
              <a:t>D</a:t>
            </a:r>
            <a:r>
              <a:rPr lang="en-US" sz="2800" dirty="0" err="1" smtClean="0"/>
              <a:t>oF</a:t>
            </a:r>
            <a:r>
              <a:rPr lang="en-US" sz="2800" dirty="0" smtClean="0"/>
              <a:t>) = translation + rotation + scale + aspect ratio + shear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027720" y="1898664"/>
            <a:ext cx="1582872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808">
            <a:off x="6153700" y="3335835"/>
            <a:ext cx="2135998" cy="1601999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87" y="3429618"/>
            <a:ext cx="1676400" cy="938027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5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5839</TotalTime>
  <Words>123</Words>
  <Application>Microsoft Office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Geometric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Larry Zitnick</cp:lastModifiedBy>
  <cp:revision>78</cp:revision>
  <dcterms:created xsi:type="dcterms:W3CDTF">2011-03-15T23:32:41Z</dcterms:created>
  <dcterms:modified xsi:type="dcterms:W3CDTF">2011-03-31T18:59:40Z</dcterms:modified>
</cp:coreProperties>
</file>