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35"/>
  </p:notesMasterIdLst>
  <p:handoutMasterIdLst>
    <p:handoutMasterId r:id="rId36"/>
  </p:handoutMasterIdLst>
  <p:sldIdLst>
    <p:sldId id="256" r:id="rId2"/>
    <p:sldId id="1020" r:id="rId3"/>
    <p:sldId id="1021" r:id="rId4"/>
    <p:sldId id="1022" r:id="rId5"/>
    <p:sldId id="1023" r:id="rId6"/>
    <p:sldId id="1024" r:id="rId7"/>
    <p:sldId id="1025" r:id="rId8"/>
    <p:sldId id="931" r:id="rId9"/>
    <p:sldId id="1172" r:id="rId10"/>
    <p:sldId id="1026" r:id="rId11"/>
    <p:sldId id="1027" r:id="rId12"/>
    <p:sldId id="1028" r:id="rId13"/>
    <p:sldId id="1173" r:id="rId14"/>
    <p:sldId id="1174" r:id="rId15"/>
    <p:sldId id="1029" r:id="rId16"/>
    <p:sldId id="1030" r:id="rId17"/>
    <p:sldId id="1031" r:id="rId18"/>
    <p:sldId id="1032" r:id="rId19"/>
    <p:sldId id="1033" r:id="rId20"/>
    <p:sldId id="1034" r:id="rId21"/>
    <p:sldId id="1035" r:id="rId22"/>
    <p:sldId id="1036" r:id="rId23"/>
    <p:sldId id="1037" r:id="rId24"/>
    <p:sldId id="1038" r:id="rId25"/>
    <p:sldId id="1039" r:id="rId26"/>
    <p:sldId id="1040" r:id="rId27"/>
    <p:sldId id="1041" r:id="rId28"/>
    <p:sldId id="901" r:id="rId29"/>
    <p:sldId id="902" r:id="rId30"/>
    <p:sldId id="1042" r:id="rId31"/>
    <p:sldId id="1175" r:id="rId32"/>
    <p:sldId id="1176" r:id="rId33"/>
    <p:sldId id="933" r:id="rId34"/>
  </p:sldIdLst>
  <p:sldSz cx="9144000" cy="6858000" type="letter"/>
  <p:notesSz cx="7315200" cy="9601200"/>
  <p:custShowLst>
    <p:custShow name="Short Overview" id="0">
      <p:sldLst/>
    </p:custShow>
    <p:custShow name="Test Show" id="1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993366"/>
    <a:srgbClr val="CC00FF"/>
    <a:srgbClr val="009900"/>
    <a:srgbClr val="89F51D"/>
    <a:srgbClr val="004FC3"/>
    <a:srgbClr val="FF9900"/>
    <a:srgbClr val="FFCCFF"/>
    <a:srgbClr val="FF99FF"/>
    <a:srgbClr val="BFC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7989" autoAdjust="0"/>
    <p:restoredTop sz="88503" autoAdjust="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6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7" Type="http://schemas.openxmlformats.org/officeDocument/2006/relationships/slide" Target="slides/slide28.xml"/><Relationship Id="rId2" Type="http://schemas.openxmlformats.org/officeDocument/2006/relationships/slide" Target="slides/slide15.xml"/><Relationship Id="rId1" Type="http://schemas.openxmlformats.org/officeDocument/2006/relationships/slide" Target="slides/slide11.xml"/><Relationship Id="rId6" Type="http://schemas.openxmlformats.org/officeDocument/2006/relationships/slide" Target="slides/slide19.xml"/><Relationship Id="rId5" Type="http://schemas.openxmlformats.org/officeDocument/2006/relationships/slide" Target="slides/slide18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Cray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06B8E4-AA55-4111-B944-1B7D77BD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61950" indent="-182563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12788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76325" indent="-1841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27163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24D76-A061-4781-B2F4-7EB5C48140FF}" type="slidenum">
              <a:rPr lang="en-US"/>
              <a:pPr/>
              <a:t>1</a:t>
            </a:fld>
            <a:endParaRPr 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EE1D7-DB14-4B62-8EAD-FBAE34DCA17F}" type="slidenum">
              <a:rPr lang="en-US"/>
              <a:pPr/>
              <a:t>28</a:t>
            </a:fld>
            <a:endParaRPr lang="en-US"/>
          </a:p>
        </p:txBody>
      </p:sp>
      <p:sp>
        <p:nvSpPr>
          <p:cNvPr id="287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5EEC9-9D6E-41EC-BBBA-1E1A3839360C}" type="slidenum">
              <a:rPr lang="en-US"/>
              <a:pPr/>
              <a:t>29</a:t>
            </a:fld>
            <a:endParaRPr lang="en-US"/>
          </a:p>
        </p:txBody>
      </p:sp>
      <p:sp>
        <p:nvSpPr>
          <p:cNvPr id="288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57D24-71C8-4755-9D5F-A46CAA6A27D5}" type="slidenum">
              <a:rPr lang="en-US"/>
              <a:pPr/>
              <a:t>8</a:t>
            </a:fld>
            <a:endParaRPr lang="en-US"/>
          </a:p>
        </p:txBody>
      </p:sp>
      <p:sp>
        <p:nvSpPr>
          <p:cNvPr id="283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fina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8" descr="hpcs Logo small 17Sep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6019800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41" descr="darp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0"/>
            <a:ext cx="1066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990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143000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1A22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5990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2362200"/>
            <a:ext cx="6705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466725"/>
            <a:ext cx="2176462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725" y="466725"/>
            <a:ext cx="6376988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7" descr="final_white_sl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2725" y="466725"/>
            <a:ext cx="8705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206500"/>
            <a:ext cx="870585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564313"/>
            <a:ext cx="1998662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88925" indent="-2889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73BA24"/>
        </a:buClr>
        <a:buSzPct val="12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9900"/>
        </a:buClr>
        <a:buSzPct val="9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CC0099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838200"/>
            <a:ext cx="832167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800" dirty="0" smtClean="0"/>
              <a:t>Chapel: Features</a:t>
            </a:r>
            <a:endParaRPr lang="en-US" sz="3200" i="1" dirty="0" smtClean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048000"/>
            <a:ext cx="6705600" cy="762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dirty="0" smtClean="0"/>
              <a:t>Brad Chamberlain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/>
              <a:t>Cray Inc.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4343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CSEP 524</a:t>
            </a:r>
          </a:p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May 20, 2010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Parallelism: Domains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33800" y="4038600"/>
            <a:ext cx="1219200" cy="930275"/>
            <a:chOff x="2544" y="2928"/>
            <a:chExt cx="768" cy="586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2544" y="2928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2640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2736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>
              <a:off x="2832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2928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3024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3120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2544" y="30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2544" y="312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2544" y="321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8143" name="Text Box 15"/>
            <p:cNvSpPr txBox="1">
              <a:spLocks noChangeArrowheads="1"/>
            </p:cNvSpPr>
            <p:nvPr/>
          </p:nvSpPr>
          <p:spPr bwMode="auto">
            <a:xfrm>
              <a:off x="2818" y="3304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>
              <a:off x="3216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574675" y="990600"/>
            <a:ext cx="7993063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1A228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1A22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domain: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first-class index set</a:t>
            </a: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</a:t>
            </a: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var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 = 4, n = 8;</a:t>
            </a:r>
          </a:p>
          <a:p>
            <a:pPr marL="1203325" lvl="2" indent="-288925" algn="l"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var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D: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domain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(2) = [1..m, 1..n];</a:t>
            </a: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US" sz="1800" kern="0" dirty="0" smtClean="0">
                <a:latin typeface="Courier New" pitchFamily="49" charset="0"/>
                <a:ea typeface="+mn-ea"/>
                <a:cs typeface="+mn-cs"/>
              </a:rPr>
              <a:t>		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6" name="Striped Right Arrow 35"/>
          <p:cNvSpPr/>
          <p:nvPr/>
        </p:nvSpPr>
        <p:spPr bwMode="auto">
          <a:xfrm>
            <a:off x="7616608" y="6096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3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61" name="Circular Arrow 60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2" name="Circular Arrow 61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Parallelism: Domains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3733800" y="3962400"/>
            <a:ext cx="1927225" cy="1006475"/>
            <a:chOff x="2544" y="2880"/>
            <a:chExt cx="1214" cy="634"/>
          </a:xfrm>
        </p:grpSpPr>
        <p:sp>
          <p:nvSpPr>
            <p:cNvPr id="49157" name="Rectangle 1029"/>
            <p:cNvSpPr>
              <a:spLocks noChangeArrowheads="1"/>
            </p:cNvSpPr>
            <p:nvPr/>
          </p:nvSpPr>
          <p:spPr bwMode="auto">
            <a:xfrm>
              <a:off x="2544" y="2928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49158" name="Line 1030"/>
            <p:cNvSpPr>
              <a:spLocks noChangeShapeType="1"/>
            </p:cNvSpPr>
            <p:nvPr/>
          </p:nvSpPr>
          <p:spPr bwMode="auto">
            <a:xfrm>
              <a:off x="2640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59" name="Line 1031"/>
            <p:cNvSpPr>
              <a:spLocks noChangeShapeType="1"/>
            </p:cNvSpPr>
            <p:nvPr/>
          </p:nvSpPr>
          <p:spPr bwMode="auto">
            <a:xfrm>
              <a:off x="2736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0" name="Line 1032"/>
            <p:cNvSpPr>
              <a:spLocks noChangeShapeType="1"/>
            </p:cNvSpPr>
            <p:nvPr/>
          </p:nvSpPr>
          <p:spPr bwMode="auto">
            <a:xfrm>
              <a:off x="2832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1" name="Line 1033"/>
            <p:cNvSpPr>
              <a:spLocks noChangeShapeType="1"/>
            </p:cNvSpPr>
            <p:nvPr/>
          </p:nvSpPr>
          <p:spPr bwMode="auto">
            <a:xfrm>
              <a:off x="2928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2" name="Line 1034"/>
            <p:cNvSpPr>
              <a:spLocks noChangeShapeType="1"/>
            </p:cNvSpPr>
            <p:nvPr/>
          </p:nvSpPr>
          <p:spPr bwMode="auto">
            <a:xfrm>
              <a:off x="3024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3" name="Line 1035"/>
            <p:cNvSpPr>
              <a:spLocks noChangeShapeType="1"/>
            </p:cNvSpPr>
            <p:nvPr/>
          </p:nvSpPr>
          <p:spPr bwMode="auto">
            <a:xfrm>
              <a:off x="3120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4" name="Line 1036"/>
            <p:cNvSpPr>
              <a:spLocks noChangeShapeType="1"/>
            </p:cNvSpPr>
            <p:nvPr/>
          </p:nvSpPr>
          <p:spPr bwMode="auto">
            <a:xfrm>
              <a:off x="2544" y="30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5" name="Line 1037"/>
            <p:cNvSpPr>
              <a:spLocks noChangeShapeType="1"/>
            </p:cNvSpPr>
            <p:nvPr/>
          </p:nvSpPr>
          <p:spPr bwMode="auto">
            <a:xfrm>
              <a:off x="2544" y="312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6" name="Line 1038"/>
            <p:cNvSpPr>
              <a:spLocks noChangeShapeType="1"/>
            </p:cNvSpPr>
            <p:nvPr/>
          </p:nvSpPr>
          <p:spPr bwMode="auto">
            <a:xfrm>
              <a:off x="2544" y="321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7" name="Text Box 1039"/>
            <p:cNvSpPr txBox="1">
              <a:spLocks noChangeArrowheads="1"/>
            </p:cNvSpPr>
            <p:nvPr/>
          </p:nvSpPr>
          <p:spPr bwMode="auto">
            <a:xfrm>
              <a:off x="2818" y="3304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9168" name="Line 1040"/>
            <p:cNvSpPr>
              <a:spLocks noChangeShapeType="1"/>
            </p:cNvSpPr>
            <p:nvPr/>
          </p:nvSpPr>
          <p:spPr bwMode="auto">
            <a:xfrm>
              <a:off x="3216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49169" name="Rectangle 1041"/>
            <p:cNvSpPr>
              <a:spLocks noChangeArrowheads="1"/>
            </p:cNvSpPr>
            <p:nvPr/>
          </p:nvSpPr>
          <p:spPr bwMode="auto">
            <a:xfrm>
              <a:off x="2640" y="3024"/>
              <a:ext cx="576" cy="192"/>
            </a:xfrm>
            <a:prstGeom prst="rect">
              <a:avLst/>
            </a:prstGeom>
            <a:solidFill>
              <a:schemeClr val="bg1">
                <a:lumMod val="75000"/>
                <a:alpha val="50195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9170" name="Text Box 1042"/>
            <p:cNvSpPr txBox="1">
              <a:spLocks noChangeArrowheads="1"/>
            </p:cNvSpPr>
            <p:nvPr/>
          </p:nvSpPr>
          <p:spPr bwMode="auto">
            <a:xfrm>
              <a:off x="3398" y="2880"/>
              <a:ext cx="360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</a:rPr>
                <a:t>Inner</a:t>
              </a:r>
              <a:endParaRPr lang="en-US" i="1" dirty="0">
                <a:latin typeface="Times New Roman" pitchFamily="18" charset="0"/>
              </a:endParaRPr>
            </a:p>
          </p:txBody>
        </p:sp>
        <p:cxnSp>
          <p:nvCxnSpPr>
            <p:cNvPr id="49171" name="AutoShape 1043"/>
            <p:cNvCxnSpPr>
              <a:cxnSpLocks noChangeShapeType="1"/>
              <a:stCxn id="49170" idx="1"/>
            </p:cNvCxnSpPr>
            <p:nvPr/>
          </p:nvCxnSpPr>
          <p:spPr bwMode="auto">
            <a:xfrm rot="10800000" flipV="1">
              <a:off x="3057" y="2976"/>
              <a:ext cx="341" cy="85"/>
            </a:xfrm>
            <a:prstGeom prst="straightConnector1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sm" len="sm"/>
            </a:ln>
          </p:spPr>
        </p:cxnSp>
      </p:grp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74675" y="990600"/>
            <a:ext cx="7993063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1A228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1A228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domain: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first-class index set</a:t>
            </a: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</a:t>
            </a: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var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 = 4, n = 8;</a:t>
            </a:r>
          </a:p>
          <a:p>
            <a:pPr marL="1203325" lvl="2" indent="-288925" algn="l"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var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D: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domain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(2) = [1..m, 1..n];</a:t>
            </a: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US" sz="1800" kern="0" dirty="0" smtClean="0">
                <a:latin typeface="Courier New" pitchFamily="49" charset="0"/>
                <a:ea typeface="+mn-ea"/>
                <a:cs typeface="+mn-cs"/>
              </a:rPr>
              <a:t>		</a:t>
            </a:r>
            <a:r>
              <a:rPr lang="en-US" sz="1800" b="1" dirty="0" smtClean="0">
                <a:latin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</a:rPr>
              <a:t> Inner: </a:t>
            </a:r>
            <a:r>
              <a:rPr lang="en-US" sz="1800" b="1" dirty="0" smtClean="0">
                <a:latin typeface="Courier New" pitchFamily="49" charset="0"/>
              </a:rPr>
              <a:t>subdomain</a:t>
            </a:r>
            <a:r>
              <a:rPr lang="en-US" sz="1800" dirty="0" smtClean="0">
                <a:latin typeface="Courier New" pitchFamily="49" charset="0"/>
              </a:rPr>
              <a:t>(D) = [2..m-1, 2..n-1];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7" name="Striped Right Arrow 36"/>
          <p:cNvSpPr/>
          <p:nvPr/>
        </p:nvSpPr>
        <p:spPr bwMode="auto">
          <a:xfrm>
            <a:off x="7616608" y="6096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6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64" name="Circular Arrow 63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5" name="Circular Arrow 64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Domains: Some Uses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990600"/>
            <a:ext cx="7993063" cy="484505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Declaring arrays:</a:t>
            </a:r>
          </a:p>
          <a:p>
            <a:pPr lvl="1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var</a:t>
            </a:r>
            <a:r>
              <a:rPr lang="en-US" sz="1800" dirty="0" smtClean="0">
                <a:latin typeface="Courier New" pitchFamily="49" charset="0"/>
              </a:rPr>
              <a:t> A, B: [D] </a:t>
            </a:r>
            <a:r>
              <a:rPr lang="en-US" sz="1800" b="1" dirty="0" smtClean="0">
                <a:latin typeface="Courier New" pitchFamily="49" charset="0"/>
              </a:rPr>
              <a:t>real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Iteration (sequential or parallel):</a:t>
            </a:r>
          </a:p>
          <a:p>
            <a:pPr lvl="1" eaLnBrk="1" hangingPunct="1"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for</a:t>
            </a:r>
            <a:r>
              <a:rPr lang="en-US" sz="1800" dirty="0" smtClean="0">
                <a:latin typeface="Courier New" pitchFamily="49" charset="0"/>
              </a:rPr>
              <a:t>    ij </a:t>
            </a:r>
            <a:r>
              <a:rPr lang="en-US" sz="1800" b="1" dirty="0" smtClean="0">
                <a:latin typeface="Courier New" pitchFamily="49" charset="0"/>
              </a:rPr>
              <a:t>in</a:t>
            </a:r>
            <a:r>
              <a:rPr lang="en-US" sz="1800" dirty="0" smtClean="0">
                <a:latin typeface="Courier New" pitchFamily="49" charset="0"/>
              </a:rPr>
              <a:t> Inner { … }</a:t>
            </a:r>
          </a:p>
          <a:p>
            <a:pPr lvl="1" eaLnBrk="1" hangingPunct="1">
              <a:buFontTx/>
              <a:buNone/>
            </a:pPr>
            <a:r>
              <a:rPr lang="en-US" sz="1800" i="1" dirty="0" smtClean="0">
                <a:solidFill>
                  <a:srgbClr val="008000"/>
                </a:solidFill>
              </a:rPr>
              <a:t>or:</a:t>
            </a:r>
            <a:r>
              <a:rPr lang="en-US" sz="1800" b="1" dirty="0" smtClean="0">
                <a:latin typeface="Courier New" pitchFamily="49" charset="0"/>
              </a:rPr>
              <a:t> 	forall</a:t>
            </a:r>
            <a:r>
              <a:rPr lang="en-US" sz="1800" dirty="0" smtClean="0">
                <a:latin typeface="Courier New" pitchFamily="49" charset="0"/>
              </a:rPr>
              <a:t> ij </a:t>
            </a:r>
            <a:r>
              <a:rPr lang="en-US" sz="1800" b="1" dirty="0" smtClean="0">
                <a:latin typeface="Courier New" pitchFamily="49" charset="0"/>
              </a:rPr>
              <a:t>in</a:t>
            </a:r>
            <a:r>
              <a:rPr lang="en-US" sz="1800" dirty="0" smtClean="0">
                <a:latin typeface="Courier New" pitchFamily="49" charset="0"/>
              </a:rPr>
              <a:t> Inner { … }</a:t>
            </a:r>
          </a:p>
          <a:p>
            <a:pPr lvl="1" eaLnBrk="1" hangingPunct="1">
              <a:buFontTx/>
              <a:buNone/>
            </a:pPr>
            <a:r>
              <a:rPr lang="en-US" sz="1200" i="1" dirty="0" smtClean="0">
                <a:solidFill>
                  <a:srgbClr val="008000"/>
                </a:solidFill>
              </a:rPr>
              <a:t>or:</a:t>
            </a:r>
            <a:r>
              <a:rPr lang="en-US" sz="1200" b="1" dirty="0" smtClean="0">
                <a:latin typeface="Courier New" pitchFamily="49" charset="0"/>
              </a:rPr>
              <a:t> 	…</a:t>
            </a:r>
            <a:endParaRPr lang="en-US" sz="1200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1200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1200" dirty="0" smtClean="0">
              <a:latin typeface="Courier New" pitchFamily="49" charset="0"/>
            </a:endParaRP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Array Slicing:</a:t>
            </a:r>
          </a:p>
          <a:p>
            <a:pPr lvl="1" eaLnBrk="1" hangingPunct="1"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A[Inner</a:t>
            </a:r>
            <a:r>
              <a:rPr lang="en-US" sz="1800" dirty="0" smtClean="0">
                <a:latin typeface="Courier New" pitchFamily="49" charset="0"/>
              </a:rPr>
              <a:t>] = B[Inner];  </a:t>
            </a:r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Array reallocation:</a:t>
            </a:r>
          </a:p>
          <a:p>
            <a:pPr lvl="1" eaLnBrk="1" hangingPunct="1"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D = [1..2*m, 1..2*n]; </a:t>
            </a:r>
          </a:p>
          <a:p>
            <a:pPr lvl="1" eaLnBrk="1" hangingPunct="1">
              <a:buFontTx/>
              <a:buNone/>
            </a:pPr>
            <a:endParaRPr lang="en-US" sz="2200" dirty="0" smtClean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0" y="1038225"/>
            <a:ext cx="1676400" cy="1095375"/>
            <a:chOff x="3696" y="654"/>
            <a:chExt cx="1056" cy="69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840" y="654"/>
              <a:ext cx="768" cy="384"/>
              <a:chOff x="3456" y="624"/>
              <a:chExt cx="768" cy="384"/>
            </a:xfrm>
          </p:grpSpPr>
          <p:sp>
            <p:nvSpPr>
              <p:cNvPr id="50342" name="Rectangle 6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768" cy="384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488" tIns="44450" rIns="90488" bIns="4445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3" name="Line 7"/>
              <p:cNvSpPr>
                <a:spLocks noChangeShapeType="1"/>
              </p:cNvSpPr>
              <p:nvPr/>
            </p:nvSpPr>
            <p:spPr bwMode="auto">
              <a:xfrm>
                <a:off x="3552" y="62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4" name="Line 8"/>
              <p:cNvSpPr>
                <a:spLocks noChangeShapeType="1"/>
              </p:cNvSpPr>
              <p:nvPr/>
            </p:nvSpPr>
            <p:spPr bwMode="auto">
              <a:xfrm>
                <a:off x="3648" y="62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5" name="Line 9"/>
              <p:cNvSpPr>
                <a:spLocks noChangeShapeType="1"/>
              </p:cNvSpPr>
              <p:nvPr/>
            </p:nvSpPr>
            <p:spPr bwMode="auto">
              <a:xfrm>
                <a:off x="3744" y="62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6" name="Line 10"/>
              <p:cNvSpPr>
                <a:spLocks noChangeShapeType="1"/>
              </p:cNvSpPr>
              <p:nvPr/>
            </p:nvSpPr>
            <p:spPr bwMode="auto">
              <a:xfrm>
                <a:off x="3840" y="62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7" name="Line 11"/>
              <p:cNvSpPr>
                <a:spLocks noChangeShapeType="1"/>
              </p:cNvSpPr>
              <p:nvPr/>
            </p:nvSpPr>
            <p:spPr bwMode="auto">
              <a:xfrm>
                <a:off x="3936" y="62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8" name="Line 12"/>
              <p:cNvSpPr>
                <a:spLocks noChangeShapeType="1"/>
              </p:cNvSpPr>
              <p:nvPr/>
            </p:nvSpPr>
            <p:spPr bwMode="auto">
              <a:xfrm>
                <a:off x="4032" y="62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9" name="Line 13"/>
              <p:cNvSpPr>
                <a:spLocks noChangeShapeType="1"/>
              </p:cNvSpPr>
              <p:nvPr/>
            </p:nvSpPr>
            <p:spPr bwMode="auto">
              <a:xfrm>
                <a:off x="3456" y="72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50" name="Line 14"/>
              <p:cNvSpPr>
                <a:spLocks noChangeShapeType="1"/>
              </p:cNvSpPr>
              <p:nvPr/>
            </p:nvSpPr>
            <p:spPr bwMode="auto">
              <a:xfrm>
                <a:off x="3456" y="81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51" name="Line 15"/>
              <p:cNvSpPr>
                <a:spLocks noChangeShapeType="1"/>
              </p:cNvSpPr>
              <p:nvPr/>
            </p:nvSpPr>
            <p:spPr bwMode="auto">
              <a:xfrm>
                <a:off x="3456" y="912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52" name="Line 16"/>
              <p:cNvSpPr>
                <a:spLocks noChangeShapeType="1"/>
              </p:cNvSpPr>
              <p:nvPr/>
            </p:nvSpPr>
            <p:spPr bwMode="auto">
              <a:xfrm>
                <a:off x="4128" y="624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984" y="798"/>
              <a:ext cx="768" cy="384"/>
              <a:chOff x="3984" y="798"/>
              <a:chExt cx="768" cy="384"/>
            </a:xfrm>
          </p:grpSpPr>
          <p:sp>
            <p:nvSpPr>
              <p:cNvPr id="50331" name="Rectangle 18"/>
              <p:cNvSpPr>
                <a:spLocks noChangeArrowheads="1"/>
              </p:cNvSpPr>
              <p:nvPr/>
            </p:nvSpPr>
            <p:spPr bwMode="auto">
              <a:xfrm>
                <a:off x="3984" y="798"/>
                <a:ext cx="768" cy="384"/>
              </a:xfrm>
              <a:prstGeom prst="rect">
                <a:avLst/>
              </a:prstGeom>
              <a:solidFill>
                <a:srgbClr val="99CC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488" tIns="44450" rIns="90488" bIns="4445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32" name="Line 19"/>
              <p:cNvSpPr>
                <a:spLocks noChangeShapeType="1"/>
              </p:cNvSpPr>
              <p:nvPr/>
            </p:nvSpPr>
            <p:spPr bwMode="auto">
              <a:xfrm>
                <a:off x="4080" y="79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33" name="Line 20"/>
              <p:cNvSpPr>
                <a:spLocks noChangeShapeType="1"/>
              </p:cNvSpPr>
              <p:nvPr/>
            </p:nvSpPr>
            <p:spPr bwMode="auto">
              <a:xfrm>
                <a:off x="4176" y="79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34" name="Line 21"/>
              <p:cNvSpPr>
                <a:spLocks noChangeShapeType="1"/>
              </p:cNvSpPr>
              <p:nvPr/>
            </p:nvSpPr>
            <p:spPr bwMode="auto">
              <a:xfrm>
                <a:off x="4272" y="79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35" name="Line 22"/>
              <p:cNvSpPr>
                <a:spLocks noChangeShapeType="1"/>
              </p:cNvSpPr>
              <p:nvPr/>
            </p:nvSpPr>
            <p:spPr bwMode="auto">
              <a:xfrm>
                <a:off x="4368" y="79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36" name="Line 23"/>
              <p:cNvSpPr>
                <a:spLocks noChangeShapeType="1"/>
              </p:cNvSpPr>
              <p:nvPr/>
            </p:nvSpPr>
            <p:spPr bwMode="auto">
              <a:xfrm>
                <a:off x="4464" y="79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37" name="Line 24"/>
              <p:cNvSpPr>
                <a:spLocks noChangeShapeType="1"/>
              </p:cNvSpPr>
              <p:nvPr/>
            </p:nvSpPr>
            <p:spPr bwMode="auto">
              <a:xfrm>
                <a:off x="4560" y="79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38" name="Line 25"/>
              <p:cNvSpPr>
                <a:spLocks noChangeShapeType="1"/>
              </p:cNvSpPr>
              <p:nvPr/>
            </p:nvSpPr>
            <p:spPr bwMode="auto">
              <a:xfrm>
                <a:off x="3984" y="894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39" name="Line 26"/>
              <p:cNvSpPr>
                <a:spLocks noChangeShapeType="1"/>
              </p:cNvSpPr>
              <p:nvPr/>
            </p:nvSpPr>
            <p:spPr bwMode="auto">
              <a:xfrm>
                <a:off x="3984" y="99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0" name="Line 27"/>
              <p:cNvSpPr>
                <a:spLocks noChangeShapeType="1"/>
              </p:cNvSpPr>
              <p:nvPr/>
            </p:nvSpPr>
            <p:spPr bwMode="auto">
              <a:xfrm>
                <a:off x="3984" y="108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41" name="Line 28"/>
              <p:cNvSpPr>
                <a:spLocks noChangeShapeType="1"/>
              </p:cNvSpPr>
              <p:nvPr/>
            </p:nvSpPr>
            <p:spPr bwMode="auto">
              <a:xfrm>
                <a:off x="4656" y="79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0329" name="Text Box 29"/>
            <p:cNvSpPr txBox="1">
              <a:spLocks noChangeArrowheads="1"/>
            </p:cNvSpPr>
            <p:nvPr/>
          </p:nvSpPr>
          <p:spPr bwMode="auto">
            <a:xfrm>
              <a:off x="3696" y="990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0330" name="Text Box 30"/>
            <p:cNvSpPr txBox="1">
              <a:spLocks noChangeArrowheads="1"/>
            </p:cNvSpPr>
            <p:nvPr/>
          </p:nvSpPr>
          <p:spPr bwMode="auto">
            <a:xfrm>
              <a:off x="3843" y="1134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50276" name="Text Box 32"/>
          <p:cNvSpPr txBox="1">
            <a:spLocks noChangeArrowheads="1"/>
          </p:cNvSpPr>
          <p:nvPr/>
        </p:nvSpPr>
        <p:spPr bwMode="auto">
          <a:xfrm>
            <a:off x="5643563" y="6324600"/>
            <a:ext cx="3048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B</a:t>
            </a:r>
          </a:p>
        </p:txBody>
      </p:sp>
      <p:sp>
        <p:nvSpPr>
          <p:cNvPr id="50278" name="Text Box 34"/>
          <p:cNvSpPr txBox="1">
            <a:spLocks noChangeArrowheads="1"/>
          </p:cNvSpPr>
          <p:nvPr/>
        </p:nvSpPr>
        <p:spPr bwMode="auto">
          <a:xfrm>
            <a:off x="5410200" y="6096000"/>
            <a:ext cx="3048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A</a:t>
            </a:r>
          </a:p>
        </p:txBody>
      </p:sp>
      <p:sp>
        <p:nvSpPr>
          <p:cNvPr id="50304" name="Rectangle 36"/>
          <p:cNvSpPr>
            <a:spLocks noChangeArrowheads="1"/>
          </p:cNvSpPr>
          <p:nvPr/>
        </p:nvSpPr>
        <p:spPr bwMode="auto">
          <a:xfrm>
            <a:off x="5638800" y="4953000"/>
            <a:ext cx="2438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6019800" y="2971800"/>
            <a:ext cx="1524000" cy="762000"/>
            <a:chOff x="4128" y="2592"/>
            <a:chExt cx="960" cy="480"/>
          </a:xfrm>
        </p:grpSpPr>
        <p:sp>
          <p:nvSpPr>
            <p:cNvPr id="50233" name="Text Box 84"/>
            <p:cNvSpPr txBox="1">
              <a:spLocks noChangeArrowheads="1"/>
            </p:cNvSpPr>
            <p:nvPr/>
          </p:nvSpPr>
          <p:spPr bwMode="auto">
            <a:xfrm>
              <a:off x="4128" y="2862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</a:rPr>
                <a:t>D</a:t>
              </a:r>
              <a:endParaRPr lang="en-US" dirty="0">
                <a:latin typeface="Times New Roman" pitchFamily="18" charset="0"/>
              </a:endParaRPr>
            </a:p>
          </p:txBody>
        </p:sp>
        <p:grpSp>
          <p:nvGrpSpPr>
            <p:cNvPr id="6" name="Group 85"/>
            <p:cNvGrpSpPr>
              <a:grpSpLocks/>
            </p:cNvGrpSpPr>
            <p:nvPr/>
          </p:nvGrpSpPr>
          <p:grpSpPr bwMode="auto">
            <a:xfrm>
              <a:off x="4320" y="2592"/>
              <a:ext cx="768" cy="384"/>
              <a:chOff x="3840" y="2766"/>
              <a:chExt cx="768" cy="384"/>
            </a:xfrm>
          </p:grpSpPr>
          <p:grpSp>
            <p:nvGrpSpPr>
              <p:cNvPr id="7" name="Group 86"/>
              <p:cNvGrpSpPr>
                <a:grpSpLocks/>
              </p:cNvGrpSpPr>
              <p:nvPr/>
            </p:nvGrpSpPr>
            <p:grpSpPr bwMode="auto">
              <a:xfrm>
                <a:off x="3840" y="2766"/>
                <a:ext cx="768" cy="384"/>
                <a:chOff x="3840" y="2112"/>
                <a:chExt cx="768" cy="384"/>
              </a:xfrm>
            </p:grpSpPr>
            <p:grpSp>
              <p:nvGrpSpPr>
                <p:cNvPr id="8" name="Group 87"/>
                <p:cNvGrpSpPr>
                  <a:grpSpLocks/>
                </p:cNvGrpSpPr>
                <p:nvPr/>
              </p:nvGrpSpPr>
              <p:grpSpPr bwMode="auto">
                <a:xfrm>
                  <a:off x="3840" y="2112"/>
                  <a:ext cx="768" cy="384"/>
                  <a:chOff x="3840" y="1470"/>
                  <a:chExt cx="768" cy="384"/>
                </a:xfrm>
              </p:grpSpPr>
              <p:sp>
                <p:nvSpPr>
                  <p:cNvPr id="50263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470"/>
                    <a:ext cx="768" cy="38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lIns="90488" tIns="44450" rIns="90488" bIns="4445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64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1566"/>
                    <a:ext cx="576" cy="19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3840" y="1470"/>
                    <a:ext cx="768" cy="384"/>
                    <a:chOff x="2928" y="2688"/>
                    <a:chExt cx="768" cy="384"/>
                  </a:xfrm>
                </p:grpSpPr>
                <p:sp>
                  <p:nvSpPr>
                    <p:cNvPr id="50266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2688"/>
                      <a:ext cx="0" cy="38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7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2688"/>
                      <a:ext cx="0" cy="38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8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688"/>
                      <a:ext cx="0" cy="38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69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2688"/>
                      <a:ext cx="0" cy="38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0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2688"/>
                      <a:ext cx="0" cy="38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1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2688"/>
                      <a:ext cx="0" cy="38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2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2784"/>
                      <a:ext cx="76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3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2880"/>
                      <a:ext cx="76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4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2976"/>
                      <a:ext cx="76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275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2688"/>
                      <a:ext cx="0" cy="38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488" tIns="44450" rIns="90488" bIns="44450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" name="Group 101"/>
                <p:cNvGrpSpPr>
                  <a:grpSpLocks/>
                </p:cNvGrpSpPr>
                <p:nvPr/>
              </p:nvGrpSpPr>
              <p:grpSpPr bwMode="auto">
                <a:xfrm>
                  <a:off x="3956" y="2233"/>
                  <a:ext cx="528" cy="144"/>
                  <a:chOff x="3936" y="2208"/>
                  <a:chExt cx="528" cy="144"/>
                </a:xfrm>
              </p:grpSpPr>
              <p:sp>
                <p:nvSpPr>
                  <p:cNvPr id="50251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208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2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2208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3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2208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4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2208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5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208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6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208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7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304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8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2304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59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2304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0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2304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1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304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  <p:sp>
                <p:nvSpPr>
                  <p:cNvPr id="50262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304"/>
                    <a:ext cx="48" cy="48"/>
                  </a:xfrm>
                  <a:prstGeom prst="ellipse">
                    <a:avLst/>
                  </a:prstGeom>
                  <a:noFill/>
                  <a:ln w="28575">
                    <a:noFill/>
                    <a:round/>
                    <a:headEnd/>
                    <a:tailEnd/>
                  </a:ln>
                </p:spPr>
                <p:txBody>
                  <a:bodyPr wrap="none" lIns="90488" tIns="44450" rIns="90488" bIns="4445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" name="Group 114"/>
              <p:cNvGrpSpPr>
                <a:grpSpLocks/>
              </p:cNvGrpSpPr>
              <p:nvPr/>
            </p:nvGrpSpPr>
            <p:grpSpPr bwMode="auto">
              <a:xfrm>
                <a:off x="3956" y="2882"/>
                <a:ext cx="528" cy="144"/>
                <a:chOff x="3956" y="2882"/>
                <a:chExt cx="528" cy="144"/>
              </a:xfrm>
            </p:grpSpPr>
            <p:sp>
              <p:nvSpPr>
                <p:cNvPr id="50237" name="Oval 115"/>
                <p:cNvSpPr>
                  <a:spLocks noChangeArrowheads="1"/>
                </p:cNvSpPr>
                <p:nvPr/>
              </p:nvSpPr>
              <p:spPr bwMode="auto">
                <a:xfrm>
                  <a:off x="3956" y="2882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38" name="Oval 116"/>
                <p:cNvSpPr>
                  <a:spLocks noChangeArrowheads="1"/>
                </p:cNvSpPr>
                <p:nvPr/>
              </p:nvSpPr>
              <p:spPr bwMode="auto">
                <a:xfrm>
                  <a:off x="4052" y="2882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39" name="Oval 117"/>
                <p:cNvSpPr>
                  <a:spLocks noChangeArrowheads="1"/>
                </p:cNvSpPr>
                <p:nvPr/>
              </p:nvSpPr>
              <p:spPr bwMode="auto">
                <a:xfrm>
                  <a:off x="4148" y="2882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0" name="Oval 118"/>
                <p:cNvSpPr>
                  <a:spLocks noChangeArrowheads="1"/>
                </p:cNvSpPr>
                <p:nvPr/>
              </p:nvSpPr>
              <p:spPr bwMode="auto">
                <a:xfrm>
                  <a:off x="4244" y="2882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1" name="Oval 119"/>
                <p:cNvSpPr>
                  <a:spLocks noChangeArrowheads="1"/>
                </p:cNvSpPr>
                <p:nvPr/>
              </p:nvSpPr>
              <p:spPr bwMode="auto">
                <a:xfrm>
                  <a:off x="4340" y="2882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2" name="Oval 120"/>
                <p:cNvSpPr>
                  <a:spLocks noChangeArrowheads="1"/>
                </p:cNvSpPr>
                <p:nvPr/>
              </p:nvSpPr>
              <p:spPr bwMode="auto">
                <a:xfrm>
                  <a:off x="4436" y="2882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3" name="Oval 121"/>
                <p:cNvSpPr>
                  <a:spLocks noChangeArrowheads="1"/>
                </p:cNvSpPr>
                <p:nvPr/>
              </p:nvSpPr>
              <p:spPr bwMode="auto">
                <a:xfrm>
                  <a:off x="3956" y="2978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4" name="Oval 122"/>
                <p:cNvSpPr>
                  <a:spLocks noChangeArrowheads="1"/>
                </p:cNvSpPr>
                <p:nvPr/>
              </p:nvSpPr>
              <p:spPr bwMode="auto">
                <a:xfrm>
                  <a:off x="4052" y="2978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5" name="Oval 123"/>
                <p:cNvSpPr>
                  <a:spLocks noChangeArrowheads="1"/>
                </p:cNvSpPr>
                <p:nvPr/>
              </p:nvSpPr>
              <p:spPr bwMode="auto">
                <a:xfrm>
                  <a:off x="4148" y="2978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6" name="Oval 124"/>
                <p:cNvSpPr>
                  <a:spLocks noChangeArrowheads="1"/>
                </p:cNvSpPr>
                <p:nvPr/>
              </p:nvSpPr>
              <p:spPr bwMode="auto">
                <a:xfrm>
                  <a:off x="4244" y="2978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7" name="Oval 125"/>
                <p:cNvSpPr>
                  <a:spLocks noChangeArrowheads="1"/>
                </p:cNvSpPr>
                <p:nvPr/>
              </p:nvSpPr>
              <p:spPr bwMode="auto">
                <a:xfrm>
                  <a:off x="4340" y="2978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50248" name="Oval 126"/>
                <p:cNvSpPr>
                  <a:spLocks noChangeArrowheads="1"/>
                </p:cNvSpPr>
                <p:nvPr/>
              </p:nvSpPr>
              <p:spPr bwMode="auto">
                <a:xfrm>
                  <a:off x="4436" y="2978"/>
                  <a:ext cx="48" cy="48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" name="Group 127"/>
          <p:cNvGrpSpPr>
            <a:grpSpLocks/>
          </p:cNvGrpSpPr>
          <p:nvPr/>
        </p:nvGrpSpPr>
        <p:grpSpPr bwMode="auto">
          <a:xfrm>
            <a:off x="5486400" y="3933825"/>
            <a:ext cx="2895600" cy="838200"/>
            <a:chOff x="3312" y="1392"/>
            <a:chExt cx="1824" cy="528"/>
          </a:xfrm>
        </p:grpSpPr>
        <p:grpSp>
          <p:nvGrpSpPr>
            <p:cNvPr id="13" name="Group 128"/>
            <p:cNvGrpSpPr>
              <a:grpSpLocks/>
            </p:cNvGrpSpPr>
            <p:nvPr/>
          </p:nvGrpSpPr>
          <p:grpSpPr bwMode="auto">
            <a:xfrm>
              <a:off x="3312" y="1392"/>
              <a:ext cx="768" cy="528"/>
              <a:chOff x="3840" y="1392"/>
              <a:chExt cx="768" cy="528"/>
            </a:xfrm>
          </p:grpSpPr>
          <p:grpSp>
            <p:nvGrpSpPr>
              <p:cNvPr id="14" name="Group 129"/>
              <p:cNvGrpSpPr>
                <a:grpSpLocks/>
              </p:cNvGrpSpPr>
              <p:nvPr/>
            </p:nvGrpSpPr>
            <p:grpSpPr bwMode="auto">
              <a:xfrm>
                <a:off x="3840" y="1392"/>
                <a:ext cx="768" cy="384"/>
                <a:chOff x="3840" y="1392"/>
                <a:chExt cx="768" cy="384"/>
              </a:xfrm>
            </p:grpSpPr>
            <p:sp>
              <p:nvSpPr>
                <p:cNvPr id="50220" name="Rectangle 130"/>
                <p:cNvSpPr>
                  <a:spLocks noChangeArrowheads="1"/>
                </p:cNvSpPr>
                <p:nvPr/>
              </p:nvSpPr>
              <p:spPr bwMode="auto">
                <a:xfrm>
                  <a:off x="3840" y="1392"/>
                  <a:ext cx="768" cy="384"/>
                </a:xfrm>
                <a:prstGeom prst="rect">
                  <a:avLst/>
                </a:prstGeom>
                <a:solidFill>
                  <a:srgbClr val="FFC000">
                    <a:alpha val="50195"/>
                  </a:srgb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221" name="Rectangle 131"/>
                <p:cNvSpPr>
                  <a:spLocks noChangeArrowheads="1"/>
                </p:cNvSpPr>
                <p:nvPr/>
              </p:nvSpPr>
              <p:spPr bwMode="auto">
                <a:xfrm>
                  <a:off x="3936" y="1488"/>
                  <a:ext cx="576" cy="192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grpSp>
              <p:nvGrpSpPr>
                <p:cNvPr id="15" name="Group 132"/>
                <p:cNvGrpSpPr>
                  <a:grpSpLocks/>
                </p:cNvGrpSpPr>
                <p:nvPr/>
              </p:nvGrpSpPr>
              <p:grpSpPr bwMode="auto">
                <a:xfrm>
                  <a:off x="3840" y="1392"/>
                  <a:ext cx="768" cy="384"/>
                  <a:chOff x="2928" y="2688"/>
                  <a:chExt cx="768" cy="384"/>
                </a:xfrm>
              </p:grpSpPr>
              <p:sp>
                <p:nvSpPr>
                  <p:cNvPr id="50223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24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2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2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27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28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29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784"/>
                    <a:ext cx="7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30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880"/>
                    <a:ext cx="7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31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976"/>
                    <a:ext cx="7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32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0219" name="Text Box 143"/>
              <p:cNvSpPr txBox="1">
                <a:spLocks noChangeArrowheads="1"/>
              </p:cNvSpPr>
              <p:nvPr/>
            </p:nvSpPr>
            <p:spPr bwMode="auto">
              <a:xfrm>
                <a:off x="3984" y="1728"/>
                <a:ext cx="34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 dirty="0" err="1" smtClean="0">
                    <a:latin typeface="Times New Roman" pitchFamily="18" charset="0"/>
                  </a:rPr>
                  <a:t>A</a:t>
                </a:r>
                <a:r>
                  <a:rPr lang="en-US" i="1" baseline="-25000" dirty="0" err="1" smtClean="0">
                    <a:latin typeface="Times New Roman" pitchFamily="18" charset="0"/>
                  </a:rPr>
                  <a:t>Inner</a:t>
                </a:r>
                <a:endParaRPr lang="en-US" dirty="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4"/>
            <p:cNvGrpSpPr>
              <a:grpSpLocks/>
            </p:cNvGrpSpPr>
            <p:nvPr/>
          </p:nvGrpSpPr>
          <p:grpSpPr bwMode="auto">
            <a:xfrm>
              <a:off x="4368" y="1392"/>
              <a:ext cx="768" cy="528"/>
              <a:chOff x="4896" y="1392"/>
              <a:chExt cx="768" cy="528"/>
            </a:xfrm>
          </p:grpSpPr>
          <p:grpSp>
            <p:nvGrpSpPr>
              <p:cNvPr id="17" name="Group 145"/>
              <p:cNvGrpSpPr>
                <a:grpSpLocks/>
              </p:cNvGrpSpPr>
              <p:nvPr/>
            </p:nvGrpSpPr>
            <p:grpSpPr bwMode="auto">
              <a:xfrm>
                <a:off x="4896" y="1392"/>
                <a:ext cx="768" cy="384"/>
                <a:chOff x="4896" y="1392"/>
                <a:chExt cx="768" cy="384"/>
              </a:xfrm>
            </p:grpSpPr>
            <p:sp>
              <p:nvSpPr>
                <p:cNvPr id="50205" name="Rectangle 146"/>
                <p:cNvSpPr>
                  <a:spLocks noChangeArrowheads="1"/>
                </p:cNvSpPr>
                <p:nvPr/>
              </p:nvSpPr>
              <p:spPr bwMode="auto">
                <a:xfrm>
                  <a:off x="4896" y="1392"/>
                  <a:ext cx="768" cy="384"/>
                </a:xfrm>
                <a:prstGeom prst="rect">
                  <a:avLst/>
                </a:prstGeom>
                <a:solidFill>
                  <a:srgbClr val="99CCFF">
                    <a:alpha val="50195"/>
                  </a:srgbClr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206" name="Rectangle 147"/>
                <p:cNvSpPr>
                  <a:spLocks noChangeArrowheads="1"/>
                </p:cNvSpPr>
                <p:nvPr/>
              </p:nvSpPr>
              <p:spPr bwMode="auto">
                <a:xfrm>
                  <a:off x="4992" y="1488"/>
                  <a:ext cx="576" cy="192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endParaRPr lang="en-US"/>
                </a:p>
              </p:txBody>
            </p:sp>
            <p:grpSp>
              <p:nvGrpSpPr>
                <p:cNvPr id="18" name="Group 148"/>
                <p:cNvGrpSpPr>
                  <a:grpSpLocks/>
                </p:cNvGrpSpPr>
                <p:nvPr/>
              </p:nvGrpSpPr>
              <p:grpSpPr bwMode="auto">
                <a:xfrm>
                  <a:off x="4896" y="1392"/>
                  <a:ext cx="768" cy="384"/>
                  <a:chOff x="2928" y="2688"/>
                  <a:chExt cx="768" cy="384"/>
                </a:xfrm>
              </p:grpSpPr>
              <p:sp>
                <p:nvSpPr>
                  <p:cNvPr id="50208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09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10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11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12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13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14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784"/>
                    <a:ext cx="7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15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880"/>
                    <a:ext cx="7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16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976"/>
                    <a:ext cx="76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217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688"/>
                    <a:ext cx="0" cy="38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0204" name="Text Box 159"/>
              <p:cNvSpPr txBox="1">
                <a:spLocks noChangeArrowheads="1"/>
              </p:cNvSpPr>
              <p:nvPr/>
            </p:nvSpPr>
            <p:spPr bwMode="auto">
              <a:xfrm>
                <a:off x="5040" y="1728"/>
                <a:ext cx="34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 dirty="0" err="1" smtClean="0">
                    <a:latin typeface="Times New Roman" pitchFamily="18" charset="0"/>
                  </a:rPr>
                  <a:t>B</a:t>
                </a:r>
                <a:r>
                  <a:rPr lang="en-US" i="1" baseline="-25000" dirty="0" err="1" smtClean="0">
                    <a:latin typeface="Times New Roman" pitchFamily="18" charset="0"/>
                  </a:rPr>
                  <a:t>Inner</a:t>
                </a:r>
                <a:endParaRPr lang="en-US" dirty="0">
                  <a:latin typeface="Times New Roman" pitchFamily="18" charset="0"/>
                </a:endParaRPr>
              </a:p>
            </p:txBody>
          </p:sp>
        </p:grpSp>
        <p:sp>
          <p:nvSpPr>
            <p:cNvPr id="50202" name="AutoShape 160"/>
            <p:cNvSpPr>
              <a:spLocks noChangeArrowheads="1"/>
            </p:cNvSpPr>
            <p:nvPr/>
          </p:nvSpPr>
          <p:spPr bwMode="auto">
            <a:xfrm flipH="1">
              <a:off x="4128" y="1536"/>
              <a:ext cx="192" cy="96"/>
            </a:xfrm>
            <a:custGeom>
              <a:avLst/>
              <a:gdLst>
                <a:gd name="T0" fmla="*/ 144 w 21600"/>
                <a:gd name="T1" fmla="*/ 0 h 21600"/>
                <a:gd name="T2" fmla="*/ 0 w 21600"/>
                <a:gd name="T3" fmla="*/ 48 h 21600"/>
                <a:gd name="T4" fmla="*/ 144 w 21600"/>
                <a:gd name="T5" fmla="*/ 96 h 21600"/>
                <a:gd name="T6" fmla="*/ 192 w 21600"/>
                <a:gd name="T7" fmla="*/ 4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28575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19" name="Group 161"/>
          <p:cNvGrpSpPr>
            <a:grpSpLocks/>
          </p:cNvGrpSpPr>
          <p:nvPr/>
        </p:nvGrpSpPr>
        <p:grpSpPr bwMode="auto">
          <a:xfrm>
            <a:off x="6019800" y="2209800"/>
            <a:ext cx="1524000" cy="771525"/>
            <a:chOff x="4128" y="2010"/>
            <a:chExt cx="960" cy="486"/>
          </a:xfrm>
        </p:grpSpPr>
        <p:grpSp>
          <p:nvGrpSpPr>
            <p:cNvPr id="20" name="Group 162"/>
            <p:cNvGrpSpPr>
              <a:grpSpLocks/>
            </p:cNvGrpSpPr>
            <p:nvPr/>
          </p:nvGrpSpPr>
          <p:grpSpPr bwMode="auto">
            <a:xfrm>
              <a:off x="4320" y="2010"/>
              <a:ext cx="768" cy="384"/>
              <a:chOff x="3840" y="1470"/>
              <a:chExt cx="768" cy="384"/>
            </a:xfrm>
          </p:grpSpPr>
          <p:sp>
            <p:nvSpPr>
              <p:cNvPr id="50187" name="Rectangle 163"/>
              <p:cNvSpPr>
                <a:spLocks noChangeArrowheads="1"/>
              </p:cNvSpPr>
              <p:nvPr/>
            </p:nvSpPr>
            <p:spPr bwMode="auto">
              <a:xfrm>
                <a:off x="3840" y="1470"/>
                <a:ext cx="768" cy="3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488" tIns="44450" rIns="90488" bIns="4445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188" name="Rectangle 164"/>
              <p:cNvSpPr>
                <a:spLocks noChangeArrowheads="1"/>
              </p:cNvSpPr>
              <p:nvPr/>
            </p:nvSpPr>
            <p:spPr bwMode="auto">
              <a:xfrm>
                <a:off x="3936" y="1566"/>
                <a:ext cx="576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44450" rIns="90488" bIns="44450" anchor="ctr"/>
              <a:lstStyle/>
              <a:p>
                <a:pPr algn="l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800" b="1" dirty="0">
                    <a:solidFill>
                      <a:srgbClr val="0000FF"/>
                    </a:solidFill>
                    <a:latin typeface="Helvetica" pitchFamily="34" charset="0"/>
                  </a:rPr>
                  <a:t> 1   2   3   4    5    6      </a:t>
                </a:r>
              </a:p>
              <a:p>
                <a:pPr algn="l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800" b="1" dirty="0">
                    <a:solidFill>
                      <a:srgbClr val="0000FF"/>
                    </a:solidFill>
                    <a:latin typeface="Helvetica" pitchFamily="34" charset="0"/>
                  </a:rPr>
                  <a:t> 7   8    9  10  11 12</a:t>
                </a:r>
              </a:p>
            </p:txBody>
          </p:sp>
          <p:grpSp>
            <p:nvGrpSpPr>
              <p:cNvPr id="21" name="Group 165"/>
              <p:cNvGrpSpPr>
                <a:grpSpLocks/>
              </p:cNvGrpSpPr>
              <p:nvPr/>
            </p:nvGrpSpPr>
            <p:grpSpPr bwMode="auto">
              <a:xfrm>
                <a:off x="3840" y="1470"/>
                <a:ext cx="768" cy="384"/>
                <a:chOff x="2928" y="2688"/>
                <a:chExt cx="768" cy="384"/>
              </a:xfrm>
            </p:grpSpPr>
            <p:sp>
              <p:nvSpPr>
                <p:cNvPr id="50190" name="Line 166"/>
                <p:cNvSpPr>
                  <a:spLocks noChangeShapeType="1"/>
                </p:cNvSpPr>
                <p:nvPr/>
              </p:nvSpPr>
              <p:spPr bwMode="auto">
                <a:xfrm>
                  <a:off x="3024" y="268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1" name="Line 167"/>
                <p:cNvSpPr>
                  <a:spLocks noChangeShapeType="1"/>
                </p:cNvSpPr>
                <p:nvPr/>
              </p:nvSpPr>
              <p:spPr bwMode="auto">
                <a:xfrm>
                  <a:off x="3120" y="268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2" name="Line 168"/>
                <p:cNvSpPr>
                  <a:spLocks noChangeShapeType="1"/>
                </p:cNvSpPr>
                <p:nvPr/>
              </p:nvSpPr>
              <p:spPr bwMode="auto">
                <a:xfrm>
                  <a:off x="3216" y="268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3" name="Line 169"/>
                <p:cNvSpPr>
                  <a:spLocks noChangeShapeType="1"/>
                </p:cNvSpPr>
                <p:nvPr/>
              </p:nvSpPr>
              <p:spPr bwMode="auto">
                <a:xfrm>
                  <a:off x="3312" y="268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4" name="Line 170"/>
                <p:cNvSpPr>
                  <a:spLocks noChangeShapeType="1"/>
                </p:cNvSpPr>
                <p:nvPr/>
              </p:nvSpPr>
              <p:spPr bwMode="auto">
                <a:xfrm>
                  <a:off x="3408" y="268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5" name="Line 171"/>
                <p:cNvSpPr>
                  <a:spLocks noChangeShapeType="1"/>
                </p:cNvSpPr>
                <p:nvPr/>
              </p:nvSpPr>
              <p:spPr bwMode="auto">
                <a:xfrm>
                  <a:off x="3504" y="268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6" name="Line 172"/>
                <p:cNvSpPr>
                  <a:spLocks noChangeShapeType="1"/>
                </p:cNvSpPr>
                <p:nvPr/>
              </p:nvSpPr>
              <p:spPr bwMode="auto">
                <a:xfrm>
                  <a:off x="2928" y="2784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7" name="Line 173"/>
                <p:cNvSpPr>
                  <a:spLocks noChangeShapeType="1"/>
                </p:cNvSpPr>
                <p:nvPr/>
              </p:nvSpPr>
              <p:spPr bwMode="auto">
                <a:xfrm>
                  <a:off x="2928" y="2880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8" name="Line 174"/>
                <p:cNvSpPr>
                  <a:spLocks noChangeShapeType="1"/>
                </p:cNvSpPr>
                <p:nvPr/>
              </p:nvSpPr>
              <p:spPr bwMode="auto">
                <a:xfrm>
                  <a:off x="2928" y="2976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199" name="Line 175"/>
                <p:cNvSpPr>
                  <a:spLocks noChangeShapeType="1"/>
                </p:cNvSpPr>
                <p:nvPr/>
              </p:nvSpPr>
              <p:spPr bwMode="auto">
                <a:xfrm>
                  <a:off x="3600" y="268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0186" name="Text Box 176"/>
            <p:cNvSpPr txBox="1">
              <a:spLocks noChangeArrowheads="1"/>
            </p:cNvSpPr>
            <p:nvPr/>
          </p:nvSpPr>
          <p:spPr bwMode="auto">
            <a:xfrm>
              <a:off x="4128" y="2286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D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196" name="Rectangle 195"/>
          <p:cNvSpPr/>
          <p:nvPr/>
        </p:nvSpPr>
        <p:spPr bwMode="auto">
          <a:xfrm>
            <a:off x="5638800" y="4953000"/>
            <a:ext cx="1219200" cy="609600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2" name="Group 198"/>
          <p:cNvGrpSpPr/>
          <p:nvPr/>
        </p:nvGrpSpPr>
        <p:grpSpPr>
          <a:xfrm>
            <a:off x="5638800" y="4953000"/>
            <a:ext cx="2438400" cy="1219200"/>
            <a:chOff x="5638800" y="4953000"/>
            <a:chExt cx="2438400" cy="1219200"/>
          </a:xfrm>
        </p:grpSpPr>
        <p:sp>
          <p:nvSpPr>
            <p:cNvPr id="50305" name="Line 37"/>
            <p:cNvSpPr>
              <a:spLocks noChangeShapeType="1"/>
            </p:cNvSpPr>
            <p:nvPr/>
          </p:nvSpPr>
          <p:spPr bwMode="auto">
            <a:xfrm>
              <a:off x="57912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06" name="Line 38"/>
            <p:cNvSpPr>
              <a:spLocks noChangeShapeType="1"/>
            </p:cNvSpPr>
            <p:nvPr/>
          </p:nvSpPr>
          <p:spPr bwMode="auto">
            <a:xfrm>
              <a:off x="59436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07" name="Line 39"/>
            <p:cNvSpPr>
              <a:spLocks noChangeShapeType="1"/>
            </p:cNvSpPr>
            <p:nvPr/>
          </p:nvSpPr>
          <p:spPr bwMode="auto">
            <a:xfrm>
              <a:off x="60960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08" name="Line 40"/>
            <p:cNvSpPr>
              <a:spLocks noChangeShapeType="1"/>
            </p:cNvSpPr>
            <p:nvPr/>
          </p:nvSpPr>
          <p:spPr bwMode="auto">
            <a:xfrm>
              <a:off x="62484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09" name="Line 41"/>
            <p:cNvSpPr>
              <a:spLocks noChangeShapeType="1"/>
            </p:cNvSpPr>
            <p:nvPr/>
          </p:nvSpPr>
          <p:spPr bwMode="auto">
            <a:xfrm>
              <a:off x="64008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0" name="Line 42"/>
            <p:cNvSpPr>
              <a:spLocks noChangeShapeType="1"/>
            </p:cNvSpPr>
            <p:nvPr/>
          </p:nvSpPr>
          <p:spPr bwMode="auto">
            <a:xfrm>
              <a:off x="65532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1" name="Line 43"/>
            <p:cNvSpPr>
              <a:spLocks noChangeShapeType="1"/>
            </p:cNvSpPr>
            <p:nvPr/>
          </p:nvSpPr>
          <p:spPr bwMode="auto">
            <a:xfrm>
              <a:off x="5638800" y="5715000"/>
              <a:ext cx="2438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2" name="Line 44"/>
            <p:cNvSpPr>
              <a:spLocks noChangeShapeType="1"/>
            </p:cNvSpPr>
            <p:nvPr/>
          </p:nvSpPr>
          <p:spPr bwMode="auto">
            <a:xfrm>
              <a:off x="5638800" y="5867400"/>
              <a:ext cx="2438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3" name="Line 45"/>
            <p:cNvSpPr>
              <a:spLocks noChangeShapeType="1"/>
            </p:cNvSpPr>
            <p:nvPr/>
          </p:nvSpPr>
          <p:spPr bwMode="auto">
            <a:xfrm>
              <a:off x="5638800" y="6019800"/>
              <a:ext cx="2438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4" name="Line 46"/>
            <p:cNvSpPr>
              <a:spLocks noChangeShapeType="1"/>
            </p:cNvSpPr>
            <p:nvPr/>
          </p:nvSpPr>
          <p:spPr bwMode="auto">
            <a:xfrm>
              <a:off x="67056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5" name="Line 47"/>
            <p:cNvSpPr>
              <a:spLocks noChangeShapeType="1"/>
            </p:cNvSpPr>
            <p:nvPr/>
          </p:nvSpPr>
          <p:spPr bwMode="auto">
            <a:xfrm>
              <a:off x="68580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6" name="Line 48"/>
            <p:cNvSpPr>
              <a:spLocks noChangeShapeType="1"/>
            </p:cNvSpPr>
            <p:nvPr/>
          </p:nvSpPr>
          <p:spPr bwMode="auto">
            <a:xfrm>
              <a:off x="70104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7" name="Line 49"/>
            <p:cNvSpPr>
              <a:spLocks noChangeShapeType="1"/>
            </p:cNvSpPr>
            <p:nvPr/>
          </p:nvSpPr>
          <p:spPr bwMode="auto">
            <a:xfrm>
              <a:off x="71628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8" name="Line 50"/>
            <p:cNvSpPr>
              <a:spLocks noChangeShapeType="1"/>
            </p:cNvSpPr>
            <p:nvPr/>
          </p:nvSpPr>
          <p:spPr bwMode="auto">
            <a:xfrm>
              <a:off x="73152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19" name="Line 51"/>
            <p:cNvSpPr>
              <a:spLocks noChangeShapeType="1"/>
            </p:cNvSpPr>
            <p:nvPr/>
          </p:nvSpPr>
          <p:spPr bwMode="auto">
            <a:xfrm>
              <a:off x="74676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20" name="Line 52"/>
            <p:cNvSpPr>
              <a:spLocks noChangeShapeType="1"/>
            </p:cNvSpPr>
            <p:nvPr/>
          </p:nvSpPr>
          <p:spPr bwMode="auto">
            <a:xfrm>
              <a:off x="76200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21" name="Line 53"/>
            <p:cNvSpPr>
              <a:spLocks noChangeShapeType="1"/>
            </p:cNvSpPr>
            <p:nvPr/>
          </p:nvSpPr>
          <p:spPr bwMode="auto">
            <a:xfrm>
              <a:off x="77724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22" name="Line 54"/>
            <p:cNvSpPr>
              <a:spLocks noChangeShapeType="1"/>
            </p:cNvSpPr>
            <p:nvPr/>
          </p:nvSpPr>
          <p:spPr bwMode="auto">
            <a:xfrm>
              <a:off x="7924800" y="49530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23" name="Line 55"/>
            <p:cNvSpPr>
              <a:spLocks noChangeShapeType="1"/>
            </p:cNvSpPr>
            <p:nvPr/>
          </p:nvSpPr>
          <p:spPr bwMode="auto">
            <a:xfrm>
              <a:off x="5638800" y="5562600"/>
              <a:ext cx="2438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24" name="Line 56"/>
            <p:cNvSpPr>
              <a:spLocks noChangeShapeType="1"/>
            </p:cNvSpPr>
            <p:nvPr/>
          </p:nvSpPr>
          <p:spPr bwMode="auto">
            <a:xfrm>
              <a:off x="5638800" y="5410200"/>
              <a:ext cx="2438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25" name="Line 57"/>
            <p:cNvSpPr>
              <a:spLocks noChangeShapeType="1"/>
            </p:cNvSpPr>
            <p:nvPr/>
          </p:nvSpPr>
          <p:spPr bwMode="auto">
            <a:xfrm>
              <a:off x="5638800" y="5257800"/>
              <a:ext cx="2438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50326" name="Line 58"/>
            <p:cNvSpPr>
              <a:spLocks noChangeShapeType="1"/>
            </p:cNvSpPr>
            <p:nvPr/>
          </p:nvSpPr>
          <p:spPr bwMode="auto">
            <a:xfrm>
              <a:off x="5638800" y="5105400"/>
              <a:ext cx="2438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" name="Group 199"/>
          <p:cNvGrpSpPr/>
          <p:nvPr/>
        </p:nvGrpSpPr>
        <p:grpSpPr>
          <a:xfrm>
            <a:off x="5867400" y="5181600"/>
            <a:ext cx="2438400" cy="1219200"/>
            <a:chOff x="5867400" y="5181600"/>
            <a:chExt cx="2438400" cy="1219200"/>
          </a:xfrm>
        </p:grpSpPr>
        <p:grpSp>
          <p:nvGrpSpPr>
            <p:cNvPr id="24" name="Group 197"/>
            <p:cNvGrpSpPr/>
            <p:nvPr/>
          </p:nvGrpSpPr>
          <p:grpSpPr>
            <a:xfrm>
              <a:off x="5867400" y="5181600"/>
              <a:ext cx="2438400" cy="1219200"/>
              <a:chOff x="5867400" y="5181600"/>
              <a:chExt cx="2438400" cy="1219200"/>
            </a:xfrm>
          </p:grpSpPr>
          <p:sp>
            <p:nvSpPr>
              <p:cNvPr id="50281" name="Rectangle 60"/>
              <p:cNvSpPr>
                <a:spLocks noChangeArrowheads="1"/>
              </p:cNvSpPr>
              <p:nvPr/>
            </p:nvSpPr>
            <p:spPr bwMode="auto">
              <a:xfrm>
                <a:off x="5867400" y="5181600"/>
                <a:ext cx="2438400" cy="12192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488" tIns="44450" rIns="90488" bIns="4445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 bwMode="auto">
              <a:xfrm>
                <a:off x="5867400" y="5181600"/>
                <a:ext cx="1219200" cy="6096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25" name="Group 194"/>
            <p:cNvGrpSpPr/>
            <p:nvPr/>
          </p:nvGrpSpPr>
          <p:grpSpPr>
            <a:xfrm>
              <a:off x="5867400" y="5181600"/>
              <a:ext cx="2438400" cy="1219200"/>
              <a:chOff x="5867400" y="5181600"/>
              <a:chExt cx="2438400" cy="1219200"/>
            </a:xfrm>
          </p:grpSpPr>
          <p:sp>
            <p:nvSpPr>
              <p:cNvPr id="50282" name="Line 61"/>
              <p:cNvSpPr>
                <a:spLocks noChangeShapeType="1"/>
              </p:cNvSpPr>
              <p:nvPr/>
            </p:nvSpPr>
            <p:spPr bwMode="auto">
              <a:xfrm>
                <a:off x="60198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83" name="Line 62"/>
              <p:cNvSpPr>
                <a:spLocks noChangeShapeType="1"/>
              </p:cNvSpPr>
              <p:nvPr/>
            </p:nvSpPr>
            <p:spPr bwMode="auto">
              <a:xfrm>
                <a:off x="61722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84" name="Line 63"/>
              <p:cNvSpPr>
                <a:spLocks noChangeShapeType="1"/>
              </p:cNvSpPr>
              <p:nvPr/>
            </p:nvSpPr>
            <p:spPr bwMode="auto">
              <a:xfrm>
                <a:off x="63246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85" name="Line 64"/>
              <p:cNvSpPr>
                <a:spLocks noChangeShapeType="1"/>
              </p:cNvSpPr>
              <p:nvPr/>
            </p:nvSpPr>
            <p:spPr bwMode="auto">
              <a:xfrm>
                <a:off x="64770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86" name="Line 65"/>
              <p:cNvSpPr>
                <a:spLocks noChangeShapeType="1"/>
              </p:cNvSpPr>
              <p:nvPr/>
            </p:nvSpPr>
            <p:spPr bwMode="auto">
              <a:xfrm>
                <a:off x="66294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87" name="Line 66"/>
              <p:cNvSpPr>
                <a:spLocks noChangeShapeType="1"/>
              </p:cNvSpPr>
              <p:nvPr/>
            </p:nvSpPr>
            <p:spPr bwMode="auto">
              <a:xfrm>
                <a:off x="67818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88" name="Line 67"/>
              <p:cNvSpPr>
                <a:spLocks noChangeShapeType="1"/>
              </p:cNvSpPr>
              <p:nvPr/>
            </p:nvSpPr>
            <p:spPr bwMode="auto">
              <a:xfrm>
                <a:off x="5867400" y="5943600"/>
                <a:ext cx="2438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89" name="Line 68"/>
              <p:cNvSpPr>
                <a:spLocks noChangeShapeType="1"/>
              </p:cNvSpPr>
              <p:nvPr/>
            </p:nvSpPr>
            <p:spPr bwMode="auto">
              <a:xfrm>
                <a:off x="5867400" y="6096000"/>
                <a:ext cx="2438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0" name="Line 69"/>
              <p:cNvSpPr>
                <a:spLocks noChangeShapeType="1"/>
              </p:cNvSpPr>
              <p:nvPr/>
            </p:nvSpPr>
            <p:spPr bwMode="auto">
              <a:xfrm>
                <a:off x="5867400" y="6248400"/>
                <a:ext cx="2438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1" name="Line 70"/>
              <p:cNvSpPr>
                <a:spLocks noChangeShapeType="1"/>
              </p:cNvSpPr>
              <p:nvPr/>
            </p:nvSpPr>
            <p:spPr bwMode="auto">
              <a:xfrm>
                <a:off x="69342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2" name="Line 71"/>
              <p:cNvSpPr>
                <a:spLocks noChangeShapeType="1"/>
              </p:cNvSpPr>
              <p:nvPr/>
            </p:nvSpPr>
            <p:spPr bwMode="auto">
              <a:xfrm>
                <a:off x="70866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3" name="Line 72"/>
              <p:cNvSpPr>
                <a:spLocks noChangeShapeType="1"/>
              </p:cNvSpPr>
              <p:nvPr/>
            </p:nvSpPr>
            <p:spPr bwMode="auto">
              <a:xfrm>
                <a:off x="72390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4" name="Line 73"/>
              <p:cNvSpPr>
                <a:spLocks noChangeShapeType="1"/>
              </p:cNvSpPr>
              <p:nvPr/>
            </p:nvSpPr>
            <p:spPr bwMode="auto">
              <a:xfrm>
                <a:off x="73914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5" name="Line 74"/>
              <p:cNvSpPr>
                <a:spLocks noChangeShapeType="1"/>
              </p:cNvSpPr>
              <p:nvPr/>
            </p:nvSpPr>
            <p:spPr bwMode="auto">
              <a:xfrm>
                <a:off x="75438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6" name="Line 75"/>
              <p:cNvSpPr>
                <a:spLocks noChangeShapeType="1"/>
              </p:cNvSpPr>
              <p:nvPr/>
            </p:nvSpPr>
            <p:spPr bwMode="auto">
              <a:xfrm>
                <a:off x="76962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7" name="Line 76"/>
              <p:cNvSpPr>
                <a:spLocks noChangeShapeType="1"/>
              </p:cNvSpPr>
              <p:nvPr/>
            </p:nvSpPr>
            <p:spPr bwMode="auto">
              <a:xfrm>
                <a:off x="78486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8" name="Line 77"/>
              <p:cNvSpPr>
                <a:spLocks noChangeShapeType="1"/>
              </p:cNvSpPr>
              <p:nvPr/>
            </p:nvSpPr>
            <p:spPr bwMode="auto">
              <a:xfrm>
                <a:off x="80010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99" name="Line 78"/>
              <p:cNvSpPr>
                <a:spLocks noChangeShapeType="1"/>
              </p:cNvSpPr>
              <p:nvPr/>
            </p:nvSpPr>
            <p:spPr bwMode="auto">
              <a:xfrm>
                <a:off x="8153400" y="51816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01" name="Line 80"/>
              <p:cNvSpPr>
                <a:spLocks noChangeShapeType="1"/>
              </p:cNvSpPr>
              <p:nvPr/>
            </p:nvSpPr>
            <p:spPr bwMode="auto">
              <a:xfrm>
                <a:off x="5867400" y="5638800"/>
                <a:ext cx="2438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02" name="Line 81"/>
              <p:cNvSpPr>
                <a:spLocks noChangeShapeType="1"/>
              </p:cNvSpPr>
              <p:nvPr/>
            </p:nvSpPr>
            <p:spPr bwMode="auto">
              <a:xfrm>
                <a:off x="5867400" y="5486400"/>
                <a:ext cx="2438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03" name="Line 82"/>
              <p:cNvSpPr>
                <a:spLocks noChangeShapeType="1"/>
              </p:cNvSpPr>
              <p:nvPr/>
            </p:nvSpPr>
            <p:spPr bwMode="auto">
              <a:xfrm>
                <a:off x="5867400" y="5334000"/>
                <a:ext cx="2438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300" name="Line 79"/>
              <p:cNvSpPr>
                <a:spLocks noChangeShapeType="1"/>
              </p:cNvSpPr>
              <p:nvPr/>
            </p:nvSpPr>
            <p:spPr bwMode="auto">
              <a:xfrm>
                <a:off x="5867400" y="5791200"/>
                <a:ext cx="2438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93" name="Striped Right Arrow 192"/>
          <p:cNvSpPr/>
          <p:nvPr/>
        </p:nvSpPr>
        <p:spPr bwMode="auto">
          <a:xfrm>
            <a:off x="7616608" y="6096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95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8" name="Rectangle 197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9" name="Rectangle 198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223" name="Circular Arrow 222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4" name="Circular Arrow 223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for loops:</a:t>
            </a:r>
          </a:p>
          <a:p>
            <a:pPr lvl="1"/>
            <a:r>
              <a:rPr lang="en-US" sz="2400" dirty="0" smtClean="0"/>
              <a:t>Use the current task to execute the loop serially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err="1" smtClean="0"/>
              <a:t>coforall</a:t>
            </a:r>
            <a:r>
              <a:rPr lang="en-US" b="1" dirty="0" smtClean="0"/>
              <a:t> loops:</a:t>
            </a:r>
          </a:p>
          <a:p>
            <a:pPr lvl="1"/>
            <a:r>
              <a:rPr lang="en-US" sz="2400" dirty="0" smtClean="0"/>
              <a:t>Execute the loop using a distinct task per iteration</a:t>
            </a:r>
          </a:p>
          <a:p>
            <a:pPr lvl="1"/>
            <a:r>
              <a:rPr lang="en-US" sz="2400" dirty="0" smtClean="0"/>
              <a:t>Can have synchronization between iterations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forall</a:t>
            </a:r>
            <a:r>
              <a:rPr lang="en-US" b="1" dirty="0" smtClean="0"/>
              <a:t> loops:</a:t>
            </a:r>
          </a:p>
          <a:p>
            <a:pPr lvl="1"/>
            <a:r>
              <a:rPr lang="en-US" sz="2400" dirty="0" smtClean="0"/>
              <a:t>Use some number of tasks between these two extremes</a:t>
            </a:r>
          </a:p>
          <a:p>
            <a:pPr lvl="1"/>
            <a:r>
              <a:rPr lang="en-US" sz="2400" dirty="0" smtClean="0"/>
              <a:t>Must be legally executable by a single task</a:t>
            </a:r>
          </a:p>
          <a:p>
            <a:pPr lvl="1"/>
            <a:r>
              <a:rPr lang="en-US" sz="2400" dirty="0" smtClean="0"/>
              <a:t>How many tasks are used in practice?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Forall</a:t>
            </a:r>
            <a:r>
              <a:rPr lang="en-US" dirty="0" smtClean="0"/>
              <a:t> vs. For vs. </a:t>
            </a:r>
            <a:r>
              <a:rPr lang="en-US" dirty="0" err="1" smtClean="0"/>
              <a:t>Coforall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--</a:t>
            </a:r>
            <a:r>
              <a:rPr lang="en-US" b="1" dirty="0" err="1" smtClean="0"/>
              <a:t>dataParTasksPerLocale</a:t>
            </a:r>
            <a:r>
              <a:rPr lang="en-US" b="1" dirty="0" smtClean="0"/>
              <a:t>=#</a:t>
            </a:r>
          </a:p>
          <a:p>
            <a:pPr lvl="1"/>
            <a:r>
              <a:rPr lang="en-US" sz="2400" dirty="0" smtClean="0"/>
              <a:t>Specify # of tasks to execute </a:t>
            </a:r>
            <a:r>
              <a:rPr lang="en-US" sz="2400" dirty="0" err="1" smtClean="0"/>
              <a:t>forall</a:t>
            </a:r>
            <a:r>
              <a:rPr lang="en-US" sz="2400" dirty="0" smtClean="0"/>
              <a:t> loops</a:t>
            </a:r>
          </a:p>
          <a:p>
            <a:pPr lvl="1"/>
            <a:r>
              <a:rPr lang="en-US" sz="2400" dirty="0" smtClean="0"/>
              <a:t>Default: number of cores </a:t>
            </a:r>
            <a:r>
              <a:rPr lang="en-US" sz="2400" i="1" dirty="0" smtClean="0"/>
              <a:t>(in current implementation)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--</a:t>
            </a:r>
            <a:r>
              <a:rPr lang="en-US" b="1" dirty="0" err="1" smtClean="0"/>
              <a:t>dataParIgnoreRunningTasks</a:t>
            </a:r>
            <a:r>
              <a:rPr lang="en-US" b="1" dirty="0" smtClean="0"/>
              <a:t>=[</a:t>
            </a:r>
            <a:r>
              <a:rPr lang="en-US" b="1" dirty="0" err="1" smtClean="0"/>
              <a:t>true|false</a:t>
            </a:r>
            <a:r>
              <a:rPr lang="en-US" b="1" dirty="0" smtClean="0"/>
              <a:t>]</a:t>
            </a:r>
          </a:p>
          <a:p>
            <a:pPr lvl="1"/>
            <a:r>
              <a:rPr lang="en-US" sz="2400" dirty="0" smtClean="0"/>
              <a:t>If false, reduce # of </a:t>
            </a:r>
            <a:r>
              <a:rPr lang="en-US" sz="2400" dirty="0" err="1" smtClean="0"/>
              <a:t>forall</a:t>
            </a:r>
            <a:r>
              <a:rPr lang="en-US" sz="2400" dirty="0" smtClean="0"/>
              <a:t> tasks by # of running tasks</a:t>
            </a:r>
          </a:p>
          <a:p>
            <a:pPr lvl="1"/>
            <a:r>
              <a:rPr lang="en-US" sz="2400" dirty="0" smtClean="0"/>
              <a:t>Default: true </a:t>
            </a:r>
            <a:r>
              <a:rPr lang="en-US" sz="2400" i="1" dirty="0" smtClean="0"/>
              <a:t>(in current implementation)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--</a:t>
            </a:r>
            <a:r>
              <a:rPr lang="en-US" b="1" dirty="0" err="1" smtClean="0"/>
              <a:t>dataParMinGranularity</a:t>
            </a:r>
            <a:r>
              <a:rPr lang="en-US" b="1" dirty="0" smtClean="0"/>
              <a:t>=#</a:t>
            </a:r>
          </a:p>
          <a:p>
            <a:pPr lvl="1"/>
            <a:r>
              <a:rPr lang="en-US" sz="2400" dirty="0" smtClean="0"/>
              <a:t>reduce # of tasks if any task has fewer iterations</a:t>
            </a:r>
          </a:p>
          <a:p>
            <a:pPr lvl="1"/>
            <a:r>
              <a:rPr lang="en-US" sz="2400" dirty="0" smtClean="0"/>
              <a:t>Default: 1 </a:t>
            </a:r>
            <a:r>
              <a:rPr lang="en-US" sz="2400" i="1" dirty="0" smtClean="0"/>
              <a:t>(in current implementation)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 Throttles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Rectangle 447"/>
          <p:cNvSpPr txBox="1">
            <a:spLocks noChangeArrowheads="1"/>
          </p:cNvSpPr>
          <p:nvPr/>
        </p:nvSpPr>
        <p:spPr bwMode="auto">
          <a:xfrm>
            <a:off x="228600" y="1219200"/>
            <a:ext cx="870585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Chapel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supports </a:t>
            </a:r>
            <a:r>
              <a:rPr lang="en-US" sz="2400" kern="0" noProof="0" dirty="0" smtClean="0">
                <a:latin typeface="+mn-lt"/>
                <a:ea typeface="+mn-ea"/>
                <a:cs typeface="+mn-cs"/>
              </a:rPr>
              <a:t>several domain types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var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OceanSpace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 = [0..#lat, 0..#long],</a:t>
            </a: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   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AirSpace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OceanSpace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 by (2,4),</a:t>
            </a: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   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IceSpace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: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sparse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subdomain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(OceanSpace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) =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genCaps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</a:rPr>
              <a:t>();</a:t>
            </a: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var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Vertices: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domain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opaque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= …,  People: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domain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string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= …;</a:t>
            </a:r>
          </a:p>
          <a:p>
            <a:pPr marL="288925" marR="0" lvl="0" indent="-2889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Parallelism: Domain Types</a:t>
            </a:r>
          </a:p>
        </p:txBody>
      </p:sp>
      <p:sp>
        <p:nvSpPr>
          <p:cNvPr id="57348" name="Oval 3"/>
          <p:cNvSpPr>
            <a:spLocks noChangeArrowheads="1"/>
          </p:cNvSpPr>
          <p:nvPr/>
        </p:nvSpPr>
        <p:spPr bwMode="auto">
          <a:xfrm>
            <a:off x="3200400" y="4800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49" name="Oval 4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0" name="Oval 5"/>
          <p:cNvSpPr>
            <a:spLocks noChangeArrowheads="1"/>
          </p:cNvSpPr>
          <p:nvPr/>
        </p:nvSpPr>
        <p:spPr bwMode="auto">
          <a:xfrm>
            <a:off x="3657600" y="4800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1" name="Oval 6"/>
          <p:cNvSpPr>
            <a:spLocks noChangeArrowheads="1"/>
          </p:cNvSpPr>
          <p:nvPr/>
        </p:nvSpPr>
        <p:spPr bwMode="auto">
          <a:xfrm>
            <a:off x="4038600" y="4648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2" name="Oval 7"/>
          <p:cNvSpPr>
            <a:spLocks noChangeArrowheads="1"/>
          </p:cNvSpPr>
          <p:nvPr/>
        </p:nvSpPr>
        <p:spPr bwMode="auto">
          <a:xfrm>
            <a:off x="4038600" y="5105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3" name="Oval 8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4" name="Oval 9"/>
          <p:cNvSpPr>
            <a:spLocks noChangeArrowheads="1"/>
          </p:cNvSpPr>
          <p:nvPr/>
        </p:nvSpPr>
        <p:spPr bwMode="auto">
          <a:xfrm>
            <a:off x="3048000" y="4343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5" name="Oval 10"/>
          <p:cNvSpPr>
            <a:spLocks noChangeArrowheads="1"/>
          </p:cNvSpPr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6" name="Oval 11"/>
          <p:cNvSpPr>
            <a:spLocks noChangeArrowheads="1"/>
          </p:cNvSpPr>
          <p:nvPr/>
        </p:nvSpPr>
        <p:spPr bwMode="auto">
          <a:xfrm>
            <a:off x="3429000" y="5181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7" name="Oval 12"/>
          <p:cNvSpPr>
            <a:spLocks noChangeArrowheads="1"/>
          </p:cNvSpPr>
          <p:nvPr/>
        </p:nvSpPr>
        <p:spPr bwMode="auto">
          <a:xfrm>
            <a:off x="2819400" y="5334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8" name="Oval 1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9" name="Oval 14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0" name="Oval 15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1" name="Oval 16"/>
          <p:cNvSpPr>
            <a:spLocks noChangeArrowheads="1"/>
          </p:cNvSpPr>
          <p:nvPr/>
        </p:nvSpPr>
        <p:spPr bwMode="auto">
          <a:xfrm>
            <a:off x="2209800" y="5105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2" name="Oval 17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3" name="Oval 18"/>
          <p:cNvSpPr>
            <a:spLocks noChangeArrowheads="1"/>
          </p:cNvSpPr>
          <p:nvPr/>
        </p:nvSpPr>
        <p:spPr bwMode="auto">
          <a:xfrm>
            <a:off x="1600200" y="4953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4" name="Oval 19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7365" name="AutoShape 20"/>
          <p:cNvCxnSpPr>
            <a:cxnSpLocks noChangeShapeType="1"/>
            <a:stCxn id="57363" idx="7"/>
            <a:endCxn id="57362" idx="3"/>
          </p:cNvCxnSpPr>
          <p:nvPr/>
        </p:nvCxnSpPr>
        <p:spPr bwMode="auto">
          <a:xfrm flipV="1">
            <a:off x="1730375" y="4778375"/>
            <a:ext cx="27305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66" name="AutoShape 21"/>
          <p:cNvCxnSpPr>
            <a:cxnSpLocks noChangeShapeType="1"/>
            <a:stCxn id="57362" idx="7"/>
            <a:endCxn id="57358" idx="3"/>
          </p:cNvCxnSpPr>
          <p:nvPr/>
        </p:nvCxnSpPr>
        <p:spPr bwMode="auto">
          <a:xfrm flipV="1">
            <a:off x="2111375" y="4549775"/>
            <a:ext cx="273050" cy="1206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67" name="AutoShape 22"/>
          <p:cNvCxnSpPr>
            <a:cxnSpLocks noChangeShapeType="1"/>
            <a:stCxn id="57363" idx="5"/>
            <a:endCxn id="57361" idx="2"/>
          </p:cNvCxnSpPr>
          <p:nvPr/>
        </p:nvCxnSpPr>
        <p:spPr bwMode="auto">
          <a:xfrm>
            <a:off x="1730375" y="5083175"/>
            <a:ext cx="479425" cy="98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68" name="AutoShape 23"/>
          <p:cNvCxnSpPr>
            <a:cxnSpLocks noChangeShapeType="1"/>
            <a:stCxn id="57361" idx="1"/>
            <a:endCxn id="57362" idx="5"/>
          </p:cNvCxnSpPr>
          <p:nvPr/>
        </p:nvCxnSpPr>
        <p:spPr bwMode="auto">
          <a:xfrm flipH="1" flipV="1">
            <a:off x="2111375" y="4778375"/>
            <a:ext cx="120650" cy="34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69" name="AutoShape 24"/>
          <p:cNvCxnSpPr>
            <a:cxnSpLocks noChangeShapeType="1"/>
            <a:stCxn id="57353" idx="0"/>
            <a:endCxn id="57358" idx="4"/>
          </p:cNvCxnSpPr>
          <p:nvPr/>
        </p:nvCxnSpPr>
        <p:spPr bwMode="auto">
          <a:xfrm flipH="1" flipV="1">
            <a:off x="2438400" y="4572000"/>
            <a:ext cx="1524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0" name="AutoShape 25"/>
          <p:cNvCxnSpPr>
            <a:cxnSpLocks noChangeShapeType="1"/>
            <a:stCxn id="57353" idx="2"/>
            <a:endCxn id="57362" idx="6"/>
          </p:cNvCxnSpPr>
          <p:nvPr/>
        </p:nvCxnSpPr>
        <p:spPr bwMode="auto">
          <a:xfrm flipH="1" flipV="1">
            <a:off x="2133600" y="4724400"/>
            <a:ext cx="3810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1" name="AutoShape 26"/>
          <p:cNvCxnSpPr>
            <a:cxnSpLocks noChangeShapeType="1"/>
            <a:stCxn id="57361" idx="7"/>
            <a:endCxn id="57353" idx="3"/>
          </p:cNvCxnSpPr>
          <p:nvPr/>
        </p:nvCxnSpPr>
        <p:spPr bwMode="auto">
          <a:xfrm flipV="1">
            <a:off x="2339975" y="5006975"/>
            <a:ext cx="196850" cy="1206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2" name="AutoShape 27"/>
          <p:cNvCxnSpPr>
            <a:cxnSpLocks noChangeShapeType="1"/>
            <a:stCxn id="57357" idx="1"/>
            <a:endCxn id="57361" idx="5"/>
          </p:cNvCxnSpPr>
          <p:nvPr/>
        </p:nvCxnSpPr>
        <p:spPr bwMode="auto">
          <a:xfrm flipH="1" flipV="1">
            <a:off x="2339975" y="5235575"/>
            <a:ext cx="501650" cy="1206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3" name="AutoShape 28"/>
          <p:cNvCxnSpPr>
            <a:cxnSpLocks noChangeShapeType="1"/>
            <a:stCxn id="57357" idx="1"/>
            <a:endCxn id="57353" idx="5"/>
          </p:cNvCxnSpPr>
          <p:nvPr/>
        </p:nvCxnSpPr>
        <p:spPr bwMode="auto">
          <a:xfrm flipH="1" flipV="1">
            <a:off x="2644775" y="5006975"/>
            <a:ext cx="196850" cy="34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4" name="AutoShape 29"/>
          <p:cNvCxnSpPr>
            <a:cxnSpLocks noChangeShapeType="1"/>
            <a:stCxn id="57358" idx="6"/>
            <a:endCxn id="57354" idx="2"/>
          </p:cNvCxnSpPr>
          <p:nvPr/>
        </p:nvCxnSpPr>
        <p:spPr bwMode="auto">
          <a:xfrm flipV="1">
            <a:off x="2514600" y="44196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5" name="AutoShape 30"/>
          <p:cNvCxnSpPr>
            <a:cxnSpLocks noChangeShapeType="1"/>
            <a:stCxn id="57353" idx="7"/>
            <a:endCxn id="57354" idx="3"/>
          </p:cNvCxnSpPr>
          <p:nvPr/>
        </p:nvCxnSpPr>
        <p:spPr bwMode="auto">
          <a:xfrm flipV="1">
            <a:off x="2644775" y="4473575"/>
            <a:ext cx="4254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6" name="AutoShape 31"/>
          <p:cNvCxnSpPr>
            <a:cxnSpLocks noChangeShapeType="1"/>
            <a:stCxn id="57353" idx="6"/>
            <a:endCxn id="57348" idx="2"/>
          </p:cNvCxnSpPr>
          <p:nvPr/>
        </p:nvCxnSpPr>
        <p:spPr bwMode="auto">
          <a:xfrm flipV="1">
            <a:off x="2667000" y="48768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7" name="AutoShape 32"/>
          <p:cNvCxnSpPr>
            <a:cxnSpLocks noChangeShapeType="1"/>
            <a:stCxn id="57348" idx="0"/>
            <a:endCxn id="57354" idx="5"/>
          </p:cNvCxnSpPr>
          <p:nvPr/>
        </p:nvCxnSpPr>
        <p:spPr bwMode="auto">
          <a:xfrm flipH="1" flipV="1">
            <a:off x="3178175" y="4473575"/>
            <a:ext cx="98425" cy="3270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8" name="AutoShape 33"/>
          <p:cNvCxnSpPr>
            <a:cxnSpLocks noChangeShapeType="1"/>
            <a:stCxn id="57357" idx="7"/>
            <a:endCxn id="57348" idx="3"/>
          </p:cNvCxnSpPr>
          <p:nvPr/>
        </p:nvCxnSpPr>
        <p:spPr bwMode="auto">
          <a:xfrm flipV="1">
            <a:off x="2949575" y="4930775"/>
            <a:ext cx="2730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79" name="AutoShape 34"/>
          <p:cNvCxnSpPr>
            <a:cxnSpLocks noChangeShapeType="1"/>
            <a:stCxn id="57356" idx="2"/>
            <a:endCxn id="57357" idx="6"/>
          </p:cNvCxnSpPr>
          <p:nvPr/>
        </p:nvCxnSpPr>
        <p:spPr bwMode="auto">
          <a:xfrm flipH="1">
            <a:off x="2971800" y="5257800"/>
            <a:ext cx="457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0" name="AutoShape 35"/>
          <p:cNvCxnSpPr>
            <a:cxnSpLocks noChangeShapeType="1"/>
            <a:stCxn id="57356" idx="1"/>
            <a:endCxn id="57348" idx="5"/>
          </p:cNvCxnSpPr>
          <p:nvPr/>
        </p:nvCxnSpPr>
        <p:spPr bwMode="auto">
          <a:xfrm flipH="1" flipV="1">
            <a:off x="3330575" y="4930775"/>
            <a:ext cx="120650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1" name="AutoShape 36"/>
          <p:cNvCxnSpPr>
            <a:cxnSpLocks noChangeShapeType="1"/>
            <a:stCxn id="57349" idx="2"/>
            <a:endCxn id="57354" idx="6"/>
          </p:cNvCxnSpPr>
          <p:nvPr/>
        </p:nvCxnSpPr>
        <p:spPr bwMode="auto">
          <a:xfrm flipH="1" flipV="1">
            <a:off x="3200400" y="4419600"/>
            <a:ext cx="457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2" name="AutoShape 37"/>
          <p:cNvCxnSpPr>
            <a:cxnSpLocks noChangeShapeType="1"/>
            <a:stCxn id="57350" idx="2"/>
            <a:endCxn id="57348" idx="6"/>
          </p:cNvCxnSpPr>
          <p:nvPr/>
        </p:nvCxnSpPr>
        <p:spPr bwMode="auto">
          <a:xfrm flipH="1">
            <a:off x="3352800" y="4876800"/>
            <a:ext cx="304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3" name="AutoShape 38"/>
          <p:cNvCxnSpPr>
            <a:cxnSpLocks noChangeShapeType="1"/>
            <a:stCxn id="57348" idx="7"/>
            <a:endCxn id="57349" idx="3"/>
          </p:cNvCxnSpPr>
          <p:nvPr/>
        </p:nvCxnSpPr>
        <p:spPr bwMode="auto">
          <a:xfrm flipV="1">
            <a:off x="3330575" y="4549775"/>
            <a:ext cx="349250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4" name="AutoShape 39"/>
          <p:cNvCxnSpPr>
            <a:cxnSpLocks noChangeShapeType="1"/>
            <a:stCxn id="57350" idx="3"/>
            <a:endCxn id="57356" idx="7"/>
          </p:cNvCxnSpPr>
          <p:nvPr/>
        </p:nvCxnSpPr>
        <p:spPr bwMode="auto">
          <a:xfrm flipH="1">
            <a:off x="3559175" y="4930775"/>
            <a:ext cx="120650" cy="2730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5" name="AutoShape 40"/>
          <p:cNvCxnSpPr>
            <a:cxnSpLocks noChangeShapeType="1"/>
            <a:stCxn id="57350" idx="0"/>
            <a:endCxn id="57349" idx="4"/>
          </p:cNvCxnSpPr>
          <p:nvPr/>
        </p:nvCxnSpPr>
        <p:spPr bwMode="auto">
          <a:xfrm flipV="1">
            <a:off x="3733800" y="4572000"/>
            <a:ext cx="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6" name="AutoShape 41"/>
          <p:cNvCxnSpPr>
            <a:cxnSpLocks noChangeShapeType="1"/>
            <a:stCxn id="57349" idx="6"/>
            <a:endCxn id="57355" idx="3"/>
          </p:cNvCxnSpPr>
          <p:nvPr/>
        </p:nvCxnSpPr>
        <p:spPr bwMode="auto">
          <a:xfrm flipV="1">
            <a:off x="3810000" y="4473575"/>
            <a:ext cx="174625" cy="222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7" name="AutoShape 42"/>
          <p:cNvCxnSpPr>
            <a:cxnSpLocks noChangeShapeType="1"/>
            <a:stCxn id="57350" idx="7"/>
            <a:endCxn id="57355" idx="4"/>
          </p:cNvCxnSpPr>
          <p:nvPr/>
        </p:nvCxnSpPr>
        <p:spPr bwMode="auto">
          <a:xfrm flipV="1">
            <a:off x="3787775" y="4495800"/>
            <a:ext cx="250825" cy="3270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8" name="AutoShape 43"/>
          <p:cNvCxnSpPr>
            <a:cxnSpLocks noChangeShapeType="1"/>
            <a:stCxn id="57356" idx="6"/>
            <a:endCxn id="57364" idx="3"/>
          </p:cNvCxnSpPr>
          <p:nvPr/>
        </p:nvCxnSpPr>
        <p:spPr bwMode="auto">
          <a:xfrm flipV="1">
            <a:off x="3581400" y="5083175"/>
            <a:ext cx="250825" cy="1746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89" name="AutoShape 44"/>
          <p:cNvCxnSpPr>
            <a:cxnSpLocks noChangeShapeType="1"/>
            <a:stCxn id="57350" idx="5"/>
            <a:endCxn id="57364" idx="1"/>
          </p:cNvCxnSpPr>
          <p:nvPr/>
        </p:nvCxnSpPr>
        <p:spPr bwMode="auto">
          <a:xfrm>
            <a:off x="3787775" y="4930775"/>
            <a:ext cx="44450" cy="444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0" name="AutoShape 45"/>
          <p:cNvCxnSpPr>
            <a:cxnSpLocks noChangeShapeType="1"/>
            <a:stCxn id="57352" idx="0"/>
            <a:endCxn id="57359" idx="3"/>
          </p:cNvCxnSpPr>
          <p:nvPr/>
        </p:nvCxnSpPr>
        <p:spPr bwMode="auto">
          <a:xfrm flipV="1">
            <a:off x="4114800" y="5006975"/>
            <a:ext cx="22225" cy="98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1" name="AutoShape 46"/>
          <p:cNvCxnSpPr>
            <a:cxnSpLocks noChangeShapeType="1"/>
            <a:stCxn id="57364" idx="6"/>
            <a:endCxn id="57359" idx="2"/>
          </p:cNvCxnSpPr>
          <p:nvPr/>
        </p:nvCxnSpPr>
        <p:spPr bwMode="auto">
          <a:xfrm flipV="1">
            <a:off x="3962400" y="4953000"/>
            <a:ext cx="152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2" name="AutoShape 47"/>
          <p:cNvCxnSpPr>
            <a:cxnSpLocks noChangeShapeType="1"/>
            <a:stCxn id="57352" idx="1"/>
            <a:endCxn id="57364" idx="5"/>
          </p:cNvCxnSpPr>
          <p:nvPr/>
        </p:nvCxnSpPr>
        <p:spPr bwMode="auto">
          <a:xfrm flipH="1" flipV="1">
            <a:off x="3940175" y="5083175"/>
            <a:ext cx="120650" cy="444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3" name="AutoShape 48"/>
          <p:cNvCxnSpPr>
            <a:cxnSpLocks noChangeShapeType="1"/>
            <a:stCxn id="57356" idx="5"/>
            <a:endCxn id="57352" idx="2"/>
          </p:cNvCxnSpPr>
          <p:nvPr/>
        </p:nvCxnSpPr>
        <p:spPr bwMode="auto">
          <a:xfrm flipV="1">
            <a:off x="3559175" y="5181600"/>
            <a:ext cx="479425" cy="1301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4" name="AutoShape 49"/>
          <p:cNvCxnSpPr>
            <a:cxnSpLocks noChangeShapeType="1"/>
            <a:stCxn id="57350" idx="6"/>
            <a:endCxn id="57351" idx="3"/>
          </p:cNvCxnSpPr>
          <p:nvPr/>
        </p:nvCxnSpPr>
        <p:spPr bwMode="auto">
          <a:xfrm flipV="1">
            <a:off x="3810000" y="4778375"/>
            <a:ext cx="250825" cy="98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5" name="AutoShape 50"/>
          <p:cNvCxnSpPr>
            <a:cxnSpLocks noChangeShapeType="1"/>
            <a:stCxn id="57351" idx="0"/>
            <a:endCxn id="57355" idx="5"/>
          </p:cNvCxnSpPr>
          <p:nvPr/>
        </p:nvCxnSpPr>
        <p:spPr bwMode="auto">
          <a:xfrm flipH="1" flipV="1">
            <a:off x="4092575" y="4473575"/>
            <a:ext cx="22225" cy="1746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6" name="AutoShape 51"/>
          <p:cNvCxnSpPr>
            <a:cxnSpLocks noChangeShapeType="1"/>
            <a:stCxn id="57364" idx="7"/>
            <a:endCxn id="57351" idx="3"/>
          </p:cNvCxnSpPr>
          <p:nvPr/>
        </p:nvCxnSpPr>
        <p:spPr bwMode="auto">
          <a:xfrm flipV="1">
            <a:off x="3940175" y="4778375"/>
            <a:ext cx="120650" cy="1968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7" name="AutoShape 52"/>
          <p:cNvCxnSpPr>
            <a:cxnSpLocks noChangeShapeType="1"/>
            <a:stCxn id="57359" idx="0"/>
            <a:endCxn id="57351" idx="5"/>
          </p:cNvCxnSpPr>
          <p:nvPr/>
        </p:nvCxnSpPr>
        <p:spPr bwMode="auto">
          <a:xfrm flipH="1" flipV="1">
            <a:off x="4168775" y="4778375"/>
            <a:ext cx="22225" cy="98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8" name="AutoShape 53"/>
          <p:cNvCxnSpPr>
            <a:cxnSpLocks noChangeShapeType="1"/>
            <a:stCxn id="57360" idx="1"/>
            <a:endCxn id="57355" idx="6"/>
          </p:cNvCxnSpPr>
          <p:nvPr/>
        </p:nvCxnSpPr>
        <p:spPr bwMode="auto">
          <a:xfrm flipH="1" flipV="1">
            <a:off x="4114800" y="4419600"/>
            <a:ext cx="174625" cy="984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399" name="AutoShape 54"/>
          <p:cNvCxnSpPr>
            <a:cxnSpLocks noChangeShapeType="1"/>
            <a:stCxn id="57351" idx="7"/>
            <a:endCxn id="57360" idx="3"/>
          </p:cNvCxnSpPr>
          <p:nvPr/>
        </p:nvCxnSpPr>
        <p:spPr bwMode="auto">
          <a:xfrm flipV="1">
            <a:off x="4168775" y="4625975"/>
            <a:ext cx="120650" cy="444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57400" name="AutoShape 55"/>
          <p:cNvCxnSpPr>
            <a:cxnSpLocks noChangeShapeType="1"/>
            <a:stCxn id="57359" idx="7"/>
            <a:endCxn id="57360" idx="4"/>
          </p:cNvCxnSpPr>
          <p:nvPr/>
        </p:nvCxnSpPr>
        <p:spPr bwMode="auto">
          <a:xfrm flipV="1">
            <a:off x="4244975" y="4648200"/>
            <a:ext cx="98425" cy="2508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57401" name="Rectangle 56"/>
          <p:cNvSpPr>
            <a:spLocks noChangeArrowheads="1"/>
          </p:cNvSpPr>
          <p:nvPr/>
        </p:nvSpPr>
        <p:spPr bwMode="auto">
          <a:xfrm>
            <a:off x="6096000" y="40830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402" name="Rectangle 57"/>
          <p:cNvSpPr>
            <a:spLocks noChangeArrowheads="1"/>
          </p:cNvSpPr>
          <p:nvPr/>
        </p:nvSpPr>
        <p:spPr bwMode="auto">
          <a:xfrm>
            <a:off x="6096000" y="43116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403" name="Rectangle 58"/>
          <p:cNvSpPr>
            <a:spLocks noChangeArrowheads="1"/>
          </p:cNvSpPr>
          <p:nvPr/>
        </p:nvSpPr>
        <p:spPr bwMode="auto">
          <a:xfrm>
            <a:off x="6096000" y="45402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404" name="Rectangle 59"/>
          <p:cNvSpPr>
            <a:spLocks noChangeArrowheads="1"/>
          </p:cNvSpPr>
          <p:nvPr/>
        </p:nvSpPr>
        <p:spPr bwMode="auto">
          <a:xfrm>
            <a:off x="6096000" y="47688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405" name="Rectangle 60"/>
          <p:cNvSpPr>
            <a:spLocks noChangeArrowheads="1"/>
          </p:cNvSpPr>
          <p:nvPr/>
        </p:nvSpPr>
        <p:spPr bwMode="auto">
          <a:xfrm>
            <a:off x="6096000" y="49974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406" name="Rectangle 61"/>
          <p:cNvSpPr>
            <a:spLocks noChangeArrowheads="1"/>
          </p:cNvSpPr>
          <p:nvPr/>
        </p:nvSpPr>
        <p:spPr bwMode="auto">
          <a:xfrm>
            <a:off x="6096000" y="52260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407" name="Rectangle 62"/>
          <p:cNvSpPr>
            <a:spLocks noChangeArrowheads="1"/>
          </p:cNvSpPr>
          <p:nvPr/>
        </p:nvSpPr>
        <p:spPr bwMode="auto">
          <a:xfrm>
            <a:off x="6096000" y="545465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415" name="Rectangle 70"/>
          <p:cNvSpPr>
            <a:spLocks noChangeArrowheads="1"/>
          </p:cNvSpPr>
          <p:nvPr/>
        </p:nvSpPr>
        <p:spPr bwMode="auto">
          <a:xfrm>
            <a:off x="6096000" y="4083050"/>
            <a:ext cx="2286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1162050" y="2786070"/>
            <a:ext cx="1905000" cy="762002"/>
            <a:chOff x="528" y="1632"/>
            <a:chExt cx="1200" cy="480"/>
          </a:xfrm>
        </p:grpSpPr>
        <p:sp>
          <p:nvSpPr>
            <p:cNvPr id="57546" name="Rectangle 73"/>
            <p:cNvSpPr>
              <a:spLocks noChangeArrowheads="1"/>
            </p:cNvSpPr>
            <p:nvPr/>
          </p:nvSpPr>
          <p:spPr bwMode="auto">
            <a:xfrm>
              <a:off x="52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47" name="Rectangle 74"/>
            <p:cNvSpPr>
              <a:spLocks noChangeArrowheads="1"/>
            </p:cNvSpPr>
            <p:nvPr/>
          </p:nvSpPr>
          <p:spPr bwMode="auto">
            <a:xfrm>
              <a:off x="57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48" name="Rectangle 75"/>
            <p:cNvSpPr>
              <a:spLocks noChangeArrowheads="1"/>
            </p:cNvSpPr>
            <p:nvPr/>
          </p:nvSpPr>
          <p:spPr bwMode="auto">
            <a:xfrm>
              <a:off x="62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49" name="Rectangle 76"/>
            <p:cNvSpPr>
              <a:spLocks noChangeArrowheads="1"/>
            </p:cNvSpPr>
            <p:nvPr/>
          </p:nvSpPr>
          <p:spPr bwMode="auto">
            <a:xfrm>
              <a:off x="67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0" name="Rectangle 77"/>
            <p:cNvSpPr>
              <a:spLocks noChangeArrowheads="1"/>
            </p:cNvSpPr>
            <p:nvPr/>
          </p:nvSpPr>
          <p:spPr bwMode="auto">
            <a:xfrm>
              <a:off x="72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1" name="Rectangle 78"/>
            <p:cNvSpPr>
              <a:spLocks noChangeArrowheads="1"/>
            </p:cNvSpPr>
            <p:nvPr/>
          </p:nvSpPr>
          <p:spPr bwMode="auto">
            <a:xfrm>
              <a:off x="76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2" name="Rectangle 79"/>
            <p:cNvSpPr>
              <a:spLocks noChangeArrowheads="1"/>
            </p:cNvSpPr>
            <p:nvPr/>
          </p:nvSpPr>
          <p:spPr bwMode="auto">
            <a:xfrm>
              <a:off x="81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3" name="Rectangle 80"/>
            <p:cNvSpPr>
              <a:spLocks noChangeArrowheads="1"/>
            </p:cNvSpPr>
            <p:nvPr/>
          </p:nvSpPr>
          <p:spPr bwMode="auto">
            <a:xfrm>
              <a:off x="86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4" name="Rectangle 81"/>
            <p:cNvSpPr>
              <a:spLocks noChangeArrowheads="1"/>
            </p:cNvSpPr>
            <p:nvPr/>
          </p:nvSpPr>
          <p:spPr bwMode="auto">
            <a:xfrm>
              <a:off x="91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5" name="Rectangle 82"/>
            <p:cNvSpPr>
              <a:spLocks noChangeArrowheads="1"/>
            </p:cNvSpPr>
            <p:nvPr/>
          </p:nvSpPr>
          <p:spPr bwMode="auto">
            <a:xfrm>
              <a:off x="96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6" name="Rectangle 83"/>
            <p:cNvSpPr>
              <a:spLocks noChangeArrowheads="1"/>
            </p:cNvSpPr>
            <p:nvPr/>
          </p:nvSpPr>
          <p:spPr bwMode="auto">
            <a:xfrm>
              <a:off x="100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7" name="Rectangle 84"/>
            <p:cNvSpPr>
              <a:spLocks noChangeArrowheads="1"/>
            </p:cNvSpPr>
            <p:nvPr/>
          </p:nvSpPr>
          <p:spPr bwMode="auto">
            <a:xfrm>
              <a:off x="528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8" name="Rectangle 85"/>
            <p:cNvSpPr>
              <a:spLocks noChangeArrowheads="1"/>
            </p:cNvSpPr>
            <p:nvPr/>
          </p:nvSpPr>
          <p:spPr bwMode="auto">
            <a:xfrm>
              <a:off x="57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59" name="Rectangle 86"/>
            <p:cNvSpPr>
              <a:spLocks noChangeArrowheads="1"/>
            </p:cNvSpPr>
            <p:nvPr/>
          </p:nvSpPr>
          <p:spPr bwMode="auto">
            <a:xfrm>
              <a:off x="624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0" name="Rectangle 87"/>
            <p:cNvSpPr>
              <a:spLocks noChangeArrowheads="1"/>
            </p:cNvSpPr>
            <p:nvPr/>
          </p:nvSpPr>
          <p:spPr bwMode="auto">
            <a:xfrm>
              <a:off x="67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1" name="Rectangle 88"/>
            <p:cNvSpPr>
              <a:spLocks noChangeArrowheads="1"/>
            </p:cNvSpPr>
            <p:nvPr/>
          </p:nvSpPr>
          <p:spPr bwMode="auto">
            <a:xfrm>
              <a:off x="72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2" name="Rectangle 89"/>
            <p:cNvSpPr>
              <a:spLocks noChangeArrowheads="1"/>
            </p:cNvSpPr>
            <p:nvPr/>
          </p:nvSpPr>
          <p:spPr bwMode="auto">
            <a:xfrm>
              <a:off x="768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3" name="Rectangle 90"/>
            <p:cNvSpPr>
              <a:spLocks noChangeArrowheads="1"/>
            </p:cNvSpPr>
            <p:nvPr/>
          </p:nvSpPr>
          <p:spPr bwMode="auto">
            <a:xfrm>
              <a:off x="81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4" name="Rectangle 91"/>
            <p:cNvSpPr>
              <a:spLocks noChangeArrowheads="1"/>
            </p:cNvSpPr>
            <p:nvPr/>
          </p:nvSpPr>
          <p:spPr bwMode="auto">
            <a:xfrm>
              <a:off x="864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5" name="Rectangle 92"/>
            <p:cNvSpPr>
              <a:spLocks noChangeArrowheads="1"/>
            </p:cNvSpPr>
            <p:nvPr/>
          </p:nvSpPr>
          <p:spPr bwMode="auto">
            <a:xfrm>
              <a:off x="91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6" name="Rectangle 93"/>
            <p:cNvSpPr>
              <a:spLocks noChangeArrowheads="1"/>
            </p:cNvSpPr>
            <p:nvPr/>
          </p:nvSpPr>
          <p:spPr bwMode="auto">
            <a:xfrm>
              <a:off x="96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7" name="Rectangle 94"/>
            <p:cNvSpPr>
              <a:spLocks noChangeArrowheads="1"/>
            </p:cNvSpPr>
            <p:nvPr/>
          </p:nvSpPr>
          <p:spPr bwMode="auto">
            <a:xfrm>
              <a:off x="1008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8" name="Rectangle 95"/>
            <p:cNvSpPr>
              <a:spLocks noChangeArrowheads="1"/>
            </p:cNvSpPr>
            <p:nvPr/>
          </p:nvSpPr>
          <p:spPr bwMode="auto">
            <a:xfrm>
              <a:off x="52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69" name="Rectangle 96"/>
            <p:cNvSpPr>
              <a:spLocks noChangeArrowheads="1"/>
            </p:cNvSpPr>
            <p:nvPr/>
          </p:nvSpPr>
          <p:spPr bwMode="auto">
            <a:xfrm>
              <a:off x="57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0" name="Rectangle 97"/>
            <p:cNvSpPr>
              <a:spLocks noChangeArrowheads="1"/>
            </p:cNvSpPr>
            <p:nvPr/>
          </p:nvSpPr>
          <p:spPr bwMode="auto">
            <a:xfrm>
              <a:off x="62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1" name="Rectangle 98"/>
            <p:cNvSpPr>
              <a:spLocks noChangeArrowheads="1"/>
            </p:cNvSpPr>
            <p:nvPr/>
          </p:nvSpPr>
          <p:spPr bwMode="auto">
            <a:xfrm>
              <a:off x="67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2" name="Rectangle 99"/>
            <p:cNvSpPr>
              <a:spLocks noChangeArrowheads="1"/>
            </p:cNvSpPr>
            <p:nvPr/>
          </p:nvSpPr>
          <p:spPr bwMode="auto">
            <a:xfrm>
              <a:off x="72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3" name="Rectangle 100"/>
            <p:cNvSpPr>
              <a:spLocks noChangeArrowheads="1"/>
            </p:cNvSpPr>
            <p:nvPr/>
          </p:nvSpPr>
          <p:spPr bwMode="auto">
            <a:xfrm>
              <a:off x="76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4" name="Rectangle 101"/>
            <p:cNvSpPr>
              <a:spLocks noChangeArrowheads="1"/>
            </p:cNvSpPr>
            <p:nvPr/>
          </p:nvSpPr>
          <p:spPr bwMode="auto">
            <a:xfrm>
              <a:off x="81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5" name="Rectangle 102"/>
            <p:cNvSpPr>
              <a:spLocks noChangeArrowheads="1"/>
            </p:cNvSpPr>
            <p:nvPr/>
          </p:nvSpPr>
          <p:spPr bwMode="auto">
            <a:xfrm>
              <a:off x="86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6" name="Rectangle 103"/>
            <p:cNvSpPr>
              <a:spLocks noChangeArrowheads="1"/>
            </p:cNvSpPr>
            <p:nvPr/>
          </p:nvSpPr>
          <p:spPr bwMode="auto">
            <a:xfrm>
              <a:off x="91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7" name="Rectangle 104"/>
            <p:cNvSpPr>
              <a:spLocks noChangeArrowheads="1"/>
            </p:cNvSpPr>
            <p:nvPr/>
          </p:nvSpPr>
          <p:spPr bwMode="auto">
            <a:xfrm>
              <a:off x="96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8" name="Rectangle 105"/>
            <p:cNvSpPr>
              <a:spLocks noChangeArrowheads="1"/>
            </p:cNvSpPr>
            <p:nvPr/>
          </p:nvSpPr>
          <p:spPr bwMode="auto">
            <a:xfrm>
              <a:off x="100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79" name="Rectangle 106"/>
            <p:cNvSpPr>
              <a:spLocks noChangeArrowheads="1"/>
            </p:cNvSpPr>
            <p:nvPr/>
          </p:nvSpPr>
          <p:spPr bwMode="auto">
            <a:xfrm>
              <a:off x="528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0" name="Rectangle 107"/>
            <p:cNvSpPr>
              <a:spLocks noChangeArrowheads="1"/>
            </p:cNvSpPr>
            <p:nvPr/>
          </p:nvSpPr>
          <p:spPr bwMode="auto">
            <a:xfrm>
              <a:off x="576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1" name="Rectangle 108"/>
            <p:cNvSpPr>
              <a:spLocks noChangeArrowheads="1"/>
            </p:cNvSpPr>
            <p:nvPr/>
          </p:nvSpPr>
          <p:spPr bwMode="auto">
            <a:xfrm>
              <a:off x="624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2" name="Rectangle 109"/>
            <p:cNvSpPr>
              <a:spLocks noChangeArrowheads="1"/>
            </p:cNvSpPr>
            <p:nvPr/>
          </p:nvSpPr>
          <p:spPr bwMode="auto">
            <a:xfrm>
              <a:off x="672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3" name="Rectangle 110"/>
            <p:cNvSpPr>
              <a:spLocks noChangeArrowheads="1"/>
            </p:cNvSpPr>
            <p:nvPr/>
          </p:nvSpPr>
          <p:spPr bwMode="auto">
            <a:xfrm>
              <a:off x="720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4" name="Rectangle 111"/>
            <p:cNvSpPr>
              <a:spLocks noChangeArrowheads="1"/>
            </p:cNvSpPr>
            <p:nvPr/>
          </p:nvSpPr>
          <p:spPr bwMode="auto">
            <a:xfrm>
              <a:off x="768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5" name="Rectangle 112"/>
            <p:cNvSpPr>
              <a:spLocks noChangeArrowheads="1"/>
            </p:cNvSpPr>
            <p:nvPr/>
          </p:nvSpPr>
          <p:spPr bwMode="auto">
            <a:xfrm>
              <a:off x="816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6" name="Rectangle 113"/>
            <p:cNvSpPr>
              <a:spLocks noChangeArrowheads="1"/>
            </p:cNvSpPr>
            <p:nvPr/>
          </p:nvSpPr>
          <p:spPr bwMode="auto">
            <a:xfrm>
              <a:off x="864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7" name="Rectangle 114"/>
            <p:cNvSpPr>
              <a:spLocks noChangeArrowheads="1"/>
            </p:cNvSpPr>
            <p:nvPr/>
          </p:nvSpPr>
          <p:spPr bwMode="auto">
            <a:xfrm>
              <a:off x="912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8" name="Rectangle 115"/>
            <p:cNvSpPr>
              <a:spLocks noChangeArrowheads="1"/>
            </p:cNvSpPr>
            <p:nvPr/>
          </p:nvSpPr>
          <p:spPr bwMode="auto">
            <a:xfrm>
              <a:off x="960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89" name="Rectangle 116"/>
            <p:cNvSpPr>
              <a:spLocks noChangeArrowheads="1"/>
            </p:cNvSpPr>
            <p:nvPr/>
          </p:nvSpPr>
          <p:spPr bwMode="auto">
            <a:xfrm>
              <a:off x="1008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0" name="Rectangle 117"/>
            <p:cNvSpPr>
              <a:spLocks noChangeArrowheads="1"/>
            </p:cNvSpPr>
            <p:nvPr/>
          </p:nvSpPr>
          <p:spPr bwMode="auto">
            <a:xfrm>
              <a:off x="528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1" name="Rectangle 118"/>
            <p:cNvSpPr>
              <a:spLocks noChangeArrowheads="1"/>
            </p:cNvSpPr>
            <p:nvPr/>
          </p:nvSpPr>
          <p:spPr bwMode="auto">
            <a:xfrm>
              <a:off x="576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2" name="Rectangle 119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3" name="Rectangle 120"/>
            <p:cNvSpPr>
              <a:spLocks noChangeArrowheads="1"/>
            </p:cNvSpPr>
            <p:nvPr/>
          </p:nvSpPr>
          <p:spPr bwMode="auto">
            <a:xfrm>
              <a:off x="672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4" name="Rectangle 121"/>
            <p:cNvSpPr>
              <a:spLocks noChangeArrowheads="1"/>
            </p:cNvSpPr>
            <p:nvPr/>
          </p:nvSpPr>
          <p:spPr bwMode="auto">
            <a:xfrm>
              <a:off x="720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5" name="Rectangle 122"/>
            <p:cNvSpPr>
              <a:spLocks noChangeArrowheads="1"/>
            </p:cNvSpPr>
            <p:nvPr/>
          </p:nvSpPr>
          <p:spPr bwMode="auto">
            <a:xfrm>
              <a:off x="768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6" name="Rectangle 123"/>
            <p:cNvSpPr>
              <a:spLocks noChangeArrowheads="1"/>
            </p:cNvSpPr>
            <p:nvPr/>
          </p:nvSpPr>
          <p:spPr bwMode="auto">
            <a:xfrm>
              <a:off x="816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7" name="Rectangle 124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8" name="Rectangle 125"/>
            <p:cNvSpPr>
              <a:spLocks noChangeArrowheads="1"/>
            </p:cNvSpPr>
            <p:nvPr/>
          </p:nvSpPr>
          <p:spPr bwMode="auto">
            <a:xfrm>
              <a:off x="912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99" name="Rectangle 126"/>
            <p:cNvSpPr>
              <a:spLocks noChangeArrowheads="1"/>
            </p:cNvSpPr>
            <p:nvPr/>
          </p:nvSpPr>
          <p:spPr bwMode="auto">
            <a:xfrm>
              <a:off x="960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0" name="Rectangle 127"/>
            <p:cNvSpPr>
              <a:spLocks noChangeArrowheads="1"/>
            </p:cNvSpPr>
            <p:nvPr/>
          </p:nvSpPr>
          <p:spPr bwMode="auto">
            <a:xfrm>
              <a:off x="1008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1" name="Rectangle 128"/>
            <p:cNvSpPr>
              <a:spLocks noChangeArrowheads="1"/>
            </p:cNvSpPr>
            <p:nvPr/>
          </p:nvSpPr>
          <p:spPr bwMode="auto">
            <a:xfrm>
              <a:off x="528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2" name="Rectangle 129"/>
            <p:cNvSpPr>
              <a:spLocks noChangeArrowheads="1"/>
            </p:cNvSpPr>
            <p:nvPr/>
          </p:nvSpPr>
          <p:spPr bwMode="auto">
            <a:xfrm>
              <a:off x="576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3" name="Rectangle 130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4" name="Rectangle 131"/>
            <p:cNvSpPr>
              <a:spLocks noChangeArrowheads="1"/>
            </p:cNvSpPr>
            <p:nvPr/>
          </p:nvSpPr>
          <p:spPr bwMode="auto">
            <a:xfrm>
              <a:off x="672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5" name="Rectangle 132"/>
            <p:cNvSpPr>
              <a:spLocks noChangeArrowheads="1"/>
            </p:cNvSpPr>
            <p:nvPr/>
          </p:nvSpPr>
          <p:spPr bwMode="auto">
            <a:xfrm>
              <a:off x="720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6" name="Rectangle 133"/>
            <p:cNvSpPr>
              <a:spLocks noChangeArrowheads="1"/>
            </p:cNvSpPr>
            <p:nvPr/>
          </p:nvSpPr>
          <p:spPr bwMode="auto">
            <a:xfrm>
              <a:off x="768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7" name="Rectangle 134"/>
            <p:cNvSpPr>
              <a:spLocks noChangeArrowheads="1"/>
            </p:cNvSpPr>
            <p:nvPr/>
          </p:nvSpPr>
          <p:spPr bwMode="auto">
            <a:xfrm>
              <a:off x="816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8" name="Rectangle 135"/>
            <p:cNvSpPr>
              <a:spLocks noChangeArrowheads="1"/>
            </p:cNvSpPr>
            <p:nvPr/>
          </p:nvSpPr>
          <p:spPr bwMode="auto">
            <a:xfrm>
              <a:off x="864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09" name="Rectangle 136"/>
            <p:cNvSpPr>
              <a:spLocks noChangeArrowheads="1"/>
            </p:cNvSpPr>
            <p:nvPr/>
          </p:nvSpPr>
          <p:spPr bwMode="auto">
            <a:xfrm>
              <a:off x="912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0" name="Rectangle 137"/>
            <p:cNvSpPr>
              <a:spLocks noChangeArrowheads="1"/>
            </p:cNvSpPr>
            <p:nvPr/>
          </p:nvSpPr>
          <p:spPr bwMode="auto">
            <a:xfrm>
              <a:off x="960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1" name="Rectangle 138"/>
            <p:cNvSpPr>
              <a:spLocks noChangeArrowheads="1"/>
            </p:cNvSpPr>
            <p:nvPr/>
          </p:nvSpPr>
          <p:spPr bwMode="auto">
            <a:xfrm>
              <a:off x="1008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2" name="Rectangle 139"/>
            <p:cNvSpPr>
              <a:spLocks noChangeArrowheads="1"/>
            </p:cNvSpPr>
            <p:nvPr/>
          </p:nvSpPr>
          <p:spPr bwMode="auto">
            <a:xfrm>
              <a:off x="528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3" name="Rectangle 140"/>
            <p:cNvSpPr>
              <a:spLocks noChangeArrowheads="1"/>
            </p:cNvSpPr>
            <p:nvPr/>
          </p:nvSpPr>
          <p:spPr bwMode="auto">
            <a:xfrm>
              <a:off x="576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4" name="Rectangle 141"/>
            <p:cNvSpPr>
              <a:spLocks noChangeArrowheads="1"/>
            </p:cNvSpPr>
            <p:nvPr/>
          </p:nvSpPr>
          <p:spPr bwMode="auto">
            <a:xfrm>
              <a:off x="62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5" name="Rectangle 142"/>
            <p:cNvSpPr>
              <a:spLocks noChangeArrowheads="1"/>
            </p:cNvSpPr>
            <p:nvPr/>
          </p:nvSpPr>
          <p:spPr bwMode="auto">
            <a:xfrm>
              <a:off x="672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6" name="Rectangle 143"/>
            <p:cNvSpPr>
              <a:spLocks noChangeArrowheads="1"/>
            </p:cNvSpPr>
            <p:nvPr/>
          </p:nvSpPr>
          <p:spPr bwMode="auto">
            <a:xfrm>
              <a:off x="720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7" name="Rectangle 144"/>
            <p:cNvSpPr>
              <a:spLocks noChangeArrowheads="1"/>
            </p:cNvSpPr>
            <p:nvPr/>
          </p:nvSpPr>
          <p:spPr bwMode="auto">
            <a:xfrm>
              <a:off x="768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8" name="Rectangle 145"/>
            <p:cNvSpPr>
              <a:spLocks noChangeArrowheads="1"/>
            </p:cNvSpPr>
            <p:nvPr/>
          </p:nvSpPr>
          <p:spPr bwMode="auto">
            <a:xfrm>
              <a:off x="816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19" name="Rectangle 146"/>
            <p:cNvSpPr>
              <a:spLocks noChangeArrowheads="1"/>
            </p:cNvSpPr>
            <p:nvPr/>
          </p:nvSpPr>
          <p:spPr bwMode="auto">
            <a:xfrm>
              <a:off x="86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0" name="Rectangle 147"/>
            <p:cNvSpPr>
              <a:spLocks noChangeArrowheads="1"/>
            </p:cNvSpPr>
            <p:nvPr/>
          </p:nvSpPr>
          <p:spPr bwMode="auto">
            <a:xfrm>
              <a:off x="912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1" name="Rectangle 148"/>
            <p:cNvSpPr>
              <a:spLocks noChangeArrowheads="1"/>
            </p:cNvSpPr>
            <p:nvPr/>
          </p:nvSpPr>
          <p:spPr bwMode="auto">
            <a:xfrm>
              <a:off x="960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2" name="Rectangle 149"/>
            <p:cNvSpPr>
              <a:spLocks noChangeArrowheads="1"/>
            </p:cNvSpPr>
            <p:nvPr/>
          </p:nvSpPr>
          <p:spPr bwMode="auto">
            <a:xfrm>
              <a:off x="1008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3" name="Rectangle 150"/>
            <p:cNvSpPr>
              <a:spLocks noChangeArrowheads="1"/>
            </p:cNvSpPr>
            <p:nvPr/>
          </p:nvSpPr>
          <p:spPr bwMode="auto">
            <a:xfrm>
              <a:off x="528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4" name="Rectangle 151"/>
            <p:cNvSpPr>
              <a:spLocks noChangeArrowheads="1"/>
            </p:cNvSpPr>
            <p:nvPr/>
          </p:nvSpPr>
          <p:spPr bwMode="auto">
            <a:xfrm>
              <a:off x="576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5" name="Rectangle 152"/>
            <p:cNvSpPr>
              <a:spLocks noChangeArrowheads="1"/>
            </p:cNvSpPr>
            <p:nvPr/>
          </p:nvSpPr>
          <p:spPr bwMode="auto">
            <a:xfrm>
              <a:off x="624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6" name="Rectangle 153"/>
            <p:cNvSpPr>
              <a:spLocks noChangeArrowheads="1"/>
            </p:cNvSpPr>
            <p:nvPr/>
          </p:nvSpPr>
          <p:spPr bwMode="auto">
            <a:xfrm>
              <a:off x="672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7" name="Rectangle 154"/>
            <p:cNvSpPr>
              <a:spLocks noChangeArrowheads="1"/>
            </p:cNvSpPr>
            <p:nvPr/>
          </p:nvSpPr>
          <p:spPr bwMode="auto">
            <a:xfrm>
              <a:off x="720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8" name="Rectangle 155"/>
            <p:cNvSpPr>
              <a:spLocks noChangeArrowheads="1"/>
            </p:cNvSpPr>
            <p:nvPr/>
          </p:nvSpPr>
          <p:spPr bwMode="auto">
            <a:xfrm>
              <a:off x="768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29" name="Rectangle 156"/>
            <p:cNvSpPr>
              <a:spLocks noChangeArrowheads="1"/>
            </p:cNvSpPr>
            <p:nvPr/>
          </p:nvSpPr>
          <p:spPr bwMode="auto">
            <a:xfrm>
              <a:off x="816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0" name="Rectangle 157"/>
            <p:cNvSpPr>
              <a:spLocks noChangeArrowheads="1"/>
            </p:cNvSpPr>
            <p:nvPr/>
          </p:nvSpPr>
          <p:spPr bwMode="auto">
            <a:xfrm>
              <a:off x="864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1" name="Rectangle 158"/>
            <p:cNvSpPr>
              <a:spLocks noChangeArrowheads="1"/>
            </p:cNvSpPr>
            <p:nvPr/>
          </p:nvSpPr>
          <p:spPr bwMode="auto">
            <a:xfrm>
              <a:off x="912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2" name="Rectangle 159"/>
            <p:cNvSpPr>
              <a:spLocks noChangeArrowheads="1"/>
            </p:cNvSpPr>
            <p:nvPr/>
          </p:nvSpPr>
          <p:spPr bwMode="auto">
            <a:xfrm>
              <a:off x="960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3" name="Rectangle 160"/>
            <p:cNvSpPr>
              <a:spLocks noChangeArrowheads="1"/>
            </p:cNvSpPr>
            <p:nvPr/>
          </p:nvSpPr>
          <p:spPr bwMode="auto">
            <a:xfrm>
              <a:off x="1008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4" name="Rectangle 161"/>
            <p:cNvSpPr>
              <a:spLocks noChangeArrowheads="1"/>
            </p:cNvSpPr>
            <p:nvPr/>
          </p:nvSpPr>
          <p:spPr bwMode="auto">
            <a:xfrm>
              <a:off x="52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5" name="Rectangle 162"/>
            <p:cNvSpPr>
              <a:spLocks noChangeArrowheads="1"/>
            </p:cNvSpPr>
            <p:nvPr/>
          </p:nvSpPr>
          <p:spPr bwMode="auto">
            <a:xfrm>
              <a:off x="57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6" name="Rectangle 163"/>
            <p:cNvSpPr>
              <a:spLocks noChangeArrowheads="1"/>
            </p:cNvSpPr>
            <p:nvPr/>
          </p:nvSpPr>
          <p:spPr bwMode="auto">
            <a:xfrm>
              <a:off x="62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7" name="Rectangle 164"/>
            <p:cNvSpPr>
              <a:spLocks noChangeArrowheads="1"/>
            </p:cNvSpPr>
            <p:nvPr/>
          </p:nvSpPr>
          <p:spPr bwMode="auto">
            <a:xfrm>
              <a:off x="67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8" name="Rectangle 165"/>
            <p:cNvSpPr>
              <a:spLocks noChangeArrowheads="1"/>
            </p:cNvSpPr>
            <p:nvPr/>
          </p:nvSpPr>
          <p:spPr bwMode="auto">
            <a:xfrm>
              <a:off x="72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39" name="Rectangle 166"/>
            <p:cNvSpPr>
              <a:spLocks noChangeArrowheads="1"/>
            </p:cNvSpPr>
            <p:nvPr/>
          </p:nvSpPr>
          <p:spPr bwMode="auto">
            <a:xfrm>
              <a:off x="76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0" name="Rectangle 167"/>
            <p:cNvSpPr>
              <a:spLocks noChangeArrowheads="1"/>
            </p:cNvSpPr>
            <p:nvPr/>
          </p:nvSpPr>
          <p:spPr bwMode="auto">
            <a:xfrm>
              <a:off x="81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1" name="Rectangle 168"/>
            <p:cNvSpPr>
              <a:spLocks noChangeArrowheads="1"/>
            </p:cNvSpPr>
            <p:nvPr/>
          </p:nvSpPr>
          <p:spPr bwMode="auto">
            <a:xfrm>
              <a:off x="86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2" name="Rectangle 169"/>
            <p:cNvSpPr>
              <a:spLocks noChangeArrowheads="1"/>
            </p:cNvSpPr>
            <p:nvPr/>
          </p:nvSpPr>
          <p:spPr bwMode="auto">
            <a:xfrm>
              <a:off x="91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3" name="Rectangle 170"/>
            <p:cNvSpPr>
              <a:spLocks noChangeArrowheads="1"/>
            </p:cNvSpPr>
            <p:nvPr/>
          </p:nvSpPr>
          <p:spPr bwMode="auto">
            <a:xfrm>
              <a:off x="96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4" name="Rectangle 171"/>
            <p:cNvSpPr>
              <a:spLocks noChangeArrowheads="1"/>
            </p:cNvSpPr>
            <p:nvPr/>
          </p:nvSpPr>
          <p:spPr bwMode="auto">
            <a:xfrm>
              <a:off x="100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5" name="Rectangle 172"/>
            <p:cNvSpPr>
              <a:spLocks noChangeArrowheads="1"/>
            </p:cNvSpPr>
            <p:nvPr/>
          </p:nvSpPr>
          <p:spPr bwMode="auto">
            <a:xfrm>
              <a:off x="52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6" name="Rectangle 173"/>
            <p:cNvSpPr>
              <a:spLocks noChangeArrowheads="1"/>
            </p:cNvSpPr>
            <p:nvPr/>
          </p:nvSpPr>
          <p:spPr bwMode="auto">
            <a:xfrm>
              <a:off x="57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7" name="Rectangle 174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8" name="Rectangle 175"/>
            <p:cNvSpPr>
              <a:spLocks noChangeArrowheads="1"/>
            </p:cNvSpPr>
            <p:nvPr/>
          </p:nvSpPr>
          <p:spPr bwMode="auto">
            <a:xfrm>
              <a:off x="67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49" name="Rectangle 176"/>
            <p:cNvSpPr>
              <a:spLocks noChangeArrowheads="1"/>
            </p:cNvSpPr>
            <p:nvPr/>
          </p:nvSpPr>
          <p:spPr bwMode="auto">
            <a:xfrm>
              <a:off x="72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0" name="Rectangle 177"/>
            <p:cNvSpPr>
              <a:spLocks noChangeArrowheads="1"/>
            </p:cNvSpPr>
            <p:nvPr/>
          </p:nvSpPr>
          <p:spPr bwMode="auto">
            <a:xfrm>
              <a:off x="76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1" name="Rectangle 178"/>
            <p:cNvSpPr>
              <a:spLocks noChangeArrowheads="1"/>
            </p:cNvSpPr>
            <p:nvPr/>
          </p:nvSpPr>
          <p:spPr bwMode="auto">
            <a:xfrm>
              <a:off x="81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2" name="Rectangle 179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3" name="Rectangle 180"/>
            <p:cNvSpPr>
              <a:spLocks noChangeArrowheads="1"/>
            </p:cNvSpPr>
            <p:nvPr/>
          </p:nvSpPr>
          <p:spPr bwMode="auto">
            <a:xfrm>
              <a:off x="91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4" name="Rectangle 181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5" name="Rectangle 182"/>
            <p:cNvSpPr>
              <a:spLocks noChangeArrowheads="1"/>
            </p:cNvSpPr>
            <p:nvPr/>
          </p:nvSpPr>
          <p:spPr bwMode="auto">
            <a:xfrm>
              <a:off x="100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6" name="Rectangle 183"/>
            <p:cNvSpPr>
              <a:spLocks noChangeArrowheads="1"/>
            </p:cNvSpPr>
            <p:nvPr/>
          </p:nvSpPr>
          <p:spPr bwMode="auto">
            <a:xfrm>
              <a:off x="105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7" name="Rectangle 184"/>
            <p:cNvSpPr>
              <a:spLocks noChangeArrowheads="1"/>
            </p:cNvSpPr>
            <p:nvPr/>
          </p:nvSpPr>
          <p:spPr bwMode="auto">
            <a:xfrm>
              <a:off x="110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8" name="Rectangle 185"/>
            <p:cNvSpPr>
              <a:spLocks noChangeArrowheads="1"/>
            </p:cNvSpPr>
            <p:nvPr/>
          </p:nvSpPr>
          <p:spPr bwMode="auto">
            <a:xfrm>
              <a:off x="115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59" name="Rectangle 186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0" name="Rectangle 187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1" name="Rectangle 188"/>
            <p:cNvSpPr>
              <a:spLocks noChangeArrowheads="1"/>
            </p:cNvSpPr>
            <p:nvPr/>
          </p:nvSpPr>
          <p:spPr bwMode="auto">
            <a:xfrm>
              <a:off x="129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2" name="Rectangle 189"/>
            <p:cNvSpPr>
              <a:spLocks noChangeArrowheads="1"/>
            </p:cNvSpPr>
            <p:nvPr/>
          </p:nvSpPr>
          <p:spPr bwMode="auto">
            <a:xfrm>
              <a:off x="134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3" name="Rectangle 190"/>
            <p:cNvSpPr>
              <a:spLocks noChangeArrowheads="1"/>
            </p:cNvSpPr>
            <p:nvPr/>
          </p:nvSpPr>
          <p:spPr bwMode="auto">
            <a:xfrm>
              <a:off x="139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4" name="Rectangle 191"/>
            <p:cNvSpPr>
              <a:spLocks noChangeArrowheads="1"/>
            </p:cNvSpPr>
            <p:nvPr/>
          </p:nvSpPr>
          <p:spPr bwMode="auto">
            <a:xfrm>
              <a:off x="144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5" name="Rectangle 192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6" name="Rectangle 193"/>
            <p:cNvSpPr>
              <a:spLocks noChangeArrowheads="1"/>
            </p:cNvSpPr>
            <p:nvPr/>
          </p:nvSpPr>
          <p:spPr bwMode="auto">
            <a:xfrm>
              <a:off x="153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7" name="Rectangle 194"/>
            <p:cNvSpPr>
              <a:spLocks noChangeArrowheads="1"/>
            </p:cNvSpPr>
            <p:nvPr/>
          </p:nvSpPr>
          <p:spPr bwMode="auto">
            <a:xfrm>
              <a:off x="105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8" name="Rectangle 195"/>
            <p:cNvSpPr>
              <a:spLocks noChangeArrowheads="1"/>
            </p:cNvSpPr>
            <p:nvPr/>
          </p:nvSpPr>
          <p:spPr bwMode="auto">
            <a:xfrm>
              <a:off x="1104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69" name="Rectangle 196"/>
            <p:cNvSpPr>
              <a:spLocks noChangeArrowheads="1"/>
            </p:cNvSpPr>
            <p:nvPr/>
          </p:nvSpPr>
          <p:spPr bwMode="auto">
            <a:xfrm>
              <a:off x="115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0" name="Rectangle 197"/>
            <p:cNvSpPr>
              <a:spLocks noChangeArrowheads="1"/>
            </p:cNvSpPr>
            <p:nvPr/>
          </p:nvSpPr>
          <p:spPr bwMode="auto">
            <a:xfrm>
              <a:off x="120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1" name="Rectangle 198"/>
            <p:cNvSpPr>
              <a:spLocks noChangeArrowheads="1"/>
            </p:cNvSpPr>
            <p:nvPr/>
          </p:nvSpPr>
          <p:spPr bwMode="auto">
            <a:xfrm>
              <a:off x="1248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2" name="Rectangle 199"/>
            <p:cNvSpPr>
              <a:spLocks noChangeArrowheads="1"/>
            </p:cNvSpPr>
            <p:nvPr/>
          </p:nvSpPr>
          <p:spPr bwMode="auto">
            <a:xfrm>
              <a:off x="129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3" name="Rectangle 200"/>
            <p:cNvSpPr>
              <a:spLocks noChangeArrowheads="1"/>
            </p:cNvSpPr>
            <p:nvPr/>
          </p:nvSpPr>
          <p:spPr bwMode="auto">
            <a:xfrm>
              <a:off x="1344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4" name="Rectangle 201"/>
            <p:cNvSpPr>
              <a:spLocks noChangeArrowheads="1"/>
            </p:cNvSpPr>
            <p:nvPr/>
          </p:nvSpPr>
          <p:spPr bwMode="auto">
            <a:xfrm>
              <a:off x="139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5" name="Rectangle 202"/>
            <p:cNvSpPr>
              <a:spLocks noChangeArrowheads="1"/>
            </p:cNvSpPr>
            <p:nvPr/>
          </p:nvSpPr>
          <p:spPr bwMode="auto">
            <a:xfrm>
              <a:off x="144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6" name="Rectangle 203"/>
            <p:cNvSpPr>
              <a:spLocks noChangeArrowheads="1"/>
            </p:cNvSpPr>
            <p:nvPr/>
          </p:nvSpPr>
          <p:spPr bwMode="auto">
            <a:xfrm>
              <a:off x="1488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7" name="Rectangle 204"/>
            <p:cNvSpPr>
              <a:spLocks noChangeArrowheads="1"/>
            </p:cNvSpPr>
            <p:nvPr/>
          </p:nvSpPr>
          <p:spPr bwMode="auto">
            <a:xfrm>
              <a:off x="153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8" name="Rectangle 205"/>
            <p:cNvSpPr>
              <a:spLocks noChangeArrowheads="1"/>
            </p:cNvSpPr>
            <p:nvPr/>
          </p:nvSpPr>
          <p:spPr bwMode="auto">
            <a:xfrm>
              <a:off x="105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79" name="Rectangle 206"/>
            <p:cNvSpPr>
              <a:spLocks noChangeArrowheads="1"/>
            </p:cNvSpPr>
            <p:nvPr/>
          </p:nvSpPr>
          <p:spPr bwMode="auto">
            <a:xfrm>
              <a:off x="110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0" name="Rectangle 207"/>
            <p:cNvSpPr>
              <a:spLocks noChangeArrowheads="1"/>
            </p:cNvSpPr>
            <p:nvPr/>
          </p:nvSpPr>
          <p:spPr bwMode="auto">
            <a:xfrm>
              <a:off x="115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1" name="Rectangle 208"/>
            <p:cNvSpPr>
              <a:spLocks noChangeArrowheads="1"/>
            </p:cNvSpPr>
            <p:nvPr/>
          </p:nvSpPr>
          <p:spPr bwMode="auto">
            <a:xfrm>
              <a:off x="120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2" name="Rectangle 209"/>
            <p:cNvSpPr>
              <a:spLocks noChangeArrowheads="1"/>
            </p:cNvSpPr>
            <p:nvPr/>
          </p:nvSpPr>
          <p:spPr bwMode="auto">
            <a:xfrm>
              <a:off x="124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3" name="Rectangle 210"/>
            <p:cNvSpPr>
              <a:spLocks noChangeArrowheads="1"/>
            </p:cNvSpPr>
            <p:nvPr/>
          </p:nvSpPr>
          <p:spPr bwMode="auto">
            <a:xfrm>
              <a:off x="129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4" name="Rectangle 211"/>
            <p:cNvSpPr>
              <a:spLocks noChangeArrowheads="1"/>
            </p:cNvSpPr>
            <p:nvPr/>
          </p:nvSpPr>
          <p:spPr bwMode="auto">
            <a:xfrm>
              <a:off x="134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5" name="Rectangle 212"/>
            <p:cNvSpPr>
              <a:spLocks noChangeArrowheads="1"/>
            </p:cNvSpPr>
            <p:nvPr/>
          </p:nvSpPr>
          <p:spPr bwMode="auto">
            <a:xfrm>
              <a:off x="139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6" name="Rectangle 213"/>
            <p:cNvSpPr>
              <a:spLocks noChangeArrowheads="1"/>
            </p:cNvSpPr>
            <p:nvPr/>
          </p:nvSpPr>
          <p:spPr bwMode="auto">
            <a:xfrm>
              <a:off x="144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7" name="Rectangle 214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8" name="Rectangle 215"/>
            <p:cNvSpPr>
              <a:spLocks noChangeArrowheads="1"/>
            </p:cNvSpPr>
            <p:nvPr/>
          </p:nvSpPr>
          <p:spPr bwMode="auto">
            <a:xfrm>
              <a:off x="153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89" name="Rectangle 216"/>
            <p:cNvSpPr>
              <a:spLocks noChangeArrowheads="1"/>
            </p:cNvSpPr>
            <p:nvPr/>
          </p:nvSpPr>
          <p:spPr bwMode="auto">
            <a:xfrm>
              <a:off x="1056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0" name="Rectangle 217"/>
            <p:cNvSpPr>
              <a:spLocks noChangeArrowheads="1"/>
            </p:cNvSpPr>
            <p:nvPr/>
          </p:nvSpPr>
          <p:spPr bwMode="auto">
            <a:xfrm>
              <a:off x="1104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1" name="Rectangle 218"/>
            <p:cNvSpPr>
              <a:spLocks noChangeArrowheads="1"/>
            </p:cNvSpPr>
            <p:nvPr/>
          </p:nvSpPr>
          <p:spPr bwMode="auto">
            <a:xfrm>
              <a:off x="1152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2" name="Rectangle 219"/>
            <p:cNvSpPr>
              <a:spLocks noChangeArrowheads="1"/>
            </p:cNvSpPr>
            <p:nvPr/>
          </p:nvSpPr>
          <p:spPr bwMode="auto">
            <a:xfrm>
              <a:off x="1200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3" name="Rectangle 220"/>
            <p:cNvSpPr>
              <a:spLocks noChangeArrowheads="1"/>
            </p:cNvSpPr>
            <p:nvPr/>
          </p:nvSpPr>
          <p:spPr bwMode="auto">
            <a:xfrm>
              <a:off x="1248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4" name="Rectangle 221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5" name="Rectangle 222"/>
            <p:cNvSpPr>
              <a:spLocks noChangeArrowheads="1"/>
            </p:cNvSpPr>
            <p:nvPr/>
          </p:nvSpPr>
          <p:spPr bwMode="auto">
            <a:xfrm>
              <a:off x="1344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6" name="Rectangle 223"/>
            <p:cNvSpPr>
              <a:spLocks noChangeArrowheads="1"/>
            </p:cNvSpPr>
            <p:nvPr/>
          </p:nvSpPr>
          <p:spPr bwMode="auto">
            <a:xfrm>
              <a:off x="1392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7" name="Rectangle 224"/>
            <p:cNvSpPr>
              <a:spLocks noChangeArrowheads="1"/>
            </p:cNvSpPr>
            <p:nvPr/>
          </p:nvSpPr>
          <p:spPr bwMode="auto">
            <a:xfrm>
              <a:off x="1440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8" name="Rectangle 225"/>
            <p:cNvSpPr>
              <a:spLocks noChangeArrowheads="1"/>
            </p:cNvSpPr>
            <p:nvPr/>
          </p:nvSpPr>
          <p:spPr bwMode="auto">
            <a:xfrm>
              <a:off x="1488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99" name="Rectangle 226"/>
            <p:cNvSpPr>
              <a:spLocks noChangeArrowheads="1"/>
            </p:cNvSpPr>
            <p:nvPr/>
          </p:nvSpPr>
          <p:spPr bwMode="auto">
            <a:xfrm>
              <a:off x="1536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0" name="Rectangle 227"/>
            <p:cNvSpPr>
              <a:spLocks noChangeArrowheads="1"/>
            </p:cNvSpPr>
            <p:nvPr/>
          </p:nvSpPr>
          <p:spPr bwMode="auto">
            <a:xfrm>
              <a:off x="1056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1" name="Rectangle 228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2" name="Rectangle 229"/>
            <p:cNvSpPr>
              <a:spLocks noChangeArrowheads="1"/>
            </p:cNvSpPr>
            <p:nvPr/>
          </p:nvSpPr>
          <p:spPr bwMode="auto">
            <a:xfrm>
              <a:off x="1152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3" name="Rectangle 230"/>
            <p:cNvSpPr>
              <a:spLocks noChangeArrowheads="1"/>
            </p:cNvSpPr>
            <p:nvPr/>
          </p:nvSpPr>
          <p:spPr bwMode="auto">
            <a:xfrm>
              <a:off x="1200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4" name="Rectangle 231"/>
            <p:cNvSpPr>
              <a:spLocks noChangeArrowheads="1"/>
            </p:cNvSpPr>
            <p:nvPr/>
          </p:nvSpPr>
          <p:spPr bwMode="auto">
            <a:xfrm>
              <a:off x="1248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5" name="Rectangle 232"/>
            <p:cNvSpPr>
              <a:spLocks noChangeArrowheads="1"/>
            </p:cNvSpPr>
            <p:nvPr/>
          </p:nvSpPr>
          <p:spPr bwMode="auto">
            <a:xfrm>
              <a:off x="1296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6" name="Rectangle 233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7" name="Rectangle 234"/>
            <p:cNvSpPr>
              <a:spLocks noChangeArrowheads="1"/>
            </p:cNvSpPr>
            <p:nvPr/>
          </p:nvSpPr>
          <p:spPr bwMode="auto">
            <a:xfrm>
              <a:off x="1392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8" name="Rectangle 235"/>
            <p:cNvSpPr>
              <a:spLocks noChangeArrowheads="1"/>
            </p:cNvSpPr>
            <p:nvPr/>
          </p:nvSpPr>
          <p:spPr bwMode="auto">
            <a:xfrm>
              <a:off x="1440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09" name="Rectangle 236"/>
            <p:cNvSpPr>
              <a:spLocks noChangeArrowheads="1"/>
            </p:cNvSpPr>
            <p:nvPr/>
          </p:nvSpPr>
          <p:spPr bwMode="auto">
            <a:xfrm>
              <a:off x="1488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0" name="Rectangle 237"/>
            <p:cNvSpPr>
              <a:spLocks noChangeArrowheads="1"/>
            </p:cNvSpPr>
            <p:nvPr/>
          </p:nvSpPr>
          <p:spPr bwMode="auto">
            <a:xfrm>
              <a:off x="1536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1" name="Rectangle 238"/>
            <p:cNvSpPr>
              <a:spLocks noChangeArrowheads="1"/>
            </p:cNvSpPr>
            <p:nvPr/>
          </p:nvSpPr>
          <p:spPr bwMode="auto">
            <a:xfrm>
              <a:off x="1056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2" name="Rectangle 239"/>
            <p:cNvSpPr>
              <a:spLocks noChangeArrowheads="1"/>
            </p:cNvSpPr>
            <p:nvPr/>
          </p:nvSpPr>
          <p:spPr bwMode="auto">
            <a:xfrm>
              <a:off x="1104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3" name="Rectangle 240"/>
            <p:cNvSpPr>
              <a:spLocks noChangeArrowheads="1"/>
            </p:cNvSpPr>
            <p:nvPr/>
          </p:nvSpPr>
          <p:spPr bwMode="auto">
            <a:xfrm>
              <a:off x="1152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4" name="Rectangle 241"/>
            <p:cNvSpPr>
              <a:spLocks noChangeArrowheads="1"/>
            </p:cNvSpPr>
            <p:nvPr/>
          </p:nvSpPr>
          <p:spPr bwMode="auto">
            <a:xfrm>
              <a:off x="1200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5" name="Rectangle 242"/>
            <p:cNvSpPr>
              <a:spLocks noChangeArrowheads="1"/>
            </p:cNvSpPr>
            <p:nvPr/>
          </p:nvSpPr>
          <p:spPr bwMode="auto">
            <a:xfrm>
              <a:off x="1248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6" name="Rectangle 243"/>
            <p:cNvSpPr>
              <a:spLocks noChangeArrowheads="1"/>
            </p:cNvSpPr>
            <p:nvPr/>
          </p:nvSpPr>
          <p:spPr bwMode="auto">
            <a:xfrm>
              <a:off x="1296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7" name="Rectangle 244"/>
            <p:cNvSpPr>
              <a:spLocks noChangeArrowheads="1"/>
            </p:cNvSpPr>
            <p:nvPr/>
          </p:nvSpPr>
          <p:spPr bwMode="auto">
            <a:xfrm>
              <a:off x="1344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8" name="Rectangle 245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19" name="Rectangle 246"/>
            <p:cNvSpPr>
              <a:spLocks noChangeArrowheads="1"/>
            </p:cNvSpPr>
            <p:nvPr/>
          </p:nvSpPr>
          <p:spPr bwMode="auto">
            <a:xfrm>
              <a:off x="1440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0" name="Rectangle 247"/>
            <p:cNvSpPr>
              <a:spLocks noChangeArrowheads="1"/>
            </p:cNvSpPr>
            <p:nvPr/>
          </p:nvSpPr>
          <p:spPr bwMode="auto">
            <a:xfrm>
              <a:off x="1488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1" name="Rectangle 248"/>
            <p:cNvSpPr>
              <a:spLocks noChangeArrowheads="1"/>
            </p:cNvSpPr>
            <p:nvPr/>
          </p:nvSpPr>
          <p:spPr bwMode="auto">
            <a:xfrm>
              <a:off x="1536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2" name="Rectangle 249"/>
            <p:cNvSpPr>
              <a:spLocks noChangeArrowheads="1"/>
            </p:cNvSpPr>
            <p:nvPr/>
          </p:nvSpPr>
          <p:spPr bwMode="auto">
            <a:xfrm>
              <a:off x="1056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3" name="Rectangle 250"/>
            <p:cNvSpPr>
              <a:spLocks noChangeArrowheads="1"/>
            </p:cNvSpPr>
            <p:nvPr/>
          </p:nvSpPr>
          <p:spPr bwMode="auto">
            <a:xfrm>
              <a:off x="110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4" name="Rectangle 251"/>
            <p:cNvSpPr>
              <a:spLocks noChangeArrowheads="1"/>
            </p:cNvSpPr>
            <p:nvPr/>
          </p:nvSpPr>
          <p:spPr bwMode="auto">
            <a:xfrm>
              <a:off x="1152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5" name="Rectangle 252"/>
            <p:cNvSpPr>
              <a:spLocks noChangeArrowheads="1"/>
            </p:cNvSpPr>
            <p:nvPr/>
          </p:nvSpPr>
          <p:spPr bwMode="auto">
            <a:xfrm>
              <a:off x="1200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6" name="Rectangle 253"/>
            <p:cNvSpPr>
              <a:spLocks noChangeArrowheads="1"/>
            </p:cNvSpPr>
            <p:nvPr/>
          </p:nvSpPr>
          <p:spPr bwMode="auto">
            <a:xfrm>
              <a:off x="1248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7" name="Rectangle 254"/>
            <p:cNvSpPr>
              <a:spLocks noChangeArrowheads="1"/>
            </p:cNvSpPr>
            <p:nvPr/>
          </p:nvSpPr>
          <p:spPr bwMode="auto">
            <a:xfrm>
              <a:off x="1296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8" name="Rectangle 255"/>
            <p:cNvSpPr>
              <a:spLocks noChangeArrowheads="1"/>
            </p:cNvSpPr>
            <p:nvPr/>
          </p:nvSpPr>
          <p:spPr bwMode="auto">
            <a:xfrm>
              <a:off x="134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29" name="Rectangle 256"/>
            <p:cNvSpPr>
              <a:spLocks noChangeArrowheads="1"/>
            </p:cNvSpPr>
            <p:nvPr/>
          </p:nvSpPr>
          <p:spPr bwMode="auto">
            <a:xfrm>
              <a:off x="1392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0" name="Rectangle 257"/>
            <p:cNvSpPr>
              <a:spLocks noChangeArrowheads="1"/>
            </p:cNvSpPr>
            <p:nvPr/>
          </p:nvSpPr>
          <p:spPr bwMode="auto">
            <a:xfrm>
              <a:off x="1440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1" name="Rectangle 258"/>
            <p:cNvSpPr>
              <a:spLocks noChangeArrowheads="1"/>
            </p:cNvSpPr>
            <p:nvPr/>
          </p:nvSpPr>
          <p:spPr bwMode="auto">
            <a:xfrm>
              <a:off x="1488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2" name="Rectangle 259"/>
            <p:cNvSpPr>
              <a:spLocks noChangeArrowheads="1"/>
            </p:cNvSpPr>
            <p:nvPr/>
          </p:nvSpPr>
          <p:spPr bwMode="auto">
            <a:xfrm>
              <a:off x="1536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3" name="Rectangle 260"/>
            <p:cNvSpPr>
              <a:spLocks noChangeArrowheads="1"/>
            </p:cNvSpPr>
            <p:nvPr/>
          </p:nvSpPr>
          <p:spPr bwMode="auto">
            <a:xfrm>
              <a:off x="1056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4" name="Rectangle 261"/>
            <p:cNvSpPr>
              <a:spLocks noChangeArrowheads="1"/>
            </p:cNvSpPr>
            <p:nvPr/>
          </p:nvSpPr>
          <p:spPr bwMode="auto">
            <a:xfrm>
              <a:off x="1104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5" name="Rectangle 262"/>
            <p:cNvSpPr>
              <a:spLocks noChangeArrowheads="1"/>
            </p:cNvSpPr>
            <p:nvPr/>
          </p:nvSpPr>
          <p:spPr bwMode="auto">
            <a:xfrm>
              <a:off x="1152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6" name="Rectangle 263"/>
            <p:cNvSpPr>
              <a:spLocks noChangeArrowheads="1"/>
            </p:cNvSpPr>
            <p:nvPr/>
          </p:nvSpPr>
          <p:spPr bwMode="auto">
            <a:xfrm>
              <a:off x="1200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7" name="Rectangle 264"/>
            <p:cNvSpPr>
              <a:spLocks noChangeArrowheads="1"/>
            </p:cNvSpPr>
            <p:nvPr/>
          </p:nvSpPr>
          <p:spPr bwMode="auto">
            <a:xfrm>
              <a:off x="1248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8" name="Rectangle 265"/>
            <p:cNvSpPr>
              <a:spLocks noChangeArrowheads="1"/>
            </p:cNvSpPr>
            <p:nvPr/>
          </p:nvSpPr>
          <p:spPr bwMode="auto">
            <a:xfrm>
              <a:off x="1296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39" name="Rectangle 266"/>
            <p:cNvSpPr>
              <a:spLocks noChangeArrowheads="1"/>
            </p:cNvSpPr>
            <p:nvPr/>
          </p:nvSpPr>
          <p:spPr bwMode="auto">
            <a:xfrm>
              <a:off x="1344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0" name="Rectangle 267"/>
            <p:cNvSpPr>
              <a:spLocks noChangeArrowheads="1"/>
            </p:cNvSpPr>
            <p:nvPr/>
          </p:nvSpPr>
          <p:spPr bwMode="auto">
            <a:xfrm>
              <a:off x="1392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1" name="Rectangle 268"/>
            <p:cNvSpPr>
              <a:spLocks noChangeArrowheads="1"/>
            </p:cNvSpPr>
            <p:nvPr/>
          </p:nvSpPr>
          <p:spPr bwMode="auto">
            <a:xfrm>
              <a:off x="1440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2" name="Rectangle 269"/>
            <p:cNvSpPr>
              <a:spLocks noChangeArrowheads="1"/>
            </p:cNvSpPr>
            <p:nvPr/>
          </p:nvSpPr>
          <p:spPr bwMode="auto">
            <a:xfrm>
              <a:off x="1488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3" name="Rectangle 270"/>
            <p:cNvSpPr>
              <a:spLocks noChangeArrowheads="1"/>
            </p:cNvSpPr>
            <p:nvPr/>
          </p:nvSpPr>
          <p:spPr bwMode="auto">
            <a:xfrm>
              <a:off x="1536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4" name="Rectangle 271"/>
            <p:cNvSpPr>
              <a:spLocks noChangeArrowheads="1"/>
            </p:cNvSpPr>
            <p:nvPr/>
          </p:nvSpPr>
          <p:spPr bwMode="auto">
            <a:xfrm>
              <a:off x="105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5" name="Rectangle 272"/>
            <p:cNvSpPr>
              <a:spLocks noChangeArrowheads="1"/>
            </p:cNvSpPr>
            <p:nvPr/>
          </p:nvSpPr>
          <p:spPr bwMode="auto">
            <a:xfrm>
              <a:off x="110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6" name="Rectangle 273"/>
            <p:cNvSpPr>
              <a:spLocks noChangeArrowheads="1"/>
            </p:cNvSpPr>
            <p:nvPr/>
          </p:nvSpPr>
          <p:spPr bwMode="auto">
            <a:xfrm>
              <a:off x="115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7" name="Rectangle 274"/>
            <p:cNvSpPr>
              <a:spLocks noChangeArrowheads="1"/>
            </p:cNvSpPr>
            <p:nvPr/>
          </p:nvSpPr>
          <p:spPr bwMode="auto">
            <a:xfrm>
              <a:off x="120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8" name="Rectangle 275"/>
            <p:cNvSpPr>
              <a:spLocks noChangeArrowheads="1"/>
            </p:cNvSpPr>
            <p:nvPr/>
          </p:nvSpPr>
          <p:spPr bwMode="auto">
            <a:xfrm>
              <a:off x="124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49" name="Rectangle 276"/>
            <p:cNvSpPr>
              <a:spLocks noChangeArrowheads="1"/>
            </p:cNvSpPr>
            <p:nvPr/>
          </p:nvSpPr>
          <p:spPr bwMode="auto">
            <a:xfrm>
              <a:off x="129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0" name="Rectangle 277"/>
            <p:cNvSpPr>
              <a:spLocks noChangeArrowheads="1"/>
            </p:cNvSpPr>
            <p:nvPr/>
          </p:nvSpPr>
          <p:spPr bwMode="auto">
            <a:xfrm>
              <a:off x="134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1" name="Rectangle 278"/>
            <p:cNvSpPr>
              <a:spLocks noChangeArrowheads="1"/>
            </p:cNvSpPr>
            <p:nvPr/>
          </p:nvSpPr>
          <p:spPr bwMode="auto">
            <a:xfrm>
              <a:off x="139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2" name="Rectangle 279"/>
            <p:cNvSpPr>
              <a:spLocks noChangeArrowheads="1"/>
            </p:cNvSpPr>
            <p:nvPr/>
          </p:nvSpPr>
          <p:spPr bwMode="auto">
            <a:xfrm>
              <a:off x="144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3" name="Rectangle 280"/>
            <p:cNvSpPr>
              <a:spLocks noChangeArrowheads="1"/>
            </p:cNvSpPr>
            <p:nvPr/>
          </p:nvSpPr>
          <p:spPr bwMode="auto">
            <a:xfrm>
              <a:off x="148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4" name="Rectangle 281"/>
            <p:cNvSpPr>
              <a:spLocks noChangeArrowheads="1"/>
            </p:cNvSpPr>
            <p:nvPr/>
          </p:nvSpPr>
          <p:spPr bwMode="auto">
            <a:xfrm>
              <a:off x="153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5" name="Rectangle 282"/>
            <p:cNvSpPr>
              <a:spLocks noChangeArrowheads="1"/>
            </p:cNvSpPr>
            <p:nvPr/>
          </p:nvSpPr>
          <p:spPr bwMode="auto">
            <a:xfrm>
              <a:off x="105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6" name="Rectangle 283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7" name="Rectangle 284"/>
            <p:cNvSpPr>
              <a:spLocks noChangeArrowheads="1"/>
            </p:cNvSpPr>
            <p:nvPr/>
          </p:nvSpPr>
          <p:spPr bwMode="auto">
            <a:xfrm>
              <a:off x="115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8" name="Rectangle 285"/>
            <p:cNvSpPr>
              <a:spLocks noChangeArrowheads="1"/>
            </p:cNvSpPr>
            <p:nvPr/>
          </p:nvSpPr>
          <p:spPr bwMode="auto">
            <a:xfrm>
              <a:off x="120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59" name="Rectangle 286"/>
            <p:cNvSpPr>
              <a:spLocks noChangeArrowheads="1"/>
            </p:cNvSpPr>
            <p:nvPr/>
          </p:nvSpPr>
          <p:spPr bwMode="auto">
            <a:xfrm>
              <a:off x="124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0" name="Rectangle 287"/>
            <p:cNvSpPr>
              <a:spLocks noChangeArrowheads="1"/>
            </p:cNvSpPr>
            <p:nvPr/>
          </p:nvSpPr>
          <p:spPr bwMode="auto">
            <a:xfrm>
              <a:off x="129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1" name="Rectangle 288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2" name="Rectangle 289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3" name="Rectangle 290"/>
            <p:cNvSpPr>
              <a:spLocks noChangeArrowheads="1"/>
            </p:cNvSpPr>
            <p:nvPr/>
          </p:nvSpPr>
          <p:spPr bwMode="auto">
            <a:xfrm>
              <a:off x="144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4" name="Rectangle 291"/>
            <p:cNvSpPr>
              <a:spLocks noChangeArrowheads="1"/>
            </p:cNvSpPr>
            <p:nvPr/>
          </p:nvSpPr>
          <p:spPr bwMode="auto">
            <a:xfrm>
              <a:off x="148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5" name="Rectangle 292"/>
            <p:cNvSpPr>
              <a:spLocks noChangeArrowheads="1"/>
            </p:cNvSpPr>
            <p:nvPr/>
          </p:nvSpPr>
          <p:spPr bwMode="auto">
            <a:xfrm>
              <a:off x="153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6" name="Rectangle 293"/>
            <p:cNvSpPr>
              <a:spLocks noChangeArrowheads="1"/>
            </p:cNvSpPr>
            <p:nvPr/>
          </p:nvSpPr>
          <p:spPr bwMode="auto">
            <a:xfrm>
              <a:off x="158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7" name="Rectangle 294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8" name="Rectangle 295"/>
            <p:cNvSpPr>
              <a:spLocks noChangeArrowheads="1"/>
            </p:cNvSpPr>
            <p:nvPr/>
          </p:nvSpPr>
          <p:spPr bwMode="auto">
            <a:xfrm>
              <a:off x="168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69" name="Rectangle 296"/>
            <p:cNvSpPr>
              <a:spLocks noChangeArrowheads="1"/>
            </p:cNvSpPr>
            <p:nvPr/>
          </p:nvSpPr>
          <p:spPr bwMode="auto">
            <a:xfrm>
              <a:off x="1584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0" name="Rectangle 297"/>
            <p:cNvSpPr>
              <a:spLocks noChangeArrowheads="1"/>
            </p:cNvSpPr>
            <p:nvPr/>
          </p:nvSpPr>
          <p:spPr bwMode="auto">
            <a:xfrm>
              <a:off x="163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1" name="Rectangle 298"/>
            <p:cNvSpPr>
              <a:spLocks noChangeArrowheads="1"/>
            </p:cNvSpPr>
            <p:nvPr/>
          </p:nvSpPr>
          <p:spPr bwMode="auto">
            <a:xfrm>
              <a:off x="168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2" name="Rectangle 299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3" name="Rectangle 300"/>
            <p:cNvSpPr>
              <a:spLocks noChangeArrowheads="1"/>
            </p:cNvSpPr>
            <p:nvPr/>
          </p:nvSpPr>
          <p:spPr bwMode="auto">
            <a:xfrm>
              <a:off x="163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4" name="Rectangle 301"/>
            <p:cNvSpPr>
              <a:spLocks noChangeArrowheads="1"/>
            </p:cNvSpPr>
            <p:nvPr/>
          </p:nvSpPr>
          <p:spPr bwMode="auto">
            <a:xfrm>
              <a:off x="168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5" name="Rectangle 302"/>
            <p:cNvSpPr>
              <a:spLocks noChangeArrowheads="1"/>
            </p:cNvSpPr>
            <p:nvPr/>
          </p:nvSpPr>
          <p:spPr bwMode="auto">
            <a:xfrm>
              <a:off x="1584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6" name="Rectangle 303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7" name="Rectangle 304"/>
            <p:cNvSpPr>
              <a:spLocks noChangeArrowheads="1"/>
            </p:cNvSpPr>
            <p:nvPr/>
          </p:nvSpPr>
          <p:spPr bwMode="auto">
            <a:xfrm>
              <a:off x="1680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8" name="Rectangle 305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79" name="Rectangle 306"/>
            <p:cNvSpPr>
              <a:spLocks noChangeArrowheads="1"/>
            </p:cNvSpPr>
            <p:nvPr/>
          </p:nvSpPr>
          <p:spPr bwMode="auto">
            <a:xfrm>
              <a:off x="1632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0" name="Rectangle 307"/>
            <p:cNvSpPr>
              <a:spLocks noChangeArrowheads="1"/>
            </p:cNvSpPr>
            <p:nvPr/>
          </p:nvSpPr>
          <p:spPr bwMode="auto">
            <a:xfrm>
              <a:off x="1680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1" name="Rectangle 308"/>
            <p:cNvSpPr>
              <a:spLocks noChangeArrowheads="1"/>
            </p:cNvSpPr>
            <p:nvPr/>
          </p:nvSpPr>
          <p:spPr bwMode="auto">
            <a:xfrm>
              <a:off x="1584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2" name="Rectangle 309"/>
            <p:cNvSpPr>
              <a:spLocks noChangeArrowheads="1"/>
            </p:cNvSpPr>
            <p:nvPr/>
          </p:nvSpPr>
          <p:spPr bwMode="auto">
            <a:xfrm>
              <a:off x="1632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3" name="Rectangle 310"/>
            <p:cNvSpPr>
              <a:spLocks noChangeArrowheads="1"/>
            </p:cNvSpPr>
            <p:nvPr/>
          </p:nvSpPr>
          <p:spPr bwMode="auto">
            <a:xfrm>
              <a:off x="1680" y="187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4" name="Rectangle 311"/>
            <p:cNvSpPr>
              <a:spLocks noChangeArrowheads="1"/>
            </p:cNvSpPr>
            <p:nvPr/>
          </p:nvSpPr>
          <p:spPr bwMode="auto">
            <a:xfrm>
              <a:off x="158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5" name="Rectangle 312"/>
            <p:cNvSpPr>
              <a:spLocks noChangeArrowheads="1"/>
            </p:cNvSpPr>
            <p:nvPr/>
          </p:nvSpPr>
          <p:spPr bwMode="auto">
            <a:xfrm>
              <a:off x="1632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6" name="Rectangle 313"/>
            <p:cNvSpPr>
              <a:spLocks noChangeArrowheads="1"/>
            </p:cNvSpPr>
            <p:nvPr/>
          </p:nvSpPr>
          <p:spPr bwMode="auto">
            <a:xfrm>
              <a:off x="1680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7" name="Rectangle 314"/>
            <p:cNvSpPr>
              <a:spLocks noChangeArrowheads="1"/>
            </p:cNvSpPr>
            <p:nvPr/>
          </p:nvSpPr>
          <p:spPr bwMode="auto">
            <a:xfrm>
              <a:off x="1584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8" name="Rectangle 315"/>
            <p:cNvSpPr>
              <a:spLocks noChangeArrowheads="1"/>
            </p:cNvSpPr>
            <p:nvPr/>
          </p:nvSpPr>
          <p:spPr bwMode="auto">
            <a:xfrm>
              <a:off x="1632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89" name="Rectangle 316"/>
            <p:cNvSpPr>
              <a:spLocks noChangeArrowheads="1"/>
            </p:cNvSpPr>
            <p:nvPr/>
          </p:nvSpPr>
          <p:spPr bwMode="auto">
            <a:xfrm>
              <a:off x="1680" y="196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90" name="Rectangle 317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91" name="Rectangle 318"/>
            <p:cNvSpPr>
              <a:spLocks noChangeArrowheads="1"/>
            </p:cNvSpPr>
            <p:nvPr/>
          </p:nvSpPr>
          <p:spPr bwMode="auto">
            <a:xfrm>
              <a:off x="163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92" name="Rectangle 319"/>
            <p:cNvSpPr>
              <a:spLocks noChangeArrowheads="1"/>
            </p:cNvSpPr>
            <p:nvPr/>
          </p:nvSpPr>
          <p:spPr bwMode="auto">
            <a:xfrm>
              <a:off x="168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93" name="Rectangle 320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94" name="Rectangle 321"/>
            <p:cNvSpPr>
              <a:spLocks noChangeArrowheads="1"/>
            </p:cNvSpPr>
            <p:nvPr/>
          </p:nvSpPr>
          <p:spPr bwMode="auto">
            <a:xfrm>
              <a:off x="163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95" name="Rectangle 322"/>
            <p:cNvSpPr>
              <a:spLocks noChangeArrowheads="1"/>
            </p:cNvSpPr>
            <p:nvPr/>
          </p:nvSpPr>
          <p:spPr bwMode="auto">
            <a:xfrm>
              <a:off x="168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96" name="Rectangle 323"/>
            <p:cNvSpPr>
              <a:spLocks noChangeArrowheads="1"/>
            </p:cNvSpPr>
            <p:nvPr/>
          </p:nvSpPr>
          <p:spPr bwMode="auto">
            <a:xfrm>
              <a:off x="528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26"/>
          <p:cNvGrpSpPr>
            <a:grpSpLocks/>
          </p:cNvGrpSpPr>
          <p:nvPr/>
        </p:nvGrpSpPr>
        <p:grpSpPr bwMode="auto">
          <a:xfrm>
            <a:off x="3717925" y="2786063"/>
            <a:ext cx="1828800" cy="762000"/>
            <a:chOff x="2064" y="1632"/>
            <a:chExt cx="1152" cy="480"/>
          </a:xfrm>
        </p:grpSpPr>
        <p:sp>
          <p:nvSpPr>
            <p:cNvPr id="57511" name="Rectangle 327"/>
            <p:cNvSpPr>
              <a:spLocks noChangeArrowheads="1"/>
            </p:cNvSpPr>
            <p:nvPr/>
          </p:nvSpPr>
          <p:spPr bwMode="auto">
            <a:xfrm>
              <a:off x="206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12" name="Rectangle 328"/>
            <p:cNvSpPr>
              <a:spLocks noChangeArrowheads="1"/>
            </p:cNvSpPr>
            <p:nvPr/>
          </p:nvSpPr>
          <p:spPr bwMode="auto">
            <a:xfrm>
              <a:off x="225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13" name="Rectangle 329"/>
            <p:cNvSpPr>
              <a:spLocks noChangeArrowheads="1"/>
            </p:cNvSpPr>
            <p:nvPr/>
          </p:nvSpPr>
          <p:spPr bwMode="auto">
            <a:xfrm>
              <a:off x="244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14" name="Rectangle 330"/>
            <p:cNvSpPr>
              <a:spLocks noChangeArrowheads="1"/>
            </p:cNvSpPr>
            <p:nvPr/>
          </p:nvSpPr>
          <p:spPr bwMode="auto">
            <a:xfrm>
              <a:off x="206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15" name="Rectangle 331"/>
            <p:cNvSpPr>
              <a:spLocks noChangeArrowheads="1"/>
            </p:cNvSpPr>
            <p:nvPr/>
          </p:nvSpPr>
          <p:spPr bwMode="auto">
            <a:xfrm>
              <a:off x="225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16" name="Rectangle 332"/>
            <p:cNvSpPr>
              <a:spLocks noChangeArrowheads="1"/>
            </p:cNvSpPr>
            <p:nvPr/>
          </p:nvSpPr>
          <p:spPr bwMode="auto">
            <a:xfrm>
              <a:off x="244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17" name="Rectangle 333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18" name="Rectangle 334"/>
            <p:cNvSpPr>
              <a:spLocks noChangeArrowheads="1"/>
            </p:cNvSpPr>
            <p:nvPr/>
          </p:nvSpPr>
          <p:spPr bwMode="auto">
            <a:xfrm>
              <a:off x="2256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19" name="Rectangle 335"/>
            <p:cNvSpPr>
              <a:spLocks noChangeArrowheads="1"/>
            </p:cNvSpPr>
            <p:nvPr/>
          </p:nvSpPr>
          <p:spPr bwMode="auto">
            <a:xfrm>
              <a:off x="2448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0" name="Rectangle 336"/>
            <p:cNvSpPr>
              <a:spLocks noChangeArrowheads="1"/>
            </p:cNvSpPr>
            <p:nvPr/>
          </p:nvSpPr>
          <p:spPr bwMode="auto">
            <a:xfrm>
              <a:off x="206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1" name="Rectangle 337"/>
            <p:cNvSpPr>
              <a:spLocks noChangeArrowheads="1"/>
            </p:cNvSpPr>
            <p:nvPr/>
          </p:nvSpPr>
          <p:spPr bwMode="auto">
            <a:xfrm>
              <a:off x="2256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2" name="Rectangle 338"/>
            <p:cNvSpPr>
              <a:spLocks noChangeArrowheads="1"/>
            </p:cNvSpPr>
            <p:nvPr/>
          </p:nvSpPr>
          <p:spPr bwMode="auto">
            <a:xfrm>
              <a:off x="2448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3" name="Rectangle 339"/>
            <p:cNvSpPr>
              <a:spLocks noChangeArrowheads="1"/>
            </p:cNvSpPr>
            <p:nvPr/>
          </p:nvSpPr>
          <p:spPr bwMode="auto">
            <a:xfrm>
              <a:off x="206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4" name="Rectangle 340"/>
            <p:cNvSpPr>
              <a:spLocks noChangeArrowheads="1"/>
            </p:cNvSpPr>
            <p:nvPr/>
          </p:nvSpPr>
          <p:spPr bwMode="auto">
            <a:xfrm>
              <a:off x="225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5" name="Rectangle 341"/>
            <p:cNvSpPr>
              <a:spLocks noChangeArrowheads="1"/>
            </p:cNvSpPr>
            <p:nvPr/>
          </p:nvSpPr>
          <p:spPr bwMode="auto">
            <a:xfrm>
              <a:off x="244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6" name="Rectangle 342"/>
            <p:cNvSpPr>
              <a:spLocks noChangeArrowheads="1"/>
            </p:cNvSpPr>
            <p:nvPr/>
          </p:nvSpPr>
          <p:spPr bwMode="auto">
            <a:xfrm>
              <a:off x="264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7" name="Rectangle 343"/>
            <p:cNvSpPr>
              <a:spLocks noChangeArrowheads="1"/>
            </p:cNvSpPr>
            <p:nvPr/>
          </p:nvSpPr>
          <p:spPr bwMode="auto">
            <a:xfrm>
              <a:off x="283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8" name="Rectangle 344"/>
            <p:cNvSpPr>
              <a:spLocks noChangeArrowheads="1"/>
            </p:cNvSpPr>
            <p:nvPr/>
          </p:nvSpPr>
          <p:spPr bwMode="auto">
            <a:xfrm>
              <a:off x="302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29" name="Rectangle 345"/>
            <p:cNvSpPr>
              <a:spLocks noChangeArrowheads="1"/>
            </p:cNvSpPr>
            <p:nvPr/>
          </p:nvSpPr>
          <p:spPr bwMode="auto">
            <a:xfrm>
              <a:off x="264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0" name="Rectangle 346"/>
            <p:cNvSpPr>
              <a:spLocks noChangeArrowheads="1"/>
            </p:cNvSpPr>
            <p:nvPr/>
          </p:nvSpPr>
          <p:spPr bwMode="auto">
            <a:xfrm>
              <a:off x="283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1" name="Rectangle 347"/>
            <p:cNvSpPr>
              <a:spLocks noChangeArrowheads="1"/>
            </p:cNvSpPr>
            <p:nvPr/>
          </p:nvSpPr>
          <p:spPr bwMode="auto">
            <a:xfrm>
              <a:off x="302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2" name="Rectangle 348"/>
            <p:cNvSpPr>
              <a:spLocks noChangeArrowheads="1"/>
            </p:cNvSpPr>
            <p:nvPr/>
          </p:nvSpPr>
          <p:spPr bwMode="auto">
            <a:xfrm>
              <a:off x="2640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3" name="Rectangle 349"/>
            <p:cNvSpPr>
              <a:spLocks noChangeArrowheads="1"/>
            </p:cNvSpPr>
            <p:nvPr/>
          </p:nvSpPr>
          <p:spPr bwMode="auto">
            <a:xfrm>
              <a:off x="2832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4" name="Rectangle 350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5" name="Rectangle 351"/>
            <p:cNvSpPr>
              <a:spLocks noChangeArrowheads="1"/>
            </p:cNvSpPr>
            <p:nvPr/>
          </p:nvSpPr>
          <p:spPr bwMode="auto">
            <a:xfrm>
              <a:off x="2640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6" name="Rectangle 352"/>
            <p:cNvSpPr>
              <a:spLocks noChangeArrowheads="1"/>
            </p:cNvSpPr>
            <p:nvPr/>
          </p:nvSpPr>
          <p:spPr bwMode="auto">
            <a:xfrm>
              <a:off x="2832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7" name="Rectangle 353"/>
            <p:cNvSpPr>
              <a:spLocks noChangeArrowheads="1"/>
            </p:cNvSpPr>
            <p:nvPr/>
          </p:nvSpPr>
          <p:spPr bwMode="auto">
            <a:xfrm>
              <a:off x="302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8" name="Rectangle 354"/>
            <p:cNvSpPr>
              <a:spLocks noChangeArrowheads="1"/>
            </p:cNvSpPr>
            <p:nvPr/>
          </p:nvSpPr>
          <p:spPr bwMode="auto">
            <a:xfrm>
              <a:off x="264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39" name="Rectangle 355"/>
            <p:cNvSpPr>
              <a:spLocks noChangeArrowheads="1"/>
            </p:cNvSpPr>
            <p:nvPr/>
          </p:nvSpPr>
          <p:spPr bwMode="auto">
            <a:xfrm>
              <a:off x="283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40" name="Rectangle 356"/>
            <p:cNvSpPr>
              <a:spLocks noChangeArrowheads="1"/>
            </p:cNvSpPr>
            <p:nvPr/>
          </p:nvSpPr>
          <p:spPr bwMode="auto">
            <a:xfrm>
              <a:off x="302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41" name="Rectangle 357"/>
            <p:cNvSpPr>
              <a:spLocks noChangeArrowheads="1"/>
            </p:cNvSpPr>
            <p:nvPr/>
          </p:nvSpPr>
          <p:spPr bwMode="auto">
            <a:xfrm>
              <a:off x="2064" y="1632"/>
              <a:ext cx="1152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360"/>
          <p:cNvGrpSpPr>
            <a:grpSpLocks/>
          </p:cNvGrpSpPr>
          <p:nvPr/>
        </p:nvGrpSpPr>
        <p:grpSpPr bwMode="auto">
          <a:xfrm>
            <a:off x="6191250" y="2786063"/>
            <a:ext cx="1905000" cy="762000"/>
            <a:chOff x="3696" y="1632"/>
            <a:chExt cx="1200" cy="480"/>
          </a:xfrm>
        </p:grpSpPr>
        <p:sp>
          <p:nvSpPr>
            <p:cNvPr id="57425" name="Rectangle 361"/>
            <p:cNvSpPr>
              <a:spLocks noChangeArrowheads="1"/>
            </p:cNvSpPr>
            <p:nvPr/>
          </p:nvSpPr>
          <p:spPr bwMode="auto">
            <a:xfrm>
              <a:off x="369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26" name="Rectangle 362"/>
            <p:cNvSpPr>
              <a:spLocks noChangeArrowheads="1"/>
            </p:cNvSpPr>
            <p:nvPr/>
          </p:nvSpPr>
          <p:spPr bwMode="auto">
            <a:xfrm>
              <a:off x="374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27" name="Rectangle 363"/>
            <p:cNvSpPr>
              <a:spLocks noChangeArrowheads="1"/>
            </p:cNvSpPr>
            <p:nvPr/>
          </p:nvSpPr>
          <p:spPr bwMode="auto">
            <a:xfrm>
              <a:off x="379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28" name="Rectangle 364"/>
            <p:cNvSpPr>
              <a:spLocks noChangeArrowheads="1"/>
            </p:cNvSpPr>
            <p:nvPr/>
          </p:nvSpPr>
          <p:spPr bwMode="auto">
            <a:xfrm>
              <a:off x="384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29" name="Rectangle 365"/>
            <p:cNvSpPr>
              <a:spLocks noChangeArrowheads="1"/>
            </p:cNvSpPr>
            <p:nvPr/>
          </p:nvSpPr>
          <p:spPr bwMode="auto">
            <a:xfrm>
              <a:off x="388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0" name="Rectangle 366"/>
            <p:cNvSpPr>
              <a:spLocks noChangeArrowheads="1"/>
            </p:cNvSpPr>
            <p:nvPr/>
          </p:nvSpPr>
          <p:spPr bwMode="auto">
            <a:xfrm>
              <a:off x="393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1" name="Rectangle 367"/>
            <p:cNvSpPr>
              <a:spLocks noChangeArrowheads="1"/>
            </p:cNvSpPr>
            <p:nvPr/>
          </p:nvSpPr>
          <p:spPr bwMode="auto">
            <a:xfrm>
              <a:off x="398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2" name="Rectangle 368"/>
            <p:cNvSpPr>
              <a:spLocks noChangeArrowheads="1"/>
            </p:cNvSpPr>
            <p:nvPr/>
          </p:nvSpPr>
          <p:spPr bwMode="auto">
            <a:xfrm>
              <a:off x="403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3" name="Rectangle 369"/>
            <p:cNvSpPr>
              <a:spLocks noChangeArrowheads="1"/>
            </p:cNvSpPr>
            <p:nvPr/>
          </p:nvSpPr>
          <p:spPr bwMode="auto">
            <a:xfrm>
              <a:off x="408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4" name="Rectangle 370"/>
            <p:cNvSpPr>
              <a:spLocks noChangeArrowheads="1"/>
            </p:cNvSpPr>
            <p:nvPr/>
          </p:nvSpPr>
          <p:spPr bwMode="auto">
            <a:xfrm>
              <a:off x="412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5" name="Rectangle 371"/>
            <p:cNvSpPr>
              <a:spLocks noChangeArrowheads="1"/>
            </p:cNvSpPr>
            <p:nvPr/>
          </p:nvSpPr>
          <p:spPr bwMode="auto">
            <a:xfrm>
              <a:off x="417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6" name="Rectangle 372"/>
            <p:cNvSpPr>
              <a:spLocks noChangeArrowheads="1"/>
            </p:cNvSpPr>
            <p:nvPr/>
          </p:nvSpPr>
          <p:spPr bwMode="auto">
            <a:xfrm>
              <a:off x="369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7" name="Rectangle 373"/>
            <p:cNvSpPr>
              <a:spLocks noChangeArrowheads="1"/>
            </p:cNvSpPr>
            <p:nvPr/>
          </p:nvSpPr>
          <p:spPr bwMode="auto">
            <a:xfrm>
              <a:off x="3744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8" name="Rectangle 374"/>
            <p:cNvSpPr>
              <a:spLocks noChangeArrowheads="1"/>
            </p:cNvSpPr>
            <p:nvPr/>
          </p:nvSpPr>
          <p:spPr bwMode="auto">
            <a:xfrm>
              <a:off x="379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39" name="Rectangle 375"/>
            <p:cNvSpPr>
              <a:spLocks noChangeArrowheads="1"/>
            </p:cNvSpPr>
            <p:nvPr/>
          </p:nvSpPr>
          <p:spPr bwMode="auto">
            <a:xfrm>
              <a:off x="384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0" name="Rectangle 376"/>
            <p:cNvSpPr>
              <a:spLocks noChangeArrowheads="1"/>
            </p:cNvSpPr>
            <p:nvPr/>
          </p:nvSpPr>
          <p:spPr bwMode="auto">
            <a:xfrm>
              <a:off x="393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1" name="Rectangle 377"/>
            <p:cNvSpPr>
              <a:spLocks noChangeArrowheads="1"/>
            </p:cNvSpPr>
            <p:nvPr/>
          </p:nvSpPr>
          <p:spPr bwMode="auto">
            <a:xfrm>
              <a:off x="3984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2" name="Rectangle 378"/>
            <p:cNvSpPr>
              <a:spLocks noChangeArrowheads="1"/>
            </p:cNvSpPr>
            <p:nvPr/>
          </p:nvSpPr>
          <p:spPr bwMode="auto">
            <a:xfrm>
              <a:off x="403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3" name="Rectangle 379"/>
            <p:cNvSpPr>
              <a:spLocks noChangeArrowheads="1"/>
            </p:cNvSpPr>
            <p:nvPr/>
          </p:nvSpPr>
          <p:spPr bwMode="auto">
            <a:xfrm>
              <a:off x="408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4" name="Rectangle 380"/>
            <p:cNvSpPr>
              <a:spLocks noChangeArrowheads="1"/>
            </p:cNvSpPr>
            <p:nvPr/>
          </p:nvSpPr>
          <p:spPr bwMode="auto">
            <a:xfrm>
              <a:off x="4128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5" name="Rectangle 381"/>
            <p:cNvSpPr>
              <a:spLocks noChangeArrowheads="1"/>
            </p:cNvSpPr>
            <p:nvPr/>
          </p:nvSpPr>
          <p:spPr bwMode="auto">
            <a:xfrm>
              <a:off x="417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6" name="Rectangle 382"/>
            <p:cNvSpPr>
              <a:spLocks noChangeArrowheads="1"/>
            </p:cNvSpPr>
            <p:nvPr/>
          </p:nvSpPr>
          <p:spPr bwMode="auto">
            <a:xfrm>
              <a:off x="369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7" name="Rectangle 383"/>
            <p:cNvSpPr>
              <a:spLocks noChangeArrowheads="1"/>
            </p:cNvSpPr>
            <p:nvPr/>
          </p:nvSpPr>
          <p:spPr bwMode="auto">
            <a:xfrm>
              <a:off x="374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8" name="Rectangle 384"/>
            <p:cNvSpPr>
              <a:spLocks noChangeArrowheads="1"/>
            </p:cNvSpPr>
            <p:nvPr/>
          </p:nvSpPr>
          <p:spPr bwMode="auto">
            <a:xfrm>
              <a:off x="412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49" name="Rectangle 385"/>
            <p:cNvSpPr>
              <a:spLocks noChangeArrowheads="1"/>
            </p:cNvSpPr>
            <p:nvPr/>
          </p:nvSpPr>
          <p:spPr bwMode="auto">
            <a:xfrm>
              <a:off x="417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0" name="Rectangle 386"/>
            <p:cNvSpPr>
              <a:spLocks noChangeArrowheads="1"/>
            </p:cNvSpPr>
            <p:nvPr/>
          </p:nvSpPr>
          <p:spPr bwMode="auto">
            <a:xfrm>
              <a:off x="3744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1" name="Rectangle 387"/>
            <p:cNvSpPr>
              <a:spLocks noChangeArrowheads="1"/>
            </p:cNvSpPr>
            <p:nvPr/>
          </p:nvSpPr>
          <p:spPr bwMode="auto">
            <a:xfrm>
              <a:off x="388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2" name="Rectangle 388"/>
            <p:cNvSpPr>
              <a:spLocks noChangeArrowheads="1"/>
            </p:cNvSpPr>
            <p:nvPr/>
          </p:nvSpPr>
          <p:spPr bwMode="auto">
            <a:xfrm>
              <a:off x="393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3" name="Rectangle 389"/>
            <p:cNvSpPr>
              <a:spLocks noChangeArrowheads="1"/>
            </p:cNvSpPr>
            <p:nvPr/>
          </p:nvSpPr>
          <p:spPr bwMode="auto">
            <a:xfrm>
              <a:off x="398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4" name="Rectangle 390"/>
            <p:cNvSpPr>
              <a:spLocks noChangeArrowheads="1"/>
            </p:cNvSpPr>
            <p:nvPr/>
          </p:nvSpPr>
          <p:spPr bwMode="auto">
            <a:xfrm>
              <a:off x="403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5" name="Rectangle 391"/>
            <p:cNvSpPr>
              <a:spLocks noChangeArrowheads="1"/>
            </p:cNvSpPr>
            <p:nvPr/>
          </p:nvSpPr>
          <p:spPr bwMode="auto">
            <a:xfrm>
              <a:off x="408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6" name="Rectangle 392"/>
            <p:cNvSpPr>
              <a:spLocks noChangeArrowheads="1"/>
            </p:cNvSpPr>
            <p:nvPr/>
          </p:nvSpPr>
          <p:spPr bwMode="auto">
            <a:xfrm>
              <a:off x="369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7" name="Rectangle 393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8" name="Rectangle 394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59" name="Rectangle 395"/>
            <p:cNvSpPr>
              <a:spLocks noChangeArrowheads="1"/>
            </p:cNvSpPr>
            <p:nvPr/>
          </p:nvSpPr>
          <p:spPr bwMode="auto">
            <a:xfrm>
              <a:off x="384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0" name="Rectangle 396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1" name="Rectangle 397"/>
            <p:cNvSpPr>
              <a:spLocks noChangeArrowheads="1"/>
            </p:cNvSpPr>
            <p:nvPr/>
          </p:nvSpPr>
          <p:spPr bwMode="auto">
            <a:xfrm>
              <a:off x="393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2" name="Rectangle 398"/>
            <p:cNvSpPr>
              <a:spLocks noChangeArrowheads="1"/>
            </p:cNvSpPr>
            <p:nvPr/>
          </p:nvSpPr>
          <p:spPr bwMode="auto">
            <a:xfrm>
              <a:off x="398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3" name="Rectangle 399"/>
            <p:cNvSpPr>
              <a:spLocks noChangeArrowheads="1"/>
            </p:cNvSpPr>
            <p:nvPr/>
          </p:nvSpPr>
          <p:spPr bwMode="auto">
            <a:xfrm>
              <a:off x="403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4" name="Rectangle 400"/>
            <p:cNvSpPr>
              <a:spLocks noChangeArrowheads="1"/>
            </p:cNvSpPr>
            <p:nvPr/>
          </p:nvSpPr>
          <p:spPr bwMode="auto">
            <a:xfrm>
              <a:off x="408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5" name="Rectangle 401"/>
            <p:cNvSpPr>
              <a:spLocks noChangeArrowheads="1"/>
            </p:cNvSpPr>
            <p:nvPr/>
          </p:nvSpPr>
          <p:spPr bwMode="auto">
            <a:xfrm>
              <a:off x="412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6" name="Rectangle 402"/>
            <p:cNvSpPr>
              <a:spLocks noChangeArrowheads="1"/>
            </p:cNvSpPr>
            <p:nvPr/>
          </p:nvSpPr>
          <p:spPr bwMode="auto">
            <a:xfrm>
              <a:off x="417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7" name="Rectangle 403"/>
            <p:cNvSpPr>
              <a:spLocks noChangeArrowheads="1"/>
            </p:cNvSpPr>
            <p:nvPr/>
          </p:nvSpPr>
          <p:spPr bwMode="auto">
            <a:xfrm>
              <a:off x="422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8" name="Rectangle 404"/>
            <p:cNvSpPr>
              <a:spLocks noChangeArrowheads="1"/>
            </p:cNvSpPr>
            <p:nvPr/>
          </p:nvSpPr>
          <p:spPr bwMode="auto">
            <a:xfrm>
              <a:off x="427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69" name="Rectangle 405"/>
            <p:cNvSpPr>
              <a:spLocks noChangeArrowheads="1"/>
            </p:cNvSpPr>
            <p:nvPr/>
          </p:nvSpPr>
          <p:spPr bwMode="auto">
            <a:xfrm>
              <a:off x="432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0" name="Rectangle 406"/>
            <p:cNvSpPr>
              <a:spLocks noChangeArrowheads="1"/>
            </p:cNvSpPr>
            <p:nvPr/>
          </p:nvSpPr>
          <p:spPr bwMode="auto">
            <a:xfrm>
              <a:off x="436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1" name="Rectangle 407"/>
            <p:cNvSpPr>
              <a:spLocks noChangeArrowheads="1"/>
            </p:cNvSpPr>
            <p:nvPr/>
          </p:nvSpPr>
          <p:spPr bwMode="auto">
            <a:xfrm>
              <a:off x="441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2" name="Rectangle 408"/>
            <p:cNvSpPr>
              <a:spLocks noChangeArrowheads="1"/>
            </p:cNvSpPr>
            <p:nvPr/>
          </p:nvSpPr>
          <p:spPr bwMode="auto">
            <a:xfrm>
              <a:off x="446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3" name="Rectangle 409"/>
            <p:cNvSpPr>
              <a:spLocks noChangeArrowheads="1"/>
            </p:cNvSpPr>
            <p:nvPr/>
          </p:nvSpPr>
          <p:spPr bwMode="auto">
            <a:xfrm>
              <a:off x="451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4" name="Rectangle 410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5" name="Rectangle 411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6" name="Rectangle 412"/>
            <p:cNvSpPr>
              <a:spLocks noChangeArrowheads="1"/>
            </p:cNvSpPr>
            <p:nvPr/>
          </p:nvSpPr>
          <p:spPr bwMode="auto">
            <a:xfrm>
              <a:off x="465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7" name="Rectangle 413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8" name="Rectangle 414"/>
            <p:cNvSpPr>
              <a:spLocks noChangeArrowheads="1"/>
            </p:cNvSpPr>
            <p:nvPr/>
          </p:nvSpPr>
          <p:spPr bwMode="auto">
            <a:xfrm>
              <a:off x="4224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79" name="Rectangle 415"/>
            <p:cNvSpPr>
              <a:spLocks noChangeArrowheads="1"/>
            </p:cNvSpPr>
            <p:nvPr/>
          </p:nvSpPr>
          <p:spPr bwMode="auto">
            <a:xfrm>
              <a:off x="427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0" name="Rectangle 416"/>
            <p:cNvSpPr>
              <a:spLocks noChangeArrowheads="1"/>
            </p:cNvSpPr>
            <p:nvPr/>
          </p:nvSpPr>
          <p:spPr bwMode="auto">
            <a:xfrm>
              <a:off x="432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1" name="Rectangle 417"/>
            <p:cNvSpPr>
              <a:spLocks noChangeArrowheads="1"/>
            </p:cNvSpPr>
            <p:nvPr/>
          </p:nvSpPr>
          <p:spPr bwMode="auto">
            <a:xfrm>
              <a:off x="4368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2" name="Rectangle 418"/>
            <p:cNvSpPr>
              <a:spLocks noChangeArrowheads="1"/>
            </p:cNvSpPr>
            <p:nvPr/>
          </p:nvSpPr>
          <p:spPr bwMode="auto">
            <a:xfrm>
              <a:off x="4416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3" name="Rectangle 419"/>
            <p:cNvSpPr>
              <a:spLocks noChangeArrowheads="1"/>
            </p:cNvSpPr>
            <p:nvPr/>
          </p:nvSpPr>
          <p:spPr bwMode="auto">
            <a:xfrm>
              <a:off x="422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4" name="Rectangle 420"/>
            <p:cNvSpPr>
              <a:spLocks noChangeArrowheads="1"/>
            </p:cNvSpPr>
            <p:nvPr/>
          </p:nvSpPr>
          <p:spPr bwMode="auto">
            <a:xfrm>
              <a:off x="427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5" name="Rectangle 421"/>
            <p:cNvSpPr>
              <a:spLocks noChangeArrowheads="1"/>
            </p:cNvSpPr>
            <p:nvPr/>
          </p:nvSpPr>
          <p:spPr bwMode="auto">
            <a:xfrm>
              <a:off x="432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6" name="Rectangle 422"/>
            <p:cNvSpPr>
              <a:spLocks noChangeArrowheads="1"/>
            </p:cNvSpPr>
            <p:nvPr/>
          </p:nvSpPr>
          <p:spPr bwMode="auto">
            <a:xfrm>
              <a:off x="436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7" name="Rectangle 423"/>
            <p:cNvSpPr>
              <a:spLocks noChangeArrowheads="1"/>
            </p:cNvSpPr>
            <p:nvPr/>
          </p:nvSpPr>
          <p:spPr bwMode="auto">
            <a:xfrm>
              <a:off x="4368" y="177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8" name="Rectangle 424"/>
            <p:cNvSpPr>
              <a:spLocks noChangeArrowheads="1"/>
            </p:cNvSpPr>
            <p:nvPr/>
          </p:nvSpPr>
          <p:spPr bwMode="auto">
            <a:xfrm>
              <a:off x="436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89" name="Rectangle 425"/>
            <p:cNvSpPr>
              <a:spLocks noChangeArrowheads="1"/>
            </p:cNvSpPr>
            <p:nvPr/>
          </p:nvSpPr>
          <p:spPr bwMode="auto">
            <a:xfrm>
              <a:off x="441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0" name="Rectangle 426"/>
            <p:cNvSpPr>
              <a:spLocks noChangeArrowheads="1"/>
            </p:cNvSpPr>
            <p:nvPr/>
          </p:nvSpPr>
          <p:spPr bwMode="auto">
            <a:xfrm>
              <a:off x="446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1" name="Rectangle 427"/>
            <p:cNvSpPr>
              <a:spLocks noChangeArrowheads="1"/>
            </p:cNvSpPr>
            <p:nvPr/>
          </p:nvSpPr>
          <p:spPr bwMode="auto">
            <a:xfrm>
              <a:off x="422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2" name="Rectangle 428"/>
            <p:cNvSpPr>
              <a:spLocks noChangeArrowheads="1"/>
            </p:cNvSpPr>
            <p:nvPr/>
          </p:nvSpPr>
          <p:spPr bwMode="auto">
            <a:xfrm>
              <a:off x="427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3" name="Rectangle 429"/>
            <p:cNvSpPr>
              <a:spLocks noChangeArrowheads="1"/>
            </p:cNvSpPr>
            <p:nvPr/>
          </p:nvSpPr>
          <p:spPr bwMode="auto">
            <a:xfrm>
              <a:off x="432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4" name="Rectangle 430"/>
            <p:cNvSpPr>
              <a:spLocks noChangeArrowheads="1"/>
            </p:cNvSpPr>
            <p:nvPr/>
          </p:nvSpPr>
          <p:spPr bwMode="auto">
            <a:xfrm>
              <a:off x="436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5" name="Rectangle 431"/>
            <p:cNvSpPr>
              <a:spLocks noChangeArrowheads="1"/>
            </p:cNvSpPr>
            <p:nvPr/>
          </p:nvSpPr>
          <p:spPr bwMode="auto">
            <a:xfrm>
              <a:off x="4416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6" name="Rectangle 432"/>
            <p:cNvSpPr>
              <a:spLocks noChangeArrowheads="1"/>
            </p:cNvSpPr>
            <p:nvPr/>
          </p:nvSpPr>
          <p:spPr bwMode="auto">
            <a:xfrm>
              <a:off x="4464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7" name="Rectangle 433"/>
            <p:cNvSpPr>
              <a:spLocks noChangeArrowheads="1"/>
            </p:cNvSpPr>
            <p:nvPr/>
          </p:nvSpPr>
          <p:spPr bwMode="auto">
            <a:xfrm>
              <a:off x="4512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8" name="Rectangle 434"/>
            <p:cNvSpPr>
              <a:spLocks noChangeArrowheads="1"/>
            </p:cNvSpPr>
            <p:nvPr/>
          </p:nvSpPr>
          <p:spPr bwMode="auto">
            <a:xfrm>
              <a:off x="4560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99" name="Rectangle 435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00" name="Rectangle 436"/>
            <p:cNvSpPr>
              <a:spLocks noChangeArrowheads="1"/>
            </p:cNvSpPr>
            <p:nvPr/>
          </p:nvSpPr>
          <p:spPr bwMode="auto">
            <a:xfrm>
              <a:off x="3696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7501" name="Rectangle 437"/>
            <p:cNvSpPr>
              <a:spLocks noChangeArrowheads="1"/>
            </p:cNvSpPr>
            <p:nvPr/>
          </p:nvSpPr>
          <p:spPr bwMode="auto">
            <a:xfrm>
              <a:off x="475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02" name="Rectangle 438"/>
            <p:cNvSpPr>
              <a:spLocks noChangeArrowheads="1"/>
            </p:cNvSpPr>
            <p:nvPr/>
          </p:nvSpPr>
          <p:spPr bwMode="auto">
            <a:xfrm>
              <a:off x="480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03" name="Rectangle 439"/>
            <p:cNvSpPr>
              <a:spLocks noChangeArrowheads="1"/>
            </p:cNvSpPr>
            <p:nvPr/>
          </p:nvSpPr>
          <p:spPr bwMode="auto">
            <a:xfrm>
              <a:off x="484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04" name="Rectangle 440"/>
            <p:cNvSpPr>
              <a:spLocks noChangeArrowheads="1"/>
            </p:cNvSpPr>
            <p:nvPr/>
          </p:nvSpPr>
          <p:spPr bwMode="auto">
            <a:xfrm>
              <a:off x="4752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05" name="Rectangle 441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06" name="Rectangle 442"/>
            <p:cNvSpPr>
              <a:spLocks noChangeArrowheads="1"/>
            </p:cNvSpPr>
            <p:nvPr/>
          </p:nvSpPr>
          <p:spPr bwMode="auto">
            <a:xfrm>
              <a:off x="4848" y="168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07" name="Rectangle 443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08" name="Rectangle 444"/>
            <p:cNvSpPr>
              <a:spLocks noChangeArrowheads="1"/>
            </p:cNvSpPr>
            <p:nvPr/>
          </p:nvSpPr>
          <p:spPr bwMode="auto">
            <a:xfrm>
              <a:off x="484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7420" name="Text Box 473"/>
          <p:cNvSpPr txBox="1">
            <a:spLocks noChangeArrowheads="1"/>
          </p:cNvSpPr>
          <p:nvPr/>
        </p:nvSpPr>
        <p:spPr bwMode="auto">
          <a:xfrm>
            <a:off x="1844968" y="3581400"/>
            <a:ext cx="593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Times Roman" pitchFamily="18" charset="0"/>
              </a:rPr>
              <a:t>dense</a:t>
            </a:r>
            <a:endParaRPr lang="en-US" i="1" dirty="0">
              <a:solidFill>
                <a:srgbClr val="0000FF"/>
              </a:solidFill>
              <a:latin typeface="Times Roman" pitchFamily="18" charset="0"/>
            </a:endParaRPr>
          </a:p>
        </p:txBody>
      </p:sp>
      <p:sp>
        <p:nvSpPr>
          <p:cNvPr id="57421" name="Text Box 474"/>
          <p:cNvSpPr txBox="1">
            <a:spLocks noChangeArrowheads="1"/>
          </p:cNvSpPr>
          <p:nvPr/>
        </p:nvSpPr>
        <p:spPr bwMode="auto">
          <a:xfrm>
            <a:off x="4347603" y="3581400"/>
            <a:ext cx="6815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Times Roman" pitchFamily="18" charset="0"/>
              </a:rPr>
              <a:t>strided</a:t>
            </a:r>
            <a:endParaRPr lang="en-US" i="1" dirty="0">
              <a:solidFill>
                <a:srgbClr val="0000FF"/>
              </a:solidFill>
              <a:latin typeface="Times Roman" pitchFamily="18" charset="0"/>
            </a:endParaRPr>
          </a:p>
        </p:txBody>
      </p:sp>
      <p:sp>
        <p:nvSpPr>
          <p:cNvPr id="57422" name="Text Box 475"/>
          <p:cNvSpPr txBox="1">
            <a:spLocks noChangeArrowheads="1"/>
          </p:cNvSpPr>
          <p:nvPr/>
        </p:nvSpPr>
        <p:spPr bwMode="auto">
          <a:xfrm>
            <a:off x="6781800" y="3581400"/>
            <a:ext cx="651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Times Roman" pitchFamily="18" charset="0"/>
              </a:rPr>
              <a:t>sparse</a:t>
            </a:r>
            <a:endParaRPr lang="en-US" i="1" dirty="0">
              <a:solidFill>
                <a:srgbClr val="0000FF"/>
              </a:solidFill>
              <a:latin typeface="Times Roman" pitchFamily="18" charset="0"/>
            </a:endParaRPr>
          </a:p>
        </p:txBody>
      </p:sp>
      <p:sp>
        <p:nvSpPr>
          <p:cNvPr id="57423" name="Text Box 476"/>
          <p:cNvSpPr txBox="1">
            <a:spLocks noChangeArrowheads="1"/>
          </p:cNvSpPr>
          <p:nvPr/>
        </p:nvSpPr>
        <p:spPr bwMode="auto">
          <a:xfrm>
            <a:off x="1143000" y="4495800"/>
            <a:ext cx="6815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Times Roman" pitchFamily="18" charset="0"/>
              </a:rPr>
              <a:t>graphs</a:t>
            </a:r>
            <a:endParaRPr lang="en-US" i="1" dirty="0">
              <a:solidFill>
                <a:srgbClr val="0000FF"/>
              </a:solidFill>
              <a:latin typeface="Times Roman" pitchFamily="18" charset="0"/>
            </a:endParaRPr>
          </a:p>
        </p:txBody>
      </p:sp>
      <p:sp>
        <p:nvSpPr>
          <p:cNvPr id="454" name="Text Box 477"/>
          <p:cNvSpPr txBox="1">
            <a:spLocks noChangeArrowheads="1"/>
          </p:cNvSpPr>
          <p:nvPr/>
        </p:nvSpPr>
        <p:spPr bwMode="auto">
          <a:xfrm>
            <a:off x="5114641" y="4648200"/>
            <a:ext cx="981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  <a:latin typeface="Times Roman" pitchFamily="18" charset="0"/>
              </a:rPr>
              <a:t>associative</a:t>
            </a:r>
            <a:endParaRPr lang="en-US" i="1" dirty="0">
              <a:solidFill>
                <a:srgbClr val="0000FF"/>
              </a:solidFill>
              <a:latin typeface="Times Roman" pitchFamily="18" charset="0"/>
            </a:endParaRPr>
          </a:p>
        </p:txBody>
      </p:sp>
      <p:sp>
        <p:nvSpPr>
          <p:cNvPr id="470" name="Striped Right Arrow 469"/>
          <p:cNvSpPr/>
          <p:nvPr/>
        </p:nvSpPr>
        <p:spPr bwMode="auto">
          <a:xfrm>
            <a:off x="7616608" y="6096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" name="Text Box 63"/>
          <p:cNvSpPr txBox="1">
            <a:spLocks noChangeArrowheads="1"/>
          </p:cNvSpPr>
          <p:nvPr/>
        </p:nvSpPr>
        <p:spPr bwMode="auto">
          <a:xfrm>
            <a:off x="6272213" y="4051300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steve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486" name="Text Box 64"/>
          <p:cNvSpPr txBox="1">
            <a:spLocks noChangeArrowheads="1"/>
          </p:cNvSpPr>
          <p:nvPr/>
        </p:nvSpPr>
        <p:spPr bwMode="auto">
          <a:xfrm>
            <a:off x="6272213" y="4267200"/>
            <a:ext cx="542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lee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87" name="Text Box 65"/>
          <p:cNvSpPr txBox="1">
            <a:spLocks noChangeArrowheads="1"/>
          </p:cNvSpPr>
          <p:nvPr/>
        </p:nvSpPr>
        <p:spPr bwMode="auto">
          <a:xfrm>
            <a:off x="6272213" y="449580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sung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88" name="Text Box 66"/>
          <p:cNvSpPr txBox="1">
            <a:spLocks noChangeArrowheads="1"/>
          </p:cNvSpPr>
          <p:nvPr/>
        </p:nvSpPr>
        <p:spPr bwMode="auto">
          <a:xfrm>
            <a:off x="6289675" y="4724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david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489" name="Text Box 67"/>
          <p:cNvSpPr txBox="1">
            <a:spLocks noChangeArrowheads="1"/>
          </p:cNvSpPr>
          <p:nvPr/>
        </p:nvSpPr>
        <p:spPr bwMode="auto">
          <a:xfrm>
            <a:off x="6289675" y="4946650"/>
            <a:ext cx="731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jacob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90" name="Text Box 68"/>
          <p:cNvSpPr txBox="1">
            <a:spLocks noChangeArrowheads="1"/>
          </p:cNvSpPr>
          <p:nvPr/>
        </p:nvSpPr>
        <p:spPr bwMode="auto">
          <a:xfrm>
            <a:off x="6289675" y="5187950"/>
            <a:ext cx="75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albert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91" name="Text Box 69"/>
          <p:cNvSpPr txBox="1">
            <a:spLocks noChangeArrowheads="1"/>
          </p:cNvSpPr>
          <p:nvPr/>
        </p:nvSpPr>
        <p:spPr bwMode="auto">
          <a:xfrm>
            <a:off x="6289675" y="5410200"/>
            <a:ext cx="6635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brad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grpSp>
        <p:nvGrpSpPr>
          <p:cNvPr id="462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463" name="Rectangle 462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4" name="Rectangle 463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5" name="Rectangle 464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6" name="Rectangle 465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7" name="Rectangle 466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68" name="Rectangle 467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2" name="TextBox 491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493" name="TextBox 492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494" name="TextBox 493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495" name="TextBox 494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496" name="TextBox 495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497" name="TextBox 496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498" name="Circular Arrow 497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9" name="Circular Arrow 498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Parallelism: Domain Uses</a:t>
            </a:r>
          </a:p>
        </p:txBody>
      </p:sp>
      <p:sp>
        <p:nvSpPr>
          <p:cNvPr id="58372" name="Oval 3"/>
          <p:cNvSpPr>
            <a:spLocks noChangeArrowheads="1"/>
          </p:cNvSpPr>
          <p:nvPr/>
        </p:nvSpPr>
        <p:spPr bwMode="auto">
          <a:xfrm>
            <a:off x="32004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3" name="Oval 4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4" name="Oval 5"/>
          <p:cNvSpPr>
            <a:spLocks noChangeArrowheads="1"/>
          </p:cNvSpPr>
          <p:nvPr/>
        </p:nvSpPr>
        <p:spPr bwMode="auto">
          <a:xfrm>
            <a:off x="36576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5" name="Oval 6"/>
          <p:cNvSpPr>
            <a:spLocks noChangeArrowheads="1"/>
          </p:cNvSpPr>
          <p:nvPr/>
        </p:nvSpPr>
        <p:spPr bwMode="auto">
          <a:xfrm>
            <a:off x="40386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6" name="Oval 7"/>
          <p:cNvSpPr>
            <a:spLocks noChangeArrowheads="1"/>
          </p:cNvSpPr>
          <p:nvPr/>
        </p:nvSpPr>
        <p:spPr bwMode="auto">
          <a:xfrm>
            <a:off x="40386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7" name="Oval 8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8" name="Oval 9"/>
          <p:cNvSpPr>
            <a:spLocks noChangeArrowheads="1"/>
          </p:cNvSpPr>
          <p:nvPr/>
        </p:nvSpPr>
        <p:spPr bwMode="auto">
          <a:xfrm>
            <a:off x="30480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9" name="Oval 10"/>
          <p:cNvSpPr>
            <a:spLocks noChangeArrowheads="1"/>
          </p:cNvSpPr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0" name="Oval 11"/>
          <p:cNvSpPr>
            <a:spLocks noChangeArrowheads="1"/>
          </p:cNvSpPr>
          <p:nvPr/>
        </p:nvSpPr>
        <p:spPr bwMode="auto">
          <a:xfrm>
            <a:off x="3429000" y="5181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1" name="Oval 12"/>
          <p:cNvSpPr>
            <a:spLocks noChangeArrowheads="1"/>
          </p:cNvSpPr>
          <p:nvPr/>
        </p:nvSpPr>
        <p:spPr bwMode="auto">
          <a:xfrm>
            <a:off x="2819400" y="5334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2" name="Oval 1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3" name="Oval 14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4" name="Oval 15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5" name="Oval 16"/>
          <p:cNvSpPr>
            <a:spLocks noChangeArrowheads="1"/>
          </p:cNvSpPr>
          <p:nvPr/>
        </p:nvSpPr>
        <p:spPr bwMode="auto">
          <a:xfrm>
            <a:off x="22098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6" name="Oval 17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7" name="Oval 18"/>
          <p:cNvSpPr>
            <a:spLocks noChangeArrowheads="1"/>
          </p:cNvSpPr>
          <p:nvPr/>
        </p:nvSpPr>
        <p:spPr bwMode="auto">
          <a:xfrm>
            <a:off x="16002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8" name="Oval 19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8389" name="AutoShape 20"/>
          <p:cNvCxnSpPr>
            <a:cxnSpLocks noChangeShapeType="1"/>
            <a:stCxn id="58387" idx="7"/>
            <a:endCxn id="58386" idx="3"/>
          </p:cNvCxnSpPr>
          <p:nvPr/>
        </p:nvCxnSpPr>
        <p:spPr bwMode="auto">
          <a:xfrm flipV="1">
            <a:off x="1730375" y="4778375"/>
            <a:ext cx="2730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0" name="AutoShape 21"/>
          <p:cNvCxnSpPr>
            <a:cxnSpLocks noChangeShapeType="1"/>
            <a:stCxn id="58386" idx="7"/>
            <a:endCxn id="58382" idx="3"/>
          </p:cNvCxnSpPr>
          <p:nvPr/>
        </p:nvCxnSpPr>
        <p:spPr bwMode="auto">
          <a:xfrm flipV="1">
            <a:off x="2111375" y="4549775"/>
            <a:ext cx="2730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1" name="AutoShape 22"/>
          <p:cNvCxnSpPr>
            <a:cxnSpLocks noChangeShapeType="1"/>
            <a:stCxn id="58387" idx="5"/>
            <a:endCxn id="58385" idx="2"/>
          </p:cNvCxnSpPr>
          <p:nvPr/>
        </p:nvCxnSpPr>
        <p:spPr bwMode="auto">
          <a:xfrm>
            <a:off x="1730375" y="5083175"/>
            <a:ext cx="479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2" name="AutoShape 23"/>
          <p:cNvCxnSpPr>
            <a:cxnSpLocks noChangeShapeType="1"/>
            <a:stCxn id="58385" idx="1"/>
            <a:endCxn id="58386" idx="5"/>
          </p:cNvCxnSpPr>
          <p:nvPr/>
        </p:nvCxnSpPr>
        <p:spPr bwMode="auto">
          <a:xfrm flipH="1" flipV="1">
            <a:off x="2111375" y="4778375"/>
            <a:ext cx="120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3" name="AutoShape 24"/>
          <p:cNvCxnSpPr>
            <a:cxnSpLocks noChangeShapeType="1"/>
            <a:stCxn id="58377" idx="0"/>
            <a:endCxn id="58382" idx="4"/>
          </p:cNvCxnSpPr>
          <p:nvPr/>
        </p:nvCxnSpPr>
        <p:spPr bwMode="auto">
          <a:xfrm flipH="1" flipV="1">
            <a:off x="2438400" y="45720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4" name="AutoShape 25"/>
          <p:cNvCxnSpPr>
            <a:cxnSpLocks noChangeShapeType="1"/>
            <a:stCxn id="58377" idx="2"/>
            <a:endCxn id="58386" idx="6"/>
          </p:cNvCxnSpPr>
          <p:nvPr/>
        </p:nvCxnSpPr>
        <p:spPr bwMode="auto">
          <a:xfrm flipH="1" flipV="1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26"/>
          <p:cNvCxnSpPr>
            <a:cxnSpLocks noChangeShapeType="1"/>
            <a:stCxn id="58385" idx="7"/>
            <a:endCxn id="58377" idx="3"/>
          </p:cNvCxnSpPr>
          <p:nvPr/>
        </p:nvCxnSpPr>
        <p:spPr bwMode="auto">
          <a:xfrm flipV="1">
            <a:off x="2339975" y="5006975"/>
            <a:ext cx="1968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27"/>
          <p:cNvCxnSpPr>
            <a:cxnSpLocks noChangeShapeType="1"/>
            <a:stCxn id="58381" idx="1"/>
            <a:endCxn id="58385" idx="5"/>
          </p:cNvCxnSpPr>
          <p:nvPr/>
        </p:nvCxnSpPr>
        <p:spPr bwMode="auto">
          <a:xfrm flipH="1" flipV="1">
            <a:off x="2339975" y="5235575"/>
            <a:ext cx="5016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28"/>
          <p:cNvCxnSpPr>
            <a:cxnSpLocks noChangeShapeType="1"/>
            <a:stCxn id="58381" idx="1"/>
            <a:endCxn id="58377" idx="5"/>
          </p:cNvCxnSpPr>
          <p:nvPr/>
        </p:nvCxnSpPr>
        <p:spPr bwMode="auto">
          <a:xfrm flipH="1" flipV="1">
            <a:off x="2644775" y="5006975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29"/>
          <p:cNvCxnSpPr>
            <a:cxnSpLocks noChangeShapeType="1"/>
            <a:stCxn id="58382" idx="6"/>
            <a:endCxn id="58378" idx="2"/>
          </p:cNvCxnSpPr>
          <p:nvPr/>
        </p:nvCxnSpPr>
        <p:spPr bwMode="auto">
          <a:xfrm flipV="1">
            <a:off x="2514600" y="44196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9" name="AutoShape 30"/>
          <p:cNvCxnSpPr>
            <a:cxnSpLocks noChangeShapeType="1"/>
            <a:stCxn id="58377" idx="7"/>
            <a:endCxn id="58378" idx="3"/>
          </p:cNvCxnSpPr>
          <p:nvPr/>
        </p:nvCxnSpPr>
        <p:spPr bwMode="auto">
          <a:xfrm flipV="1">
            <a:off x="2644775" y="4473575"/>
            <a:ext cx="425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31"/>
          <p:cNvCxnSpPr>
            <a:cxnSpLocks noChangeShapeType="1"/>
            <a:stCxn id="58377" idx="6"/>
            <a:endCxn id="58372" idx="2"/>
          </p:cNvCxnSpPr>
          <p:nvPr/>
        </p:nvCxnSpPr>
        <p:spPr bwMode="auto">
          <a:xfrm flipV="1">
            <a:off x="2667000" y="48768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32"/>
          <p:cNvCxnSpPr>
            <a:cxnSpLocks noChangeShapeType="1"/>
            <a:stCxn id="58372" idx="0"/>
            <a:endCxn id="58378" idx="5"/>
          </p:cNvCxnSpPr>
          <p:nvPr/>
        </p:nvCxnSpPr>
        <p:spPr bwMode="auto">
          <a:xfrm flipH="1" flipV="1">
            <a:off x="3178175" y="4473575"/>
            <a:ext cx="98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33"/>
          <p:cNvCxnSpPr>
            <a:cxnSpLocks noChangeShapeType="1"/>
            <a:stCxn id="58381" idx="7"/>
            <a:endCxn id="58372" idx="3"/>
          </p:cNvCxnSpPr>
          <p:nvPr/>
        </p:nvCxnSpPr>
        <p:spPr bwMode="auto">
          <a:xfrm flipV="1">
            <a:off x="2949575" y="4930775"/>
            <a:ext cx="2730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3" name="AutoShape 34"/>
          <p:cNvCxnSpPr>
            <a:cxnSpLocks noChangeShapeType="1"/>
            <a:stCxn id="58380" idx="2"/>
            <a:endCxn id="58381" idx="6"/>
          </p:cNvCxnSpPr>
          <p:nvPr/>
        </p:nvCxnSpPr>
        <p:spPr bwMode="auto">
          <a:xfrm flipH="1">
            <a:off x="2971800" y="5257800"/>
            <a:ext cx="457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35"/>
          <p:cNvCxnSpPr>
            <a:cxnSpLocks noChangeShapeType="1"/>
            <a:stCxn id="58380" idx="1"/>
            <a:endCxn id="58372" idx="5"/>
          </p:cNvCxnSpPr>
          <p:nvPr/>
        </p:nvCxnSpPr>
        <p:spPr bwMode="auto">
          <a:xfrm flipH="1" flipV="1">
            <a:off x="33305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5" name="AutoShape 36"/>
          <p:cNvCxnSpPr>
            <a:cxnSpLocks noChangeShapeType="1"/>
            <a:stCxn id="58373" idx="2"/>
            <a:endCxn id="58378" idx="6"/>
          </p:cNvCxnSpPr>
          <p:nvPr/>
        </p:nvCxnSpPr>
        <p:spPr bwMode="auto">
          <a:xfrm flipH="1" flipV="1">
            <a:off x="3200400" y="4419600"/>
            <a:ext cx="457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6" name="AutoShape 37"/>
          <p:cNvCxnSpPr>
            <a:cxnSpLocks noChangeShapeType="1"/>
            <a:stCxn id="58374" idx="2"/>
            <a:endCxn id="58372" idx="6"/>
          </p:cNvCxnSpPr>
          <p:nvPr/>
        </p:nvCxnSpPr>
        <p:spPr bwMode="auto">
          <a:xfrm flipH="1">
            <a:off x="3352800" y="4876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38"/>
          <p:cNvCxnSpPr>
            <a:cxnSpLocks noChangeShapeType="1"/>
            <a:stCxn id="58372" idx="7"/>
            <a:endCxn id="58373" idx="3"/>
          </p:cNvCxnSpPr>
          <p:nvPr/>
        </p:nvCxnSpPr>
        <p:spPr bwMode="auto">
          <a:xfrm flipV="1">
            <a:off x="3330575" y="45497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39"/>
          <p:cNvCxnSpPr>
            <a:cxnSpLocks noChangeShapeType="1"/>
            <a:stCxn id="58374" idx="3"/>
            <a:endCxn id="58380" idx="7"/>
          </p:cNvCxnSpPr>
          <p:nvPr/>
        </p:nvCxnSpPr>
        <p:spPr bwMode="auto">
          <a:xfrm flipH="1">
            <a:off x="35591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9" name="AutoShape 40"/>
          <p:cNvCxnSpPr>
            <a:cxnSpLocks noChangeShapeType="1"/>
            <a:stCxn id="58374" idx="0"/>
            <a:endCxn id="58373" idx="4"/>
          </p:cNvCxnSpPr>
          <p:nvPr/>
        </p:nvCxnSpPr>
        <p:spPr bwMode="auto">
          <a:xfrm flipV="1">
            <a:off x="3733800" y="4572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0" name="AutoShape 41"/>
          <p:cNvCxnSpPr>
            <a:cxnSpLocks noChangeShapeType="1"/>
            <a:stCxn id="58373" idx="6"/>
            <a:endCxn id="58379" idx="3"/>
          </p:cNvCxnSpPr>
          <p:nvPr/>
        </p:nvCxnSpPr>
        <p:spPr bwMode="auto">
          <a:xfrm flipV="1">
            <a:off x="3810000" y="4473575"/>
            <a:ext cx="1746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42"/>
          <p:cNvCxnSpPr>
            <a:cxnSpLocks noChangeShapeType="1"/>
            <a:stCxn id="58374" idx="7"/>
            <a:endCxn id="58379" idx="4"/>
          </p:cNvCxnSpPr>
          <p:nvPr/>
        </p:nvCxnSpPr>
        <p:spPr bwMode="auto">
          <a:xfrm flipV="1">
            <a:off x="3787775" y="4495800"/>
            <a:ext cx="250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2" name="AutoShape 43"/>
          <p:cNvCxnSpPr>
            <a:cxnSpLocks noChangeShapeType="1"/>
            <a:stCxn id="58380" idx="6"/>
            <a:endCxn id="58388" idx="3"/>
          </p:cNvCxnSpPr>
          <p:nvPr/>
        </p:nvCxnSpPr>
        <p:spPr bwMode="auto">
          <a:xfrm flipV="1">
            <a:off x="3581400" y="5083175"/>
            <a:ext cx="250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44"/>
          <p:cNvCxnSpPr>
            <a:cxnSpLocks noChangeShapeType="1"/>
            <a:stCxn id="58374" idx="5"/>
            <a:endCxn id="58388" idx="1"/>
          </p:cNvCxnSpPr>
          <p:nvPr/>
        </p:nvCxnSpPr>
        <p:spPr bwMode="auto">
          <a:xfrm>
            <a:off x="3787775" y="4930775"/>
            <a:ext cx="44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45"/>
          <p:cNvCxnSpPr>
            <a:cxnSpLocks noChangeShapeType="1"/>
            <a:stCxn id="58376" idx="0"/>
            <a:endCxn id="58383" idx="3"/>
          </p:cNvCxnSpPr>
          <p:nvPr/>
        </p:nvCxnSpPr>
        <p:spPr bwMode="auto">
          <a:xfrm flipV="1">
            <a:off x="4114800" y="50069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5" name="AutoShape 46"/>
          <p:cNvCxnSpPr>
            <a:cxnSpLocks noChangeShapeType="1"/>
            <a:stCxn id="58388" idx="6"/>
            <a:endCxn id="58383" idx="2"/>
          </p:cNvCxnSpPr>
          <p:nvPr/>
        </p:nvCxnSpPr>
        <p:spPr bwMode="auto">
          <a:xfrm flipV="1">
            <a:off x="3962400" y="4953000"/>
            <a:ext cx="152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6" name="AutoShape 47"/>
          <p:cNvCxnSpPr>
            <a:cxnSpLocks noChangeShapeType="1"/>
            <a:stCxn id="58376" idx="1"/>
            <a:endCxn id="58388" idx="5"/>
          </p:cNvCxnSpPr>
          <p:nvPr/>
        </p:nvCxnSpPr>
        <p:spPr bwMode="auto">
          <a:xfrm flipH="1" flipV="1">
            <a:off x="3940175" y="50831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7" name="AutoShape 48"/>
          <p:cNvCxnSpPr>
            <a:cxnSpLocks noChangeShapeType="1"/>
            <a:stCxn id="58380" idx="5"/>
            <a:endCxn id="58376" idx="2"/>
          </p:cNvCxnSpPr>
          <p:nvPr/>
        </p:nvCxnSpPr>
        <p:spPr bwMode="auto">
          <a:xfrm flipV="1">
            <a:off x="3559175" y="5181600"/>
            <a:ext cx="4794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8" name="AutoShape 49"/>
          <p:cNvCxnSpPr>
            <a:cxnSpLocks noChangeShapeType="1"/>
            <a:stCxn id="58374" idx="6"/>
            <a:endCxn id="58375" idx="3"/>
          </p:cNvCxnSpPr>
          <p:nvPr/>
        </p:nvCxnSpPr>
        <p:spPr bwMode="auto">
          <a:xfrm flipV="1">
            <a:off x="3810000" y="4778375"/>
            <a:ext cx="2508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9" name="AutoShape 50"/>
          <p:cNvCxnSpPr>
            <a:cxnSpLocks noChangeShapeType="1"/>
            <a:stCxn id="58375" idx="0"/>
            <a:endCxn id="58379" idx="5"/>
          </p:cNvCxnSpPr>
          <p:nvPr/>
        </p:nvCxnSpPr>
        <p:spPr bwMode="auto">
          <a:xfrm flipH="1" flipV="1">
            <a:off x="4092575" y="4473575"/>
            <a:ext cx="222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0" name="AutoShape 51"/>
          <p:cNvCxnSpPr>
            <a:cxnSpLocks noChangeShapeType="1"/>
            <a:stCxn id="58388" idx="7"/>
            <a:endCxn id="58375" idx="3"/>
          </p:cNvCxnSpPr>
          <p:nvPr/>
        </p:nvCxnSpPr>
        <p:spPr bwMode="auto">
          <a:xfrm flipV="1">
            <a:off x="3940175" y="4778375"/>
            <a:ext cx="1206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1" name="AutoShape 52"/>
          <p:cNvCxnSpPr>
            <a:cxnSpLocks noChangeShapeType="1"/>
            <a:stCxn id="58383" idx="0"/>
            <a:endCxn id="58375" idx="5"/>
          </p:cNvCxnSpPr>
          <p:nvPr/>
        </p:nvCxnSpPr>
        <p:spPr bwMode="auto">
          <a:xfrm flipH="1" flipV="1">
            <a:off x="4168775" y="47783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2" name="AutoShape 53"/>
          <p:cNvCxnSpPr>
            <a:cxnSpLocks noChangeShapeType="1"/>
            <a:stCxn id="58384" idx="1"/>
            <a:endCxn id="58379" idx="6"/>
          </p:cNvCxnSpPr>
          <p:nvPr/>
        </p:nvCxnSpPr>
        <p:spPr bwMode="auto">
          <a:xfrm flipH="1" flipV="1">
            <a:off x="4114800" y="4419600"/>
            <a:ext cx="174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3" name="AutoShape 54"/>
          <p:cNvCxnSpPr>
            <a:cxnSpLocks noChangeShapeType="1"/>
            <a:stCxn id="58375" idx="7"/>
            <a:endCxn id="58384" idx="3"/>
          </p:cNvCxnSpPr>
          <p:nvPr/>
        </p:nvCxnSpPr>
        <p:spPr bwMode="auto">
          <a:xfrm flipV="1">
            <a:off x="4168775" y="46259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4" name="AutoShape 55"/>
          <p:cNvCxnSpPr>
            <a:cxnSpLocks noChangeShapeType="1"/>
            <a:stCxn id="58383" idx="7"/>
            <a:endCxn id="58384" idx="4"/>
          </p:cNvCxnSpPr>
          <p:nvPr/>
        </p:nvCxnSpPr>
        <p:spPr bwMode="auto">
          <a:xfrm flipV="1">
            <a:off x="4244975" y="4648200"/>
            <a:ext cx="98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425" name="Rectangle 56"/>
          <p:cNvSpPr>
            <a:spLocks noChangeArrowheads="1"/>
          </p:cNvSpPr>
          <p:nvPr/>
        </p:nvSpPr>
        <p:spPr bwMode="auto">
          <a:xfrm>
            <a:off x="6096000" y="4083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26" name="Rectangle 57"/>
          <p:cNvSpPr>
            <a:spLocks noChangeArrowheads="1"/>
          </p:cNvSpPr>
          <p:nvPr/>
        </p:nvSpPr>
        <p:spPr bwMode="auto">
          <a:xfrm>
            <a:off x="6096000" y="4311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27" name="Rectangle 58"/>
          <p:cNvSpPr>
            <a:spLocks noChangeArrowheads="1"/>
          </p:cNvSpPr>
          <p:nvPr/>
        </p:nvSpPr>
        <p:spPr bwMode="auto">
          <a:xfrm>
            <a:off x="6096000" y="45402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28" name="Rectangle 59"/>
          <p:cNvSpPr>
            <a:spLocks noChangeArrowheads="1"/>
          </p:cNvSpPr>
          <p:nvPr/>
        </p:nvSpPr>
        <p:spPr bwMode="auto">
          <a:xfrm>
            <a:off x="6096000" y="47688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29" name="Rectangle 60"/>
          <p:cNvSpPr>
            <a:spLocks noChangeArrowheads="1"/>
          </p:cNvSpPr>
          <p:nvPr/>
        </p:nvSpPr>
        <p:spPr bwMode="auto">
          <a:xfrm>
            <a:off x="6096000" y="49974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30" name="Rectangle 61"/>
          <p:cNvSpPr>
            <a:spLocks noChangeArrowheads="1"/>
          </p:cNvSpPr>
          <p:nvPr/>
        </p:nvSpPr>
        <p:spPr bwMode="auto">
          <a:xfrm>
            <a:off x="6096000" y="5226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31" name="Rectangle 62"/>
          <p:cNvSpPr>
            <a:spLocks noChangeArrowheads="1"/>
          </p:cNvSpPr>
          <p:nvPr/>
        </p:nvSpPr>
        <p:spPr bwMode="auto">
          <a:xfrm>
            <a:off x="6096000" y="5454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39" name="Rectangle 70"/>
          <p:cNvSpPr>
            <a:spLocks noChangeArrowheads="1"/>
          </p:cNvSpPr>
          <p:nvPr/>
        </p:nvSpPr>
        <p:spPr bwMode="auto">
          <a:xfrm>
            <a:off x="6096000" y="4083050"/>
            <a:ext cx="2286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162050" y="2786063"/>
            <a:ext cx="1905000" cy="762000"/>
            <a:chOff x="528" y="1632"/>
            <a:chExt cx="1200" cy="480"/>
          </a:xfrm>
        </p:grpSpPr>
        <p:sp>
          <p:nvSpPr>
            <p:cNvPr id="58565" name="Rectangle 73"/>
            <p:cNvSpPr>
              <a:spLocks noChangeArrowheads="1"/>
            </p:cNvSpPr>
            <p:nvPr/>
          </p:nvSpPr>
          <p:spPr bwMode="auto">
            <a:xfrm>
              <a:off x="52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66" name="Rectangle 74"/>
            <p:cNvSpPr>
              <a:spLocks noChangeArrowheads="1"/>
            </p:cNvSpPr>
            <p:nvPr/>
          </p:nvSpPr>
          <p:spPr bwMode="auto">
            <a:xfrm>
              <a:off x="57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67" name="Rectangle 75"/>
            <p:cNvSpPr>
              <a:spLocks noChangeArrowheads="1"/>
            </p:cNvSpPr>
            <p:nvPr/>
          </p:nvSpPr>
          <p:spPr bwMode="auto">
            <a:xfrm>
              <a:off x="62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68" name="Rectangle 76"/>
            <p:cNvSpPr>
              <a:spLocks noChangeArrowheads="1"/>
            </p:cNvSpPr>
            <p:nvPr/>
          </p:nvSpPr>
          <p:spPr bwMode="auto">
            <a:xfrm>
              <a:off x="67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69" name="Rectangle 77"/>
            <p:cNvSpPr>
              <a:spLocks noChangeArrowheads="1"/>
            </p:cNvSpPr>
            <p:nvPr/>
          </p:nvSpPr>
          <p:spPr bwMode="auto">
            <a:xfrm>
              <a:off x="72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0" name="Rectangle 78"/>
            <p:cNvSpPr>
              <a:spLocks noChangeArrowheads="1"/>
            </p:cNvSpPr>
            <p:nvPr/>
          </p:nvSpPr>
          <p:spPr bwMode="auto">
            <a:xfrm>
              <a:off x="76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1" name="Rectangle 79"/>
            <p:cNvSpPr>
              <a:spLocks noChangeArrowheads="1"/>
            </p:cNvSpPr>
            <p:nvPr/>
          </p:nvSpPr>
          <p:spPr bwMode="auto">
            <a:xfrm>
              <a:off x="81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2" name="Rectangle 80"/>
            <p:cNvSpPr>
              <a:spLocks noChangeArrowheads="1"/>
            </p:cNvSpPr>
            <p:nvPr/>
          </p:nvSpPr>
          <p:spPr bwMode="auto">
            <a:xfrm>
              <a:off x="86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3" name="Rectangle 81"/>
            <p:cNvSpPr>
              <a:spLocks noChangeArrowheads="1"/>
            </p:cNvSpPr>
            <p:nvPr/>
          </p:nvSpPr>
          <p:spPr bwMode="auto">
            <a:xfrm>
              <a:off x="91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4" name="Rectangle 82"/>
            <p:cNvSpPr>
              <a:spLocks noChangeArrowheads="1"/>
            </p:cNvSpPr>
            <p:nvPr/>
          </p:nvSpPr>
          <p:spPr bwMode="auto">
            <a:xfrm>
              <a:off x="96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5" name="Rectangle 83"/>
            <p:cNvSpPr>
              <a:spLocks noChangeArrowheads="1"/>
            </p:cNvSpPr>
            <p:nvPr/>
          </p:nvSpPr>
          <p:spPr bwMode="auto">
            <a:xfrm>
              <a:off x="100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6" name="Rectangle 84"/>
            <p:cNvSpPr>
              <a:spLocks noChangeArrowheads="1"/>
            </p:cNvSpPr>
            <p:nvPr/>
          </p:nvSpPr>
          <p:spPr bwMode="auto">
            <a:xfrm>
              <a:off x="52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7" name="Rectangle 85"/>
            <p:cNvSpPr>
              <a:spLocks noChangeArrowheads="1"/>
            </p:cNvSpPr>
            <p:nvPr/>
          </p:nvSpPr>
          <p:spPr bwMode="auto">
            <a:xfrm>
              <a:off x="57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8" name="Rectangle 86"/>
            <p:cNvSpPr>
              <a:spLocks noChangeArrowheads="1"/>
            </p:cNvSpPr>
            <p:nvPr/>
          </p:nvSpPr>
          <p:spPr bwMode="auto">
            <a:xfrm>
              <a:off x="62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79" name="Rectangle 87"/>
            <p:cNvSpPr>
              <a:spLocks noChangeArrowheads="1"/>
            </p:cNvSpPr>
            <p:nvPr/>
          </p:nvSpPr>
          <p:spPr bwMode="auto">
            <a:xfrm>
              <a:off x="67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0" name="Rectangle 88"/>
            <p:cNvSpPr>
              <a:spLocks noChangeArrowheads="1"/>
            </p:cNvSpPr>
            <p:nvPr/>
          </p:nvSpPr>
          <p:spPr bwMode="auto">
            <a:xfrm>
              <a:off x="72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1" name="Rectangle 89"/>
            <p:cNvSpPr>
              <a:spLocks noChangeArrowheads="1"/>
            </p:cNvSpPr>
            <p:nvPr/>
          </p:nvSpPr>
          <p:spPr bwMode="auto">
            <a:xfrm>
              <a:off x="76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2" name="Rectangle 90"/>
            <p:cNvSpPr>
              <a:spLocks noChangeArrowheads="1"/>
            </p:cNvSpPr>
            <p:nvPr/>
          </p:nvSpPr>
          <p:spPr bwMode="auto">
            <a:xfrm>
              <a:off x="81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3" name="Rectangle 91"/>
            <p:cNvSpPr>
              <a:spLocks noChangeArrowheads="1"/>
            </p:cNvSpPr>
            <p:nvPr/>
          </p:nvSpPr>
          <p:spPr bwMode="auto">
            <a:xfrm>
              <a:off x="86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4" name="Rectangle 92"/>
            <p:cNvSpPr>
              <a:spLocks noChangeArrowheads="1"/>
            </p:cNvSpPr>
            <p:nvPr/>
          </p:nvSpPr>
          <p:spPr bwMode="auto">
            <a:xfrm>
              <a:off x="91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5" name="Rectangle 93"/>
            <p:cNvSpPr>
              <a:spLocks noChangeArrowheads="1"/>
            </p:cNvSpPr>
            <p:nvPr/>
          </p:nvSpPr>
          <p:spPr bwMode="auto">
            <a:xfrm>
              <a:off x="96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6" name="Rectangle 94"/>
            <p:cNvSpPr>
              <a:spLocks noChangeArrowheads="1"/>
            </p:cNvSpPr>
            <p:nvPr/>
          </p:nvSpPr>
          <p:spPr bwMode="auto">
            <a:xfrm>
              <a:off x="100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7" name="Rectangle 95"/>
            <p:cNvSpPr>
              <a:spLocks noChangeArrowheads="1"/>
            </p:cNvSpPr>
            <p:nvPr/>
          </p:nvSpPr>
          <p:spPr bwMode="auto">
            <a:xfrm>
              <a:off x="52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8" name="Rectangle 96"/>
            <p:cNvSpPr>
              <a:spLocks noChangeArrowheads="1"/>
            </p:cNvSpPr>
            <p:nvPr/>
          </p:nvSpPr>
          <p:spPr bwMode="auto">
            <a:xfrm>
              <a:off x="57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89" name="Rectangle 97"/>
            <p:cNvSpPr>
              <a:spLocks noChangeArrowheads="1"/>
            </p:cNvSpPr>
            <p:nvPr/>
          </p:nvSpPr>
          <p:spPr bwMode="auto">
            <a:xfrm>
              <a:off x="62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0" name="Rectangle 98"/>
            <p:cNvSpPr>
              <a:spLocks noChangeArrowheads="1"/>
            </p:cNvSpPr>
            <p:nvPr/>
          </p:nvSpPr>
          <p:spPr bwMode="auto">
            <a:xfrm>
              <a:off x="67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1" name="Rectangle 99"/>
            <p:cNvSpPr>
              <a:spLocks noChangeArrowheads="1"/>
            </p:cNvSpPr>
            <p:nvPr/>
          </p:nvSpPr>
          <p:spPr bwMode="auto">
            <a:xfrm>
              <a:off x="72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2" name="Rectangle 100"/>
            <p:cNvSpPr>
              <a:spLocks noChangeArrowheads="1"/>
            </p:cNvSpPr>
            <p:nvPr/>
          </p:nvSpPr>
          <p:spPr bwMode="auto">
            <a:xfrm>
              <a:off x="76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3" name="Rectangle 101"/>
            <p:cNvSpPr>
              <a:spLocks noChangeArrowheads="1"/>
            </p:cNvSpPr>
            <p:nvPr/>
          </p:nvSpPr>
          <p:spPr bwMode="auto">
            <a:xfrm>
              <a:off x="81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4" name="Rectangle 102"/>
            <p:cNvSpPr>
              <a:spLocks noChangeArrowheads="1"/>
            </p:cNvSpPr>
            <p:nvPr/>
          </p:nvSpPr>
          <p:spPr bwMode="auto">
            <a:xfrm>
              <a:off x="86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5" name="Rectangle 103"/>
            <p:cNvSpPr>
              <a:spLocks noChangeArrowheads="1"/>
            </p:cNvSpPr>
            <p:nvPr/>
          </p:nvSpPr>
          <p:spPr bwMode="auto">
            <a:xfrm>
              <a:off x="91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6" name="Rectangle 104"/>
            <p:cNvSpPr>
              <a:spLocks noChangeArrowheads="1"/>
            </p:cNvSpPr>
            <p:nvPr/>
          </p:nvSpPr>
          <p:spPr bwMode="auto">
            <a:xfrm>
              <a:off x="96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7" name="Rectangle 105"/>
            <p:cNvSpPr>
              <a:spLocks noChangeArrowheads="1"/>
            </p:cNvSpPr>
            <p:nvPr/>
          </p:nvSpPr>
          <p:spPr bwMode="auto">
            <a:xfrm>
              <a:off x="100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8" name="Rectangle 106"/>
            <p:cNvSpPr>
              <a:spLocks noChangeArrowheads="1"/>
            </p:cNvSpPr>
            <p:nvPr/>
          </p:nvSpPr>
          <p:spPr bwMode="auto">
            <a:xfrm>
              <a:off x="52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99" name="Rectangle 107"/>
            <p:cNvSpPr>
              <a:spLocks noChangeArrowheads="1"/>
            </p:cNvSpPr>
            <p:nvPr/>
          </p:nvSpPr>
          <p:spPr bwMode="auto">
            <a:xfrm>
              <a:off x="57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0" name="Rectangle 108"/>
            <p:cNvSpPr>
              <a:spLocks noChangeArrowheads="1"/>
            </p:cNvSpPr>
            <p:nvPr/>
          </p:nvSpPr>
          <p:spPr bwMode="auto">
            <a:xfrm>
              <a:off x="62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1" name="Rectangle 109"/>
            <p:cNvSpPr>
              <a:spLocks noChangeArrowheads="1"/>
            </p:cNvSpPr>
            <p:nvPr/>
          </p:nvSpPr>
          <p:spPr bwMode="auto">
            <a:xfrm>
              <a:off x="67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2" name="Rectangle 110"/>
            <p:cNvSpPr>
              <a:spLocks noChangeArrowheads="1"/>
            </p:cNvSpPr>
            <p:nvPr/>
          </p:nvSpPr>
          <p:spPr bwMode="auto">
            <a:xfrm>
              <a:off x="72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3" name="Rectangle 111"/>
            <p:cNvSpPr>
              <a:spLocks noChangeArrowheads="1"/>
            </p:cNvSpPr>
            <p:nvPr/>
          </p:nvSpPr>
          <p:spPr bwMode="auto">
            <a:xfrm>
              <a:off x="76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4" name="Rectangle 112"/>
            <p:cNvSpPr>
              <a:spLocks noChangeArrowheads="1"/>
            </p:cNvSpPr>
            <p:nvPr/>
          </p:nvSpPr>
          <p:spPr bwMode="auto">
            <a:xfrm>
              <a:off x="81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5" name="Rectangle 113"/>
            <p:cNvSpPr>
              <a:spLocks noChangeArrowheads="1"/>
            </p:cNvSpPr>
            <p:nvPr/>
          </p:nvSpPr>
          <p:spPr bwMode="auto">
            <a:xfrm>
              <a:off x="86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6" name="Rectangle 114"/>
            <p:cNvSpPr>
              <a:spLocks noChangeArrowheads="1"/>
            </p:cNvSpPr>
            <p:nvPr/>
          </p:nvSpPr>
          <p:spPr bwMode="auto">
            <a:xfrm>
              <a:off x="91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7" name="Rectangle 115"/>
            <p:cNvSpPr>
              <a:spLocks noChangeArrowheads="1"/>
            </p:cNvSpPr>
            <p:nvPr/>
          </p:nvSpPr>
          <p:spPr bwMode="auto">
            <a:xfrm>
              <a:off x="96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8" name="Rectangle 116"/>
            <p:cNvSpPr>
              <a:spLocks noChangeArrowheads="1"/>
            </p:cNvSpPr>
            <p:nvPr/>
          </p:nvSpPr>
          <p:spPr bwMode="auto">
            <a:xfrm>
              <a:off x="100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09" name="Rectangle 117"/>
            <p:cNvSpPr>
              <a:spLocks noChangeArrowheads="1"/>
            </p:cNvSpPr>
            <p:nvPr/>
          </p:nvSpPr>
          <p:spPr bwMode="auto">
            <a:xfrm>
              <a:off x="52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0" name="Rectangle 118"/>
            <p:cNvSpPr>
              <a:spLocks noChangeArrowheads="1"/>
            </p:cNvSpPr>
            <p:nvPr/>
          </p:nvSpPr>
          <p:spPr bwMode="auto">
            <a:xfrm>
              <a:off x="57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1" name="Rectangle 119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2" name="Rectangle 120"/>
            <p:cNvSpPr>
              <a:spLocks noChangeArrowheads="1"/>
            </p:cNvSpPr>
            <p:nvPr/>
          </p:nvSpPr>
          <p:spPr bwMode="auto">
            <a:xfrm>
              <a:off x="67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3" name="Rectangle 121"/>
            <p:cNvSpPr>
              <a:spLocks noChangeArrowheads="1"/>
            </p:cNvSpPr>
            <p:nvPr/>
          </p:nvSpPr>
          <p:spPr bwMode="auto">
            <a:xfrm>
              <a:off x="72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4" name="Rectangle 122"/>
            <p:cNvSpPr>
              <a:spLocks noChangeArrowheads="1"/>
            </p:cNvSpPr>
            <p:nvPr/>
          </p:nvSpPr>
          <p:spPr bwMode="auto">
            <a:xfrm>
              <a:off x="76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5" name="Rectangle 123"/>
            <p:cNvSpPr>
              <a:spLocks noChangeArrowheads="1"/>
            </p:cNvSpPr>
            <p:nvPr/>
          </p:nvSpPr>
          <p:spPr bwMode="auto">
            <a:xfrm>
              <a:off x="81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6" name="Rectangle 124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7" name="Rectangle 125"/>
            <p:cNvSpPr>
              <a:spLocks noChangeArrowheads="1"/>
            </p:cNvSpPr>
            <p:nvPr/>
          </p:nvSpPr>
          <p:spPr bwMode="auto">
            <a:xfrm>
              <a:off x="91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8" name="Rectangle 126"/>
            <p:cNvSpPr>
              <a:spLocks noChangeArrowheads="1"/>
            </p:cNvSpPr>
            <p:nvPr/>
          </p:nvSpPr>
          <p:spPr bwMode="auto">
            <a:xfrm>
              <a:off x="96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19" name="Rectangle 127"/>
            <p:cNvSpPr>
              <a:spLocks noChangeArrowheads="1"/>
            </p:cNvSpPr>
            <p:nvPr/>
          </p:nvSpPr>
          <p:spPr bwMode="auto">
            <a:xfrm>
              <a:off x="100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0" name="Rectangle 128"/>
            <p:cNvSpPr>
              <a:spLocks noChangeArrowheads="1"/>
            </p:cNvSpPr>
            <p:nvPr/>
          </p:nvSpPr>
          <p:spPr bwMode="auto">
            <a:xfrm>
              <a:off x="52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1" name="Rectangle 129"/>
            <p:cNvSpPr>
              <a:spLocks noChangeArrowheads="1"/>
            </p:cNvSpPr>
            <p:nvPr/>
          </p:nvSpPr>
          <p:spPr bwMode="auto">
            <a:xfrm>
              <a:off x="57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2" name="Rectangle 130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3" name="Rectangle 131"/>
            <p:cNvSpPr>
              <a:spLocks noChangeArrowheads="1"/>
            </p:cNvSpPr>
            <p:nvPr/>
          </p:nvSpPr>
          <p:spPr bwMode="auto">
            <a:xfrm>
              <a:off x="67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4" name="Rectangle 132"/>
            <p:cNvSpPr>
              <a:spLocks noChangeArrowheads="1"/>
            </p:cNvSpPr>
            <p:nvPr/>
          </p:nvSpPr>
          <p:spPr bwMode="auto">
            <a:xfrm>
              <a:off x="72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5" name="Rectangle 133"/>
            <p:cNvSpPr>
              <a:spLocks noChangeArrowheads="1"/>
            </p:cNvSpPr>
            <p:nvPr/>
          </p:nvSpPr>
          <p:spPr bwMode="auto">
            <a:xfrm>
              <a:off x="76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6" name="Rectangle 134"/>
            <p:cNvSpPr>
              <a:spLocks noChangeArrowheads="1"/>
            </p:cNvSpPr>
            <p:nvPr/>
          </p:nvSpPr>
          <p:spPr bwMode="auto">
            <a:xfrm>
              <a:off x="81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7" name="Rectangle 135"/>
            <p:cNvSpPr>
              <a:spLocks noChangeArrowheads="1"/>
            </p:cNvSpPr>
            <p:nvPr/>
          </p:nvSpPr>
          <p:spPr bwMode="auto">
            <a:xfrm>
              <a:off x="86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8" name="Rectangle 136"/>
            <p:cNvSpPr>
              <a:spLocks noChangeArrowheads="1"/>
            </p:cNvSpPr>
            <p:nvPr/>
          </p:nvSpPr>
          <p:spPr bwMode="auto">
            <a:xfrm>
              <a:off x="91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29" name="Rectangle 137"/>
            <p:cNvSpPr>
              <a:spLocks noChangeArrowheads="1"/>
            </p:cNvSpPr>
            <p:nvPr/>
          </p:nvSpPr>
          <p:spPr bwMode="auto">
            <a:xfrm>
              <a:off x="96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0" name="Rectangle 138"/>
            <p:cNvSpPr>
              <a:spLocks noChangeArrowheads="1"/>
            </p:cNvSpPr>
            <p:nvPr/>
          </p:nvSpPr>
          <p:spPr bwMode="auto">
            <a:xfrm>
              <a:off x="100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1" name="Rectangle 139"/>
            <p:cNvSpPr>
              <a:spLocks noChangeArrowheads="1"/>
            </p:cNvSpPr>
            <p:nvPr/>
          </p:nvSpPr>
          <p:spPr bwMode="auto">
            <a:xfrm>
              <a:off x="52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2" name="Rectangle 140"/>
            <p:cNvSpPr>
              <a:spLocks noChangeArrowheads="1"/>
            </p:cNvSpPr>
            <p:nvPr/>
          </p:nvSpPr>
          <p:spPr bwMode="auto">
            <a:xfrm>
              <a:off x="57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3" name="Rectangle 141"/>
            <p:cNvSpPr>
              <a:spLocks noChangeArrowheads="1"/>
            </p:cNvSpPr>
            <p:nvPr/>
          </p:nvSpPr>
          <p:spPr bwMode="auto">
            <a:xfrm>
              <a:off x="62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4" name="Rectangle 142"/>
            <p:cNvSpPr>
              <a:spLocks noChangeArrowheads="1"/>
            </p:cNvSpPr>
            <p:nvPr/>
          </p:nvSpPr>
          <p:spPr bwMode="auto">
            <a:xfrm>
              <a:off x="67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5" name="Rectangle 143"/>
            <p:cNvSpPr>
              <a:spLocks noChangeArrowheads="1"/>
            </p:cNvSpPr>
            <p:nvPr/>
          </p:nvSpPr>
          <p:spPr bwMode="auto">
            <a:xfrm>
              <a:off x="72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6" name="Rectangle 144"/>
            <p:cNvSpPr>
              <a:spLocks noChangeArrowheads="1"/>
            </p:cNvSpPr>
            <p:nvPr/>
          </p:nvSpPr>
          <p:spPr bwMode="auto">
            <a:xfrm>
              <a:off x="76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7" name="Rectangle 145"/>
            <p:cNvSpPr>
              <a:spLocks noChangeArrowheads="1"/>
            </p:cNvSpPr>
            <p:nvPr/>
          </p:nvSpPr>
          <p:spPr bwMode="auto">
            <a:xfrm>
              <a:off x="81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8" name="Rectangle 146"/>
            <p:cNvSpPr>
              <a:spLocks noChangeArrowheads="1"/>
            </p:cNvSpPr>
            <p:nvPr/>
          </p:nvSpPr>
          <p:spPr bwMode="auto">
            <a:xfrm>
              <a:off x="86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39" name="Rectangle 147"/>
            <p:cNvSpPr>
              <a:spLocks noChangeArrowheads="1"/>
            </p:cNvSpPr>
            <p:nvPr/>
          </p:nvSpPr>
          <p:spPr bwMode="auto">
            <a:xfrm>
              <a:off x="91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0" name="Rectangle 148"/>
            <p:cNvSpPr>
              <a:spLocks noChangeArrowheads="1"/>
            </p:cNvSpPr>
            <p:nvPr/>
          </p:nvSpPr>
          <p:spPr bwMode="auto">
            <a:xfrm>
              <a:off x="96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1" name="Rectangle 149"/>
            <p:cNvSpPr>
              <a:spLocks noChangeArrowheads="1"/>
            </p:cNvSpPr>
            <p:nvPr/>
          </p:nvSpPr>
          <p:spPr bwMode="auto">
            <a:xfrm>
              <a:off x="100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2" name="Rectangle 150"/>
            <p:cNvSpPr>
              <a:spLocks noChangeArrowheads="1"/>
            </p:cNvSpPr>
            <p:nvPr/>
          </p:nvSpPr>
          <p:spPr bwMode="auto">
            <a:xfrm>
              <a:off x="52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3" name="Rectangle 151"/>
            <p:cNvSpPr>
              <a:spLocks noChangeArrowheads="1"/>
            </p:cNvSpPr>
            <p:nvPr/>
          </p:nvSpPr>
          <p:spPr bwMode="auto">
            <a:xfrm>
              <a:off x="57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4" name="Rectangle 152"/>
            <p:cNvSpPr>
              <a:spLocks noChangeArrowheads="1"/>
            </p:cNvSpPr>
            <p:nvPr/>
          </p:nvSpPr>
          <p:spPr bwMode="auto">
            <a:xfrm>
              <a:off x="62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5" name="Rectangle 153"/>
            <p:cNvSpPr>
              <a:spLocks noChangeArrowheads="1"/>
            </p:cNvSpPr>
            <p:nvPr/>
          </p:nvSpPr>
          <p:spPr bwMode="auto">
            <a:xfrm>
              <a:off x="67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6" name="Rectangle 154"/>
            <p:cNvSpPr>
              <a:spLocks noChangeArrowheads="1"/>
            </p:cNvSpPr>
            <p:nvPr/>
          </p:nvSpPr>
          <p:spPr bwMode="auto">
            <a:xfrm>
              <a:off x="72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7" name="Rectangle 155"/>
            <p:cNvSpPr>
              <a:spLocks noChangeArrowheads="1"/>
            </p:cNvSpPr>
            <p:nvPr/>
          </p:nvSpPr>
          <p:spPr bwMode="auto">
            <a:xfrm>
              <a:off x="76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8" name="Rectangle 156"/>
            <p:cNvSpPr>
              <a:spLocks noChangeArrowheads="1"/>
            </p:cNvSpPr>
            <p:nvPr/>
          </p:nvSpPr>
          <p:spPr bwMode="auto">
            <a:xfrm>
              <a:off x="81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49" name="Rectangle 157"/>
            <p:cNvSpPr>
              <a:spLocks noChangeArrowheads="1"/>
            </p:cNvSpPr>
            <p:nvPr/>
          </p:nvSpPr>
          <p:spPr bwMode="auto">
            <a:xfrm>
              <a:off x="86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0" name="Rectangle 158"/>
            <p:cNvSpPr>
              <a:spLocks noChangeArrowheads="1"/>
            </p:cNvSpPr>
            <p:nvPr/>
          </p:nvSpPr>
          <p:spPr bwMode="auto">
            <a:xfrm>
              <a:off x="91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1" name="Rectangle 159"/>
            <p:cNvSpPr>
              <a:spLocks noChangeArrowheads="1"/>
            </p:cNvSpPr>
            <p:nvPr/>
          </p:nvSpPr>
          <p:spPr bwMode="auto">
            <a:xfrm>
              <a:off x="96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2" name="Rectangle 160"/>
            <p:cNvSpPr>
              <a:spLocks noChangeArrowheads="1"/>
            </p:cNvSpPr>
            <p:nvPr/>
          </p:nvSpPr>
          <p:spPr bwMode="auto">
            <a:xfrm>
              <a:off x="100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3" name="Rectangle 161"/>
            <p:cNvSpPr>
              <a:spLocks noChangeArrowheads="1"/>
            </p:cNvSpPr>
            <p:nvPr/>
          </p:nvSpPr>
          <p:spPr bwMode="auto">
            <a:xfrm>
              <a:off x="52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4" name="Rectangle 162"/>
            <p:cNvSpPr>
              <a:spLocks noChangeArrowheads="1"/>
            </p:cNvSpPr>
            <p:nvPr/>
          </p:nvSpPr>
          <p:spPr bwMode="auto">
            <a:xfrm>
              <a:off x="57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5" name="Rectangle 163"/>
            <p:cNvSpPr>
              <a:spLocks noChangeArrowheads="1"/>
            </p:cNvSpPr>
            <p:nvPr/>
          </p:nvSpPr>
          <p:spPr bwMode="auto">
            <a:xfrm>
              <a:off x="62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6" name="Rectangle 164"/>
            <p:cNvSpPr>
              <a:spLocks noChangeArrowheads="1"/>
            </p:cNvSpPr>
            <p:nvPr/>
          </p:nvSpPr>
          <p:spPr bwMode="auto">
            <a:xfrm>
              <a:off x="67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7" name="Rectangle 165"/>
            <p:cNvSpPr>
              <a:spLocks noChangeArrowheads="1"/>
            </p:cNvSpPr>
            <p:nvPr/>
          </p:nvSpPr>
          <p:spPr bwMode="auto">
            <a:xfrm>
              <a:off x="72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8" name="Rectangle 166"/>
            <p:cNvSpPr>
              <a:spLocks noChangeArrowheads="1"/>
            </p:cNvSpPr>
            <p:nvPr/>
          </p:nvSpPr>
          <p:spPr bwMode="auto">
            <a:xfrm>
              <a:off x="76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59" name="Rectangle 167"/>
            <p:cNvSpPr>
              <a:spLocks noChangeArrowheads="1"/>
            </p:cNvSpPr>
            <p:nvPr/>
          </p:nvSpPr>
          <p:spPr bwMode="auto">
            <a:xfrm>
              <a:off x="81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0" name="Rectangle 168"/>
            <p:cNvSpPr>
              <a:spLocks noChangeArrowheads="1"/>
            </p:cNvSpPr>
            <p:nvPr/>
          </p:nvSpPr>
          <p:spPr bwMode="auto">
            <a:xfrm>
              <a:off x="86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1" name="Rectangle 169"/>
            <p:cNvSpPr>
              <a:spLocks noChangeArrowheads="1"/>
            </p:cNvSpPr>
            <p:nvPr/>
          </p:nvSpPr>
          <p:spPr bwMode="auto">
            <a:xfrm>
              <a:off x="91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2" name="Rectangle 170"/>
            <p:cNvSpPr>
              <a:spLocks noChangeArrowheads="1"/>
            </p:cNvSpPr>
            <p:nvPr/>
          </p:nvSpPr>
          <p:spPr bwMode="auto">
            <a:xfrm>
              <a:off x="96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3" name="Rectangle 171"/>
            <p:cNvSpPr>
              <a:spLocks noChangeArrowheads="1"/>
            </p:cNvSpPr>
            <p:nvPr/>
          </p:nvSpPr>
          <p:spPr bwMode="auto">
            <a:xfrm>
              <a:off x="100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4" name="Rectangle 172"/>
            <p:cNvSpPr>
              <a:spLocks noChangeArrowheads="1"/>
            </p:cNvSpPr>
            <p:nvPr/>
          </p:nvSpPr>
          <p:spPr bwMode="auto">
            <a:xfrm>
              <a:off x="52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5" name="Rectangle 173"/>
            <p:cNvSpPr>
              <a:spLocks noChangeArrowheads="1"/>
            </p:cNvSpPr>
            <p:nvPr/>
          </p:nvSpPr>
          <p:spPr bwMode="auto">
            <a:xfrm>
              <a:off x="57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6" name="Rectangle 174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7" name="Rectangle 175"/>
            <p:cNvSpPr>
              <a:spLocks noChangeArrowheads="1"/>
            </p:cNvSpPr>
            <p:nvPr/>
          </p:nvSpPr>
          <p:spPr bwMode="auto">
            <a:xfrm>
              <a:off x="67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8" name="Rectangle 176"/>
            <p:cNvSpPr>
              <a:spLocks noChangeArrowheads="1"/>
            </p:cNvSpPr>
            <p:nvPr/>
          </p:nvSpPr>
          <p:spPr bwMode="auto">
            <a:xfrm>
              <a:off x="72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69" name="Rectangle 177"/>
            <p:cNvSpPr>
              <a:spLocks noChangeArrowheads="1"/>
            </p:cNvSpPr>
            <p:nvPr/>
          </p:nvSpPr>
          <p:spPr bwMode="auto">
            <a:xfrm>
              <a:off x="76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0" name="Rectangle 178"/>
            <p:cNvSpPr>
              <a:spLocks noChangeArrowheads="1"/>
            </p:cNvSpPr>
            <p:nvPr/>
          </p:nvSpPr>
          <p:spPr bwMode="auto">
            <a:xfrm>
              <a:off x="81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1" name="Rectangle 179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2" name="Rectangle 180"/>
            <p:cNvSpPr>
              <a:spLocks noChangeArrowheads="1"/>
            </p:cNvSpPr>
            <p:nvPr/>
          </p:nvSpPr>
          <p:spPr bwMode="auto">
            <a:xfrm>
              <a:off x="91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3" name="Rectangle 181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4" name="Rectangle 182"/>
            <p:cNvSpPr>
              <a:spLocks noChangeArrowheads="1"/>
            </p:cNvSpPr>
            <p:nvPr/>
          </p:nvSpPr>
          <p:spPr bwMode="auto">
            <a:xfrm>
              <a:off x="100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5" name="Rectangle 183"/>
            <p:cNvSpPr>
              <a:spLocks noChangeArrowheads="1"/>
            </p:cNvSpPr>
            <p:nvPr/>
          </p:nvSpPr>
          <p:spPr bwMode="auto">
            <a:xfrm>
              <a:off x="105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6" name="Rectangle 184"/>
            <p:cNvSpPr>
              <a:spLocks noChangeArrowheads="1"/>
            </p:cNvSpPr>
            <p:nvPr/>
          </p:nvSpPr>
          <p:spPr bwMode="auto">
            <a:xfrm>
              <a:off x="110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" name="Rectangle 185"/>
            <p:cNvSpPr>
              <a:spLocks noChangeArrowheads="1"/>
            </p:cNvSpPr>
            <p:nvPr/>
          </p:nvSpPr>
          <p:spPr bwMode="auto">
            <a:xfrm>
              <a:off x="115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8" name="Rectangle 186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9" name="Rectangle 187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0" name="Rectangle 188"/>
            <p:cNvSpPr>
              <a:spLocks noChangeArrowheads="1"/>
            </p:cNvSpPr>
            <p:nvPr/>
          </p:nvSpPr>
          <p:spPr bwMode="auto">
            <a:xfrm>
              <a:off x="129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1" name="Rectangle 189"/>
            <p:cNvSpPr>
              <a:spLocks noChangeArrowheads="1"/>
            </p:cNvSpPr>
            <p:nvPr/>
          </p:nvSpPr>
          <p:spPr bwMode="auto">
            <a:xfrm>
              <a:off x="134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2" name="Rectangle 190"/>
            <p:cNvSpPr>
              <a:spLocks noChangeArrowheads="1"/>
            </p:cNvSpPr>
            <p:nvPr/>
          </p:nvSpPr>
          <p:spPr bwMode="auto">
            <a:xfrm>
              <a:off x="139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3" name="Rectangle 191"/>
            <p:cNvSpPr>
              <a:spLocks noChangeArrowheads="1"/>
            </p:cNvSpPr>
            <p:nvPr/>
          </p:nvSpPr>
          <p:spPr bwMode="auto">
            <a:xfrm>
              <a:off x="144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4" name="Rectangle 192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5" name="Rectangle 193"/>
            <p:cNvSpPr>
              <a:spLocks noChangeArrowheads="1"/>
            </p:cNvSpPr>
            <p:nvPr/>
          </p:nvSpPr>
          <p:spPr bwMode="auto">
            <a:xfrm>
              <a:off x="153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6" name="Rectangle 194"/>
            <p:cNvSpPr>
              <a:spLocks noChangeArrowheads="1"/>
            </p:cNvSpPr>
            <p:nvPr/>
          </p:nvSpPr>
          <p:spPr bwMode="auto">
            <a:xfrm>
              <a:off x="105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7" name="Rectangle 195"/>
            <p:cNvSpPr>
              <a:spLocks noChangeArrowheads="1"/>
            </p:cNvSpPr>
            <p:nvPr/>
          </p:nvSpPr>
          <p:spPr bwMode="auto">
            <a:xfrm>
              <a:off x="110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8" name="Rectangle 196"/>
            <p:cNvSpPr>
              <a:spLocks noChangeArrowheads="1"/>
            </p:cNvSpPr>
            <p:nvPr/>
          </p:nvSpPr>
          <p:spPr bwMode="auto">
            <a:xfrm>
              <a:off x="115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9" name="Rectangle 197"/>
            <p:cNvSpPr>
              <a:spLocks noChangeArrowheads="1"/>
            </p:cNvSpPr>
            <p:nvPr/>
          </p:nvSpPr>
          <p:spPr bwMode="auto">
            <a:xfrm>
              <a:off x="120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0" name="Rectangle 198"/>
            <p:cNvSpPr>
              <a:spLocks noChangeArrowheads="1"/>
            </p:cNvSpPr>
            <p:nvPr/>
          </p:nvSpPr>
          <p:spPr bwMode="auto">
            <a:xfrm>
              <a:off x="124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1" name="Rectangle 199"/>
            <p:cNvSpPr>
              <a:spLocks noChangeArrowheads="1"/>
            </p:cNvSpPr>
            <p:nvPr/>
          </p:nvSpPr>
          <p:spPr bwMode="auto">
            <a:xfrm>
              <a:off x="129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2" name="Rectangle 200"/>
            <p:cNvSpPr>
              <a:spLocks noChangeArrowheads="1"/>
            </p:cNvSpPr>
            <p:nvPr/>
          </p:nvSpPr>
          <p:spPr bwMode="auto">
            <a:xfrm>
              <a:off x="134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3" name="Rectangle 201"/>
            <p:cNvSpPr>
              <a:spLocks noChangeArrowheads="1"/>
            </p:cNvSpPr>
            <p:nvPr/>
          </p:nvSpPr>
          <p:spPr bwMode="auto">
            <a:xfrm>
              <a:off x="139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4" name="Rectangle 202"/>
            <p:cNvSpPr>
              <a:spLocks noChangeArrowheads="1"/>
            </p:cNvSpPr>
            <p:nvPr/>
          </p:nvSpPr>
          <p:spPr bwMode="auto">
            <a:xfrm>
              <a:off x="144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5" name="Rectangle 203"/>
            <p:cNvSpPr>
              <a:spLocks noChangeArrowheads="1"/>
            </p:cNvSpPr>
            <p:nvPr/>
          </p:nvSpPr>
          <p:spPr bwMode="auto">
            <a:xfrm>
              <a:off x="148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6" name="Rectangle 204"/>
            <p:cNvSpPr>
              <a:spLocks noChangeArrowheads="1"/>
            </p:cNvSpPr>
            <p:nvPr/>
          </p:nvSpPr>
          <p:spPr bwMode="auto">
            <a:xfrm>
              <a:off x="153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7" name="Rectangle 205"/>
            <p:cNvSpPr>
              <a:spLocks noChangeArrowheads="1"/>
            </p:cNvSpPr>
            <p:nvPr/>
          </p:nvSpPr>
          <p:spPr bwMode="auto">
            <a:xfrm>
              <a:off x="105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8" name="Rectangle 206"/>
            <p:cNvSpPr>
              <a:spLocks noChangeArrowheads="1"/>
            </p:cNvSpPr>
            <p:nvPr/>
          </p:nvSpPr>
          <p:spPr bwMode="auto">
            <a:xfrm>
              <a:off x="110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99" name="Rectangle 207"/>
            <p:cNvSpPr>
              <a:spLocks noChangeArrowheads="1"/>
            </p:cNvSpPr>
            <p:nvPr/>
          </p:nvSpPr>
          <p:spPr bwMode="auto">
            <a:xfrm>
              <a:off x="115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0" name="Rectangle 208"/>
            <p:cNvSpPr>
              <a:spLocks noChangeArrowheads="1"/>
            </p:cNvSpPr>
            <p:nvPr/>
          </p:nvSpPr>
          <p:spPr bwMode="auto">
            <a:xfrm>
              <a:off x="120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1" name="Rectangle 209"/>
            <p:cNvSpPr>
              <a:spLocks noChangeArrowheads="1"/>
            </p:cNvSpPr>
            <p:nvPr/>
          </p:nvSpPr>
          <p:spPr bwMode="auto">
            <a:xfrm>
              <a:off x="124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2" name="Rectangle 210"/>
            <p:cNvSpPr>
              <a:spLocks noChangeArrowheads="1"/>
            </p:cNvSpPr>
            <p:nvPr/>
          </p:nvSpPr>
          <p:spPr bwMode="auto">
            <a:xfrm>
              <a:off x="129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3" name="Rectangle 211"/>
            <p:cNvSpPr>
              <a:spLocks noChangeArrowheads="1"/>
            </p:cNvSpPr>
            <p:nvPr/>
          </p:nvSpPr>
          <p:spPr bwMode="auto">
            <a:xfrm>
              <a:off x="134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4" name="Rectangle 212"/>
            <p:cNvSpPr>
              <a:spLocks noChangeArrowheads="1"/>
            </p:cNvSpPr>
            <p:nvPr/>
          </p:nvSpPr>
          <p:spPr bwMode="auto">
            <a:xfrm>
              <a:off x="139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5" name="Rectangle 213"/>
            <p:cNvSpPr>
              <a:spLocks noChangeArrowheads="1"/>
            </p:cNvSpPr>
            <p:nvPr/>
          </p:nvSpPr>
          <p:spPr bwMode="auto">
            <a:xfrm>
              <a:off x="144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6" name="Rectangle 214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7" name="Rectangle 215"/>
            <p:cNvSpPr>
              <a:spLocks noChangeArrowheads="1"/>
            </p:cNvSpPr>
            <p:nvPr/>
          </p:nvSpPr>
          <p:spPr bwMode="auto">
            <a:xfrm>
              <a:off x="153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8" name="Rectangle 216"/>
            <p:cNvSpPr>
              <a:spLocks noChangeArrowheads="1"/>
            </p:cNvSpPr>
            <p:nvPr/>
          </p:nvSpPr>
          <p:spPr bwMode="auto">
            <a:xfrm>
              <a:off x="105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09" name="Rectangle 217"/>
            <p:cNvSpPr>
              <a:spLocks noChangeArrowheads="1"/>
            </p:cNvSpPr>
            <p:nvPr/>
          </p:nvSpPr>
          <p:spPr bwMode="auto">
            <a:xfrm>
              <a:off x="110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0" name="Rectangle 218"/>
            <p:cNvSpPr>
              <a:spLocks noChangeArrowheads="1"/>
            </p:cNvSpPr>
            <p:nvPr/>
          </p:nvSpPr>
          <p:spPr bwMode="auto">
            <a:xfrm>
              <a:off x="115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1" name="Rectangle 219"/>
            <p:cNvSpPr>
              <a:spLocks noChangeArrowheads="1"/>
            </p:cNvSpPr>
            <p:nvPr/>
          </p:nvSpPr>
          <p:spPr bwMode="auto">
            <a:xfrm>
              <a:off x="120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2" name="Rectangle 220"/>
            <p:cNvSpPr>
              <a:spLocks noChangeArrowheads="1"/>
            </p:cNvSpPr>
            <p:nvPr/>
          </p:nvSpPr>
          <p:spPr bwMode="auto">
            <a:xfrm>
              <a:off x="124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3" name="Rectangle 221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4" name="Rectangle 222"/>
            <p:cNvSpPr>
              <a:spLocks noChangeArrowheads="1"/>
            </p:cNvSpPr>
            <p:nvPr/>
          </p:nvSpPr>
          <p:spPr bwMode="auto">
            <a:xfrm>
              <a:off x="134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5" name="Rectangle 223"/>
            <p:cNvSpPr>
              <a:spLocks noChangeArrowheads="1"/>
            </p:cNvSpPr>
            <p:nvPr/>
          </p:nvSpPr>
          <p:spPr bwMode="auto">
            <a:xfrm>
              <a:off x="139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6" name="Rectangle 224"/>
            <p:cNvSpPr>
              <a:spLocks noChangeArrowheads="1"/>
            </p:cNvSpPr>
            <p:nvPr/>
          </p:nvSpPr>
          <p:spPr bwMode="auto">
            <a:xfrm>
              <a:off x="144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7" name="Rectangle 225"/>
            <p:cNvSpPr>
              <a:spLocks noChangeArrowheads="1"/>
            </p:cNvSpPr>
            <p:nvPr/>
          </p:nvSpPr>
          <p:spPr bwMode="auto">
            <a:xfrm>
              <a:off x="148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8" name="Rectangle 226"/>
            <p:cNvSpPr>
              <a:spLocks noChangeArrowheads="1"/>
            </p:cNvSpPr>
            <p:nvPr/>
          </p:nvSpPr>
          <p:spPr bwMode="auto">
            <a:xfrm>
              <a:off x="153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19" name="Rectangle 227"/>
            <p:cNvSpPr>
              <a:spLocks noChangeArrowheads="1"/>
            </p:cNvSpPr>
            <p:nvPr/>
          </p:nvSpPr>
          <p:spPr bwMode="auto">
            <a:xfrm>
              <a:off x="105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0" name="Rectangle 228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1" name="Rectangle 229"/>
            <p:cNvSpPr>
              <a:spLocks noChangeArrowheads="1"/>
            </p:cNvSpPr>
            <p:nvPr/>
          </p:nvSpPr>
          <p:spPr bwMode="auto">
            <a:xfrm>
              <a:off x="115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2" name="Rectangle 230"/>
            <p:cNvSpPr>
              <a:spLocks noChangeArrowheads="1"/>
            </p:cNvSpPr>
            <p:nvPr/>
          </p:nvSpPr>
          <p:spPr bwMode="auto">
            <a:xfrm>
              <a:off x="120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3" name="Rectangle 231"/>
            <p:cNvSpPr>
              <a:spLocks noChangeArrowheads="1"/>
            </p:cNvSpPr>
            <p:nvPr/>
          </p:nvSpPr>
          <p:spPr bwMode="auto">
            <a:xfrm>
              <a:off x="124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4" name="Rectangle 232"/>
            <p:cNvSpPr>
              <a:spLocks noChangeArrowheads="1"/>
            </p:cNvSpPr>
            <p:nvPr/>
          </p:nvSpPr>
          <p:spPr bwMode="auto">
            <a:xfrm>
              <a:off x="129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5" name="Rectangle 233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6" name="Rectangle 234"/>
            <p:cNvSpPr>
              <a:spLocks noChangeArrowheads="1"/>
            </p:cNvSpPr>
            <p:nvPr/>
          </p:nvSpPr>
          <p:spPr bwMode="auto">
            <a:xfrm>
              <a:off x="139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7" name="Rectangle 235"/>
            <p:cNvSpPr>
              <a:spLocks noChangeArrowheads="1"/>
            </p:cNvSpPr>
            <p:nvPr/>
          </p:nvSpPr>
          <p:spPr bwMode="auto">
            <a:xfrm>
              <a:off x="144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8" name="Rectangle 236"/>
            <p:cNvSpPr>
              <a:spLocks noChangeArrowheads="1"/>
            </p:cNvSpPr>
            <p:nvPr/>
          </p:nvSpPr>
          <p:spPr bwMode="auto">
            <a:xfrm>
              <a:off x="148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29" name="Rectangle 237"/>
            <p:cNvSpPr>
              <a:spLocks noChangeArrowheads="1"/>
            </p:cNvSpPr>
            <p:nvPr/>
          </p:nvSpPr>
          <p:spPr bwMode="auto">
            <a:xfrm>
              <a:off x="153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0" name="Rectangle 238"/>
            <p:cNvSpPr>
              <a:spLocks noChangeArrowheads="1"/>
            </p:cNvSpPr>
            <p:nvPr/>
          </p:nvSpPr>
          <p:spPr bwMode="auto">
            <a:xfrm>
              <a:off x="105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1" name="Rectangle 239"/>
            <p:cNvSpPr>
              <a:spLocks noChangeArrowheads="1"/>
            </p:cNvSpPr>
            <p:nvPr/>
          </p:nvSpPr>
          <p:spPr bwMode="auto">
            <a:xfrm>
              <a:off x="110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2" name="Rectangle 240"/>
            <p:cNvSpPr>
              <a:spLocks noChangeArrowheads="1"/>
            </p:cNvSpPr>
            <p:nvPr/>
          </p:nvSpPr>
          <p:spPr bwMode="auto">
            <a:xfrm>
              <a:off x="115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3" name="Rectangle 241"/>
            <p:cNvSpPr>
              <a:spLocks noChangeArrowheads="1"/>
            </p:cNvSpPr>
            <p:nvPr/>
          </p:nvSpPr>
          <p:spPr bwMode="auto">
            <a:xfrm>
              <a:off x="120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4" name="Rectangle 242"/>
            <p:cNvSpPr>
              <a:spLocks noChangeArrowheads="1"/>
            </p:cNvSpPr>
            <p:nvPr/>
          </p:nvSpPr>
          <p:spPr bwMode="auto">
            <a:xfrm>
              <a:off x="124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5" name="Rectangle 243"/>
            <p:cNvSpPr>
              <a:spLocks noChangeArrowheads="1"/>
            </p:cNvSpPr>
            <p:nvPr/>
          </p:nvSpPr>
          <p:spPr bwMode="auto">
            <a:xfrm>
              <a:off x="129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6" name="Rectangle 244"/>
            <p:cNvSpPr>
              <a:spLocks noChangeArrowheads="1"/>
            </p:cNvSpPr>
            <p:nvPr/>
          </p:nvSpPr>
          <p:spPr bwMode="auto">
            <a:xfrm>
              <a:off x="134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7" name="Rectangle 245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8" name="Rectangle 246"/>
            <p:cNvSpPr>
              <a:spLocks noChangeArrowheads="1"/>
            </p:cNvSpPr>
            <p:nvPr/>
          </p:nvSpPr>
          <p:spPr bwMode="auto">
            <a:xfrm>
              <a:off x="144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39" name="Rectangle 247"/>
            <p:cNvSpPr>
              <a:spLocks noChangeArrowheads="1"/>
            </p:cNvSpPr>
            <p:nvPr/>
          </p:nvSpPr>
          <p:spPr bwMode="auto">
            <a:xfrm>
              <a:off x="148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0" name="Rectangle 248"/>
            <p:cNvSpPr>
              <a:spLocks noChangeArrowheads="1"/>
            </p:cNvSpPr>
            <p:nvPr/>
          </p:nvSpPr>
          <p:spPr bwMode="auto">
            <a:xfrm>
              <a:off x="153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1" name="Rectangle 249"/>
            <p:cNvSpPr>
              <a:spLocks noChangeArrowheads="1"/>
            </p:cNvSpPr>
            <p:nvPr/>
          </p:nvSpPr>
          <p:spPr bwMode="auto">
            <a:xfrm>
              <a:off x="105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2" name="Rectangle 250"/>
            <p:cNvSpPr>
              <a:spLocks noChangeArrowheads="1"/>
            </p:cNvSpPr>
            <p:nvPr/>
          </p:nvSpPr>
          <p:spPr bwMode="auto">
            <a:xfrm>
              <a:off x="110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3" name="Rectangle 251"/>
            <p:cNvSpPr>
              <a:spLocks noChangeArrowheads="1"/>
            </p:cNvSpPr>
            <p:nvPr/>
          </p:nvSpPr>
          <p:spPr bwMode="auto">
            <a:xfrm>
              <a:off x="115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4" name="Rectangle 252"/>
            <p:cNvSpPr>
              <a:spLocks noChangeArrowheads="1"/>
            </p:cNvSpPr>
            <p:nvPr/>
          </p:nvSpPr>
          <p:spPr bwMode="auto">
            <a:xfrm>
              <a:off x="120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5" name="Rectangle 253"/>
            <p:cNvSpPr>
              <a:spLocks noChangeArrowheads="1"/>
            </p:cNvSpPr>
            <p:nvPr/>
          </p:nvSpPr>
          <p:spPr bwMode="auto">
            <a:xfrm>
              <a:off x="124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6" name="Rectangle 254"/>
            <p:cNvSpPr>
              <a:spLocks noChangeArrowheads="1"/>
            </p:cNvSpPr>
            <p:nvPr/>
          </p:nvSpPr>
          <p:spPr bwMode="auto">
            <a:xfrm>
              <a:off x="129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7" name="Rectangle 255"/>
            <p:cNvSpPr>
              <a:spLocks noChangeArrowheads="1"/>
            </p:cNvSpPr>
            <p:nvPr/>
          </p:nvSpPr>
          <p:spPr bwMode="auto">
            <a:xfrm>
              <a:off x="134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8" name="Rectangle 256"/>
            <p:cNvSpPr>
              <a:spLocks noChangeArrowheads="1"/>
            </p:cNvSpPr>
            <p:nvPr/>
          </p:nvSpPr>
          <p:spPr bwMode="auto">
            <a:xfrm>
              <a:off x="139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49" name="Rectangle 257"/>
            <p:cNvSpPr>
              <a:spLocks noChangeArrowheads="1"/>
            </p:cNvSpPr>
            <p:nvPr/>
          </p:nvSpPr>
          <p:spPr bwMode="auto">
            <a:xfrm>
              <a:off x="144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0" name="Rectangle 258"/>
            <p:cNvSpPr>
              <a:spLocks noChangeArrowheads="1"/>
            </p:cNvSpPr>
            <p:nvPr/>
          </p:nvSpPr>
          <p:spPr bwMode="auto">
            <a:xfrm>
              <a:off x="148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1" name="Rectangle 259"/>
            <p:cNvSpPr>
              <a:spLocks noChangeArrowheads="1"/>
            </p:cNvSpPr>
            <p:nvPr/>
          </p:nvSpPr>
          <p:spPr bwMode="auto">
            <a:xfrm>
              <a:off x="153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2" name="Rectangle 260"/>
            <p:cNvSpPr>
              <a:spLocks noChangeArrowheads="1"/>
            </p:cNvSpPr>
            <p:nvPr/>
          </p:nvSpPr>
          <p:spPr bwMode="auto">
            <a:xfrm>
              <a:off x="105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3" name="Rectangle 261"/>
            <p:cNvSpPr>
              <a:spLocks noChangeArrowheads="1"/>
            </p:cNvSpPr>
            <p:nvPr/>
          </p:nvSpPr>
          <p:spPr bwMode="auto">
            <a:xfrm>
              <a:off x="110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4" name="Rectangle 262"/>
            <p:cNvSpPr>
              <a:spLocks noChangeArrowheads="1"/>
            </p:cNvSpPr>
            <p:nvPr/>
          </p:nvSpPr>
          <p:spPr bwMode="auto">
            <a:xfrm>
              <a:off x="115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5" name="Rectangle 263"/>
            <p:cNvSpPr>
              <a:spLocks noChangeArrowheads="1"/>
            </p:cNvSpPr>
            <p:nvPr/>
          </p:nvSpPr>
          <p:spPr bwMode="auto">
            <a:xfrm>
              <a:off x="120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6" name="Rectangle 264"/>
            <p:cNvSpPr>
              <a:spLocks noChangeArrowheads="1"/>
            </p:cNvSpPr>
            <p:nvPr/>
          </p:nvSpPr>
          <p:spPr bwMode="auto">
            <a:xfrm>
              <a:off x="124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7" name="Rectangle 265"/>
            <p:cNvSpPr>
              <a:spLocks noChangeArrowheads="1"/>
            </p:cNvSpPr>
            <p:nvPr/>
          </p:nvSpPr>
          <p:spPr bwMode="auto">
            <a:xfrm>
              <a:off x="129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8" name="Rectangle 266"/>
            <p:cNvSpPr>
              <a:spLocks noChangeArrowheads="1"/>
            </p:cNvSpPr>
            <p:nvPr/>
          </p:nvSpPr>
          <p:spPr bwMode="auto">
            <a:xfrm>
              <a:off x="134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59" name="Rectangle 267"/>
            <p:cNvSpPr>
              <a:spLocks noChangeArrowheads="1"/>
            </p:cNvSpPr>
            <p:nvPr/>
          </p:nvSpPr>
          <p:spPr bwMode="auto">
            <a:xfrm>
              <a:off x="139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0" name="Rectangle 268"/>
            <p:cNvSpPr>
              <a:spLocks noChangeArrowheads="1"/>
            </p:cNvSpPr>
            <p:nvPr/>
          </p:nvSpPr>
          <p:spPr bwMode="auto">
            <a:xfrm>
              <a:off x="144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1" name="Rectangle 269"/>
            <p:cNvSpPr>
              <a:spLocks noChangeArrowheads="1"/>
            </p:cNvSpPr>
            <p:nvPr/>
          </p:nvSpPr>
          <p:spPr bwMode="auto">
            <a:xfrm>
              <a:off x="148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2" name="Rectangle 270"/>
            <p:cNvSpPr>
              <a:spLocks noChangeArrowheads="1"/>
            </p:cNvSpPr>
            <p:nvPr/>
          </p:nvSpPr>
          <p:spPr bwMode="auto">
            <a:xfrm>
              <a:off x="153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3" name="Rectangle 271"/>
            <p:cNvSpPr>
              <a:spLocks noChangeArrowheads="1"/>
            </p:cNvSpPr>
            <p:nvPr/>
          </p:nvSpPr>
          <p:spPr bwMode="auto">
            <a:xfrm>
              <a:off x="105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4" name="Rectangle 272"/>
            <p:cNvSpPr>
              <a:spLocks noChangeArrowheads="1"/>
            </p:cNvSpPr>
            <p:nvPr/>
          </p:nvSpPr>
          <p:spPr bwMode="auto">
            <a:xfrm>
              <a:off x="110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5" name="Rectangle 273"/>
            <p:cNvSpPr>
              <a:spLocks noChangeArrowheads="1"/>
            </p:cNvSpPr>
            <p:nvPr/>
          </p:nvSpPr>
          <p:spPr bwMode="auto">
            <a:xfrm>
              <a:off x="115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6" name="Rectangle 274"/>
            <p:cNvSpPr>
              <a:spLocks noChangeArrowheads="1"/>
            </p:cNvSpPr>
            <p:nvPr/>
          </p:nvSpPr>
          <p:spPr bwMode="auto">
            <a:xfrm>
              <a:off x="120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7" name="Rectangle 275"/>
            <p:cNvSpPr>
              <a:spLocks noChangeArrowheads="1"/>
            </p:cNvSpPr>
            <p:nvPr/>
          </p:nvSpPr>
          <p:spPr bwMode="auto">
            <a:xfrm>
              <a:off x="124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8" name="Rectangle 276"/>
            <p:cNvSpPr>
              <a:spLocks noChangeArrowheads="1"/>
            </p:cNvSpPr>
            <p:nvPr/>
          </p:nvSpPr>
          <p:spPr bwMode="auto">
            <a:xfrm>
              <a:off x="129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69" name="Rectangle 277"/>
            <p:cNvSpPr>
              <a:spLocks noChangeArrowheads="1"/>
            </p:cNvSpPr>
            <p:nvPr/>
          </p:nvSpPr>
          <p:spPr bwMode="auto">
            <a:xfrm>
              <a:off x="134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0" name="Rectangle 278"/>
            <p:cNvSpPr>
              <a:spLocks noChangeArrowheads="1"/>
            </p:cNvSpPr>
            <p:nvPr/>
          </p:nvSpPr>
          <p:spPr bwMode="auto">
            <a:xfrm>
              <a:off x="139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1" name="Rectangle 279"/>
            <p:cNvSpPr>
              <a:spLocks noChangeArrowheads="1"/>
            </p:cNvSpPr>
            <p:nvPr/>
          </p:nvSpPr>
          <p:spPr bwMode="auto">
            <a:xfrm>
              <a:off x="144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2" name="Rectangle 280"/>
            <p:cNvSpPr>
              <a:spLocks noChangeArrowheads="1"/>
            </p:cNvSpPr>
            <p:nvPr/>
          </p:nvSpPr>
          <p:spPr bwMode="auto">
            <a:xfrm>
              <a:off x="148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3" name="Rectangle 281"/>
            <p:cNvSpPr>
              <a:spLocks noChangeArrowheads="1"/>
            </p:cNvSpPr>
            <p:nvPr/>
          </p:nvSpPr>
          <p:spPr bwMode="auto">
            <a:xfrm>
              <a:off x="153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4" name="Rectangle 282"/>
            <p:cNvSpPr>
              <a:spLocks noChangeArrowheads="1"/>
            </p:cNvSpPr>
            <p:nvPr/>
          </p:nvSpPr>
          <p:spPr bwMode="auto">
            <a:xfrm>
              <a:off x="105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5" name="Rectangle 283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6" name="Rectangle 284"/>
            <p:cNvSpPr>
              <a:spLocks noChangeArrowheads="1"/>
            </p:cNvSpPr>
            <p:nvPr/>
          </p:nvSpPr>
          <p:spPr bwMode="auto">
            <a:xfrm>
              <a:off x="115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7" name="Rectangle 285"/>
            <p:cNvSpPr>
              <a:spLocks noChangeArrowheads="1"/>
            </p:cNvSpPr>
            <p:nvPr/>
          </p:nvSpPr>
          <p:spPr bwMode="auto">
            <a:xfrm>
              <a:off x="120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8" name="Rectangle 286"/>
            <p:cNvSpPr>
              <a:spLocks noChangeArrowheads="1"/>
            </p:cNvSpPr>
            <p:nvPr/>
          </p:nvSpPr>
          <p:spPr bwMode="auto">
            <a:xfrm>
              <a:off x="124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79" name="Rectangle 287"/>
            <p:cNvSpPr>
              <a:spLocks noChangeArrowheads="1"/>
            </p:cNvSpPr>
            <p:nvPr/>
          </p:nvSpPr>
          <p:spPr bwMode="auto">
            <a:xfrm>
              <a:off x="129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0" name="Rectangle 288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1" name="Rectangle 289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2" name="Rectangle 290"/>
            <p:cNvSpPr>
              <a:spLocks noChangeArrowheads="1"/>
            </p:cNvSpPr>
            <p:nvPr/>
          </p:nvSpPr>
          <p:spPr bwMode="auto">
            <a:xfrm>
              <a:off x="144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3" name="Rectangle 291"/>
            <p:cNvSpPr>
              <a:spLocks noChangeArrowheads="1"/>
            </p:cNvSpPr>
            <p:nvPr/>
          </p:nvSpPr>
          <p:spPr bwMode="auto">
            <a:xfrm>
              <a:off x="148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4" name="Rectangle 292"/>
            <p:cNvSpPr>
              <a:spLocks noChangeArrowheads="1"/>
            </p:cNvSpPr>
            <p:nvPr/>
          </p:nvSpPr>
          <p:spPr bwMode="auto">
            <a:xfrm>
              <a:off x="153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5" name="Rectangle 293"/>
            <p:cNvSpPr>
              <a:spLocks noChangeArrowheads="1"/>
            </p:cNvSpPr>
            <p:nvPr/>
          </p:nvSpPr>
          <p:spPr bwMode="auto">
            <a:xfrm>
              <a:off x="158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6" name="Rectangle 294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7" name="Rectangle 295"/>
            <p:cNvSpPr>
              <a:spLocks noChangeArrowheads="1"/>
            </p:cNvSpPr>
            <p:nvPr/>
          </p:nvSpPr>
          <p:spPr bwMode="auto">
            <a:xfrm>
              <a:off x="168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8" name="Rectangle 296"/>
            <p:cNvSpPr>
              <a:spLocks noChangeArrowheads="1"/>
            </p:cNvSpPr>
            <p:nvPr/>
          </p:nvSpPr>
          <p:spPr bwMode="auto">
            <a:xfrm>
              <a:off x="158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89" name="Rectangle 297"/>
            <p:cNvSpPr>
              <a:spLocks noChangeArrowheads="1"/>
            </p:cNvSpPr>
            <p:nvPr/>
          </p:nvSpPr>
          <p:spPr bwMode="auto">
            <a:xfrm>
              <a:off x="163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0" name="Rectangle 298"/>
            <p:cNvSpPr>
              <a:spLocks noChangeArrowheads="1"/>
            </p:cNvSpPr>
            <p:nvPr/>
          </p:nvSpPr>
          <p:spPr bwMode="auto">
            <a:xfrm>
              <a:off x="168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1" name="Rectangle 299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2" name="Rectangle 300"/>
            <p:cNvSpPr>
              <a:spLocks noChangeArrowheads="1"/>
            </p:cNvSpPr>
            <p:nvPr/>
          </p:nvSpPr>
          <p:spPr bwMode="auto">
            <a:xfrm>
              <a:off x="163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3" name="Rectangle 301"/>
            <p:cNvSpPr>
              <a:spLocks noChangeArrowheads="1"/>
            </p:cNvSpPr>
            <p:nvPr/>
          </p:nvSpPr>
          <p:spPr bwMode="auto">
            <a:xfrm>
              <a:off x="168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4" name="Rectangle 302"/>
            <p:cNvSpPr>
              <a:spLocks noChangeArrowheads="1"/>
            </p:cNvSpPr>
            <p:nvPr/>
          </p:nvSpPr>
          <p:spPr bwMode="auto">
            <a:xfrm>
              <a:off x="158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5" name="Rectangle 303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6" name="Rectangle 304"/>
            <p:cNvSpPr>
              <a:spLocks noChangeArrowheads="1"/>
            </p:cNvSpPr>
            <p:nvPr/>
          </p:nvSpPr>
          <p:spPr bwMode="auto">
            <a:xfrm>
              <a:off x="168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7" name="Rectangle 305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8" name="Rectangle 306"/>
            <p:cNvSpPr>
              <a:spLocks noChangeArrowheads="1"/>
            </p:cNvSpPr>
            <p:nvPr/>
          </p:nvSpPr>
          <p:spPr bwMode="auto">
            <a:xfrm>
              <a:off x="163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99" name="Rectangle 307"/>
            <p:cNvSpPr>
              <a:spLocks noChangeArrowheads="1"/>
            </p:cNvSpPr>
            <p:nvPr/>
          </p:nvSpPr>
          <p:spPr bwMode="auto">
            <a:xfrm>
              <a:off x="168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0" name="Rectangle 308"/>
            <p:cNvSpPr>
              <a:spLocks noChangeArrowheads="1"/>
            </p:cNvSpPr>
            <p:nvPr/>
          </p:nvSpPr>
          <p:spPr bwMode="auto">
            <a:xfrm>
              <a:off x="158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1" name="Rectangle 309"/>
            <p:cNvSpPr>
              <a:spLocks noChangeArrowheads="1"/>
            </p:cNvSpPr>
            <p:nvPr/>
          </p:nvSpPr>
          <p:spPr bwMode="auto">
            <a:xfrm>
              <a:off x="163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2" name="Rectangle 310"/>
            <p:cNvSpPr>
              <a:spLocks noChangeArrowheads="1"/>
            </p:cNvSpPr>
            <p:nvPr/>
          </p:nvSpPr>
          <p:spPr bwMode="auto">
            <a:xfrm>
              <a:off x="168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3" name="Rectangle 311"/>
            <p:cNvSpPr>
              <a:spLocks noChangeArrowheads="1"/>
            </p:cNvSpPr>
            <p:nvPr/>
          </p:nvSpPr>
          <p:spPr bwMode="auto">
            <a:xfrm>
              <a:off x="158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4" name="Rectangle 312"/>
            <p:cNvSpPr>
              <a:spLocks noChangeArrowheads="1"/>
            </p:cNvSpPr>
            <p:nvPr/>
          </p:nvSpPr>
          <p:spPr bwMode="auto">
            <a:xfrm>
              <a:off x="163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5" name="Rectangle 313"/>
            <p:cNvSpPr>
              <a:spLocks noChangeArrowheads="1"/>
            </p:cNvSpPr>
            <p:nvPr/>
          </p:nvSpPr>
          <p:spPr bwMode="auto">
            <a:xfrm>
              <a:off x="168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6" name="Rectangle 314"/>
            <p:cNvSpPr>
              <a:spLocks noChangeArrowheads="1"/>
            </p:cNvSpPr>
            <p:nvPr/>
          </p:nvSpPr>
          <p:spPr bwMode="auto">
            <a:xfrm>
              <a:off x="158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7" name="Rectangle 315"/>
            <p:cNvSpPr>
              <a:spLocks noChangeArrowheads="1"/>
            </p:cNvSpPr>
            <p:nvPr/>
          </p:nvSpPr>
          <p:spPr bwMode="auto">
            <a:xfrm>
              <a:off x="163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8" name="Rectangle 316"/>
            <p:cNvSpPr>
              <a:spLocks noChangeArrowheads="1"/>
            </p:cNvSpPr>
            <p:nvPr/>
          </p:nvSpPr>
          <p:spPr bwMode="auto">
            <a:xfrm>
              <a:off x="168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09" name="Rectangle 317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10" name="Rectangle 318"/>
            <p:cNvSpPr>
              <a:spLocks noChangeArrowheads="1"/>
            </p:cNvSpPr>
            <p:nvPr/>
          </p:nvSpPr>
          <p:spPr bwMode="auto">
            <a:xfrm>
              <a:off x="163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11" name="Rectangle 319"/>
            <p:cNvSpPr>
              <a:spLocks noChangeArrowheads="1"/>
            </p:cNvSpPr>
            <p:nvPr/>
          </p:nvSpPr>
          <p:spPr bwMode="auto">
            <a:xfrm>
              <a:off x="168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12" name="Rectangle 320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13" name="Rectangle 321"/>
            <p:cNvSpPr>
              <a:spLocks noChangeArrowheads="1"/>
            </p:cNvSpPr>
            <p:nvPr/>
          </p:nvSpPr>
          <p:spPr bwMode="auto">
            <a:xfrm>
              <a:off x="163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14" name="Rectangle 322"/>
            <p:cNvSpPr>
              <a:spLocks noChangeArrowheads="1"/>
            </p:cNvSpPr>
            <p:nvPr/>
          </p:nvSpPr>
          <p:spPr bwMode="auto">
            <a:xfrm>
              <a:off x="168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15" name="Rectangle 323"/>
            <p:cNvSpPr>
              <a:spLocks noChangeArrowheads="1"/>
            </p:cNvSpPr>
            <p:nvPr/>
          </p:nvSpPr>
          <p:spPr bwMode="auto">
            <a:xfrm>
              <a:off x="528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26"/>
          <p:cNvGrpSpPr>
            <a:grpSpLocks/>
          </p:cNvGrpSpPr>
          <p:nvPr/>
        </p:nvGrpSpPr>
        <p:grpSpPr bwMode="auto">
          <a:xfrm>
            <a:off x="3717925" y="2786063"/>
            <a:ext cx="1828800" cy="762000"/>
            <a:chOff x="2064" y="1632"/>
            <a:chExt cx="1152" cy="480"/>
          </a:xfrm>
        </p:grpSpPr>
        <p:sp>
          <p:nvSpPr>
            <p:cNvPr id="58530" name="Rectangle 327"/>
            <p:cNvSpPr>
              <a:spLocks noChangeArrowheads="1"/>
            </p:cNvSpPr>
            <p:nvPr/>
          </p:nvSpPr>
          <p:spPr bwMode="auto">
            <a:xfrm>
              <a:off x="2064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1" name="Rectangle 328"/>
            <p:cNvSpPr>
              <a:spLocks noChangeArrowheads="1"/>
            </p:cNvSpPr>
            <p:nvPr/>
          </p:nvSpPr>
          <p:spPr bwMode="auto">
            <a:xfrm>
              <a:off x="2256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2" name="Rectangle 329"/>
            <p:cNvSpPr>
              <a:spLocks noChangeArrowheads="1"/>
            </p:cNvSpPr>
            <p:nvPr/>
          </p:nvSpPr>
          <p:spPr bwMode="auto">
            <a:xfrm>
              <a:off x="2448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3" name="Rectangle 330"/>
            <p:cNvSpPr>
              <a:spLocks noChangeArrowheads="1"/>
            </p:cNvSpPr>
            <p:nvPr/>
          </p:nvSpPr>
          <p:spPr bwMode="auto">
            <a:xfrm>
              <a:off x="2064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4" name="Rectangle 331"/>
            <p:cNvSpPr>
              <a:spLocks noChangeArrowheads="1"/>
            </p:cNvSpPr>
            <p:nvPr/>
          </p:nvSpPr>
          <p:spPr bwMode="auto">
            <a:xfrm>
              <a:off x="2256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5" name="Rectangle 332"/>
            <p:cNvSpPr>
              <a:spLocks noChangeArrowheads="1"/>
            </p:cNvSpPr>
            <p:nvPr/>
          </p:nvSpPr>
          <p:spPr bwMode="auto">
            <a:xfrm>
              <a:off x="2448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6" name="Rectangle 333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7" name="Rectangle 334"/>
            <p:cNvSpPr>
              <a:spLocks noChangeArrowheads="1"/>
            </p:cNvSpPr>
            <p:nvPr/>
          </p:nvSpPr>
          <p:spPr bwMode="auto">
            <a:xfrm>
              <a:off x="2256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8" name="Rectangle 335"/>
            <p:cNvSpPr>
              <a:spLocks noChangeArrowheads="1"/>
            </p:cNvSpPr>
            <p:nvPr/>
          </p:nvSpPr>
          <p:spPr bwMode="auto">
            <a:xfrm>
              <a:off x="2448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39" name="Rectangle 336"/>
            <p:cNvSpPr>
              <a:spLocks noChangeArrowheads="1"/>
            </p:cNvSpPr>
            <p:nvPr/>
          </p:nvSpPr>
          <p:spPr bwMode="auto">
            <a:xfrm>
              <a:off x="2064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0" name="Rectangle 337"/>
            <p:cNvSpPr>
              <a:spLocks noChangeArrowheads="1"/>
            </p:cNvSpPr>
            <p:nvPr/>
          </p:nvSpPr>
          <p:spPr bwMode="auto">
            <a:xfrm>
              <a:off x="2256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1" name="Rectangle 338"/>
            <p:cNvSpPr>
              <a:spLocks noChangeArrowheads="1"/>
            </p:cNvSpPr>
            <p:nvPr/>
          </p:nvSpPr>
          <p:spPr bwMode="auto">
            <a:xfrm>
              <a:off x="2448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2" name="Rectangle 339"/>
            <p:cNvSpPr>
              <a:spLocks noChangeArrowheads="1"/>
            </p:cNvSpPr>
            <p:nvPr/>
          </p:nvSpPr>
          <p:spPr bwMode="auto">
            <a:xfrm>
              <a:off x="2064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3" name="Rectangle 340"/>
            <p:cNvSpPr>
              <a:spLocks noChangeArrowheads="1"/>
            </p:cNvSpPr>
            <p:nvPr/>
          </p:nvSpPr>
          <p:spPr bwMode="auto">
            <a:xfrm>
              <a:off x="2256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4" name="Rectangle 341"/>
            <p:cNvSpPr>
              <a:spLocks noChangeArrowheads="1"/>
            </p:cNvSpPr>
            <p:nvPr/>
          </p:nvSpPr>
          <p:spPr bwMode="auto">
            <a:xfrm>
              <a:off x="2448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5" name="Rectangle 342"/>
            <p:cNvSpPr>
              <a:spLocks noChangeArrowheads="1"/>
            </p:cNvSpPr>
            <p:nvPr/>
          </p:nvSpPr>
          <p:spPr bwMode="auto">
            <a:xfrm>
              <a:off x="2640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6" name="Rectangle 343"/>
            <p:cNvSpPr>
              <a:spLocks noChangeArrowheads="1"/>
            </p:cNvSpPr>
            <p:nvPr/>
          </p:nvSpPr>
          <p:spPr bwMode="auto">
            <a:xfrm>
              <a:off x="2832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7" name="Rectangle 344"/>
            <p:cNvSpPr>
              <a:spLocks noChangeArrowheads="1"/>
            </p:cNvSpPr>
            <p:nvPr/>
          </p:nvSpPr>
          <p:spPr bwMode="auto">
            <a:xfrm>
              <a:off x="3024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8" name="Rectangle 345"/>
            <p:cNvSpPr>
              <a:spLocks noChangeArrowheads="1"/>
            </p:cNvSpPr>
            <p:nvPr/>
          </p:nvSpPr>
          <p:spPr bwMode="auto">
            <a:xfrm>
              <a:off x="2640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49" name="Rectangle 346"/>
            <p:cNvSpPr>
              <a:spLocks noChangeArrowheads="1"/>
            </p:cNvSpPr>
            <p:nvPr/>
          </p:nvSpPr>
          <p:spPr bwMode="auto">
            <a:xfrm>
              <a:off x="2832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0" name="Rectangle 347"/>
            <p:cNvSpPr>
              <a:spLocks noChangeArrowheads="1"/>
            </p:cNvSpPr>
            <p:nvPr/>
          </p:nvSpPr>
          <p:spPr bwMode="auto">
            <a:xfrm>
              <a:off x="3024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1" name="Rectangle 348"/>
            <p:cNvSpPr>
              <a:spLocks noChangeArrowheads="1"/>
            </p:cNvSpPr>
            <p:nvPr/>
          </p:nvSpPr>
          <p:spPr bwMode="auto">
            <a:xfrm>
              <a:off x="2640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2" name="Rectangle 349"/>
            <p:cNvSpPr>
              <a:spLocks noChangeArrowheads="1"/>
            </p:cNvSpPr>
            <p:nvPr/>
          </p:nvSpPr>
          <p:spPr bwMode="auto">
            <a:xfrm>
              <a:off x="2832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3" name="Rectangle 350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4" name="Rectangle 351"/>
            <p:cNvSpPr>
              <a:spLocks noChangeArrowheads="1"/>
            </p:cNvSpPr>
            <p:nvPr/>
          </p:nvSpPr>
          <p:spPr bwMode="auto">
            <a:xfrm>
              <a:off x="2640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5" name="Rectangle 352"/>
            <p:cNvSpPr>
              <a:spLocks noChangeArrowheads="1"/>
            </p:cNvSpPr>
            <p:nvPr/>
          </p:nvSpPr>
          <p:spPr bwMode="auto">
            <a:xfrm>
              <a:off x="2832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6" name="Rectangle 353"/>
            <p:cNvSpPr>
              <a:spLocks noChangeArrowheads="1"/>
            </p:cNvSpPr>
            <p:nvPr/>
          </p:nvSpPr>
          <p:spPr bwMode="auto">
            <a:xfrm>
              <a:off x="3024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7" name="Rectangle 354"/>
            <p:cNvSpPr>
              <a:spLocks noChangeArrowheads="1"/>
            </p:cNvSpPr>
            <p:nvPr/>
          </p:nvSpPr>
          <p:spPr bwMode="auto">
            <a:xfrm>
              <a:off x="2640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8" name="Rectangle 355"/>
            <p:cNvSpPr>
              <a:spLocks noChangeArrowheads="1"/>
            </p:cNvSpPr>
            <p:nvPr/>
          </p:nvSpPr>
          <p:spPr bwMode="auto">
            <a:xfrm>
              <a:off x="2832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59" name="Rectangle 356"/>
            <p:cNvSpPr>
              <a:spLocks noChangeArrowheads="1"/>
            </p:cNvSpPr>
            <p:nvPr/>
          </p:nvSpPr>
          <p:spPr bwMode="auto">
            <a:xfrm>
              <a:off x="3024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60" name="Rectangle 357"/>
            <p:cNvSpPr>
              <a:spLocks noChangeArrowheads="1"/>
            </p:cNvSpPr>
            <p:nvPr/>
          </p:nvSpPr>
          <p:spPr bwMode="auto">
            <a:xfrm>
              <a:off x="2064" y="1632"/>
              <a:ext cx="1152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8444" name="Rectangle 361"/>
          <p:cNvSpPr>
            <a:spLocks noChangeArrowheads="1"/>
          </p:cNvSpPr>
          <p:nvPr/>
        </p:nvSpPr>
        <p:spPr bwMode="auto">
          <a:xfrm>
            <a:off x="6191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45" name="Rectangle 362"/>
          <p:cNvSpPr>
            <a:spLocks noChangeArrowheads="1"/>
          </p:cNvSpPr>
          <p:nvPr/>
        </p:nvSpPr>
        <p:spPr bwMode="auto">
          <a:xfrm>
            <a:off x="6267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46" name="Rectangle 363"/>
          <p:cNvSpPr>
            <a:spLocks noChangeArrowheads="1"/>
          </p:cNvSpPr>
          <p:nvPr/>
        </p:nvSpPr>
        <p:spPr bwMode="auto">
          <a:xfrm>
            <a:off x="6343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47" name="Rectangle 364"/>
          <p:cNvSpPr>
            <a:spLocks noChangeArrowheads="1"/>
          </p:cNvSpPr>
          <p:nvPr/>
        </p:nvSpPr>
        <p:spPr bwMode="auto">
          <a:xfrm>
            <a:off x="6419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48" name="Rectangle 365"/>
          <p:cNvSpPr>
            <a:spLocks noChangeArrowheads="1"/>
          </p:cNvSpPr>
          <p:nvPr/>
        </p:nvSpPr>
        <p:spPr bwMode="auto">
          <a:xfrm>
            <a:off x="6496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49" name="Rectangle 366"/>
          <p:cNvSpPr>
            <a:spLocks noChangeArrowheads="1"/>
          </p:cNvSpPr>
          <p:nvPr/>
        </p:nvSpPr>
        <p:spPr bwMode="auto">
          <a:xfrm>
            <a:off x="6572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0" name="Rectangle 367"/>
          <p:cNvSpPr>
            <a:spLocks noChangeArrowheads="1"/>
          </p:cNvSpPr>
          <p:nvPr/>
        </p:nvSpPr>
        <p:spPr bwMode="auto">
          <a:xfrm>
            <a:off x="6648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1" name="Rectangle 368"/>
          <p:cNvSpPr>
            <a:spLocks noChangeArrowheads="1"/>
          </p:cNvSpPr>
          <p:nvPr/>
        </p:nvSpPr>
        <p:spPr bwMode="auto">
          <a:xfrm>
            <a:off x="6724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2" name="Rectangle 369"/>
          <p:cNvSpPr>
            <a:spLocks noChangeArrowheads="1"/>
          </p:cNvSpPr>
          <p:nvPr/>
        </p:nvSpPr>
        <p:spPr bwMode="auto">
          <a:xfrm>
            <a:off x="6800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3" name="Rectangle 370"/>
          <p:cNvSpPr>
            <a:spLocks noChangeArrowheads="1"/>
          </p:cNvSpPr>
          <p:nvPr/>
        </p:nvSpPr>
        <p:spPr bwMode="auto">
          <a:xfrm>
            <a:off x="6877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4" name="Rectangle 371"/>
          <p:cNvSpPr>
            <a:spLocks noChangeArrowheads="1"/>
          </p:cNvSpPr>
          <p:nvPr/>
        </p:nvSpPr>
        <p:spPr bwMode="auto">
          <a:xfrm>
            <a:off x="6953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5" name="Rectangle 372"/>
          <p:cNvSpPr>
            <a:spLocks noChangeArrowheads="1"/>
          </p:cNvSpPr>
          <p:nvPr/>
        </p:nvSpPr>
        <p:spPr bwMode="auto">
          <a:xfrm>
            <a:off x="6191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6" name="Rectangle 373"/>
          <p:cNvSpPr>
            <a:spLocks noChangeArrowheads="1"/>
          </p:cNvSpPr>
          <p:nvPr/>
        </p:nvSpPr>
        <p:spPr bwMode="auto">
          <a:xfrm>
            <a:off x="6267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7" name="Rectangle 374"/>
          <p:cNvSpPr>
            <a:spLocks noChangeArrowheads="1"/>
          </p:cNvSpPr>
          <p:nvPr/>
        </p:nvSpPr>
        <p:spPr bwMode="auto">
          <a:xfrm>
            <a:off x="6343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8" name="Rectangle 375"/>
          <p:cNvSpPr>
            <a:spLocks noChangeArrowheads="1"/>
          </p:cNvSpPr>
          <p:nvPr/>
        </p:nvSpPr>
        <p:spPr bwMode="auto">
          <a:xfrm>
            <a:off x="6419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59" name="Rectangle 376"/>
          <p:cNvSpPr>
            <a:spLocks noChangeArrowheads="1"/>
          </p:cNvSpPr>
          <p:nvPr/>
        </p:nvSpPr>
        <p:spPr bwMode="auto">
          <a:xfrm>
            <a:off x="6572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0" name="Rectangle 377"/>
          <p:cNvSpPr>
            <a:spLocks noChangeArrowheads="1"/>
          </p:cNvSpPr>
          <p:nvPr/>
        </p:nvSpPr>
        <p:spPr bwMode="auto">
          <a:xfrm>
            <a:off x="6648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1" name="Rectangle 378"/>
          <p:cNvSpPr>
            <a:spLocks noChangeArrowheads="1"/>
          </p:cNvSpPr>
          <p:nvPr/>
        </p:nvSpPr>
        <p:spPr bwMode="auto">
          <a:xfrm>
            <a:off x="6724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2" name="Rectangle 379"/>
          <p:cNvSpPr>
            <a:spLocks noChangeArrowheads="1"/>
          </p:cNvSpPr>
          <p:nvPr/>
        </p:nvSpPr>
        <p:spPr bwMode="auto">
          <a:xfrm>
            <a:off x="6800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3" name="Rectangle 380"/>
          <p:cNvSpPr>
            <a:spLocks noChangeArrowheads="1"/>
          </p:cNvSpPr>
          <p:nvPr/>
        </p:nvSpPr>
        <p:spPr bwMode="auto">
          <a:xfrm>
            <a:off x="6877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4" name="Rectangle 381"/>
          <p:cNvSpPr>
            <a:spLocks noChangeArrowheads="1"/>
          </p:cNvSpPr>
          <p:nvPr/>
        </p:nvSpPr>
        <p:spPr bwMode="auto">
          <a:xfrm>
            <a:off x="6953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5" name="Rectangle 382"/>
          <p:cNvSpPr>
            <a:spLocks noChangeArrowheads="1"/>
          </p:cNvSpPr>
          <p:nvPr/>
        </p:nvSpPr>
        <p:spPr bwMode="auto">
          <a:xfrm>
            <a:off x="61912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6" name="Rectangle 383"/>
          <p:cNvSpPr>
            <a:spLocks noChangeArrowheads="1"/>
          </p:cNvSpPr>
          <p:nvPr/>
        </p:nvSpPr>
        <p:spPr bwMode="auto">
          <a:xfrm>
            <a:off x="62674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7" name="Rectangle 384"/>
          <p:cNvSpPr>
            <a:spLocks noChangeArrowheads="1"/>
          </p:cNvSpPr>
          <p:nvPr/>
        </p:nvSpPr>
        <p:spPr bwMode="auto">
          <a:xfrm>
            <a:off x="6877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8" name="Rectangle 385"/>
          <p:cNvSpPr>
            <a:spLocks noChangeArrowheads="1"/>
          </p:cNvSpPr>
          <p:nvPr/>
        </p:nvSpPr>
        <p:spPr bwMode="auto">
          <a:xfrm>
            <a:off x="69532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69" name="Rectangle 386"/>
          <p:cNvSpPr>
            <a:spLocks noChangeArrowheads="1"/>
          </p:cNvSpPr>
          <p:nvPr/>
        </p:nvSpPr>
        <p:spPr bwMode="auto">
          <a:xfrm>
            <a:off x="6267450" y="3014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0" name="Rectangle 387"/>
          <p:cNvSpPr>
            <a:spLocks noChangeArrowheads="1"/>
          </p:cNvSpPr>
          <p:nvPr/>
        </p:nvSpPr>
        <p:spPr bwMode="auto">
          <a:xfrm>
            <a:off x="64960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1" name="Rectangle 388"/>
          <p:cNvSpPr>
            <a:spLocks noChangeArrowheads="1"/>
          </p:cNvSpPr>
          <p:nvPr/>
        </p:nvSpPr>
        <p:spPr bwMode="auto">
          <a:xfrm>
            <a:off x="65722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2" name="Rectangle 389"/>
          <p:cNvSpPr>
            <a:spLocks noChangeArrowheads="1"/>
          </p:cNvSpPr>
          <p:nvPr/>
        </p:nvSpPr>
        <p:spPr bwMode="auto">
          <a:xfrm>
            <a:off x="66484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3" name="Rectangle 390"/>
          <p:cNvSpPr>
            <a:spLocks noChangeArrowheads="1"/>
          </p:cNvSpPr>
          <p:nvPr/>
        </p:nvSpPr>
        <p:spPr bwMode="auto">
          <a:xfrm>
            <a:off x="67246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4" name="Rectangle 391"/>
          <p:cNvSpPr>
            <a:spLocks noChangeArrowheads="1"/>
          </p:cNvSpPr>
          <p:nvPr/>
        </p:nvSpPr>
        <p:spPr bwMode="auto">
          <a:xfrm>
            <a:off x="68008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5" name="Rectangle 392"/>
          <p:cNvSpPr>
            <a:spLocks noChangeArrowheads="1"/>
          </p:cNvSpPr>
          <p:nvPr/>
        </p:nvSpPr>
        <p:spPr bwMode="auto">
          <a:xfrm>
            <a:off x="6191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6" name="Rectangle 393"/>
          <p:cNvSpPr>
            <a:spLocks noChangeArrowheads="1"/>
          </p:cNvSpPr>
          <p:nvPr/>
        </p:nvSpPr>
        <p:spPr bwMode="auto">
          <a:xfrm>
            <a:off x="6267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7" name="Rectangle 394"/>
          <p:cNvSpPr>
            <a:spLocks noChangeArrowheads="1"/>
          </p:cNvSpPr>
          <p:nvPr/>
        </p:nvSpPr>
        <p:spPr bwMode="auto">
          <a:xfrm>
            <a:off x="6343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8" name="Rectangle 395"/>
          <p:cNvSpPr>
            <a:spLocks noChangeArrowheads="1"/>
          </p:cNvSpPr>
          <p:nvPr/>
        </p:nvSpPr>
        <p:spPr bwMode="auto">
          <a:xfrm>
            <a:off x="6419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79" name="Rectangle 396"/>
          <p:cNvSpPr>
            <a:spLocks noChangeArrowheads="1"/>
          </p:cNvSpPr>
          <p:nvPr/>
        </p:nvSpPr>
        <p:spPr bwMode="auto">
          <a:xfrm>
            <a:off x="6496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0" name="Rectangle 397"/>
          <p:cNvSpPr>
            <a:spLocks noChangeArrowheads="1"/>
          </p:cNvSpPr>
          <p:nvPr/>
        </p:nvSpPr>
        <p:spPr bwMode="auto">
          <a:xfrm>
            <a:off x="6572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1" name="Rectangle 398"/>
          <p:cNvSpPr>
            <a:spLocks noChangeArrowheads="1"/>
          </p:cNvSpPr>
          <p:nvPr/>
        </p:nvSpPr>
        <p:spPr bwMode="auto">
          <a:xfrm>
            <a:off x="6648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2" name="Rectangle 399"/>
          <p:cNvSpPr>
            <a:spLocks noChangeArrowheads="1"/>
          </p:cNvSpPr>
          <p:nvPr/>
        </p:nvSpPr>
        <p:spPr bwMode="auto">
          <a:xfrm>
            <a:off x="6724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3" name="Rectangle 400"/>
          <p:cNvSpPr>
            <a:spLocks noChangeArrowheads="1"/>
          </p:cNvSpPr>
          <p:nvPr/>
        </p:nvSpPr>
        <p:spPr bwMode="auto">
          <a:xfrm>
            <a:off x="6800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4" name="Rectangle 401"/>
          <p:cNvSpPr>
            <a:spLocks noChangeArrowheads="1"/>
          </p:cNvSpPr>
          <p:nvPr/>
        </p:nvSpPr>
        <p:spPr bwMode="auto">
          <a:xfrm>
            <a:off x="6877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5" name="Rectangle 402"/>
          <p:cNvSpPr>
            <a:spLocks noChangeArrowheads="1"/>
          </p:cNvSpPr>
          <p:nvPr/>
        </p:nvSpPr>
        <p:spPr bwMode="auto">
          <a:xfrm>
            <a:off x="6953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6" name="Rectangle 403"/>
          <p:cNvSpPr>
            <a:spLocks noChangeArrowheads="1"/>
          </p:cNvSpPr>
          <p:nvPr/>
        </p:nvSpPr>
        <p:spPr bwMode="auto">
          <a:xfrm>
            <a:off x="7029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7" name="Rectangle 404"/>
          <p:cNvSpPr>
            <a:spLocks noChangeArrowheads="1"/>
          </p:cNvSpPr>
          <p:nvPr/>
        </p:nvSpPr>
        <p:spPr bwMode="auto">
          <a:xfrm>
            <a:off x="7105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8" name="Rectangle 405"/>
          <p:cNvSpPr>
            <a:spLocks noChangeArrowheads="1"/>
          </p:cNvSpPr>
          <p:nvPr/>
        </p:nvSpPr>
        <p:spPr bwMode="auto">
          <a:xfrm>
            <a:off x="7181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89" name="Rectangle 406"/>
          <p:cNvSpPr>
            <a:spLocks noChangeArrowheads="1"/>
          </p:cNvSpPr>
          <p:nvPr/>
        </p:nvSpPr>
        <p:spPr bwMode="auto">
          <a:xfrm>
            <a:off x="7258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0" name="Rectangle 407"/>
          <p:cNvSpPr>
            <a:spLocks noChangeArrowheads="1"/>
          </p:cNvSpPr>
          <p:nvPr/>
        </p:nvSpPr>
        <p:spPr bwMode="auto">
          <a:xfrm>
            <a:off x="7334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1" name="Rectangle 408"/>
          <p:cNvSpPr>
            <a:spLocks noChangeArrowheads="1"/>
          </p:cNvSpPr>
          <p:nvPr/>
        </p:nvSpPr>
        <p:spPr bwMode="auto">
          <a:xfrm>
            <a:off x="7410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2" name="Rectangle 409"/>
          <p:cNvSpPr>
            <a:spLocks noChangeArrowheads="1"/>
          </p:cNvSpPr>
          <p:nvPr/>
        </p:nvSpPr>
        <p:spPr bwMode="auto">
          <a:xfrm>
            <a:off x="7486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3" name="Rectangle 410"/>
          <p:cNvSpPr>
            <a:spLocks noChangeArrowheads="1"/>
          </p:cNvSpPr>
          <p:nvPr/>
        </p:nvSpPr>
        <p:spPr bwMode="auto">
          <a:xfrm>
            <a:off x="7562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4" name="Rectangle 411"/>
          <p:cNvSpPr>
            <a:spLocks noChangeArrowheads="1"/>
          </p:cNvSpPr>
          <p:nvPr/>
        </p:nvSpPr>
        <p:spPr bwMode="auto">
          <a:xfrm>
            <a:off x="7639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5" name="Rectangle 412"/>
          <p:cNvSpPr>
            <a:spLocks noChangeArrowheads="1"/>
          </p:cNvSpPr>
          <p:nvPr/>
        </p:nvSpPr>
        <p:spPr bwMode="auto">
          <a:xfrm>
            <a:off x="7715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6" name="Rectangle 413"/>
          <p:cNvSpPr>
            <a:spLocks noChangeArrowheads="1"/>
          </p:cNvSpPr>
          <p:nvPr/>
        </p:nvSpPr>
        <p:spPr bwMode="auto">
          <a:xfrm>
            <a:off x="7791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7" name="Rectangle 414"/>
          <p:cNvSpPr>
            <a:spLocks noChangeArrowheads="1"/>
          </p:cNvSpPr>
          <p:nvPr/>
        </p:nvSpPr>
        <p:spPr bwMode="auto">
          <a:xfrm>
            <a:off x="7029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8" name="Rectangle 415"/>
          <p:cNvSpPr>
            <a:spLocks noChangeArrowheads="1"/>
          </p:cNvSpPr>
          <p:nvPr/>
        </p:nvSpPr>
        <p:spPr bwMode="auto">
          <a:xfrm>
            <a:off x="7105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99" name="Rectangle 416"/>
          <p:cNvSpPr>
            <a:spLocks noChangeArrowheads="1"/>
          </p:cNvSpPr>
          <p:nvPr/>
        </p:nvSpPr>
        <p:spPr bwMode="auto">
          <a:xfrm>
            <a:off x="7181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0" name="Rectangle 417"/>
          <p:cNvSpPr>
            <a:spLocks noChangeArrowheads="1"/>
          </p:cNvSpPr>
          <p:nvPr/>
        </p:nvSpPr>
        <p:spPr bwMode="auto">
          <a:xfrm>
            <a:off x="7258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1" name="Rectangle 418"/>
          <p:cNvSpPr>
            <a:spLocks noChangeArrowheads="1"/>
          </p:cNvSpPr>
          <p:nvPr/>
        </p:nvSpPr>
        <p:spPr bwMode="auto">
          <a:xfrm>
            <a:off x="7334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2" name="Rectangle 419"/>
          <p:cNvSpPr>
            <a:spLocks noChangeArrowheads="1"/>
          </p:cNvSpPr>
          <p:nvPr/>
        </p:nvSpPr>
        <p:spPr bwMode="auto">
          <a:xfrm>
            <a:off x="70294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3" name="Rectangle 420"/>
          <p:cNvSpPr>
            <a:spLocks noChangeArrowheads="1"/>
          </p:cNvSpPr>
          <p:nvPr/>
        </p:nvSpPr>
        <p:spPr bwMode="auto">
          <a:xfrm>
            <a:off x="71056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4" name="Rectangle 421"/>
          <p:cNvSpPr>
            <a:spLocks noChangeArrowheads="1"/>
          </p:cNvSpPr>
          <p:nvPr/>
        </p:nvSpPr>
        <p:spPr bwMode="auto">
          <a:xfrm>
            <a:off x="71818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5" name="Rectangle 422"/>
          <p:cNvSpPr>
            <a:spLocks noChangeArrowheads="1"/>
          </p:cNvSpPr>
          <p:nvPr/>
        </p:nvSpPr>
        <p:spPr bwMode="auto">
          <a:xfrm>
            <a:off x="7258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6" name="Rectangle 423"/>
          <p:cNvSpPr>
            <a:spLocks noChangeArrowheads="1"/>
          </p:cNvSpPr>
          <p:nvPr/>
        </p:nvSpPr>
        <p:spPr bwMode="auto">
          <a:xfrm>
            <a:off x="7258050" y="3014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7" name="Rectangle 424"/>
          <p:cNvSpPr>
            <a:spLocks noChangeArrowheads="1"/>
          </p:cNvSpPr>
          <p:nvPr/>
        </p:nvSpPr>
        <p:spPr bwMode="auto">
          <a:xfrm>
            <a:off x="72580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8" name="Rectangle 425"/>
          <p:cNvSpPr>
            <a:spLocks noChangeArrowheads="1"/>
          </p:cNvSpPr>
          <p:nvPr/>
        </p:nvSpPr>
        <p:spPr bwMode="auto">
          <a:xfrm>
            <a:off x="73342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09" name="Rectangle 426"/>
          <p:cNvSpPr>
            <a:spLocks noChangeArrowheads="1"/>
          </p:cNvSpPr>
          <p:nvPr/>
        </p:nvSpPr>
        <p:spPr bwMode="auto">
          <a:xfrm>
            <a:off x="74104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0" name="Rectangle 427"/>
          <p:cNvSpPr>
            <a:spLocks noChangeArrowheads="1"/>
          </p:cNvSpPr>
          <p:nvPr/>
        </p:nvSpPr>
        <p:spPr bwMode="auto">
          <a:xfrm>
            <a:off x="7029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1" name="Rectangle 428"/>
          <p:cNvSpPr>
            <a:spLocks noChangeArrowheads="1"/>
          </p:cNvSpPr>
          <p:nvPr/>
        </p:nvSpPr>
        <p:spPr bwMode="auto">
          <a:xfrm>
            <a:off x="7105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2" name="Rectangle 429"/>
          <p:cNvSpPr>
            <a:spLocks noChangeArrowheads="1"/>
          </p:cNvSpPr>
          <p:nvPr/>
        </p:nvSpPr>
        <p:spPr bwMode="auto">
          <a:xfrm>
            <a:off x="7181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3" name="Rectangle 430"/>
          <p:cNvSpPr>
            <a:spLocks noChangeArrowheads="1"/>
          </p:cNvSpPr>
          <p:nvPr/>
        </p:nvSpPr>
        <p:spPr bwMode="auto">
          <a:xfrm>
            <a:off x="7258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4" name="Rectangle 431"/>
          <p:cNvSpPr>
            <a:spLocks noChangeArrowheads="1"/>
          </p:cNvSpPr>
          <p:nvPr/>
        </p:nvSpPr>
        <p:spPr bwMode="auto">
          <a:xfrm>
            <a:off x="7334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5" name="Rectangle 432"/>
          <p:cNvSpPr>
            <a:spLocks noChangeArrowheads="1"/>
          </p:cNvSpPr>
          <p:nvPr/>
        </p:nvSpPr>
        <p:spPr bwMode="auto">
          <a:xfrm>
            <a:off x="7410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6" name="Rectangle 433"/>
          <p:cNvSpPr>
            <a:spLocks noChangeArrowheads="1"/>
          </p:cNvSpPr>
          <p:nvPr/>
        </p:nvSpPr>
        <p:spPr bwMode="auto">
          <a:xfrm>
            <a:off x="7486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7" name="Rectangle 434"/>
          <p:cNvSpPr>
            <a:spLocks noChangeArrowheads="1"/>
          </p:cNvSpPr>
          <p:nvPr/>
        </p:nvSpPr>
        <p:spPr bwMode="auto">
          <a:xfrm>
            <a:off x="7562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8" name="Rectangle 435"/>
          <p:cNvSpPr>
            <a:spLocks noChangeArrowheads="1"/>
          </p:cNvSpPr>
          <p:nvPr/>
        </p:nvSpPr>
        <p:spPr bwMode="auto">
          <a:xfrm>
            <a:off x="7639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20" name="Rectangle 437"/>
          <p:cNvSpPr>
            <a:spLocks noChangeArrowheads="1"/>
          </p:cNvSpPr>
          <p:nvPr/>
        </p:nvSpPr>
        <p:spPr bwMode="auto">
          <a:xfrm>
            <a:off x="7867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21" name="Rectangle 438"/>
          <p:cNvSpPr>
            <a:spLocks noChangeArrowheads="1"/>
          </p:cNvSpPr>
          <p:nvPr/>
        </p:nvSpPr>
        <p:spPr bwMode="auto">
          <a:xfrm>
            <a:off x="7943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22" name="Rectangle 439"/>
          <p:cNvSpPr>
            <a:spLocks noChangeArrowheads="1"/>
          </p:cNvSpPr>
          <p:nvPr/>
        </p:nvSpPr>
        <p:spPr bwMode="auto">
          <a:xfrm>
            <a:off x="8020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23" name="Rectangle 440"/>
          <p:cNvSpPr>
            <a:spLocks noChangeArrowheads="1"/>
          </p:cNvSpPr>
          <p:nvPr/>
        </p:nvSpPr>
        <p:spPr bwMode="auto">
          <a:xfrm>
            <a:off x="7867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24" name="Rectangle 441"/>
          <p:cNvSpPr>
            <a:spLocks noChangeArrowheads="1"/>
          </p:cNvSpPr>
          <p:nvPr/>
        </p:nvSpPr>
        <p:spPr bwMode="auto">
          <a:xfrm>
            <a:off x="7943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25" name="Rectangle 442"/>
          <p:cNvSpPr>
            <a:spLocks noChangeArrowheads="1"/>
          </p:cNvSpPr>
          <p:nvPr/>
        </p:nvSpPr>
        <p:spPr bwMode="auto">
          <a:xfrm>
            <a:off x="8020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26" name="Rectangle 443"/>
          <p:cNvSpPr>
            <a:spLocks noChangeArrowheads="1"/>
          </p:cNvSpPr>
          <p:nvPr/>
        </p:nvSpPr>
        <p:spPr bwMode="auto">
          <a:xfrm>
            <a:off x="79438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27" name="Rectangle 444"/>
          <p:cNvSpPr>
            <a:spLocks noChangeArrowheads="1"/>
          </p:cNvSpPr>
          <p:nvPr/>
        </p:nvSpPr>
        <p:spPr bwMode="auto">
          <a:xfrm>
            <a:off x="8020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519" name="Rectangle 436"/>
          <p:cNvSpPr>
            <a:spLocks noChangeArrowheads="1"/>
          </p:cNvSpPr>
          <p:nvPr/>
        </p:nvSpPr>
        <p:spPr bwMode="auto">
          <a:xfrm>
            <a:off x="6191250" y="2786064"/>
            <a:ext cx="1905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7" name="Rectangle 447"/>
          <p:cNvSpPr>
            <a:spLocks noGrp="1" noChangeArrowheads="1"/>
          </p:cNvSpPr>
          <p:nvPr>
            <p:ph idx="1"/>
          </p:nvPr>
        </p:nvSpPr>
        <p:spPr>
          <a:xfrm>
            <a:off x="212725" y="1206500"/>
            <a:ext cx="8705850" cy="518795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All domain types can be used to declare arrays…</a:t>
            </a:r>
          </a:p>
          <a:p>
            <a:pPr lvl="1">
              <a:buNone/>
            </a:pP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</a:rPr>
              <a:t>var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Ocean: [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OceanSpace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]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real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 lvl="1"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 Air: [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AirSpace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]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real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,</a:t>
            </a:r>
          </a:p>
          <a:p>
            <a:pPr lvl="1"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IceCaps[IceSpace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]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real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800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8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	 </a:t>
            </a:r>
            <a:r>
              <a:rPr lang="en-US" sz="1800" b="1" dirty="0" err="1" smtClean="0">
                <a:solidFill>
                  <a:srgbClr val="003F87"/>
                </a:solidFill>
                <a:latin typeface="Courier New" pitchFamily="49" charset="0"/>
              </a:rPr>
              <a:t>var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Weight: [Vertices] 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real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,       Age: [People] </a:t>
            </a:r>
            <a:r>
              <a:rPr lang="en-US" sz="1800" b="1" dirty="0" err="1" smtClean="0">
                <a:solidFill>
                  <a:srgbClr val="003F87"/>
                </a:solidFill>
                <a:latin typeface="Courier New" pitchFamily="49" charset="0"/>
              </a:rPr>
              <a:t>int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</p:txBody>
      </p:sp>
      <p:sp>
        <p:nvSpPr>
          <p:cNvPr id="456" name="Striped Right Arrow 455"/>
          <p:cNvSpPr/>
          <p:nvPr/>
        </p:nvSpPr>
        <p:spPr bwMode="auto">
          <a:xfrm>
            <a:off x="7616608" y="6096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3" name="Text Box 63"/>
          <p:cNvSpPr txBox="1">
            <a:spLocks noChangeArrowheads="1"/>
          </p:cNvSpPr>
          <p:nvPr/>
        </p:nvSpPr>
        <p:spPr bwMode="auto">
          <a:xfrm>
            <a:off x="6272213" y="4051300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steve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474" name="Text Box 64"/>
          <p:cNvSpPr txBox="1">
            <a:spLocks noChangeArrowheads="1"/>
          </p:cNvSpPr>
          <p:nvPr/>
        </p:nvSpPr>
        <p:spPr bwMode="auto">
          <a:xfrm>
            <a:off x="6272213" y="4267200"/>
            <a:ext cx="542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lee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75" name="Text Box 65"/>
          <p:cNvSpPr txBox="1">
            <a:spLocks noChangeArrowheads="1"/>
          </p:cNvSpPr>
          <p:nvPr/>
        </p:nvSpPr>
        <p:spPr bwMode="auto">
          <a:xfrm>
            <a:off x="6272213" y="449580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sung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76" name="Text Box 66"/>
          <p:cNvSpPr txBox="1">
            <a:spLocks noChangeArrowheads="1"/>
          </p:cNvSpPr>
          <p:nvPr/>
        </p:nvSpPr>
        <p:spPr bwMode="auto">
          <a:xfrm>
            <a:off x="6289675" y="4724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david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477" name="Text Box 67"/>
          <p:cNvSpPr txBox="1">
            <a:spLocks noChangeArrowheads="1"/>
          </p:cNvSpPr>
          <p:nvPr/>
        </p:nvSpPr>
        <p:spPr bwMode="auto">
          <a:xfrm>
            <a:off x="6289675" y="4946650"/>
            <a:ext cx="731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jacob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78" name="Text Box 68"/>
          <p:cNvSpPr txBox="1">
            <a:spLocks noChangeArrowheads="1"/>
          </p:cNvSpPr>
          <p:nvPr/>
        </p:nvSpPr>
        <p:spPr bwMode="auto">
          <a:xfrm>
            <a:off x="6289675" y="5187950"/>
            <a:ext cx="75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albert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79" name="Text Box 69"/>
          <p:cNvSpPr txBox="1">
            <a:spLocks noChangeArrowheads="1"/>
          </p:cNvSpPr>
          <p:nvPr/>
        </p:nvSpPr>
        <p:spPr bwMode="auto">
          <a:xfrm>
            <a:off x="6289675" y="5410200"/>
            <a:ext cx="6635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brad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grpSp>
        <p:nvGrpSpPr>
          <p:cNvPr id="458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480" name="Rectangle 479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3" name="Rectangle 482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4" name="Rectangle 483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5" name="Rectangle 484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6" name="TextBox 485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487" name="TextBox 486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488" name="TextBox 487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489" name="TextBox 488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490" name="TextBox 489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491" name="TextBox 490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492" name="Circular Arrow 491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3" name="Circular Arrow 492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Parallelism: Domain Uses</a:t>
            </a:r>
          </a:p>
        </p:txBody>
      </p:sp>
      <p:sp>
        <p:nvSpPr>
          <p:cNvPr id="59395" name="Rectangle 447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…to iterate over index sets…</a:t>
            </a:r>
          </a:p>
          <a:p>
            <a:pPr lvl="1" eaLnBrk="1" hangingPunct="1">
              <a:buFontTx/>
              <a:buNone/>
            </a:pP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forall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ij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in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AirSpace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do</a:t>
            </a:r>
          </a:p>
          <a:p>
            <a:pPr lvl="1" eaLnBrk="1" hangingPunct="1">
              <a:buFontTx/>
              <a:buNone/>
            </a:pP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Ocean(ij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) +=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IceCaps(ij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800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800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sz="8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 err="1" smtClean="0">
                <a:solidFill>
                  <a:srgbClr val="003F87"/>
                </a:solidFill>
                <a:latin typeface="Courier New" pitchFamily="49" charset="0"/>
              </a:rPr>
              <a:t>forall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v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in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Vertices 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do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        </a:t>
            </a:r>
            <a:r>
              <a:rPr lang="en-US" sz="1800" b="1" dirty="0" err="1" smtClean="0">
                <a:solidFill>
                  <a:srgbClr val="003F87"/>
                </a:solidFill>
                <a:latin typeface="Courier New" pitchFamily="49" charset="0"/>
              </a:rPr>
              <a:t>forall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p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in 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People </a:t>
            </a:r>
            <a:r>
              <a:rPr lang="en-US" sz="1800" b="1" dirty="0" smtClean="0">
                <a:solidFill>
                  <a:srgbClr val="003F87"/>
                </a:solidFill>
                <a:latin typeface="Courier New" pitchFamily="49" charset="0"/>
              </a:rPr>
              <a:t>do</a:t>
            </a:r>
            <a:endParaRPr lang="en-US" sz="1800" dirty="0" smtClean="0">
              <a:solidFill>
                <a:srgbClr val="003F87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 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Weight(v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) =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numEdges(v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);        </a:t>
            </a:r>
            <a:r>
              <a:rPr lang="en-US" sz="1800" dirty="0" err="1" smtClean="0">
                <a:solidFill>
                  <a:srgbClr val="003F87"/>
                </a:solidFill>
                <a:latin typeface="Courier New" pitchFamily="49" charset="0"/>
              </a:rPr>
              <a:t>Age(p</a:t>
            </a:r>
            <a:r>
              <a:rPr lang="en-US" sz="1800" dirty="0" smtClean="0">
                <a:solidFill>
                  <a:srgbClr val="003F87"/>
                </a:solidFill>
                <a:latin typeface="Courier New" pitchFamily="49" charset="0"/>
              </a:rPr>
              <a:t>) += 1;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</p:txBody>
      </p:sp>
      <p:sp>
        <p:nvSpPr>
          <p:cNvPr id="59397" name="Oval 3"/>
          <p:cNvSpPr>
            <a:spLocks noChangeArrowheads="1"/>
          </p:cNvSpPr>
          <p:nvPr/>
        </p:nvSpPr>
        <p:spPr bwMode="auto">
          <a:xfrm>
            <a:off x="32004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398" name="Oval 4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399" name="Oval 5"/>
          <p:cNvSpPr>
            <a:spLocks noChangeArrowheads="1"/>
          </p:cNvSpPr>
          <p:nvPr/>
        </p:nvSpPr>
        <p:spPr bwMode="auto">
          <a:xfrm>
            <a:off x="36576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0" name="Oval 6"/>
          <p:cNvSpPr>
            <a:spLocks noChangeArrowheads="1"/>
          </p:cNvSpPr>
          <p:nvPr/>
        </p:nvSpPr>
        <p:spPr bwMode="auto">
          <a:xfrm>
            <a:off x="40386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1" name="Oval 7"/>
          <p:cNvSpPr>
            <a:spLocks noChangeArrowheads="1"/>
          </p:cNvSpPr>
          <p:nvPr/>
        </p:nvSpPr>
        <p:spPr bwMode="auto">
          <a:xfrm>
            <a:off x="40386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2" name="Oval 8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3" name="Oval 9"/>
          <p:cNvSpPr>
            <a:spLocks noChangeArrowheads="1"/>
          </p:cNvSpPr>
          <p:nvPr/>
        </p:nvSpPr>
        <p:spPr bwMode="auto">
          <a:xfrm>
            <a:off x="30480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4" name="Oval 10"/>
          <p:cNvSpPr>
            <a:spLocks noChangeArrowheads="1"/>
          </p:cNvSpPr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5" name="Oval 11"/>
          <p:cNvSpPr>
            <a:spLocks noChangeArrowheads="1"/>
          </p:cNvSpPr>
          <p:nvPr/>
        </p:nvSpPr>
        <p:spPr bwMode="auto">
          <a:xfrm>
            <a:off x="3429000" y="5181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6" name="Oval 12"/>
          <p:cNvSpPr>
            <a:spLocks noChangeArrowheads="1"/>
          </p:cNvSpPr>
          <p:nvPr/>
        </p:nvSpPr>
        <p:spPr bwMode="auto">
          <a:xfrm>
            <a:off x="2819400" y="5334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7" name="Oval 1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8" name="Oval 14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9" name="Oval 15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0" name="Oval 16"/>
          <p:cNvSpPr>
            <a:spLocks noChangeArrowheads="1"/>
          </p:cNvSpPr>
          <p:nvPr/>
        </p:nvSpPr>
        <p:spPr bwMode="auto">
          <a:xfrm>
            <a:off x="22098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1" name="Oval 17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2" name="Oval 18"/>
          <p:cNvSpPr>
            <a:spLocks noChangeArrowheads="1"/>
          </p:cNvSpPr>
          <p:nvPr/>
        </p:nvSpPr>
        <p:spPr bwMode="auto">
          <a:xfrm>
            <a:off x="16002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3" name="Oval 19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9414" name="AutoShape 20"/>
          <p:cNvCxnSpPr>
            <a:cxnSpLocks noChangeShapeType="1"/>
            <a:stCxn id="59412" idx="7"/>
            <a:endCxn id="59411" idx="3"/>
          </p:cNvCxnSpPr>
          <p:nvPr/>
        </p:nvCxnSpPr>
        <p:spPr bwMode="auto">
          <a:xfrm flipV="1">
            <a:off x="1730375" y="4778375"/>
            <a:ext cx="2730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5" name="AutoShape 21"/>
          <p:cNvCxnSpPr>
            <a:cxnSpLocks noChangeShapeType="1"/>
            <a:stCxn id="59411" idx="7"/>
            <a:endCxn id="59407" idx="3"/>
          </p:cNvCxnSpPr>
          <p:nvPr/>
        </p:nvCxnSpPr>
        <p:spPr bwMode="auto">
          <a:xfrm flipV="1">
            <a:off x="2111375" y="4549775"/>
            <a:ext cx="2730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6" name="AutoShape 22"/>
          <p:cNvCxnSpPr>
            <a:cxnSpLocks noChangeShapeType="1"/>
            <a:stCxn id="59412" idx="5"/>
            <a:endCxn id="59410" idx="2"/>
          </p:cNvCxnSpPr>
          <p:nvPr/>
        </p:nvCxnSpPr>
        <p:spPr bwMode="auto">
          <a:xfrm>
            <a:off x="1730375" y="5083175"/>
            <a:ext cx="479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7" name="AutoShape 23"/>
          <p:cNvCxnSpPr>
            <a:cxnSpLocks noChangeShapeType="1"/>
            <a:stCxn id="59410" idx="1"/>
            <a:endCxn id="59411" idx="5"/>
          </p:cNvCxnSpPr>
          <p:nvPr/>
        </p:nvCxnSpPr>
        <p:spPr bwMode="auto">
          <a:xfrm flipH="1" flipV="1">
            <a:off x="2111375" y="4778375"/>
            <a:ext cx="120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8" name="AutoShape 24"/>
          <p:cNvCxnSpPr>
            <a:cxnSpLocks noChangeShapeType="1"/>
            <a:stCxn id="59402" idx="0"/>
            <a:endCxn id="59407" idx="4"/>
          </p:cNvCxnSpPr>
          <p:nvPr/>
        </p:nvCxnSpPr>
        <p:spPr bwMode="auto">
          <a:xfrm flipH="1" flipV="1">
            <a:off x="2438400" y="45720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19" name="AutoShape 25"/>
          <p:cNvCxnSpPr>
            <a:cxnSpLocks noChangeShapeType="1"/>
            <a:stCxn id="59402" idx="2"/>
            <a:endCxn id="59411" idx="6"/>
          </p:cNvCxnSpPr>
          <p:nvPr/>
        </p:nvCxnSpPr>
        <p:spPr bwMode="auto">
          <a:xfrm flipH="1" flipV="1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0" name="AutoShape 26"/>
          <p:cNvCxnSpPr>
            <a:cxnSpLocks noChangeShapeType="1"/>
            <a:stCxn id="59410" idx="7"/>
            <a:endCxn id="59402" idx="3"/>
          </p:cNvCxnSpPr>
          <p:nvPr/>
        </p:nvCxnSpPr>
        <p:spPr bwMode="auto">
          <a:xfrm flipV="1">
            <a:off x="2339975" y="5006975"/>
            <a:ext cx="1968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1" name="AutoShape 27"/>
          <p:cNvCxnSpPr>
            <a:cxnSpLocks noChangeShapeType="1"/>
            <a:stCxn id="59406" idx="1"/>
            <a:endCxn id="59410" idx="5"/>
          </p:cNvCxnSpPr>
          <p:nvPr/>
        </p:nvCxnSpPr>
        <p:spPr bwMode="auto">
          <a:xfrm flipH="1" flipV="1">
            <a:off x="2339975" y="5235575"/>
            <a:ext cx="5016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2" name="AutoShape 28"/>
          <p:cNvCxnSpPr>
            <a:cxnSpLocks noChangeShapeType="1"/>
            <a:stCxn id="59406" idx="1"/>
            <a:endCxn id="59402" idx="5"/>
          </p:cNvCxnSpPr>
          <p:nvPr/>
        </p:nvCxnSpPr>
        <p:spPr bwMode="auto">
          <a:xfrm flipH="1" flipV="1">
            <a:off x="2644775" y="5006975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3" name="AutoShape 29"/>
          <p:cNvCxnSpPr>
            <a:cxnSpLocks noChangeShapeType="1"/>
            <a:stCxn id="59407" idx="6"/>
            <a:endCxn id="59403" idx="2"/>
          </p:cNvCxnSpPr>
          <p:nvPr/>
        </p:nvCxnSpPr>
        <p:spPr bwMode="auto">
          <a:xfrm flipV="1">
            <a:off x="2514600" y="44196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4" name="AutoShape 30"/>
          <p:cNvCxnSpPr>
            <a:cxnSpLocks noChangeShapeType="1"/>
            <a:stCxn id="59402" idx="7"/>
            <a:endCxn id="59403" idx="3"/>
          </p:cNvCxnSpPr>
          <p:nvPr/>
        </p:nvCxnSpPr>
        <p:spPr bwMode="auto">
          <a:xfrm flipV="1">
            <a:off x="2644775" y="4473575"/>
            <a:ext cx="425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5" name="AutoShape 31"/>
          <p:cNvCxnSpPr>
            <a:cxnSpLocks noChangeShapeType="1"/>
            <a:stCxn id="59402" idx="6"/>
            <a:endCxn id="59397" idx="2"/>
          </p:cNvCxnSpPr>
          <p:nvPr/>
        </p:nvCxnSpPr>
        <p:spPr bwMode="auto">
          <a:xfrm flipV="1">
            <a:off x="2667000" y="48768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6" name="AutoShape 32"/>
          <p:cNvCxnSpPr>
            <a:cxnSpLocks noChangeShapeType="1"/>
            <a:stCxn id="59397" idx="0"/>
            <a:endCxn id="59403" idx="5"/>
          </p:cNvCxnSpPr>
          <p:nvPr/>
        </p:nvCxnSpPr>
        <p:spPr bwMode="auto">
          <a:xfrm flipH="1" flipV="1">
            <a:off x="3178175" y="4473575"/>
            <a:ext cx="98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7" name="AutoShape 33"/>
          <p:cNvCxnSpPr>
            <a:cxnSpLocks noChangeShapeType="1"/>
            <a:stCxn id="59406" idx="7"/>
            <a:endCxn id="59397" idx="3"/>
          </p:cNvCxnSpPr>
          <p:nvPr/>
        </p:nvCxnSpPr>
        <p:spPr bwMode="auto">
          <a:xfrm flipV="1">
            <a:off x="2949575" y="4930775"/>
            <a:ext cx="2730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8" name="AutoShape 34"/>
          <p:cNvCxnSpPr>
            <a:cxnSpLocks noChangeShapeType="1"/>
            <a:stCxn id="59405" idx="2"/>
            <a:endCxn id="59406" idx="6"/>
          </p:cNvCxnSpPr>
          <p:nvPr/>
        </p:nvCxnSpPr>
        <p:spPr bwMode="auto">
          <a:xfrm flipH="1">
            <a:off x="2971800" y="5257800"/>
            <a:ext cx="457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29" name="AutoShape 35"/>
          <p:cNvCxnSpPr>
            <a:cxnSpLocks noChangeShapeType="1"/>
            <a:stCxn id="59405" idx="1"/>
            <a:endCxn id="59397" idx="5"/>
          </p:cNvCxnSpPr>
          <p:nvPr/>
        </p:nvCxnSpPr>
        <p:spPr bwMode="auto">
          <a:xfrm flipH="1" flipV="1">
            <a:off x="33305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0" name="AutoShape 36"/>
          <p:cNvCxnSpPr>
            <a:cxnSpLocks noChangeShapeType="1"/>
            <a:stCxn id="59398" idx="2"/>
            <a:endCxn id="59403" idx="6"/>
          </p:cNvCxnSpPr>
          <p:nvPr/>
        </p:nvCxnSpPr>
        <p:spPr bwMode="auto">
          <a:xfrm flipH="1" flipV="1">
            <a:off x="3200400" y="4419600"/>
            <a:ext cx="457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1" name="AutoShape 37"/>
          <p:cNvCxnSpPr>
            <a:cxnSpLocks noChangeShapeType="1"/>
            <a:stCxn id="59399" idx="2"/>
            <a:endCxn id="59397" idx="6"/>
          </p:cNvCxnSpPr>
          <p:nvPr/>
        </p:nvCxnSpPr>
        <p:spPr bwMode="auto">
          <a:xfrm flipH="1">
            <a:off x="3352800" y="4876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2" name="AutoShape 38"/>
          <p:cNvCxnSpPr>
            <a:cxnSpLocks noChangeShapeType="1"/>
            <a:stCxn id="59397" idx="7"/>
            <a:endCxn id="59398" idx="3"/>
          </p:cNvCxnSpPr>
          <p:nvPr/>
        </p:nvCxnSpPr>
        <p:spPr bwMode="auto">
          <a:xfrm flipV="1">
            <a:off x="3330575" y="45497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3" name="AutoShape 39"/>
          <p:cNvCxnSpPr>
            <a:cxnSpLocks noChangeShapeType="1"/>
            <a:stCxn id="59399" idx="3"/>
            <a:endCxn id="59405" idx="7"/>
          </p:cNvCxnSpPr>
          <p:nvPr/>
        </p:nvCxnSpPr>
        <p:spPr bwMode="auto">
          <a:xfrm flipH="1">
            <a:off x="35591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4" name="AutoShape 40"/>
          <p:cNvCxnSpPr>
            <a:cxnSpLocks noChangeShapeType="1"/>
            <a:stCxn id="59399" idx="0"/>
            <a:endCxn id="59398" idx="4"/>
          </p:cNvCxnSpPr>
          <p:nvPr/>
        </p:nvCxnSpPr>
        <p:spPr bwMode="auto">
          <a:xfrm flipV="1">
            <a:off x="3733800" y="4572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5" name="AutoShape 41"/>
          <p:cNvCxnSpPr>
            <a:cxnSpLocks noChangeShapeType="1"/>
            <a:stCxn id="59398" idx="6"/>
            <a:endCxn id="59404" idx="3"/>
          </p:cNvCxnSpPr>
          <p:nvPr/>
        </p:nvCxnSpPr>
        <p:spPr bwMode="auto">
          <a:xfrm flipV="1">
            <a:off x="3810000" y="4473575"/>
            <a:ext cx="1746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6" name="AutoShape 42"/>
          <p:cNvCxnSpPr>
            <a:cxnSpLocks noChangeShapeType="1"/>
            <a:stCxn id="59399" idx="7"/>
            <a:endCxn id="59404" idx="4"/>
          </p:cNvCxnSpPr>
          <p:nvPr/>
        </p:nvCxnSpPr>
        <p:spPr bwMode="auto">
          <a:xfrm flipV="1">
            <a:off x="3787775" y="4495800"/>
            <a:ext cx="250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7" name="AutoShape 43"/>
          <p:cNvCxnSpPr>
            <a:cxnSpLocks noChangeShapeType="1"/>
            <a:stCxn id="59405" idx="6"/>
            <a:endCxn id="59413" idx="3"/>
          </p:cNvCxnSpPr>
          <p:nvPr/>
        </p:nvCxnSpPr>
        <p:spPr bwMode="auto">
          <a:xfrm flipV="1">
            <a:off x="3581400" y="5083175"/>
            <a:ext cx="250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8" name="AutoShape 44"/>
          <p:cNvCxnSpPr>
            <a:cxnSpLocks noChangeShapeType="1"/>
            <a:stCxn id="59399" idx="5"/>
            <a:endCxn id="59413" idx="1"/>
          </p:cNvCxnSpPr>
          <p:nvPr/>
        </p:nvCxnSpPr>
        <p:spPr bwMode="auto">
          <a:xfrm>
            <a:off x="3787775" y="4930775"/>
            <a:ext cx="44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39" name="AutoShape 45"/>
          <p:cNvCxnSpPr>
            <a:cxnSpLocks noChangeShapeType="1"/>
            <a:stCxn id="59401" idx="0"/>
            <a:endCxn id="59408" idx="3"/>
          </p:cNvCxnSpPr>
          <p:nvPr/>
        </p:nvCxnSpPr>
        <p:spPr bwMode="auto">
          <a:xfrm flipV="1">
            <a:off x="4114800" y="50069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0" name="AutoShape 46"/>
          <p:cNvCxnSpPr>
            <a:cxnSpLocks noChangeShapeType="1"/>
            <a:stCxn id="59413" idx="6"/>
            <a:endCxn id="59408" idx="2"/>
          </p:cNvCxnSpPr>
          <p:nvPr/>
        </p:nvCxnSpPr>
        <p:spPr bwMode="auto">
          <a:xfrm flipV="1">
            <a:off x="3962400" y="4953000"/>
            <a:ext cx="152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1" name="AutoShape 47"/>
          <p:cNvCxnSpPr>
            <a:cxnSpLocks noChangeShapeType="1"/>
            <a:stCxn id="59401" idx="1"/>
            <a:endCxn id="59413" idx="5"/>
          </p:cNvCxnSpPr>
          <p:nvPr/>
        </p:nvCxnSpPr>
        <p:spPr bwMode="auto">
          <a:xfrm flipH="1" flipV="1">
            <a:off x="3940175" y="50831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2" name="AutoShape 48"/>
          <p:cNvCxnSpPr>
            <a:cxnSpLocks noChangeShapeType="1"/>
            <a:stCxn id="59405" idx="5"/>
            <a:endCxn id="59401" idx="2"/>
          </p:cNvCxnSpPr>
          <p:nvPr/>
        </p:nvCxnSpPr>
        <p:spPr bwMode="auto">
          <a:xfrm flipV="1">
            <a:off x="3559175" y="5181600"/>
            <a:ext cx="4794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3" name="AutoShape 49"/>
          <p:cNvCxnSpPr>
            <a:cxnSpLocks noChangeShapeType="1"/>
            <a:stCxn id="59399" idx="6"/>
            <a:endCxn id="59400" idx="3"/>
          </p:cNvCxnSpPr>
          <p:nvPr/>
        </p:nvCxnSpPr>
        <p:spPr bwMode="auto">
          <a:xfrm flipV="1">
            <a:off x="3810000" y="4778375"/>
            <a:ext cx="2508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4" name="AutoShape 50"/>
          <p:cNvCxnSpPr>
            <a:cxnSpLocks noChangeShapeType="1"/>
            <a:stCxn id="59400" idx="0"/>
            <a:endCxn id="59404" idx="5"/>
          </p:cNvCxnSpPr>
          <p:nvPr/>
        </p:nvCxnSpPr>
        <p:spPr bwMode="auto">
          <a:xfrm flipH="1" flipV="1">
            <a:off x="4092575" y="4473575"/>
            <a:ext cx="222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5" name="AutoShape 51"/>
          <p:cNvCxnSpPr>
            <a:cxnSpLocks noChangeShapeType="1"/>
            <a:stCxn id="59413" idx="7"/>
            <a:endCxn id="59400" idx="3"/>
          </p:cNvCxnSpPr>
          <p:nvPr/>
        </p:nvCxnSpPr>
        <p:spPr bwMode="auto">
          <a:xfrm flipV="1">
            <a:off x="3940175" y="4778375"/>
            <a:ext cx="1206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6" name="AutoShape 52"/>
          <p:cNvCxnSpPr>
            <a:cxnSpLocks noChangeShapeType="1"/>
            <a:stCxn id="59408" idx="0"/>
            <a:endCxn id="59400" idx="5"/>
          </p:cNvCxnSpPr>
          <p:nvPr/>
        </p:nvCxnSpPr>
        <p:spPr bwMode="auto">
          <a:xfrm flipH="1" flipV="1">
            <a:off x="4168775" y="47783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7" name="AutoShape 53"/>
          <p:cNvCxnSpPr>
            <a:cxnSpLocks noChangeShapeType="1"/>
            <a:stCxn id="59409" idx="1"/>
            <a:endCxn id="59404" idx="6"/>
          </p:cNvCxnSpPr>
          <p:nvPr/>
        </p:nvCxnSpPr>
        <p:spPr bwMode="auto">
          <a:xfrm flipH="1" flipV="1">
            <a:off x="4114800" y="4419600"/>
            <a:ext cx="174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8" name="AutoShape 54"/>
          <p:cNvCxnSpPr>
            <a:cxnSpLocks noChangeShapeType="1"/>
            <a:stCxn id="59400" idx="7"/>
            <a:endCxn id="59409" idx="3"/>
          </p:cNvCxnSpPr>
          <p:nvPr/>
        </p:nvCxnSpPr>
        <p:spPr bwMode="auto">
          <a:xfrm flipV="1">
            <a:off x="4168775" y="46259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9449" name="AutoShape 55"/>
          <p:cNvCxnSpPr>
            <a:cxnSpLocks noChangeShapeType="1"/>
            <a:stCxn id="59408" idx="7"/>
            <a:endCxn id="59409" idx="4"/>
          </p:cNvCxnSpPr>
          <p:nvPr/>
        </p:nvCxnSpPr>
        <p:spPr bwMode="auto">
          <a:xfrm flipV="1">
            <a:off x="4244975" y="4648200"/>
            <a:ext cx="98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9450" name="Rectangle 56"/>
          <p:cNvSpPr>
            <a:spLocks noChangeArrowheads="1"/>
          </p:cNvSpPr>
          <p:nvPr/>
        </p:nvSpPr>
        <p:spPr bwMode="auto">
          <a:xfrm>
            <a:off x="6096000" y="4083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51" name="Rectangle 57"/>
          <p:cNvSpPr>
            <a:spLocks noChangeArrowheads="1"/>
          </p:cNvSpPr>
          <p:nvPr/>
        </p:nvSpPr>
        <p:spPr bwMode="auto">
          <a:xfrm>
            <a:off x="6096000" y="4311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52" name="Rectangle 58"/>
          <p:cNvSpPr>
            <a:spLocks noChangeArrowheads="1"/>
          </p:cNvSpPr>
          <p:nvPr/>
        </p:nvSpPr>
        <p:spPr bwMode="auto">
          <a:xfrm>
            <a:off x="6096000" y="45402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53" name="Rectangle 59"/>
          <p:cNvSpPr>
            <a:spLocks noChangeArrowheads="1"/>
          </p:cNvSpPr>
          <p:nvPr/>
        </p:nvSpPr>
        <p:spPr bwMode="auto">
          <a:xfrm>
            <a:off x="6096000" y="47688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54" name="Rectangle 60"/>
          <p:cNvSpPr>
            <a:spLocks noChangeArrowheads="1"/>
          </p:cNvSpPr>
          <p:nvPr/>
        </p:nvSpPr>
        <p:spPr bwMode="auto">
          <a:xfrm>
            <a:off x="6096000" y="49974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55" name="Rectangle 61"/>
          <p:cNvSpPr>
            <a:spLocks noChangeArrowheads="1"/>
          </p:cNvSpPr>
          <p:nvPr/>
        </p:nvSpPr>
        <p:spPr bwMode="auto">
          <a:xfrm>
            <a:off x="6096000" y="5226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56" name="Rectangle 62"/>
          <p:cNvSpPr>
            <a:spLocks noChangeArrowheads="1"/>
          </p:cNvSpPr>
          <p:nvPr/>
        </p:nvSpPr>
        <p:spPr bwMode="auto">
          <a:xfrm>
            <a:off x="6096000" y="5454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64" name="Rectangle 70"/>
          <p:cNvSpPr>
            <a:spLocks noChangeArrowheads="1"/>
          </p:cNvSpPr>
          <p:nvPr/>
        </p:nvSpPr>
        <p:spPr bwMode="auto">
          <a:xfrm>
            <a:off x="6096000" y="4083050"/>
            <a:ext cx="2286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162050" y="2786063"/>
            <a:ext cx="1905001" cy="762000"/>
            <a:chOff x="528" y="1632"/>
            <a:chExt cx="1200" cy="480"/>
          </a:xfrm>
        </p:grpSpPr>
        <p:sp>
          <p:nvSpPr>
            <p:cNvPr id="59617" name="Rectangle 73"/>
            <p:cNvSpPr>
              <a:spLocks noChangeArrowheads="1"/>
            </p:cNvSpPr>
            <p:nvPr/>
          </p:nvSpPr>
          <p:spPr bwMode="auto">
            <a:xfrm>
              <a:off x="52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18" name="Rectangle 74"/>
            <p:cNvSpPr>
              <a:spLocks noChangeArrowheads="1"/>
            </p:cNvSpPr>
            <p:nvPr/>
          </p:nvSpPr>
          <p:spPr bwMode="auto">
            <a:xfrm>
              <a:off x="57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19" name="Rectangle 75"/>
            <p:cNvSpPr>
              <a:spLocks noChangeArrowheads="1"/>
            </p:cNvSpPr>
            <p:nvPr/>
          </p:nvSpPr>
          <p:spPr bwMode="auto">
            <a:xfrm>
              <a:off x="62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0" name="Rectangle 76"/>
            <p:cNvSpPr>
              <a:spLocks noChangeArrowheads="1"/>
            </p:cNvSpPr>
            <p:nvPr/>
          </p:nvSpPr>
          <p:spPr bwMode="auto">
            <a:xfrm>
              <a:off x="67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1" name="Rectangle 77"/>
            <p:cNvSpPr>
              <a:spLocks noChangeArrowheads="1"/>
            </p:cNvSpPr>
            <p:nvPr/>
          </p:nvSpPr>
          <p:spPr bwMode="auto">
            <a:xfrm>
              <a:off x="72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2" name="Rectangle 78"/>
            <p:cNvSpPr>
              <a:spLocks noChangeArrowheads="1"/>
            </p:cNvSpPr>
            <p:nvPr/>
          </p:nvSpPr>
          <p:spPr bwMode="auto">
            <a:xfrm>
              <a:off x="76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3" name="Rectangle 79"/>
            <p:cNvSpPr>
              <a:spLocks noChangeArrowheads="1"/>
            </p:cNvSpPr>
            <p:nvPr/>
          </p:nvSpPr>
          <p:spPr bwMode="auto">
            <a:xfrm>
              <a:off x="81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4" name="Rectangle 80"/>
            <p:cNvSpPr>
              <a:spLocks noChangeArrowheads="1"/>
            </p:cNvSpPr>
            <p:nvPr/>
          </p:nvSpPr>
          <p:spPr bwMode="auto">
            <a:xfrm>
              <a:off x="86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5" name="Rectangle 81"/>
            <p:cNvSpPr>
              <a:spLocks noChangeArrowheads="1"/>
            </p:cNvSpPr>
            <p:nvPr/>
          </p:nvSpPr>
          <p:spPr bwMode="auto">
            <a:xfrm>
              <a:off x="91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6" name="Rectangle 82"/>
            <p:cNvSpPr>
              <a:spLocks noChangeArrowheads="1"/>
            </p:cNvSpPr>
            <p:nvPr/>
          </p:nvSpPr>
          <p:spPr bwMode="auto">
            <a:xfrm>
              <a:off x="96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7" name="Rectangle 83"/>
            <p:cNvSpPr>
              <a:spLocks noChangeArrowheads="1"/>
            </p:cNvSpPr>
            <p:nvPr/>
          </p:nvSpPr>
          <p:spPr bwMode="auto">
            <a:xfrm>
              <a:off x="100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8" name="Rectangle 84"/>
            <p:cNvSpPr>
              <a:spLocks noChangeArrowheads="1"/>
            </p:cNvSpPr>
            <p:nvPr/>
          </p:nvSpPr>
          <p:spPr bwMode="auto">
            <a:xfrm>
              <a:off x="52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29" name="Rectangle 85"/>
            <p:cNvSpPr>
              <a:spLocks noChangeArrowheads="1"/>
            </p:cNvSpPr>
            <p:nvPr/>
          </p:nvSpPr>
          <p:spPr bwMode="auto">
            <a:xfrm>
              <a:off x="57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0" name="Rectangle 86"/>
            <p:cNvSpPr>
              <a:spLocks noChangeArrowheads="1"/>
            </p:cNvSpPr>
            <p:nvPr/>
          </p:nvSpPr>
          <p:spPr bwMode="auto">
            <a:xfrm>
              <a:off x="62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1" name="Rectangle 87"/>
            <p:cNvSpPr>
              <a:spLocks noChangeArrowheads="1"/>
            </p:cNvSpPr>
            <p:nvPr/>
          </p:nvSpPr>
          <p:spPr bwMode="auto">
            <a:xfrm>
              <a:off x="67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2" name="Rectangle 88"/>
            <p:cNvSpPr>
              <a:spLocks noChangeArrowheads="1"/>
            </p:cNvSpPr>
            <p:nvPr/>
          </p:nvSpPr>
          <p:spPr bwMode="auto">
            <a:xfrm>
              <a:off x="72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3" name="Rectangle 89"/>
            <p:cNvSpPr>
              <a:spLocks noChangeArrowheads="1"/>
            </p:cNvSpPr>
            <p:nvPr/>
          </p:nvSpPr>
          <p:spPr bwMode="auto">
            <a:xfrm>
              <a:off x="76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4" name="Rectangle 90"/>
            <p:cNvSpPr>
              <a:spLocks noChangeArrowheads="1"/>
            </p:cNvSpPr>
            <p:nvPr/>
          </p:nvSpPr>
          <p:spPr bwMode="auto">
            <a:xfrm>
              <a:off x="81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5" name="Rectangle 91"/>
            <p:cNvSpPr>
              <a:spLocks noChangeArrowheads="1"/>
            </p:cNvSpPr>
            <p:nvPr/>
          </p:nvSpPr>
          <p:spPr bwMode="auto">
            <a:xfrm>
              <a:off x="86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6" name="Rectangle 92"/>
            <p:cNvSpPr>
              <a:spLocks noChangeArrowheads="1"/>
            </p:cNvSpPr>
            <p:nvPr/>
          </p:nvSpPr>
          <p:spPr bwMode="auto">
            <a:xfrm>
              <a:off x="91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7" name="Rectangle 93"/>
            <p:cNvSpPr>
              <a:spLocks noChangeArrowheads="1"/>
            </p:cNvSpPr>
            <p:nvPr/>
          </p:nvSpPr>
          <p:spPr bwMode="auto">
            <a:xfrm>
              <a:off x="96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8" name="Rectangle 94"/>
            <p:cNvSpPr>
              <a:spLocks noChangeArrowheads="1"/>
            </p:cNvSpPr>
            <p:nvPr/>
          </p:nvSpPr>
          <p:spPr bwMode="auto">
            <a:xfrm>
              <a:off x="100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39" name="Rectangle 95"/>
            <p:cNvSpPr>
              <a:spLocks noChangeArrowheads="1"/>
            </p:cNvSpPr>
            <p:nvPr/>
          </p:nvSpPr>
          <p:spPr bwMode="auto">
            <a:xfrm>
              <a:off x="52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0" name="Rectangle 96"/>
            <p:cNvSpPr>
              <a:spLocks noChangeArrowheads="1"/>
            </p:cNvSpPr>
            <p:nvPr/>
          </p:nvSpPr>
          <p:spPr bwMode="auto">
            <a:xfrm>
              <a:off x="57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1" name="Rectangle 97"/>
            <p:cNvSpPr>
              <a:spLocks noChangeArrowheads="1"/>
            </p:cNvSpPr>
            <p:nvPr/>
          </p:nvSpPr>
          <p:spPr bwMode="auto">
            <a:xfrm>
              <a:off x="62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2" name="Rectangle 98"/>
            <p:cNvSpPr>
              <a:spLocks noChangeArrowheads="1"/>
            </p:cNvSpPr>
            <p:nvPr/>
          </p:nvSpPr>
          <p:spPr bwMode="auto">
            <a:xfrm>
              <a:off x="67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3" name="Rectangle 99"/>
            <p:cNvSpPr>
              <a:spLocks noChangeArrowheads="1"/>
            </p:cNvSpPr>
            <p:nvPr/>
          </p:nvSpPr>
          <p:spPr bwMode="auto">
            <a:xfrm>
              <a:off x="72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4" name="Rectangle 100"/>
            <p:cNvSpPr>
              <a:spLocks noChangeArrowheads="1"/>
            </p:cNvSpPr>
            <p:nvPr/>
          </p:nvSpPr>
          <p:spPr bwMode="auto">
            <a:xfrm>
              <a:off x="76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5" name="Rectangle 101"/>
            <p:cNvSpPr>
              <a:spLocks noChangeArrowheads="1"/>
            </p:cNvSpPr>
            <p:nvPr/>
          </p:nvSpPr>
          <p:spPr bwMode="auto">
            <a:xfrm>
              <a:off x="81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6" name="Rectangle 102"/>
            <p:cNvSpPr>
              <a:spLocks noChangeArrowheads="1"/>
            </p:cNvSpPr>
            <p:nvPr/>
          </p:nvSpPr>
          <p:spPr bwMode="auto">
            <a:xfrm>
              <a:off x="86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7" name="Rectangle 103"/>
            <p:cNvSpPr>
              <a:spLocks noChangeArrowheads="1"/>
            </p:cNvSpPr>
            <p:nvPr/>
          </p:nvSpPr>
          <p:spPr bwMode="auto">
            <a:xfrm>
              <a:off x="91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8" name="Rectangle 104"/>
            <p:cNvSpPr>
              <a:spLocks noChangeArrowheads="1"/>
            </p:cNvSpPr>
            <p:nvPr/>
          </p:nvSpPr>
          <p:spPr bwMode="auto">
            <a:xfrm>
              <a:off x="96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49" name="Rectangle 105"/>
            <p:cNvSpPr>
              <a:spLocks noChangeArrowheads="1"/>
            </p:cNvSpPr>
            <p:nvPr/>
          </p:nvSpPr>
          <p:spPr bwMode="auto">
            <a:xfrm>
              <a:off x="100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0" name="Rectangle 106"/>
            <p:cNvSpPr>
              <a:spLocks noChangeArrowheads="1"/>
            </p:cNvSpPr>
            <p:nvPr/>
          </p:nvSpPr>
          <p:spPr bwMode="auto">
            <a:xfrm>
              <a:off x="52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1" name="Rectangle 107"/>
            <p:cNvSpPr>
              <a:spLocks noChangeArrowheads="1"/>
            </p:cNvSpPr>
            <p:nvPr/>
          </p:nvSpPr>
          <p:spPr bwMode="auto">
            <a:xfrm>
              <a:off x="57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2" name="Rectangle 108"/>
            <p:cNvSpPr>
              <a:spLocks noChangeArrowheads="1"/>
            </p:cNvSpPr>
            <p:nvPr/>
          </p:nvSpPr>
          <p:spPr bwMode="auto">
            <a:xfrm>
              <a:off x="62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3" name="Rectangle 109"/>
            <p:cNvSpPr>
              <a:spLocks noChangeArrowheads="1"/>
            </p:cNvSpPr>
            <p:nvPr/>
          </p:nvSpPr>
          <p:spPr bwMode="auto">
            <a:xfrm>
              <a:off x="67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4" name="Rectangle 110"/>
            <p:cNvSpPr>
              <a:spLocks noChangeArrowheads="1"/>
            </p:cNvSpPr>
            <p:nvPr/>
          </p:nvSpPr>
          <p:spPr bwMode="auto">
            <a:xfrm>
              <a:off x="72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5" name="Rectangle 111"/>
            <p:cNvSpPr>
              <a:spLocks noChangeArrowheads="1"/>
            </p:cNvSpPr>
            <p:nvPr/>
          </p:nvSpPr>
          <p:spPr bwMode="auto">
            <a:xfrm>
              <a:off x="76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6" name="Rectangle 112"/>
            <p:cNvSpPr>
              <a:spLocks noChangeArrowheads="1"/>
            </p:cNvSpPr>
            <p:nvPr/>
          </p:nvSpPr>
          <p:spPr bwMode="auto">
            <a:xfrm>
              <a:off x="81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7" name="Rectangle 113"/>
            <p:cNvSpPr>
              <a:spLocks noChangeArrowheads="1"/>
            </p:cNvSpPr>
            <p:nvPr/>
          </p:nvSpPr>
          <p:spPr bwMode="auto">
            <a:xfrm>
              <a:off x="86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8" name="Rectangle 114"/>
            <p:cNvSpPr>
              <a:spLocks noChangeArrowheads="1"/>
            </p:cNvSpPr>
            <p:nvPr/>
          </p:nvSpPr>
          <p:spPr bwMode="auto">
            <a:xfrm>
              <a:off x="91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59" name="Rectangle 115"/>
            <p:cNvSpPr>
              <a:spLocks noChangeArrowheads="1"/>
            </p:cNvSpPr>
            <p:nvPr/>
          </p:nvSpPr>
          <p:spPr bwMode="auto">
            <a:xfrm>
              <a:off x="96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0" name="Rectangle 116"/>
            <p:cNvSpPr>
              <a:spLocks noChangeArrowheads="1"/>
            </p:cNvSpPr>
            <p:nvPr/>
          </p:nvSpPr>
          <p:spPr bwMode="auto">
            <a:xfrm>
              <a:off x="100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1" name="Rectangle 117"/>
            <p:cNvSpPr>
              <a:spLocks noChangeArrowheads="1"/>
            </p:cNvSpPr>
            <p:nvPr/>
          </p:nvSpPr>
          <p:spPr bwMode="auto">
            <a:xfrm>
              <a:off x="52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2" name="Rectangle 118"/>
            <p:cNvSpPr>
              <a:spLocks noChangeArrowheads="1"/>
            </p:cNvSpPr>
            <p:nvPr/>
          </p:nvSpPr>
          <p:spPr bwMode="auto">
            <a:xfrm>
              <a:off x="57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3" name="Rectangle 119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4" name="Rectangle 120"/>
            <p:cNvSpPr>
              <a:spLocks noChangeArrowheads="1"/>
            </p:cNvSpPr>
            <p:nvPr/>
          </p:nvSpPr>
          <p:spPr bwMode="auto">
            <a:xfrm>
              <a:off x="67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5" name="Rectangle 121"/>
            <p:cNvSpPr>
              <a:spLocks noChangeArrowheads="1"/>
            </p:cNvSpPr>
            <p:nvPr/>
          </p:nvSpPr>
          <p:spPr bwMode="auto">
            <a:xfrm>
              <a:off x="72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6" name="Rectangle 122"/>
            <p:cNvSpPr>
              <a:spLocks noChangeArrowheads="1"/>
            </p:cNvSpPr>
            <p:nvPr/>
          </p:nvSpPr>
          <p:spPr bwMode="auto">
            <a:xfrm>
              <a:off x="76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7" name="Rectangle 123"/>
            <p:cNvSpPr>
              <a:spLocks noChangeArrowheads="1"/>
            </p:cNvSpPr>
            <p:nvPr/>
          </p:nvSpPr>
          <p:spPr bwMode="auto">
            <a:xfrm>
              <a:off x="81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8" name="Rectangle 124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69" name="Rectangle 125"/>
            <p:cNvSpPr>
              <a:spLocks noChangeArrowheads="1"/>
            </p:cNvSpPr>
            <p:nvPr/>
          </p:nvSpPr>
          <p:spPr bwMode="auto">
            <a:xfrm>
              <a:off x="91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0" name="Rectangle 126"/>
            <p:cNvSpPr>
              <a:spLocks noChangeArrowheads="1"/>
            </p:cNvSpPr>
            <p:nvPr/>
          </p:nvSpPr>
          <p:spPr bwMode="auto">
            <a:xfrm>
              <a:off x="96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1" name="Rectangle 127"/>
            <p:cNvSpPr>
              <a:spLocks noChangeArrowheads="1"/>
            </p:cNvSpPr>
            <p:nvPr/>
          </p:nvSpPr>
          <p:spPr bwMode="auto">
            <a:xfrm>
              <a:off x="100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2" name="Rectangle 128"/>
            <p:cNvSpPr>
              <a:spLocks noChangeArrowheads="1"/>
            </p:cNvSpPr>
            <p:nvPr/>
          </p:nvSpPr>
          <p:spPr bwMode="auto">
            <a:xfrm>
              <a:off x="52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3" name="Rectangle 129"/>
            <p:cNvSpPr>
              <a:spLocks noChangeArrowheads="1"/>
            </p:cNvSpPr>
            <p:nvPr/>
          </p:nvSpPr>
          <p:spPr bwMode="auto">
            <a:xfrm>
              <a:off x="57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4" name="Rectangle 130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5" name="Rectangle 131"/>
            <p:cNvSpPr>
              <a:spLocks noChangeArrowheads="1"/>
            </p:cNvSpPr>
            <p:nvPr/>
          </p:nvSpPr>
          <p:spPr bwMode="auto">
            <a:xfrm>
              <a:off x="67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6" name="Rectangle 132"/>
            <p:cNvSpPr>
              <a:spLocks noChangeArrowheads="1"/>
            </p:cNvSpPr>
            <p:nvPr/>
          </p:nvSpPr>
          <p:spPr bwMode="auto">
            <a:xfrm>
              <a:off x="72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7" name="Rectangle 133"/>
            <p:cNvSpPr>
              <a:spLocks noChangeArrowheads="1"/>
            </p:cNvSpPr>
            <p:nvPr/>
          </p:nvSpPr>
          <p:spPr bwMode="auto">
            <a:xfrm>
              <a:off x="76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8" name="Rectangle 134"/>
            <p:cNvSpPr>
              <a:spLocks noChangeArrowheads="1"/>
            </p:cNvSpPr>
            <p:nvPr/>
          </p:nvSpPr>
          <p:spPr bwMode="auto">
            <a:xfrm>
              <a:off x="81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79" name="Rectangle 135"/>
            <p:cNvSpPr>
              <a:spLocks noChangeArrowheads="1"/>
            </p:cNvSpPr>
            <p:nvPr/>
          </p:nvSpPr>
          <p:spPr bwMode="auto">
            <a:xfrm>
              <a:off x="86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0" name="Rectangle 136"/>
            <p:cNvSpPr>
              <a:spLocks noChangeArrowheads="1"/>
            </p:cNvSpPr>
            <p:nvPr/>
          </p:nvSpPr>
          <p:spPr bwMode="auto">
            <a:xfrm>
              <a:off x="91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1" name="Rectangle 137"/>
            <p:cNvSpPr>
              <a:spLocks noChangeArrowheads="1"/>
            </p:cNvSpPr>
            <p:nvPr/>
          </p:nvSpPr>
          <p:spPr bwMode="auto">
            <a:xfrm>
              <a:off x="96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2" name="Rectangle 138"/>
            <p:cNvSpPr>
              <a:spLocks noChangeArrowheads="1"/>
            </p:cNvSpPr>
            <p:nvPr/>
          </p:nvSpPr>
          <p:spPr bwMode="auto">
            <a:xfrm>
              <a:off x="100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3" name="Rectangle 139"/>
            <p:cNvSpPr>
              <a:spLocks noChangeArrowheads="1"/>
            </p:cNvSpPr>
            <p:nvPr/>
          </p:nvSpPr>
          <p:spPr bwMode="auto">
            <a:xfrm>
              <a:off x="52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4" name="Rectangle 140"/>
            <p:cNvSpPr>
              <a:spLocks noChangeArrowheads="1"/>
            </p:cNvSpPr>
            <p:nvPr/>
          </p:nvSpPr>
          <p:spPr bwMode="auto">
            <a:xfrm>
              <a:off x="57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5" name="Rectangle 141"/>
            <p:cNvSpPr>
              <a:spLocks noChangeArrowheads="1"/>
            </p:cNvSpPr>
            <p:nvPr/>
          </p:nvSpPr>
          <p:spPr bwMode="auto">
            <a:xfrm>
              <a:off x="62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6" name="Rectangle 142"/>
            <p:cNvSpPr>
              <a:spLocks noChangeArrowheads="1"/>
            </p:cNvSpPr>
            <p:nvPr/>
          </p:nvSpPr>
          <p:spPr bwMode="auto">
            <a:xfrm>
              <a:off x="67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7" name="Rectangle 143"/>
            <p:cNvSpPr>
              <a:spLocks noChangeArrowheads="1"/>
            </p:cNvSpPr>
            <p:nvPr/>
          </p:nvSpPr>
          <p:spPr bwMode="auto">
            <a:xfrm>
              <a:off x="72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8" name="Rectangle 144"/>
            <p:cNvSpPr>
              <a:spLocks noChangeArrowheads="1"/>
            </p:cNvSpPr>
            <p:nvPr/>
          </p:nvSpPr>
          <p:spPr bwMode="auto">
            <a:xfrm>
              <a:off x="76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89" name="Rectangle 145"/>
            <p:cNvSpPr>
              <a:spLocks noChangeArrowheads="1"/>
            </p:cNvSpPr>
            <p:nvPr/>
          </p:nvSpPr>
          <p:spPr bwMode="auto">
            <a:xfrm>
              <a:off x="81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0" name="Rectangle 146"/>
            <p:cNvSpPr>
              <a:spLocks noChangeArrowheads="1"/>
            </p:cNvSpPr>
            <p:nvPr/>
          </p:nvSpPr>
          <p:spPr bwMode="auto">
            <a:xfrm>
              <a:off x="86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1" name="Rectangle 147"/>
            <p:cNvSpPr>
              <a:spLocks noChangeArrowheads="1"/>
            </p:cNvSpPr>
            <p:nvPr/>
          </p:nvSpPr>
          <p:spPr bwMode="auto">
            <a:xfrm>
              <a:off x="91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2" name="Rectangle 148"/>
            <p:cNvSpPr>
              <a:spLocks noChangeArrowheads="1"/>
            </p:cNvSpPr>
            <p:nvPr/>
          </p:nvSpPr>
          <p:spPr bwMode="auto">
            <a:xfrm>
              <a:off x="96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3" name="Rectangle 149"/>
            <p:cNvSpPr>
              <a:spLocks noChangeArrowheads="1"/>
            </p:cNvSpPr>
            <p:nvPr/>
          </p:nvSpPr>
          <p:spPr bwMode="auto">
            <a:xfrm>
              <a:off x="100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4" name="Rectangle 150"/>
            <p:cNvSpPr>
              <a:spLocks noChangeArrowheads="1"/>
            </p:cNvSpPr>
            <p:nvPr/>
          </p:nvSpPr>
          <p:spPr bwMode="auto">
            <a:xfrm>
              <a:off x="52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5" name="Rectangle 151"/>
            <p:cNvSpPr>
              <a:spLocks noChangeArrowheads="1"/>
            </p:cNvSpPr>
            <p:nvPr/>
          </p:nvSpPr>
          <p:spPr bwMode="auto">
            <a:xfrm>
              <a:off x="57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6" name="Rectangle 152"/>
            <p:cNvSpPr>
              <a:spLocks noChangeArrowheads="1"/>
            </p:cNvSpPr>
            <p:nvPr/>
          </p:nvSpPr>
          <p:spPr bwMode="auto">
            <a:xfrm>
              <a:off x="62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7" name="Rectangle 153"/>
            <p:cNvSpPr>
              <a:spLocks noChangeArrowheads="1"/>
            </p:cNvSpPr>
            <p:nvPr/>
          </p:nvSpPr>
          <p:spPr bwMode="auto">
            <a:xfrm>
              <a:off x="67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8" name="Rectangle 154"/>
            <p:cNvSpPr>
              <a:spLocks noChangeArrowheads="1"/>
            </p:cNvSpPr>
            <p:nvPr/>
          </p:nvSpPr>
          <p:spPr bwMode="auto">
            <a:xfrm>
              <a:off x="72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99" name="Rectangle 155"/>
            <p:cNvSpPr>
              <a:spLocks noChangeArrowheads="1"/>
            </p:cNvSpPr>
            <p:nvPr/>
          </p:nvSpPr>
          <p:spPr bwMode="auto">
            <a:xfrm>
              <a:off x="76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0" name="Rectangle 156"/>
            <p:cNvSpPr>
              <a:spLocks noChangeArrowheads="1"/>
            </p:cNvSpPr>
            <p:nvPr/>
          </p:nvSpPr>
          <p:spPr bwMode="auto">
            <a:xfrm>
              <a:off x="81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1" name="Rectangle 157"/>
            <p:cNvSpPr>
              <a:spLocks noChangeArrowheads="1"/>
            </p:cNvSpPr>
            <p:nvPr/>
          </p:nvSpPr>
          <p:spPr bwMode="auto">
            <a:xfrm>
              <a:off x="86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2" name="Rectangle 158"/>
            <p:cNvSpPr>
              <a:spLocks noChangeArrowheads="1"/>
            </p:cNvSpPr>
            <p:nvPr/>
          </p:nvSpPr>
          <p:spPr bwMode="auto">
            <a:xfrm>
              <a:off x="91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3" name="Rectangle 159"/>
            <p:cNvSpPr>
              <a:spLocks noChangeArrowheads="1"/>
            </p:cNvSpPr>
            <p:nvPr/>
          </p:nvSpPr>
          <p:spPr bwMode="auto">
            <a:xfrm>
              <a:off x="96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4" name="Rectangle 160"/>
            <p:cNvSpPr>
              <a:spLocks noChangeArrowheads="1"/>
            </p:cNvSpPr>
            <p:nvPr/>
          </p:nvSpPr>
          <p:spPr bwMode="auto">
            <a:xfrm>
              <a:off x="100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5" name="Rectangle 161"/>
            <p:cNvSpPr>
              <a:spLocks noChangeArrowheads="1"/>
            </p:cNvSpPr>
            <p:nvPr/>
          </p:nvSpPr>
          <p:spPr bwMode="auto">
            <a:xfrm>
              <a:off x="52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6" name="Rectangle 162"/>
            <p:cNvSpPr>
              <a:spLocks noChangeArrowheads="1"/>
            </p:cNvSpPr>
            <p:nvPr/>
          </p:nvSpPr>
          <p:spPr bwMode="auto">
            <a:xfrm>
              <a:off x="57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7" name="Rectangle 163"/>
            <p:cNvSpPr>
              <a:spLocks noChangeArrowheads="1"/>
            </p:cNvSpPr>
            <p:nvPr/>
          </p:nvSpPr>
          <p:spPr bwMode="auto">
            <a:xfrm>
              <a:off x="62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8" name="Rectangle 164"/>
            <p:cNvSpPr>
              <a:spLocks noChangeArrowheads="1"/>
            </p:cNvSpPr>
            <p:nvPr/>
          </p:nvSpPr>
          <p:spPr bwMode="auto">
            <a:xfrm>
              <a:off x="67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09" name="Rectangle 165"/>
            <p:cNvSpPr>
              <a:spLocks noChangeArrowheads="1"/>
            </p:cNvSpPr>
            <p:nvPr/>
          </p:nvSpPr>
          <p:spPr bwMode="auto">
            <a:xfrm>
              <a:off x="72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0" name="Rectangle 166"/>
            <p:cNvSpPr>
              <a:spLocks noChangeArrowheads="1"/>
            </p:cNvSpPr>
            <p:nvPr/>
          </p:nvSpPr>
          <p:spPr bwMode="auto">
            <a:xfrm>
              <a:off x="76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1" name="Rectangle 167"/>
            <p:cNvSpPr>
              <a:spLocks noChangeArrowheads="1"/>
            </p:cNvSpPr>
            <p:nvPr/>
          </p:nvSpPr>
          <p:spPr bwMode="auto">
            <a:xfrm>
              <a:off x="81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2" name="Rectangle 168"/>
            <p:cNvSpPr>
              <a:spLocks noChangeArrowheads="1"/>
            </p:cNvSpPr>
            <p:nvPr/>
          </p:nvSpPr>
          <p:spPr bwMode="auto">
            <a:xfrm>
              <a:off x="86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3" name="Rectangle 169"/>
            <p:cNvSpPr>
              <a:spLocks noChangeArrowheads="1"/>
            </p:cNvSpPr>
            <p:nvPr/>
          </p:nvSpPr>
          <p:spPr bwMode="auto">
            <a:xfrm>
              <a:off x="91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4" name="Rectangle 170"/>
            <p:cNvSpPr>
              <a:spLocks noChangeArrowheads="1"/>
            </p:cNvSpPr>
            <p:nvPr/>
          </p:nvSpPr>
          <p:spPr bwMode="auto">
            <a:xfrm>
              <a:off x="96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5" name="Rectangle 171"/>
            <p:cNvSpPr>
              <a:spLocks noChangeArrowheads="1"/>
            </p:cNvSpPr>
            <p:nvPr/>
          </p:nvSpPr>
          <p:spPr bwMode="auto">
            <a:xfrm>
              <a:off x="100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6" name="Rectangle 172"/>
            <p:cNvSpPr>
              <a:spLocks noChangeArrowheads="1"/>
            </p:cNvSpPr>
            <p:nvPr/>
          </p:nvSpPr>
          <p:spPr bwMode="auto">
            <a:xfrm>
              <a:off x="52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7" name="Rectangle 173"/>
            <p:cNvSpPr>
              <a:spLocks noChangeArrowheads="1"/>
            </p:cNvSpPr>
            <p:nvPr/>
          </p:nvSpPr>
          <p:spPr bwMode="auto">
            <a:xfrm>
              <a:off x="57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8" name="Rectangle 174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19" name="Rectangle 175"/>
            <p:cNvSpPr>
              <a:spLocks noChangeArrowheads="1"/>
            </p:cNvSpPr>
            <p:nvPr/>
          </p:nvSpPr>
          <p:spPr bwMode="auto">
            <a:xfrm>
              <a:off x="67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0" name="Rectangle 176"/>
            <p:cNvSpPr>
              <a:spLocks noChangeArrowheads="1"/>
            </p:cNvSpPr>
            <p:nvPr/>
          </p:nvSpPr>
          <p:spPr bwMode="auto">
            <a:xfrm>
              <a:off x="72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1" name="Rectangle 177"/>
            <p:cNvSpPr>
              <a:spLocks noChangeArrowheads="1"/>
            </p:cNvSpPr>
            <p:nvPr/>
          </p:nvSpPr>
          <p:spPr bwMode="auto">
            <a:xfrm>
              <a:off x="76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2" name="Rectangle 178"/>
            <p:cNvSpPr>
              <a:spLocks noChangeArrowheads="1"/>
            </p:cNvSpPr>
            <p:nvPr/>
          </p:nvSpPr>
          <p:spPr bwMode="auto">
            <a:xfrm>
              <a:off x="81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3" name="Rectangle 179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4" name="Rectangle 180"/>
            <p:cNvSpPr>
              <a:spLocks noChangeArrowheads="1"/>
            </p:cNvSpPr>
            <p:nvPr/>
          </p:nvSpPr>
          <p:spPr bwMode="auto">
            <a:xfrm>
              <a:off x="91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5" name="Rectangle 181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6" name="Rectangle 182"/>
            <p:cNvSpPr>
              <a:spLocks noChangeArrowheads="1"/>
            </p:cNvSpPr>
            <p:nvPr/>
          </p:nvSpPr>
          <p:spPr bwMode="auto">
            <a:xfrm>
              <a:off x="100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7" name="Rectangle 183"/>
            <p:cNvSpPr>
              <a:spLocks noChangeArrowheads="1"/>
            </p:cNvSpPr>
            <p:nvPr/>
          </p:nvSpPr>
          <p:spPr bwMode="auto">
            <a:xfrm>
              <a:off x="105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8" name="Rectangle 184"/>
            <p:cNvSpPr>
              <a:spLocks noChangeArrowheads="1"/>
            </p:cNvSpPr>
            <p:nvPr/>
          </p:nvSpPr>
          <p:spPr bwMode="auto">
            <a:xfrm>
              <a:off x="110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29" name="Rectangle 185"/>
            <p:cNvSpPr>
              <a:spLocks noChangeArrowheads="1"/>
            </p:cNvSpPr>
            <p:nvPr/>
          </p:nvSpPr>
          <p:spPr bwMode="auto">
            <a:xfrm>
              <a:off x="115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0" name="Rectangle 186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1" name="Rectangle 187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2" name="Rectangle 188"/>
            <p:cNvSpPr>
              <a:spLocks noChangeArrowheads="1"/>
            </p:cNvSpPr>
            <p:nvPr/>
          </p:nvSpPr>
          <p:spPr bwMode="auto">
            <a:xfrm>
              <a:off x="129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3" name="Rectangle 189"/>
            <p:cNvSpPr>
              <a:spLocks noChangeArrowheads="1"/>
            </p:cNvSpPr>
            <p:nvPr/>
          </p:nvSpPr>
          <p:spPr bwMode="auto">
            <a:xfrm>
              <a:off x="134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4" name="Rectangle 190"/>
            <p:cNvSpPr>
              <a:spLocks noChangeArrowheads="1"/>
            </p:cNvSpPr>
            <p:nvPr/>
          </p:nvSpPr>
          <p:spPr bwMode="auto">
            <a:xfrm>
              <a:off x="139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5" name="Rectangle 191"/>
            <p:cNvSpPr>
              <a:spLocks noChangeArrowheads="1"/>
            </p:cNvSpPr>
            <p:nvPr/>
          </p:nvSpPr>
          <p:spPr bwMode="auto">
            <a:xfrm>
              <a:off x="144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6" name="Rectangle 192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7" name="Rectangle 193"/>
            <p:cNvSpPr>
              <a:spLocks noChangeArrowheads="1"/>
            </p:cNvSpPr>
            <p:nvPr/>
          </p:nvSpPr>
          <p:spPr bwMode="auto">
            <a:xfrm>
              <a:off x="153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8" name="Rectangle 194"/>
            <p:cNvSpPr>
              <a:spLocks noChangeArrowheads="1"/>
            </p:cNvSpPr>
            <p:nvPr/>
          </p:nvSpPr>
          <p:spPr bwMode="auto">
            <a:xfrm>
              <a:off x="105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39" name="Rectangle 195"/>
            <p:cNvSpPr>
              <a:spLocks noChangeArrowheads="1"/>
            </p:cNvSpPr>
            <p:nvPr/>
          </p:nvSpPr>
          <p:spPr bwMode="auto">
            <a:xfrm>
              <a:off x="110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0" name="Rectangle 196"/>
            <p:cNvSpPr>
              <a:spLocks noChangeArrowheads="1"/>
            </p:cNvSpPr>
            <p:nvPr/>
          </p:nvSpPr>
          <p:spPr bwMode="auto">
            <a:xfrm>
              <a:off x="115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1" name="Rectangle 197"/>
            <p:cNvSpPr>
              <a:spLocks noChangeArrowheads="1"/>
            </p:cNvSpPr>
            <p:nvPr/>
          </p:nvSpPr>
          <p:spPr bwMode="auto">
            <a:xfrm>
              <a:off x="120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2" name="Rectangle 198"/>
            <p:cNvSpPr>
              <a:spLocks noChangeArrowheads="1"/>
            </p:cNvSpPr>
            <p:nvPr/>
          </p:nvSpPr>
          <p:spPr bwMode="auto">
            <a:xfrm>
              <a:off x="124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3" name="Rectangle 199"/>
            <p:cNvSpPr>
              <a:spLocks noChangeArrowheads="1"/>
            </p:cNvSpPr>
            <p:nvPr/>
          </p:nvSpPr>
          <p:spPr bwMode="auto">
            <a:xfrm>
              <a:off x="129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4" name="Rectangle 200"/>
            <p:cNvSpPr>
              <a:spLocks noChangeArrowheads="1"/>
            </p:cNvSpPr>
            <p:nvPr/>
          </p:nvSpPr>
          <p:spPr bwMode="auto">
            <a:xfrm>
              <a:off x="134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5" name="Rectangle 201"/>
            <p:cNvSpPr>
              <a:spLocks noChangeArrowheads="1"/>
            </p:cNvSpPr>
            <p:nvPr/>
          </p:nvSpPr>
          <p:spPr bwMode="auto">
            <a:xfrm>
              <a:off x="139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6" name="Rectangle 202"/>
            <p:cNvSpPr>
              <a:spLocks noChangeArrowheads="1"/>
            </p:cNvSpPr>
            <p:nvPr/>
          </p:nvSpPr>
          <p:spPr bwMode="auto">
            <a:xfrm>
              <a:off x="144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7" name="Rectangle 203"/>
            <p:cNvSpPr>
              <a:spLocks noChangeArrowheads="1"/>
            </p:cNvSpPr>
            <p:nvPr/>
          </p:nvSpPr>
          <p:spPr bwMode="auto">
            <a:xfrm>
              <a:off x="148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8" name="Rectangle 204"/>
            <p:cNvSpPr>
              <a:spLocks noChangeArrowheads="1"/>
            </p:cNvSpPr>
            <p:nvPr/>
          </p:nvSpPr>
          <p:spPr bwMode="auto">
            <a:xfrm>
              <a:off x="153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49" name="Rectangle 205"/>
            <p:cNvSpPr>
              <a:spLocks noChangeArrowheads="1"/>
            </p:cNvSpPr>
            <p:nvPr/>
          </p:nvSpPr>
          <p:spPr bwMode="auto">
            <a:xfrm>
              <a:off x="105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0" name="Rectangle 206"/>
            <p:cNvSpPr>
              <a:spLocks noChangeArrowheads="1"/>
            </p:cNvSpPr>
            <p:nvPr/>
          </p:nvSpPr>
          <p:spPr bwMode="auto">
            <a:xfrm>
              <a:off x="110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1" name="Rectangle 207"/>
            <p:cNvSpPr>
              <a:spLocks noChangeArrowheads="1"/>
            </p:cNvSpPr>
            <p:nvPr/>
          </p:nvSpPr>
          <p:spPr bwMode="auto">
            <a:xfrm>
              <a:off x="115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2" name="Rectangle 208"/>
            <p:cNvSpPr>
              <a:spLocks noChangeArrowheads="1"/>
            </p:cNvSpPr>
            <p:nvPr/>
          </p:nvSpPr>
          <p:spPr bwMode="auto">
            <a:xfrm>
              <a:off x="120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3" name="Rectangle 209"/>
            <p:cNvSpPr>
              <a:spLocks noChangeArrowheads="1"/>
            </p:cNvSpPr>
            <p:nvPr/>
          </p:nvSpPr>
          <p:spPr bwMode="auto">
            <a:xfrm>
              <a:off x="124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4" name="Rectangle 210"/>
            <p:cNvSpPr>
              <a:spLocks noChangeArrowheads="1"/>
            </p:cNvSpPr>
            <p:nvPr/>
          </p:nvSpPr>
          <p:spPr bwMode="auto">
            <a:xfrm>
              <a:off x="129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5" name="Rectangle 211"/>
            <p:cNvSpPr>
              <a:spLocks noChangeArrowheads="1"/>
            </p:cNvSpPr>
            <p:nvPr/>
          </p:nvSpPr>
          <p:spPr bwMode="auto">
            <a:xfrm>
              <a:off x="134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6" name="Rectangle 212"/>
            <p:cNvSpPr>
              <a:spLocks noChangeArrowheads="1"/>
            </p:cNvSpPr>
            <p:nvPr/>
          </p:nvSpPr>
          <p:spPr bwMode="auto">
            <a:xfrm>
              <a:off x="139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7" name="Rectangle 213"/>
            <p:cNvSpPr>
              <a:spLocks noChangeArrowheads="1"/>
            </p:cNvSpPr>
            <p:nvPr/>
          </p:nvSpPr>
          <p:spPr bwMode="auto">
            <a:xfrm>
              <a:off x="144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8" name="Rectangle 214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59" name="Rectangle 215"/>
            <p:cNvSpPr>
              <a:spLocks noChangeArrowheads="1"/>
            </p:cNvSpPr>
            <p:nvPr/>
          </p:nvSpPr>
          <p:spPr bwMode="auto">
            <a:xfrm>
              <a:off x="153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0" name="Rectangle 216"/>
            <p:cNvSpPr>
              <a:spLocks noChangeArrowheads="1"/>
            </p:cNvSpPr>
            <p:nvPr/>
          </p:nvSpPr>
          <p:spPr bwMode="auto">
            <a:xfrm>
              <a:off x="105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1" name="Rectangle 217"/>
            <p:cNvSpPr>
              <a:spLocks noChangeArrowheads="1"/>
            </p:cNvSpPr>
            <p:nvPr/>
          </p:nvSpPr>
          <p:spPr bwMode="auto">
            <a:xfrm>
              <a:off x="110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2" name="Rectangle 218"/>
            <p:cNvSpPr>
              <a:spLocks noChangeArrowheads="1"/>
            </p:cNvSpPr>
            <p:nvPr/>
          </p:nvSpPr>
          <p:spPr bwMode="auto">
            <a:xfrm>
              <a:off x="115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3" name="Rectangle 219"/>
            <p:cNvSpPr>
              <a:spLocks noChangeArrowheads="1"/>
            </p:cNvSpPr>
            <p:nvPr/>
          </p:nvSpPr>
          <p:spPr bwMode="auto">
            <a:xfrm>
              <a:off x="120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4" name="Rectangle 220"/>
            <p:cNvSpPr>
              <a:spLocks noChangeArrowheads="1"/>
            </p:cNvSpPr>
            <p:nvPr/>
          </p:nvSpPr>
          <p:spPr bwMode="auto">
            <a:xfrm>
              <a:off x="124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5" name="Rectangle 221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6" name="Rectangle 222"/>
            <p:cNvSpPr>
              <a:spLocks noChangeArrowheads="1"/>
            </p:cNvSpPr>
            <p:nvPr/>
          </p:nvSpPr>
          <p:spPr bwMode="auto">
            <a:xfrm>
              <a:off x="134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7" name="Rectangle 223"/>
            <p:cNvSpPr>
              <a:spLocks noChangeArrowheads="1"/>
            </p:cNvSpPr>
            <p:nvPr/>
          </p:nvSpPr>
          <p:spPr bwMode="auto">
            <a:xfrm>
              <a:off x="139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8" name="Rectangle 224"/>
            <p:cNvSpPr>
              <a:spLocks noChangeArrowheads="1"/>
            </p:cNvSpPr>
            <p:nvPr/>
          </p:nvSpPr>
          <p:spPr bwMode="auto">
            <a:xfrm>
              <a:off x="144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69" name="Rectangle 225"/>
            <p:cNvSpPr>
              <a:spLocks noChangeArrowheads="1"/>
            </p:cNvSpPr>
            <p:nvPr/>
          </p:nvSpPr>
          <p:spPr bwMode="auto">
            <a:xfrm>
              <a:off x="148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0" name="Rectangle 226"/>
            <p:cNvSpPr>
              <a:spLocks noChangeArrowheads="1"/>
            </p:cNvSpPr>
            <p:nvPr/>
          </p:nvSpPr>
          <p:spPr bwMode="auto">
            <a:xfrm>
              <a:off x="153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1" name="Rectangle 227"/>
            <p:cNvSpPr>
              <a:spLocks noChangeArrowheads="1"/>
            </p:cNvSpPr>
            <p:nvPr/>
          </p:nvSpPr>
          <p:spPr bwMode="auto">
            <a:xfrm>
              <a:off x="105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2" name="Rectangle 228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3" name="Rectangle 229"/>
            <p:cNvSpPr>
              <a:spLocks noChangeArrowheads="1"/>
            </p:cNvSpPr>
            <p:nvPr/>
          </p:nvSpPr>
          <p:spPr bwMode="auto">
            <a:xfrm>
              <a:off x="115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4" name="Rectangle 230"/>
            <p:cNvSpPr>
              <a:spLocks noChangeArrowheads="1"/>
            </p:cNvSpPr>
            <p:nvPr/>
          </p:nvSpPr>
          <p:spPr bwMode="auto">
            <a:xfrm>
              <a:off x="120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5" name="Rectangle 231"/>
            <p:cNvSpPr>
              <a:spLocks noChangeArrowheads="1"/>
            </p:cNvSpPr>
            <p:nvPr/>
          </p:nvSpPr>
          <p:spPr bwMode="auto">
            <a:xfrm>
              <a:off x="124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6" name="Rectangle 232"/>
            <p:cNvSpPr>
              <a:spLocks noChangeArrowheads="1"/>
            </p:cNvSpPr>
            <p:nvPr/>
          </p:nvSpPr>
          <p:spPr bwMode="auto">
            <a:xfrm>
              <a:off x="129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7" name="Rectangle 233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8" name="Rectangle 234"/>
            <p:cNvSpPr>
              <a:spLocks noChangeArrowheads="1"/>
            </p:cNvSpPr>
            <p:nvPr/>
          </p:nvSpPr>
          <p:spPr bwMode="auto">
            <a:xfrm>
              <a:off x="139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79" name="Rectangle 235"/>
            <p:cNvSpPr>
              <a:spLocks noChangeArrowheads="1"/>
            </p:cNvSpPr>
            <p:nvPr/>
          </p:nvSpPr>
          <p:spPr bwMode="auto">
            <a:xfrm>
              <a:off x="144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0" name="Rectangle 236"/>
            <p:cNvSpPr>
              <a:spLocks noChangeArrowheads="1"/>
            </p:cNvSpPr>
            <p:nvPr/>
          </p:nvSpPr>
          <p:spPr bwMode="auto">
            <a:xfrm>
              <a:off x="148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1" name="Rectangle 237"/>
            <p:cNvSpPr>
              <a:spLocks noChangeArrowheads="1"/>
            </p:cNvSpPr>
            <p:nvPr/>
          </p:nvSpPr>
          <p:spPr bwMode="auto">
            <a:xfrm>
              <a:off x="153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2" name="Rectangle 238"/>
            <p:cNvSpPr>
              <a:spLocks noChangeArrowheads="1"/>
            </p:cNvSpPr>
            <p:nvPr/>
          </p:nvSpPr>
          <p:spPr bwMode="auto">
            <a:xfrm>
              <a:off x="105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3" name="Rectangle 239"/>
            <p:cNvSpPr>
              <a:spLocks noChangeArrowheads="1"/>
            </p:cNvSpPr>
            <p:nvPr/>
          </p:nvSpPr>
          <p:spPr bwMode="auto">
            <a:xfrm>
              <a:off x="110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4" name="Rectangle 240"/>
            <p:cNvSpPr>
              <a:spLocks noChangeArrowheads="1"/>
            </p:cNvSpPr>
            <p:nvPr/>
          </p:nvSpPr>
          <p:spPr bwMode="auto">
            <a:xfrm>
              <a:off x="115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5" name="Rectangle 241"/>
            <p:cNvSpPr>
              <a:spLocks noChangeArrowheads="1"/>
            </p:cNvSpPr>
            <p:nvPr/>
          </p:nvSpPr>
          <p:spPr bwMode="auto">
            <a:xfrm>
              <a:off x="120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6" name="Rectangle 242"/>
            <p:cNvSpPr>
              <a:spLocks noChangeArrowheads="1"/>
            </p:cNvSpPr>
            <p:nvPr/>
          </p:nvSpPr>
          <p:spPr bwMode="auto">
            <a:xfrm>
              <a:off x="124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7" name="Rectangle 243"/>
            <p:cNvSpPr>
              <a:spLocks noChangeArrowheads="1"/>
            </p:cNvSpPr>
            <p:nvPr/>
          </p:nvSpPr>
          <p:spPr bwMode="auto">
            <a:xfrm>
              <a:off x="129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8" name="Rectangle 244"/>
            <p:cNvSpPr>
              <a:spLocks noChangeArrowheads="1"/>
            </p:cNvSpPr>
            <p:nvPr/>
          </p:nvSpPr>
          <p:spPr bwMode="auto">
            <a:xfrm>
              <a:off x="134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89" name="Rectangle 245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0" name="Rectangle 246"/>
            <p:cNvSpPr>
              <a:spLocks noChangeArrowheads="1"/>
            </p:cNvSpPr>
            <p:nvPr/>
          </p:nvSpPr>
          <p:spPr bwMode="auto">
            <a:xfrm>
              <a:off x="144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1" name="Rectangle 247"/>
            <p:cNvSpPr>
              <a:spLocks noChangeArrowheads="1"/>
            </p:cNvSpPr>
            <p:nvPr/>
          </p:nvSpPr>
          <p:spPr bwMode="auto">
            <a:xfrm>
              <a:off x="148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2" name="Rectangle 248"/>
            <p:cNvSpPr>
              <a:spLocks noChangeArrowheads="1"/>
            </p:cNvSpPr>
            <p:nvPr/>
          </p:nvSpPr>
          <p:spPr bwMode="auto">
            <a:xfrm>
              <a:off x="153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3" name="Rectangle 249"/>
            <p:cNvSpPr>
              <a:spLocks noChangeArrowheads="1"/>
            </p:cNvSpPr>
            <p:nvPr/>
          </p:nvSpPr>
          <p:spPr bwMode="auto">
            <a:xfrm>
              <a:off x="105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4" name="Rectangle 250"/>
            <p:cNvSpPr>
              <a:spLocks noChangeArrowheads="1"/>
            </p:cNvSpPr>
            <p:nvPr/>
          </p:nvSpPr>
          <p:spPr bwMode="auto">
            <a:xfrm>
              <a:off x="110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5" name="Rectangle 251"/>
            <p:cNvSpPr>
              <a:spLocks noChangeArrowheads="1"/>
            </p:cNvSpPr>
            <p:nvPr/>
          </p:nvSpPr>
          <p:spPr bwMode="auto">
            <a:xfrm>
              <a:off x="115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6" name="Rectangle 252"/>
            <p:cNvSpPr>
              <a:spLocks noChangeArrowheads="1"/>
            </p:cNvSpPr>
            <p:nvPr/>
          </p:nvSpPr>
          <p:spPr bwMode="auto">
            <a:xfrm>
              <a:off x="120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7" name="Rectangle 253"/>
            <p:cNvSpPr>
              <a:spLocks noChangeArrowheads="1"/>
            </p:cNvSpPr>
            <p:nvPr/>
          </p:nvSpPr>
          <p:spPr bwMode="auto">
            <a:xfrm>
              <a:off x="124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8" name="Rectangle 254"/>
            <p:cNvSpPr>
              <a:spLocks noChangeArrowheads="1"/>
            </p:cNvSpPr>
            <p:nvPr/>
          </p:nvSpPr>
          <p:spPr bwMode="auto">
            <a:xfrm>
              <a:off x="129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99" name="Rectangle 255"/>
            <p:cNvSpPr>
              <a:spLocks noChangeArrowheads="1"/>
            </p:cNvSpPr>
            <p:nvPr/>
          </p:nvSpPr>
          <p:spPr bwMode="auto">
            <a:xfrm>
              <a:off x="134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0" name="Rectangle 256"/>
            <p:cNvSpPr>
              <a:spLocks noChangeArrowheads="1"/>
            </p:cNvSpPr>
            <p:nvPr/>
          </p:nvSpPr>
          <p:spPr bwMode="auto">
            <a:xfrm>
              <a:off x="139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1" name="Rectangle 257"/>
            <p:cNvSpPr>
              <a:spLocks noChangeArrowheads="1"/>
            </p:cNvSpPr>
            <p:nvPr/>
          </p:nvSpPr>
          <p:spPr bwMode="auto">
            <a:xfrm>
              <a:off x="144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2" name="Rectangle 258"/>
            <p:cNvSpPr>
              <a:spLocks noChangeArrowheads="1"/>
            </p:cNvSpPr>
            <p:nvPr/>
          </p:nvSpPr>
          <p:spPr bwMode="auto">
            <a:xfrm>
              <a:off x="148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3" name="Rectangle 259"/>
            <p:cNvSpPr>
              <a:spLocks noChangeArrowheads="1"/>
            </p:cNvSpPr>
            <p:nvPr/>
          </p:nvSpPr>
          <p:spPr bwMode="auto">
            <a:xfrm>
              <a:off x="153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4" name="Rectangle 260"/>
            <p:cNvSpPr>
              <a:spLocks noChangeArrowheads="1"/>
            </p:cNvSpPr>
            <p:nvPr/>
          </p:nvSpPr>
          <p:spPr bwMode="auto">
            <a:xfrm>
              <a:off x="105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5" name="Rectangle 261"/>
            <p:cNvSpPr>
              <a:spLocks noChangeArrowheads="1"/>
            </p:cNvSpPr>
            <p:nvPr/>
          </p:nvSpPr>
          <p:spPr bwMode="auto">
            <a:xfrm>
              <a:off x="110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6" name="Rectangle 262"/>
            <p:cNvSpPr>
              <a:spLocks noChangeArrowheads="1"/>
            </p:cNvSpPr>
            <p:nvPr/>
          </p:nvSpPr>
          <p:spPr bwMode="auto">
            <a:xfrm>
              <a:off x="115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7" name="Rectangle 263"/>
            <p:cNvSpPr>
              <a:spLocks noChangeArrowheads="1"/>
            </p:cNvSpPr>
            <p:nvPr/>
          </p:nvSpPr>
          <p:spPr bwMode="auto">
            <a:xfrm>
              <a:off x="120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8" name="Rectangle 264"/>
            <p:cNvSpPr>
              <a:spLocks noChangeArrowheads="1"/>
            </p:cNvSpPr>
            <p:nvPr/>
          </p:nvSpPr>
          <p:spPr bwMode="auto">
            <a:xfrm>
              <a:off x="124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09" name="Rectangle 265"/>
            <p:cNvSpPr>
              <a:spLocks noChangeArrowheads="1"/>
            </p:cNvSpPr>
            <p:nvPr/>
          </p:nvSpPr>
          <p:spPr bwMode="auto">
            <a:xfrm>
              <a:off x="129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0" name="Rectangle 266"/>
            <p:cNvSpPr>
              <a:spLocks noChangeArrowheads="1"/>
            </p:cNvSpPr>
            <p:nvPr/>
          </p:nvSpPr>
          <p:spPr bwMode="auto">
            <a:xfrm>
              <a:off x="134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1" name="Rectangle 267"/>
            <p:cNvSpPr>
              <a:spLocks noChangeArrowheads="1"/>
            </p:cNvSpPr>
            <p:nvPr/>
          </p:nvSpPr>
          <p:spPr bwMode="auto">
            <a:xfrm>
              <a:off x="139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2" name="Rectangle 268"/>
            <p:cNvSpPr>
              <a:spLocks noChangeArrowheads="1"/>
            </p:cNvSpPr>
            <p:nvPr/>
          </p:nvSpPr>
          <p:spPr bwMode="auto">
            <a:xfrm>
              <a:off x="144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3" name="Rectangle 269"/>
            <p:cNvSpPr>
              <a:spLocks noChangeArrowheads="1"/>
            </p:cNvSpPr>
            <p:nvPr/>
          </p:nvSpPr>
          <p:spPr bwMode="auto">
            <a:xfrm>
              <a:off x="148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4" name="Rectangle 270"/>
            <p:cNvSpPr>
              <a:spLocks noChangeArrowheads="1"/>
            </p:cNvSpPr>
            <p:nvPr/>
          </p:nvSpPr>
          <p:spPr bwMode="auto">
            <a:xfrm>
              <a:off x="153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5" name="Rectangle 271"/>
            <p:cNvSpPr>
              <a:spLocks noChangeArrowheads="1"/>
            </p:cNvSpPr>
            <p:nvPr/>
          </p:nvSpPr>
          <p:spPr bwMode="auto">
            <a:xfrm>
              <a:off x="105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6" name="Rectangle 272"/>
            <p:cNvSpPr>
              <a:spLocks noChangeArrowheads="1"/>
            </p:cNvSpPr>
            <p:nvPr/>
          </p:nvSpPr>
          <p:spPr bwMode="auto">
            <a:xfrm>
              <a:off x="110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7" name="Rectangle 273"/>
            <p:cNvSpPr>
              <a:spLocks noChangeArrowheads="1"/>
            </p:cNvSpPr>
            <p:nvPr/>
          </p:nvSpPr>
          <p:spPr bwMode="auto">
            <a:xfrm>
              <a:off x="115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8" name="Rectangle 274"/>
            <p:cNvSpPr>
              <a:spLocks noChangeArrowheads="1"/>
            </p:cNvSpPr>
            <p:nvPr/>
          </p:nvSpPr>
          <p:spPr bwMode="auto">
            <a:xfrm>
              <a:off x="120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19" name="Rectangle 275"/>
            <p:cNvSpPr>
              <a:spLocks noChangeArrowheads="1"/>
            </p:cNvSpPr>
            <p:nvPr/>
          </p:nvSpPr>
          <p:spPr bwMode="auto">
            <a:xfrm>
              <a:off x="124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0" name="Rectangle 276"/>
            <p:cNvSpPr>
              <a:spLocks noChangeArrowheads="1"/>
            </p:cNvSpPr>
            <p:nvPr/>
          </p:nvSpPr>
          <p:spPr bwMode="auto">
            <a:xfrm>
              <a:off x="129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1" name="Rectangle 277"/>
            <p:cNvSpPr>
              <a:spLocks noChangeArrowheads="1"/>
            </p:cNvSpPr>
            <p:nvPr/>
          </p:nvSpPr>
          <p:spPr bwMode="auto">
            <a:xfrm>
              <a:off x="134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2" name="Rectangle 278"/>
            <p:cNvSpPr>
              <a:spLocks noChangeArrowheads="1"/>
            </p:cNvSpPr>
            <p:nvPr/>
          </p:nvSpPr>
          <p:spPr bwMode="auto">
            <a:xfrm>
              <a:off x="139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3" name="Rectangle 279"/>
            <p:cNvSpPr>
              <a:spLocks noChangeArrowheads="1"/>
            </p:cNvSpPr>
            <p:nvPr/>
          </p:nvSpPr>
          <p:spPr bwMode="auto">
            <a:xfrm>
              <a:off x="144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4" name="Rectangle 280"/>
            <p:cNvSpPr>
              <a:spLocks noChangeArrowheads="1"/>
            </p:cNvSpPr>
            <p:nvPr/>
          </p:nvSpPr>
          <p:spPr bwMode="auto">
            <a:xfrm>
              <a:off x="148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5" name="Rectangle 281"/>
            <p:cNvSpPr>
              <a:spLocks noChangeArrowheads="1"/>
            </p:cNvSpPr>
            <p:nvPr/>
          </p:nvSpPr>
          <p:spPr bwMode="auto">
            <a:xfrm>
              <a:off x="153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6" name="Rectangle 282"/>
            <p:cNvSpPr>
              <a:spLocks noChangeArrowheads="1"/>
            </p:cNvSpPr>
            <p:nvPr/>
          </p:nvSpPr>
          <p:spPr bwMode="auto">
            <a:xfrm>
              <a:off x="105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7" name="Rectangle 283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8" name="Rectangle 284"/>
            <p:cNvSpPr>
              <a:spLocks noChangeArrowheads="1"/>
            </p:cNvSpPr>
            <p:nvPr/>
          </p:nvSpPr>
          <p:spPr bwMode="auto">
            <a:xfrm>
              <a:off x="115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29" name="Rectangle 285"/>
            <p:cNvSpPr>
              <a:spLocks noChangeArrowheads="1"/>
            </p:cNvSpPr>
            <p:nvPr/>
          </p:nvSpPr>
          <p:spPr bwMode="auto">
            <a:xfrm>
              <a:off x="120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0" name="Rectangle 286"/>
            <p:cNvSpPr>
              <a:spLocks noChangeArrowheads="1"/>
            </p:cNvSpPr>
            <p:nvPr/>
          </p:nvSpPr>
          <p:spPr bwMode="auto">
            <a:xfrm>
              <a:off x="124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1" name="Rectangle 287"/>
            <p:cNvSpPr>
              <a:spLocks noChangeArrowheads="1"/>
            </p:cNvSpPr>
            <p:nvPr/>
          </p:nvSpPr>
          <p:spPr bwMode="auto">
            <a:xfrm>
              <a:off x="129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2" name="Rectangle 288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3" name="Rectangle 289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4" name="Rectangle 290"/>
            <p:cNvSpPr>
              <a:spLocks noChangeArrowheads="1"/>
            </p:cNvSpPr>
            <p:nvPr/>
          </p:nvSpPr>
          <p:spPr bwMode="auto">
            <a:xfrm>
              <a:off x="144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5" name="Rectangle 291"/>
            <p:cNvSpPr>
              <a:spLocks noChangeArrowheads="1"/>
            </p:cNvSpPr>
            <p:nvPr/>
          </p:nvSpPr>
          <p:spPr bwMode="auto">
            <a:xfrm>
              <a:off x="148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6" name="Rectangle 292"/>
            <p:cNvSpPr>
              <a:spLocks noChangeArrowheads="1"/>
            </p:cNvSpPr>
            <p:nvPr/>
          </p:nvSpPr>
          <p:spPr bwMode="auto">
            <a:xfrm>
              <a:off x="153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7" name="Rectangle 293"/>
            <p:cNvSpPr>
              <a:spLocks noChangeArrowheads="1"/>
            </p:cNvSpPr>
            <p:nvPr/>
          </p:nvSpPr>
          <p:spPr bwMode="auto">
            <a:xfrm>
              <a:off x="158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8" name="Rectangle 294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39" name="Rectangle 295"/>
            <p:cNvSpPr>
              <a:spLocks noChangeArrowheads="1"/>
            </p:cNvSpPr>
            <p:nvPr/>
          </p:nvSpPr>
          <p:spPr bwMode="auto">
            <a:xfrm>
              <a:off x="168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0" name="Rectangle 296"/>
            <p:cNvSpPr>
              <a:spLocks noChangeArrowheads="1"/>
            </p:cNvSpPr>
            <p:nvPr/>
          </p:nvSpPr>
          <p:spPr bwMode="auto">
            <a:xfrm>
              <a:off x="158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1" name="Rectangle 297"/>
            <p:cNvSpPr>
              <a:spLocks noChangeArrowheads="1"/>
            </p:cNvSpPr>
            <p:nvPr/>
          </p:nvSpPr>
          <p:spPr bwMode="auto">
            <a:xfrm>
              <a:off x="163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2" name="Rectangle 298"/>
            <p:cNvSpPr>
              <a:spLocks noChangeArrowheads="1"/>
            </p:cNvSpPr>
            <p:nvPr/>
          </p:nvSpPr>
          <p:spPr bwMode="auto">
            <a:xfrm>
              <a:off x="168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3" name="Rectangle 299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4" name="Rectangle 300"/>
            <p:cNvSpPr>
              <a:spLocks noChangeArrowheads="1"/>
            </p:cNvSpPr>
            <p:nvPr/>
          </p:nvSpPr>
          <p:spPr bwMode="auto">
            <a:xfrm>
              <a:off x="163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5" name="Rectangle 301"/>
            <p:cNvSpPr>
              <a:spLocks noChangeArrowheads="1"/>
            </p:cNvSpPr>
            <p:nvPr/>
          </p:nvSpPr>
          <p:spPr bwMode="auto">
            <a:xfrm>
              <a:off x="168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6" name="Rectangle 302"/>
            <p:cNvSpPr>
              <a:spLocks noChangeArrowheads="1"/>
            </p:cNvSpPr>
            <p:nvPr/>
          </p:nvSpPr>
          <p:spPr bwMode="auto">
            <a:xfrm>
              <a:off x="158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7" name="Rectangle 303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8" name="Rectangle 304"/>
            <p:cNvSpPr>
              <a:spLocks noChangeArrowheads="1"/>
            </p:cNvSpPr>
            <p:nvPr/>
          </p:nvSpPr>
          <p:spPr bwMode="auto">
            <a:xfrm>
              <a:off x="168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49" name="Rectangle 305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0" name="Rectangle 306"/>
            <p:cNvSpPr>
              <a:spLocks noChangeArrowheads="1"/>
            </p:cNvSpPr>
            <p:nvPr/>
          </p:nvSpPr>
          <p:spPr bwMode="auto">
            <a:xfrm>
              <a:off x="163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1" name="Rectangle 307"/>
            <p:cNvSpPr>
              <a:spLocks noChangeArrowheads="1"/>
            </p:cNvSpPr>
            <p:nvPr/>
          </p:nvSpPr>
          <p:spPr bwMode="auto">
            <a:xfrm>
              <a:off x="168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2" name="Rectangle 308"/>
            <p:cNvSpPr>
              <a:spLocks noChangeArrowheads="1"/>
            </p:cNvSpPr>
            <p:nvPr/>
          </p:nvSpPr>
          <p:spPr bwMode="auto">
            <a:xfrm>
              <a:off x="158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3" name="Rectangle 309"/>
            <p:cNvSpPr>
              <a:spLocks noChangeArrowheads="1"/>
            </p:cNvSpPr>
            <p:nvPr/>
          </p:nvSpPr>
          <p:spPr bwMode="auto">
            <a:xfrm>
              <a:off x="163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4" name="Rectangle 310"/>
            <p:cNvSpPr>
              <a:spLocks noChangeArrowheads="1"/>
            </p:cNvSpPr>
            <p:nvPr/>
          </p:nvSpPr>
          <p:spPr bwMode="auto">
            <a:xfrm>
              <a:off x="168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5" name="Rectangle 311"/>
            <p:cNvSpPr>
              <a:spLocks noChangeArrowheads="1"/>
            </p:cNvSpPr>
            <p:nvPr/>
          </p:nvSpPr>
          <p:spPr bwMode="auto">
            <a:xfrm>
              <a:off x="158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6" name="Rectangle 312"/>
            <p:cNvSpPr>
              <a:spLocks noChangeArrowheads="1"/>
            </p:cNvSpPr>
            <p:nvPr/>
          </p:nvSpPr>
          <p:spPr bwMode="auto">
            <a:xfrm>
              <a:off x="163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7" name="Rectangle 313"/>
            <p:cNvSpPr>
              <a:spLocks noChangeArrowheads="1"/>
            </p:cNvSpPr>
            <p:nvPr/>
          </p:nvSpPr>
          <p:spPr bwMode="auto">
            <a:xfrm>
              <a:off x="168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8" name="Rectangle 314"/>
            <p:cNvSpPr>
              <a:spLocks noChangeArrowheads="1"/>
            </p:cNvSpPr>
            <p:nvPr/>
          </p:nvSpPr>
          <p:spPr bwMode="auto">
            <a:xfrm>
              <a:off x="158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59" name="Rectangle 315"/>
            <p:cNvSpPr>
              <a:spLocks noChangeArrowheads="1"/>
            </p:cNvSpPr>
            <p:nvPr/>
          </p:nvSpPr>
          <p:spPr bwMode="auto">
            <a:xfrm>
              <a:off x="163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60" name="Rectangle 316"/>
            <p:cNvSpPr>
              <a:spLocks noChangeArrowheads="1"/>
            </p:cNvSpPr>
            <p:nvPr/>
          </p:nvSpPr>
          <p:spPr bwMode="auto">
            <a:xfrm>
              <a:off x="168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61" name="Rectangle 317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62" name="Rectangle 318"/>
            <p:cNvSpPr>
              <a:spLocks noChangeArrowheads="1"/>
            </p:cNvSpPr>
            <p:nvPr/>
          </p:nvSpPr>
          <p:spPr bwMode="auto">
            <a:xfrm>
              <a:off x="163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63" name="Rectangle 319"/>
            <p:cNvSpPr>
              <a:spLocks noChangeArrowheads="1"/>
            </p:cNvSpPr>
            <p:nvPr/>
          </p:nvSpPr>
          <p:spPr bwMode="auto">
            <a:xfrm>
              <a:off x="168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64" name="Rectangle 320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65" name="Rectangle 321"/>
            <p:cNvSpPr>
              <a:spLocks noChangeArrowheads="1"/>
            </p:cNvSpPr>
            <p:nvPr/>
          </p:nvSpPr>
          <p:spPr bwMode="auto">
            <a:xfrm>
              <a:off x="163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66" name="Rectangle 322"/>
            <p:cNvSpPr>
              <a:spLocks noChangeArrowheads="1"/>
            </p:cNvSpPr>
            <p:nvPr/>
          </p:nvSpPr>
          <p:spPr bwMode="auto">
            <a:xfrm>
              <a:off x="168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67" name="Rectangle 323"/>
            <p:cNvSpPr>
              <a:spLocks noChangeArrowheads="1"/>
            </p:cNvSpPr>
            <p:nvPr/>
          </p:nvSpPr>
          <p:spPr bwMode="auto">
            <a:xfrm>
              <a:off x="528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26"/>
          <p:cNvGrpSpPr>
            <a:grpSpLocks/>
          </p:cNvGrpSpPr>
          <p:nvPr/>
        </p:nvGrpSpPr>
        <p:grpSpPr bwMode="auto">
          <a:xfrm>
            <a:off x="3721100" y="2786063"/>
            <a:ext cx="1828800" cy="762000"/>
            <a:chOff x="2064" y="1632"/>
            <a:chExt cx="1152" cy="480"/>
          </a:xfrm>
        </p:grpSpPr>
        <p:sp>
          <p:nvSpPr>
            <p:cNvPr id="59582" name="Rectangle 327"/>
            <p:cNvSpPr>
              <a:spLocks noChangeArrowheads="1"/>
            </p:cNvSpPr>
            <p:nvPr/>
          </p:nvSpPr>
          <p:spPr bwMode="auto">
            <a:xfrm>
              <a:off x="206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83" name="Rectangle 328"/>
            <p:cNvSpPr>
              <a:spLocks noChangeArrowheads="1"/>
            </p:cNvSpPr>
            <p:nvPr/>
          </p:nvSpPr>
          <p:spPr bwMode="auto">
            <a:xfrm>
              <a:off x="225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84" name="Rectangle 329"/>
            <p:cNvSpPr>
              <a:spLocks noChangeArrowheads="1"/>
            </p:cNvSpPr>
            <p:nvPr/>
          </p:nvSpPr>
          <p:spPr bwMode="auto">
            <a:xfrm>
              <a:off x="244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85" name="Rectangle 330"/>
            <p:cNvSpPr>
              <a:spLocks noChangeArrowheads="1"/>
            </p:cNvSpPr>
            <p:nvPr/>
          </p:nvSpPr>
          <p:spPr bwMode="auto">
            <a:xfrm>
              <a:off x="206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86" name="Rectangle 331"/>
            <p:cNvSpPr>
              <a:spLocks noChangeArrowheads="1"/>
            </p:cNvSpPr>
            <p:nvPr/>
          </p:nvSpPr>
          <p:spPr bwMode="auto">
            <a:xfrm>
              <a:off x="225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87" name="Rectangle 332"/>
            <p:cNvSpPr>
              <a:spLocks noChangeArrowheads="1"/>
            </p:cNvSpPr>
            <p:nvPr/>
          </p:nvSpPr>
          <p:spPr bwMode="auto">
            <a:xfrm>
              <a:off x="244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88" name="Rectangle 333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89" name="Rectangle 334"/>
            <p:cNvSpPr>
              <a:spLocks noChangeArrowheads="1"/>
            </p:cNvSpPr>
            <p:nvPr/>
          </p:nvSpPr>
          <p:spPr bwMode="auto">
            <a:xfrm>
              <a:off x="2256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0" name="Rectangle 335"/>
            <p:cNvSpPr>
              <a:spLocks noChangeArrowheads="1"/>
            </p:cNvSpPr>
            <p:nvPr/>
          </p:nvSpPr>
          <p:spPr bwMode="auto">
            <a:xfrm>
              <a:off x="2448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1" name="Rectangle 336"/>
            <p:cNvSpPr>
              <a:spLocks noChangeArrowheads="1"/>
            </p:cNvSpPr>
            <p:nvPr/>
          </p:nvSpPr>
          <p:spPr bwMode="auto">
            <a:xfrm>
              <a:off x="206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2" name="Rectangle 337"/>
            <p:cNvSpPr>
              <a:spLocks noChangeArrowheads="1"/>
            </p:cNvSpPr>
            <p:nvPr/>
          </p:nvSpPr>
          <p:spPr bwMode="auto">
            <a:xfrm>
              <a:off x="2256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3" name="Rectangle 338"/>
            <p:cNvSpPr>
              <a:spLocks noChangeArrowheads="1"/>
            </p:cNvSpPr>
            <p:nvPr/>
          </p:nvSpPr>
          <p:spPr bwMode="auto">
            <a:xfrm>
              <a:off x="2448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4" name="Rectangle 339"/>
            <p:cNvSpPr>
              <a:spLocks noChangeArrowheads="1"/>
            </p:cNvSpPr>
            <p:nvPr/>
          </p:nvSpPr>
          <p:spPr bwMode="auto">
            <a:xfrm>
              <a:off x="206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5" name="Rectangle 340"/>
            <p:cNvSpPr>
              <a:spLocks noChangeArrowheads="1"/>
            </p:cNvSpPr>
            <p:nvPr/>
          </p:nvSpPr>
          <p:spPr bwMode="auto">
            <a:xfrm>
              <a:off x="225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6" name="Rectangle 341"/>
            <p:cNvSpPr>
              <a:spLocks noChangeArrowheads="1"/>
            </p:cNvSpPr>
            <p:nvPr/>
          </p:nvSpPr>
          <p:spPr bwMode="auto">
            <a:xfrm>
              <a:off x="244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7" name="Rectangle 342"/>
            <p:cNvSpPr>
              <a:spLocks noChangeArrowheads="1"/>
            </p:cNvSpPr>
            <p:nvPr/>
          </p:nvSpPr>
          <p:spPr bwMode="auto">
            <a:xfrm>
              <a:off x="264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8" name="Rectangle 343"/>
            <p:cNvSpPr>
              <a:spLocks noChangeArrowheads="1"/>
            </p:cNvSpPr>
            <p:nvPr/>
          </p:nvSpPr>
          <p:spPr bwMode="auto">
            <a:xfrm>
              <a:off x="283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99" name="Rectangle 344"/>
            <p:cNvSpPr>
              <a:spLocks noChangeArrowheads="1"/>
            </p:cNvSpPr>
            <p:nvPr/>
          </p:nvSpPr>
          <p:spPr bwMode="auto">
            <a:xfrm>
              <a:off x="302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0" name="Rectangle 345"/>
            <p:cNvSpPr>
              <a:spLocks noChangeArrowheads="1"/>
            </p:cNvSpPr>
            <p:nvPr/>
          </p:nvSpPr>
          <p:spPr bwMode="auto">
            <a:xfrm>
              <a:off x="264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1" name="Rectangle 346"/>
            <p:cNvSpPr>
              <a:spLocks noChangeArrowheads="1"/>
            </p:cNvSpPr>
            <p:nvPr/>
          </p:nvSpPr>
          <p:spPr bwMode="auto">
            <a:xfrm>
              <a:off x="283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2" name="Rectangle 347"/>
            <p:cNvSpPr>
              <a:spLocks noChangeArrowheads="1"/>
            </p:cNvSpPr>
            <p:nvPr/>
          </p:nvSpPr>
          <p:spPr bwMode="auto">
            <a:xfrm>
              <a:off x="302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3" name="Rectangle 348"/>
            <p:cNvSpPr>
              <a:spLocks noChangeArrowheads="1"/>
            </p:cNvSpPr>
            <p:nvPr/>
          </p:nvSpPr>
          <p:spPr bwMode="auto">
            <a:xfrm>
              <a:off x="2640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4" name="Rectangle 349"/>
            <p:cNvSpPr>
              <a:spLocks noChangeArrowheads="1"/>
            </p:cNvSpPr>
            <p:nvPr/>
          </p:nvSpPr>
          <p:spPr bwMode="auto">
            <a:xfrm>
              <a:off x="2832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5" name="Rectangle 350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6" name="Rectangle 351"/>
            <p:cNvSpPr>
              <a:spLocks noChangeArrowheads="1"/>
            </p:cNvSpPr>
            <p:nvPr/>
          </p:nvSpPr>
          <p:spPr bwMode="auto">
            <a:xfrm>
              <a:off x="2640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7" name="Rectangle 352"/>
            <p:cNvSpPr>
              <a:spLocks noChangeArrowheads="1"/>
            </p:cNvSpPr>
            <p:nvPr/>
          </p:nvSpPr>
          <p:spPr bwMode="auto">
            <a:xfrm>
              <a:off x="2832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8" name="Rectangle 353"/>
            <p:cNvSpPr>
              <a:spLocks noChangeArrowheads="1"/>
            </p:cNvSpPr>
            <p:nvPr/>
          </p:nvSpPr>
          <p:spPr bwMode="auto">
            <a:xfrm>
              <a:off x="302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09" name="Rectangle 354"/>
            <p:cNvSpPr>
              <a:spLocks noChangeArrowheads="1"/>
            </p:cNvSpPr>
            <p:nvPr/>
          </p:nvSpPr>
          <p:spPr bwMode="auto">
            <a:xfrm>
              <a:off x="264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10" name="Rectangle 355"/>
            <p:cNvSpPr>
              <a:spLocks noChangeArrowheads="1"/>
            </p:cNvSpPr>
            <p:nvPr/>
          </p:nvSpPr>
          <p:spPr bwMode="auto">
            <a:xfrm>
              <a:off x="283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11" name="Rectangle 356"/>
            <p:cNvSpPr>
              <a:spLocks noChangeArrowheads="1"/>
            </p:cNvSpPr>
            <p:nvPr/>
          </p:nvSpPr>
          <p:spPr bwMode="auto">
            <a:xfrm>
              <a:off x="302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12" name="Rectangle 357"/>
            <p:cNvSpPr>
              <a:spLocks noChangeArrowheads="1"/>
            </p:cNvSpPr>
            <p:nvPr/>
          </p:nvSpPr>
          <p:spPr bwMode="auto">
            <a:xfrm>
              <a:off x="2064" y="1632"/>
              <a:ext cx="1152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9496" name="Rectangle 361"/>
          <p:cNvSpPr>
            <a:spLocks noChangeArrowheads="1"/>
          </p:cNvSpPr>
          <p:nvPr/>
        </p:nvSpPr>
        <p:spPr bwMode="auto">
          <a:xfrm>
            <a:off x="6191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97" name="Rectangle 362"/>
          <p:cNvSpPr>
            <a:spLocks noChangeArrowheads="1"/>
          </p:cNvSpPr>
          <p:nvPr/>
        </p:nvSpPr>
        <p:spPr bwMode="auto">
          <a:xfrm>
            <a:off x="6267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98" name="Rectangle 363"/>
          <p:cNvSpPr>
            <a:spLocks noChangeArrowheads="1"/>
          </p:cNvSpPr>
          <p:nvPr/>
        </p:nvSpPr>
        <p:spPr bwMode="auto">
          <a:xfrm>
            <a:off x="6343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99" name="Rectangle 364"/>
          <p:cNvSpPr>
            <a:spLocks noChangeArrowheads="1"/>
          </p:cNvSpPr>
          <p:nvPr/>
        </p:nvSpPr>
        <p:spPr bwMode="auto">
          <a:xfrm>
            <a:off x="6419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0" name="Rectangle 365"/>
          <p:cNvSpPr>
            <a:spLocks noChangeArrowheads="1"/>
          </p:cNvSpPr>
          <p:nvPr/>
        </p:nvSpPr>
        <p:spPr bwMode="auto">
          <a:xfrm>
            <a:off x="6496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1" name="Rectangle 366"/>
          <p:cNvSpPr>
            <a:spLocks noChangeArrowheads="1"/>
          </p:cNvSpPr>
          <p:nvPr/>
        </p:nvSpPr>
        <p:spPr bwMode="auto">
          <a:xfrm>
            <a:off x="6572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2" name="Rectangle 367"/>
          <p:cNvSpPr>
            <a:spLocks noChangeArrowheads="1"/>
          </p:cNvSpPr>
          <p:nvPr/>
        </p:nvSpPr>
        <p:spPr bwMode="auto">
          <a:xfrm>
            <a:off x="6648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3" name="Rectangle 368"/>
          <p:cNvSpPr>
            <a:spLocks noChangeArrowheads="1"/>
          </p:cNvSpPr>
          <p:nvPr/>
        </p:nvSpPr>
        <p:spPr bwMode="auto">
          <a:xfrm>
            <a:off x="6724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4" name="Rectangle 369"/>
          <p:cNvSpPr>
            <a:spLocks noChangeArrowheads="1"/>
          </p:cNvSpPr>
          <p:nvPr/>
        </p:nvSpPr>
        <p:spPr bwMode="auto">
          <a:xfrm>
            <a:off x="6800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5" name="Rectangle 370"/>
          <p:cNvSpPr>
            <a:spLocks noChangeArrowheads="1"/>
          </p:cNvSpPr>
          <p:nvPr/>
        </p:nvSpPr>
        <p:spPr bwMode="auto">
          <a:xfrm>
            <a:off x="6877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6" name="Rectangle 371"/>
          <p:cNvSpPr>
            <a:spLocks noChangeArrowheads="1"/>
          </p:cNvSpPr>
          <p:nvPr/>
        </p:nvSpPr>
        <p:spPr bwMode="auto">
          <a:xfrm>
            <a:off x="6953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7" name="Rectangle 372"/>
          <p:cNvSpPr>
            <a:spLocks noChangeArrowheads="1"/>
          </p:cNvSpPr>
          <p:nvPr/>
        </p:nvSpPr>
        <p:spPr bwMode="auto">
          <a:xfrm>
            <a:off x="6191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8" name="Rectangle 373"/>
          <p:cNvSpPr>
            <a:spLocks noChangeArrowheads="1"/>
          </p:cNvSpPr>
          <p:nvPr/>
        </p:nvSpPr>
        <p:spPr bwMode="auto">
          <a:xfrm>
            <a:off x="6267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09" name="Rectangle 374"/>
          <p:cNvSpPr>
            <a:spLocks noChangeArrowheads="1"/>
          </p:cNvSpPr>
          <p:nvPr/>
        </p:nvSpPr>
        <p:spPr bwMode="auto">
          <a:xfrm>
            <a:off x="6343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0" name="Rectangle 375"/>
          <p:cNvSpPr>
            <a:spLocks noChangeArrowheads="1"/>
          </p:cNvSpPr>
          <p:nvPr/>
        </p:nvSpPr>
        <p:spPr bwMode="auto">
          <a:xfrm>
            <a:off x="6419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1" name="Rectangle 376"/>
          <p:cNvSpPr>
            <a:spLocks noChangeArrowheads="1"/>
          </p:cNvSpPr>
          <p:nvPr/>
        </p:nvSpPr>
        <p:spPr bwMode="auto">
          <a:xfrm>
            <a:off x="6572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2" name="Rectangle 377"/>
          <p:cNvSpPr>
            <a:spLocks noChangeArrowheads="1"/>
          </p:cNvSpPr>
          <p:nvPr/>
        </p:nvSpPr>
        <p:spPr bwMode="auto">
          <a:xfrm>
            <a:off x="6648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3" name="Rectangle 378"/>
          <p:cNvSpPr>
            <a:spLocks noChangeArrowheads="1"/>
          </p:cNvSpPr>
          <p:nvPr/>
        </p:nvSpPr>
        <p:spPr bwMode="auto">
          <a:xfrm>
            <a:off x="6724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4" name="Rectangle 379"/>
          <p:cNvSpPr>
            <a:spLocks noChangeArrowheads="1"/>
          </p:cNvSpPr>
          <p:nvPr/>
        </p:nvSpPr>
        <p:spPr bwMode="auto">
          <a:xfrm>
            <a:off x="6800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5" name="Rectangle 380"/>
          <p:cNvSpPr>
            <a:spLocks noChangeArrowheads="1"/>
          </p:cNvSpPr>
          <p:nvPr/>
        </p:nvSpPr>
        <p:spPr bwMode="auto">
          <a:xfrm>
            <a:off x="6877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6" name="Rectangle 381"/>
          <p:cNvSpPr>
            <a:spLocks noChangeArrowheads="1"/>
          </p:cNvSpPr>
          <p:nvPr/>
        </p:nvSpPr>
        <p:spPr bwMode="auto">
          <a:xfrm>
            <a:off x="6953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7" name="Rectangle 382"/>
          <p:cNvSpPr>
            <a:spLocks noChangeArrowheads="1"/>
          </p:cNvSpPr>
          <p:nvPr/>
        </p:nvSpPr>
        <p:spPr bwMode="auto">
          <a:xfrm>
            <a:off x="61912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8" name="Rectangle 383"/>
          <p:cNvSpPr>
            <a:spLocks noChangeArrowheads="1"/>
          </p:cNvSpPr>
          <p:nvPr/>
        </p:nvSpPr>
        <p:spPr bwMode="auto">
          <a:xfrm>
            <a:off x="62674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19" name="Rectangle 384"/>
          <p:cNvSpPr>
            <a:spLocks noChangeArrowheads="1"/>
          </p:cNvSpPr>
          <p:nvPr/>
        </p:nvSpPr>
        <p:spPr bwMode="auto">
          <a:xfrm>
            <a:off x="6877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0" name="Rectangle 385"/>
          <p:cNvSpPr>
            <a:spLocks noChangeArrowheads="1"/>
          </p:cNvSpPr>
          <p:nvPr/>
        </p:nvSpPr>
        <p:spPr bwMode="auto">
          <a:xfrm>
            <a:off x="69532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1" name="Rectangle 386"/>
          <p:cNvSpPr>
            <a:spLocks noChangeArrowheads="1"/>
          </p:cNvSpPr>
          <p:nvPr/>
        </p:nvSpPr>
        <p:spPr bwMode="auto">
          <a:xfrm>
            <a:off x="6267450" y="3014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2" name="Rectangle 387"/>
          <p:cNvSpPr>
            <a:spLocks noChangeArrowheads="1"/>
          </p:cNvSpPr>
          <p:nvPr/>
        </p:nvSpPr>
        <p:spPr bwMode="auto">
          <a:xfrm>
            <a:off x="64960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3" name="Rectangle 388"/>
          <p:cNvSpPr>
            <a:spLocks noChangeArrowheads="1"/>
          </p:cNvSpPr>
          <p:nvPr/>
        </p:nvSpPr>
        <p:spPr bwMode="auto">
          <a:xfrm>
            <a:off x="65722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4" name="Rectangle 389"/>
          <p:cNvSpPr>
            <a:spLocks noChangeArrowheads="1"/>
          </p:cNvSpPr>
          <p:nvPr/>
        </p:nvSpPr>
        <p:spPr bwMode="auto">
          <a:xfrm>
            <a:off x="66484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5" name="Rectangle 390"/>
          <p:cNvSpPr>
            <a:spLocks noChangeArrowheads="1"/>
          </p:cNvSpPr>
          <p:nvPr/>
        </p:nvSpPr>
        <p:spPr bwMode="auto">
          <a:xfrm>
            <a:off x="67246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6" name="Rectangle 391"/>
          <p:cNvSpPr>
            <a:spLocks noChangeArrowheads="1"/>
          </p:cNvSpPr>
          <p:nvPr/>
        </p:nvSpPr>
        <p:spPr bwMode="auto">
          <a:xfrm>
            <a:off x="68008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7" name="Rectangle 392"/>
          <p:cNvSpPr>
            <a:spLocks noChangeArrowheads="1"/>
          </p:cNvSpPr>
          <p:nvPr/>
        </p:nvSpPr>
        <p:spPr bwMode="auto">
          <a:xfrm>
            <a:off x="6191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8" name="Rectangle 393"/>
          <p:cNvSpPr>
            <a:spLocks noChangeArrowheads="1"/>
          </p:cNvSpPr>
          <p:nvPr/>
        </p:nvSpPr>
        <p:spPr bwMode="auto">
          <a:xfrm>
            <a:off x="6267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29" name="Rectangle 394"/>
          <p:cNvSpPr>
            <a:spLocks noChangeArrowheads="1"/>
          </p:cNvSpPr>
          <p:nvPr/>
        </p:nvSpPr>
        <p:spPr bwMode="auto">
          <a:xfrm>
            <a:off x="6343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0" name="Rectangle 395"/>
          <p:cNvSpPr>
            <a:spLocks noChangeArrowheads="1"/>
          </p:cNvSpPr>
          <p:nvPr/>
        </p:nvSpPr>
        <p:spPr bwMode="auto">
          <a:xfrm>
            <a:off x="6419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1" name="Rectangle 396"/>
          <p:cNvSpPr>
            <a:spLocks noChangeArrowheads="1"/>
          </p:cNvSpPr>
          <p:nvPr/>
        </p:nvSpPr>
        <p:spPr bwMode="auto">
          <a:xfrm>
            <a:off x="6496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2" name="Rectangle 397"/>
          <p:cNvSpPr>
            <a:spLocks noChangeArrowheads="1"/>
          </p:cNvSpPr>
          <p:nvPr/>
        </p:nvSpPr>
        <p:spPr bwMode="auto">
          <a:xfrm>
            <a:off x="6572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3" name="Rectangle 398"/>
          <p:cNvSpPr>
            <a:spLocks noChangeArrowheads="1"/>
          </p:cNvSpPr>
          <p:nvPr/>
        </p:nvSpPr>
        <p:spPr bwMode="auto">
          <a:xfrm>
            <a:off x="6648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4" name="Rectangle 399"/>
          <p:cNvSpPr>
            <a:spLocks noChangeArrowheads="1"/>
          </p:cNvSpPr>
          <p:nvPr/>
        </p:nvSpPr>
        <p:spPr bwMode="auto">
          <a:xfrm>
            <a:off x="6724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5" name="Rectangle 400"/>
          <p:cNvSpPr>
            <a:spLocks noChangeArrowheads="1"/>
          </p:cNvSpPr>
          <p:nvPr/>
        </p:nvSpPr>
        <p:spPr bwMode="auto">
          <a:xfrm>
            <a:off x="6800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6" name="Rectangle 401"/>
          <p:cNvSpPr>
            <a:spLocks noChangeArrowheads="1"/>
          </p:cNvSpPr>
          <p:nvPr/>
        </p:nvSpPr>
        <p:spPr bwMode="auto">
          <a:xfrm>
            <a:off x="6877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7" name="Rectangle 402"/>
          <p:cNvSpPr>
            <a:spLocks noChangeArrowheads="1"/>
          </p:cNvSpPr>
          <p:nvPr/>
        </p:nvSpPr>
        <p:spPr bwMode="auto">
          <a:xfrm>
            <a:off x="6953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8" name="Rectangle 403"/>
          <p:cNvSpPr>
            <a:spLocks noChangeArrowheads="1"/>
          </p:cNvSpPr>
          <p:nvPr/>
        </p:nvSpPr>
        <p:spPr bwMode="auto">
          <a:xfrm>
            <a:off x="7029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39" name="Rectangle 404"/>
          <p:cNvSpPr>
            <a:spLocks noChangeArrowheads="1"/>
          </p:cNvSpPr>
          <p:nvPr/>
        </p:nvSpPr>
        <p:spPr bwMode="auto">
          <a:xfrm>
            <a:off x="7105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0" name="Rectangle 405"/>
          <p:cNvSpPr>
            <a:spLocks noChangeArrowheads="1"/>
          </p:cNvSpPr>
          <p:nvPr/>
        </p:nvSpPr>
        <p:spPr bwMode="auto">
          <a:xfrm>
            <a:off x="7181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1" name="Rectangle 406"/>
          <p:cNvSpPr>
            <a:spLocks noChangeArrowheads="1"/>
          </p:cNvSpPr>
          <p:nvPr/>
        </p:nvSpPr>
        <p:spPr bwMode="auto">
          <a:xfrm>
            <a:off x="7258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2" name="Rectangle 407"/>
          <p:cNvSpPr>
            <a:spLocks noChangeArrowheads="1"/>
          </p:cNvSpPr>
          <p:nvPr/>
        </p:nvSpPr>
        <p:spPr bwMode="auto">
          <a:xfrm>
            <a:off x="7334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3" name="Rectangle 408"/>
          <p:cNvSpPr>
            <a:spLocks noChangeArrowheads="1"/>
          </p:cNvSpPr>
          <p:nvPr/>
        </p:nvSpPr>
        <p:spPr bwMode="auto">
          <a:xfrm>
            <a:off x="7410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4" name="Rectangle 409"/>
          <p:cNvSpPr>
            <a:spLocks noChangeArrowheads="1"/>
          </p:cNvSpPr>
          <p:nvPr/>
        </p:nvSpPr>
        <p:spPr bwMode="auto">
          <a:xfrm>
            <a:off x="7486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5" name="Rectangle 410"/>
          <p:cNvSpPr>
            <a:spLocks noChangeArrowheads="1"/>
          </p:cNvSpPr>
          <p:nvPr/>
        </p:nvSpPr>
        <p:spPr bwMode="auto">
          <a:xfrm>
            <a:off x="7562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6" name="Rectangle 411"/>
          <p:cNvSpPr>
            <a:spLocks noChangeArrowheads="1"/>
          </p:cNvSpPr>
          <p:nvPr/>
        </p:nvSpPr>
        <p:spPr bwMode="auto">
          <a:xfrm>
            <a:off x="7639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7" name="Rectangle 412"/>
          <p:cNvSpPr>
            <a:spLocks noChangeArrowheads="1"/>
          </p:cNvSpPr>
          <p:nvPr/>
        </p:nvSpPr>
        <p:spPr bwMode="auto">
          <a:xfrm>
            <a:off x="7715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8" name="Rectangle 413"/>
          <p:cNvSpPr>
            <a:spLocks noChangeArrowheads="1"/>
          </p:cNvSpPr>
          <p:nvPr/>
        </p:nvSpPr>
        <p:spPr bwMode="auto">
          <a:xfrm>
            <a:off x="7791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49" name="Rectangle 414"/>
          <p:cNvSpPr>
            <a:spLocks noChangeArrowheads="1"/>
          </p:cNvSpPr>
          <p:nvPr/>
        </p:nvSpPr>
        <p:spPr bwMode="auto">
          <a:xfrm>
            <a:off x="7029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0" name="Rectangle 415"/>
          <p:cNvSpPr>
            <a:spLocks noChangeArrowheads="1"/>
          </p:cNvSpPr>
          <p:nvPr/>
        </p:nvSpPr>
        <p:spPr bwMode="auto">
          <a:xfrm>
            <a:off x="7105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1" name="Rectangle 416"/>
          <p:cNvSpPr>
            <a:spLocks noChangeArrowheads="1"/>
          </p:cNvSpPr>
          <p:nvPr/>
        </p:nvSpPr>
        <p:spPr bwMode="auto">
          <a:xfrm>
            <a:off x="7181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2" name="Rectangle 417"/>
          <p:cNvSpPr>
            <a:spLocks noChangeArrowheads="1"/>
          </p:cNvSpPr>
          <p:nvPr/>
        </p:nvSpPr>
        <p:spPr bwMode="auto">
          <a:xfrm>
            <a:off x="7258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3" name="Rectangle 418"/>
          <p:cNvSpPr>
            <a:spLocks noChangeArrowheads="1"/>
          </p:cNvSpPr>
          <p:nvPr/>
        </p:nvSpPr>
        <p:spPr bwMode="auto">
          <a:xfrm>
            <a:off x="7334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4" name="Rectangle 419"/>
          <p:cNvSpPr>
            <a:spLocks noChangeArrowheads="1"/>
          </p:cNvSpPr>
          <p:nvPr/>
        </p:nvSpPr>
        <p:spPr bwMode="auto">
          <a:xfrm>
            <a:off x="70294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5" name="Rectangle 420"/>
          <p:cNvSpPr>
            <a:spLocks noChangeArrowheads="1"/>
          </p:cNvSpPr>
          <p:nvPr/>
        </p:nvSpPr>
        <p:spPr bwMode="auto">
          <a:xfrm>
            <a:off x="71056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6" name="Rectangle 421"/>
          <p:cNvSpPr>
            <a:spLocks noChangeArrowheads="1"/>
          </p:cNvSpPr>
          <p:nvPr/>
        </p:nvSpPr>
        <p:spPr bwMode="auto">
          <a:xfrm>
            <a:off x="71818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7" name="Rectangle 422"/>
          <p:cNvSpPr>
            <a:spLocks noChangeArrowheads="1"/>
          </p:cNvSpPr>
          <p:nvPr/>
        </p:nvSpPr>
        <p:spPr bwMode="auto">
          <a:xfrm>
            <a:off x="7258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8" name="Rectangle 423"/>
          <p:cNvSpPr>
            <a:spLocks noChangeArrowheads="1"/>
          </p:cNvSpPr>
          <p:nvPr/>
        </p:nvSpPr>
        <p:spPr bwMode="auto">
          <a:xfrm>
            <a:off x="7258050" y="3014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59" name="Rectangle 424"/>
          <p:cNvSpPr>
            <a:spLocks noChangeArrowheads="1"/>
          </p:cNvSpPr>
          <p:nvPr/>
        </p:nvSpPr>
        <p:spPr bwMode="auto">
          <a:xfrm>
            <a:off x="72580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0" name="Rectangle 425"/>
          <p:cNvSpPr>
            <a:spLocks noChangeArrowheads="1"/>
          </p:cNvSpPr>
          <p:nvPr/>
        </p:nvSpPr>
        <p:spPr bwMode="auto">
          <a:xfrm>
            <a:off x="73342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1" name="Rectangle 426"/>
          <p:cNvSpPr>
            <a:spLocks noChangeArrowheads="1"/>
          </p:cNvSpPr>
          <p:nvPr/>
        </p:nvSpPr>
        <p:spPr bwMode="auto">
          <a:xfrm>
            <a:off x="74104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2" name="Rectangle 427"/>
          <p:cNvSpPr>
            <a:spLocks noChangeArrowheads="1"/>
          </p:cNvSpPr>
          <p:nvPr/>
        </p:nvSpPr>
        <p:spPr bwMode="auto">
          <a:xfrm>
            <a:off x="7029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3" name="Rectangle 428"/>
          <p:cNvSpPr>
            <a:spLocks noChangeArrowheads="1"/>
          </p:cNvSpPr>
          <p:nvPr/>
        </p:nvSpPr>
        <p:spPr bwMode="auto">
          <a:xfrm>
            <a:off x="7105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4" name="Rectangle 429"/>
          <p:cNvSpPr>
            <a:spLocks noChangeArrowheads="1"/>
          </p:cNvSpPr>
          <p:nvPr/>
        </p:nvSpPr>
        <p:spPr bwMode="auto">
          <a:xfrm>
            <a:off x="7181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5" name="Rectangle 430"/>
          <p:cNvSpPr>
            <a:spLocks noChangeArrowheads="1"/>
          </p:cNvSpPr>
          <p:nvPr/>
        </p:nvSpPr>
        <p:spPr bwMode="auto">
          <a:xfrm>
            <a:off x="7258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6" name="Rectangle 431"/>
          <p:cNvSpPr>
            <a:spLocks noChangeArrowheads="1"/>
          </p:cNvSpPr>
          <p:nvPr/>
        </p:nvSpPr>
        <p:spPr bwMode="auto">
          <a:xfrm>
            <a:off x="7334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7" name="Rectangle 432"/>
          <p:cNvSpPr>
            <a:spLocks noChangeArrowheads="1"/>
          </p:cNvSpPr>
          <p:nvPr/>
        </p:nvSpPr>
        <p:spPr bwMode="auto">
          <a:xfrm>
            <a:off x="7410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8" name="Rectangle 433"/>
          <p:cNvSpPr>
            <a:spLocks noChangeArrowheads="1"/>
          </p:cNvSpPr>
          <p:nvPr/>
        </p:nvSpPr>
        <p:spPr bwMode="auto">
          <a:xfrm>
            <a:off x="7486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69" name="Rectangle 434"/>
          <p:cNvSpPr>
            <a:spLocks noChangeArrowheads="1"/>
          </p:cNvSpPr>
          <p:nvPr/>
        </p:nvSpPr>
        <p:spPr bwMode="auto">
          <a:xfrm>
            <a:off x="7562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0" name="Rectangle 435"/>
          <p:cNvSpPr>
            <a:spLocks noChangeArrowheads="1"/>
          </p:cNvSpPr>
          <p:nvPr/>
        </p:nvSpPr>
        <p:spPr bwMode="auto">
          <a:xfrm>
            <a:off x="7639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2" name="Rectangle 437"/>
          <p:cNvSpPr>
            <a:spLocks noChangeArrowheads="1"/>
          </p:cNvSpPr>
          <p:nvPr/>
        </p:nvSpPr>
        <p:spPr bwMode="auto">
          <a:xfrm>
            <a:off x="7867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3" name="Rectangle 438"/>
          <p:cNvSpPr>
            <a:spLocks noChangeArrowheads="1"/>
          </p:cNvSpPr>
          <p:nvPr/>
        </p:nvSpPr>
        <p:spPr bwMode="auto">
          <a:xfrm>
            <a:off x="7943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4" name="Rectangle 439"/>
          <p:cNvSpPr>
            <a:spLocks noChangeArrowheads="1"/>
          </p:cNvSpPr>
          <p:nvPr/>
        </p:nvSpPr>
        <p:spPr bwMode="auto">
          <a:xfrm>
            <a:off x="8020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5" name="Rectangle 440"/>
          <p:cNvSpPr>
            <a:spLocks noChangeArrowheads="1"/>
          </p:cNvSpPr>
          <p:nvPr/>
        </p:nvSpPr>
        <p:spPr bwMode="auto">
          <a:xfrm>
            <a:off x="7867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6" name="Rectangle 441"/>
          <p:cNvSpPr>
            <a:spLocks noChangeArrowheads="1"/>
          </p:cNvSpPr>
          <p:nvPr/>
        </p:nvSpPr>
        <p:spPr bwMode="auto">
          <a:xfrm>
            <a:off x="7943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7" name="Rectangle 442"/>
          <p:cNvSpPr>
            <a:spLocks noChangeArrowheads="1"/>
          </p:cNvSpPr>
          <p:nvPr/>
        </p:nvSpPr>
        <p:spPr bwMode="auto">
          <a:xfrm>
            <a:off x="8020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8" name="Rectangle 443"/>
          <p:cNvSpPr>
            <a:spLocks noChangeArrowheads="1"/>
          </p:cNvSpPr>
          <p:nvPr/>
        </p:nvSpPr>
        <p:spPr bwMode="auto">
          <a:xfrm>
            <a:off x="79438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579" name="Rectangle 444"/>
          <p:cNvSpPr>
            <a:spLocks noChangeArrowheads="1"/>
          </p:cNvSpPr>
          <p:nvPr/>
        </p:nvSpPr>
        <p:spPr bwMode="auto">
          <a:xfrm>
            <a:off x="8020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" name="Group 482"/>
          <p:cNvGrpSpPr>
            <a:grpSpLocks/>
          </p:cNvGrpSpPr>
          <p:nvPr/>
        </p:nvGrpSpPr>
        <p:grpSpPr bwMode="auto">
          <a:xfrm>
            <a:off x="946150" y="2590800"/>
            <a:ext cx="2330450" cy="1152525"/>
            <a:chOff x="3764" y="1632"/>
            <a:chExt cx="1468" cy="726"/>
          </a:xfrm>
        </p:grpSpPr>
        <p:sp>
          <p:nvSpPr>
            <p:cNvPr id="59483" name="Rectangle 449"/>
            <p:cNvSpPr>
              <a:spLocks noChangeArrowheads="1"/>
            </p:cNvSpPr>
            <p:nvPr/>
          </p:nvSpPr>
          <p:spPr bwMode="auto">
            <a:xfrm>
              <a:off x="3900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84" name="Rectangle 450"/>
            <p:cNvSpPr>
              <a:spLocks noChangeArrowheads="1"/>
            </p:cNvSpPr>
            <p:nvPr/>
          </p:nvSpPr>
          <p:spPr bwMode="auto">
            <a:xfrm>
              <a:off x="4092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85" name="Rectangle 451"/>
            <p:cNvSpPr>
              <a:spLocks noChangeArrowheads="1"/>
            </p:cNvSpPr>
            <p:nvPr/>
          </p:nvSpPr>
          <p:spPr bwMode="auto">
            <a:xfrm>
              <a:off x="4284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86" name="Rectangle 452"/>
            <p:cNvSpPr>
              <a:spLocks noChangeArrowheads="1"/>
            </p:cNvSpPr>
            <p:nvPr/>
          </p:nvSpPr>
          <p:spPr bwMode="auto">
            <a:xfrm>
              <a:off x="3900" y="1851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87" name="Rectangle 462"/>
            <p:cNvSpPr>
              <a:spLocks noChangeArrowheads="1"/>
            </p:cNvSpPr>
            <p:nvPr/>
          </p:nvSpPr>
          <p:spPr bwMode="auto">
            <a:xfrm>
              <a:off x="4092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88" name="Rectangle 463"/>
            <p:cNvSpPr>
              <a:spLocks noChangeArrowheads="1"/>
            </p:cNvSpPr>
            <p:nvPr/>
          </p:nvSpPr>
          <p:spPr bwMode="auto">
            <a:xfrm>
              <a:off x="4284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89" name="Rectangle 464"/>
            <p:cNvSpPr>
              <a:spLocks noChangeArrowheads="1"/>
            </p:cNvSpPr>
            <p:nvPr/>
          </p:nvSpPr>
          <p:spPr bwMode="auto">
            <a:xfrm>
              <a:off x="4476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90" name="Rectangle 465"/>
            <p:cNvSpPr>
              <a:spLocks noChangeArrowheads="1"/>
            </p:cNvSpPr>
            <p:nvPr/>
          </p:nvSpPr>
          <p:spPr bwMode="auto">
            <a:xfrm>
              <a:off x="4668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91" name="Rectangle 466"/>
            <p:cNvSpPr>
              <a:spLocks noChangeArrowheads="1"/>
            </p:cNvSpPr>
            <p:nvPr/>
          </p:nvSpPr>
          <p:spPr bwMode="auto">
            <a:xfrm>
              <a:off x="4860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92" name="Rectangle 467"/>
            <p:cNvSpPr>
              <a:spLocks noChangeArrowheads="1"/>
            </p:cNvSpPr>
            <p:nvPr/>
          </p:nvSpPr>
          <p:spPr bwMode="auto">
            <a:xfrm>
              <a:off x="4476" y="1851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93" name="Rectangle 477"/>
            <p:cNvSpPr>
              <a:spLocks noChangeArrowheads="1"/>
            </p:cNvSpPr>
            <p:nvPr/>
          </p:nvSpPr>
          <p:spPr bwMode="auto">
            <a:xfrm>
              <a:off x="4668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94" name="Text Box 480"/>
            <p:cNvSpPr txBox="1">
              <a:spLocks noChangeArrowheads="1"/>
            </p:cNvSpPr>
            <p:nvPr/>
          </p:nvSpPr>
          <p:spPr bwMode="auto">
            <a:xfrm>
              <a:off x="3764" y="1632"/>
              <a:ext cx="13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 </a:t>
              </a:r>
            </a:p>
          </p:txBody>
        </p:sp>
        <p:sp>
          <p:nvSpPr>
            <p:cNvPr id="59495" name="Text Box 481"/>
            <p:cNvSpPr txBox="1">
              <a:spLocks noChangeArrowheads="1"/>
            </p:cNvSpPr>
            <p:nvPr/>
          </p:nvSpPr>
          <p:spPr bwMode="auto">
            <a:xfrm>
              <a:off x="5098" y="2223"/>
              <a:ext cx="13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/>
                <a:t> </a:t>
              </a:r>
            </a:p>
          </p:txBody>
        </p:sp>
      </p:grpSp>
      <p:grpSp>
        <p:nvGrpSpPr>
          <p:cNvPr id="5" name="Group 483"/>
          <p:cNvGrpSpPr>
            <a:grpSpLocks/>
          </p:cNvGrpSpPr>
          <p:nvPr/>
        </p:nvGrpSpPr>
        <p:grpSpPr bwMode="auto">
          <a:xfrm>
            <a:off x="5975350" y="2590800"/>
            <a:ext cx="2330450" cy="1152525"/>
            <a:chOff x="3764" y="1632"/>
            <a:chExt cx="1468" cy="726"/>
          </a:xfrm>
        </p:grpSpPr>
        <p:sp>
          <p:nvSpPr>
            <p:cNvPr id="59470" name="Rectangle 484"/>
            <p:cNvSpPr>
              <a:spLocks noChangeArrowheads="1"/>
            </p:cNvSpPr>
            <p:nvPr/>
          </p:nvSpPr>
          <p:spPr bwMode="auto">
            <a:xfrm>
              <a:off x="3900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1" name="Rectangle 485"/>
            <p:cNvSpPr>
              <a:spLocks noChangeArrowheads="1"/>
            </p:cNvSpPr>
            <p:nvPr/>
          </p:nvSpPr>
          <p:spPr bwMode="auto">
            <a:xfrm>
              <a:off x="4092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2" name="Rectangle 486"/>
            <p:cNvSpPr>
              <a:spLocks noChangeArrowheads="1"/>
            </p:cNvSpPr>
            <p:nvPr/>
          </p:nvSpPr>
          <p:spPr bwMode="auto">
            <a:xfrm>
              <a:off x="4284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3" name="Rectangle 487"/>
            <p:cNvSpPr>
              <a:spLocks noChangeArrowheads="1"/>
            </p:cNvSpPr>
            <p:nvPr/>
          </p:nvSpPr>
          <p:spPr bwMode="auto">
            <a:xfrm>
              <a:off x="3900" y="1851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4" name="Rectangle 488"/>
            <p:cNvSpPr>
              <a:spLocks noChangeArrowheads="1"/>
            </p:cNvSpPr>
            <p:nvPr/>
          </p:nvSpPr>
          <p:spPr bwMode="auto">
            <a:xfrm>
              <a:off x="4092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5" name="Rectangle 489"/>
            <p:cNvSpPr>
              <a:spLocks noChangeArrowheads="1"/>
            </p:cNvSpPr>
            <p:nvPr/>
          </p:nvSpPr>
          <p:spPr bwMode="auto">
            <a:xfrm>
              <a:off x="4284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6" name="Rectangle 490"/>
            <p:cNvSpPr>
              <a:spLocks noChangeArrowheads="1"/>
            </p:cNvSpPr>
            <p:nvPr/>
          </p:nvSpPr>
          <p:spPr bwMode="auto">
            <a:xfrm>
              <a:off x="4476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7" name="Rectangle 491"/>
            <p:cNvSpPr>
              <a:spLocks noChangeArrowheads="1"/>
            </p:cNvSpPr>
            <p:nvPr/>
          </p:nvSpPr>
          <p:spPr bwMode="auto">
            <a:xfrm>
              <a:off x="4668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8" name="Rectangle 492"/>
            <p:cNvSpPr>
              <a:spLocks noChangeArrowheads="1"/>
            </p:cNvSpPr>
            <p:nvPr/>
          </p:nvSpPr>
          <p:spPr bwMode="auto">
            <a:xfrm>
              <a:off x="4860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79" name="Rectangle 493"/>
            <p:cNvSpPr>
              <a:spLocks noChangeArrowheads="1"/>
            </p:cNvSpPr>
            <p:nvPr/>
          </p:nvSpPr>
          <p:spPr bwMode="auto">
            <a:xfrm>
              <a:off x="4476" y="1851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80" name="Rectangle 494"/>
            <p:cNvSpPr>
              <a:spLocks noChangeArrowheads="1"/>
            </p:cNvSpPr>
            <p:nvPr/>
          </p:nvSpPr>
          <p:spPr bwMode="auto">
            <a:xfrm>
              <a:off x="4668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81" name="Text Box 495"/>
            <p:cNvSpPr txBox="1">
              <a:spLocks noChangeArrowheads="1"/>
            </p:cNvSpPr>
            <p:nvPr/>
          </p:nvSpPr>
          <p:spPr bwMode="auto">
            <a:xfrm>
              <a:off x="3764" y="1632"/>
              <a:ext cx="13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 </a:t>
              </a:r>
            </a:p>
          </p:txBody>
        </p:sp>
        <p:sp>
          <p:nvSpPr>
            <p:cNvPr id="59482" name="Text Box 496"/>
            <p:cNvSpPr txBox="1">
              <a:spLocks noChangeArrowheads="1"/>
            </p:cNvSpPr>
            <p:nvPr/>
          </p:nvSpPr>
          <p:spPr bwMode="auto">
            <a:xfrm>
              <a:off x="5098" y="2223"/>
              <a:ext cx="13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/>
                <a:t> </a:t>
              </a:r>
            </a:p>
          </p:txBody>
        </p:sp>
      </p:grpSp>
      <p:sp>
        <p:nvSpPr>
          <p:cNvPr id="59571" name="Rectangle 436"/>
          <p:cNvSpPr>
            <a:spLocks noChangeArrowheads="1"/>
          </p:cNvSpPr>
          <p:nvPr/>
        </p:nvSpPr>
        <p:spPr bwMode="auto">
          <a:xfrm>
            <a:off x="6191250" y="2786064"/>
            <a:ext cx="1905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4" name="Striped Right Arrow 483"/>
          <p:cNvSpPr/>
          <p:nvPr/>
        </p:nvSpPr>
        <p:spPr bwMode="auto">
          <a:xfrm>
            <a:off x="7616608" y="6096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0" name="Text Box 63"/>
          <p:cNvSpPr txBox="1">
            <a:spLocks noChangeArrowheads="1"/>
          </p:cNvSpPr>
          <p:nvPr/>
        </p:nvSpPr>
        <p:spPr bwMode="auto">
          <a:xfrm>
            <a:off x="6272213" y="4051300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steve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501" name="Text Box 64"/>
          <p:cNvSpPr txBox="1">
            <a:spLocks noChangeArrowheads="1"/>
          </p:cNvSpPr>
          <p:nvPr/>
        </p:nvSpPr>
        <p:spPr bwMode="auto">
          <a:xfrm>
            <a:off x="6272213" y="4267200"/>
            <a:ext cx="542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lee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502" name="Text Box 65"/>
          <p:cNvSpPr txBox="1">
            <a:spLocks noChangeArrowheads="1"/>
          </p:cNvSpPr>
          <p:nvPr/>
        </p:nvSpPr>
        <p:spPr bwMode="auto">
          <a:xfrm>
            <a:off x="6272213" y="449580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sung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503" name="Text Box 66"/>
          <p:cNvSpPr txBox="1">
            <a:spLocks noChangeArrowheads="1"/>
          </p:cNvSpPr>
          <p:nvPr/>
        </p:nvSpPr>
        <p:spPr bwMode="auto">
          <a:xfrm>
            <a:off x="6289675" y="4724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david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504" name="Text Box 67"/>
          <p:cNvSpPr txBox="1">
            <a:spLocks noChangeArrowheads="1"/>
          </p:cNvSpPr>
          <p:nvPr/>
        </p:nvSpPr>
        <p:spPr bwMode="auto">
          <a:xfrm>
            <a:off x="6289675" y="4946650"/>
            <a:ext cx="731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jacob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505" name="Text Box 68"/>
          <p:cNvSpPr txBox="1">
            <a:spLocks noChangeArrowheads="1"/>
          </p:cNvSpPr>
          <p:nvPr/>
        </p:nvSpPr>
        <p:spPr bwMode="auto">
          <a:xfrm>
            <a:off x="6289675" y="5187950"/>
            <a:ext cx="75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albert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506" name="Text Box 69"/>
          <p:cNvSpPr txBox="1">
            <a:spLocks noChangeArrowheads="1"/>
          </p:cNvSpPr>
          <p:nvPr/>
        </p:nvSpPr>
        <p:spPr bwMode="auto">
          <a:xfrm>
            <a:off x="6289675" y="5410200"/>
            <a:ext cx="6635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brad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grpSp>
        <p:nvGrpSpPr>
          <p:cNvPr id="485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507" name="Rectangle 506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8" name="Rectangle 507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9" name="Rectangle 508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0" name="Rectangle 509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1" name="Rectangle 510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2" name="Rectangle 511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3" name="TextBox 512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514" name="TextBox 513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515" name="TextBox 514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516" name="TextBox 515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517" name="TextBox 516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518" name="TextBox 517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519" name="Circular Arrow 518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0" name="Circular Arrow 519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Parallelism: Domain Uses</a:t>
            </a:r>
          </a:p>
        </p:txBody>
      </p:sp>
      <p:sp>
        <p:nvSpPr>
          <p:cNvPr id="60488" name="Rectangle 447"/>
          <p:cNvSpPr>
            <a:spLocks noGrp="1" noChangeArrowheads="1"/>
          </p:cNvSpPr>
          <p:nvPr>
            <p:ph idx="1"/>
          </p:nvPr>
        </p:nvSpPr>
        <p:spPr>
          <a:xfrm>
            <a:off x="212725" y="1206500"/>
            <a:ext cx="8705850" cy="10033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…to slice arrays…</a:t>
            </a:r>
          </a:p>
          <a:p>
            <a:pPr lvl="1" eaLnBrk="1" hangingPunct="1">
              <a:buFontTx/>
              <a:buNone/>
            </a:pPr>
            <a:r>
              <a:rPr lang="en-US" dirty="0" err="1" smtClean="0">
                <a:solidFill>
                  <a:srgbClr val="003F87"/>
                </a:solidFill>
                <a:latin typeface="Courier New" pitchFamily="49" charset="0"/>
              </a:rPr>
              <a:t>Ocean[AirSpace</a:t>
            </a: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] += </a:t>
            </a:r>
            <a:r>
              <a:rPr lang="en-US" dirty="0" err="1" smtClean="0">
                <a:solidFill>
                  <a:srgbClr val="003F87"/>
                </a:solidFill>
                <a:latin typeface="Courier New" pitchFamily="49" charset="0"/>
              </a:rPr>
              <a:t>IceCaps[AirSpace</a:t>
            </a: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];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900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9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…</a:t>
            </a:r>
            <a:r>
              <a:rPr lang="en-US" dirty="0" err="1" smtClean="0">
                <a:solidFill>
                  <a:srgbClr val="003F87"/>
                </a:solidFill>
                <a:latin typeface="Courier New" pitchFamily="49" charset="0"/>
              </a:rPr>
              <a:t>Vertices[Interior</a:t>
            </a: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]…         …</a:t>
            </a:r>
            <a:r>
              <a:rPr lang="en-US" dirty="0" err="1" smtClean="0">
                <a:solidFill>
                  <a:srgbClr val="003F87"/>
                </a:solidFill>
                <a:latin typeface="Courier New" pitchFamily="49" charset="0"/>
              </a:rPr>
              <a:t>People[Interns</a:t>
            </a: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]…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</p:txBody>
      </p:sp>
      <p:sp>
        <p:nvSpPr>
          <p:cNvPr id="60420" name="Oval 3"/>
          <p:cNvSpPr>
            <a:spLocks noChangeArrowheads="1"/>
          </p:cNvSpPr>
          <p:nvPr/>
        </p:nvSpPr>
        <p:spPr bwMode="auto">
          <a:xfrm>
            <a:off x="3200400" y="4800600"/>
            <a:ext cx="152400" cy="152400"/>
          </a:xfrm>
          <a:prstGeom prst="ellipse">
            <a:avLst/>
          </a:prstGeom>
          <a:solidFill>
            <a:srgbClr val="89F51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1" name="Oval 4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2" name="Oval 5"/>
          <p:cNvSpPr>
            <a:spLocks noChangeArrowheads="1"/>
          </p:cNvSpPr>
          <p:nvPr/>
        </p:nvSpPr>
        <p:spPr bwMode="auto">
          <a:xfrm>
            <a:off x="3657600" y="4800600"/>
            <a:ext cx="152400" cy="152400"/>
          </a:xfrm>
          <a:prstGeom prst="ellipse">
            <a:avLst/>
          </a:prstGeom>
          <a:solidFill>
            <a:srgbClr val="89F51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3" name="Oval 6"/>
          <p:cNvSpPr>
            <a:spLocks noChangeArrowheads="1"/>
          </p:cNvSpPr>
          <p:nvPr/>
        </p:nvSpPr>
        <p:spPr bwMode="auto">
          <a:xfrm>
            <a:off x="4038600" y="4648200"/>
            <a:ext cx="152400" cy="152400"/>
          </a:xfrm>
          <a:prstGeom prst="ellipse">
            <a:avLst/>
          </a:prstGeom>
          <a:solidFill>
            <a:srgbClr val="89F51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4" name="Oval 7"/>
          <p:cNvSpPr>
            <a:spLocks noChangeArrowheads="1"/>
          </p:cNvSpPr>
          <p:nvPr/>
        </p:nvSpPr>
        <p:spPr bwMode="auto">
          <a:xfrm>
            <a:off x="40386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5" name="Oval 8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solidFill>
            <a:srgbClr val="89F51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6" name="Oval 9"/>
          <p:cNvSpPr>
            <a:spLocks noChangeArrowheads="1"/>
          </p:cNvSpPr>
          <p:nvPr/>
        </p:nvSpPr>
        <p:spPr bwMode="auto">
          <a:xfrm>
            <a:off x="30480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8" name="Oval 11"/>
          <p:cNvSpPr>
            <a:spLocks noChangeArrowheads="1"/>
          </p:cNvSpPr>
          <p:nvPr/>
        </p:nvSpPr>
        <p:spPr bwMode="auto">
          <a:xfrm>
            <a:off x="3429000" y="5181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9" name="Oval 12"/>
          <p:cNvSpPr>
            <a:spLocks noChangeArrowheads="1"/>
          </p:cNvSpPr>
          <p:nvPr/>
        </p:nvSpPr>
        <p:spPr bwMode="auto">
          <a:xfrm>
            <a:off x="2819400" y="5334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0" name="Oval 1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1" name="Oval 14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2" name="Oval 15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3" name="Oval 16"/>
          <p:cNvSpPr>
            <a:spLocks noChangeArrowheads="1"/>
          </p:cNvSpPr>
          <p:nvPr/>
        </p:nvSpPr>
        <p:spPr bwMode="auto">
          <a:xfrm>
            <a:off x="22098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4" name="Oval 17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5" name="Oval 18"/>
          <p:cNvSpPr>
            <a:spLocks noChangeArrowheads="1"/>
          </p:cNvSpPr>
          <p:nvPr/>
        </p:nvSpPr>
        <p:spPr bwMode="auto">
          <a:xfrm>
            <a:off x="16002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6" name="Oval 19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rgbClr val="89F51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60437" name="AutoShape 20"/>
          <p:cNvCxnSpPr>
            <a:cxnSpLocks noChangeShapeType="1"/>
            <a:stCxn id="60435" idx="7"/>
            <a:endCxn id="60434" idx="3"/>
          </p:cNvCxnSpPr>
          <p:nvPr/>
        </p:nvCxnSpPr>
        <p:spPr bwMode="auto">
          <a:xfrm flipV="1">
            <a:off x="1730375" y="4778375"/>
            <a:ext cx="2730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8" name="AutoShape 21"/>
          <p:cNvCxnSpPr>
            <a:cxnSpLocks noChangeShapeType="1"/>
            <a:stCxn id="60434" idx="7"/>
            <a:endCxn id="60430" idx="3"/>
          </p:cNvCxnSpPr>
          <p:nvPr/>
        </p:nvCxnSpPr>
        <p:spPr bwMode="auto">
          <a:xfrm flipV="1">
            <a:off x="2111375" y="4549775"/>
            <a:ext cx="2730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9" name="AutoShape 22"/>
          <p:cNvCxnSpPr>
            <a:cxnSpLocks noChangeShapeType="1"/>
            <a:stCxn id="60435" idx="5"/>
            <a:endCxn id="60433" idx="2"/>
          </p:cNvCxnSpPr>
          <p:nvPr/>
        </p:nvCxnSpPr>
        <p:spPr bwMode="auto">
          <a:xfrm>
            <a:off x="1730375" y="5083175"/>
            <a:ext cx="479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0" name="AutoShape 23"/>
          <p:cNvCxnSpPr>
            <a:cxnSpLocks noChangeShapeType="1"/>
            <a:stCxn id="60433" idx="1"/>
            <a:endCxn id="60434" idx="5"/>
          </p:cNvCxnSpPr>
          <p:nvPr/>
        </p:nvCxnSpPr>
        <p:spPr bwMode="auto">
          <a:xfrm flipH="1" flipV="1">
            <a:off x="2111375" y="4778375"/>
            <a:ext cx="120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1" name="AutoShape 24"/>
          <p:cNvCxnSpPr>
            <a:cxnSpLocks noChangeShapeType="1"/>
            <a:stCxn id="60425" idx="0"/>
            <a:endCxn id="60430" idx="4"/>
          </p:cNvCxnSpPr>
          <p:nvPr/>
        </p:nvCxnSpPr>
        <p:spPr bwMode="auto">
          <a:xfrm flipH="1" flipV="1">
            <a:off x="2438400" y="45720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2" name="AutoShape 25"/>
          <p:cNvCxnSpPr>
            <a:cxnSpLocks noChangeShapeType="1"/>
            <a:stCxn id="60425" idx="2"/>
            <a:endCxn id="60434" idx="6"/>
          </p:cNvCxnSpPr>
          <p:nvPr/>
        </p:nvCxnSpPr>
        <p:spPr bwMode="auto">
          <a:xfrm flipH="1" flipV="1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3" name="AutoShape 26"/>
          <p:cNvCxnSpPr>
            <a:cxnSpLocks noChangeShapeType="1"/>
            <a:stCxn id="60433" idx="7"/>
            <a:endCxn id="60425" idx="3"/>
          </p:cNvCxnSpPr>
          <p:nvPr/>
        </p:nvCxnSpPr>
        <p:spPr bwMode="auto">
          <a:xfrm flipV="1">
            <a:off x="2339975" y="5006975"/>
            <a:ext cx="1968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4" name="AutoShape 27"/>
          <p:cNvCxnSpPr>
            <a:cxnSpLocks noChangeShapeType="1"/>
            <a:stCxn id="60429" idx="1"/>
            <a:endCxn id="60433" idx="5"/>
          </p:cNvCxnSpPr>
          <p:nvPr/>
        </p:nvCxnSpPr>
        <p:spPr bwMode="auto">
          <a:xfrm flipH="1" flipV="1">
            <a:off x="2339975" y="5235575"/>
            <a:ext cx="5016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5" name="AutoShape 28"/>
          <p:cNvCxnSpPr>
            <a:cxnSpLocks noChangeShapeType="1"/>
            <a:stCxn id="60429" idx="1"/>
            <a:endCxn id="60425" idx="5"/>
          </p:cNvCxnSpPr>
          <p:nvPr/>
        </p:nvCxnSpPr>
        <p:spPr bwMode="auto">
          <a:xfrm flipH="1" flipV="1">
            <a:off x="2644775" y="5006975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6" name="AutoShape 29"/>
          <p:cNvCxnSpPr>
            <a:cxnSpLocks noChangeShapeType="1"/>
            <a:stCxn id="60430" idx="6"/>
            <a:endCxn id="60426" idx="2"/>
          </p:cNvCxnSpPr>
          <p:nvPr/>
        </p:nvCxnSpPr>
        <p:spPr bwMode="auto">
          <a:xfrm flipV="1">
            <a:off x="2514600" y="44196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7" name="AutoShape 30"/>
          <p:cNvCxnSpPr>
            <a:cxnSpLocks noChangeShapeType="1"/>
            <a:stCxn id="60425" idx="7"/>
            <a:endCxn id="60426" idx="3"/>
          </p:cNvCxnSpPr>
          <p:nvPr/>
        </p:nvCxnSpPr>
        <p:spPr bwMode="auto">
          <a:xfrm flipV="1">
            <a:off x="2644775" y="4473575"/>
            <a:ext cx="425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8" name="AutoShape 31"/>
          <p:cNvCxnSpPr>
            <a:cxnSpLocks noChangeShapeType="1"/>
            <a:stCxn id="60425" idx="6"/>
            <a:endCxn id="60420" idx="2"/>
          </p:cNvCxnSpPr>
          <p:nvPr/>
        </p:nvCxnSpPr>
        <p:spPr bwMode="auto">
          <a:xfrm flipV="1">
            <a:off x="2667000" y="48768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9" name="AutoShape 32"/>
          <p:cNvCxnSpPr>
            <a:cxnSpLocks noChangeShapeType="1"/>
            <a:stCxn id="60420" idx="0"/>
            <a:endCxn id="60426" idx="5"/>
          </p:cNvCxnSpPr>
          <p:nvPr/>
        </p:nvCxnSpPr>
        <p:spPr bwMode="auto">
          <a:xfrm flipH="1" flipV="1">
            <a:off x="3178175" y="4473575"/>
            <a:ext cx="98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0" name="AutoShape 33"/>
          <p:cNvCxnSpPr>
            <a:cxnSpLocks noChangeShapeType="1"/>
            <a:stCxn id="60429" idx="7"/>
            <a:endCxn id="60420" idx="3"/>
          </p:cNvCxnSpPr>
          <p:nvPr/>
        </p:nvCxnSpPr>
        <p:spPr bwMode="auto">
          <a:xfrm flipV="1">
            <a:off x="2949575" y="4930775"/>
            <a:ext cx="2730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1" name="AutoShape 34"/>
          <p:cNvCxnSpPr>
            <a:cxnSpLocks noChangeShapeType="1"/>
            <a:stCxn id="60428" idx="2"/>
            <a:endCxn id="60429" idx="6"/>
          </p:cNvCxnSpPr>
          <p:nvPr/>
        </p:nvCxnSpPr>
        <p:spPr bwMode="auto">
          <a:xfrm flipH="1">
            <a:off x="2971800" y="5257800"/>
            <a:ext cx="457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2" name="AutoShape 35"/>
          <p:cNvCxnSpPr>
            <a:cxnSpLocks noChangeShapeType="1"/>
            <a:stCxn id="60428" idx="1"/>
            <a:endCxn id="60420" idx="5"/>
          </p:cNvCxnSpPr>
          <p:nvPr/>
        </p:nvCxnSpPr>
        <p:spPr bwMode="auto">
          <a:xfrm flipH="1" flipV="1">
            <a:off x="33305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3" name="AutoShape 36"/>
          <p:cNvCxnSpPr>
            <a:cxnSpLocks noChangeShapeType="1"/>
            <a:stCxn id="60421" idx="2"/>
            <a:endCxn id="60426" idx="6"/>
          </p:cNvCxnSpPr>
          <p:nvPr/>
        </p:nvCxnSpPr>
        <p:spPr bwMode="auto">
          <a:xfrm flipH="1" flipV="1">
            <a:off x="3200400" y="4419600"/>
            <a:ext cx="457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4" name="AutoShape 37"/>
          <p:cNvCxnSpPr>
            <a:cxnSpLocks noChangeShapeType="1"/>
            <a:stCxn id="60422" idx="2"/>
            <a:endCxn id="60420" idx="6"/>
          </p:cNvCxnSpPr>
          <p:nvPr/>
        </p:nvCxnSpPr>
        <p:spPr bwMode="auto">
          <a:xfrm flipH="1">
            <a:off x="3352800" y="4876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5" name="AutoShape 38"/>
          <p:cNvCxnSpPr>
            <a:cxnSpLocks noChangeShapeType="1"/>
            <a:stCxn id="60420" idx="7"/>
            <a:endCxn id="60421" idx="3"/>
          </p:cNvCxnSpPr>
          <p:nvPr/>
        </p:nvCxnSpPr>
        <p:spPr bwMode="auto">
          <a:xfrm flipV="1">
            <a:off x="3330575" y="45497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6" name="AutoShape 39"/>
          <p:cNvCxnSpPr>
            <a:cxnSpLocks noChangeShapeType="1"/>
            <a:stCxn id="60422" idx="3"/>
            <a:endCxn id="60428" idx="7"/>
          </p:cNvCxnSpPr>
          <p:nvPr/>
        </p:nvCxnSpPr>
        <p:spPr bwMode="auto">
          <a:xfrm flipH="1">
            <a:off x="35591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7" name="AutoShape 40"/>
          <p:cNvCxnSpPr>
            <a:cxnSpLocks noChangeShapeType="1"/>
            <a:stCxn id="60422" idx="0"/>
            <a:endCxn id="60421" idx="4"/>
          </p:cNvCxnSpPr>
          <p:nvPr/>
        </p:nvCxnSpPr>
        <p:spPr bwMode="auto">
          <a:xfrm flipV="1">
            <a:off x="3733800" y="4572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8" name="AutoShape 41"/>
          <p:cNvCxnSpPr>
            <a:cxnSpLocks noChangeShapeType="1"/>
            <a:stCxn id="60421" idx="6"/>
            <a:endCxn id="60427" idx="3"/>
          </p:cNvCxnSpPr>
          <p:nvPr/>
        </p:nvCxnSpPr>
        <p:spPr bwMode="auto">
          <a:xfrm flipV="1">
            <a:off x="3810000" y="4473575"/>
            <a:ext cx="1746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9" name="AutoShape 42"/>
          <p:cNvCxnSpPr>
            <a:cxnSpLocks noChangeShapeType="1"/>
            <a:stCxn id="60422" idx="7"/>
            <a:endCxn id="60427" idx="4"/>
          </p:cNvCxnSpPr>
          <p:nvPr/>
        </p:nvCxnSpPr>
        <p:spPr bwMode="auto">
          <a:xfrm flipV="1">
            <a:off x="3787775" y="4495800"/>
            <a:ext cx="250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0" name="AutoShape 43"/>
          <p:cNvCxnSpPr>
            <a:cxnSpLocks noChangeShapeType="1"/>
            <a:stCxn id="60428" idx="6"/>
            <a:endCxn id="60436" idx="3"/>
          </p:cNvCxnSpPr>
          <p:nvPr/>
        </p:nvCxnSpPr>
        <p:spPr bwMode="auto">
          <a:xfrm flipV="1">
            <a:off x="3581400" y="5083175"/>
            <a:ext cx="250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1" name="AutoShape 44"/>
          <p:cNvCxnSpPr>
            <a:cxnSpLocks noChangeShapeType="1"/>
            <a:stCxn id="60422" idx="5"/>
            <a:endCxn id="60436" idx="1"/>
          </p:cNvCxnSpPr>
          <p:nvPr/>
        </p:nvCxnSpPr>
        <p:spPr bwMode="auto">
          <a:xfrm>
            <a:off x="3787775" y="4930775"/>
            <a:ext cx="44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2" name="AutoShape 45"/>
          <p:cNvCxnSpPr>
            <a:cxnSpLocks noChangeShapeType="1"/>
            <a:stCxn id="60424" idx="0"/>
            <a:endCxn id="60431" idx="3"/>
          </p:cNvCxnSpPr>
          <p:nvPr/>
        </p:nvCxnSpPr>
        <p:spPr bwMode="auto">
          <a:xfrm flipV="1">
            <a:off x="4114800" y="50069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3" name="AutoShape 46"/>
          <p:cNvCxnSpPr>
            <a:cxnSpLocks noChangeShapeType="1"/>
            <a:stCxn id="60436" idx="6"/>
            <a:endCxn id="60431" idx="2"/>
          </p:cNvCxnSpPr>
          <p:nvPr/>
        </p:nvCxnSpPr>
        <p:spPr bwMode="auto">
          <a:xfrm flipV="1">
            <a:off x="3962400" y="4953000"/>
            <a:ext cx="152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4" name="AutoShape 47"/>
          <p:cNvCxnSpPr>
            <a:cxnSpLocks noChangeShapeType="1"/>
            <a:stCxn id="60424" idx="1"/>
            <a:endCxn id="60436" idx="5"/>
          </p:cNvCxnSpPr>
          <p:nvPr/>
        </p:nvCxnSpPr>
        <p:spPr bwMode="auto">
          <a:xfrm flipH="1" flipV="1">
            <a:off x="3940175" y="50831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5" name="AutoShape 48"/>
          <p:cNvCxnSpPr>
            <a:cxnSpLocks noChangeShapeType="1"/>
            <a:stCxn id="60428" idx="5"/>
            <a:endCxn id="60424" idx="2"/>
          </p:cNvCxnSpPr>
          <p:nvPr/>
        </p:nvCxnSpPr>
        <p:spPr bwMode="auto">
          <a:xfrm flipV="1">
            <a:off x="3559175" y="5181600"/>
            <a:ext cx="4794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6" name="AutoShape 49"/>
          <p:cNvCxnSpPr>
            <a:cxnSpLocks noChangeShapeType="1"/>
            <a:stCxn id="60422" idx="6"/>
            <a:endCxn id="60423" idx="3"/>
          </p:cNvCxnSpPr>
          <p:nvPr/>
        </p:nvCxnSpPr>
        <p:spPr bwMode="auto">
          <a:xfrm flipV="1">
            <a:off x="3810000" y="4778375"/>
            <a:ext cx="2508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7" name="AutoShape 50"/>
          <p:cNvCxnSpPr>
            <a:cxnSpLocks noChangeShapeType="1"/>
            <a:stCxn id="60423" idx="0"/>
            <a:endCxn id="60427" idx="5"/>
          </p:cNvCxnSpPr>
          <p:nvPr/>
        </p:nvCxnSpPr>
        <p:spPr bwMode="auto">
          <a:xfrm flipH="1" flipV="1">
            <a:off x="4092575" y="4473575"/>
            <a:ext cx="222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8" name="AutoShape 51"/>
          <p:cNvCxnSpPr>
            <a:cxnSpLocks noChangeShapeType="1"/>
            <a:stCxn id="60436" idx="7"/>
            <a:endCxn id="60423" idx="3"/>
          </p:cNvCxnSpPr>
          <p:nvPr/>
        </p:nvCxnSpPr>
        <p:spPr bwMode="auto">
          <a:xfrm flipV="1">
            <a:off x="3940175" y="4778375"/>
            <a:ext cx="1206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9" name="AutoShape 52"/>
          <p:cNvCxnSpPr>
            <a:cxnSpLocks noChangeShapeType="1"/>
            <a:stCxn id="60431" idx="0"/>
            <a:endCxn id="60423" idx="5"/>
          </p:cNvCxnSpPr>
          <p:nvPr/>
        </p:nvCxnSpPr>
        <p:spPr bwMode="auto">
          <a:xfrm flipH="1" flipV="1">
            <a:off x="4168775" y="47783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70" name="AutoShape 53"/>
          <p:cNvCxnSpPr>
            <a:cxnSpLocks noChangeShapeType="1"/>
            <a:stCxn id="60432" idx="1"/>
            <a:endCxn id="60427" idx="6"/>
          </p:cNvCxnSpPr>
          <p:nvPr/>
        </p:nvCxnSpPr>
        <p:spPr bwMode="auto">
          <a:xfrm flipH="1" flipV="1">
            <a:off x="4114800" y="4419600"/>
            <a:ext cx="174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71" name="AutoShape 54"/>
          <p:cNvCxnSpPr>
            <a:cxnSpLocks noChangeShapeType="1"/>
            <a:stCxn id="60423" idx="7"/>
            <a:endCxn id="60432" idx="3"/>
          </p:cNvCxnSpPr>
          <p:nvPr/>
        </p:nvCxnSpPr>
        <p:spPr bwMode="auto">
          <a:xfrm flipV="1">
            <a:off x="4168775" y="46259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72" name="AutoShape 55"/>
          <p:cNvCxnSpPr>
            <a:cxnSpLocks noChangeShapeType="1"/>
            <a:stCxn id="60431" idx="7"/>
            <a:endCxn id="60432" idx="4"/>
          </p:cNvCxnSpPr>
          <p:nvPr/>
        </p:nvCxnSpPr>
        <p:spPr bwMode="auto">
          <a:xfrm flipV="1">
            <a:off x="4244975" y="4648200"/>
            <a:ext cx="98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73" name="Rectangle 56"/>
          <p:cNvSpPr>
            <a:spLocks noChangeArrowheads="1"/>
          </p:cNvSpPr>
          <p:nvPr/>
        </p:nvSpPr>
        <p:spPr bwMode="auto">
          <a:xfrm>
            <a:off x="6096000" y="4083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4" name="Rectangle 57"/>
          <p:cNvSpPr>
            <a:spLocks noChangeArrowheads="1"/>
          </p:cNvSpPr>
          <p:nvPr/>
        </p:nvSpPr>
        <p:spPr bwMode="auto">
          <a:xfrm>
            <a:off x="6096000" y="4311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5" name="Rectangle 58"/>
          <p:cNvSpPr>
            <a:spLocks noChangeArrowheads="1"/>
          </p:cNvSpPr>
          <p:nvPr/>
        </p:nvSpPr>
        <p:spPr bwMode="auto">
          <a:xfrm>
            <a:off x="6096000" y="45402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6" name="Rectangle 59"/>
          <p:cNvSpPr>
            <a:spLocks noChangeArrowheads="1"/>
          </p:cNvSpPr>
          <p:nvPr/>
        </p:nvSpPr>
        <p:spPr bwMode="auto">
          <a:xfrm>
            <a:off x="6096000" y="47688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7" name="Rectangle 60"/>
          <p:cNvSpPr>
            <a:spLocks noChangeArrowheads="1"/>
          </p:cNvSpPr>
          <p:nvPr/>
        </p:nvSpPr>
        <p:spPr bwMode="auto">
          <a:xfrm>
            <a:off x="6096000" y="499745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8" name="Rectangle 61"/>
          <p:cNvSpPr>
            <a:spLocks noChangeArrowheads="1"/>
          </p:cNvSpPr>
          <p:nvPr/>
        </p:nvSpPr>
        <p:spPr bwMode="auto">
          <a:xfrm>
            <a:off x="6096000" y="522605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9" name="Rectangle 62"/>
          <p:cNvSpPr>
            <a:spLocks noChangeArrowheads="1"/>
          </p:cNvSpPr>
          <p:nvPr/>
        </p:nvSpPr>
        <p:spPr bwMode="auto">
          <a:xfrm>
            <a:off x="6096000" y="5454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87" name="Rectangle 70"/>
          <p:cNvSpPr>
            <a:spLocks noChangeArrowheads="1"/>
          </p:cNvSpPr>
          <p:nvPr/>
        </p:nvSpPr>
        <p:spPr bwMode="auto">
          <a:xfrm>
            <a:off x="6096000" y="4083050"/>
            <a:ext cx="2286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449"/>
          <p:cNvGrpSpPr>
            <a:grpSpLocks/>
          </p:cNvGrpSpPr>
          <p:nvPr/>
        </p:nvGrpSpPr>
        <p:grpSpPr bwMode="auto">
          <a:xfrm>
            <a:off x="1162050" y="2786063"/>
            <a:ext cx="1905000" cy="762000"/>
            <a:chOff x="528" y="1632"/>
            <a:chExt cx="1200" cy="480"/>
          </a:xfrm>
        </p:grpSpPr>
        <p:sp>
          <p:nvSpPr>
            <p:cNvPr id="60641" name="Rectangle 450"/>
            <p:cNvSpPr>
              <a:spLocks noChangeArrowheads="1"/>
            </p:cNvSpPr>
            <p:nvPr/>
          </p:nvSpPr>
          <p:spPr bwMode="auto">
            <a:xfrm>
              <a:off x="52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42" name="Rectangle 451"/>
            <p:cNvSpPr>
              <a:spLocks noChangeArrowheads="1"/>
            </p:cNvSpPr>
            <p:nvPr/>
          </p:nvSpPr>
          <p:spPr bwMode="auto">
            <a:xfrm>
              <a:off x="57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43" name="Rectangle 452"/>
            <p:cNvSpPr>
              <a:spLocks noChangeArrowheads="1"/>
            </p:cNvSpPr>
            <p:nvPr/>
          </p:nvSpPr>
          <p:spPr bwMode="auto">
            <a:xfrm>
              <a:off x="62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44" name="Rectangle 453"/>
            <p:cNvSpPr>
              <a:spLocks noChangeArrowheads="1"/>
            </p:cNvSpPr>
            <p:nvPr/>
          </p:nvSpPr>
          <p:spPr bwMode="auto">
            <a:xfrm>
              <a:off x="67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45" name="Rectangle 454"/>
            <p:cNvSpPr>
              <a:spLocks noChangeArrowheads="1"/>
            </p:cNvSpPr>
            <p:nvPr/>
          </p:nvSpPr>
          <p:spPr bwMode="auto">
            <a:xfrm>
              <a:off x="72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46" name="Rectangle 455"/>
            <p:cNvSpPr>
              <a:spLocks noChangeArrowheads="1"/>
            </p:cNvSpPr>
            <p:nvPr/>
          </p:nvSpPr>
          <p:spPr bwMode="auto">
            <a:xfrm>
              <a:off x="76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47" name="Rectangle 456"/>
            <p:cNvSpPr>
              <a:spLocks noChangeArrowheads="1"/>
            </p:cNvSpPr>
            <p:nvPr/>
          </p:nvSpPr>
          <p:spPr bwMode="auto">
            <a:xfrm>
              <a:off x="81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48" name="Rectangle 457"/>
            <p:cNvSpPr>
              <a:spLocks noChangeArrowheads="1"/>
            </p:cNvSpPr>
            <p:nvPr/>
          </p:nvSpPr>
          <p:spPr bwMode="auto">
            <a:xfrm>
              <a:off x="86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49" name="Rectangle 458"/>
            <p:cNvSpPr>
              <a:spLocks noChangeArrowheads="1"/>
            </p:cNvSpPr>
            <p:nvPr/>
          </p:nvSpPr>
          <p:spPr bwMode="auto">
            <a:xfrm>
              <a:off x="91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0" name="Rectangle 459"/>
            <p:cNvSpPr>
              <a:spLocks noChangeArrowheads="1"/>
            </p:cNvSpPr>
            <p:nvPr/>
          </p:nvSpPr>
          <p:spPr bwMode="auto">
            <a:xfrm>
              <a:off x="96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1" name="Rectangle 460"/>
            <p:cNvSpPr>
              <a:spLocks noChangeArrowheads="1"/>
            </p:cNvSpPr>
            <p:nvPr/>
          </p:nvSpPr>
          <p:spPr bwMode="auto">
            <a:xfrm>
              <a:off x="100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2" name="Rectangle 461"/>
            <p:cNvSpPr>
              <a:spLocks noChangeArrowheads="1"/>
            </p:cNvSpPr>
            <p:nvPr/>
          </p:nvSpPr>
          <p:spPr bwMode="auto">
            <a:xfrm>
              <a:off x="52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3" name="Rectangle 462"/>
            <p:cNvSpPr>
              <a:spLocks noChangeArrowheads="1"/>
            </p:cNvSpPr>
            <p:nvPr/>
          </p:nvSpPr>
          <p:spPr bwMode="auto">
            <a:xfrm>
              <a:off x="57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4" name="Rectangle 463"/>
            <p:cNvSpPr>
              <a:spLocks noChangeArrowheads="1"/>
            </p:cNvSpPr>
            <p:nvPr/>
          </p:nvSpPr>
          <p:spPr bwMode="auto">
            <a:xfrm>
              <a:off x="62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5" name="Rectangle 464"/>
            <p:cNvSpPr>
              <a:spLocks noChangeArrowheads="1"/>
            </p:cNvSpPr>
            <p:nvPr/>
          </p:nvSpPr>
          <p:spPr bwMode="auto">
            <a:xfrm>
              <a:off x="67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6" name="Rectangle 465"/>
            <p:cNvSpPr>
              <a:spLocks noChangeArrowheads="1"/>
            </p:cNvSpPr>
            <p:nvPr/>
          </p:nvSpPr>
          <p:spPr bwMode="auto">
            <a:xfrm>
              <a:off x="72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7" name="Rectangle 466"/>
            <p:cNvSpPr>
              <a:spLocks noChangeArrowheads="1"/>
            </p:cNvSpPr>
            <p:nvPr/>
          </p:nvSpPr>
          <p:spPr bwMode="auto">
            <a:xfrm>
              <a:off x="76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8" name="Rectangle 467"/>
            <p:cNvSpPr>
              <a:spLocks noChangeArrowheads="1"/>
            </p:cNvSpPr>
            <p:nvPr/>
          </p:nvSpPr>
          <p:spPr bwMode="auto">
            <a:xfrm>
              <a:off x="81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59" name="Rectangle 468"/>
            <p:cNvSpPr>
              <a:spLocks noChangeArrowheads="1"/>
            </p:cNvSpPr>
            <p:nvPr/>
          </p:nvSpPr>
          <p:spPr bwMode="auto">
            <a:xfrm>
              <a:off x="86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0" name="Rectangle 469"/>
            <p:cNvSpPr>
              <a:spLocks noChangeArrowheads="1"/>
            </p:cNvSpPr>
            <p:nvPr/>
          </p:nvSpPr>
          <p:spPr bwMode="auto">
            <a:xfrm>
              <a:off x="91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1" name="Rectangle 470"/>
            <p:cNvSpPr>
              <a:spLocks noChangeArrowheads="1"/>
            </p:cNvSpPr>
            <p:nvPr/>
          </p:nvSpPr>
          <p:spPr bwMode="auto">
            <a:xfrm>
              <a:off x="96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2" name="Rectangle 471"/>
            <p:cNvSpPr>
              <a:spLocks noChangeArrowheads="1"/>
            </p:cNvSpPr>
            <p:nvPr/>
          </p:nvSpPr>
          <p:spPr bwMode="auto">
            <a:xfrm>
              <a:off x="100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3" name="Rectangle 472"/>
            <p:cNvSpPr>
              <a:spLocks noChangeArrowheads="1"/>
            </p:cNvSpPr>
            <p:nvPr/>
          </p:nvSpPr>
          <p:spPr bwMode="auto">
            <a:xfrm>
              <a:off x="52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4" name="Rectangle 473"/>
            <p:cNvSpPr>
              <a:spLocks noChangeArrowheads="1"/>
            </p:cNvSpPr>
            <p:nvPr/>
          </p:nvSpPr>
          <p:spPr bwMode="auto">
            <a:xfrm>
              <a:off x="57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5" name="Rectangle 474"/>
            <p:cNvSpPr>
              <a:spLocks noChangeArrowheads="1"/>
            </p:cNvSpPr>
            <p:nvPr/>
          </p:nvSpPr>
          <p:spPr bwMode="auto">
            <a:xfrm>
              <a:off x="62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6" name="Rectangle 475"/>
            <p:cNvSpPr>
              <a:spLocks noChangeArrowheads="1"/>
            </p:cNvSpPr>
            <p:nvPr/>
          </p:nvSpPr>
          <p:spPr bwMode="auto">
            <a:xfrm>
              <a:off x="67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7" name="Rectangle 476"/>
            <p:cNvSpPr>
              <a:spLocks noChangeArrowheads="1"/>
            </p:cNvSpPr>
            <p:nvPr/>
          </p:nvSpPr>
          <p:spPr bwMode="auto">
            <a:xfrm>
              <a:off x="72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8" name="Rectangle 477"/>
            <p:cNvSpPr>
              <a:spLocks noChangeArrowheads="1"/>
            </p:cNvSpPr>
            <p:nvPr/>
          </p:nvSpPr>
          <p:spPr bwMode="auto">
            <a:xfrm>
              <a:off x="76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69" name="Rectangle 478"/>
            <p:cNvSpPr>
              <a:spLocks noChangeArrowheads="1"/>
            </p:cNvSpPr>
            <p:nvPr/>
          </p:nvSpPr>
          <p:spPr bwMode="auto">
            <a:xfrm>
              <a:off x="81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0" name="Rectangle 479"/>
            <p:cNvSpPr>
              <a:spLocks noChangeArrowheads="1"/>
            </p:cNvSpPr>
            <p:nvPr/>
          </p:nvSpPr>
          <p:spPr bwMode="auto">
            <a:xfrm>
              <a:off x="86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1" name="Rectangle 480"/>
            <p:cNvSpPr>
              <a:spLocks noChangeArrowheads="1"/>
            </p:cNvSpPr>
            <p:nvPr/>
          </p:nvSpPr>
          <p:spPr bwMode="auto">
            <a:xfrm>
              <a:off x="91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2" name="Rectangle 481"/>
            <p:cNvSpPr>
              <a:spLocks noChangeArrowheads="1"/>
            </p:cNvSpPr>
            <p:nvPr/>
          </p:nvSpPr>
          <p:spPr bwMode="auto">
            <a:xfrm>
              <a:off x="96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3" name="Rectangle 482"/>
            <p:cNvSpPr>
              <a:spLocks noChangeArrowheads="1"/>
            </p:cNvSpPr>
            <p:nvPr/>
          </p:nvSpPr>
          <p:spPr bwMode="auto">
            <a:xfrm>
              <a:off x="100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4" name="Rectangle 483"/>
            <p:cNvSpPr>
              <a:spLocks noChangeArrowheads="1"/>
            </p:cNvSpPr>
            <p:nvPr/>
          </p:nvSpPr>
          <p:spPr bwMode="auto">
            <a:xfrm>
              <a:off x="52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5" name="Rectangle 484"/>
            <p:cNvSpPr>
              <a:spLocks noChangeArrowheads="1"/>
            </p:cNvSpPr>
            <p:nvPr/>
          </p:nvSpPr>
          <p:spPr bwMode="auto">
            <a:xfrm>
              <a:off x="57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6" name="Rectangle 485"/>
            <p:cNvSpPr>
              <a:spLocks noChangeArrowheads="1"/>
            </p:cNvSpPr>
            <p:nvPr/>
          </p:nvSpPr>
          <p:spPr bwMode="auto">
            <a:xfrm>
              <a:off x="62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7" name="Rectangle 486"/>
            <p:cNvSpPr>
              <a:spLocks noChangeArrowheads="1"/>
            </p:cNvSpPr>
            <p:nvPr/>
          </p:nvSpPr>
          <p:spPr bwMode="auto">
            <a:xfrm>
              <a:off x="67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8" name="Rectangle 487"/>
            <p:cNvSpPr>
              <a:spLocks noChangeArrowheads="1"/>
            </p:cNvSpPr>
            <p:nvPr/>
          </p:nvSpPr>
          <p:spPr bwMode="auto">
            <a:xfrm>
              <a:off x="72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79" name="Rectangle 488"/>
            <p:cNvSpPr>
              <a:spLocks noChangeArrowheads="1"/>
            </p:cNvSpPr>
            <p:nvPr/>
          </p:nvSpPr>
          <p:spPr bwMode="auto">
            <a:xfrm>
              <a:off x="76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0" name="Rectangle 489"/>
            <p:cNvSpPr>
              <a:spLocks noChangeArrowheads="1"/>
            </p:cNvSpPr>
            <p:nvPr/>
          </p:nvSpPr>
          <p:spPr bwMode="auto">
            <a:xfrm>
              <a:off x="81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1" name="Rectangle 490"/>
            <p:cNvSpPr>
              <a:spLocks noChangeArrowheads="1"/>
            </p:cNvSpPr>
            <p:nvPr/>
          </p:nvSpPr>
          <p:spPr bwMode="auto">
            <a:xfrm>
              <a:off x="86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2" name="Rectangle 491"/>
            <p:cNvSpPr>
              <a:spLocks noChangeArrowheads="1"/>
            </p:cNvSpPr>
            <p:nvPr/>
          </p:nvSpPr>
          <p:spPr bwMode="auto">
            <a:xfrm>
              <a:off x="91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3" name="Rectangle 492"/>
            <p:cNvSpPr>
              <a:spLocks noChangeArrowheads="1"/>
            </p:cNvSpPr>
            <p:nvPr/>
          </p:nvSpPr>
          <p:spPr bwMode="auto">
            <a:xfrm>
              <a:off x="96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4" name="Rectangle 493"/>
            <p:cNvSpPr>
              <a:spLocks noChangeArrowheads="1"/>
            </p:cNvSpPr>
            <p:nvPr/>
          </p:nvSpPr>
          <p:spPr bwMode="auto">
            <a:xfrm>
              <a:off x="100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5" name="Rectangle 494"/>
            <p:cNvSpPr>
              <a:spLocks noChangeArrowheads="1"/>
            </p:cNvSpPr>
            <p:nvPr/>
          </p:nvSpPr>
          <p:spPr bwMode="auto">
            <a:xfrm>
              <a:off x="52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6" name="Rectangle 495"/>
            <p:cNvSpPr>
              <a:spLocks noChangeArrowheads="1"/>
            </p:cNvSpPr>
            <p:nvPr/>
          </p:nvSpPr>
          <p:spPr bwMode="auto">
            <a:xfrm>
              <a:off x="57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7" name="Rectangle 496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8" name="Rectangle 497"/>
            <p:cNvSpPr>
              <a:spLocks noChangeArrowheads="1"/>
            </p:cNvSpPr>
            <p:nvPr/>
          </p:nvSpPr>
          <p:spPr bwMode="auto">
            <a:xfrm>
              <a:off x="67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89" name="Rectangle 498"/>
            <p:cNvSpPr>
              <a:spLocks noChangeArrowheads="1"/>
            </p:cNvSpPr>
            <p:nvPr/>
          </p:nvSpPr>
          <p:spPr bwMode="auto">
            <a:xfrm>
              <a:off x="72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0" name="Rectangle 499"/>
            <p:cNvSpPr>
              <a:spLocks noChangeArrowheads="1"/>
            </p:cNvSpPr>
            <p:nvPr/>
          </p:nvSpPr>
          <p:spPr bwMode="auto">
            <a:xfrm>
              <a:off x="76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1" name="Rectangle 500"/>
            <p:cNvSpPr>
              <a:spLocks noChangeArrowheads="1"/>
            </p:cNvSpPr>
            <p:nvPr/>
          </p:nvSpPr>
          <p:spPr bwMode="auto">
            <a:xfrm>
              <a:off x="81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2" name="Rectangle 501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3" name="Rectangle 502"/>
            <p:cNvSpPr>
              <a:spLocks noChangeArrowheads="1"/>
            </p:cNvSpPr>
            <p:nvPr/>
          </p:nvSpPr>
          <p:spPr bwMode="auto">
            <a:xfrm>
              <a:off x="91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4" name="Rectangle 503"/>
            <p:cNvSpPr>
              <a:spLocks noChangeArrowheads="1"/>
            </p:cNvSpPr>
            <p:nvPr/>
          </p:nvSpPr>
          <p:spPr bwMode="auto">
            <a:xfrm>
              <a:off x="96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5" name="Rectangle 504"/>
            <p:cNvSpPr>
              <a:spLocks noChangeArrowheads="1"/>
            </p:cNvSpPr>
            <p:nvPr/>
          </p:nvSpPr>
          <p:spPr bwMode="auto">
            <a:xfrm>
              <a:off x="100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6" name="Rectangle 505"/>
            <p:cNvSpPr>
              <a:spLocks noChangeArrowheads="1"/>
            </p:cNvSpPr>
            <p:nvPr/>
          </p:nvSpPr>
          <p:spPr bwMode="auto">
            <a:xfrm>
              <a:off x="52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7" name="Rectangle 506"/>
            <p:cNvSpPr>
              <a:spLocks noChangeArrowheads="1"/>
            </p:cNvSpPr>
            <p:nvPr/>
          </p:nvSpPr>
          <p:spPr bwMode="auto">
            <a:xfrm>
              <a:off x="57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8" name="Rectangle 507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99" name="Rectangle 508"/>
            <p:cNvSpPr>
              <a:spLocks noChangeArrowheads="1"/>
            </p:cNvSpPr>
            <p:nvPr/>
          </p:nvSpPr>
          <p:spPr bwMode="auto">
            <a:xfrm>
              <a:off x="67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0" name="Rectangle 509"/>
            <p:cNvSpPr>
              <a:spLocks noChangeArrowheads="1"/>
            </p:cNvSpPr>
            <p:nvPr/>
          </p:nvSpPr>
          <p:spPr bwMode="auto">
            <a:xfrm>
              <a:off x="72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1" name="Rectangle 510"/>
            <p:cNvSpPr>
              <a:spLocks noChangeArrowheads="1"/>
            </p:cNvSpPr>
            <p:nvPr/>
          </p:nvSpPr>
          <p:spPr bwMode="auto">
            <a:xfrm>
              <a:off x="76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2" name="Rectangle 511"/>
            <p:cNvSpPr>
              <a:spLocks noChangeArrowheads="1"/>
            </p:cNvSpPr>
            <p:nvPr/>
          </p:nvSpPr>
          <p:spPr bwMode="auto">
            <a:xfrm>
              <a:off x="81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3" name="Rectangle 512"/>
            <p:cNvSpPr>
              <a:spLocks noChangeArrowheads="1"/>
            </p:cNvSpPr>
            <p:nvPr/>
          </p:nvSpPr>
          <p:spPr bwMode="auto">
            <a:xfrm>
              <a:off x="86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4" name="Rectangle 513"/>
            <p:cNvSpPr>
              <a:spLocks noChangeArrowheads="1"/>
            </p:cNvSpPr>
            <p:nvPr/>
          </p:nvSpPr>
          <p:spPr bwMode="auto">
            <a:xfrm>
              <a:off x="91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5" name="Rectangle 514"/>
            <p:cNvSpPr>
              <a:spLocks noChangeArrowheads="1"/>
            </p:cNvSpPr>
            <p:nvPr/>
          </p:nvSpPr>
          <p:spPr bwMode="auto">
            <a:xfrm>
              <a:off x="96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6" name="Rectangle 515"/>
            <p:cNvSpPr>
              <a:spLocks noChangeArrowheads="1"/>
            </p:cNvSpPr>
            <p:nvPr/>
          </p:nvSpPr>
          <p:spPr bwMode="auto">
            <a:xfrm>
              <a:off x="100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7" name="Rectangle 516"/>
            <p:cNvSpPr>
              <a:spLocks noChangeArrowheads="1"/>
            </p:cNvSpPr>
            <p:nvPr/>
          </p:nvSpPr>
          <p:spPr bwMode="auto">
            <a:xfrm>
              <a:off x="52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8" name="Rectangle 517"/>
            <p:cNvSpPr>
              <a:spLocks noChangeArrowheads="1"/>
            </p:cNvSpPr>
            <p:nvPr/>
          </p:nvSpPr>
          <p:spPr bwMode="auto">
            <a:xfrm>
              <a:off x="57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09" name="Rectangle 518"/>
            <p:cNvSpPr>
              <a:spLocks noChangeArrowheads="1"/>
            </p:cNvSpPr>
            <p:nvPr/>
          </p:nvSpPr>
          <p:spPr bwMode="auto">
            <a:xfrm>
              <a:off x="62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0" name="Rectangle 519"/>
            <p:cNvSpPr>
              <a:spLocks noChangeArrowheads="1"/>
            </p:cNvSpPr>
            <p:nvPr/>
          </p:nvSpPr>
          <p:spPr bwMode="auto">
            <a:xfrm>
              <a:off x="67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1" name="Rectangle 520"/>
            <p:cNvSpPr>
              <a:spLocks noChangeArrowheads="1"/>
            </p:cNvSpPr>
            <p:nvPr/>
          </p:nvSpPr>
          <p:spPr bwMode="auto">
            <a:xfrm>
              <a:off x="72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2" name="Rectangle 521"/>
            <p:cNvSpPr>
              <a:spLocks noChangeArrowheads="1"/>
            </p:cNvSpPr>
            <p:nvPr/>
          </p:nvSpPr>
          <p:spPr bwMode="auto">
            <a:xfrm>
              <a:off x="76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3" name="Rectangle 522"/>
            <p:cNvSpPr>
              <a:spLocks noChangeArrowheads="1"/>
            </p:cNvSpPr>
            <p:nvPr/>
          </p:nvSpPr>
          <p:spPr bwMode="auto">
            <a:xfrm>
              <a:off x="81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4" name="Rectangle 523"/>
            <p:cNvSpPr>
              <a:spLocks noChangeArrowheads="1"/>
            </p:cNvSpPr>
            <p:nvPr/>
          </p:nvSpPr>
          <p:spPr bwMode="auto">
            <a:xfrm>
              <a:off x="86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5" name="Rectangle 524"/>
            <p:cNvSpPr>
              <a:spLocks noChangeArrowheads="1"/>
            </p:cNvSpPr>
            <p:nvPr/>
          </p:nvSpPr>
          <p:spPr bwMode="auto">
            <a:xfrm>
              <a:off x="91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6" name="Rectangle 525"/>
            <p:cNvSpPr>
              <a:spLocks noChangeArrowheads="1"/>
            </p:cNvSpPr>
            <p:nvPr/>
          </p:nvSpPr>
          <p:spPr bwMode="auto">
            <a:xfrm>
              <a:off x="96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7" name="Rectangle 526"/>
            <p:cNvSpPr>
              <a:spLocks noChangeArrowheads="1"/>
            </p:cNvSpPr>
            <p:nvPr/>
          </p:nvSpPr>
          <p:spPr bwMode="auto">
            <a:xfrm>
              <a:off x="100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8" name="Rectangle 527"/>
            <p:cNvSpPr>
              <a:spLocks noChangeArrowheads="1"/>
            </p:cNvSpPr>
            <p:nvPr/>
          </p:nvSpPr>
          <p:spPr bwMode="auto">
            <a:xfrm>
              <a:off x="52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19" name="Rectangle 528"/>
            <p:cNvSpPr>
              <a:spLocks noChangeArrowheads="1"/>
            </p:cNvSpPr>
            <p:nvPr/>
          </p:nvSpPr>
          <p:spPr bwMode="auto">
            <a:xfrm>
              <a:off x="57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0" name="Rectangle 529"/>
            <p:cNvSpPr>
              <a:spLocks noChangeArrowheads="1"/>
            </p:cNvSpPr>
            <p:nvPr/>
          </p:nvSpPr>
          <p:spPr bwMode="auto">
            <a:xfrm>
              <a:off x="62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1" name="Rectangle 530"/>
            <p:cNvSpPr>
              <a:spLocks noChangeArrowheads="1"/>
            </p:cNvSpPr>
            <p:nvPr/>
          </p:nvSpPr>
          <p:spPr bwMode="auto">
            <a:xfrm>
              <a:off x="67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2" name="Rectangle 531"/>
            <p:cNvSpPr>
              <a:spLocks noChangeArrowheads="1"/>
            </p:cNvSpPr>
            <p:nvPr/>
          </p:nvSpPr>
          <p:spPr bwMode="auto">
            <a:xfrm>
              <a:off x="72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3" name="Rectangle 532"/>
            <p:cNvSpPr>
              <a:spLocks noChangeArrowheads="1"/>
            </p:cNvSpPr>
            <p:nvPr/>
          </p:nvSpPr>
          <p:spPr bwMode="auto">
            <a:xfrm>
              <a:off x="76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4" name="Rectangle 533"/>
            <p:cNvSpPr>
              <a:spLocks noChangeArrowheads="1"/>
            </p:cNvSpPr>
            <p:nvPr/>
          </p:nvSpPr>
          <p:spPr bwMode="auto">
            <a:xfrm>
              <a:off x="81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5" name="Rectangle 534"/>
            <p:cNvSpPr>
              <a:spLocks noChangeArrowheads="1"/>
            </p:cNvSpPr>
            <p:nvPr/>
          </p:nvSpPr>
          <p:spPr bwMode="auto">
            <a:xfrm>
              <a:off x="86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6" name="Rectangle 535"/>
            <p:cNvSpPr>
              <a:spLocks noChangeArrowheads="1"/>
            </p:cNvSpPr>
            <p:nvPr/>
          </p:nvSpPr>
          <p:spPr bwMode="auto">
            <a:xfrm>
              <a:off x="91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7" name="Rectangle 536"/>
            <p:cNvSpPr>
              <a:spLocks noChangeArrowheads="1"/>
            </p:cNvSpPr>
            <p:nvPr/>
          </p:nvSpPr>
          <p:spPr bwMode="auto">
            <a:xfrm>
              <a:off x="96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8" name="Rectangle 537"/>
            <p:cNvSpPr>
              <a:spLocks noChangeArrowheads="1"/>
            </p:cNvSpPr>
            <p:nvPr/>
          </p:nvSpPr>
          <p:spPr bwMode="auto">
            <a:xfrm>
              <a:off x="100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29" name="Rectangle 538"/>
            <p:cNvSpPr>
              <a:spLocks noChangeArrowheads="1"/>
            </p:cNvSpPr>
            <p:nvPr/>
          </p:nvSpPr>
          <p:spPr bwMode="auto">
            <a:xfrm>
              <a:off x="52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0" name="Rectangle 539"/>
            <p:cNvSpPr>
              <a:spLocks noChangeArrowheads="1"/>
            </p:cNvSpPr>
            <p:nvPr/>
          </p:nvSpPr>
          <p:spPr bwMode="auto">
            <a:xfrm>
              <a:off x="57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1" name="Rectangle 540"/>
            <p:cNvSpPr>
              <a:spLocks noChangeArrowheads="1"/>
            </p:cNvSpPr>
            <p:nvPr/>
          </p:nvSpPr>
          <p:spPr bwMode="auto">
            <a:xfrm>
              <a:off x="62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2" name="Rectangle 541"/>
            <p:cNvSpPr>
              <a:spLocks noChangeArrowheads="1"/>
            </p:cNvSpPr>
            <p:nvPr/>
          </p:nvSpPr>
          <p:spPr bwMode="auto">
            <a:xfrm>
              <a:off x="67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3" name="Rectangle 542"/>
            <p:cNvSpPr>
              <a:spLocks noChangeArrowheads="1"/>
            </p:cNvSpPr>
            <p:nvPr/>
          </p:nvSpPr>
          <p:spPr bwMode="auto">
            <a:xfrm>
              <a:off x="72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4" name="Rectangle 543"/>
            <p:cNvSpPr>
              <a:spLocks noChangeArrowheads="1"/>
            </p:cNvSpPr>
            <p:nvPr/>
          </p:nvSpPr>
          <p:spPr bwMode="auto">
            <a:xfrm>
              <a:off x="76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5" name="Rectangle 544"/>
            <p:cNvSpPr>
              <a:spLocks noChangeArrowheads="1"/>
            </p:cNvSpPr>
            <p:nvPr/>
          </p:nvSpPr>
          <p:spPr bwMode="auto">
            <a:xfrm>
              <a:off x="81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6" name="Rectangle 545"/>
            <p:cNvSpPr>
              <a:spLocks noChangeArrowheads="1"/>
            </p:cNvSpPr>
            <p:nvPr/>
          </p:nvSpPr>
          <p:spPr bwMode="auto">
            <a:xfrm>
              <a:off x="86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7" name="Rectangle 546"/>
            <p:cNvSpPr>
              <a:spLocks noChangeArrowheads="1"/>
            </p:cNvSpPr>
            <p:nvPr/>
          </p:nvSpPr>
          <p:spPr bwMode="auto">
            <a:xfrm>
              <a:off x="91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8" name="Rectangle 547"/>
            <p:cNvSpPr>
              <a:spLocks noChangeArrowheads="1"/>
            </p:cNvSpPr>
            <p:nvPr/>
          </p:nvSpPr>
          <p:spPr bwMode="auto">
            <a:xfrm>
              <a:off x="96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39" name="Rectangle 548"/>
            <p:cNvSpPr>
              <a:spLocks noChangeArrowheads="1"/>
            </p:cNvSpPr>
            <p:nvPr/>
          </p:nvSpPr>
          <p:spPr bwMode="auto">
            <a:xfrm>
              <a:off x="100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0" name="Rectangle 549"/>
            <p:cNvSpPr>
              <a:spLocks noChangeArrowheads="1"/>
            </p:cNvSpPr>
            <p:nvPr/>
          </p:nvSpPr>
          <p:spPr bwMode="auto">
            <a:xfrm>
              <a:off x="52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1" name="Rectangle 550"/>
            <p:cNvSpPr>
              <a:spLocks noChangeArrowheads="1"/>
            </p:cNvSpPr>
            <p:nvPr/>
          </p:nvSpPr>
          <p:spPr bwMode="auto">
            <a:xfrm>
              <a:off x="57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2" name="Rectangle 551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3" name="Rectangle 552"/>
            <p:cNvSpPr>
              <a:spLocks noChangeArrowheads="1"/>
            </p:cNvSpPr>
            <p:nvPr/>
          </p:nvSpPr>
          <p:spPr bwMode="auto">
            <a:xfrm>
              <a:off x="67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4" name="Rectangle 553"/>
            <p:cNvSpPr>
              <a:spLocks noChangeArrowheads="1"/>
            </p:cNvSpPr>
            <p:nvPr/>
          </p:nvSpPr>
          <p:spPr bwMode="auto">
            <a:xfrm>
              <a:off x="72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5" name="Rectangle 554"/>
            <p:cNvSpPr>
              <a:spLocks noChangeArrowheads="1"/>
            </p:cNvSpPr>
            <p:nvPr/>
          </p:nvSpPr>
          <p:spPr bwMode="auto">
            <a:xfrm>
              <a:off x="76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6" name="Rectangle 555"/>
            <p:cNvSpPr>
              <a:spLocks noChangeArrowheads="1"/>
            </p:cNvSpPr>
            <p:nvPr/>
          </p:nvSpPr>
          <p:spPr bwMode="auto">
            <a:xfrm>
              <a:off x="81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7" name="Rectangle 556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8" name="Rectangle 557"/>
            <p:cNvSpPr>
              <a:spLocks noChangeArrowheads="1"/>
            </p:cNvSpPr>
            <p:nvPr/>
          </p:nvSpPr>
          <p:spPr bwMode="auto">
            <a:xfrm>
              <a:off x="91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49" name="Rectangle 558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0" name="Rectangle 559"/>
            <p:cNvSpPr>
              <a:spLocks noChangeArrowheads="1"/>
            </p:cNvSpPr>
            <p:nvPr/>
          </p:nvSpPr>
          <p:spPr bwMode="auto">
            <a:xfrm>
              <a:off x="100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1" name="Rectangle 560"/>
            <p:cNvSpPr>
              <a:spLocks noChangeArrowheads="1"/>
            </p:cNvSpPr>
            <p:nvPr/>
          </p:nvSpPr>
          <p:spPr bwMode="auto">
            <a:xfrm>
              <a:off x="105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2" name="Rectangle 561"/>
            <p:cNvSpPr>
              <a:spLocks noChangeArrowheads="1"/>
            </p:cNvSpPr>
            <p:nvPr/>
          </p:nvSpPr>
          <p:spPr bwMode="auto">
            <a:xfrm>
              <a:off x="110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3" name="Rectangle 562"/>
            <p:cNvSpPr>
              <a:spLocks noChangeArrowheads="1"/>
            </p:cNvSpPr>
            <p:nvPr/>
          </p:nvSpPr>
          <p:spPr bwMode="auto">
            <a:xfrm>
              <a:off x="115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4" name="Rectangle 563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5" name="Rectangle 564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6" name="Rectangle 565"/>
            <p:cNvSpPr>
              <a:spLocks noChangeArrowheads="1"/>
            </p:cNvSpPr>
            <p:nvPr/>
          </p:nvSpPr>
          <p:spPr bwMode="auto">
            <a:xfrm>
              <a:off x="129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7" name="Rectangle 566"/>
            <p:cNvSpPr>
              <a:spLocks noChangeArrowheads="1"/>
            </p:cNvSpPr>
            <p:nvPr/>
          </p:nvSpPr>
          <p:spPr bwMode="auto">
            <a:xfrm>
              <a:off x="134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8" name="Rectangle 567"/>
            <p:cNvSpPr>
              <a:spLocks noChangeArrowheads="1"/>
            </p:cNvSpPr>
            <p:nvPr/>
          </p:nvSpPr>
          <p:spPr bwMode="auto">
            <a:xfrm>
              <a:off x="139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59" name="Rectangle 568"/>
            <p:cNvSpPr>
              <a:spLocks noChangeArrowheads="1"/>
            </p:cNvSpPr>
            <p:nvPr/>
          </p:nvSpPr>
          <p:spPr bwMode="auto">
            <a:xfrm>
              <a:off x="144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0" name="Rectangle 569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1" name="Rectangle 570"/>
            <p:cNvSpPr>
              <a:spLocks noChangeArrowheads="1"/>
            </p:cNvSpPr>
            <p:nvPr/>
          </p:nvSpPr>
          <p:spPr bwMode="auto">
            <a:xfrm>
              <a:off x="153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2" name="Rectangle 571"/>
            <p:cNvSpPr>
              <a:spLocks noChangeArrowheads="1"/>
            </p:cNvSpPr>
            <p:nvPr/>
          </p:nvSpPr>
          <p:spPr bwMode="auto">
            <a:xfrm>
              <a:off x="105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3" name="Rectangle 572"/>
            <p:cNvSpPr>
              <a:spLocks noChangeArrowheads="1"/>
            </p:cNvSpPr>
            <p:nvPr/>
          </p:nvSpPr>
          <p:spPr bwMode="auto">
            <a:xfrm>
              <a:off x="110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4" name="Rectangle 573"/>
            <p:cNvSpPr>
              <a:spLocks noChangeArrowheads="1"/>
            </p:cNvSpPr>
            <p:nvPr/>
          </p:nvSpPr>
          <p:spPr bwMode="auto">
            <a:xfrm>
              <a:off x="115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5" name="Rectangle 574"/>
            <p:cNvSpPr>
              <a:spLocks noChangeArrowheads="1"/>
            </p:cNvSpPr>
            <p:nvPr/>
          </p:nvSpPr>
          <p:spPr bwMode="auto">
            <a:xfrm>
              <a:off x="120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6" name="Rectangle 575"/>
            <p:cNvSpPr>
              <a:spLocks noChangeArrowheads="1"/>
            </p:cNvSpPr>
            <p:nvPr/>
          </p:nvSpPr>
          <p:spPr bwMode="auto">
            <a:xfrm>
              <a:off x="124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7" name="Rectangle 576"/>
            <p:cNvSpPr>
              <a:spLocks noChangeArrowheads="1"/>
            </p:cNvSpPr>
            <p:nvPr/>
          </p:nvSpPr>
          <p:spPr bwMode="auto">
            <a:xfrm>
              <a:off x="129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8" name="Rectangle 577"/>
            <p:cNvSpPr>
              <a:spLocks noChangeArrowheads="1"/>
            </p:cNvSpPr>
            <p:nvPr/>
          </p:nvSpPr>
          <p:spPr bwMode="auto">
            <a:xfrm>
              <a:off x="134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69" name="Rectangle 578"/>
            <p:cNvSpPr>
              <a:spLocks noChangeArrowheads="1"/>
            </p:cNvSpPr>
            <p:nvPr/>
          </p:nvSpPr>
          <p:spPr bwMode="auto">
            <a:xfrm>
              <a:off x="139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0" name="Rectangle 579"/>
            <p:cNvSpPr>
              <a:spLocks noChangeArrowheads="1"/>
            </p:cNvSpPr>
            <p:nvPr/>
          </p:nvSpPr>
          <p:spPr bwMode="auto">
            <a:xfrm>
              <a:off x="144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1" name="Rectangle 580"/>
            <p:cNvSpPr>
              <a:spLocks noChangeArrowheads="1"/>
            </p:cNvSpPr>
            <p:nvPr/>
          </p:nvSpPr>
          <p:spPr bwMode="auto">
            <a:xfrm>
              <a:off x="148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2" name="Rectangle 581"/>
            <p:cNvSpPr>
              <a:spLocks noChangeArrowheads="1"/>
            </p:cNvSpPr>
            <p:nvPr/>
          </p:nvSpPr>
          <p:spPr bwMode="auto">
            <a:xfrm>
              <a:off x="153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3" name="Rectangle 582"/>
            <p:cNvSpPr>
              <a:spLocks noChangeArrowheads="1"/>
            </p:cNvSpPr>
            <p:nvPr/>
          </p:nvSpPr>
          <p:spPr bwMode="auto">
            <a:xfrm>
              <a:off x="105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4" name="Rectangle 583"/>
            <p:cNvSpPr>
              <a:spLocks noChangeArrowheads="1"/>
            </p:cNvSpPr>
            <p:nvPr/>
          </p:nvSpPr>
          <p:spPr bwMode="auto">
            <a:xfrm>
              <a:off x="110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5" name="Rectangle 584"/>
            <p:cNvSpPr>
              <a:spLocks noChangeArrowheads="1"/>
            </p:cNvSpPr>
            <p:nvPr/>
          </p:nvSpPr>
          <p:spPr bwMode="auto">
            <a:xfrm>
              <a:off x="115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6" name="Rectangle 585"/>
            <p:cNvSpPr>
              <a:spLocks noChangeArrowheads="1"/>
            </p:cNvSpPr>
            <p:nvPr/>
          </p:nvSpPr>
          <p:spPr bwMode="auto">
            <a:xfrm>
              <a:off x="120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7" name="Rectangle 586"/>
            <p:cNvSpPr>
              <a:spLocks noChangeArrowheads="1"/>
            </p:cNvSpPr>
            <p:nvPr/>
          </p:nvSpPr>
          <p:spPr bwMode="auto">
            <a:xfrm>
              <a:off x="124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8" name="Rectangle 587"/>
            <p:cNvSpPr>
              <a:spLocks noChangeArrowheads="1"/>
            </p:cNvSpPr>
            <p:nvPr/>
          </p:nvSpPr>
          <p:spPr bwMode="auto">
            <a:xfrm>
              <a:off x="129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79" name="Rectangle 588"/>
            <p:cNvSpPr>
              <a:spLocks noChangeArrowheads="1"/>
            </p:cNvSpPr>
            <p:nvPr/>
          </p:nvSpPr>
          <p:spPr bwMode="auto">
            <a:xfrm>
              <a:off x="134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0" name="Rectangle 589"/>
            <p:cNvSpPr>
              <a:spLocks noChangeArrowheads="1"/>
            </p:cNvSpPr>
            <p:nvPr/>
          </p:nvSpPr>
          <p:spPr bwMode="auto">
            <a:xfrm>
              <a:off x="139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1" name="Rectangle 590"/>
            <p:cNvSpPr>
              <a:spLocks noChangeArrowheads="1"/>
            </p:cNvSpPr>
            <p:nvPr/>
          </p:nvSpPr>
          <p:spPr bwMode="auto">
            <a:xfrm>
              <a:off x="144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2" name="Rectangle 591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3" name="Rectangle 592"/>
            <p:cNvSpPr>
              <a:spLocks noChangeArrowheads="1"/>
            </p:cNvSpPr>
            <p:nvPr/>
          </p:nvSpPr>
          <p:spPr bwMode="auto">
            <a:xfrm>
              <a:off x="153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4" name="Rectangle 593"/>
            <p:cNvSpPr>
              <a:spLocks noChangeArrowheads="1"/>
            </p:cNvSpPr>
            <p:nvPr/>
          </p:nvSpPr>
          <p:spPr bwMode="auto">
            <a:xfrm>
              <a:off x="105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5" name="Rectangle 594"/>
            <p:cNvSpPr>
              <a:spLocks noChangeArrowheads="1"/>
            </p:cNvSpPr>
            <p:nvPr/>
          </p:nvSpPr>
          <p:spPr bwMode="auto">
            <a:xfrm>
              <a:off x="110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6" name="Rectangle 595"/>
            <p:cNvSpPr>
              <a:spLocks noChangeArrowheads="1"/>
            </p:cNvSpPr>
            <p:nvPr/>
          </p:nvSpPr>
          <p:spPr bwMode="auto">
            <a:xfrm>
              <a:off x="115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7" name="Rectangle 596"/>
            <p:cNvSpPr>
              <a:spLocks noChangeArrowheads="1"/>
            </p:cNvSpPr>
            <p:nvPr/>
          </p:nvSpPr>
          <p:spPr bwMode="auto">
            <a:xfrm>
              <a:off x="120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8" name="Rectangle 597"/>
            <p:cNvSpPr>
              <a:spLocks noChangeArrowheads="1"/>
            </p:cNvSpPr>
            <p:nvPr/>
          </p:nvSpPr>
          <p:spPr bwMode="auto">
            <a:xfrm>
              <a:off x="124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89" name="Rectangle 598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0" name="Rectangle 599"/>
            <p:cNvSpPr>
              <a:spLocks noChangeArrowheads="1"/>
            </p:cNvSpPr>
            <p:nvPr/>
          </p:nvSpPr>
          <p:spPr bwMode="auto">
            <a:xfrm>
              <a:off x="134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1" name="Rectangle 600"/>
            <p:cNvSpPr>
              <a:spLocks noChangeArrowheads="1"/>
            </p:cNvSpPr>
            <p:nvPr/>
          </p:nvSpPr>
          <p:spPr bwMode="auto">
            <a:xfrm>
              <a:off x="139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2" name="Rectangle 601"/>
            <p:cNvSpPr>
              <a:spLocks noChangeArrowheads="1"/>
            </p:cNvSpPr>
            <p:nvPr/>
          </p:nvSpPr>
          <p:spPr bwMode="auto">
            <a:xfrm>
              <a:off x="144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3" name="Rectangle 602"/>
            <p:cNvSpPr>
              <a:spLocks noChangeArrowheads="1"/>
            </p:cNvSpPr>
            <p:nvPr/>
          </p:nvSpPr>
          <p:spPr bwMode="auto">
            <a:xfrm>
              <a:off x="148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4" name="Rectangle 603"/>
            <p:cNvSpPr>
              <a:spLocks noChangeArrowheads="1"/>
            </p:cNvSpPr>
            <p:nvPr/>
          </p:nvSpPr>
          <p:spPr bwMode="auto">
            <a:xfrm>
              <a:off x="153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5" name="Rectangle 604"/>
            <p:cNvSpPr>
              <a:spLocks noChangeArrowheads="1"/>
            </p:cNvSpPr>
            <p:nvPr/>
          </p:nvSpPr>
          <p:spPr bwMode="auto">
            <a:xfrm>
              <a:off x="105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6" name="Rectangle 605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7" name="Rectangle 606"/>
            <p:cNvSpPr>
              <a:spLocks noChangeArrowheads="1"/>
            </p:cNvSpPr>
            <p:nvPr/>
          </p:nvSpPr>
          <p:spPr bwMode="auto">
            <a:xfrm>
              <a:off x="115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8" name="Rectangle 607"/>
            <p:cNvSpPr>
              <a:spLocks noChangeArrowheads="1"/>
            </p:cNvSpPr>
            <p:nvPr/>
          </p:nvSpPr>
          <p:spPr bwMode="auto">
            <a:xfrm>
              <a:off x="120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99" name="Rectangle 608"/>
            <p:cNvSpPr>
              <a:spLocks noChangeArrowheads="1"/>
            </p:cNvSpPr>
            <p:nvPr/>
          </p:nvSpPr>
          <p:spPr bwMode="auto">
            <a:xfrm>
              <a:off x="124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0" name="Rectangle 609"/>
            <p:cNvSpPr>
              <a:spLocks noChangeArrowheads="1"/>
            </p:cNvSpPr>
            <p:nvPr/>
          </p:nvSpPr>
          <p:spPr bwMode="auto">
            <a:xfrm>
              <a:off x="129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1" name="Rectangle 610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2" name="Rectangle 611"/>
            <p:cNvSpPr>
              <a:spLocks noChangeArrowheads="1"/>
            </p:cNvSpPr>
            <p:nvPr/>
          </p:nvSpPr>
          <p:spPr bwMode="auto">
            <a:xfrm>
              <a:off x="139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3" name="Rectangle 612"/>
            <p:cNvSpPr>
              <a:spLocks noChangeArrowheads="1"/>
            </p:cNvSpPr>
            <p:nvPr/>
          </p:nvSpPr>
          <p:spPr bwMode="auto">
            <a:xfrm>
              <a:off x="144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4" name="Rectangle 613"/>
            <p:cNvSpPr>
              <a:spLocks noChangeArrowheads="1"/>
            </p:cNvSpPr>
            <p:nvPr/>
          </p:nvSpPr>
          <p:spPr bwMode="auto">
            <a:xfrm>
              <a:off x="148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5" name="Rectangle 614"/>
            <p:cNvSpPr>
              <a:spLocks noChangeArrowheads="1"/>
            </p:cNvSpPr>
            <p:nvPr/>
          </p:nvSpPr>
          <p:spPr bwMode="auto">
            <a:xfrm>
              <a:off x="153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6" name="Rectangle 615"/>
            <p:cNvSpPr>
              <a:spLocks noChangeArrowheads="1"/>
            </p:cNvSpPr>
            <p:nvPr/>
          </p:nvSpPr>
          <p:spPr bwMode="auto">
            <a:xfrm>
              <a:off x="105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7" name="Rectangle 616"/>
            <p:cNvSpPr>
              <a:spLocks noChangeArrowheads="1"/>
            </p:cNvSpPr>
            <p:nvPr/>
          </p:nvSpPr>
          <p:spPr bwMode="auto">
            <a:xfrm>
              <a:off x="110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8" name="Rectangle 617"/>
            <p:cNvSpPr>
              <a:spLocks noChangeArrowheads="1"/>
            </p:cNvSpPr>
            <p:nvPr/>
          </p:nvSpPr>
          <p:spPr bwMode="auto">
            <a:xfrm>
              <a:off x="115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09" name="Rectangle 618"/>
            <p:cNvSpPr>
              <a:spLocks noChangeArrowheads="1"/>
            </p:cNvSpPr>
            <p:nvPr/>
          </p:nvSpPr>
          <p:spPr bwMode="auto">
            <a:xfrm>
              <a:off x="120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0" name="Rectangle 619"/>
            <p:cNvSpPr>
              <a:spLocks noChangeArrowheads="1"/>
            </p:cNvSpPr>
            <p:nvPr/>
          </p:nvSpPr>
          <p:spPr bwMode="auto">
            <a:xfrm>
              <a:off x="124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1" name="Rectangle 620"/>
            <p:cNvSpPr>
              <a:spLocks noChangeArrowheads="1"/>
            </p:cNvSpPr>
            <p:nvPr/>
          </p:nvSpPr>
          <p:spPr bwMode="auto">
            <a:xfrm>
              <a:off x="129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2" name="Rectangle 621"/>
            <p:cNvSpPr>
              <a:spLocks noChangeArrowheads="1"/>
            </p:cNvSpPr>
            <p:nvPr/>
          </p:nvSpPr>
          <p:spPr bwMode="auto">
            <a:xfrm>
              <a:off x="134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3" name="Rectangle 622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4" name="Rectangle 623"/>
            <p:cNvSpPr>
              <a:spLocks noChangeArrowheads="1"/>
            </p:cNvSpPr>
            <p:nvPr/>
          </p:nvSpPr>
          <p:spPr bwMode="auto">
            <a:xfrm>
              <a:off x="144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5" name="Rectangle 624"/>
            <p:cNvSpPr>
              <a:spLocks noChangeArrowheads="1"/>
            </p:cNvSpPr>
            <p:nvPr/>
          </p:nvSpPr>
          <p:spPr bwMode="auto">
            <a:xfrm>
              <a:off x="148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6" name="Rectangle 625"/>
            <p:cNvSpPr>
              <a:spLocks noChangeArrowheads="1"/>
            </p:cNvSpPr>
            <p:nvPr/>
          </p:nvSpPr>
          <p:spPr bwMode="auto">
            <a:xfrm>
              <a:off x="153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7" name="Rectangle 626"/>
            <p:cNvSpPr>
              <a:spLocks noChangeArrowheads="1"/>
            </p:cNvSpPr>
            <p:nvPr/>
          </p:nvSpPr>
          <p:spPr bwMode="auto">
            <a:xfrm>
              <a:off x="105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8" name="Rectangle 627"/>
            <p:cNvSpPr>
              <a:spLocks noChangeArrowheads="1"/>
            </p:cNvSpPr>
            <p:nvPr/>
          </p:nvSpPr>
          <p:spPr bwMode="auto">
            <a:xfrm>
              <a:off x="110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19" name="Rectangle 628"/>
            <p:cNvSpPr>
              <a:spLocks noChangeArrowheads="1"/>
            </p:cNvSpPr>
            <p:nvPr/>
          </p:nvSpPr>
          <p:spPr bwMode="auto">
            <a:xfrm>
              <a:off x="115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0" name="Rectangle 629"/>
            <p:cNvSpPr>
              <a:spLocks noChangeArrowheads="1"/>
            </p:cNvSpPr>
            <p:nvPr/>
          </p:nvSpPr>
          <p:spPr bwMode="auto">
            <a:xfrm>
              <a:off x="120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1" name="Rectangle 630"/>
            <p:cNvSpPr>
              <a:spLocks noChangeArrowheads="1"/>
            </p:cNvSpPr>
            <p:nvPr/>
          </p:nvSpPr>
          <p:spPr bwMode="auto">
            <a:xfrm>
              <a:off x="124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2" name="Rectangle 631"/>
            <p:cNvSpPr>
              <a:spLocks noChangeArrowheads="1"/>
            </p:cNvSpPr>
            <p:nvPr/>
          </p:nvSpPr>
          <p:spPr bwMode="auto">
            <a:xfrm>
              <a:off x="129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3" name="Rectangle 632"/>
            <p:cNvSpPr>
              <a:spLocks noChangeArrowheads="1"/>
            </p:cNvSpPr>
            <p:nvPr/>
          </p:nvSpPr>
          <p:spPr bwMode="auto">
            <a:xfrm>
              <a:off x="134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4" name="Rectangle 633"/>
            <p:cNvSpPr>
              <a:spLocks noChangeArrowheads="1"/>
            </p:cNvSpPr>
            <p:nvPr/>
          </p:nvSpPr>
          <p:spPr bwMode="auto">
            <a:xfrm>
              <a:off x="139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5" name="Rectangle 634"/>
            <p:cNvSpPr>
              <a:spLocks noChangeArrowheads="1"/>
            </p:cNvSpPr>
            <p:nvPr/>
          </p:nvSpPr>
          <p:spPr bwMode="auto">
            <a:xfrm>
              <a:off x="144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6" name="Rectangle 635"/>
            <p:cNvSpPr>
              <a:spLocks noChangeArrowheads="1"/>
            </p:cNvSpPr>
            <p:nvPr/>
          </p:nvSpPr>
          <p:spPr bwMode="auto">
            <a:xfrm>
              <a:off x="148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7" name="Rectangle 636"/>
            <p:cNvSpPr>
              <a:spLocks noChangeArrowheads="1"/>
            </p:cNvSpPr>
            <p:nvPr/>
          </p:nvSpPr>
          <p:spPr bwMode="auto">
            <a:xfrm>
              <a:off x="153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8" name="Rectangle 637"/>
            <p:cNvSpPr>
              <a:spLocks noChangeArrowheads="1"/>
            </p:cNvSpPr>
            <p:nvPr/>
          </p:nvSpPr>
          <p:spPr bwMode="auto">
            <a:xfrm>
              <a:off x="105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29" name="Rectangle 638"/>
            <p:cNvSpPr>
              <a:spLocks noChangeArrowheads="1"/>
            </p:cNvSpPr>
            <p:nvPr/>
          </p:nvSpPr>
          <p:spPr bwMode="auto">
            <a:xfrm>
              <a:off x="110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0" name="Rectangle 639"/>
            <p:cNvSpPr>
              <a:spLocks noChangeArrowheads="1"/>
            </p:cNvSpPr>
            <p:nvPr/>
          </p:nvSpPr>
          <p:spPr bwMode="auto">
            <a:xfrm>
              <a:off x="115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1" name="Rectangle 640"/>
            <p:cNvSpPr>
              <a:spLocks noChangeArrowheads="1"/>
            </p:cNvSpPr>
            <p:nvPr/>
          </p:nvSpPr>
          <p:spPr bwMode="auto">
            <a:xfrm>
              <a:off x="120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2" name="Rectangle 641"/>
            <p:cNvSpPr>
              <a:spLocks noChangeArrowheads="1"/>
            </p:cNvSpPr>
            <p:nvPr/>
          </p:nvSpPr>
          <p:spPr bwMode="auto">
            <a:xfrm>
              <a:off x="124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3" name="Rectangle 642"/>
            <p:cNvSpPr>
              <a:spLocks noChangeArrowheads="1"/>
            </p:cNvSpPr>
            <p:nvPr/>
          </p:nvSpPr>
          <p:spPr bwMode="auto">
            <a:xfrm>
              <a:off x="129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4" name="Rectangle 643"/>
            <p:cNvSpPr>
              <a:spLocks noChangeArrowheads="1"/>
            </p:cNvSpPr>
            <p:nvPr/>
          </p:nvSpPr>
          <p:spPr bwMode="auto">
            <a:xfrm>
              <a:off x="134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5" name="Rectangle 644"/>
            <p:cNvSpPr>
              <a:spLocks noChangeArrowheads="1"/>
            </p:cNvSpPr>
            <p:nvPr/>
          </p:nvSpPr>
          <p:spPr bwMode="auto">
            <a:xfrm>
              <a:off x="139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6" name="Rectangle 645"/>
            <p:cNvSpPr>
              <a:spLocks noChangeArrowheads="1"/>
            </p:cNvSpPr>
            <p:nvPr/>
          </p:nvSpPr>
          <p:spPr bwMode="auto">
            <a:xfrm>
              <a:off x="144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7" name="Rectangle 646"/>
            <p:cNvSpPr>
              <a:spLocks noChangeArrowheads="1"/>
            </p:cNvSpPr>
            <p:nvPr/>
          </p:nvSpPr>
          <p:spPr bwMode="auto">
            <a:xfrm>
              <a:off x="148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8" name="Rectangle 647"/>
            <p:cNvSpPr>
              <a:spLocks noChangeArrowheads="1"/>
            </p:cNvSpPr>
            <p:nvPr/>
          </p:nvSpPr>
          <p:spPr bwMode="auto">
            <a:xfrm>
              <a:off x="153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9" name="Rectangle 648"/>
            <p:cNvSpPr>
              <a:spLocks noChangeArrowheads="1"/>
            </p:cNvSpPr>
            <p:nvPr/>
          </p:nvSpPr>
          <p:spPr bwMode="auto">
            <a:xfrm>
              <a:off x="105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0" name="Rectangle 649"/>
            <p:cNvSpPr>
              <a:spLocks noChangeArrowheads="1"/>
            </p:cNvSpPr>
            <p:nvPr/>
          </p:nvSpPr>
          <p:spPr bwMode="auto">
            <a:xfrm>
              <a:off x="110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1" name="Rectangle 650"/>
            <p:cNvSpPr>
              <a:spLocks noChangeArrowheads="1"/>
            </p:cNvSpPr>
            <p:nvPr/>
          </p:nvSpPr>
          <p:spPr bwMode="auto">
            <a:xfrm>
              <a:off x="115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2" name="Rectangle 651"/>
            <p:cNvSpPr>
              <a:spLocks noChangeArrowheads="1"/>
            </p:cNvSpPr>
            <p:nvPr/>
          </p:nvSpPr>
          <p:spPr bwMode="auto">
            <a:xfrm>
              <a:off x="120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3" name="Rectangle 652"/>
            <p:cNvSpPr>
              <a:spLocks noChangeArrowheads="1"/>
            </p:cNvSpPr>
            <p:nvPr/>
          </p:nvSpPr>
          <p:spPr bwMode="auto">
            <a:xfrm>
              <a:off x="124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4" name="Rectangle 653"/>
            <p:cNvSpPr>
              <a:spLocks noChangeArrowheads="1"/>
            </p:cNvSpPr>
            <p:nvPr/>
          </p:nvSpPr>
          <p:spPr bwMode="auto">
            <a:xfrm>
              <a:off x="129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5" name="Rectangle 654"/>
            <p:cNvSpPr>
              <a:spLocks noChangeArrowheads="1"/>
            </p:cNvSpPr>
            <p:nvPr/>
          </p:nvSpPr>
          <p:spPr bwMode="auto">
            <a:xfrm>
              <a:off x="134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6" name="Rectangle 655"/>
            <p:cNvSpPr>
              <a:spLocks noChangeArrowheads="1"/>
            </p:cNvSpPr>
            <p:nvPr/>
          </p:nvSpPr>
          <p:spPr bwMode="auto">
            <a:xfrm>
              <a:off x="139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7" name="Rectangle 656"/>
            <p:cNvSpPr>
              <a:spLocks noChangeArrowheads="1"/>
            </p:cNvSpPr>
            <p:nvPr/>
          </p:nvSpPr>
          <p:spPr bwMode="auto">
            <a:xfrm>
              <a:off x="144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8" name="Rectangle 657"/>
            <p:cNvSpPr>
              <a:spLocks noChangeArrowheads="1"/>
            </p:cNvSpPr>
            <p:nvPr/>
          </p:nvSpPr>
          <p:spPr bwMode="auto">
            <a:xfrm>
              <a:off x="148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49" name="Rectangle 658"/>
            <p:cNvSpPr>
              <a:spLocks noChangeArrowheads="1"/>
            </p:cNvSpPr>
            <p:nvPr/>
          </p:nvSpPr>
          <p:spPr bwMode="auto">
            <a:xfrm>
              <a:off x="153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0" name="Rectangle 659"/>
            <p:cNvSpPr>
              <a:spLocks noChangeArrowheads="1"/>
            </p:cNvSpPr>
            <p:nvPr/>
          </p:nvSpPr>
          <p:spPr bwMode="auto">
            <a:xfrm>
              <a:off x="105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1" name="Rectangle 660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2" name="Rectangle 661"/>
            <p:cNvSpPr>
              <a:spLocks noChangeArrowheads="1"/>
            </p:cNvSpPr>
            <p:nvPr/>
          </p:nvSpPr>
          <p:spPr bwMode="auto">
            <a:xfrm>
              <a:off x="115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3" name="Rectangle 662"/>
            <p:cNvSpPr>
              <a:spLocks noChangeArrowheads="1"/>
            </p:cNvSpPr>
            <p:nvPr/>
          </p:nvSpPr>
          <p:spPr bwMode="auto">
            <a:xfrm>
              <a:off x="120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4" name="Rectangle 663"/>
            <p:cNvSpPr>
              <a:spLocks noChangeArrowheads="1"/>
            </p:cNvSpPr>
            <p:nvPr/>
          </p:nvSpPr>
          <p:spPr bwMode="auto">
            <a:xfrm>
              <a:off x="124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5" name="Rectangle 664"/>
            <p:cNvSpPr>
              <a:spLocks noChangeArrowheads="1"/>
            </p:cNvSpPr>
            <p:nvPr/>
          </p:nvSpPr>
          <p:spPr bwMode="auto">
            <a:xfrm>
              <a:off x="129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6" name="Rectangle 665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7" name="Rectangle 666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8" name="Rectangle 667"/>
            <p:cNvSpPr>
              <a:spLocks noChangeArrowheads="1"/>
            </p:cNvSpPr>
            <p:nvPr/>
          </p:nvSpPr>
          <p:spPr bwMode="auto">
            <a:xfrm>
              <a:off x="144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59" name="Rectangle 668"/>
            <p:cNvSpPr>
              <a:spLocks noChangeArrowheads="1"/>
            </p:cNvSpPr>
            <p:nvPr/>
          </p:nvSpPr>
          <p:spPr bwMode="auto">
            <a:xfrm>
              <a:off x="148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0" name="Rectangle 669"/>
            <p:cNvSpPr>
              <a:spLocks noChangeArrowheads="1"/>
            </p:cNvSpPr>
            <p:nvPr/>
          </p:nvSpPr>
          <p:spPr bwMode="auto">
            <a:xfrm>
              <a:off x="153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1" name="Rectangle 670"/>
            <p:cNvSpPr>
              <a:spLocks noChangeArrowheads="1"/>
            </p:cNvSpPr>
            <p:nvPr/>
          </p:nvSpPr>
          <p:spPr bwMode="auto">
            <a:xfrm>
              <a:off x="158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2" name="Rectangle 671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3" name="Rectangle 672"/>
            <p:cNvSpPr>
              <a:spLocks noChangeArrowheads="1"/>
            </p:cNvSpPr>
            <p:nvPr/>
          </p:nvSpPr>
          <p:spPr bwMode="auto">
            <a:xfrm>
              <a:off x="168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4" name="Rectangle 673"/>
            <p:cNvSpPr>
              <a:spLocks noChangeArrowheads="1"/>
            </p:cNvSpPr>
            <p:nvPr/>
          </p:nvSpPr>
          <p:spPr bwMode="auto">
            <a:xfrm>
              <a:off x="158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5" name="Rectangle 674"/>
            <p:cNvSpPr>
              <a:spLocks noChangeArrowheads="1"/>
            </p:cNvSpPr>
            <p:nvPr/>
          </p:nvSpPr>
          <p:spPr bwMode="auto">
            <a:xfrm>
              <a:off x="163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6" name="Rectangle 675"/>
            <p:cNvSpPr>
              <a:spLocks noChangeArrowheads="1"/>
            </p:cNvSpPr>
            <p:nvPr/>
          </p:nvSpPr>
          <p:spPr bwMode="auto">
            <a:xfrm>
              <a:off x="168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7" name="Rectangle 676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8" name="Rectangle 677"/>
            <p:cNvSpPr>
              <a:spLocks noChangeArrowheads="1"/>
            </p:cNvSpPr>
            <p:nvPr/>
          </p:nvSpPr>
          <p:spPr bwMode="auto">
            <a:xfrm>
              <a:off x="163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69" name="Rectangle 678"/>
            <p:cNvSpPr>
              <a:spLocks noChangeArrowheads="1"/>
            </p:cNvSpPr>
            <p:nvPr/>
          </p:nvSpPr>
          <p:spPr bwMode="auto">
            <a:xfrm>
              <a:off x="168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0" name="Rectangle 679"/>
            <p:cNvSpPr>
              <a:spLocks noChangeArrowheads="1"/>
            </p:cNvSpPr>
            <p:nvPr/>
          </p:nvSpPr>
          <p:spPr bwMode="auto">
            <a:xfrm>
              <a:off x="158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1" name="Rectangle 680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2" name="Rectangle 681"/>
            <p:cNvSpPr>
              <a:spLocks noChangeArrowheads="1"/>
            </p:cNvSpPr>
            <p:nvPr/>
          </p:nvSpPr>
          <p:spPr bwMode="auto">
            <a:xfrm>
              <a:off x="168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3" name="Rectangle 682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4" name="Rectangle 683"/>
            <p:cNvSpPr>
              <a:spLocks noChangeArrowheads="1"/>
            </p:cNvSpPr>
            <p:nvPr/>
          </p:nvSpPr>
          <p:spPr bwMode="auto">
            <a:xfrm>
              <a:off x="163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5" name="Rectangle 684"/>
            <p:cNvSpPr>
              <a:spLocks noChangeArrowheads="1"/>
            </p:cNvSpPr>
            <p:nvPr/>
          </p:nvSpPr>
          <p:spPr bwMode="auto">
            <a:xfrm>
              <a:off x="168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6" name="Rectangle 685"/>
            <p:cNvSpPr>
              <a:spLocks noChangeArrowheads="1"/>
            </p:cNvSpPr>
            <p:nvPr/>
          </p:nvSpPr>
          <p:spPr bwMode="auto">
            <a:xfrm>
              <a:off x="158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7" name="Rectangle 686"/>
            <p:cNvSpPr>
              <a:spLocks noChangeArrowheads="1"/>
            </p:cNvSpPr>
            <p:nvPr/>
          </p:nvSpPr>
          <p:spPr bwMode="auto">
            <a:xfrm>
              <a:off x="163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8" name="Rectangle 687"/>
            <p:cNvSpPr>
              <a:spLocks noChangeArrowheads="1"/>
            </p:cNvSpPr>
            <p:nvPr/>
          </p:nvSpPr>
          <p:spPr bwMode="auto">
            <a:xfrm>
              <a:off x="168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79" name="Rectangle 688"/>
            <p:cNvSpPr>
              <a:spLocks noChangeArrowheads="1"/>
            </p:cNvSpPr>
            <p:nvPr/>
          </p:nvSpPr>
          <p:spPr bwMode="auto">
            <a:xfrm>
              <a:off x="158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0" name="Rectangle 689"/>
            <p:cNvSpPr>
              <a:spLocks noChangeArrowheads="1"/>
            </p:cNvSpPr>
            <p:nvPr/>
          </p:nvSpPr>
          <p:spPr bwMode="auto">
            <a:xfrm>
              <a:off x="163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1" name="Rectangle 690"/>
            <p:cNvSpPr>
              <a:spLocks noChangeArrowheads="1"/>
            </p:cNvSpPr>
            <p:nvPr/>
          </p:nvSpPr>
          <p:spPr bwMode="auto">
            <a:xfrm>
              <a:off x="168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2" name="Rectangle 691"/>
            <p:cNvSpPr>
              <a:spLocks noChangeArrowheads="1"/>
            </p:cNvSpPr>
            <p:nvPr/>
          </p:nvSpPr>
          <p:spPr bwMode="auto">
            <a:xfrm>
              <a:off x="158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3" name="Rectangle 692"/>
            <p:cNvSpPr>
              <a:spLocks noChangeArrowheads="1"/>
            </p:cNvSpPr>
            <p:nvPr/>
          </p:nvSpPr>
          <p:spPr bwMode="auto">
            <a:xfrm>
              <a:off x="163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4" name="Rectangle 693"/>
            <p:cNvSpPr>
              <a:spLocks noChangeArrowheads="1"/>
            </p:cNvSpPr>
            <p:nvPr/>
          </p:nvSpPr>
          <p:spPr bwMode="auto">
            <a:xfrm>
              <a:off x="168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5" name="Rectangle 694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6" name="Rectangle 695"/>
            <p:cNvSpPr>
              <a:spLocks noChangeArrowheads="1"/>
            </p:cNvSpPr>
            <p:nvPr/>
          </p:nvSpPr>
          <p:spPr bwMode="auto">
            <a:xfrm>
              <a:off x="163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7" name="Rectangle 696"/>
            <p:cNvSpPr>
              <a:spLocks noChangeArrowheads="1"/>
            </p:cNvSpPr>
            <p:nvPr/>
          </p:nvSpPr>
          <p:spPr bwMode="auto">
            <a:xfrm>
              <a:off x="168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8" name="Rectangle 697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89" name="Rectangle 698"/>
            <p:cNvSpPr>
              <a:spLocks noChangeArrowheads="1"/>
            </p:cNvSpPr>
            <p:nvPr/>
          </p:nvSpPr>
          <p:spPr bwMode="auto">
            <a:xfrm>
              <a:off x="163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90" name="Rectangle 699"/>
            <p:cNvSpPr>
              <a:spLocks noChangeArrowheads="1"/>
            </p:cNvSpPr>
            <p:nvPr/>
          </p:nvSpPr>
          <p:spPr bwMode="auto">
            <a:xfrm>
              <a:off x="168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91" name="Rectangle 700"/>
            <p:cNvSpPr>
              <a:spLocks noChangeArrowheads="1"/>
            </p:cNvSpPr>
            <p:nvPr/>
          </p:nvSpPr>
          <p:spPr bwMode="auto">
            <a:xfrm>
              <a:off x="528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703"/>
          <p:cNvGrpSpPr>
            <a:grpSpLocks/>
          </p:cNvGrpSpPr>
          <p:nvPr/>
        </p:nvGrpSpPr>
        <p:grpSpPr bwMode="auto">
          <a:xfrm>
            <a:off x="3721100" y="2786062"/>
            <a:ext cx="1828800" cy="762000"/>
            <a:chOff x="2064" y="1632"/>
            <a:chExt cx="1152" cy="480"/>
          </a:xfrm>
        </p:grpSpPr>
        <p:sp>
          <p:nvSpPr>
            <p:cNvPr id="60606" name="Rectangle 704"/>
            <p:cNvSpPr>
              <a:spLocks noChangeArrowheads="1"/>
            </p:cNvSpPr>
            <p:nvPr/>
          </p:nvSpPr>
          <p:spPr bwMode="auto">
            <a:xfrm>
              <a:off x="206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07" name="Rectangle 705"/>
            <p:cNvSpPr>
              <a:spLocks noChangeArrowheads="1"/>
            </p:cNvSpPr>
            <p:nvPr/>
          </p:nvSpPr>
          <p:spPr bwMode="auto">
            <a:xfrm>
              <a:off x="2256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08" name="Rectangle 706"/>
            <p:cNvSpPr>
              <a:spLocks noChangeArrowheads="1"/>
            </p:cNvSpPr>
            <p:nvPr/>
          </p:nvSpPr>
          <p:spPr bwMode="auto">
            <a:xfrm>
              <a:off x="2448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09" name="Rectangle 707"/>
            <p:cNvSpPr>
              <a:spLocks noChangeArrowheads="1"/>
            </p:cNvSpPr>
            <p:nvPr/>
          </p:nvSpPr>
          <p:spPr bwMode="auto">
            <a:xfrm>
              <a:off x="206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0" name="Rectangle 708"/>
            <p:cNvSpPr>
              <a:spLocks noChangeArrowheads="1"/>
            </p:cNvSpPr>
            <p:nvPr/>
          </p:nvSpPr>
          <p:spPr bwMode="auto">
            <a:xfrm>
              <a:off x="2256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1" name="Rectangle 709"/>
            <p:cNvSpPr>
              <a:spLocks noChangeArrowheads="1"/>
            </p:cNvSpPr>
            <p:nvPr/>
          </p:nvSpPr>
          <p:spPr bwMode="auto">
            <a:xfrm>
              <a:off x="2448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2" name="Rectangle 710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3" name="Rectangle 711"/>
            <p:cNvSpPr>
              <a:spLocks noChangeArrowheads="1"/>
            </p:cNvSpPr>
            <p:nvPr/>
          </p:nvSpPr>
          <p:spPr bwMode="auto">
            <a:xfrm>
              <a:off x="2256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4" name="Rectangle 712"/>
            <p:cNvSpPr>
              <a:spLocks noChangeArrowheads="1"/>
            </p:cNvSpPr>
            <p:nvPr/>
          </p:nvSpPr>
          <p:spPr bwMode="auto">
            <a:xfrm>
              <a:off x="2448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5" name="Rectangle 713"/>
            <p:cNvSpPr>
              <a:spLocks noChangeArrowheads="1"/>
            </p:cNvSpPr>
            <p:nvPr/>
          </p:nvSpPr>
          <p:spPr bwMode="auto">
            <a:xfrm>
              <a:off x="206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6" name="Rectangle 714"/>
            <p:cNvSpPr>
              <a:spLocks noChangeArrowheads="1"/>
            </p:cNvSpPr>
            <p:nvPr/>
          </p:nvSpPr>
          <p:spPr bwMode="auto">
            <a:xfrm>
              <a:off x="2256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7" name="Rectangle 715"/>
            <p:cNvSpPr>
              <a:spLocks noChangeArrowheads="1"/>
            </p:cNvSpPr>
            <p:nvPr/>
          </p:nvSpPr>
          <p:spPr bwMode="auto">
            <a:xfrm>
              <a:off x="2448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8" name="Rectangle 716"/>
            <p:cNvSpPr>
              <a:spLocks noChangeArrowheads="1"/>
            </p:cNvSpPr>
            <p:nvPr/>
          </p:nvSpPr>
          <p:spPr bwMode="auto">
            <a:xfrm>
              <a:off x="206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19" name="Rectangle 717"/>
            <p:cNvSpPr>
              <a:spLocks noChangeArrowheads="1"/>
            </p:cNvSpPr>
            <p:nvPr/>
          </p:nvSpPr>
          <p:spPr bwMode="auto">
            <a:xfrm>
              <a:off x="2256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0" name="Rectangle 718"/>
            <p:cNvSpPr>
              <a:spLocks noChangeArrowheads="1"/>
            </p:cNvSpPr>
            <p:nvPr/>
          </p:nvSpPr>
          <p:spPr bwMode="auto">
            <a:xfrm>
              <a:off x="2448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1" name="Rectangle 719"/>
            <p:cNvSpPr>
              <a:spLocks noChangeArrowheads="1"/>
            </p:cNvSpPr>
            <p:nvPr/>
          </p:nvSpPr>
          <p:spPr bwMode="auto">
            <a:xfrm>
              <a:off x="2640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2" name="Rectangle 720"/>
            <p:cNvSpPr>
              <a:spLocks noChangeArrowheads="1"/>
            </p:cNvSpPr>
            <p:nvPr/>
          </p:nvSpPr>
          <p:spPr bwMode="auto">
            <a:xfrm>
              <a:off x="2832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3" name="Rectangle 721"/>
            <p:cNvSpPr>
              <a:spLocks noChangeArrowheads="1"/>
            </p:cNvSpPr>
            <p:nvPr/>
          </p:nvSpPr>
          <p:spPr bwMode="auto">
            <a:xfrm>
              <a:off x="3024" y="1632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4" name="Rectangle 722"/>
            <p:cNvSpPr>
              <a:spLocks noChangeArrowheads="1"/>
            </p:cNvSpPr>
            <p:nvPr/>
          </p:nvSpPr>
          <p:spPr bwMode="auto">
            <a:xfrm>
              <a:off x="2640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5" name="Rectangle 723"/>
            <p:cNvSpPr>
              <a:spLocks noChangeArrowheads="1"/>
            </p:cNvSpPr>
            <p:nvPr/>
          </p:nvSpPr>
          <p:spPr bwMode="auto">
            <a:xfrm>
              <a:off x="2832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6" name="Rectangle 724"/>
            <p:cNvSpPr>
              <a:spLocks noChangeArrowheads="1"/>
            </p:cNvSpPr>
            <p:nvPr/>
          </p:nvSpPr>
          <p:spPr bwMode="auto">
            <a:xfrm>
              <a:off x="3024" y="1728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7" name="Rectangle 725"/>
            <p:cNvSpPr>
              <a:spLocks noChangeArrowheads="1"/>
            </p:cNvSpPr>
            <p:nvPr/>
          </p:nvSpPr>
          <p:spPr bwMode="auto">
            <a:xfrm>
              <a:off x="2640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8" name="Rectangle 726"/>
            <p:cNvSpPr>
              <a:spLocks noChangeArrowheads="1"/>
            </p:cNvSpPr>
            <p:nvPr/>
          </p:nvSpPr>
          <p:spPr bwMode="auto">
            <a:xfrm>
              <a:off x="2832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29" name="Rectangle 727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30" name="Rectangle 728"/>
            <p:cNvSpPr>
              <a:spLocks noChangeArrowheads="1"/>
            </p:cNvSpPr>
            <p:nvPr/>
          </p:nvSpPr>
          <p:spPr bwMode="auto">
            <a:xfrm>
              <a:off x="2640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31" name="Rectangle 729"/>
            <p:cNvSpPr>
              <a:spLocks noChangeArrowheads="1"/>
            </p:cNvSpPr>
            <p:nvPr/>
          </p:nvSpPr>
          <p:spPr bwMode="auto">
            <a:xfrm>
              <a:off x="2832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32" name="Rectangle 730"/>
            <p:cNvSpPr>
              <a:spLocks noChangeArrowheads="1"/>
            </p:cNvSpPr>
            <p:nvPr/>
          </p:nvSpPr>
          <p:spPr bwMode="auto">
            <a:xfrm>
              <a:off x="3024" y="1920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33" name="Rectangle 731"/>
            <p:cNvSpPr>
              <a:spLocks noChangeArrowheads="1"/>
            </p:cNvSpPr>
            <p:nvPr/>
          </p:nvSpPr>
          <p:spPr bwMode="auto">
            <a:xfrm>
              <a:off x="2640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34" name="Rectangle 732"/>
            <p:cNvSpPr>
              <a:spLocks noChangeArrowheads="1"/>
            </p:cNvSpPr>
            <p:nvPr/>
          </p:nvSpPr>
          <p:spPr bwMode="auto">
            <a:xfrm>
              <a:off x="2832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35" name="Rectangle 733"/>
            <p:cNvSpPr>
              <a:spLocks noChangeArrowheads="1"/>
            </p:cNvSpPr>
            <p:nvPr/>
          </p:nvSpPr>
          <p:spPr bwMode="auto">
            <a:xfrm>
              <a:off x="3024" y="2016"/>
              <a:ext cx="4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36" name="Rectangle 734"/>
            <p:cNvSpPr>
              <a:spLocks noChangeArrowheads="1"/>
            </p:cNvSpPr>
            <p:nvPr/>
          </p:nvSpPr>
          <p:spPr bwMode="auto">
            <a:xfrm>
              <a:off x="2064" y="1632"/>
              <a:ext cx="1152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520" name="Rectangle 738"/>
          <p:cNvSpPr>
            <a:spLocks noChangeArrowheads="1"/>
          </p:cNvSpPr>
          <p:nvPr/>
        </p:nvSpPr>
        <p:spPr bwMode="auto">
          <a:xfrm>
            <a:off x="6191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1" name="Rectangle 739"/>
          <p:cNvSpPr>
            <a:spLocks noChangeArrowheads="1"/>
          </p:cNvSpPr>
          <p:nvPr/>
        </p:nvSpPr>
        <p:spPr bwMode="auto">
          <a:xfrm>
            <a:off x="6267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2" name="Rectangle 740"/>
          <p:cNvSpPr>
            <a:spLocks noChangeArrowheads="1"/>
          </p:cNvSpPr>
          <p:nvPr/>
        </p:nvSpPr>
        <p:spPr bwMode="auto">
          <a:xfrm>
            <a:off x="6343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3" name="Rectangle 741"/>
          <p:cNvSpPr>
            <a:spLocks noChangeArrowheads="1"/>
          </p:cNvSpPr>
          <p:nvPr/>
        </p:nvSpPr>
        <p:spPr bwMode="auto">
          <a:xfrm>
            <a:off x="6419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4" name="Rectangle 742"/>
          <p:cNvSpPr>
            <a:spLocks noChangeArrowheads="1"/>
          </p:cNvSpPr>
          <p:nvPr/>
        </p:nvSpPr>
        <p:spPr bwMode="auto">
          <a:xfrm>
            <a:off x="6496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5" name="Rectangle 743"/>
          <p:cNvSpPr>
            <a:spLocks noChangeArrowheads="1"/>
          </p:cNvSpPr>
          <p:nvPr/>
        </p:nvSpPr>
        <p:spPr bwMode="auto">
          <a:xfrm>
            <a:off x="6572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6" name="Rectangle 744"/>
          <p:cNvSpPr>
            <a:spLocks noChangeArrowheads="1"/>
          </p:cNvSpPr>
          <p:nvPr/>
        </p:nvSpPr>
        <p:spPr bwMode="auto">
          <a:xfrm>
            <a:off x="6648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7" name="Rectangle 745"/>
          <p:cNvSpPr>
            <a:spLocks noChangeArrowheads="1"/>
          </p:cNvSpPr>
          <p:nvPr/>
        </p:nvSpPr>
        <p:spPr bwMode="auto">
          <a:xfrm>
            <a:off x="6724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8" name="Rectangle 746"/>
          <p:cNvSpPr>
            <a:spLocks noChangeArrowheads="1"/>
          </p:cNvSpPr>
          <p:nvPr/>
        </p:nvSpPr>
        <p:spPr bwMode="auto">
          <a:xfrm>
            <a:off x="6800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29" name="Rectangle 747"/>
          <p:cNvSpPr>
            <a:spLocks noChangeArrowheads="1"/>
          </p:cNvSpPr>
          <p:nvPr/>
        </p:nvSpPr>
        <p:spPr bwMode="auto">
          <a:xfrm>
            <a:off x="6877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0" name="Rectangle 748"/>
          <p:cNvSpPr>
            <a:spLocks noChangeArrowheads="1"/>
          </p:cNvSpPr>
          <p:nvPr/>
        </p:nvSpPr>
        <p:spPr bwMode="auto">
          <a:xfrm>
            <a:off x="6953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1" name="Rectangle 749"/>
          <p:cNvSpPr>
            <a:spLocks noChangeArrowheads="1"/>
          </p:cNvSpPr>
          <p:nvPr/>
        </p:nvSpPr>
        <p:spPr bwMode="auto">
          <a:xfrm>
            <a:off x="6191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2" name="Rectangle 750"/>
          <p:cNvSpPr>
            <a:spLocks noChangeArrowheads="1"/>
          </p:cNvSpPr>
          <p:nvPr/>
        </p:nvSpPr>
        <p:spPr bwMode="auto">
          <a:xfrm>
            <a:off x="6267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3" name="Rectangle 751"/>
          <p:cNvSpPr>
            <a:spLocks noChangeArrowheads="1"/>
          </p:cNvSpPr>
          <p:nvPr/>
        </p:nvSpPr>
        <p:spPr bwMode="auto">
          <a:xfrm>
            <a:off x="6343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4" name="Rectangle 752"/>
          <p:cNvSpPr>
            <a:spLocks noChangeArrowheads="1"/>
          </p:cNvSpPr>
          <p:nvPr/>
        </p:nvSpPr>
        <p:spPr bwMode="auto">
          <a:xfrm>
            <a:off x="6419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5" name="Rectangle 753"/>
          <p:cNvSpPr>
            <a:spLocks noChangeArrowheads="1"/>
          </p:cNvSpPr>
          <p:nvPr/>
        </p:nvSpPr>
        <p:spPr bwMode="auto">
          <a:xfrm>
            <a:off x="6572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6" name="Rectangle 754"/>
          <p:cNvSpPr>
            <a:spLocks noChangeArrowheads="1"/>
          </p:cNvSpPr>
          <p:nvPr/>
        </p:nvSpPr>
        <p:spPr bwMode="auto">
          <a:xfrm>
            <a:off x="6648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7" name="Rectangle 755"/>
          <p:cNvSpPr>
            <a:spLocks noChangeArrowheads="1"/>
          </p:cNvSpPr>
          <p:nvPr/>
        </p:nvSpPr>
        <p:spPr bwMode="auto">
          <a:xfrm>
            <a:off x="6724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8" name="Rectangle 756"/>
          <p:cNvSpPr>
            <a:spLocks noChangeArrowheads="1"/>
          </p:cNvSpPr>
          <p:nvPr/>
        </p:nvSpPr>
        <p:spPr bwMode="auto">
          <a:xfrm>
            <a:off x="6800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39" name="Rectangle 757"/>
          <p:cNvSpPr>
            <a:spLocks noChangeArrowheads="1"/>
          </p:cNvSpPr>
          <p:nvPr/>
        </p:nvSpPr>
        <p:spPr bwMode="auto">
          <a:xfrm>
            <a:off x="6877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0" name="Rectangle 758"/>
          <p:cNvSpPr>
            <a:spLocks noChangeArrowheads="1"/>
          </p:cNvSpPr>
          <p:nvPr/>
        </p:nvSpPr>
        <p:spPr bwMode="auto">
          <a:xfrm>
            <a:off x="6953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1" name="Rectangle 759"/>
          <p:cNvSpPr>
            <a:spLocks noChangeArrowheads="1"/>
          </p:cNvSpPr>
          <p:nvPr/>
        </p:nvSpPr>
        <p:spPr bwMode="auto">
          <a:xfrm>
            <a:off x="61912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2" name="Rectangle 760"/>
          <p:cNvSpPr>
            <a:spLocks noChangeArrowheads="1"/>
          </p:cNvSpPr>
          <p:nvPr/>
        </p:nvSpPr>
        <p:spPr bwMode="auto">
          <a:xfrm>
            <a:off x="62674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3" name="Rectangle 761"/>
          <p:cNvSpPr>
            <a:spLocks noChangeArrowheads="1"/>
          </p:cNvSpPr>
          <p:nvPr/>
        </p:nvSpPr>
        <p:spPr bwMode="auto">
          <a:xfrm>
            <a:off x="6877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4" name="Rectangle 762"/>
          <p:cNvSpPr>
            <a:spLocks noChangeArrowheads="1"/>
          </p:cNvSpPr>
          <p:nvPr/>
        </p:nvSpPr>
        <p:spPr bwMode="auto">
          <a:xfrm>
            <a:off x="69532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5" name="Rectangle 763"/>
          <p:cNvSpPr>
            <a:spLocks noChangeArrowheads="1"/>
          </p:cNvSpPr>
          <p:nvPr/>
        </p:nvSpPr>
        <p:spPr bwMode="auto">
          <a:xfrm>
            <a:off x="6267450" y="3014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6" name="Rectangle 764"/>
          <p:cNvSpPr>
            <a:spLocks noChangeArrowheads="1"/>
          </p:cNvSpPr>
          <p:nvPr/>
        </p:nvSpPr>
        <p:spPr bwMode="auto">
          <a:xfrm>
            <a:off x="64960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7" name="Rectangle 765"/>
          <p:cNvSpPr>
            <a:spLocks noChangeArrowheads="1"/>
          </p:cNvSpPr>
          <p:nvPr/>
        </p:nvSpPr>
        <p:spPr bwMode="auto">
          <a:xfrm>
            <a:off x="65722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8" name="Rectangle 766"/>
          <p:cNvSpPr>
            <a:spLocks noChangeArrowheads="1"/>
          </p:cNvSpPr>
          <p:nvPr/>
        </p:nvSpPr>
        <p:spPr bwMode="auto">
          <a:xfrm>
            <a:off x="66484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49" name="Rectangle 767"/>
          <p:cNvSpPr>
            <a:spLocks noChangeArrowheads="1"/>
          </p:cNvSpPr>
          <p:nvPr/>
        </p:nvSpPr>
        <p:spPr bwMode="auto">
          <a:xfrm>
            <a:off x="67246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0" name="Rectangle 768"/>
          <p:cNvSpPr>
            <a:spLocks noChangeArrowheads="1"/>
          </p:cNvSpPr>
          <p:nvPr/>
        </p:nvSpPr>
        <p:spPr bwMode="auto">
          <a:xfrm>
            <a:off x="68008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1" name="Rectangle 769"/>
          <p:cNvSpPr>
            <a:spLocks noChangeArrowheads="1"/>
          </p:cNvSpPr>
          <p:nvPr/>
        </p:nvSpPr>
        <p:spPr bwMode="auto">
          <a:xfrm>
            <a:off x="6191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2" name="Rectangle 770"/>
          <p:cNvSpPr>
            <a:spLocks noChangeArrowheads="1"/>
          </p:cNvSpPr>
          <p:nvPr/>
        </p:nvSpPr>
        <p:spPr bwMode="auto">
          <a:xfrm>
            <a:off x="6267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3" name="Rectangle 771"/>
          <p:cNvSpPr>
            <a:spLocks noChangeArrowheads="1"/>
          </p:cNvSpPr>
          <p:nvPr/>
        </p:nvSpPr>
        <p:spPr bwMode="auto">
          <a:xfrm>
            <a:off x="6343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4" name="Rectangle 772"/>
          <p:cNvSpPr>
            <a:spLocks noChangeArrowheads="1"/>
          </p:cNvSpPr>
          <p:nvPr/>
        </p:nvSpPr>
        <p:spPr bwMode="auto">
          <a:xfrm>
            <a:off x="6419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5" name="Rectangle 773"/>
          <p:cNvSpPr>
            <a:spLocks noChangeArrowheads="1"/>
          </p:cNvSpPr>
          <p:nvPr/>
        </p:nvSpPr>
        <p:spPr bwMode="auto">
          <a:xfrm>
            <a:off x="6496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6" name="Rectangle 774"/>
          <p:cNvSpPr>
            <a:spLocks noChangeArrowheads="1"/>
          </p:cNvSpPr>
          <p:nvPr/>
        </p:nvSpPr>
        <p:spPr bwMode="auto">
          <a:xfrm>
            <a:off x="6572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7" name="Rectangle 775"/>
          <p:cNvSpPr>
            <a:spLocks noChangeArrowheads="1"/>
          </p:cNvSpPr>
          <p:nvPr/>
        </p:nvSpPr>
        <p:spPr bwMode="auto">
          <a:xfrm>
            <a:off x="6648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8" name="Rectangle 776"/>
          <p:cNvSpPr>
            <a:spLocks noChangeArrowheads="1"/>
          </p:cNvSpPr>
          <p:nvPr/>
        </p:nvSpPr>
        <p:spPr bwMode="auto">
          <a:xfrm>
            <a:off x="6724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59" name="Rectangle 777"/>
          <p:cNvSpPr>
            <a:spLocks noChangeArrowheads="1"/>
          </p:cNvSpPr>
          <p:nvPr/>
        </p:nvSpPr>
        <p:spPr bwMode="auto">
          <a:xfrm>
            <a:off x="6800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0" name="Rectangle 778"/>
          <p:cNvSpPr>
            <a:spLocks noChangeArrowheads="1"/>
          </p:cNvSpPr>
          <p:nvPr/>
        </p:nvSpPr>
        <p:spPr bwMode="auto">
          <a:xfrm>
            <a:off x="6877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1" name="Rectangle 779"/>
          <p:cNvSpPr>
            <a:spLocks noChangeArrowheads="1"/>
          </p:cNvSpPr>
          <p:nvPr/>
        </p:nvSpPr>
        <p:spPr bwMode="auto">
          <a:xfrm>
            <a:off x="6953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2" name="Rectangle 780"/>
          <p:cNvSpPr>
            <a:spLocks noChangeArrowheads="1"/>
          </p:cNvSpPr>
          <p:nvPr/>
        </p:nvSpPr>
        <p:spPr bwMode="auto">
          <a:xfrm>
            <a:off x="7029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3" name="Rectangle 781"/>
          <p:cNvSpPr>
            <a:spLocks noChangeArrowheads="1"/>
          </p:cNvSpPr>
          <p:nvPr/>
        </p:nvSpPr>
        <p:spPr bwMode="auto">
          <a:xfrm>
            <a:off x="7105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4" name="Rectangle 782"/>
          <p:cNvSpPr>
            <a:spLocks noChangeArrowheads="1"/>
          </p:cNvSpPr>
          <p:nvPr/>
        </p:nvSpPr>
        <p:spPr bwMode="auto">
          <a:xfrm>
            <a:off x="7181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5" name="Rectangle 783"/>
          <p:cNvSpPr>
            <a:spLocks noChangeArrowheads="1"/>
          </p:cNvSpPr>
          <p:nvPr/>
        </p:nvSpPr>
        <p:spPr bwMode="auto">
          <a:xfrm>
            <a:off x="7258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6" name="Rectangle 784"/>
          <p:cNvSpPr>
            <a:spLocks noChangeArrowheads="1"/>
          </p:cNvSpPr>
          <p:nvPr/>
        </p:nvSpPr>
        <p:spPr bwMode="auto">
          <a:xfrm>
            <a:off x="7334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7" name="Rectangle 785"/>
          <p:cNvSpPr>
            <a:spLocks noChangeArrowheads="1"/>
          </p:cNvSpPr>
          <p:nvPr/>
        </p:nvSpPr>
        <p:spPr bwMode="auto">
          <a:xfrm>
            <a:off x="7410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8" name="Rectangle 786"/>
          <p:cNvSpPr>
            <a:spLocks noChangeArrowheads="1"/>
          </p:cNvSpPr>
          <p:nvPr/>
        </p:nvSpPr>
        <p:spPr bwMode="auto">
          <a:xfrm>
            <a:off x="7486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69" name="Rectangle 787"/>
          <p:cNvSpPr>
            <a:spLocks noChangeArrowheads="1"/>
          </p:cNvSpPr>
          <p:nvPr/>
        </p:nvSpPr>
        <p:spPr bwMode="auto">
          <a:xfrm>
            <a:off x="7562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0" name="Rectangle 788"/>
          <p:cNvSpPr>
            <a:spLocks noChangeArrowheads="1"/>
          </p:cNvSpPr>
          <p:nvPr/>
        </p:nvSpPr>
        <p:spPr bwMode="auto">
          <a:xfrm>
            <a:off x="7639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1" name="Rectangle 789"/>
          <p:cNvSpPr>
            <a:spLocks noChangeArrowheads="1"/>
          </p:cNvSpPr>
          <p:nvPr/>
        </p:nvSpPr>
        <p:spPr bwMode="auto">
          <a:xfrm>
            <a:off x="77152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2" name="Rectangle 790"/>
          <p:cNvSpPr>
            <a:spLocks noChangeArrowheads="1"/>
          </p:cNvSpPr>
          <p:nvPr/>
        </p:nvSpPr>
        <p:spPr bwMode="auto">
          <a:xfrm>
            <a:off x="77914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3" name="Rectangle 791"/>
          <p:cNvSpPr>
            <a:spLocks noChangeArrowheads="1"/>
          </p:cNvSpPr>
          <p:nvPr/>
        </p:nvSpPr>
        <p:spPr bwMode="auto">
          <a:xfrm>
            <a:off x="70294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4" name="Rectangle 792"/>
          <p:cNvSpPr>
            <a:spLocks noChangeArrowheads="1"/>
          </p:cNvSpPr>
          <p:nvPr/>
        </p:nvSpPr>
        <p:spPr bwMode="auto">
          <a:xfrm>
            <a:off x="7105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5" name="Rectangle 793"/>
          <p:cNvSpPr>
            <a:spLocks noChangeArrowheads="1"/>
          </p:cNvSpPr>
          <p:nvPr/>
        </p:nvSpPr>
        <p:spPr bwMode="auto">
          <a:xfrm>
            <a:off x="7181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6" name="Rectangle 794"/>
          <p:cNvSpPr>
            <a:spLocks noChangeArrowheads="1"/>
          </p:cNvSpPr>
          <p:nvPr/>
        </p:nvSpPr>
        <p:spPr bwMode="auto">
          <a:xfrm>
            <a:off x="7258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7" name="Rectangle 795"/>
          <p:cNvSpPr>
            <a:spLocks noChangeArrowheads="1"/>
          </p:cNvSpPr>
          <p:nvPr/>
        </p:nvSpPr>
        <p:spPr bwMode="auto">
          <a:xfrm>
            <a:off x="73342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8" name="Rectangle 796"/>
          <p:cNvSpPr>
            <a:spLocks noChangeArrowheads="1"/>
          </p:cNvSpPr>
          <p:nvPr/>
        </p:nvSpPr>
        <p:spPr bwMode="auto">
          <a:xfrm>
            <a:off x="70294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79" name="Rectangle 797"/>
          <p:cNvSpPr>
            <a:spLocks noChangeArrowheads="1"/>
          </p:cNvSpPr>
          <p:nvPr/>
        </p:nvSpPr>
        <p:spPr bwMode="auto">
          <a:xfrm>
            <a:off x="71056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0" name="Rectangle 798"/>
          <p:cNvSpPr>
            <a:spLocks noChangeArrowheads="1"/>
          </p:cNvSpPr>
          <p:nvPr/>
        </p:nvSpPr>
        <p:spPr bwMode="auto">
          <a:xfrm>
            <a:off x="71818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1" name="Rectangle 799"/>
          <p:cNvSpPr>
            <a:spLocks noChangeArrowheads="1"/>
          </p:cNvSpPr>
          <p:nvPr/>
        </p:nvSpPr>
        <p:spPr bwMode="auto">
          <a:xfrm>
            <a:off x="7258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2" name="Rectangle 800"/>
          <p:cNvSpPr>
            <a:spLocks noChangeArrowheads="1"/>
          </p:cNvSpPr>
          <p:nvPr/>
        </p:nvSpPr>
        <p:spPr bwMode="auto">
          <a:xfrm>
            <a:off x="7258050" y="3014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3" name="Rectangle 801"/>
          <p:cNvSpPr>
            <a:spLocks noChangeArrowheads="1"/>
          </p:cNvSpPr>
          <p:nvPr/>
        </p:nvSpPr>
        <p:spPr bwMode="auto">
          <a:xfrm>
            <a:off x="72580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4" name="Rectangle 802"/>
          <p:cNvSpPr>
            <a:spLocks noChangeArrowheads="1"/>
          </p:cNvSpPr>
          <p:nvPr/>
        </p:nvSpPr>
        <p:spPr bwMode="auto">
          <a:xfrm>
            <a:off x="73342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5" name="Rectangle 803"/>
          <p:cNvSpPr>
            <a:spLocks noChangeArrowheads="1"/>
          </p:cNvSpPr>
          <p:nvPr/>
        </p:nvSpPr>
        <p:spPr bwMode="auto">
          <a:xfrm>
            <a:off x="7410450" y="33956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6" name="Rectangle 804"/>
          <p:cNvSpPr>
            <a:spLocks noChangeArrowheads="1"/>
          </p:cNvSpPr>
          <p:nvPr/>
        </p:nvSpPr>
        <p:spPr bwMode="auto">
          <a:xfrm>
            <a:off x="7029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7" name="Rectangle 805"/>
          <p:cNvSpPr>
            <a:spLocks noChangeArrowheads="1"/>
          </p:cNvSpPr>
          <p:nvPr/>
        </p:nvSpPr>
        <p:spPr bwMode="auto">
          <a:xfrm>
            <a:off x="7105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8" name="Rectangle 806"/>
          <p:cNvSpPr>
            <a:spLocks noChangeArrowheads="1"/>
          </p:cNvSpPr>
          <p:nvPr/>
        </p:nvSpPr>
        <p:spPr bwMode="auto">
          <a:xfrm>
            <a:off x="7181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89" name="Rectangle 807"/>
          <p:cNvSpPr>
            <a:spLocks noChangeArrowheads="1"/>
          </p:cNvSpPr>
          <p:nvPr/>
        </p:nvSpPr>
        <p:spPr bwMode="auto">
          <a:xfrm>
            <a:off x="7258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0" name="Rectangle 808"/>
          <p:cNvSpPr>
            <a:spLocks noChangeArrowheads="1"/>
          </p:cNvSpPr>
          <p:nvPr/>
        </p:nvSpPr>
        <p:spPr bwMode="auto">
          <a:xfrm>
            <a:off x="73342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1" name="Rectangle 809"/>
          <p:cNvSpPr>
            <a:spLocks noChangeArrowheads="1"/>
          </p:cNvSpPr>
          <p:nvPr/>
        </p:nvSpPr>
        <p:spPr bwMode="auto">
          <a:xfrm>
            <a:off x="74104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2" name="Rectangle 810"/>
          <p:cNvSpPr>
            <a:spLocks noChangeArrowheads="1"/>
          </p:cNvSpPr>
          <p:nvPr/>
        </p:nvSpPr>
        <p:spPr bwMode="auto">
          <a:xfrm>
            <a:off x="74866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3" name="Rectangle 811"/>
          <p:cNvSpPr>
            <a:spLocks noChangeArrowheads="1"/>
          </p:cNvSpPr>
          <p:nvPr/>
        </p:nvSpPr>
        <p:spPr bwMode="auto">
          <a:xfrm>
            <a:off x="75628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4" name="Rectangle 812"/>
          <p:cNvSpPr>
            <a:spLocks noChangeArrowheads="1"/>
          </p:cNvSpPr>
          <p:nvPr/>
        </p:nvSpPr>
        <p:spPr bwMode="auto">
          <a:xfrm>
            <a:off x="7639050" y="34718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6" name="Rectangle 814"/>
          <p:cNvSpPr>
            <a:spLocks noChangeArrowheads="1"/>
          </p:cNvSpPr>
          <p:nvPr/>
        </p:nvSpPr>
        <p:spPr bwMode="auto">
          <a:xfrm>
            <a:off x="78676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7" name="Rectangle 815"/>
          <p:cNvSpPr>
            <a:spLocks noChangeArrowheads="1"/>
          </p:cNvSpPr>
          <p:nvPr/>
        </p:nvSpPr>
        <p:spPr bwMode="auto">
          <a:xfrm>
            <a:off x="79438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8" name="Rectangle 816"/>
          <p:cNvSpPr>
            <a:spLocks noChangeArrowheads="1"/>
          </p:cNvSpPr>
          <p:nvPr/>
        </p:nvSpPr>
        <p:spPr bwMode="auto">
          <a:xfrm>
            <a:off x="8020050" y="27860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99" name="Rectangle 817"/>
          <p:cNvSpPr>
            <a:spLocks noChangeArrowheads="1"/>
          </p:cNvSpPr>
          <p:nvPr/>
        </p:nvSpPr>
        <p:spPr bwMode="auto">
          <a:xfrm>
            <a:off x="78676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00" name="Rectangle 818"/>
          <p:cNvSpPr>
            <a:spLocks noChangeArrowheads="1"/>
          </p:cNvSpPr>
          <p:nvPr/>
        </p:nvSpPr>
        <p:spPr bwMode="auto">
          <a:xfrm>
            <a:off x="79438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01" name="Rectangle 819"/>
          <p:cNvSpPr>
            <a:spLocks noChangeArrowheads="1"/>
          </p:cNvSpPr>
          <p:nvPr/>
        </p:nvSpPr>
        <p:spPr bwMode="auto">
          <a:xfrm>
            <a:off x="8020050" y="28622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02" name="Rectangle 820"/>
          <p:cNvSpPr>
            <a:spLocks noChangeArrowheads="1"/>
          </p:cNvSpPr>
          <p:nvPr/>
        </p:nvSpPr>
        <p:spPr bwMode="auto">
          <a:xfrm>
            <a:off x="79438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03" name="Rectangle 821"/>
          <p:cNvSpPr>
            <a:spLocks noChangeArrowheads="1"/>
          </p:cNvSpPr>
          <p:nvPr/>
        </p:nvSpPr>
        <p:spPr bwMode="auto">
          <a:xfrm>
            <a:off x="8020050" y="2938464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" name="Group 824"/>
          <p:cNvGrpSpPr>
            <a:grpSpLocks/>
          </p:cNvGrpSpPr>
          <p:nvPr/>
        </p:nvGrpSpPr>
        <p:grpSpPr bwMode="auto">
          <a:xfrm>
            <a:off x="946150" y="2590800"/>
            <a:ext cx="2330450" cy="1152525"/>
            <a:chOff x="3764" y="1632"/>
            <a:chExt cx="1468" cy="726"/>
          </a:xfrm>
        </p:grpSpPr>
        <p:sp>
          <p:nvSpPr>
            <p:cNvPr id="60507" name="Rectangle 825"/>
            <p:cNvSpPr>
              <a:spLocks noChangeArrowheads="1"/>
            </p:cNvSpPr>
            <p:nvPr/>
          </p:nvSpPr>
          <p:spPr bwMode="auto">
            <a:xfrm>
              <a:off x="3900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08" name="Rectangle 826"/>
            <p:cNvSpPr>
              <a:spLocks noChangeArrowheads="1"/>
            </p:cNvSpPr>
            <p:nvPr/>
          </p:nvSpPr>
          <p:spPr bwMode="auto">
            <a:xfrm>
              <a:off x="4092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09" name="Rectangle 827"/>
            <p:cNvSpPr>
              <a:spLocks noChangeArrowheads="1"/>
            </p:cNvSpPr>
            <p:nvPr/>
          </p:nvSpPr>
          <p:spPr bwMode="auto">
            <a:xfrm>
              <a:off x="4284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0" name="Rectangle 828"/>
            <p:cNvSpPr>
              <a:spLocks noChangeArrowheads="1"/>
            </p:cNvSpPr>
            <p:nvPr/>
          </p:nvSpPr>
          <p:spPr bwMode="auto">
            <a:xfrm>
              <a:off x="3900" y="1851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1" name="Rectangle 829"/>
            <p:cNvSpPr>
              <a:spLocks noChangeArrowheads="1"/>
            </p:cNvSpPr>
            <p:nvPr/>
          </p:nvSpPr>
          <p:spPr bwMode="auto">
            <a:xfrm>
              <a:off x="4092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2" name="Rectangle 830"/>
            <p:cNvSpPr>
              <a:spLocks noChangeArrowheads="1"/>
            </p:cNvSpPr>
            <p:nvPr/>
          </p:nvSpPr>
          <p:spPr bwMode="auto">
            <a:xfrm>
              <a:off x="4284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3" name="Rectangle 831"/>
            <p:cNvSpPr>
              <a:spLocks noChangeArrowheads="1"/>
            </p:cNvSpPr>
            <p:nvPr/>
          </p:nvSpPr>
          <p:spPr bwMode="auto">
            <a:xfrm>
              <a:off x="4476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4" name="Rectangle 832"/>
            <p:cNvSpPr>
              <a:spLocks noChangeArrowheads="1"/>
            </p:cNvSpPr>
            <p:nvPr/>
          </p:nvSpPr>
          <p:spPr bwMode="auto">
            <a:xfrm>
              <a:off x="4668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5" name="Rectangle 833"/>
            <p:cNvSpPr>
              <a:spLocks noChangeArrowheads="1"/>
            </p:cNvSpPr>
            <p:nvPr/>
          </p:nvSpPr>
          <p:spPr bwMode="auto">
            <a:xfrm>
              <a:off x="4860" y="1755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6" name="Rectangle 834"/>
            <p:cNvSpPr>
              <a:spLocks noChangeArrowheads="1"/>
            </p:cNvSpPr>
            <p:nvPr/>
          </p:nvSpPr>
          <p:spPr bwMode="auto">
            <a:xfrm>
              <a:off x="4476" y="1851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7" name="Rectangle 835"/>
            <p:cNvSpPr>
              <a:spLocks noChangeArrowheads="1"/>
            </p:cNvSpPr>
            <p:nvPr/>
          </p:nvSpPr>
          <p:spPr bwMode="auto">
            <a:xfrm>
              <a:off x="4668" y="2139"/>
              <a:ext cx="48" cy="4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18" name="Text Box 836"/>
            <p:cNvSpPr txBox="1">
              <a:spLocks noChangeArrowheads="1"/>
            </p:cNvSpPr>
            <p:nvPr/>
          </p:nvSpPr>
          <p:spPr bwMode="auto">
            <a:xfrm>
              <a:off x="3764" y="1632"/>
              <a:ext cx="13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 </a:t>
              </a:r>
            </a:p>
          </p:txBody>
        </p:sp>
        <p:sp>
          <p:nvSpPr>
            <p:cNvPr id="60519" name="Text Box 837"/>
            <p:cNvSpPr txBox="1">
              <a:spLocks noChangeArrowheads="1"/>
            </p:cNvSpPr>
            <p:nvPr/>
          </p:nvSpPr>
          <p:spPr bwMode="auto">
            <a:xfrm>
              <a:off x="5098" y="2223"/>
              <a:ext cx="13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b="1"/>
                <a:t> </a:t>
              </a:r>
            </a:p>
          </p:txBody>
        </p:sp>
      </p:grpSp>
      <p:sp>
        <p:nvSpPr>
          <p:cNvPr id="60494" name="Rectangle 839"/>
          <p:cNvSpPr>
            <a:spLocks noChangeArrowheads="1"/>
          </p:cNvSpPr>
          <p:nvPr/>
        </p:nvSpPr>
        <p:spPr bwMode="auto">
          <a:xfrm>
            <a:off x="6191250" y="27860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95" name="Rectangle 840"/>
          <p:cNvSpPr>
            <a:spLocks noChangeArrowheads="1"/>
          </p:cNvSpPr>
          <p:nvPr/>
        </p:nvSpPr>
        <p:spPr bwMode="auto">
          <a:xfrm>
            <a:off x="6496050" y="27860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96" name="Rectangle 841"/>
          <p:cNvSpPr>
            <a:spLocks noChangeArrowheads="1"/>
          </p:cNvSpPr>
          <p:nvPr/>
        </p:nvSpPr>
        <p:spPr bwMode="auto">
          <a:xfrm>
            <a:off x="6800850" y="27860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97" name="Rectangle 842"/>
          <p:cNvSpPr>
            <a:spLocks noChangeArrowheads="1"/>
          </p:cNvSpPr>
          <p:nvPr/>
        </p:nvSpPr>
        <p:spPr bwMode="auto">
          <a:xfrm>
            <a:off x="6191250" y="29384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98" name="Rectangle 843"/>
          <p:cNvSpPr>
            <a:spLocks noChangeArrowheads="1"/>
          </p:cNvSpPr>
          <p:nvPr/>
        </p:nvSpPr>
        <p:spPr bwMode="auto">
          <a:xfrm>
            <a:off x="6496050" y="33956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99" name="Rectangle 844"/>
          <p:cNvSpPr>
            <a:spLocks noChangeArrowheads="1"/>
          </p:cNvSpPr>
          <p:nvPr/>
        </p:nvSpPr>
        <p:spPr bwMode="auto">
          <a:xfrm>
            <a:off x="6800850" y="33956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00" name="Rectangle 845"/>
          <p:cNvSpPr>
            <a:spLocks noChangeArrowheads="1"/>
          </p:cNvSpPr>
          <p:nvPr/>
        </p:nvSpPr>
        <p:spPr bwMode="auto">
          <a:xfrm>
            <a:off x="7105650" y="27860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01" name="Rectangle 846"/>
          <p:cNvSpPr>
            <a:spLocks noChangeArrowheads="1"/>
          </p:cNvSpPr>
          <p:nvPr/>
        </p:nvSpPr>
        <p:spPr bwMode="auto">
          <a:xfrm>
            <a:off x="7410450" y="27860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02" name="Rectangle 847"/>
          <p:cNvSpPr>
            <a:spLocks noChangeArrowheads="1"/>
          </p:cNvSpPr>
          <p:nvPr/>
        </p:nvSpPr>
        <p:spPr bwMode="auto">
          <a:xfrm>
            <a:off x="7715250" y="27860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03" name="Rectangle 848"/>
          <p:cNvSpPr>
            <a:spLocks noChangeArrowheads="1"/>
          </p:cNvSpPr>
          <p:nvPr/>
        </p:nvSpPr>
        <p:spPr bwMode="auto">
          <a:xfrm>
            <a:off x="7105650" y="29384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04" name="Rectangle 849"/>
          <p:cNvSpPr>
            <a:spLocks noChangeArrowheads="1"/>
          </p:cNvSpPr>
          <p:nvPr/>
        </p:nvSpPr>
        <p:spPr bwMode="auto">
          <a:xfrm>
            <a:off x="7410450" y="3395663"/>
            <a:ext cx="76200" cy="76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505" name="Text Box 850"/>
          <p:cNvSpPr txBox="1">
            <a:spLocks noChangeArrowheads="1"/>
          </p:cNvSpPr>
          <p:nvPr/>
        </p:nvSpPr>
        <p:spPr bwMode="auto">
          <a:xfrm>
            <a:off x="5975350" y="2590800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 </a:t>
            </a:r>
          </a:p>
        </p:txBody>
      </p:sp>
      <p:sp>
        <p:nvSpPr>
          <p:cNvPr id="60506" name="Text Box 851"/>
          <p:cNvSpPr txBox="1">
            <a:spLocks noChangeArrowheads="1"/>
          </p:cNvSpPr>
          <p:nvPr/>
        </p:nvSpPr>
        <p:spPr bwMode="auto">
          <a:xfrm>
            <a:off x="8093075" y="3529013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1"/>
              <a:t> </a:t>
            </a:r>
          </a:p>
        </p:txBody>
      </p:sp>
      <p:sp>
        <p:nvSpPr>
          <p:cNvPr id="60595" name="Rectangle 813"/>
          <p:cNvSpPr>
            <a:spLocks noChangeArrowheads="1"/>
          </p:cNvSpPr>
          <p:nvPr/>
        </p:nvSpPr>
        <p:spPr bwMode="auto">
          <a:xfrm>
            <a:off x="6191250" y="2786064"/>
            <a:ext cx="1905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3" name="Striped Right Arrow 482"/>
          <p:cNvSpPr/>
          <p:nvPr/>
        </p:nvSpPr>
        <p:spPr bwMode="auto">
          <a:xfrm>
            <a:off x="7616608" y="6096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9" name="Text Box 63"/>
          <p:cNvSpPr txBox="1">
            <a:spLocks noChangeArrowheads="1"/>
          </p:cNvSpPr>
          <p:nvPr/>
        </p:nvSpPr>
        <p:spPr bwMode="auto">
          <a:xfrm>
            <a:off x="6272213" y="4051300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steve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500" name="Text Box 64"/>
          <p:cNvSpPr txBox="1">
            <a:spLocks noChangeArrowheads="1"/>
          </p:cNvSpPr>
          <p:nvPr/>
        </p:nvSpPr>
        <p:spPr bwMode="auto">
          <a:xfrm>
            <a:off x="6272213" y="4267200"/>
            <a:ext cx="542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lee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501" name="Text Box 65"/>
          <p:cNvSpPr txBox="1">
            <a:spLocks noChangeArrowheads="1"/>
          </p:cNvSpPr>
          <p:nvPr/>
        </p:nvSpPr>
        <p:spPr bwMode="auto">
          <a:xfrm>
            <a:off x="6272213" y="449580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sung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502" name="Text Box 66"/>
          <p:cNvSpPr txBox="1">
            <a:spLocks noChangeArrowheads="1"/>
          </p:cNvSpPr>
          <p:nvPr/>
        </p:nvSpPr>
        <p:spPr bwMode="auto">
          <a:xfrm>
            <a:off x="6289675" y="4724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david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503" name="Text Box 67"/>
          <p:cNvSpPr txBox="1">
            <a:spLocks noChangeArrowheads="1"/>
          </p:cNvSpPr>
          <p:nvPr/>
        </p:nvSpPr>
        <p:spPr bwMode="auto">
          <a:xfrm>
            <a:off x="6289675" y="4946650"/>
            <a:ext cx="731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jacob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504" name="Text Box 68"/>
          <p:cNvSpPr txBox="1">
            <a:spLocks noChangeArrowheads="1"/>
          </p:cNvSpPr>
          <p:nvPr/>
        </p:nvSpPr>
        <p:spPr bwMode="auto">
          <a:xfrm>
            <a:off x="6289675" y="5187950"/>
            <a:ext cx="75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albert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505" name="Text Box 69"/>
          <p:cNvSpPr txBox="1">
            <a:spLocks noChangeArrowheads="1"/>
          </p:cNvSpPr>
          <p:nvPr/>
        </p:nvSpPr>
        <p:spPr bwMode="auto">
          <a:xfrm>
            <a:off x="6289675" y="5410200"/>
            <a:ext cx="6635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brad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grpSp>
        <p:nvGrpSpPr>
          <p:cNvPr id="484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506" name="Rectangle 505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7" name="Rectangle 506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8" name="Rectangle 507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9" name="Rectangle 508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0" name="Rectangle 509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1" name="Rectangle 510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513" name="TextBox 512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514" name="TextBox 513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515" name="TextBox 514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516" name="TextBox 515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517" name="TextBox 516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518" name="Circular Arrow 517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9" name="Circular Arrow 518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Rectangle 62"/>
          <p:cNvSpPr>
            <a:spLocks noChangeArrowheads="1"/>
          </p:cNvSpPr>
          <p:nvPr/>
        </p:nvSpPr>
        <p:spPr bwMode="auto">
          <a:xfrm>
            <a:off x="6096000" y="5677644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Parallelism: Domain Uses</a:t>
            </a:r>
          </a:p>
        </p:txBody>
      </p:sp>
      <p:sp>
        <p:nvSpPr>
          <p:cNvPr id="60488" name="Rectangle 447"/>
          <p:cNvSpPr>
            <a:spLocks noGrp="1" noChangeArrowheads="1"/>
          </p:cNvSpPr>
          <p:nvPr>
            <p:ph idx="1"/>
          </p:nvPr>
        </p:nvSpPr>
        <p:spPr>
          <a:xfrm>
            <a:off x="212725" y="1206500"/>
            <a:ext cx="8705850" cy="13081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…and to reallocate arrays</a:t>
            </a:r>
          </a:p>
          <a:p>
            <a:pPr lvl="1" eaLnBrk="1" hangingPunct="1">
              <a:buFontTx/>
              <a:buNone/>
            </a:pPr>
            <a:r>
              <a:rPr lang="en-US" dirty="0" err="1" smtClean="0">
                <a:solidFill>
                  <a:srgbClr val="003F87"/>
                </a:solidFill>
                <a:latin typeface="Courier New" pitchFamily="49" charset="0"/>
              </a:rPr>
              <a:t>AirSpace</a:t>
            </a: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 = </a:t>
            </a:r>
            <a:r>
              <a:rPr lang="en-US" dirty="0" err="1" smtClean="0">
                <a:solidFill>
                  <a:srgbClr val="003F87"/>
                </a:solidFill>
                <a:latin typeface="Courier New" pitchFamily="49" charset="0"/>
              </a:rPr>
              <a:t>OceanSpace</a:t>
            </a: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 by (2,2);</a:t>
            </a:r>
          </a:p>
          <a:p>
            <a:pPr lvl="1" eaLnBrk="1" hangingPunct="1">
              <a:buFontTx/>
              <a:buNone/>
            </a:pPr>
            <a:r>
              <a:rPr lang="en-US" dirty="0" err="1" smtClean="0">
                <a:solidFill>
                  <a:srgbClr val="003F87"/>
                </a:solidFill>
                <a:latin typeface="Courier New" pitchFamily="49" charset="0"/>
              </a:rPr>
              <a:t>IceSpace</a:t>
            </a: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 += </a:t>
            </a:r>
            <a:r>
              <a:rPr lang="en-US" dirty="0" err="1" smtClean="0">
                <a:solidFill>
                  <a:srgbClr val="003F87"/>
                </a:solidFill>
                <a:latin typeface="Courier New" pitchFamily="49" charset="0"/>
              </a:rPr>
              <a:t>genEquator</a:t>
            </a:r>
            <a:r>
              <a:rPr lang="en-US" dirty="0" smtClean="0">
                <a:solidFill>
                  <a:srgbClr val="003F87"/>
                </a:solidFill>
                <a:latin typeface="Courier New" pitchFamily="49" charset="0"/>
              </a:rPr>
              <a:t>();</a:t>
            </a: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latin typeface="Courier New" pitchFamily="49" charset="0"/>
            </a:endParaRPr>
          </a:p>
        </p:txBody>
      </p:sp>
      <p:sp>
        <p:nvSpPr>
          <p:cNvPr id="60420" name="Oval 3"/>
          <p:cNvSpPr>
            <a:spLocks noChangeArrowheads="1"/>
          </p:cNvSpPr>
          <p:nvPr/>
        </p:nvSpPr>
        <p:spPr bwMode="auto">
          <a:xfrm>
            <a:off x="32004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1" name="Oval 4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2" name="Oval 5"/>
          <p:cNvSpPr>
            <a:spLocks noChangeArrowheads="1"/>
          </p:cNvSpPr>
          <p:nvPr/>
        </p:nvSpPr>
        <p:spPr bwMode="auto">
          <a:xfrm>
            <a:off x="36576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3" name="Oval 6"/>
          <p:cNvSpPr>
            <a:spLocks noChangeArrowheads="1"/>
          </p:cNvSpPr>
          <p:nvPr/>
        </p:nvSpPr>
        <p:spPr bwMode="auto">
          <a:xfrm>
            <a:off x="40386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4" name="Oval 7"/>
          <p:cNvSpPr>
            <a:spLocks noChangeArrowheads="1"/>
          </p:cNvSpPr>
          <p:nvPr/>
        </p:nvSpPr>
        <p:spPr bwMode="auto">
          <a:xfrm>
            <a:off x="40386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5" name="Oval 8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6" name="Oval 9"/>
          <p:cNvSpPr>
            <a:spLocks noChangeArrowheads="1"/>
          </p:cNvSpPr>
          <p:nvPr/>
        </p:nvSpPr>
        <p:spPr bwMode="auto">
          <a:xfrm>
            <a:off x="30480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8" name="Oval 11"/>
          <p:cNvSpPr>
            <a:spLocks noChangeArrowheads="1"/>
          </p:cNvSpPr>
          <p:nvPr/>
        </p:nvSpPr>
        <p:spPr bwMode="auto">
          <a:xfrm>
            <a:off x="3429000" y="5181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9" name="Oval 12"/>
          <p:cNvSpPr>
            <a:spLocks noChangeArrowheads="1"/>
          </p:cNvSpPr>
          <p:nvPr/>
        </p:nvSpPr>
        <p:spPr bwMode="auto">
          <a:xfrm>
            <a:off x="2819400" y="5334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0" name="Oval 1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1" name="Oval 14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2" name="Oval 15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3" name="Oval 16"/>
          <p:cNvSpPr>
            <a:spLocks noChangeArrowheads="1"/>
          </p:cNvSpPr>
          <p:nvPr/>
        </p:nvSpPr>
        <p:spPr bwMode="auto">
          <a:xfrm>
            <a:off x="22098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4" name="Oval 17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5" name="Oval 18"/>
          <p:cNvSpPr>
            <a:spLocks noChangeArrowheads="1"/>
          </p:cNvSpPr>
          <p:nvPr/>
        </p:nvSpPr>
        <p:spPr bwMode="auto">
          <a:xfrm>
            <a:off x="16002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6" name="Oval 19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60437" name="AutoShape 20"/>
          <p:cNvCxnSpPr>
            <a:cxnSpLocks noChangeShapeType="1"/>
            <a:stCxn id="60435" idx="7"/>
            <a:endCxn id="60434" idx="3"/>
          </p:cNvCxnSpPr>
          <p:nvPr/>
        </p:nvCxnSpPr>
        <p:spPr bwMode="auto">
          <a:xfrm flipV="1">
            <a:off x="1730375" y="4778375"/>
            <a:ext cx="2730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8" name="AutoShape 21"/>
          <p:cNvCxnSpPr>
            <a:cxnSpLocks noChangeShapeType="1"/>
            <a:stCxn id="60434" idx="7"/>
            <a:endCxn id="60430" idx="3"/>
          </p:cNvCxnSpPr>
          <p:nvPr/>
        </p:nvCxnSpPr>
        <p:spPr bwMode="auto">
          <a:xfrm flipV="1">
            <a:off x="2111375" y="4549775"/>
            <a:ext cx="2730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39" name="AutoShape 22"/>
          <p:cNvCxnSpPr>
            <a:cxnSpLocks noChangeShapeType="1"/>
            <a:stCxn id="60435" idx="5"/>
            <a:endCxn id="60433" idx="2"/>
          </p:cNvCxnSpPr>
          <p:nvPr/>
        </p:nvCxnSpPr>
        <p:spPr bwMode="auto">
          <a:xfrm>
            <a:off x="1730375" y="5083175"/>
            <a:ext cx="479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0" name="AutoShape 23"/>
          <p:cNvCxnSpPr>
            <a:cxnSpLocks noChangeShapeType="1"/>
            <a:stCxn id="60433" idx="1"/>
            <a:endCxn id="60434" idx="5"/>
          </p:cNvCxnSpPr>
          <p:nvPr/>
        </p:nvCxnSpPr>
        <p:spPr bwMode="auto">
          <a:xfrm flipH="1" flipV="1">
            <a:off x="2111375" y="4778375"/>
            <a:ext cx="120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1" name="AutoShape 24"/>
          <p:cNvCxnSpPr>
            <a:cxnSpLocks noChangeShapeType="1"/>
            <a:stCxn id="60425" idx="0"/>
            <a:endCxn id="60430" idx="4"/>
          </p:cNvCxnSpPr>
          <p:nvPr/>
        </p:nvCxnSpPr>
        <p:spPr bwMode="auto">
          <a:xfrm flipH="1" flipV="1">
            <a:off x="2438400" y="45720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2" name="AutoShape 25"/>
          <p:cNvCxnSpPr>
            <a:cxnSpLocks noChangeShapeType="1"/>
            <a:stCxn id="60425" idx="2"/>
            <a:endCxn id="60434" idx="6"/>
          </p:cNvCxnSpPr>
          <p:nvPr/>
        </p:nvCxnSpPr>
        <p:spPr bwMode="auto">
          <a:xfrm flipH="1" flipV="1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3" name="AutoShape 26"/>
          <p:cNvCxnSpPr>
            <a:cxnSpLocks noChangeShapeType="1"/>
            <a:stCxn id="60433" idx="7"/>
            <a:endCxn id="60425" idx="3"/>
          </p:cNvCxnSpPr>
          <p:nvPr/>
        </p:nvCxnSpPr>
        <p:spPr bwMode="auto">
          <a:xfrm flipV="1">
            <a:off x="2339975" y="5006975"/>
            <a:ext cx="1968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4" name="AutoShape 27"/>
          <p:cNvCxnSpPr>
            <a:cxnSpLocks noChangeShapeType="1"/>
            <a:stCxn id="60429" idx="1"/>
            <a:endCxn id="60433" idx="5"/>
          </p:cNvCxnSpPr>
          <p:nvPr/>
        </p:nvCxnSpPr>
        <p:spPr bwMode="auto">
          <a:xfrm flipH="1" flipV="1">
            <a:off x="2339975" y="5235575"/>
            <a:ext cx="5016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5" name="AutoShape 28"/>
          <p:cNvCxnSpPr>
            <a:cxnSpLocks noChangeShapeType="1"/>
            <a:stCxn id="60429" idx="1"/>
            <a:endCxn id="60425" idx="5"/>
          </p:cNvCxnSpPr>
          <p:nvPr/>
        </p:nvCxnSpPr>
        <p:spPr bwMode="auto">
          <a:xfrm flipH="1" flipV="1">
            <a:off x="2644775" y="5006975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6" name="AutoShape 29"/>
          <p:cNvCxnSpPr>
            <a:cxnSpLocks noChangeShapeType="1"/>
            <a:stCxn id="60430" idx="6"/>
            <a:endCxn id="60426" idx="2"/>
          </p:cNvCxnSpPr>
          <p:nvPr/>
        </p:nvCxnSpPr>
        <p:spPr bwMode="auto">
          <a:xfrm flipV="1">
            <a:off x="2514600" y="44196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7" name="AutoShape 30"/>
          <p:cNvCxnSpPr>
            <a:cxnSpLocks noChangeShapeType="1"/>
            <a:stCxn id="60425" idx="7"/>
            <a:endCxn id="60426" idx="3"/>
          </p:cNvCxnSpPr>
          <p:nvPr/>
        </p:nvCxnSpPr>
        <p:spPr bwMode="auto">
          <a:xfrm flipV="1">
            <a:off x="2644775" y="4473575"/>
            <a:ext cx="425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8" name="AutoShape 31"/>
          <p:cNvCxnSpPr>
            <a:cxnSpLocks noChangeShapeType="1"/>
            <a:stCxn id="60425" idx="6"/>
            <a:endCxn id="60420" idx="2"/>
          </p:cNvCxnSpPr>
          <p:nvPr/>
        </p:nvCxnSpPr>
        <p:spPr bwMode="auto">
          <a:xfrm flipV="1">
            <a:off x="2667000" y="48768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9" name="AutoShape 32"/>
          <p:cNvCxnSpPr>
            <a:cxnSpLocks noChangeShapeType="1"/>
            <a:stCxn id="60420" idx="0"/>
            <a:endCxn id="60426" idx="5"/>
          </p:cNvCxnSpPr>
          <p:nvPr/>
        </p:nvCxnSpPr>
        <p:spPr bwMode="auto">
          <a:xfrm flipH="1" flipV="1">
            <a:off x="3178175" y="4473575"/>
            <a:ext cx="98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0" name="AutoShape 33"/>
          <p:cNvCxnSpPr>
            <a:cxnSpLocks noChangeShapeType="1"/>
            <a:stCxn id="60429" idx="7"/>
            <a:endCxn id="60420" idx="3"/>
          </p:cNvCxnSpPr>
          <p:nvPr/>
        </p:nvCxnSpPr>
        <p:spPr bwMode="auto">
          <a:xfrm flipV="1">
            <a:off x="2949575" y="4930775"/>
            <a:ext cx="2730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1" name="AutoShape 34"/>
          <p:cNvCxnSpPr>
            <a:cxnSpLocks noChangeShapeType="1"/>
            <a:stCxn id="60428" idx="2"/>
            <a:endCxn id="60429" idx="6"/>
          </p:cNvCxnSpPr>
          <p:nvPr/>
        </p:nvCxnSpPr>
        <p:spPr bwMode="auto">
          <a:xfrm flipH="1">
            <a:off x="2971800" y="5257800"/>
            <a:ext cx="457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2" name="AutoShape 35"/>
          <p:cNvCxnSpPr>
            <a:cxnSpLocks noChangeShapeType="1"/>
            <a:stCxn id="60428" idx="1"/>
            <a:endCxn id="60420" idx="5"/>
          </p:cNvCxnSpPr>
          <p:nvPr/>
        </p:nvCxnSpPr>
        <p:spPr bwMode="auto">
          <a:xfrm flipH="1" flipV="1">
            <a:off x="33305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3" name="AutoShape 36"/>
          <p:cNvCxnSpPr>
            <a:cxnSpLocks noChangeShapeType="1"/>
            <a:stCxn id="60421" idx="2"/>
            <a:endCxn id="60426" idx="6"/>
          </p:cNvCxnSpPr>
          <p:nvPr/>
        </p:nvCxnSpPr>
        <p:spPr bwMode="auto">
          <a:xfrm flipH="1" flipV="1">
            <a:off x="3200400" y="4419600"/>
            <a:ext cx="457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4" name="AutoShape 37"/>
          <p:cNvCxnSpPr>
            <a:cxnSpLocks noChangeShapeType="1"/>
            <a:stCxn id="60422" idx="2"/>
            <a:endCxn id="60420" idx="6"/>
          </p:cNvCxnSpPr>
          <p:nvPr/>
        </p:nvCxnSpPr>
        <p:spPr bwMode="auto">
          <a:xfrm flipH="1">
            <a:off x="3352800" y="4876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5" name="AutoShape 38"/>
          <p:cNvCxnSpPr>
            <a:cxnSpLocks noChangeShapeType="1"/>
            <a:stCxn id="60420" idx="7"/>
            <a:endCxn id="60421" idx="3"/>
          </p:cNvCxnSpPr>
          <p:nvPr/>
        </p:nvCxnSpPr>
        <p:spPr bwMode="auto">
          <a:xfrm flipV="1">
            <a:off x="3330575" y="45497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6" name="AutoShape 39"/>
          <p:cNvCxnSpPr>
            <a:cxnSpLocks noChangeShapeType="1"/>
            <a:stCxn id="60422" idx="3"/>
            <a:endCxn id="60428" idx="7"/>
          </p:cNvCxnSpPr>
          <p:nvPr/>
        </p:nvCxnSpPr>
        <p:spPr bwMode="auto">
          <a:xfrm flipH="1">
            <a:off x="35591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7" name="AutoShape 40"/>
          <p:cNvCxnSpPr>
            <a:cxnSpLocks noChangeShapeType="1"/>
            <a:stCxn id="60422" idx="0"/>
            <a:endCxn id="60421" idx="4"/>
          </p:cNvCxnSpPr>
          <p:nvPr/>
        </p:nvCxnSpPr>
        <p:spPr bwMode="auto">
          <a:xfrm flipV="1">
            <a:off x="3733800" y="4572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8" name="AutoShape 41"/>
          <p:cNvCxnSpPr>
            <a:cxnSpLocks noChangeShapeType="1"/>
            <a:stCxn id="60421" idx="6"/>
            <a:endCxn id="60427" idx="3"/>
          </p:cNvCxnSpPr>
          <p:nvPr/>
        </p:nvCxnSpPr>
        <p:spPr bwMode="auto">
          <a:xfrm flipV="1">
            <a:off x="3810000" y="4473575"/>
            <a:ext cx="1746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9" name="AutoShape 42"/>
          <p:cNvCxnSpPr>
            <a:cxnSpLocks noChangeShapeType="1"/>
            <a:stCxn id="60422" idx="7"/>
            <a:endCxn id="60427" idx="4"/>
          </p:cNvCxnSpPr>
          <p:nvPr/>
        </p:nvCxnSpPr>
        <p:spPr bwMode="auto">
          <a:xfrm flipV="1">
            <a:off x="3787775" y="4495800"/>
            <a:ext cx="250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0" name="AutoShape 43"/>
          <p:cNvCxnSpPr>
            <a:cxnSpLocks noChangeShapeType="1"/>
            <a:stCxn id="60428" idx="6"/>
            <a:endCxn id="60436" idx="3"/>
          </p:cNvCxnSpPr>
          <p:nvPr/>
        </p:nvCxnSpPr>
        <p:spPr bwMode="auto">
          <a:xfrm flipV="1">
            <a:off x="3581400" y="5083175"/>
            <a:ext cx="250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1" name="AutoShape 44"/>
          <p:cNvCxnSpPr>
            <a:cxnSpLocks noChangeShapeType="1"/>
            <a:stCxn id="60422" idx="5"/>
            <a:endCxn id="60436" idx="1"/>
          </p:cNvCxnSpPr>
          <p:nvPr/>
        </p:nvCxnSpPr>
        <p:spPr bwMode="auto">
          <a:xfrm>
            <a:off x="3787775" y="4930775"/>
            <a:ext cx="44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2" name="AutoShape 45"/>
          <p:cNvCxnSpPr>
            <a:cxnSpLocks noChangeShapeType="1"/>
            <a:stCxn id="60424" idx="0"/>
            <a:endCxn id="60431" idx="3"/>
          </p:cNvCxnSpPr>
          <p:nvPr/>
        </p:nvCxnSpPr>
        <p:spPr bwMode="auto">
          <a:xfrm flipV="1">
            <a:off x="4114800" y="50069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3" name="AutoShape 46"/>
          <p:cNvCxnSpPr>
            <a:cxnSpLocks noChangeShapeType="1"/>
            <a:stCxn id="60436" idx="6"/>
            <a:endCxn id="60431" idx="2"/>
          </p:cNvCxnSpPr>
          <p:nvPr/>
        </p:nvCxnSpPr>
        <p:spPr bwMode="auto">
          <a:xfrm flipV="1">
            <a:off x="3962400" y="4953000"/>
            <a:ext cx="152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4" name="AutoShape 47"/>
          <p:cNvCxnSpPr>
            <a:cxnSpLocks noChangeShapeType="1"/>
            <a:stCxn id="60424" idx="1"/>
            <a:endCxn id="60436" idx="5"/>
          </p:cNvCxnSpPr>
          <p:nvPr/>
        </p:nvCxnSpPr>
        <p:spPr bwMode="auto">
          <a:xfrm flipH="1" flipV="1">
            <a:off x="3940175" y="50831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5" name="AutoShape 48"/>
          <p:cNvCxnSpPr>
            <a:cxnSpLocks noChangeShapeType="1"/>
            <a:stCxn id="60428" idx="5"/>
            <a:endCxn id="60424" idx="2"/>
          </p:cNvCxnSpPr>
          <p:nvPr/>
        </p:nvCxnSpPr>
        <p:spPr bwMode="auto">
          <a:xfrm flipV="1">
            <a:off x="3559175" y="5181600"/>
            <a:ext cx="4794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6" name="AutoShape 49"/>
          <p:cNvCxnSpPr>
            <a:cxnSpLocks noChangeShapeType="1"/>
            <a:stCxn id="60422" idx="6"/>
            <a:endCxn id="60423" idx="3"/>
          </p:cNvCxnSpPr>
          <p:nvPr/>
        </p:nvCxnSpPr>
        <p:spPr bwMode="auto">
          <a:xfrm flipV="1">
            <a:off x="3810000" y="4778375"/>
            <a:ext cx="2508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7" name="AutoShape 50"/>
          <p:cNvCxnSpPr>
            <a:cxnSpLocks noChangeShapeType="1"/>
            <a:stCxn id="60423" idx="0"/>
            <a:endCxn id="60427" idx="5"/>
          </p:cNvCxnSpPr>
          <p:nvPr/>
        </p:nvCxnSpPr>
        <p:spPr bwMode="auto">
          <a:xfrm flipH="1" flipV="1">
            <a:off x="4092575" y="4473575"/>
            <a:ext cx="222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8" name="AutoShape 51"/>
          <p:cNvCxnSpPr>
            <a:cxnSpLocks noChangeShapeType="1"/>
            <a:stCxn id="60436" idx="7"/>
            <a:endCxn id="60423" idx="3"/>
          </p:cNvCxnSpPr>
          <p:nvPr/>
        </p:nvCxnSpPr>
        <p:spPr bwMode="auto">
          <a:xfrm flipV="1">
            <a:off x="3940175" y="4778375"/>
            <a:ext cx="1206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69" name="AutoShape 52"/>
          <p:cNvCxnSpPr>
            <a:cxnSpLocks noChangeShapeType="1"/>
            <a:stCxn id="60431" idx="0"/>
            <a:endCxn id="60423" idx="5"/>
          </p:cNvCxnSpPr>
          <p:nvPr/>
        </p:nvCxnSpPr>
        <p:spPr bwMode="auto">
          <a:xfrm flipH="1" flipV="1">
            <a:off x="4168775" y="47783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70" name="AutoShape 53"/>
          <p:cNvCxnSpPr>
            <a:cxnSpLocks noChangeShapeType="1"/>
            <a:stCxn id="60432" idx="1"/>
            <a:endCxn id="60427" idx="6"/>
          </p:cNvCxnSpPr>
          <p:nvPr/>
        </p:nvCxnSpPr>
        <p:spPr bwMode="auto">
          <a:xfrm flipH="1" flipV="1">
            <a:off x="4114800" y="4419600"/>
            <a:ext cx="174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71" name="AutoShape 54"/>
          <p:cNvCxnSpPr>
            <a:cxnSpLocks noChangeShapeType="1"/>
            <a:stCxn id="60423" idx="7"/>
            <a:endCxn id="60432" idx="3"/>
          </p:cNvCxnSpPr>
          <p:nvPr/>
        </p:nvCxnSpPr>
        <p:spPr bwMode="auto">
          <a:xfrm flipV="1">
            <a:off x="4168775" y="46259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72" name="AutoShape 55"/>
          <p:cNvCxnSpPr>
            <a:cxnSpLocks noChangeShapeType="1"/>
            <a:stCxn id="60431" idx="7"/>
            <a:endCxn id="60432" idx="4"/>
          </p:cNvCxnSpPr>
          <p:nvPr/>
        </p:nvCxnSpPr>
        <p:spPr bwMode="auto">
          <a:xfrm flipV="1">
            <a:off x="4244975" y="4648200"/>
            <a:ext cx="98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73" name="Rectangle 56"/>
          <p:cNvSpPr>
            <a:spLocks noChangeArrowheads="1"/>
          </p:cNvSpPr>
          <p:nvPr/>
        </p:nvSpPr>
        <p:spPr bwMode="auto">
          <a:xfrm>
            <a:off x="6096000" y="4083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4" name="Rectangle 57"/>
          <p:cNvSpPr>
            <a:spLocks noChangeArrowheads="1"/>
          </p:cNvSpPr>
          <p:nvPr/>
        </p:nvSpPr>
        <p:spPr bwMode="auto">
          <a:xfrm>
            <a:off x="6096000" y="4311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5" name="Rectangle 58"/>
          <p:cNvSpPr>
            <a:spLocks noChangeArrowheads="1"/>
          </p:cNvSpPr>
          <p:nvPr/>
        </p:nvSpPr>
        <p:spPr bwMode="auto">
          <a:xfrm>
            <a:off x="6096000" y="45402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6" name="Rectangle 59"/>
          <p:cNvSpPr>
            <a:spLocks noChangeArrowheads="1"/>
          </p:cNvSpPr>
          <p:nvPr/>
        </p:nvSpPr>
        <p:spPr bwMode="auto">
          <a:xfrm>
            <a:off x="6096000" y="47688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7" name="Rectangle 60"/>
          <p:cNvSpPr>
            <a:spLocks noChangeArrowheads="1"/>
          </p:cNvSpPr>
          <p:nvPr/>
        </p:nvSpPr>
        <p:spPr bwMode="auto">
          <a:xfrm>
            <a:off x="6096000" y="49974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8" name="Rectangle 61"/>
          <p:cNvSpPr>
            <a:spLocks noChangeArrowheads="1"/>
          </p:cNvSpPr>
          <p:nvPr/>
        </p:nvSpPr>
        <p:spPr bwMode="auto">
          <a:xfrm>
            <a:off x="6096000" y="5226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79" name="Rectangle 62"/>
          <p:cNvSpPr>
            <a:spLocks noChangeArrowheads="1"/>
          </p:cNvSpPr>
          <p:nvPr/>
        </p:nvSpPr>
        <p:spPr bwMode="auto">
          <a:xfrm>
            <a:off x="6096000" y="5454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87" name="Rectangle 70"/>
          <p:cNvSpPr>
            <a:spLocks noChangeArrowheads="1"/>
          </p:cNvSpPr>
          <p:nvPr/>
        </p:nvSpPr>
        <p:spPr bwMode="auto">
          <a:xfrm>
            <a:off x="6088737" y="4083050"/>
            <a:ext cx="235863" cy="1819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162050" y="2786063"/>
            <a:ext cx="1905000" cy="762000"/>
            <a:chOff x="528" y="1632"/>
            <a:chExt cx="1200" cy="480"/>
          </a:xfrm>
        </p:grpSpPr>
        <p:sp>
          <p:nvSpPr>
            <p:cNvPr id="471" name="Rectangle 73"/>
            <p:cNvSpPr>
              <a:spLocks noChangeArrowheads="1"/>
            </p:cNvSpPr>
            <p:nvPr/>
          </p:nvSpPr>
          <p:spPr bwMode="auto">
            <a:xfrm>
              <a:off x="52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2" name="Rectangle 74"/>
            <p:cNvSpPr>
              <a:spLocks noChangeArrowheads="1"/>
            </p:cNvSpPr>
            <p:nvPr/>
          </p:nvSpPr>
          <p:spPr bwMode="auto">
            <a:xfrm>
              <a:off x="57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3" name="Rectangle 75"/>
            <p:cNvSpPr>
              <a:spLocks noChangeArrowheads="1"/>
            </p:cNvSpPr>
            <p:nvPr/>
          </p:nvSpPr>
          <p:spPr bwMode="auto">
            <a:xfrm>
              <a:off x="62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4" name="Rectangle 76"/>
            <p:cNvSpPr>
              <a:spLocks noChangeArrowheads="1"/>
            </p:cNvSpPr>
            <p:nvPr/>
          </p:nvSpPr>
          <p:spPr bwMode="auto">
            <a:xfrm>
              <a:off x="67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5" name="Rectangle 77"/>
            <p:cNvSpPr>
              <a:spLocks noChangeArrowheads="1"/>
            </p:cNvSpPr>
            <p:nvPr/>
          </p:nvSpPr>
          <p:spPr bwMode="auto">
            <a:xfrm>
              <a:off x="72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6" name="Rectangle 78"/>
            <p:cNvSpPr>
              <a:spLocks noChangeArrowheads="1"/>
            </p:cNvSpPr>
            <p:nvPr/>
          </p:nvSpPr>
          <p:spPr bwMode="auto">
            <a:xfrm>
              <a:off x="76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7" name="Rectangle 79"/>
            <p:cNvSpPr>
              <a:spLocks noChangeArrowheads="1"/>
            </p:cNvSpPr>
            <p:nvPr/>
          </p:nvSpPr>
          <p:spPr bwMode="auto">
            <a:xfrm>
              <a:off x="81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8" name="Rectangle 80"/>
            <p:cNvSpPr>
              <a:spLocks noChangeArrowheads="1"/>
            </p:cNvSpPr>
            <p:nvPr/>
          </p:nvSpPr>
          <p:spPr bwMode="auto">
            <a:xfrm>
              <a:off x="86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79" name="Rectangle 81"/>
            <p:cNvSpPr>
              <a:spLocks noChangeArrowheads="1"/>
            </p:cNvSpPr>
            <p:nvPr/>
          </p:nvSpPr>
          <p:spPr bwMode="auto">
            <a:xfrm>
              <a:off x="91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0" name="Rectangle 82"/>
            <p:cNvSpPr>
              <a:spLocks noChangeArrowheads="1"/>
            </p:cNvSpPr>
            <p:nvPr/>
          </p:nvSpPr>
          <p:spPr bwMode="auto">
            <a:xfrm>
              <a:off x="96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1" name="Rectangle 83"/>
            <p:cNvSpPr>
              <a:spLocks noChangeArrowheads="1"/>
            </p:cNvSpPr>
            <p:nvPr/>
          </p:nvSpPr>
          <p:spPr bwMode="auto">
            <a:xfrm>
              <a:off x="100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2" name="Rectangle 84"/>
            <p:cNvSpPr>
              <a:spLocks noChangeArrowheads="1"/>
            </p:cNvSpPr>
            <p:nvPr/>
          </p:nvSpPr>
          <p:spPr bwMode="auto">
            <a:xfrm>
              <a:off x="52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3" name="Rectangle 85"/>
            <p:cNvSpPr>
              <a:spLocks noChangeArrowheads="1"/>
            </p:cNvSpPr>
            <p:nvPr/>
          </p:nvSpPr>
          <p:spPr bwMode="auto">
            <a:xfrm>
              <a:off x="57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4" name="Rectangle 86"/>
            <p:cNvSpPr>
              <a:spLocks noChangeArrowheads="1"/>
            </p:cNvSpPr>
            <p:nvPr/>
          </p:nvSpPr>
          <p:spPr bwMode="auto">
            <a:xfrm>
              <a:off x="62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5" name="Rectangle 87"/>
            <p:cNvSpPr>
              <a:spLocks noChangeArrowheads="1"/>
            </p:cNvSpPr>
            <p:nvPr/>
          </p:nvSpPr>
          <p:spPr bwMode="auto">
            <a:xfrm>
              <a:off x="67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6" name="Rectangle 88"/>
            <p:cNvSpPr>
              <a:spLocks noChangeArrowheads="1"/>
            </p:cNvSpPr>
            <p:nvPr/>
          </p:nvSpPr>
          <p:spPr bwMode="auto">
            <a:xfrm>
              <a:off x="72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7" name="Rectangle 89"/>
            <p:cNvSpPr>
              <a:spLocks noChangeArrowheads="1"/>
            </p:cNvSpPr>
            <p:nvPr/>
          </p:nvSpPr>
          <p:spPr bwMode="auto">
            <a:xfrm>
              <a:off x="76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8" name="Rectangle 90"/>
            <p:cNvSpPr>
              <a:spLocks noChangeArrowheads="1"/>
            </p:cNvSpPr>
            <p:nvPr/>
          </p:nvSpPr>
          <p:spPr bwMode="auto">
            <a:xfrm>
              <a:off x="81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89" name="Rectangle 91"/>
            <p:cNvSpPr>
              <a:spLocks noChangeArrowheads="1"/>
            </p:cNvSpPr>
            <p:nvPr/>
          </p:nvSpPr>
          <p:spPr bwMode="auto">
            <a:xfrm>
              <a:off x="86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0" name="Rectangle 92"/>
            <p:cNvSpPr>
              <a:spLocks noChangeArrowheads="1"/>
            </p:cNvSpPr>
            <p:nvPr/>
          </p:nvSpPr>
          <p:spPr bwMode="auto">
            <a:xfrm>
              <a:off x="91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1" name="Rectangle 93"/>
            <p:cNvSpPr>
              <a:spLocks noChangeArrowheads="1"/>
            </p:cNvSpPr>
            <p:nvPr/>
          </p:nvSpPr>
          <p:spPr bwMode="auto">
            <a:xfrm>
              <a:off x="96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2" name="Rectangle 94"/>
            <p:cNvSpPr>
              <a:spLocks noChangeArrowheads="1"/>
            </p:cNvSpPr>
            <p:nvPr/>
          </p:nvSpPr>
          <p:spPr bwMode="auto">
            <a:xfrm>
              <a:off x="100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3" name="Rectangle 95"/>
            <p:cNvSpPr>
              <a:spLocks noChangeArrowheads="1"/>
            </p:cNvSpPr>
            <p:nvPr/>
          </p:nvSpPr>
          <p:spPr bwMode="auto">
            <a:xfrm>
              <a:off x="52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4" name="Rectangle 96"/>
            <p:cNvSpPr>
              <a:spLocks noChangeArrowheads="1"/>
            </p:cNvSpPr>
            <p:nvPr/>
          </p:nvSpPr>
          <p:spPr bwMode="auto">
            <a:xfrm>
              <a:off x="57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5" name="Rectangle 97"/>
            <p:cNvSpPr>
              <a:spLocks noChangeArrowheads="1"/>
            </p:cNvSpPr>
            <p:nvPr/>
          </p:nvSpPr>
          <p:spPr bwMode="auto">
            <a:xfrm>
              <a:off x="62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6" name="Rectangle 98"/>
            <p:cNvSpPr>
              <a:spLocks noChangeArrowheads="1"/>
            </p:cNvSpPr>
            <p:nvPr/>
          </p:nvSpPr>
          <p:spPr bwMode="auto">
            <a:xfrm>
              <a:off x="67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7" name="Rectangle 99"/>
            <p:cNvSpPr>
              <a:spLocks noChangeArrowheads="1"/>
            </p:cNvSpPr>
            <p:nvPr/>
          </p:nvSpPr>
          <p:spPr bwMode="auto">
            <a:xfrm>
              <a:off x="72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8" name="Rectangle 100"/>
            <p:cNvSpPr>
              <a:spLocks noChangeArrowheads="1"/>
            </p:cNvSpPr>
            <p:nvPr/>
          </p:nvSpPr>
          <p:spPr bwMode="auto">
            <a:xfrm>
              <a:off x="76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9" name="Rectangle 101"/>
            <p:cNvSpPr>
              <a:spLocks noChangeArrowheads="1"/>
            </p:cNvSpPr>
            <p:nvPr/>
          </p:nvSpPr>
          <p:spPr bwMode="auto">
            <a:xfrm>
              <a:off x="81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0" name="Rectangle 102"/>
            <p:cNvSpPr>
              <a:spLocks noChangeArrowheads="1"/>
            </p:cNvSpPr>
            <p:nvPr/>
          </p:nvSpPr>
          <p:spPr bwMode="auto">
            <a:xfrm>
              <a:off x="86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1" name="Rectangle 103"/>
            <p:cNvSpPr>
              <a:spLocks noChangeArrowheads="1"/>
            </p:cNvSpPr>
            <p:nvPr/>
          </p:nvSpPr>
          <p:spPr bwMode="auto">
            <a:xfrm>
              <a:off x="91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2" name="Rectangle 104"/>
            <p:cNvSpPr>
              <a:spLocks noChangeArrowheads="1"/>
            </p:cNvSpPr>
            <p:nvPr/>
          </p:nvSpPr>
          <p:spPr bwMode="auto">
            <a:xfrm>
              <a:off x="96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3" name="Rectangle 105"/>
            <p:cNvSpPr>
              <a:spLocks noChangeArrowheads="1"/>
            </p:cNvSpPr>
            <p:nvPr/>
          </p:nvSpPr>
          <p:spPr bwMode="auto">
            <a:xfrm>
              <a:off x="100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4" name="Rectangle 106"/>
            <p:cNvSpPr>
              <a:spLocks noChangeArrowheads="1"/>
            </p:cNvSpPr>
            <p:nvPr/>
          </p:nvSpPr>
          <p:spPr bwMode="auto">
            <a:xfrm>
              <a:off x="52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5" name="Rectangle 107"/>
            <p:cNvSpPr>
              <a:spLocks noChangeArrowheads="1"/>
            </p:cNvSpPr>
            <p:nvPr/>
          </p:nvSpPr>
          <p:spPr bwMode="auto">
            <a:xfrm>
              <a:off x="57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6" name="Rectangle 108"/>
            <p:cNvSpPr>
              <a:spLocks noChangeArrowheads="1"/>
            </p:cNvSpPr>
            <p:nvPr/>
          </p:nvSpPr>
          <p:spPr bwMode="auto">
            <a:xfrm>
              <a:off x="62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7" name="Rectangle 109"/>
            <p:cNvSpPr>
              <a:spLocks noChangeArrowheads="1"/>
            </p:cNvSpPr>
            <p:nvPr/>
          </p:nvSpPr>
          <p:spPr bwMode="auto">
            <a:xfrm>
              <a:off x="67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8" name="Rectangle 110"/>
            <p:cNvSpPr>
              <a:spLocks noChangeArrowheads="1"/>
            </p:cNvSpPr>
            <p:nvPr/>
          </p:nvSpPr>
          <p:spPr bwMode="auto">
            <a:xfrm>
              <a:off x="72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9" name="Rectangle 111"/>
            <p:cNvSpPr>
              <a:spLocks noChangeArrowheads="1"/>
            </p:cNvSpPr>
            <p:nvPr/>
          </p:nvSpPr>
          <p:spPr bwMode="auto">
            <a:xfrm>
              <a:off x="76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0" name="Rectangle 112"/>
            <p:cNvSpPr>
              <a:spLocks noChangeArrowheads="1"/>
            </p:cNvSpPr>
            <p:nvPr/>
          </p:nvSpPr>
          <p:spPr bwMode="auto">
            <a:xfrm>
              <a:off x="81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1" name="Rectangle 113"/>
            <p:cNvSpPr>
              <a:spLocks noChangeArrowheads="1"/>
            </p:cNvSpPr>
            <p:nvPr/>
          </p:nvSpPr>
          <p:spPr bwMode="auto">
            <a:xfrm>
              <a:off x="86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2" name="Rectangle 114"/>
            <p:cNvSpPr>
              <a:spLocks noChangeArrowheads="1"/>
            </p:cNvSpPr>
            <p:nvPr/>
          </p:nvSpPr>
          <p:spPr bwMode="auto">
            <a:xfrm>
              <a:off x="91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3" name="Rectangle 115"/>
            <p:cNvSpPr>
              <a:spLocks noChangeArrowheads="1"/>
            </p:cNvSpPr>
            <p:nvPr/>
          </p:nvSpPr>
          <p:spPr bwMode="auto">
            <a:xfrm>
              <a:off x="96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4" name="Rectangle 116"/>
            <p:cNvSpPr>
              <a:spLocks noChangeArrowheads="1"/>
            </p:cNvSpPr>
            <p:nvPr/>
          </p:nvSpPr>
          <p:spPr bwMode="auto">
            <a:xfrm>
              <a:off x="100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5" name="Rectangle 117"/>
            <p:cNvSpPr>
              <a:spLocks noChangeArrowheads="1"/>
            </p:cNvSpPr>
            <p:nvPr/>
          </p:nvSpPr>
          <p:spPr bwMode="auto">
            <a:xfrm>
              <a:off x="52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6" name="Rectangle 118"/>
            <p:cNvSpPr>
              <a:spLocks noChangeArrowheads="1"/>
            </p:cNvSpPr>
            <p:nvPr/>
          </p:nvSpPr>
          <p:spPr bwMode="auto">
            <a:xfrm>
              <a:off x="57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7" name="Rectangle 119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8" name="Rectangle 120"/>
            <p:cNvSpPr>
              <a:spLocks noChangeArrowheads="1"/>
            </p:cNvSpPr>
            <p:nvPr/>
          </p:nvSpPr>
          <p:spPr bwMode="auto">
            <a:xfrm>
              <a:off x="67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9" name="Rectangle 121"/>
            <p:cNvSpPr>
              <a:spLocks noChangeArrowheads="1"/>
            </p:cNvSpPr>
            <p:nvPr/>
          </p:nvSpPr>
          <p:spPr bwMode="auto">
            <a:xfrm>
              <a:off x="72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0" name="Rectangle 122"/>
            <p:cNvSpPr>
              <a:spLocks noChangeArrowheads="1"/>
            </p:cNvSpPr>
            <p:nvPr/>
          </p:nvSpPr>
          <p:spPr bwMode="auto">
            <a:xfrm>
              <a:off x="76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1" name="Rectangle 123"/>
            <p:cNvSpPr>
              <a:spLocks noChangeArrowheads="1"/>
            </p:cNvSpPr>
            <p:nvPr/>
          </p:nvSpPr>
          <p:spPr bwMode="auto">
            <a:xfrm>
              <a:off x="81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2" name="Rectangle 124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3" name="Rectangle 125"/>
            <p:cNvSpPr>
              <a:spLocks noChangeArrowheads="1"/>
            </p:cNvSpPr>
            <p:nvPr/>
          </p:nvSpPr>
          <p:spPr bwMode="auto">
            <a:xfrm>
              <a:off x="91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4" name="Rectangle 126"/>
            <p:cNvSpPr>
              <a:spLocks noChangeArrowheads="1"/>
            </p:cNvSpPr>
            <p:nvPr/>
          </p:nvSpPr>
          <p:spPr bwMode="auto">
            <a:xfrm>
              <a:off x="96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" name="Rectangle 127"/>
            <p:cNvSpPr>
              <a:spLocks noChangeArrowheads="1"/>
            </p:cNvSpPr>
            <p:nvPr/>
          </p:nvSpPr>
          <p:spPr bwMode="auto">
            <a:xfrm>
              <a:off x="100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" name="Rectangle 128"/>
            <p:cNvSpPr>
              <a:spLocks noChangeArrowheads="1"/>
            </p:cNvSpPr>
            <p:nvPr/>
          </p:nvSpPr>
          <p:spPr bwMode="auto">
            <a:xfrm>
              <a:off x="52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7" name="Rectangle 129"/>
            <p:cNvSpPr>
              <a:spLocks noChangeArrowheads="1"/>
            </p:cNvSpPr>
            <p:nvPr/>
          </p:nvSpPr>
          <p:spPr bwMode="auto">
            <a:xfrm>
              <a:off x="57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8" name="Rectangle 130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9" name="Rectangle 131"/>
            <p:cNvSpPr>
              <a:spLocks noChangeArrowheads="1"/>
            </p:cNvSpPr>
            <p:nvPr/>
          </p:nvSpPr>
          <p:spPr bwMode="auto">
            <a:xfrm>
              <a:off x="67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0" name="Rectangle 132"/>
            <p:cNvSpPr>
              <a:spLocks noChangeArrowheads="1"/>
            </p:cNvSpPr>
            <p:nvPr/>
          </p:nvSpPr>
          <p:spPr bwMode="auto">
            <a:xfrm>
              <a:off x="72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1" name="Rectangle 133"/>
            <p:cNvSpPr>
              <a:spLocks noChangeArrowheads="1"/>
            </p:cNvSpPr>
            <p:nvPr/>
          </p:nvSpPr>
          <p:spPr bwMode="auto">
            <a:xfrm>
              <a:off x="76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2" name="Rectangle 134"/>
            <p:cNvSpPr>
              <a:spLocks noChangeArrowheads="1"/>
            </p:cNvSpPr>
            <p:nvPr/>
          </p:nvSpPr>
          <p:spPr bwMode="auto">
            <a:xfrm>
              <a:off x="81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3" name="Rectangle 135"/>
            <p:cNvSpPr>
              <a:spLocks noChangeArrowheads="1"/>
            </p:cNvSpPr>
            <p:nvPr/>
          </p:nvSpPr>
          <p:spPr bwMode="auto">
            <a:xfrm>
              <a:off x="86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4" name="Rectangle 136"/>
            <p:cNvSpPr>
              <a:spLocks noChangeArrowheads="1"/>
            </p:cNvSpPr>
            <p:nvPr/>
          </p:nvSpPr>
          <p:spPr bwMode="auto">
            <a:xfrm>
              <a:off x="91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5" name="Rectangle 137"/>
            <p:cNvSpPr>
              <a:spLocks noChangeArrowheads="1"/>
            </p:cNvSpPr>
            <p:nvPr/>
          </p:nvSpPr>
          <p:spPr bwMode="auto">
            <a:xfrm>
              <a:off x="96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6" name="Rectangle 138"/>
            <p:cNvSpPr>
              <a:spLocks noChangeArrowheads="1"/>
            </p:cNvSpPr>
            <p:nvPr/>
          </p:nvSpPr>
          <p:spPr bwMode="auto">
            <a:xfrm>
              <a:off x="100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7" name="Rectangle 139"/>
            <p:cNvSpPr>
              <a:spLocks noChangeArrowheads="1"/>
            </p:cNvSpPr>
            <p:nvPr/>
          </p:nvSpPr>
          <p:spPr bwMode="auto">
            <a:xfrm>
              <a:off x="52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8" name="Rectangle 140"/>
            <p:cNvSpPr>
              <a:spLocks noChangeArrowheads="1"/>
            </p:cNvSpPr>
            <p:nvPr/>
          </p:nvSpPr>
          <p:spPr bwMode="auto">
            <a:xfrm>
              <a:off x="57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39" name="Rectangle 141"/>
            <p:cNvSpPr>
              <a:spLocks noChangeArrowheads="1"/>
            </p:cNvSpPr>
            <p:nvPr/>
          </p:nvSpPr>
          <p:spPr bwMode="auto">
            <a:xfrm>
              <a:off x="62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0" name="Rectangle 142"/>
            <p:cNvSpPr>
              <a:spLocks noChangeArrowheads="1"/>
            </p:cNvSpPr>
            <p:nvPr/>
          </p:nvSpPr>
          <p:spPr bwMode="auto">
            <a:xfrm>
              <a:off x="67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1" name="Rectangle 143"/>
            <p:cNvSpPr>
              <a:spLocks noChangeArrowheads="1"/>
            </p:cNvSpPr>
            <p:nvPr/>
          </p:nvSpPr>
          <p:spPr bwMode="auto">
            <a:xfrm>
              <a:off x="72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" name="Rectangle 144"/>
            <p:cNvSpPr>
              <a:spLocks noChangeArrowheads="1"/>
            </p:cNvSpPr>
            <p:nvPr/>
          </p:nvSpPr>
          <p:spPr bwMode="auto">
            <a:xfrm>
              <a:off x="76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3" name="Rectangle 145"/>
            <p:cNvSpPr>
              <a:spLocks noChangeArrowheads="1"/>
            </p:cNvSpPr>
            <p:nvPr/>
          </p:nvSpPr>
          <p:spPr bwMode="auto">
            <a:xfrm>
              <a:off x="81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4" name="Rectangle 146"/>
            <p:cNvSpPr>
              <a:spLocks noChangeArrowheads="1"/>
            </p:cNvSpPr>
            <p:nvPr/>
          </p:nvSpPr>
          <p:spPr bwMode="auto">
            <a:xfrm>
              <a:off x="86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5" name="Rectangle 147"/>
            <p:cNvSpPr>
              <a:spLocks noChangeArrowheads="1"/>
            </p:cNvSpPr>
            <p:nvPr/>
          </p:nvSpPr>
          <p:spPr bwMode="auto">
            <a:xfrm>
              <a:off x="91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6" name="Rectangle 148"/>
            <p:cNvSpPr>
              <a:spLocks noChangeArrowheads="1"/>
            </p:cNvSpPr>
            <p:nvPr/>
          </p:nvSpPr>
          <p:spPr bwMode="auto">
            <a:xfrm>
              <a:off x="96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7" name="Rectangle 149"/>
            <p:cNvSpPr>
              <a:spLocks noChangeArrowheads="1"/>
            </p:cNvSpPr>
            <p:nvPr/>
          </p:nvSpPr>
          <p:spPr bwMode="auto">
            <a:xfrm>
              <a:off x="100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8" name="Rectangle 150"/>
            <p:cNvSpPr>
              <a:spLocks noChangeArrowheads="1"/>
            </p:cNvSpPr>
            <p:nvPr/>
          </p:nvSpPr>
          <p:spPr bwMode="auto">
            <a:xfrm>
              <a:off x="52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9" name="Rectangle 151"/>
            <p:cNvSpPr>
              <a:spLocks noChangeArrowheads="1"/>
            </p:cNvSpPr>
            <p:nvPr/>
          </p:nvSpPr>
          <p:spPr bwMode="auto">
            <a:xfrm>
              <a:off x="57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0" name="Rectangle 152"/>
            <p:cNvSpPr>
              <a:spLocks noChangeArrowheads="1"/>
            </p:cNvSpPr>
            <p:nvPr/>
          </p:nvSpPr>
          <p:spPr bwMode="auto">
            <a:xfrm>
              <a:off x="62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1" name="Rectangle 153"/>
            <p:cNvSpPr>
              <a:spLocks noChangeArrowheads="1"/>
            </p:cNvSpPr>
            <p:nvPr/>
          </p:nvSpPr>
          <p:spPr bwMode="auto">
            <a:xfrm>
              <a:off x="67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2" name="Rectangle 154"/>
            <p:cNvSpPr>
              <a:spLocks noChangeArrowheads="1"/>
            </p:cNvSpPr>
            <p:nvPr/>
          </p:nvSpPr>
          <p:spPr bwMode="auto">
            <a:xfrm>
              <a:off x="72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" name="Rectangle 155"/>
            <p:cNvSpPr>
              <a:spLocks noChangeArrowheads="1"/>
            </p:cNvSpPr>
            <p:nvPr/>
          </p:nvSpPr>
          <p:spPr bwMode="auto">
            <a:xfrm>
              <a:off x="76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4" name="Rectangle 156"/>
            <p:cNvSpPr>
              <a:spLocks noChangeArrowheads="1"/>
            </p:cNvSpPr>
            <p:nvPr/>
          </p:nvSpPr>
          <p:spPr bwMode="auto">
            <a:xfrm>
              <a:off x="81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5" name="Rectangle 157"/>
            <p:cNvSpPr>
              <a:spLocks noChangeArrowheads="1"/>
            </p:cNvSpPr>
            <p:nvPr/>
          </p:nvSpPr>
          <p:spPr bwMode="auto">
            <a:xfrm>
              <a:off x="86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6" name="Rectangle 158"/>
            <p:cNvSpPr>
              <a:spLocks noChangeArrowheads="1"/>
            </p:cNvSpPr>
            <p:nvPr/>
          </p:nvSpPr>
          <p:spPr bwMode="auto">
            <a:xfrm>
              <a:off x="91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7" name="Rectangle 159"/>
            <p:cNvSpPr>
              <a:spLocks noChangeArrowheads="1"/>
            </p:cNvSpPr>
            <p:nvPr/>
          </p:nvSpPr>
          <p:spPr bwMode="auto">
            <a:xfrm>
              <a:off x="96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8" name="Rectangle 160"/>
            <p:cNvSpPr>
              <a:spLocks noChangeArrowheads="1"/>
            </p:cNvSpPr>
            <p:nvPr/>
          </p:nvSpPr>
          <p:spPr bwMode="auto">
            <a:xfrm>
              <a:off x="100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9" name="Rectangle 161"/>
            <p:cNvSpPr>
              <a:spLocks noChangeArrowheads="1"/>
            </p:cNvSpPr>
            <p:nvPr/>
          </p:nvSpPr>
          <p:spPr bwMode="auto">
            <a:xfrm>
              <a:off x="52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0" name="Rectangle 162"/>
            <p:cNvSpPr>
              <a:spLocks noChangeArrowheads="1"/>
            </p:cNvSpPr>
            <p:nvPr/>
          </p:nvSpPr>
          <p:spPr bwMode="auto">
            <a:xfrm>
              <a:off x="57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1" name="Rectangle 163"/>
            <p:cNvSpPr>
              <a:spLocks noChangeArrowheads="1"/>
            </p:cNvSpPr>
            <p:nvPr/>
          </p:nvSpPr>
          <p:spPr bwMode="auto">
            <a:xfrm>
              <a:off x="62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2" name="Rectangle 164"/>
            <p:cNvSpPr>
              <a:spLocks noChangeArrowheads="1"/>
            </p:cNvSpPr>
            <p:nvPr/>
          </p:nvSpPr>
          <p:spPr bwMode="auto">
            <a:xfrm>
              <a:off x="67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" name="Rectangle 165"/>
            <p:cNvSpPr>
              <a:spLocks noChangeArrowheads="1"/>
            </p:cNvSpPr>
            <p:nvPr/>
          </p:nvSpPr>
          <p:spPr bwMode="auto">
            <a:xfrm>
              <a:off x="72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4" name="Rectangle 166"/>
            <p:cNvSpPr>
              <a:spLocks noChangeArrowheads="1"/>
            </p:cNvSpPr>
            <p:nvPr/>
          </p:nvSpPr>
          <p:spPr bwMode="auto">
            <a:xfrm>
              <a:off x="76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5" name="Rectangle 167"/>
            <p:cNvSpPr>
              <a:spLocks noChangeArrowheads="1"/>
            </p:cNvSpPr>
            <p:nvPr/>
          </p:nvSpPr>
          <p:spPr bwMode="auto">
            <a:xfrm>
              <a:off x="81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6" name="Rectangle 168"/>
            <p:cNvSpPr>
              <a:spLocks noChangeArrowheads="1"/>
            </p:cNvSpPr>
            <p:nvPr/>
          </p:nvSpPr>
          <p:spPr bwMode="auto">
            <a:xfrm>
              <a:off x="86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7" name="Rectangle 169"/>
            <p:cNvSpPr>
              <a:spLocks noChangeArrowheads="1"/>
            </p:cNvSpPr>
            <p:nvPr/>
          </p:nvSpPr>
          <p:spPr bwMode="auto">
            <a:xfrm>
              <a:off x="91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8" name="Rectangle 170"/>
            <p:cNvSpPr>
              <a:spLocks noChangeArrowheads="1"/>
            </p:cNvSpPr>
            <p:nvPr/>
          </p:nvSpPr>
          <p:spPr bwMode="auto">
            <a:xfrm>
              <a:off x="96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9" name="Rectangle 171"/>
            <p:cNvSpPr>
              <a:spLocks noChangeArrowheads="1"/>
            </p:cNvSpPr>
            <p:nvPr/>
          </p:nvSpPr>
          <p:spPr bwMode="auto">
            <a:xfrm>
              <a:off x="100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0" name="Rectangle 172"/>
            <p:cNvSpPr>
              <a:spLocks noChangeArrowheads="1"/>
            </p:cNvSpPr>
            <p:nvPr/>
          </p:nvSpPr>
          <p:spPr bwMode="auto">
            <a:xfrm>
              <a:off x="52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1" name="Rectangle 173"/>
            <p:cNvSpPr>
              <a:spLocks noChangeArrowheads="1"/>
            </p:cNvSpPr>
            <p:nvPr/>
          </p:nvSpPr>
          <p:spPr bwMode="auto">
            <a:xfrm>
              <a:off x="57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2" name="Rectangle 174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3" name="Rectangle 175"/>
            <p:cNvSpPr>
              <a:spLocks noChangeArrowheads="1"/>
            </p:cNvSpPr>
            <p:nvPr/>
          </p:nvSpPr>
          <p:spPr bwMode="auto">
            <a:xfrm>
              <a:off x="67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4" name="Rectangle 176"/>
            <p:cNvSpPr>
              <a:spLocks noChangeArrowheads="1"/>
            </p:cNvSpPr>
            <p:nvPr/>
          </p:nvSpPr>
          <p:spPr bwMode="auto">
            <a:xfrm>
              <a:off x="72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5" name="Rectangle 177"/>
            <p:cNvSpPr>
              <a:spLocks noChangeArrowheads="1"/>
            </p:cNvSpPr>
            <p:nvPr/>
          </p:nvSpPr>
          <p:spPr bwMode="auto">
            <a:xfrm>
              <a:off x="76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6" name="Rectangle 178"/>
            <p:cNvSpPr>
              <a:spLocks noChangeArrowheads="1"/>
            </p:cNvSpPr>
            <p:nvPr/>
          </p:nvSpPr>
          <p:spPr bwMode="auto">
            <a:xfrm>
              <a:off x="81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7" name="Rectangle 179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8" name="Rectangle 180"/>
            <p:cNvSpPr>
              <a:spLocks noChangeArrowheads="1"/>
            </p:cNvSpPr>
            <p:nvPr/>
          </p:nvSpPr>
          <p:spPr bwMode="auto">
            <a:xfrm>
              <a:off x="91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9" name="Rectangle 181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0" name="Rectangle 182"/>
            <p:cNvSpPr>
              <a:spLocks noChangeArrowheads="1"/>
            </p:cNvSpPr>
            <p:nvPr/>
          </p:nvSpPr>
          <p:spPr bwMode="auto">
            <a:xfrm>
              <a:off x="100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1" name="Rectangle 183"/>
            <p:cNvSpPr>
              <a:spLocks noChangeArrowheads="1"/>
            </p:cNvSpPr>
            <p:nvPr/>
          </p:nvSpPr>
          <p:spPr bwMode="auto">
            <a:xfrm>
              <a:off x="105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2" name="Rectangle 184"/>
            <p:cNvSpPr>
              <a:spLocks noChangeArrowheads="1"/>
            </p:cNvSpPr>
            <p:nvPr/>
          </p:nvSpPr>
          <p:spPr bwMode="auto">
            <a:xfrm>
              <a:off x="110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3" name="Rectangle 185"/>
            <p:cNvSpPr>
              <a:spLocks noChangeArrowheads="1"/>
            </p:cNvSpPr>
            <p:nvPr/>
          </p:nvSpPr>
          <p:spPr bwMode="auto">
            <a:xfrm>
              <a:off x="115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4" name="Rectangle 186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" name="Rectangle 187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" name="Rectangle 188"/>
            <p:cNvSpPr>
              <a:spLocks noChangeArrowheads="1"/>
            </p:cNvSpPr>
            <p:nvPr/>
          </p:nvSpPr>
          <p:spPr bwMode="auto">
            <a:xfrm>
              <a:off x="129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7" name="Rectangle 189"/>
            <p:cNvSpPr>
              <a:spLocks noChangeArrowheads="1"/>
            </p:cNvSpPr>
            <p:nvPr/>
          </p:nvSpPr>
          <p:spPr bwMode="auto">
            <a:xfrm>
              <a:off x="134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8" name="Rectangle 190"/>
            <p:cNvSpPr>
              <a:spLocks noChangeArrowheads="1"/>
            </p:cNvSpPr>
            <p:nvPr/>
          </p:nvSpPr>
          <p:spPr bwMode="auto">
            <a:xfrm>
              <a:off x="139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9" name="Rectangle 191"/>
            <p:cNvSpPr>
              <a:spLocks noChangeArrowheads="1"/>
            </p:cNvSpPr>
            <p:nvPr/>
          </p:nvSpPr>
          <p:spPr bwMode="auto">
            <a:xfrm>
              <a:off x="144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0" name="Rectangle 192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1" name="Rectangle 193"/>
            <p:cNvSpPr>
              <a:spLocks noChangeArrowheads="1"/>
            </p:cNvSpPr>
            <p:nvPr/>
          </p:nvSpPr>
          <p:spPr bwMode="auto">
            <a:xfrm>
              <a:off x="153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2" name="Rectangle 194"/>
            <p:cNvSpPr>
              <a:spLocks noChangeArrowheads="1"/>
            </p:cNvSpPr>
            <p:nvPr/>
          </p:nvSpPr>
          <p:spPr bwMode="auto">
            <a:xfrm>
              <a:off x="105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3" name="Rectangle 195"/>
            <p:cNvSpPr>
              <a:spLocks noChangeArrowheads="1"/>
            </p:cNvSpPr>
            <p:nvPr/>
          </p:nvSpPr>
          <p:spPr bwMode="auto">
            <a:xfrm>
              <a:off x="110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" name="Rectangle 196"/>
            <p:cNvSpPr>
              <a:spLocks noChangeArrowheads="1"/>
            </p:cNvSpPr>
            <p:nvPr/>
          </p:nvSpPr>
          <p:spPr bwMode="auto">
            <a:xfrm>
              <a:off x="115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5" name="Rectangle 197"/>
            <p:cNvSpPr>
              <a:spLocks noChangeArrowheads="1"/>
            </p:cNvSpPr>
            <p:nvPr/>
          </p:nvSpPr>
          <p:spPr bwMode="auto">
            <a:xfrm>
              <a:off x="120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6" name="Rectangle 198"/>
            <p:cNvSpPr>
              <a:spLocks noChangeArrowheads="1"/>
            </p:cNvSpPr>
            <p:nvPr/>
          </p:nvSpPr>
          <p:spPr bwMode="auto">
            <a:xfrm>
              <a:off x="124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7" name="Rectangle 199"/>
            <p:cNvSpPr>
              <a:spLocks noChangeArrowheads="1"/>
            </p:cNvSpPr>
            <p:nvPr/>
          </p:nvSpPr>
          <p:spPr bwMode="auto">
            <a:xfrm>
              <a:off x="129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8" name="Rectangle 200"/>
            <p:cNvSpPr>
              <a:spLocks noChangeArrowheads="1"/>
            </p:cNvSpPr>
            <p:nvPr/>
          </p:nvSpPr>
          <p:spPr bwMode="auto">
            <a:xfrm>
              <a:off x="134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9" name="Rectangle 201"/>
            <p:cNvSpPr>
              <a:spLocks noChangeArrowheads="1"/>
            </p:cNvSpPr>
            <p:nvPr/>
          </p:nvSpPr>
          <p:spPr bwMode="auto">
            <a:xfrm>
              <a:off x="139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0" name="Rectangle 202"/>
            <p:cNvSpPr>
              <a:spLocks noChangeArrowheads="1"/>
            </p:cNvSpPr>
            <p:nvPr/>
          </p:nvSpPr>
          <p:spPr bwMode="auto">
            <a:xfrm>
              <a:off x="144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1" name="Rectangle 203"/>
            <p:cNvSpPr>
              <a:spLocks noChangeArrowheads="1"/>
            </p:cNvSpPr>
            <p:nvPr/>
          </p:nvSpPr>
          <p:spPr bwMode="auto">
            <a:xfrm>
              <a:off x="148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2" name="Rectangle 204"/>
            <p:cNvSpPr>
              <a:spLocks noChangeArrowheads="1"/>
            </p:cNvSpPr>
            <p:nvPr/>
          </p:nvSpPr>
          <p:spPr bwMode="auto">
            <a:xfrm>
              <a:off x="153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3" name="Rectangle 205"/>
            <p:cNvSpPr>
              <a:spLocks noChangeArrowheads="1"/>
            </p:cNvSpPr>
            <p:nvPr/>
          </p:nvSpPr>
          <p:spPr bwMode="auto">
            <a:xfrm>
              <a:off x="105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4" name="Rectangle 206"/>
            <p:cNvSpPr>
              <a:spLocks noChangeArrowheads="1"/>
            </p:cNvSpPr>
            <p:nvPr/>
          </p:nvSpPr>
          <p:spPr bwMode="auto">
            <a:xfrm>
              <a:off x="110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5" name="Rectangle 207"/>
            <p:cNvSpPr>
              <a:spLocks noChangeArrowheads="1"/>
            </p:cNvSpPr>
            <p:nvPr/>
          </p:nvSpPr>
          <p:spPr bwMode="auto">
            <a:xfrm>
              <a:off x="115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6" name="Rectangle 208"/>
            <p:cNvSpPr>
              <a:spLocks noChangeArrowheads="1"/>
            </p:cNvSpPr>
            <p:nvPr/>
          </p:nvSpPr>
          <p:spPr bwMode="auto">
            <a:xfrm>
              <a:off x="120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7" name="Rectangle 209"/>
            <p:cNvSpPr>
              <a:spLocks noChangeArrowheads="1"/>
            </p:cNvSpPr>
            <p:nvPr/>
          </p:nvSpPr>
          <p:spPr bwMode="auto">
            <a:xfrm>
              <a:off x="124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" name="Rectangle 210"/>
            <p:cNvSpPr>
              <a:spLocks noChangeArrowheads="1"/>
            </p:cNvSpPr>
            <p:nvPr/>
          </p:nvSpPr>
          <p:spPr bwMode="auto">
            <a:xfrm>
              <a:off x="129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9" name="Rectangle 211"/>
            <p:cNvSpPr>
              <a:spLocks noChangeArrowheads="1"/>
            </p:cNvSpPr>
            <p:nvPr/>
          </p:nvSpPr>
          <p:spPr bwMode="auto">
            <a:xfrm>
              <a:off x="134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0" name="Rectangle 212"/>
            <p:cNvSpPr>
              <a:spLocks noChangeArrowheads="1"/>
            </p:cNvSpPr>
            <p:nvPr/>
          </p:nvSpPr>
          <p:spPr bwMode="auto">
            <a:xfrm>
              <a:off x="139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1" name="Rectangle 213"/>
            <p:cNvSpPr>
              <a:spLocks noChangeArrowheads="1"/>
            </p:cNvSpPr>
            <p:nvPr/>
          </p:nvSpPr>
          <p:spPr bwMode="auto">
            <a:xfrm>
              <a:off x="144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2" name="Rectangle 214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3" name="Rectangle 215"/>
            <p:cNvSpPr>
              <a:spLocks noChangeArrowheads="1"/>
            </p:cNvSpPr>
            <p:nvPr/>
          </p:nvSpPr>
          <p:spPr bwMode="auto">
            <a:xfrm>
              <a:off x="153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4" name="Rectangle 216"/>
            <p:cNvSpPr>
              <a:spLocks noChangeArrowheads="1"/>
            </p:cNvSpPr>
            <p:nvPr/>
          </p:nvSpPr>
          <p:spPr bwMode="auto">
            <a:xfrm>
              <a:off x="105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5" name="Rectangle 217"/>
            <p:cNvSpPr>
              <a:spLocks noChangeArrowheads="1"/>
            </p:cNvSpPr>
            <p:nvPr/>
          </p:nvSpPr>
          <p:spPr bwMode="auto">
            <a:xfrm>
              <a:off x="110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6" name="Rectangle 218"/>
            <p:cNvSpPr>
              <a:spLocks noChangeArrowheads="1"/>
            </p:cNvSpPr>
            <p:nvPr/>
          </p:nvSpPr>
          <p:spPr bwMode="auto">
            <a:xfrm>
              <a:off x="115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7" name="Rectangle 219"/>
            <p:cNvSpPr>
              <a:spLocks noChangeArrowheads="1"/>
            </p:cNvSpPr>
            <p:nvPr/>
          </p:nvSpPr>
          <p:spPr bwMode="auto">
            <a:xfrm>
              <a:off x="120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8" name="Rectangle 220"/>
            <p:cNvSpPr>
              <a:spLocks noChangeArrowheads="1"/>
            </p:cNvSpPr>
            <p:nvPr/>
          </p:nvSpPr>
          <p:spPr bwMode="auto">
            <a:xfrm>
              <a:off x="124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" name="Rectangle 221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0" name="Rectangle 222"/>
            <p:cNvSpPr>
              <a:spLocks noChangeArrowheads="1"/>
            </p:cNvSpPr>
            <p:nvPr/>
          </p:nvSpPr>
          <p:spPr bwMode="auto">
            <a:xfrm>
              <a:off x="134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1" name="Rectangle 223"/>
            <p:cNvSpPr>
              <a:spLocks noChangeArrowheads="1"/>
            </p:cNvSpPr>
            <p:nvPr/>
          </p:nvSpPr>
          <p:spPr bwMode="auto">
            <a:xfrm>
              <a:off x="139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2" name="Rectangle 224"/>
            <p:cNvSpPr>
              <a:spLocks noChangeArrowheads="1"/>
            </p:cNvSpPr>
            <p:nvPr/>
          </p:nvSpPr>
          <p:spPr bwMode="auto">
            <a:xfrm>
              <a:off x="144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3" name="Rectangle 225"/>
            <p:cNvSpPr>
              <a:spLocks noChangeArrowheads="1"/>
            </p:cNvSpPr>
            <p:nvPr/>
          </p:nvSpPr>
          <p:spPr bwMode="auto">
            <a:xfrm>
              <a:off x="148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4" name="Rectangle 226"/>
            <p:cNvSpPr>
              <a:spLocks noChangeArrowheads="1"/>
            </p:cNvSpPr>
            <p:nvPr/>
          </p:nvSpPr>
          <p:spPr bwMode="auto">
            <a:xfrm>
              <a:off x="153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5" name="Rectangle 227"/>
            <p:cNvSpPr>
              <a:spLocks noChangeArrowheads="1"/>
            </p:cNvSpPr>
            <p:nvPr/>
          </p:nvSpPr>
          <p:spPr bwMode="auto">
            <a:xfrm>
              <a:off x="105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6" name="Rectangle 228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7" name="Rectangle 229"/>
            <p:cNvSpPr>
              <a:spLocks noChangeArrowheads="1"/>
            </p:cNvSpPr>
            <p:nvPr/>
          </p:nvSpPr>
          <p:spPr bwMode="auto">
            <a:xfrm>
              <a:off x="115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8" name="Rectangle 230"/>
            <p:cNvSpPr>
              <a:spLocks noChangeArrowheads="1"/>
            </p:cNvSpPr>
            <p:nvPr/>
          </p:nvSpPr>
          <p:spPr bwMode="auto">
            <a:xfrm>
              <a:off x="120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9" name="Rectangle 231"/>
            <p:cNvSpPr>
              <a:spLocks noChangeArrowheads="1"/>
            </p:cNvSpPr>
            <p:nvPr/>
          </p:nvSpPr>
          <p:spPr bwMode="auto">
            <a:xfrm>
              <a:off x="124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0" name="Rectangle 232"/>
            <p:cNvSpPr>
              <a:spLocks noChangeArrowheads="1"/>
            </p:cNvSpPr>
            <p:nvPr/>
          </p:nvSpPr>
          <p:spPr bwMode="auto">
            <a:xfrm>
              <a:off x="129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1" name="Rectangle 233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" name="Rectangle 234"/>
            <p:cNvSpPr>
              <a:spLocks noChangeArrowheads="1"/>
            </p:cNvSpPr>
            <p:nvPr/>
          </p:nvSpPr>
          <p:spPr bwMode="auto">
            <a:xfrm>
              <a:off x="139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3" name="Rectangle 235"/>
            <p:cNvSpPr>
              <a:spLocks noChangeArrowheads="1"/>
            </p:cNvSpPr>
            <p:nvPr/>
          </p:nvSpPr>
          <p:spPr bwMode="auto">
            <a:xfrm>
              <a:off x="144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4" name="Rectangle 236"/>
            <p:cNvSpPr>
              <a:spLocks noChangeArrowheads="1"/>
            </p:cNvSpPr>
            <p:nvPr/>
          </p:nvSpPr>
          <p:spPr bwMode="auto">
            <a:xfrm>
              <a:off x="148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5" name="Rectangle 237"/>
            <p:cNvSpPr>
              <a:spLocks noChangeArrowheads="1"/>
            </p:cNvSpPr>
            <p:nvPr/>
          </p:nvSpPr>
          <p:spPr bwMode="auto">
            <a:xfrm>
              <a:off x="153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6" name="Rectangle 238"/>
            <p:cNvSpPr>
              <a:spLocks noChangeArrowheads="1"/>
            </p:cNvSpPr>
            <p:nvPr/>
          </p:nvSpPr>
          <p:spPr bwMode="auto">
            <a:xfrm>
              <a:off x="105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7" name="Rectangle 239"/>
            <p:cNvSpPr>
              <a:spLocks noChangeArrowheads="1"/>
            </p:cNvSpPr>
            <p:nvPr/>
          </p:nvSpPr>
          <p:spPr bwMode="auto">
            <a:xfrm>
              <a:off x="110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8" name="Rectangle 240"/>
            <p:cNvSpPr>
              <a:spLocks noChangeArrowheads="1"/>
            </p:cNvSpPr>
            <p:nvPr/>
          </p:nvSpPr>
          <p:spPr bwMode="auto">
            <a:xfrm>
              <a:off x="115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9" name="Rectangle 241"/>
            <p:cNvSpPr>
              <a:spLocks noChangeArrowheads="1"/>
            </p:cNvSpPr>
            <p:nvPr/>
          </p:nvSpPr>
          <p:spPr bwMode="auto">
            <a:xfrm>
              <a:off x="120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0" name="Rectangle 242"/>
            <p:cNvSpPr>
              <a:spLocks noChangeArrowheads="1"/>
            </p:cNvSpPr>
            <p:nvPr/>
          </p:nvSpPr>
          <p:spPr bwMode="auto">
            <a:xfrm>
              <a:off x="124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1" name="Rectangle 243"/>
            <p:cNvSpPr>
              <a:spLocks noChangeArrowheads="1"/>
            </p:cNvSpPr>
            <p:nvPr/>
          </p:nvSpPr>
          <p:spPr bwMode="auto">
            <a:xfrm>
              <a:off x="129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2" name="Rectangle 244"/>
            <p:cNvSpPr>
              <a:spLocks noChangeArrowheads="1"/>
            </p:cNvSpPr>
            <p:nvPr/>
          </p:nvSpPr>
          <p:spPr bwMode="auto">
            <a:xfrm>
              <a:off x="134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3" name="Rectangle 245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4" name="Rectangle 246"/>
            <p:cNvSpPr>
              <a:spLocks noChangeArrowheads="1"/>
            </p:cNvSpPr>
            <p:nvPr/>
          </p:nvSpPr>
          <p:spPr bwMode="auto">
            <a:xfrm>
              <a:off x="144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5" name="Rectangle 247"/>
            <p:cNvSpPr>
              <a:spLocks noChangeArrowheads="1"/>
            </p:cNvSpPr>
            <p:nvPr/>
          </p:nvSpPr>
          <p:spPr bwMode="auto">
            <a:xfrm>
              <a:off x="148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6" name="Rectangle 248"/>
            <p:cNvSpPr>
              <a:spLocks noChangeArrowheads="1"/>
            </p:cNvSpPr>
            <p:nvPr/>
          </p:nvSpPr>
          <p:spPr bwMode="auto">
            <a:xfrm>
              <a:off x="153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7" name="Rectangle 249"/>
            <p:cNvSpPr>
              <a:spLocks noChangeArrowheads="1"/>
            </p:cNvSpPr>
            <p:nvPr/>
          </p:nvSpPr>
          <p:spPr bwMode="auto">
            <a:xfrm>
              <a:off x="105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8" name="Rectangle 250"/>
            <p:cNvSpPr>
              <a:spLocks noChangeArrowheads="1"/>
            </p:cNvSpPr>
            <p:nvPr/>
          </p:nvSpPr>
          <p:spPr bwMode="auto">
            <a:xfrm>
              <a:off x="110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49" name="Rectangle 251"/>
            <p:cNvSpPr>
              <a:spLocks noChangeArrowheads="1"/>
            </p:cNvSpPr>
            <p:nvPr/>
          </p:nvSpPr>
          <p:spPr bwMode="auto">
            <a:xfrm>
              <a:off x="115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0" name="Rectangle 252"/>
            <p:cNvSpPr>
              <a:spLocks noChangeArrowheads="1"/>
            </p:cNvSpPr>
            <p:nvPr/>
          </p:nvSpPr>
          <p:spPr bwMode="auto">
            <a:xfrm>
              <a:off x="120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1" name="Rectangle 253"/>
            <p:cNvSpPr>
              <a:spLocks noChangeArrowheads="1"/>
            </p:cNvSpPr>
            <p:nvPr/>
          </p:nvSpPr>
          <p:spPr bwMode="auto">
            <a:xfrm>
              <a:off x="124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2" name="Rectangle 254"/>
            <p:cNvSpPr>
              <a:spLocks noChangeArrowheads="1"/>
            </p:cNvSpPr>
            <p:nvPr/>
          </p:nvSpPr>
          <p:spPr bwMode="auto">
            <a:xfrm>
              <a:off x="129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3" name="Rectangle 255"/>
            <p:cNvSpPr>
              <a:spLocks noChangeArrowheads="1"/>
            </p:cNvSpPr>
            <p:nvPr/>
          </p:nvSpPr>
          <p:spPr bwMode="auto">
            <a:xfrm>
              <a:off x="134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4" name="Rectangle 256"/>
            <p:cNvSpPr>
              <a:spLocks noChangeArrowheads="1"/>
            </p:cNvSpPr>
            <p:nvPr/>
          </p:nvSpPr>
          <p:spPr bwMode="auto">
            <a:xfrm>
              <a:off x="139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5" name="Rectangle 257"/>
            <p:cNvSpPr>
              <a:spLocks noChangeArrowheads="1"/>
            </p:cNvSpPr>
            <p:nvPr/>
          </p:nvSpPr>
          <p:spPr bwMode="auto">
            <a:xfrm>
              <a:off x="144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6" name="Rectangle 258"/>
            <p:cNvSpPr>
              <a:spLocks noChangeArrowheads="1"/>
            </p:cNvSpPr>
            <p:nvPr/>
          </p:nvSpPr>
          <p:spPr bwMode="auto">
            <a:xfrm>
              <a:off x="148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7" name="Rectangle 259"/>
            <p:cNvSpPr>
              <a:spLocks noChangeArrowheads="1"/>
            </p:cNvSpPr>
            <p:nvPr/>
          </p:nvSpPr>
          <p:spPr bwMode="auto">
            <a:xfrm>
              <a:off x="153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8" name="Rectangle 260"/>
            <p:cNvSpPr>
              <a:spLocks noChangeArrowheads="1"/>
            </p:cNvSpPr>
            <p:nvPr/>
          </p:nvSpPr>
          <p:spPr bwMode="auto">
            <a:xfrm>
              <a:off x="105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9" name="Rectangle 261"/>
            <p:cNvSpPr>
              <a:spLocks noChangeArrowheads="1"/>
            </p:cNvSpPr>
            <p:nvPr/>
          </p:nvSpPr>
          <p:spPr bwMode="auto">
            <a:xfrm>
              <a:off x="110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0" name="Rectangle 262"/>
            <p:cNvSpPr>
              <a:spLocks noChangeArrowheads="1"/>
            </p:cNvSpPr>
            <p:nvPr/>
          </p:nvSpPr>
          <p:spPr bwMode="auto">
            <a:xfrm>
              <a:off x="115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1" name="Rectangle 263"/>
            <p:cNvSpPr>
              <a:spLocks noChangeArrowheads="1"/>
            </p:cNvSpPr>
            <p:nvPr/>
          </p:nvSpPr>
          <p:spPr bwMode="auto">
            <a:xfrm>
              <a:off x="120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2" name="Rectangle 264"/>
            <p:cNvSpPr>
              <a:spLocks noChangeArrowheads="1"/>
            </p:cNvSpPr>
            <p:nvPr/>
          </p:nvSpPr>
          <p:spPr bwMode="auto">
            <a:xfrm>
              <a:off x="124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3" name="Rectangle 265"/>
            <p:cNvSpPr>
              <a:spLocks noChangeArrowheads="1"/>
            </p:cNvSpPr>
            <p:nvPr/>
          </p:nvSpPr>
          <p:spPr bwMode="auto">
            <a:xfrm>
              <a:off x="129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4" name="Rectangle 266"/>
            <p:cNvSpPr>
              <a:spLocks noChangeArrowheads="1"/>
            </p:cNvSpPr>
            <p:nvPr/>
          </p:nvSpPr>
          <p:spPr bwMode="auto">
            <a:xfrm>
              <a:off x="134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5" name="Rectangle 267"/>
            <p:cNvSpPr>
              <a:spLocks noChangeArrowheads="1"/>
            </p:cNvSpPr>
            <p:nvPr/>
          </p:nvSpPr>
          <p:spPr bwMode="auto">
            <a:xfrm>
              <a:off x="139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6" name="Rectangle 268"/>
            <p:cNvSpPr>
              <a:spLocks noChangeArrowheads="1"/>
            </p:cNvSpPr>
            <p:nvPr/>
          </p:nvSpPr>
          <p:spPr bwMode="auto">
            <a:xfrm>
              <a:off x="144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7" name="Rectangle 269"/>
            <p:cNvSpPr>
              <a:spLocks noChangeArrowheads="1"/>
            </p:cNvSpPr>
            <p:nvPr/>
          </p:nvSpPr>
          <p:spPr bwMode="auto">
            <a:xfrm>
              <a:off x="148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8" name="Rectangle 270"/>
            <p:cNvSpPr>
              <a:spLocks noChangeArrowheads="1"/>
            </p:cNvSpPr>
            <p:nvPr/>
          </p:nvSpPr>
          <p:spPr bwMode="auto">
            <a:xfrm>
              <a:off x="153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9" name="Rectangle 271"/>
            <p:cNvSpPr>
              <a:spLocks noChangeArrowheads="1"/>
            </p:cNvSpPr>
            <p:nvPr/>
          </p:nvSpPr>
          <p:spPr bwMode="auto">
            <a:xfrm>
              <a:off x="105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0" name="Rectangle 272"/>
            <p:cNvSpPr>
              <a:spLocks noChangeArrowheads="1"/>
            </p:cNvSpPr>
            <p:nvPr/>
          </p:nvSpPr>
          <p:spPr bwMode="auto">
            <a:xfrm>
              <a:off x="110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1" name="Rectangle 273"/>
            <p:cNvSpPr>
              <a:spLocks noChangeArrowheads="1"/>
            </p:cNvSpPr>
            <p:nvPr/>
          </p:nvSpPr>
          <p:spPr bwMode="auto">
            <a:xfrm>
              <a:off x="115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2" name="Rectangle 274"/>
            <p:cNvSpPr>
              <a:spLocks noChangeArrowheads="1"/>
            </p:cNvSpPr>
            <p:nvPr/>
          </p:nvSpPr>
          <p:spPr bwMode="auto">
            <a:xfrm>
              <a:off x="120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3" name="Rectangle 275"/>
            <p:cNvSpPr>
              <a:spLocks noChangeArrowheads="1"/>
            </p:cNvSpPr>
            <p:nvPr/>
          </p:nvSpPr>
          <p:spPr bwMode="auto">
            <a:xfrm>
              <a:off x="124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" name="Rectangle 276"/>
            <p:cNvSpPr>
              <a:spLocks noChangeArrowheads="1"/>
            </p:cNvSpPr>
            <p:nvPr/>
          </p:nvSpPr>
          <p:spPr bwMode="auto">
            <a:xfrm>
              <a:off x="129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5" name="Rectangle 277"/>
            <p:cNvSpPr>
              <a:spLocks noChangeArrowheads="1"/>
            </p:cNvSpPr>
            <p:nvPr/>
          </p:nvSpPr>
          <p:spPr bwMode="auto">
            <a:xfrm>
              <a:off x="134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6" name="Rectangle 278"/>
            <p:cNvSpPr>
              <a:spLocks noChangeArrowheads="1"/>
            </p:cNvSpPr>
            <p:nvPr/>
          </p:nvSpPr>
          <p:spPr bwMode="auto">
            <a:xfrm>
              <a:off x="139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7" name="Rectangle 279"/>
            <p:cNvSpPr>
              <a:spLocks noChangeArrowheads="1"/>
            </p:cNvSpPr>
            <p:nvPr/>
          </p:nvSpPr>
          <p:spPr bwMode="auto">
            <a:xfrm>
              <a:off x="144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8" name="Rectangle 280"/>
            <p:cNvSpPr>
              <a:spLocks noChangeArrowheads="1"/>
            </p:cNvSpPr>
            <p:nvPr/>
          </p:nvSpPr>
          <p:spPr bwMode="auto">
            <a:xfrm>
              <a:off x="148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9" name="Rectangle 281"/>
            <p:cNvSpPr>
              <a:spLocks noChangeArrowheads="1"/>
            </p:cNvSpPr>
            <p:nvPr/>
          </p:nvSpPr>
          <p:spPr bwMode="auto">
            <a:xfrm>
              <a:off x="153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0" name="Rectangle 282"/>
            <p:cNvSpPr>
              <a:spLocks noChangeArrowheads="1"/>
            </p:cNvSpPr>
            <p:nvPr/>
          </p:nvSpPr>
          <p:spPr bwMode="auto">
            <a:xfrm>
              <a:off x="105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1" name="Rectangle 283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2" name="Rectangle 284"/>
            <p:cNvSpPr>
              <a:spLocks noChangeArrowheads="1"/>
            </p:cNvSpPr>
            <p:nvPr/>
          </p:nvSpPr>
          <p:spPr bwMode="auto">
            <a:xfrm>
              <a:off x="115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3" name="Rectangle 285"/>
            <p:cNvSpPr>
              <a:spLocks noChangeArrowheads="1"/>
            </p:cNvSpPr>
            <p:nvPr/>
          </p:nvSpPr>
          <p:spPr bwMode="auto">
            <a:xfrm>
              <a:off x="120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4" name="Rectangle 286"/>
            <p:cNvSpPr>
              <a:spLocks noChangeArrowheads="1"/>
            </p:cNvSpPr>
            <p:nvPr/>
          </p:nvSpPr>
          <p:spPr bwMode="auto">
            <a:xfrm>
              <a:off x="124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5" name="Rectangle 287"/>
            <p:cNvSpPr>
              <a:spLocks noChangeArrowheads="1"/>
            </p:cNvSpPr>
            <p:nvPr/>
          </p:nvSpPr>
          <p:spPr bwMode="auto">
            <a:xfrm>
              <a:off x="129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6" name="Rectangle 288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7" name="Rectangle 289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8" name="Rectangle 290"/>
            <p:cNvSpPr>
              <a:spLocks noChangeArrowheads="1"/>
            </p:cNvSpPr>
            <p:nvPr/>
          </p:nvSpPr>
          <p:spPr bwMode="auto">
            <a:xfrm>
              <a:off x="144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9" name="Rectangle 291"/>
            <p:cNvSpPr>
              <a:spLocks noChangeArrowheads="1"/>
            </p:cNvSpPr>
            <p:nvPr/>
          </p:nvSpPr>
          <p:spPr bwMode="auto">
            <a:xfrm>
              <a:off x="148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0" name="Rectangle 292"/>
            <p:cNvSpPr>
              <a:spLocks noChangeArrowheads="1"/>
            </p:cNvSpPr>
            <p:nvPr/>
          </p:nvSpPr>
          <p:spPr bwMode="auto">
            <a:xfrm>
              <a:off x="153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1" name="Rectangle 293"/>
            <p:cNvSpPr>
              <a:spLocks noChangeArrowheads="1"/>
            </p:cNvSpPr>
            <p:nvPr/>
          </p:nvSpPr>
          <p:spPr bwMode="auto">
            <a:xfrm>
              <a:off x="158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2" name="Rectangle 294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3" name="Rectangle 295"/>
            <p:cNvSpPr>
              <a:spLocks noChangeArrowheads="1"/>
            </p:cNvSpPr>
            <p:nvPr/>
          </p:nvSpPr>
          <p:spPr bwMode="auto">
            <a:xfrm>
              <a:off x="168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4" name="Rectangle 296"/>
            <p:cNvSpPr>
              <a:spLocks noChangeArrowheads="1"/>
            </p:cNvSpPr>
            <p:nvPr/>
          </p:nvSpPr>
          <p:spPr bwMode="auto">
            <a:xfrm>
              <a:off x="158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5" name="Rectangle 297"/>
            <p:cNvSpPr>
              <a:spLocks noChangeArrowheads="1"/>
            </p:cNvSpPr>
            <p:nvPr/>
          </p:nvSpPr>
          <p:spPr bwMode="auto">
            <a:xfrm>
              <a:off x="163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6" name="Rectangle 298"/>
            <p:cNvSpPr>
              <a:spLocks noChangeArrowheads="1"/>
            </p:cNvSpPr>
            <p:nvPr/>
          </p:nvSpPr>
          <p:spPr bwMode="auto">
            <a:xfrm>
              <a:off x="168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" name="Rectangle 299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" name="Rectangle 300"/>
            <p:cNvSpPr>
              <a:spLocks noChangeArrowheads="1"/>
            </p:cNvSpPr>
            <p:nvPr/>
          </p:nvSpPr>
          <p:spPr bwMode="auto">
            <a:xfrm>
              <a:off x="163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" name="Rectangle 301"/>
            <p:cNvSpPr>
              <a:spLocks noChangeArrowheads="1"/>
            </p:cNvSpPr>
            <p:nvPr/>
          </p:nvSpPr>
          <p:spPr bwMode="auto">
            <a:xfrm>
              <a:off x="168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" name="Rectangle 302"/>
            <p:cNvSpPr>
              <a:spLocks noChangeArrowheads="1"/>
            </p:cNvSpPr>
            <p:nvPr/>
          </p:nvSpPr>
          <p:spPr bwMode="auto">
            <a:xfrm>
              <a:off x="158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1" name="Rectangle 303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2" name="Rectangle 304"/>
            <p:cNvSpPr>
              <a:spLocks noChangeArrowheads="1"/>
            </p:cNvSpPr>
            <p:nvPr/>
          </p:nvSpPr>
          <p:spPr bwMode="auto">
            <a:xfrm>
              <a:off x="168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3" name="Rectangle 305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4" name="Rectangle 306"/>
            <p:cNvSpPr>
              <a:spLocks noChangeArrowheads="1"/>
            </p:cNvSpPr>
            <p:nvPr/>
          </p:nvSpPr>
          <p:spPr bwMode="auto">
            <a:xfrm>
              <a:off x="163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5" name="Rectangle 307"/>
            <p:cNvSpPr>
              <a:spLocks noChangeArrowheads="1"/>
            </p:cNvSpPr>
            <p:nvPr/>
          </p:nvSpPr>
          <p:spPr bwMode="auto">
            <a:xfrm>
              <a:off x="168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6" name="Rectangle 308"/>
            <p:cNvSpPr>
              <a:spLocks noChangeArrowheads="1"/>
            </p:cNvSpPr>
            <p:nvPr/>
          </p:nvSpPr>
          <p:spPr bwMode="auto">
            <a:xfrm>
              <a:off x="158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" name="Rectangle 309"/>
            <p:cNvSpPr>
              <a:spLocks noChangeArrowheads="1"/>
            </p:cNvSpPr>
            <p:nvPr/>
          </p:nvSpPr>
          <p:spPr bwMode="auto">
            <a:xfrm>
              <a:off x="163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" name="Rectangle 310"/>
            <p:cNvSpPr>
              <a:spLocks noChangeArrowheads="1"/>
            </p:cNvSpPr>
            <p:nvPr/>
          </p:nvSpPr>
          <p:spPr bwMode="auto">
            <a:xfrm>
              <a:off x="168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" name="Rectangle 311"/>
            <p:cNvSpPr>
              <a:spLocks noChangeArrowheads="1"/>
            </p:cNvSpPr>
            <p:nvPr/>
          </p:nvSpPr>
          <p:spPr bwMode="auto">
            <a:xfrm>
              <a:off x="158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" name="Rectangle 312"/>
            <p:cNvSpPr>
              <a:spLocks noChangeArrowheads="1"/>
            </p:cNvSpPr>
            <p:nvPr/>
          </p:nvSpPr>
          <p:spPr bwMode="auto">
            <a:xfrm>
              <a:off x="163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" name="Rectangle 313"/>
            <p:cNvSpPr>
              <a:spLocks noChangeArrowheads="1"/>
            </p:cNvSpPr>
            <p:nvPr/>
          </p:nvSpPr>
          <p:spPr bwMode="auto">
            <a:xfrm>
              <a:off x="168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2" name="Rectangle 314"/>
            <p:cNvSpPr>
              <a:spLocks noChangeArrowheads="1"/>
            </p:cNvSpPr>
            <p:nvPr/>
          </p:nvSpPr>
          <p:spPr bwMode="auto">
            <a:xfrm>
              <a:off x="158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3" name="Rectangle 315"/>
            <p:cNvSpPr>
              <a:spLocks noChangeArrowheads="1"/>
            </p:cNvSpPr>
            <p:nvPr/>
          </p:nvSpPr>
          <p:spPr bwMode="auto">
            <a:xfrm>
              <a:off x="163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4" name="Rectangle 316"/>
            <p:cNvSpPr>
              <a:spLocks noChangeArrowheads="1"/>
            </p:cNvSpPr>
            <p:nvPr/>
          </p:nvSpPr>
          <p:spPr bwMode="auto">
            <a:xfrm>
              <a:off x="168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5" name="Rectangle 317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6" name="Rectangle 318"/>
            <p:cNvSpPr>
              <a:spLocks noChangeArrowheads="1"/>
            </p:cNvSpPr>
            <p:nvPr/>
          </p:nvSpPr>
          <p:spPr bwMode="auto">
            <a:xfrm>
              <a:off x="163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7" name="Rectangle 319"/>
            <p:cNvSpPr>
              <a:spLocks noChangeArrowheads="1"/>
            </p:cNvSpPr>
            <p:nvPr/>
          </p:nvSpPr>
          <p:spPr bwMode="auto">
            <a:xfrm>
              <a:off x="168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8" name="Rectangle 320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9" name="Rectangle 321"/>
            <p:cNvSpPr>
              <a:spLocks noChangeArrowheads="1"/>
            </p:cNvSpPr>
            <p:nvPr/>
          </p:nvSpPr>
          <p:spPr bwMode="auto">
            <a:xfrm>
              <a:off x="163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0" name="Rectangle 322"/>
            <p:cNvSpPr>
              <a:spLocks noChangeArrowheads="1"/>
            </p:cNvSpPr>
            <p:nvPr/>
          </p:nvSpPr>
          <p:spPr bwMode="auto">
            <a:xfrm>
              <a:off x="168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1" name="Rectangle 323"/>
            <p:cNvSpPr>
              <a:spLocks noChangeArrowheads="1"/>
            </p:cNvSpPr>
            <p:nvPr/>
          </p:nvSpPr>
          <p:spPr bwMode="auto">
            <a:xfrm>
              <a:off x="528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55" name="Rectangle 361"/>
          <p:cNvSpPr>
            <a:spLocks noChangeArrowheads="1"/>
          </p:cNvSpPr>
          <p:nvPr/>
        </p:nvSpPr>
        <p:spPr bwMode="auto">
          <a:xfrm>
            <a:off x="61912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6" name="Rectangle 362"/>
          <p:cNvSpPr>
            <a:spLocks noChangeArrowheads="1"/>
          </p:cNvSpPr>
          <p:nvPr/>
        </p:nvSpPr>
        <p:spPr bwMode="auto">
          <a:xfrm>
            <a:off x="62674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" name="Rectangle 363"/>
          <p:cNvSpPr>
            <a:spLocks noChangeArrowheads="1"/>
          </p:cNvSpPr>
          <p:nvPr/>
        </p:nvSpPr>
        <p:spPr bwMode="auto">
          <a:xfrm>
            <a:off x="63436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8" name="Rectangle 364"/>
          <p:cNvSpPr>
            <a:spLocks noChangeArrowheads="1"/>
          </p:cNvSpPr>
          <p:nvPr/>
        </p:nvSpPr>
        <p:spPr bwMode="auto">
          <a:xfrm>
            <a:off x="64198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9" name="Rectangle 365"/>
          <p:cNvSpPr>
            <a:spLocks noChangeArrowheads="1"/>
          </p:cNvSpPr>
          <p:nvPr/>
        </p:nvSpPr>
        <p:spPr bwMode="auto">
          <a:xfrm>
            <a:off x="64960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0" name="Rectangle 366"/>
          <p:cNvSpPr>
            <a:spLocks noChangeArrowheads="1"/>
          </p:cNvSpPr>
          <p:nvPr/>
        </p:nvSpPr>
        <p:spPr bwMode="auto">
          <a:xfrm>
            <a:off x="65722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1" name="Rectangle 367"/>
          <p:cNvSpPr>
            <a:spLocks noChangeArrowheads="1"/>
          </p:cNvSpPr>
          <p:nvPr/>
        </p:nvSpPr>
        <p:spPr bwMode="auto">
          <a:xfrm>
            <a:off x="66484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2" name="Rectangle 368"/>
          <p:cNvSpPr>
            <a:spLocks noChangeArrowheads="1"/>
          </p:cNvSpPr>
          <p:nvPr/>
        </p:nvSpPr>
        <p:spPr bwMode="auto">
          <a:xfrm>
            <a:off x="67246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3" name="Rectangle 369"/>
          <p:cNvSpPr>
            <a:spLocks noChangeArrowheads="1"/>
          </p:cNvSpPr>
          <p:nvPr/>
        </p:nvSpPr>
        <p:spPr bwMode="auto">
          <a:xfrm>
            <a:off x="68008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4" name="Rectangle 370"/>
          <p:cNvSpPr>
            <a:spLocks noChangeArrowheads="1"/>
          </p:cNvSpPr>
          <p:nvPr/>
        </p:nvSpPr>
        <p:spPr bwMode="auto">
          <a:xfrm>
            <a:off x="68770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5" name="Rectangle 371"/>
          <p:cNvSpPr>
            <a:spLocks noChangeArrowheads="1"/>
          </p:cNvSpPr>
          <p:nvPr/>
        </p:nvSpPr>
        <p:spPr bwMode="auto">
          <a:xfrm>
            <a:off x="69532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6" name="Rectangle 372"/>
          <p:cNvSpPr>
            <a:spLocks noChangeArrowheads="1"/>
          </p:cNvSpPr>
          <p:nvPr/>
        </p:nvSpPr>
        <p:spPr bwMode="auto">
          <a:xfrm>
            <a:off x="61912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7" name="Rectangle 373"/>
          <p:cNvSpPr>
            <a:spLocks noChangeArrowheads="1"/>
          </p:cNvSpPr>
          <p:nvPr/>
        </p:nvSpPr>
        <p:spPr bwMode="auto">
          <a:xfrm>
            <a:off x="62674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" name="Rectangle 374"/>
          <p:cNvSpPr>
            <a:spLocks noChangeArrowheads="1"/>
          </p:cNvSpPr>
          <p:nvPr/>
        </p:nvSpPr>
        <p:spPr bwMode="auto">
          <a:xfrm>
            <a:off x="63436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9" name="Rectangle 375"/>
          <p:cNvSpPr>
            <a:spLocks noChangeArrowheads="1"/>
          </p:cNvSpPr>
          <p:nvPr/>
        </p:nvSpPr>
        <p:spPr bwMode="auto">
          <a:xfrm>
            <a:off x="64198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0" name="Rectangle 376"/>
          <p:cNvSpPr>
            <a:spLocks noChangeArrowheads="1"/>
          </p:cNvSpPr>
          <p:nvPr/>
        </p:nvSpPr>
        <p:spPr bwMode="auto">
          <a:xfrm>
            <a:off x="65722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1" name="Rectangle 377"/>
          <p:cNvSpPr>
            <a:spLocks noChangeArrowheads="1"/>
          </p:cNvSpPr>
          <p:nvPr/>
        </p:nvSpPr>
        <p:spPr bwMode="auto">
          <a:xfrm>
            <a:off x="66484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2" name="Rectangle 378"/>
          <p:cNvSpPr>
            <a:spLocks noChangeArrowheads="1"/>
          </p:cNvSpPr>
          <p:nvPr/>
        </p:nvSpPr>
        <p:spPr bwMode="auto">
          <a:xfrm>
            <a:off x="67246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3" name="Rectangle 379"/>
          <p:cNvSpPr>
            <a:spLocks noChangeArrowheads="1"/>
          </p:cNvSpPr>
          <p:nvPr/>
        </p:nvSpPr>
        <p:spPr bwMode="auto">
          <a:xfrm>
            <a:off x="68008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4" name="Rectangle 380"/>
          <p:cNvSpPr>
            <a:spLocks noChangeArrowheads="1"/>
          </p:cNvSpPr>
          <p:nvPr/>
        </p:nvSpPr>
        <p:spPr bwMode="auto">
          <a:xfrm>
            <a:off x="68770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5" name="Rectangle 381"/>
          <p:cNvSpPr>
            <a:spLocks noChangeArrowheads="1"/>
          </p:cNvSpPr>
          <p:nvPr/>
        </p:nvSpPr>
        <p:spPr bwMode="auto">
          <a:xfrm>
            <a:off x="69532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6" name="Rectangle 382"/>
          <p:cNvSpPr>
            <a:spLocks noChangeArrowheads="1"/>
          </p:cNvSpPr>
          <p:nvPr/>
        </p:nvSpPr>
        <p:spPr bwMode="auto">
          <a:xfrm>
            <a:off x="61912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7" name="Rectangle 383"/>
          <p:cNvSpPr>
            <a:spLocks noChangeArrowheads="1"/>
          </p:cNvSpPr>
          <p:nvPr/>
        </p:nvSpPr>
        <p:spPr bwMode="auto">
          <a:xfrm>
            <a:off x="62674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" name="Rectangle 384"/>
          <p:cNvSpPr>
            <a:spLocks noChangeArrowheads="1"/>
          </p:cNvSpPr>
          <p:nvPr/>
        </p:nvSpPr>
        <p:spPr bwMode="auto">
          <a:xfrm>
            <a:off x="68770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9" name="Rectangle 385"/>
          <p:cNvSpPr>
            <a:spLocks noChangeArrowheads="1"/>
          </p:cNvSpPr>
          <p:nvPr/>
        </p:nvSpPr>
        <p:spPr bwMode="auto">
          <a:xfrm>
            <a:off x="69532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0" name="Rectangle 386"/>
          <p:cNvSpPr>
            <a:spLocks noChangeArrowheads="1"/>
          </p:cNvSpPr>
          <p:nvPr/>
        </p:nvSpPr>
        <p:spPr bwMode="auto">
          <a:xfrm>
            <a:off x="6267450" y="3014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1" name="Rectangle 387"/>
          <p:cNvSpPr>
            <a:spLocks noChangeArrowheads="1"/>
          </p:cNvSpPr>
          <p:nvPr/>
        </p:nvSpPr>
        <p:spPr bwMode="auto">
          <a:xfrm>
            <a:off x="6496050" y="3395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2" name="Rectangle 388"/>
          <p:cNvSpPr>
            <a:spLocks noChangeArrowheads="1"/>
          </p:cNvSpPr>
          <p:nvPr/>
        </p:nvSpPr>
        <p:spPr bwMode="auto">
          <a:xfrm>
            <a:off x="6572250" y="3395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3" name="Rectangle 389"/>
          <p:cNvSpPr>
            <a:spLocks noChangeArrowheads="1"/>
          </p:cNvSpPr>
          <p:nvPr/>
        </p:nvSpPr>
        <p:spPr bwMode="auto">
          <a:xfrm>
            <a:off x="6648450" y="3395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4" name="Rectangle 390"/>
          <p:cNvSpPr>
            <a:spLocks noChangeArrowheads="1"/>
          </p:cNvSpPr>
          <p:nvPr/>
        </p:nvSpPr>
        <p:spPr bwMode="auto">
          <a:xfrm>
            <a:off x="6724650" y="3395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5" name="Rectangle 391"/>
          <p:cNvSpPr>
            <a:spLocks noChangeArrowheads="1"/>
          </p:cNvSpPr>
          <p:nvPr/>
        </p:nvSpPr>
        <p:spPr bwMode="auto">
          <a:xfrm>
            <a:off x="6800850" y="3395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6" name="Rectangle 392"/>
          <p:cNvSpPr>
            <a:spLocks noChangeArrowheads="1"/>
          </p:cNvSpPr>
          <p:nvPr/>
        </p:nvSpPr>
        <p:spPr bwMode="auto">
          <a:xfrm>
            <a:off x="61912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7" name="Rectangle 393"/>
          <p:cNvSpPr>
            <a:spLocks noChangeArrowheads="1"/>
          </p:cNvSpPr>
          <p:nvPr/>
        </p:nvSpPr>
        <p:spPr bwMode="auto">
          <a:xfrm>
            <a:off x="62674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8" name="Rectangle 394"/>
          <p:cNvSpPr>
            <a:spLocks noChangeArrowheads="1"/>
          </p:cNvSpPr>
          <p:nvPr/>
        </p:nvSpPr>
        <p:spPr bwMode="auto">
          <a:xfrm>
            <a:off x="63436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9" name="Rectangle 395"/>
          <p:cNvSpPr>
            <a:spLocks noChangeArrowheads="1"/>
          </p:cNvSpPr>
          <p:nvPr/>
        </p:nvSpPr>
        <p:spPr bwMode="auto">
          <a:xfrm>
            <a:off x="64198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0" name="Rectangle 396"/>
          <p:cNvSpPr>
            <a:spLocks noChangeArrowheads="1"/>
          </p:cNvSpPr>
          <p:nvPr/>
        </p:nvSpPr>
        <p:spPr bwMode="auto">
          <a:xfrm>
            <a:off x="64960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1" name="Rectangle 397"/>
          <p:cNvSpPr>
            <a:spLocks noChangeArrowheads="1"/>
          </p:cNvSpPr>
          <p:nvPr/>
        </p:nvSpPr>
        <p:spPr bwMode="auto">
          <a:xfrm>
            <a:off x="65722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2" name="Rectangle 398"/>
          <p:cNvSpPr>
            <a:spLocks noChangeArrowheads="1"/>
          </p:cNvSpPr>
          <p:nvPr/>
        </p:nvSpPr>
        <p:spPr bwMode="auto">
          <a:xfrm>
            <a:off x="66484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3" name="Rectangle 399"/>
          <p:cNvSpPr>
            <a:spLocks noChangeArrowheads="1"/>
          </p:cNvSpPr>
          <p:nvPr/>
        </p:nvSpPr>
        <p:spPr bwMode="auto">
          <a:xfrm>
            <a:off x="67246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4" name="Rectangle 400"/>
          <p:cNvSpPr>
            <a:spLocks noChangeArrowheads="1"/>
          </p:cNvSpPr>
          <p:nvPr/>
        </p:nvSpPr>
        <p:spPr bwMode="auto">
          <a:xfrm>
            <a:off x="68008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5" name="Rectangle 401"/>
          <p:cNvSpPr>
            <a:spLocks noChangeArrowheads="1"/>
          </p:cNvSpPr>
          <p:nvPr/>
        </p:nvSpPr>
        <p:spPr bwMode="auto">
          <a:xfrm>
            <a:off x="68770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6" name="Rectangle 402"/>
          <p:cNvSpPr>
            <a:spLocks noChangeArrowheads="1"/>
          </p:cNvSpPr>
          <p:nvPr/>
        </p:nvSpPr>
        <p:spPr bwMode="auto">
          <a:xfrm>
            <a:off x="69532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7" name="Rectangle 403"/>
          <p:cNvSpPr>
            <a:spLocks noChangeArrowheads="1"/>
          </p:cNvSpPr>
          <p:nvPr/>
        </p:nvSpPr>
        <p:spPr bwMode="auto">
          <a:xfrm>
            <a:off x="70294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8" name="Rectangle 404"/>
          <p:cNvSpPr>
            <a:spLocks noChangeArrowheads="1"/>
          </p:cNvSpPr>
          <p:nvPr/>
        </p:nvSpPr>
        <p:spPr bwMode="auto">
          <a:xfrm>
            <a:off x="71056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9" name="Rectangle 405"/>
          <p:cNvSpPr>
            <a:spLocks noChangeArrowheads="1"/>
          </p:cNvSpPr>
          <p:nvPr/>
        </p:nvSpPr>
        <p:spPr bwMode="auto">
          <a:xfrm>
            <a:off x="71818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0" name="Rectangle 406"/>
          <p:cNvSpPr>
            <a:spLocks noChangeArrowheads="1"/>
          </p:cNvSpPr>
          <p:nvPr/>
        </p:nvSpPr>
        <p:spPr bwMode="auto">
          <a:xfrm>
            <a:off x="72580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" name="Rectangle 407"/>
          <p:cNvSpPr>
            <a:spLocks noChangeArrowheads="1"/>
          </p:cNvSpPr>
          <p:nvPr/>
        </p:nvSpPr>
        <p:spPr bwMode="auto">
          <a:xfrm>
            <a:off x="73342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2" name="Rectangle 408"/>
          <p:cNvSpPr>
            <a:spLocks noChangeArrowheads="1"/>
          </p:cNvSpPr>
          <p:nvPr/>
        </p:nvSpPr>
        <p:spPr bwMode="auto">
          <a:xfrm>
            <a:off x="74104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3" name="Rectangle 409"/>
          <p:cNvSpPr>
            <a:spLocks noChangeArrowheads="1"/>
          </p:cNvSpPr>
          <p:nvPr/>
        </p:nvSpPr>
        <p:spPr bwMode="auto">
          <a:xfrm>
            <a:off x="74866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4" name="Rectangle 410"/>
          <p:cNvSpPr>
            <a:spLocks noChangeArrowheads="1"/>
          </p:cNvSpPr>
          <p:nvPr/>
        </p:nvSpPr>
        <p:spPr bwMode="auto">
          <a:xfrm>
            <a:off x="75628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5" name="Rectangle 411"/>
          <p:cNvSpPr>
            <a:spLocks noChangeArrowheads="1"/>
          </p:cNvSpPr>
          <p:nvPr/>
        </p:nvSpPr>
        <p:spPr bwMode="auto">
          <a:xfrm>
            <a:off x="76390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6" name="Rectangle 412"/>
          <p:cNvSpPr>
            <a:spLocks noChangeArrowheads="1"/>
          </p:cNvSpPr>
          <p:nvPr/>
        </p:nvSpPr>
        <p:spPr bwMode="auto">
          <a:xfrm>
            <a:off x="77152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7" name="Rectangle 413"/>
          <p:cNvSpPr>
            <a:spLocks noChangeArrowheads="1"/>
          </p:cNvSpPr>
          <p:nvPr/>
        </p:nvSpPr>
        <p:spPr bwMode="auto">
          <a:xfrm>
            <a:off x="77914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8" name="Rectangle 414"/>
          <p:cNvSpPr>
            <a:spLocks noChangeArrowheads="1"/>
          </p:cNvSpPr>
          <p:nvPr/>
        </p:nvSpPr>
        <p:spPr bwMode="auto">
          <a:xfrm>
            <a:off x="70294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9" name="Rectangle 415"/>
          <p:cNvSpPr>
            <a:spLocks noChangeArrowheads="1"/>
          </p:cNvSpPr>
          <p:nvPr/>
        </p:nvSpPr>
        <p:spPr bwMode="auto">
          <a:xfrm>
            <a:off x="71056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0" name="Rectangle 416"/>
          <p:cNvSpPr>
            <a:spLocks noChangeArrowheads="1"/>
          </p:cNvSpPr>
          <p:nvPr/>
        </p:nvSpPr>
        <p:spPr bwMode="auto">
          <a:xfrm>
            <a:off x="71818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1" name="Rectangle 417"/>
          <p:cNvSpPr>
            <a:spLocks noChangeArrowheads="1"/>
          </p:cNvSpPr>
          <p:nvPr/>
        </p:nvSpPr>
        <p:spPr bwMode="auto">
          <a:xfrm>
            <a:off x="72580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2" name="Rectangle 418"/>
          <p:cNvSpPr>
            <a:spLocks noChangeArrowheads="1"/>
          </p:cNvSpPr>
          <p:nvPr/>
        </p:nvSpPr>
        <p:spPr bwMode="auto">
          <a:xfrm>
            <a:off x="73342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3" name="Rectangle 419"/>
          <p:cNvSpPr>
            <a:spLocks noChangeArrowheads="1"/>
          </p:cNvSpPr>
          <p:nvPr/>
        </p:nvSpPr>
        <p:spPr bwMode="auto">
          <a:xfrm>
            <a:off x="70294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4" name="Rectangle 420"/>
          <p:cNvSpPr>
            <a:spLocks noChangeArrowheads="1"/>
          </p:cNvSpPr>
          <p:nvPr/>
        </p:nvSpPr>
        <p:spPr bwMode="auto">
          <a:xfrm>
            <a:off x="71056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5" name="Rectangle 421"/>
          <p:cNvSpPr>
            <a:spLocks noChangeArrowheads="1"/>
          </p:cNvSpPr>
          <p:nvPr/>
        </p:nvSpPr>
        <p:spPr bwMode="auto">
          <a:xfrm>
            <a:off x="71818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6" name="Rectangle 422"/>
          <p:cNvSpPr>
            <a:spLocks noChangeArrowheads="1"/>
          </p:cNvSpPr>
          <p:nvPr/>
        </p:nvSpPr>
        <p:spPr bwMode="auto">
          <a:xfrm>
            <a:off x="72580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7" name="Rectangle 423"/>
          <p:cNvSpPr>
            <a:spLocks noChangeArrowheads="1"/>
          </p:cNvSpPr>
          <p:nvPr/>
        </p:nvSpPr>
        <p:spPr bwMode="auto">
          <a:xfrm>
            <a:off x="7258050" y="3014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8" name="Rectangle 424"/>
          <p:cNvSpPr>
            <a:spLocks noChangeArrowheads="1"/>
          </p:cNvSpPr>
          <p:nvPr/>
        </p:nvSpPr>
        <p:spPr bwMode="auto">
          <a:xfrm>
            <a:off x="7258050" y="3395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" name="Rectangle 425"/>
          <p:cNvSpPr>
            <a:spLocks noChangeArrowheads="1"/>
          </p:cNvSpPr>
          <p:nvPr/>
        </p:nvSpPr>
        <p:spPr bwMode="auto">
          <a:xfrm>
            <a:off x="7334250" y="3395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" name="Rectangle 426"/>
          <p:cNvSpPr>
            <a:spLocks noChangeArrowheads="1"/>
          </p:cNvSpPr>
          <p:nvPr/>
        </p:nvSpPr>
        <p:spPr bwMode="auto">
          <a:xfrm>
            <a:off x="7410450" y="33956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" name="Rectangle 427"/>
          <p:cNvSpPr>
            <a:spLocks noChangeArrowheads="1"/>
          </p:cNvSpPr>
          <p:nvPr/>
        </p:nvSpPr>
        <p:spPr bwMode="auto">
          <a:xfrm>
            <a:off x="70294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2" name="Rectangle 428"/>
          <p:cNvSpPr>
            <a:spLocks noChangeArrowheads="1"/>
          </p:cNvSpPr>
          <p:nvPr/>
        </p:nvSpPr>
        <p:spPr bwMode="auto">
          <a:xfrm>
            <a:off x="71056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3" name="Rectangle 429"/>
          <p:cNvSpPr>
            <a:spLocks noChangeArrowheads="1"/>
          </p:cNvSpPr>
          <p:nvPr/>
        </p:nvSpPr>
        <p:spPr bwMode="auto">
          <a:xfrm>
            <a:off x="71818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" name="Rectangle 430"/>
          <p:cNvSpPr>
            <a:spLocks noChangeArrowheads="1"/>
          </p:cNvSpPr>
          <p:nvPr/>
        </p:nvSpPr>
        <p:spPr bwMode="auto">
          <a:xfrm>
            <a:off x="72580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5" name="Rectangle 431"/>
          <p:cNvSpPr>
            <a:spLocks noChangeArrowheads="1"/>
          </p:cNvSpPr>
          <p:nvPr/>
        </p:nvSpPr>
        <p:spPr bwMode="auto">
          <a:xfrm>
            <a:off x="73342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6" name="Rectangle 432"/>
          <p:cNvSpPr>
            <a:spLocks noChangeArrowheads="1"/>
          </p:cNvSpPr>
          <p:nvPr/>
        </p:nvSpPr>
        <p:spPr bwMode="auto">
          <a:xfrm>
            <a:off x="74104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7" name="Rectangle 433"/>
          <p:cNvSpPr>
            <a:spLocks noChangeArrowheads="1"/>
          </p:cNvSpPr>
          <p:nvPr/>
        </p:nvSpPr>
        <p:spPr bwMode="auto">
          <a:xfrm>
            <a:off x="74866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8" name="Rectangle 434"/>
          <p:cNvSpPr>
            <a:spLocks noChangeArrowheads="1"/>
          </p:cNvSpPr>
          <p:nvPr/>
        </p:nvSpPr>
        <p:spPr bwMode="auto">
          <a:xfrm>
            <a:off x="75628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9" name="Rectangle 435"/>
          <p:cNvSpPr>
            <a:spLocks noChangeArrowheads="1"/>
          </p:cNvSpPr>
          <p:nvPr/>
        </p:nvSpPr>
        <p:spPr bwMode="auto">
          <a:xfrm>
            <a:off x="7639050" y="34718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1" name="Rectangle 437"/>
          <p:cNvSpPr>
            <a:spLocks noChangeArrowheads="1"/>
          </p:cNvSpPr>
          <p:nvPr/>
        </p:nvSpPr>
        <p:spPr bwMode="auto">
          <a:xfrm>
            <a:off x="78676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2" name="Rectangle 438"/>
          <p:cNvSpPr>
            <a:spLocks noChangeArrowheads="1"/>
          </p:cNvSpPr>
          <p:nvPr/>
        </p:nvSpPr>
        <p:spPr bwMode="auto">
          <a:xfrm>
            <a:off x="79438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3" name="Rectangle 439"/>
          <p:cNvSpPr>
            <a:spLocks noChangeArrowheads="1"/>
          </p:cNvSpPr>
          <p:nvPr/>
        </p:nvSpPr>
        <p:spPr bwMode="auto">
          <a:xfrm>
            <a:off x="8020050" y="27860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4" name="Rectangle 440"/>
          <p:cNvSpPr>
            <a:spLocks noChangeArrowheads="1"/>
          </p:cNvSpPr>
          <p:nvPr/>
        </p:nvSpPr>
        <p:spPr bwMode="auto">
          <a:xfrm>
            <a:off x="78676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5" name="Rectangle 441"/>
          <p:cNvSpPr>
            <a:spLocks noChangeArrowheads="1"/>
          </p:cNvSpPr>
          <p:nvPr/>
        </p:nvSpPr>
        <p:spPr bwMode="auto">
          <a:xfrm>
            <a:off x="79438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6" name="Rectangle 442"/>
          <p:cNvSpPr>
            <a:spLocks noChangeArrowheads="1"/>
          </p:cNvSpPr>
          <p:nvPr/>
        </p:nvSpPr>
        <p:spPr bwMode="auto">
          <a:xfrm>
            <a:off x="8020050" y="28622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7" name="Rectangle 443"/>
          <p:cNvSpPr>
            <a:spLocks noChangeArrowheads="1"/>
          </p:cNvSpPr>
          <p:nvPr/>
        </p:nvSpPr>
        <p:spPr bwMode="auto">
          <a:xfrm>
            <a:off x="79438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8" name="Rectangle 444"/>
          <p:cNvSpPr>
            <a:spLocks noChangeArrowheads="1"/>
          </p:cNvSpPr>
          <p:nvPr/>
        </p:nvSpPr>
        <p:spPr bwMode="auto">
          <a:xfrm>
            <a:off x="8020050" y="2938463"/>
            <a:ext cx="76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3" name="Rectangle 327"/>
          <p:cNvSpPr>
            <a:spLocks noChangeArrowheads="1"/>
          </p:cNvSpPr>
          <p:nvPr/>
        </p:nvSpPr>
        <p:spPr bwMode="auto">
          <a:xfrm>
            <a:off x="3717925" y="27860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4" name="Rectangle 328"/>
          <p:cNvSpPr>
            <a:spLocks noChangeArrowheads="1"/>
          </p:cNvSpPr>
          <p:nvPr/>
        </p:nvSpPr>
        <p:spPr bwMode="auto">
          <a:xfrm>
            <a:off x="4022725" y="27860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5" name="Rectangle 329"/>
          <p:cNvSpPr>
            <a:spLocks noChangeArrowheads="1"/>
          </p:cNvSpPr>
          <p:nvPr/>
        </p:nvSpPr>
        <p:spPr bwMode="auto">
          <a:xfrm>
            <a:off x="4327525" y="27860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6" name="Rectangle 330"/>
          <p:cNvSpPr>
            <a:spLocks noChangeArrowheads="1"/>
          </p:cNvSpPr>
          <p:nvPr/>
        </p:nvSpPr>
        <p:spPr bwMode="auto">
          <a:xfrm>
            <a:off x="3717925" y="29384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" name="Rectangle 331"/>
          <p:cNvSpPr>
            <a:spLocks noChangeArrowheads="1"/>
          </p:cNvSpPr>
          <p:nvPr/>
        </p:nvSpPr>
        <p:spPr bwMode="auto">
          <a:xfrm>
            <a:off x="4022725" y="29384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8" name="Rectangle 332"/>
          <p:cNvSpPr>
            <a:spLocks noChangeArrowheads="1"/>
          </p:cNvSpPr>
          <p:nvPr/>
        </p:nvSpPr>
        <p:spPr bwMode="auto">
          <a:xfrm>
            <a:off x="4327525" y="29384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9" name="Rectangle 333"/>
          <p:cNvSpPr>
            <a:spLocks noChangeArrowheads="1"/>
          </p:cNvSpPr>
          <p:nvPr/>
        </p:nvSpPr>
        <p:spPr bwMode="auto">
          <a:xfrm>
            <a:off x="3717925" y="30908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0" name="Rectangle 334"/>
          <p:cNvSpPr>
            <a:spLocks noChangeArrowheads="1"/>
          </p:cNvSpPr>
          <p:nvPr/>
        </p:nvSpPr>
        <p:spPr bwMode="auto">
          <a:xfrm>
            <a:off x="4022725" y="30908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1" name="Rectangle 335"/>
          <p:cNvSpPr>
            <a:spLocks noChangeArrowheads="1"/>
          </p:cNvSpPr>
          <p:nvPr/>
        </p:nvSpPr>
        <p:spPr bwMode="auto">
          <a:xfrm>
            <a:off x="4327525" y="30908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2" name="Rectangle 336"/>
          <p:cNvSpPr>
            <a:spLocks noChangeArrowheads="1"/>
          </p:cNvSpPr>
          <p:nvPr/>
        </p:nvSpPr>
        <p:spPr bwMode="auto">
          <a:xfrm>
            <a:off x="3717925" y="32432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3" name="Rectangle 337"/>
          <p:cNvSpPr>
            <a:spLocks noChangeArrowheads="1"/>
          </p:cNvSpPr>
          <p:nvPr/>
        </p:nvSpPr>
        <p:spPr bwMode="auto">
          <a:xfrm>
            <a:off x="4022725" y="32432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4" name="Rectangle 338"/>
          <p:cNvSpPr>
            <a:spLocks noChangeArrowheads="1"/>
          </p:cNvSpPr>
          <p:nvPr/>
        </p:nvSpPr>
        <p:spPr bwMode="auto">
          <a:xfrm>
            <a:off x="4327525" y="32432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5" name="Rectangle 339"/>
          <p:cNvSpPr>
            <a:spLocks noChangeArrowheads="1"/>
          </p:cNvSpPr>
          <p:nvPr/>
        </p:nvSpPr>
        <p:spPr bwMode="auto">
          <a:xfrm>
            <a:off x="3717925" y="33956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6" name="Rectangle 340"/>
          <p:cNvSpPr>
            <a:spLocks noChangeArrowheads="1"/>
          </p:cNvSpPr>
          <p:nvPr/>
        </p:nvSpPr>
        <p:spPr bwMode="auto">
          <a:xfrm>
            <a:off x="4022725" y="33956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" name="Rectangle 341"/>
          <p:cNvSpPr>
            <a:spLocks noChangeArrowheads="1"/>
          </p:cNvSpPr>
          <p:nvPr/>
        </p:nvSpPr>
        <p:spPr bwMode="auto">
          <a:xfrm>
            <a:off x="4327525" y="33956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8" name="Rectangle 342"/>
          <p:cNvSpPr>
            <a:spLocks noChangeArrowheads="1"/>
          </p:cNvSpPr>
          <p:nvPr/>
        </p:nvSpPr>
        <p:spPr bwMode="auto">
          <a:xfrm>
            <a:off x="4632325" y="27860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9" name="Rectangle 343"/>
          <p:cNvSpPr>
            <a:spLocks noChangeArrowheads="1"/>
          </p:cNvSpPr>
          <p:nvPr/>
        </p:nvSpPr>
        <p:spPr bwMode="auto">
          <a:xfrm>
            <a:off x="4937125" y="27860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0" name="Rectangle 344"/>
          <p:cNvSpPr>
            <a:spLocks noChangeArrowheads="1"/>
          </p:cNvSpPr>
          <p:nvPr/>
        </p:nvSpPr>
        <p:spPr bwMode="auto">
          <a:xfrm>
            <a:off x="5241925" y="27860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1" name="Rectangle 345"/>
          <p:cNvSpPr>
            <a:spLocks noChangeArrowheads="1"/>
          </p:cNvSpPr>
          <p:nvPr/>
        </p:nvSpPr>
        <p:spPr bwMode="auto">
          <a:xfrm>
            <a:off x="4632325" y="29384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2" name="Rectangle 346"/>
          <p:cNvSpPr>
            <a:spLocks noChangeArrowheads="1"/>
          </p:cNvSpPr>
          <p:nvPr/>
        </p:nvSpPr>
        <p:spPr bwMode="auto">
          <a:xfrm>
            <a:off x="4937125" y="29384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3" name="Rectangle 347"/>
          <p:cNvSpPr>
            <a:spLocks noChangeArrowheads="1"/>
          </p:cNvSpPr>
          <p:nvPr/>
        </p:nvSpPr>
        <p:spPr bwMode="auto">
          <a:xfrm>
            <a:off x="5241925" y="29384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4" name="Rectangle 348"/>
          <p:cNvSpPr>
            <a:spLocks noChangeArrowheads="1"/>
          </p:cNvSpPr>
          <p:nvPr/>
        </p:nvSpPr>
        <p:spPr bwMode="auto">
          <a:xfrm>
            <a:off x="4632325" y="30908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5" name="Rectangle 349"/>
          <p:cNvSpPr>
            <a:spLocks noChangeArrowheads="1"/>
          </p:cNvSpPr>
          <p:nvPr/>
        </p:nvSpPr>
        <p:spPr bwMode="auto">
          <a:xfrm>
            <a:off x="4937125" y="30908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6" name="Rectangle 350"/>
          <p:cNvSpPr>
            <a:spLocks noChangeArrowheads="1"/>
          </p:cNvSpPr>
          <p:nvPr/>
        </p:nvSpPr>
        <p:spPr bwMode="auto">
          <a:xfrm>
            <a:off x="5241925" y="30908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7" name="Rectangle 351"/>
          <p:cNvSpPr>
            <a:spLocks noChangeArrowheads="1"/>
          </p:cNvSpPr>
          <p:nvPr/>
        </p:nvSpPr>
        <p:spPr bwMode="auto">
          <a:xfrm>
            <a:off x="4632325" y="32432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8" name="Rectangle 352"/>
          <p:cNvSpPr>
            <a:spLocks noChangeArrowheads="1"/>
          </p:cNvSpPr>
          <p:nvPr/>
        </p:nvSpPr>
        <p:spPr bwMode="auto">
          <a:xfrm>
            <a:off x="4937125" y="32432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9" name="Rectangle 353"/>
          <p:cNvSpPr>
            <a:spLocks noChangeArrowheads="1"/>
          </p:cNvSpPr>
          <p:nvPr/>
        </p:nvSpPr>
        <p:spPr bwMode="auto">
          <a:xfrm>
            <a:off x="5241925" y="32432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0" name="Rectangle 354"/>
          <p:cNvSpPr>
            <a:spLocks noChangeArrowheads="1"/>
          </p:cNvSpPr>
          <p:nvPr/>
        </p:nvSpPr>
        <p:spPr bwMode="auto">
          <a:xfrm>
            <a:off x="4632325" y="33956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1" name="Rectangle 355"/>
          <p:cNvSpPr>
            <a:spLocks noChangeArrowheads="1"/>
          </p:cNvSpPr>
          <p:nvPr/>
        </p:nvSpPr>
        <p:spPr bwMode="auto">
          <a:xfrm>
            <a:off x="4937125" y="33956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2" name="Rectangle 356"/>
          <p:cNvSpPr>
            <a:spLocks noChangeArrowheads="1"/>
          </p:cNvSpPr>
          <p:nvPr/>
        </p:nvSpPr>
        <p:spPr bwMode="auto">
          <a:xfrm>
            <a:off x="5241925" y="3395663"/>
            <a:ext cx="762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" name="Group 721"/>
          <p:cNvGrpSpPr/>
          <p:nvPr/>
        </p:nvGrpSpPr>
        <p:grpSpPr>
          <a:xfrm>
            <a:off x="3870325" y="2790140"/>
            <a:ext cx="1600200" cy="685800"/>
            <a:chOff x="3870325" y="2790140"/>
            <a:chExt cx="1600200" cy="6858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839" name="Rectangle 327"/>
            <p:cNvSpPr>
              <a:spLocks noChangeArrowheads="1"/>
            </p:cNvSpPr>
            <p:nvPr/>
          </p:nvSpPr>
          <p:spPr bwMode="auto">
            <a:xfrm>
              <a:off x="3870325" y="27901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0" name="Rectangle 328"/>
            <p:cNvSpPr>
              <a:spLocks noChangeArrowheads="1"/>
            </p:cNvSpPr>
            <p:nvPr/>
          </p:nvSpPr>
          <p:spPr bwMode="auto">
            <a:xfrm>
              <a:off x="4175125" y="27901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1" name="Rectangle 329"/>
            <p:cNvSpPr>
              <a:spLocks noChangeArrowheads="1"/>
            </p:cNvSpPr>
            <p:nvPr/>
          </p:nvSpPr>
          <p:spPr bwMode="auto">
            <a:xfrm>
              <a:off x="4479925" y="27901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2" name="Rectangle 330"/>
            <p:cNvSpPr>
              <a:spLocks noChangeArrowheads="1"/>
            </p:cNvSpPr>
            <p:nvPr/>
          </p:nvSpPr>
          <p:spPr bwMode="auto">
            <a:xfrm>
              <a:off x="3870325" y="29425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3" name="Rectangle 331"/>
            <p:cNvSpPr>
              <a:spLocks noChangeArrowheads="1"/>
            </p:cNvSpPr>
            <p:nvPr/>
          </p:nvSpPr>
          <p:spPr bwMode="auto">
            <a:xfrm>
              <a:off x="4175125" y="29425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4" name="Rectangle 332"/>
            <p:cNvSpPr>
              <a:spLocks noChangeArrowheads="1"/>
            </p:cNvSpPr>
            <p:nvPr/>
          </p:nvSpPr>
          <p:spPr bwMode="auto">
            <a:xfrm>
              <a:off x="4479925" y="29425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5" name="Rectangle 333"/>
            <p:cNvSpPr>
              <a:spLocks noChangeArrowheads="1"/>
            </p:cNvSpPr>
            <p:nvPr/>
          </p:nvSpPr>
          <p:spPr bwMode="auto">
            <a:xfrm>
              <a:off x="3870325" y="30949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6" name="Rectangle 334"/>
            <p:cNvSpPr>
              <a:spLocks noChangeArrowheads="1"/>
            </p:cNvSpPr>
            <p:nvPr/>
          </p:nvSpPr>
          <p:spPr bwMode="auto">
            <a:xfrm>
              <a:off x="4175125" y="30949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7" name="Rectangle 335"/>
            <p:cNvSpPr>
              <a:spLocks noChangeArrowheads="1"/>
            </p:cNvSpPr>
            <p:nvPr/>
          </p:nvSpPr>
          <p:spPr bwMode="auto">
            <a:xfrm>
              <a:off x="4479925" y="30949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8" name="Rectangle 336"/>
            <p:cNvSpPr>
              <a:spLocks noChangeArrowheads="1"/>
            </p:cNvSpPr>
            <p:nvPr/>
          </p:nvSpPr>
          <p:spPr bwMode="auto">
            <a:xfrm>
              <a:off x="3870325" y="32473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9" name="Rectangle 337"/>
            <p:cNvSpPr>
              <a:spLocks noChangeArrowheads="1"/>
            </p:cNvSpPr>
            <p:nvPr/>
          </p:nvSpPr>
          <p:spPr bwMode="auto">
            <a:xfrm>
              <a:off x="4175125" y="32473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" name="Rectangle 338"/>
            <p:cNvSpPr>
              <a:spLocks noChangeArrowheads="1"/>
            </p:cNvSpPr>
            <p:nvPr/>
          </p:nvSpPr>
          <p:spPr bwMode="auto">
            <a:xfrm>
              <a:off x="4479925" y="32473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1" name="Rectangle 339"/>
            <p:cNvSpPr>
              <a:spLocks noChangeArrowheads="1"/>
            </p:cNvSpPr>
            <p:nvPr/>
          </p:nvSpPr>
          <p:spPr bwMode="auto">
            <a:xfrm>
              <a:off x="3870325" y="33997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2" name="Rectangle 340"/>
            <p:cNvSpPr>
              <a:spLocks noChangeArrowheads="1"/>
            </p:cNvSpPr>
            <p:nvPr/>
          </p:nvSpPr>
          <p:spPr bwMode="auto">
            <a:xfrm>
              <a:off x="4175125" y="33997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3" name="Rectangle 341"/>
            <p:cNvSpPr>
              <a:spLocks noChangeArrowheads="1"/>
            </p:cNvSpPr>
            <p:nvPr/>
          </p:nvSpPr>
          <p:spPr bwMode="auto">
            <a:xfrm>
              <a:off x="4479925" y="33997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4" name="Rectangle 342"/>
            <p:cNvSpPr>
              <a:spLocks noChangeArrowheads="1"/>
            </p:cNvSpPr>
            <p:nvPr/>
          </p:nvSpPr>
          <p:spPr bwMode="auto">
            <a:xfrm>
              <a:off x="4784725" y="27901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5" name="Rectangle 343"/>
            <p:cNvSpPr>
              <a:spLocks noChangeArrowheads="1"/>
            </p:cNvSpPr>
            <p:nvPr/>
          </p:nvSpPr>
          <p:spPr bwMode="auto">
            <a:xfrm>
              <a:off x="5089525" y="27901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6" name="Rectangle 344"/>
            <p:cNvSpPr>
              <a:spLocks noChangeArrowheads="1"/>
            </p:cNvSpPr>
            <p:nvPr/>
          </p:nvSpPr>
          <p:spPr bwMode="auto">
            <a:xfrm>
              <a:off x="5394325" y="27901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7" name="Rectangle 345"/>
            <p:cNvSpPr>
              <a:spLocks noChangeArrowheads="1"/>
            </p:cNvSpPr>
            <p:nvPr/>
          </p:nvSpPr>
          <p:spPr bwMode="auto">
            <a:xfrm>
              <a:off x="4784725" y="29425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8" name="Rectangle 346"/>
            <p:cNvSpPr>
              <a:spLocks noChangeArrowheads="1"/>
            </p:cNvSpPr>
            <p:nvPr/>
          </p:nvSpPr>
          <p:spPr bwMode="auto">
            <a:xfrm>
              <a:off x="5089525" y="29425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9" name="Rectangle 347"/>
            <p:cNvSpPr>
              <a:spLocks noChangeArrowheads="1"/>
            </p:cNvSpPr>
            <p:nvPr/>
          </p:nvSpPr>
          <p:spPr bwMode="auto">
            <a:xfrm>
              <a:off x="5394325" y="29425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0" name="Rectangle 348"/>
            <p:cNvSpPr>
              <a:spLocks noChangeArrowheads="1"/>
            </p:cNvSpPr>
            <p:nvPr/>
          </p:nvSpPr>
          <p:spPr bwMode="auto">
            <a:xfrm>
              <a:off x="4784725" y="30949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1" name="Rectangle 349"/>
            <p:cNvSpPr>
              <a:spLocks noChangeArrowheads="1"/>
            </p:cNvSpPr>
            <p:nvPr/>
          </p:nvSpPr>
          <p:spPr bwMode="auto">
            <a:xfrm>
              <a:off x="5089525" y="30949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2" name="Rectangle 350"/>
            <p:cNvSpPr>
              <a:spLocks noChangeArrowheads="1"/>
            </p:cNvSpPr>
            <p:nvPr/>
          </p:nvSpPr>
          <p:spPr bwMode="auto">
            <a:xfrm>
              <a:off x="5394325" y="30949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3" name="Rectangle 351"/>
            <p:cNvSpPr>
              <a:spLocks noChangeArrowheads="1"/>
            </p:cNvSpPr>
            <p:nvPr/>
          </p:nvSpPr>
          <p:spPr bwMode="auto">
            <a:xfrm>
              <a:off x="4784725" y="32473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4" name="Rectangle 352"/>
            <p:cNvSpPr>
              <a:spLocks noChangeArrowheads="1"/>
            </p:cNvSpPr>
            <p:nvPr/>
          </p:nvSpPr>
          <p:spPr bwMode="auto">
            <a:xfrm>
              <a:off x="5089525" y="32473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5" name="Rectangle 353"/>
            <p:cNvSpPr>
              <a:spLocks noChangeArrowheads="1"/>
            </p:cNvSpPr>
            <p:nvPr/>
          </p:nvSpPr>
          <p:spPr bwMode="auto">
            <a:xfrm>
              <a:off x="5394325" y="32473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6" name="Rectangle 354"/>
            <p:cNvSpPr>
              <a:spLocks noChangeArrowheads="1"/>
            </p:cNvSpPr>
            <p:nvPr/>
          </p:nvSpPr>
          <p:spPr bwMode="auto">
            <a:xfrm>
              <a:off x="4784725" y="33997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7" name="Rectangle 355"/>
            <p:cNvSpPr>
              <a:spLocks noChangeArrowheads="1"/>
            </p:cNvSpPr>
            <p:nvPr/>
          </p:nvSpPr>
          <p:spPr bwMode="auto">
            <a:xfrm>
              <a:off x="5089525" y="33997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8" name="Rectangle 356"/>
            <p:cNvSpPr>
              <a:spLocks noChangeArrowheads="1"/>
            </p:cNvSpPr>
            <p:nvPr/>
          </p:nvSpPr>
          <p:spPr bwMode="auto">
            <a:xfrm>
              <a:off x="5394325" y="3399740"/>
              <a:ext cx="76200" cy="76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53" name="Rectangle 357"/>
          <p:cNvSpPr>
            <a:spLocks noChangeArrowheads="1"/>
          </p:cNvSpPr>
          <p:nvPr/>
        </p:nvSpPr>
        <p:spPr bwMode="auto">
          <a:xfrm>
            <a:off x="3717925" y="2786063"/>
            <a:ext cx="18288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71" name="Rectangle 361"/>
          <p:cNvSpPr>
            <a:spLocks noChangeArrowheads="1"/>
          </p:cNvSpPr>
          <p:nvPr/>
        </p:nvSpPr>
        <p:spPr bwMode="auto">
          <a:xfrm>
            <a:off x="61941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2" name="Rectangle 362"/>
          <p:cNvSpPr>
            <a:spLocks noChangeArrowheads="1"/>
          </p:cNvSpPr>
          <p:nvPr/>
        </p:nvSpPr>
        <p:spPr bwMode="auto">
          <a:xfrm>
            <a:off x="62703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3" name="Rectangle 363"/>
          <p:cNvSpPr>
            <a:spLocks noChangeArrowheads="1"/>
          </p:cNvSpPr>
          <p:nvPr/>
        </p:nvSpPr>
        <p:spPr bwMode="auto">
          <a:xfrm>
            <a:off x="63465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4" name="Rectangle 364"/>
          <p:cNvSpPr>
            <a:spLocks noChangeArrowheads="1"/>
          </p:cNvSpPr>
          <p:nvPr/>
        </p:nvSpPr>
        <p:spPr bwMode="auto">
          <a:xfrm>
            <a:off x="64227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5" name="Rectangle 365"/>
          <p:cNvSpPr>
            <a:spLocks noChangeArrowheads="1"/>
          </p:cNvSpPr>
          <p:nvPr/>
        </p:nvSpPr>
        <p:spPr bwMode="auto">
          <a:xfrm>
            <a:off x="64989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6" name="Rectangle 366"/>
          <p:cNvSpPr>
            <a:spLocks noChangeArrowheads="1"/>
          </p:cNvSpPr>
          <p:nvPr/>
        </p:nvSpPr>
        <p:spPr bwMode="auto">
          <a:xfrm>
            <a:off x="65751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7" name="Rectangle 367"/>
          <p:cNvSpPr>
            <a:spLocks noChangeArrowheads="1"/>
          </p:cNvSpPr>
          <p:nvPr/>
        </p:nvSpPr>
        <p:spPr bwMode="auto">
          <a:xfrm>
            <a:off x="66513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8" name="Rectangle 368"/>
          <p:cNvSpPr>
            <a:spLocks noChangeArrowheads="1"/>
          </p:cNvSpPr>
          <p:nvPr/>
        </p:nvSpPr>
        <p:spPr bwMode="auto">
          <a:xfrm>
            <a:off x="67275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9" name="Rectangle 369"/>
          <p:cNvSpPr>
            <a:spLocks noChangeArrowheads="1"/>
          </p:cNvSpPr>
          <p:nvPr/>
        </p:nvSpPr>
        <p:spPr bwMode="auto">
          <a:xfrm>
            <a:off x="68037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" name="Rectangle 370"/>
          <p:cNvSpPr>
            <a:spLocks noChangeArrowheads="1"/>
          </p:cNvSpPr>
          <p:nvPr/>
        </p:nvSpPr>
        <p:spPr bwMode="auto">
          <a:xfrm>
            <a:off x="68799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1" name="Rectangle 371"/>
          <p:cNvSpPr>
            <a:spLocks noChangeArrowheads="1"/>
          </p:cNvSpPr>
          <p:nvPr/>
        </p:nvSpPr>
        <p:spPr bwMode="auto">
          <a:xfrm>
            <a:off x="69561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2" name="Rectangle 403"/>
          <p:cNvSpPr>
            <a:spLocks noChangeArrowheads="1"/>
          </p:cNvSpPr>
          <p:nvPr/>
        </p:nvSpPr>
        <p:spPr bwMode="auto">
          <a:xfrm>
            <a:off x="70323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3" name="Rectangle 404"/>
          <p:cNvSpPr>
            <a:spLocks noChangeArrowheads="1"/>
          </p:cNvSpPr>
          <p:nvPr/>
        </p:nvSpPr>
        <p:spPr bwMode="auto">
          <a:xfrm>
            <a:off x="71085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4" name="Rectangle 405"/>
          <p:cNvSpPr>
            <a:spLocks noChangeArrowheads="1"/>
          </p:cNvSpPr>
          <p:nvPr/>
        </p:nvSpPr>
        <p:spPr bwMode="auto">
          <a:xfrm>
            <a:off x="71847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5" name="Rectangle 406"/>
          <p:cNvSpPr>
            <a:spLocks noChangeArrowheads="1"/>
          </p:cNvSpPr>
          <p:nvPr/>
        </p:nvSpPr>
        <p:spPr bwMode="auto">
          <a:xfrm>
            <a:off x="72609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6" name="Rectangle 407"/>
          <p:cNvSpPr>
            <a:spLocks noChangeArrowheads="1"/>
          </p:cNvSpPr>
          <p:nvPr/>
        </p:nvSpPr>
        <p:spPr bwMode="auto">
          <a:xfrm>
            <a:off x="73371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7" name="Rectangle 408"/>
          <p:cNvSpPr>
            <a:spLocks noChangeArrowheads="1"/>
          </p:cNvSpPr>
          <p:nvPr/>
        </p:nvSpPr>
        <p:spPr bwMode="auto">
          <a:xfrm>
            <a:off x="74133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8" name="Rectangle 409"/>
          <p:cNvSpPr>
            <a:spLocks noChangeArrowheads="1"/>
          </p:cNvSpPr>
          <p:nvPr/>
        </p:nvSpPr>
        <p:spPr bwMode="auto">
          <a:xfrm>
            <a:off x="74895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9" name="Rectangle 410"/>
          <p:cNvSpPr>
            <a:spLocks noChangeArrowheads="1"/>
          </p:cNvSpPr>
          <p:nvPr/>
        </p:nvSpPr>
        <p:spPr bwMode="auto">
          <a:xfrm>
            <a:off x="75657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0" name="Rectangle 411"/>
          <p:cNvSpPr>
            <a:spLocks noChangeArrowheads="1"/>
          </p:cNvSpPr>
          <p:nvPr/>
        </p:nvSpPr>
        <p:spPr bwMode="auto">
          <a:xfrm>
            <a:off x="76419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1" name="Rectangle 412"/>
          <p:cNvSpPr>
            <a:spLocks noChangeArrowheads="1"/>
          </p:cNvSpPr>
          <p:nvPr/>
        </p:nvSpPr>
        <p:spPr bwMode="auto">
          <a:xfrm>
            <a:off x="77181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2" name="Rectangle 413"/>
          <p:cNvSpPr>
            <a:spLocks noChangeArrowheads="1"/>
          </p:cNvSpPr>
          <p:nvPr/>
        </p:nvSpPr>
        <p:spPr bwMode="auto">
          <a:xfrm>
            <a:off x="77943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3" name="Rectangle 437"/>
          <p:cNvSpPr>
            <a:spLocks noChangeArrowheads="1"/>
          </p:cNvSpPr>
          <p:nvPr/>
        </p:nvSpPr>
        <p:spPr bwMode="auto">
          <a:xfrm>
            <a:off x="78705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4" name="Rectangle 438"/>
          <p:cNvSpPr>
            <a:spLocks noChangeArrowheads="1"/>
          </p:cNvSpPr>
          <p:nvPr/>
        </p:nvSpPr>
        <p:spPr bwMode="auto">
          <a:xfrm>
            <a:off x="79467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5" name="Rectangle 439"/>
          <p:cNvSpPr>
            <a:spLocks noChangeArrowheads="1"/>
          </p:cNvSpPr>
          <p:nvPr/>
        </p:nvSpPr>
        <p:spPr bwMode="auto">
          <a:xfrm>
            <a:off x="8022945" y="3171140"/>
            <a:ext cx="76200" cy="76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0" name="Rectangle 436"/>
          <p:cNvSpPr>
            <a:spLocks noChangeArrowheads="1"/>
          </p:cNvSpPr>
          <p:nvPr/>
        </p:nvSpPr>
        <p:spPr bwMode="auto">
          <a:xfrm>
            <a:off x="6191250" y="2786063"/>
            <a:ext cx="1905000" cy="762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8" name="Striped Right Arrow 907"/>
          <p:cNvSpPr/>
          <p:nvPr/>
        </p:nvSpPr>
        <p:spPr bwMode="auto">
          <a:xfrm>
            <a:off x="7616608" y="6096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54" name="Text Box 63"/>
          <p:cNvSpPr txBox="1">
            <a:spLocks noChangeArrowheads="1"/>
          </p:cNvSpPr>
          <p:nvPr/>
        </p:nvSpPr>
        <p:spPr bwMode="auto">
          <a:xfrm>
            <a:off x="6272213" y="4051300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steve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869" name="Text Box 64"/>
          <p:cNvSpPr txBox="1">
            <a:spLocks noChangeArrowheads="1"/>
          </p:cNvSpPr>
          <p:nvPr/>
        </p:nvSpPr>
        <p:spPr bwMode="auto">
          <a:xfrm>
            <a:off x="6272213" y="4267200"/>
            <a:ext cx="542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lee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870" name="Text Box 65"/>
          <p:cNvSpPr txBox="1">
            <a:spLocks noChangeArrowheads="1"/>
          </p:cNvSpPr>
          <p:nvPr/>
        </p:nvSpPr>
        <p:spPr bwMode="auto">
          <a:xfrm>
            <a:off x="6272213" y="449580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sung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896" name="Text Box 66"/>
          <p:cNvSpPr txBox="1">
            <a:spLocks noChangeArrowheads="1"/>
          </p:cNvSpPr>
          <p:nvPr/>
        </p:nvSpPr>
        <p:spPr bwMode="auto">
          <a:xfrm>
            <a:off x="6289675" y="4724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david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897" name="Text Box 67"/>
          <p:cNvSpPr txBox="1">
            <a:spLocks noChangeArrowheads="1"/>
          </p:cNvSpPr>
          <p:nvPr/>
        </p:nvSpPr>
        <p:spPr bwMode="auto">
          <a:xfrm>
            <a:off x="6289675" y="4946650"/>
            <a:ext cx="731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jacob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898" name="Text Box 68"/>
          <p:cNvSpPr txBox="1">
            <a:spLocks noChangeArrowheads="1"/>
          </p:cNvSpPr>
          <p:nvPr/>
        </p:nvSpPr>
        <p:spPr bwMode="auto">
          <a:xfrm>
            <a:off x="6289675" y="5187950"/>
            <a:ext cx="75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albert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899" name="Text Box 69"/>
          <p:cNvSpPr txBox="1">
            <a:spLocks noChangeArrowheads="1"/>
          </p:cNvSpPr>
          <p:nvPr/>
        </p:nvSpPr>
        <p:spPr bwMode="auto">
          <a:xfrm>
            <a:off x="6289675" y="5410200"/>
            <a:ext cx="6635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brad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903" name="Oval 16"/>
          <p:cNvSpPr>
            <a:spLocks noChangeArrowheads="1"/>
          </p:cNvSpPr>
          <p:nvPr/>
        </p:nvSpPr>
        <p:spPr bwMode="auto">
          <a:xfrm>
            <a:off x="1905000" y="5334000"/>
            <a:ext cx="152400" cy="152400"/>
          </a:xfrm>
          <a:prstGeom prst="ellipse">
            <a:avLst/>
          </a:prstGeom>
          <a:solidFill>
            <a:srgbClr val="89F51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4" name="Rectangle 447"/>
          <p:cNvSpPr txBox="1">
            <a:spLocks noChangeArrowheads="1"/>
          </p:cNvSpPr>
          <p:nvPr/>
        </p:nvSpPr>
        <p:spPr bwMode="auto">
          <a:xfrm>
            <a:off x="0" y="6019800"/>
            <a:ext cx="870585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</a:rPr>
              <a:t>newnode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</a:rPr>
              <a:t>Vertices.create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</a:rPr>
              <a:t>();   People += “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</a:rPr>
              <a:t>srini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Courier New" pitchFamily="49" charset="0"/>
              </a:rPr>
              <a:t>”;</a:t>
            </a: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906" name="Text Box 69"/>
          <p:cNvSpPr txBox="1">
            <a:spLocks noChangeArrowheads="1"/>
          </p:cNvSpPr>
          <p:nvPr/>
        </p:nvSpPr>
        <p:spPr bwMode="auto">
          <a:xfrm>
            <a:off x="6283060" y="5635823"/>
            <a:ext cx="6334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srini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grpSp>
        <p:nvGrpSpPr>
          <p:cNvPr id="722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900" name="Rectangle 899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1" name="Rectangle 900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2" name="Rectangle 901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7" name="Rectangle 906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09" name="Rectangle 908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4" name="Rectangle 923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25" name="TextBox 924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926" name="TextBox 925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927" name="TextBox 926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928" name="TextBox 927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929" name="TextBox 928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930" name="TextBox 929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931" name="Circular Arrow 930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2" name="Circular Arrow 931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Language Overview</a:t>
            </a: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sz="2800" dirty="0" smtClean="0"/>
              <a:t> Base Language</a:t>
            </a:r>
          </a:p>
          <a:p>
            <a:pPr lvl="1">
              <a:buSzPct val="100000"/>
              <a:buFont typeface="Wingdings" pitchFamily="2" charset="2"/>
              <a:buChar char="q"/>
            </a:pPr>
            <a:r>
              <a:rPr lang="en-US" sz="2800" dirty="0" smtClean="0"/>
              <a:t> Task Parallelism</a:t>
            </a:r>
          </a:p>
          <a:p>
            <a:pPr lvl="1">
              <a:buSzPct val="100000"/>
              <a:buFont typeface="Wingdings" pitchFamily="2" charset="2"/>
              <a:buChar char="q"/>
            </a:pPr>
            <a:r>
              <a:rPr lang="en-US" sz="2800" dirty="0" smtClean="0"/>
              <a:t> Data Parallelism</a:t>
            </a:r>
          </a:p>
          <a:p>
            <a:pPr lvl="1">
              <a:buSzPct val="100000"/>
              <a:buFont typeface="Wingdings" pitchFamily="2" charset="2"/>
              <a:buChar char="q"/>
            </a:pPr>
            <a:r>
              <a:rPr lang="en-US" sz="2800" dirty="0" smtClean="0"/>
              <a:t> Locality</a:t>
            </a:r>
          </a:p>
          <a:p>
            <a:pPr lvl="1">
              <a:buSzPct val="100000"/>
              <a:buFont typeface="Wingdings" pitchFamily="2" charset="2"/>
              <a:buChar char="q"/>
            </a:pPr>
            <a:r>
              <a:rPr lang="en-US" sz="2800" dirty="0" smtClean="0"/>
              <a:t>Distributions</a:t>
            </a:r>
          </a:p>
        </p:txBody>
      </p:sp>
      <p:grpSp>
        <p:nvGrpSpPr>
          <p:cNvPr id="4" name="Group 43"/>
          <p:cNvGrpSpPr/>
          <p:nvPr/>
        </p:nvGrpSpPr>
        <p:grpSpPr>
          <a:xfrm>
            <a:off x="5181600" y="1676400"/>
            <a:ext cx="2743200" cy="2016472"/>
            <a:chOff x="1524000" y="3352800"/>
            <a:chExt cx="2743200" cy="2016472"/>
          </a:xfrm>
        </p:grpSpPr>
        <p:sp>
          <p:nvSpPr>
            <p:cNvPr id="5" name="Rectangle 4"/>
            <p:cNvSpPr/>
            <p:nvPr/>
          </p:nvSpPr>
          <p:spPr bwMode="auto">
            <a:xfrm>
              <a:off x="1828800" y="4290803"/>
              <a:ext cx="2133600" cy="304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28800" y="3986003"/>
              <a:ext cx="2133600" cy="3048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800" y="3681203"/>
              <a:ext cx="2133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3376403"/>
              <a:ext cx="21336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8800" y="4595603"/>
              <a:ext cx="2133600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800" y="4988272"/>
              <a:ext cx="2133600" cy="30777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81200" y="3352800"/>
              <a:ext cx="1864614" cy="36933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1800" dirty="0" smtClean="0"/>
                <a:t>Distributions</a:t>
              </a:r>
              <a:endParaRPr lang="en-US" sz="1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71034" y="3656297"/>
              <a:ext cx="1838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Data parallelism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49884" y="3986003"/>
              <a:ext cx="1851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Task Parallelism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24763" y="4290803"/>
              <a:ext cx="1774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94769" y="4999940"/>
              <a:ext cx="17620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88388" y="4595603"/>
              <a:ext cx="1800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17" name="Circular Arrow 16"/>
            <p:cNvSpPr/>
            <p:nvPr/>
          </p:nvSpPr>
          <p:spPr bwMode="auto">
            <a:xfrm rot="5400000">
              <a:off x="3771900" y="3426172"/>
              <a:ext cx="457200" cy="533400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Circular Arrow 17"/>
            <p:cNvSpPr/>
            <p:nvPr/>
          </p:nvSpPr>
          <p:spPr bwMode="auto">
            <a:xfrm rot="16200000">
              <a:off x="1562100" y="3426173"/>
              <a:ext cx="457200" cy="533400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709860" y="1371600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language concepts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Locality: Locales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tx2"/>
                </a:solidFill>
              </a:rPr>
              <a:t>locale</a:t>
            </a:r>
            <a:r>
              <a:rPr lang="en-US" i="1" dirty="0" smtClean="0"/>
              <a:t>: </a:t>
            </a:r>
            <a:r>
              <a:rPr lang="en-US" dirty="0" smtClean="0"/>
              <a:t>An abstract unit of the target architecture</a:t>
            </a:r>
          </a:p>
          <a:p>
            <a:pPr lvl="1"/>
            <a:r>
              <a:rPr lang="en-US" dirty="0" smtClean="0"/>
              <a:t>supports reasoning about locality</a:t>
            </a:r>
          </a:p>
          <a:p>
            <a:pPr lvl="1"/>
            <a:r>
              <a:rPr lang="en-US" dirty="0" smtClean="0"/>
              <a:t>has capacity for processing and storage</a:t>
            </a:r>
          </a:p>
          <a:p>
            <a:pPr lvl="1"/>
            <a:r>
              <a:rPr lang="en-US" dirty="0" smtClean="0"/>
              <a:t>two threads in a given locale have similar access to a given address</a:t>
            </a:r>
          </a:p>
          <a:p>
            <a:pPr lvl="2"/>
            <a:r>
              <a:rPr lang="en-US" dirty="0" smtClean="0"/>
              <a:t>addresses in that locale are ~uniformly accessible</a:t>
            </a:r>
          </a:p>
          <a:p>
            <a:pPr lvl="2"/>
            <a:r>
              <a:rPr lang="en-US" dirty="0" smtClean="0"/>
              <a:t>addresses in other locales are also accessible, but at a price</a:t>
            </a:r>
          </a:p>
          <a:p>
            <a:pPr lvl="1"/>
            <a:r>
              <a:rPr lang="en-US" dirty="0" smtClean="0"/>
              <a:t>locales are defined for a given architecture by a Chapel compiler</a:t>
            </a:r>
          </a:p>
          <a:p>
            <a:pPr lvl="2"/>
            <a:r>
              <a:rPr lang="en-US" dirty="0" smtClean="0"/>
              <a:t>e.g., a </a:t>
            </a:r>
            <a:r>
              <a:rPr lang="en-US" dirty="0" err="1" smtClean="0"/>
              <a:t>multicore</a:t>
            </a:r>
            <a:r>
              <a:rPr lang="en-US" dirty="0" smtClean="0"/>
              <a:t> processor or SMP node could be a locale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029200" y="4038600"/>
            <a:ext cx="2209800" cy="22098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447800" y="5105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752600" y="5105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051050" y="5105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2355850" y="5105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692960" y="524012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23415" y="524012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953870" y="5240120"/>
            <a:ext cx="76200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05400" y="53340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717926" y="5343763"/>
            <a:ext cx="510716" cy="215444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0" rIns="4572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327526" y="5343763"/>
            <a:ext cx="510716" cy="215444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0" rIns="4572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410200" y="5946993"/>
            <a:ext cx="510716" cy="215444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0" rIns="4572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022726" y="5956756"/>
            <a:ext cx="510716" cy="215444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0" rIns="4572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632326" y="5956756"/>
            <a:ext cx="510716" cy="215444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0" rIns="4572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5130426" y="4139827"/>
            <a:ext cx="381000" cy="381000"/>
          </a:xfrm>
          <a:prstGeom prst="roundRect">
            <a:avLst/>
          </a:prstGeom>
          <a:solidFill>
            <a:srgbClr val="73BA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Circular Arrow 50"/>
          <p:cNvSpPr/>
          <p:nvPr/>
        </p:nvSpPr>
        <p:spPr bwMode="auto">
          <a:xfrm rot="2700000">
            <a:off x="5168527" y="4177927"/>
            <a:ext cx="304800" cy="30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89951"/>
              <a:gd name="adj5" fmla="val 12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5587627" y="4139827"/>
            <a:ext cx="381000" cy="381000"/>
          </a:xfrm>
          <a:prstGeom prst="roundRect">
            <a:avLst/>
          </a:prstGeom>
          <a:solidFill>
            <a:srgbClr val="73BA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" name="Circular Arrow 54"/>
          <p:cNvSpPr/>
          <p:nvPr/>
        </p:nvSpPr>
        <p:spPr bwMode="auto">
          <a:xfrm rot="2700000">
            <a:off x="5625728" y="4177927"/>
            <a:ext cx="304800" cy="30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89951"/>
              <a:gd name="adj5" fmla="val 12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6044827" y="4139827"/>
            <a:ext cx="381000" cy="381000"/>
          </a:xfrm>
          <a:prstGeom prst="roundRect">
            <a:avLst/>
          </a:prstGeom>
          <a:solidFill>
            <a:srgbClr val="73BA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Circular Arrow 57"/>
          <p:cNvSpPr/>
          <p:nvPr/>
        </p:nvSpPr>
        <p:spPr bwMode="auto">
          <a:xfrm rot="2700000">
            <a:off x="6082928" y="4177927"/>
            <a:ext cx="304800" cy="30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89951"/>
              <a:gd name="adj5" fmla="val 12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6502027" y="4139827"/>
            <a:ext cx="381000" cy="381000"/>
          </a:xfrm>
          <a:prstGeom prst="roundRect">
            <a:avLst/>
          </a:prstGeom>
          <a:solidFill>
            <a:srgbClr val="73BA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" name="Circular Arrow 60"/>
          <p:cNvSpPr/>
          <p:nvPr/>
        </p:nvSpPr>
        <p:spPr bwMode="auto">
          <a:xfrm rot="2700000">
            <a:off x="6540128" y="4177927"/>
            <a:ext cx="304800" cy="30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89951"/>
              <a:gd name="adj5" fmla="val 12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359026" y="4623173"/>
            <a:ext cx="381000" cy="381000"/>
          </a:xfrm>
          <a:prstGeom prst="roundRect">
            <a:avLst/>
          </a:prstGeom>
          <a:solidFill>
            <a:srgbClr val="73BA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" name="Circular Arrow 62"/>
          <p:cNvSpPr/>
          <p:nvPr/>
        </p:nvSpPr>
        <p:spPr bwMode="auto">
          <a:xfrm rot="2700000">
            <a:off x="5397127" y="4661273"/>
            <a:ext cx="304800" cy="30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89951"/>
              <a:gd name="adj5" fmla="val 12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5816227" y="4623173"/>
            <a:ext cx="381000" cy="381000"/>
          </a:xfrm>
          <a:prstGeom prst="roundRect">
            <a:avLst/>
          </a:prstGeom>
          <a:solidFill>
            <a:srgbClr val="73BA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" name="Circular Arrow 64"/>
          <p:cNvSpPr/>
          <p:nvPr/>
        </p:nvSpPr>
        <p:spPr bwMode="auto">
          <a:xfrm rot="2700000">
            <a:off x="5854328" y="4661273"/>
            <a:ext cx="304800" cy="30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89951"/>
              <a:gd name="adj5" fmla="val 12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6273427" y="4623173"/>
            <a:ext cx="381000" cy="381000"/>
          </a:xfrm>
          <a:prstGeom prst="roundRect">
            <a:avLst/>
          </a:prstGeom>
          <a:solidFill>
            <a:srgbClr val="73BA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" name="Circular Arrow 66"/>
          <p:cNvSpPr/>
          <p:nvPr/>
        </p:nvSpPr>
        <p:spPr bwMode="auto">
          <a:xfrm rot="2700000">
            <a:off x="6311528" y="4661273"/>
            <a:ext cx="304800" cy="30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89951"/>
              <a:gd name="adj5" fmla="val 12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730627" y="4623173"/>
            <a:ext cx="381000" cy="381000"/>
          </a:xfrm>
          <a:prstGeom prst="roundRect">
            <a:avLst/>
          </a:prstGeom>
          <a:solidFill>
            <a:srgbClr val="73BA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" name="Circular Arrow 68"/>
          <p:cNvSpPr/>
          <p:nvPr/>
        </p:nvSpPr>
        <p:spPr bwMode="auto">
          <a:xfrm rot="2700000">
            <a:off x="6768728" y="4661273"/>
            <a:ext cx="304800" cy="3048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89951"/>
              <a:gd name="adj5" fmla="val 125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277558" y="5642193"/>
            <a:ext cx="510716" cy="215444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0" rIns="4572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890084" y="5651956"/>
            <a:ext cx="510716" cy="215444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0" rIns="4572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499684" y="5651956"/>
            <a:ext cx="510716" cy="215444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0" rIns="4572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2363419" y="5393741"/>
            <a:ext cx="2665781" cy="85465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370734" y="4038600"/>
            <a:ext cx="2658466" cy="10771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Striped Right Arrow 40"/>
          <p:cNvSpPr/>
          <p:nvPr/>
        </p:nvSpPr>
        <p:spPr bwMode="auto">
          <a:xfrm>
            <a:off x="7616608" y="893618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5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76" name="Rectangle 75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88" name="Circular Arrow 87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9" name="Circular Arrow 88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Locales and Program Startup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Chapel users specify # locales on executable command-line</a:t>
            </a:r>
          </a:p>
          <a:p>
            <a:pPr lvl="1" eaLnBrk="1" hangingPunct="1"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prompt&gt; </a:t>
            </a:r>
            <a:r>
              <a:rPr lang="en-US" sz="1800" b="1" dirty="0" smtClean="0">
                <a:latin typeface="Courier New" pitchFamily="49" charset="0"/>
              </a:rPr>
              <a:t>myChapelProg –</a:t>
            </a:r>
            <a:r>
              <a:rPr lang="en-US" sz="1800" b="1" dirty="0" err="1" smtClean="0">
                <a:latin typeface="Courier New" pitchFamily="49" charset="0"/>
              </a:rPr>
              <a:t>nl</a:t>
            </a:r>
            <a:r>
              <a:rPr lang="en-US" sz="1800" b="1" dirty="0" smtClean="0">
                <a:latin typeface="Courier New" pitchFamily="49" charset="0"/>
              </a:rPr>
              <a:t>=8    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# run using 8 locales</a:t>
            </a:r>
          </a:p>
          <a:p>
            <a:pPr lvl="1" eaLnBrk="1" hangingPunct="1">
              <a:buFontTx/>
              <a:buNone/>
            </a:pPr>
            <a:endParaRPr lang="en-US" sz="800" dirty="0" smtClean="0">
              <a:latin typeface="Courier New" pitchFamily="49" charset="0"/>
            </a:endParaRPr>
          </a:p>
          <a:p>
            <a:endParaRPr lang="en-US" dirty="0" smtClean="0"/>
          </a:p>
          <a:p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Chapel launcher bootstraps program execution:</a:t>
            </a:r>
          </a:p>
          <a:p>
            <a:pPr lvl="1"/>
            <a:r>
              <a:rPr lang="en-US" dirty="0" smtClean="0"/>
              <a:t>obtains necessary machine resources</a:t>
            </a:r>
          </a:p>
          <a:p>
            <a:pPr lvl="2"/>
            <a:r>
              <a:rPr lang="en-US" i="1" dirty="0" smtClean="0"/>
              <a:t>e.g.</a:t>
            </a:r>
            <a:r>
              <a:rPr lang="en-US" dirty="0" smtClean="0"/>
              <a:t>, requests 8 nodes from the job scheduler</a:t>
            </a:r>
          </a:p>
          <a:p>
            <a:pPr lvl="1"/>
            <a:r>
              <a:rPr lang="en-US" dirty="0" smtClean="0"/>
              <a:t>loads a copy of the executable onto the machine resources</a:t>
            </a:r>
          </a:p>
          <a:p>
            <a:pPr lvl="1"/>
            <a:r>
              <a:rPr lang="en-US" dirty="0" smtClean="0"/>
              <a:t>starts running the program.  </a:t>
            </a:r>
            <a:r>
              <a:rPr lang="en-US" i="1" dirty="0" smtClean="0"/>
              <a:t>Conceptually…</a:t>
            </a:r>
          </a:p>
          <a:p>
            <a:pPr lvl="2">
              <a:buNone/>
            </a:pPr>
            <a:r>
              <a:rPr lang="en-US" dirty="0" smtClean="0"/>
              <a:t>…locale #0 starts running program’s entry point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dirty="0" smtClean="0"/>
              <a:t>…other locales wait for work to arrive</a:t>
            </a:r>
          </a:p>
          <a:p>
            <a:pPr lvl="1"/>
            <a:endParaRPr lang="en-US" sz="800" dirty="0" smtClean="0">
              <a:latin typeface="Courier New" pitchFamily="49" charset="0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3130550" y="2209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3435350" y="2209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4946650" y="2209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5251450" y="22098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L7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9" name="Striped Right Arrow 28"/>
          <p:cNvSpPr/>
          <p:nvPr/>
        </p:nvSpPr>
        <p:spPr bwMode="auto">
          <a:xfrm>
            <a:off x="7616608" y="893618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8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53" name="Rectangle 52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65" name="Circular Arrow 64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6" name="Circular Arrow 65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5" y="1206500"/>
            <a:ext cx="8705850" cy="24511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Built-in variables represent a program’s locale set: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config const </a:t>
            </a:r>
            <a:r>
              <a:rPr lang="en-US" sz="1800" dirty="0" err="1" smtClean="0">
                <a:latin typeface="Courier New" pitchFamily="49" charset="0"/>
              </a:rPr>
              <a:t>numLocales</a:t>
            </a:r>
            <a:r>
              <a:rPr lang="en-US" sz="1800" dirty="0" smtClean="0">
                <a:latin typeface="Courier New" pitchFamily="49" charset="0"/>
              </a:rPr>
              <a:t>:</a:t>
            </a:r>
            <a:r>
              <a:rPr lang="en-US" sz="1800" b="1" dirty="0" smtClean="0">
                <a:latin typeface="Courier New" pitchFamily="49" charset="0"/>
              </a:rPr>
              <a:t> int;         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number of locales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const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LocaleSpace</a:t>
            </a:r>
            <a:r>
              <a:rPr lang="en-US" sz="1800" dirty="0" smtClean="0">
                <a:latin typeface="Courier New" pitchFamily="49" charset="0"/>
              </a:rPr>
              <a:t> = [0..numLocales-1],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locale indices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Locales: [</a:t>
            </a:r>
            <a:r>
              <a:rPr lang="en-US" sz="1800" dirty="0" err="1" smtClean="0">
                <a:latin typeface="Courier New" pitchFamily="49" charset="0"/>
              </a:rPr>
              <a:t>LocaleSpace</a:t>
            </a:r>
            <a:r>
              <a:rPr lang="en-US" sz="1800" dirty="0" smtClean="0">
                <a:latin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</a:rPr>
              <a:t>locale</a:t>
            </a:r>
            <a:r>
              <a:rPr lang="en-US" sz="1800" dirty="0" smtClean="0">
                <a:latin typeface="Courier New" pitchFamily="49" charset="0"/>
              </a:rPr>
              <a:t>;  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locale values</a:t>
            </a:r>
          </a:p>
          <a:p>
            <a:pPr>
              <a:buNone/>
            </a:pPr>
            <a:endParaRPr lang="en-US" sz="1800" i="1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29000" y="437266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562600" y="437266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429000" y="479762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733800" y="479762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4032250" y="479762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4337050" y="479762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41850" y="479762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4946650" y="479762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5251450" y="479762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556250" y="479762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L7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429000" y="4114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733800" y="4114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032250" y="4114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337050" y="4114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4641850" y="4114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946650" y="4114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251450" y="4114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5556250" y="41148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7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4132" y="3505200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numLocales</a:t>
            </a:r>
            <a:r>
              <a:rPr lang="en-US" i="1" dirty="0" smtClean="0">
                <a:solidFill>
                  <a:schemeClr val="tx2"/>
                </a:solidFill>
              </a:rPr>
              <a:t>: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429000" y="35052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8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33600" y="4114800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LocaleSpace</a:t>
            </a:r>
            <a:r>
              <a:rPr lang="en-US" i="1" dirty="0" smtClean="0">
                <a:solidFill>
                  <a:schemeClr val="tx2"/>
                </a:solidFill>
              </a:rPr>
              <a:t>: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429000" y="4114800"/>
            <a:ext cx="2438400" cy="304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51984" y="4797623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Locales: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31" name="Striped Right Arrow 30"/>
          <p:cNvSpPr/>
          <p:nvPr/>
        </p:nvSpPr>
        <p:spPr bwMode="auto">
          <a:xfrm>
            <a:off x="7616608" y="893618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7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48" name="Rectangle 47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60" name="Circular Arrow 59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1" name="Circular Arrow 60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Locale Views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sz="800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chemeClr val="tx2"/>
                </a:solidFill>
              </a:rPr>
              <a:t>Using standard array operations, users can create their own locale views:</a:t>
            </a: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TaskALocs</a:t>
            </a:r>
            <a:r>
              <a:rPr lang="en-US" sz="1800" dirty="0" smtClean="0">
                <a:latin typeface="Courier New" pitchFamily="49" charset="0"/>
              </a:rPr>
              <a:t> = Locales[..</a:t>
            </a:r>
            <a:r>
              <a:rPr lang="en-US" sz="1800" dirty="0" err="1" smtClean="0">
                <a:latin typeface="Courier New" pitchFamily="49" charset="0"/>
              </a:rPr>
              <a:t>numTaskALocs</a:t>
            </a:r>
            <a:r>
              <a:rPr lang="en-US" sz="1800" dirty="0" smtClean="0">
                <a:latin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TaskBLocs</a:t>
            </a:r>
            <a:r>
              <a:rPr lang="en-US" sz="1800" dirty="0" smtClean="0">
                <a:latin typeface="Courier New" pitchFamily="49" charset="0"/>
              </a:rPr>
              <a:t> = Locales[numTaskALocs+1..];</a:t>
            </a:r>
            <a:endParaRPr lang="en-US" sz="1200" dirty="0" smtClean="0">
              <a:latin typeface="Courier New" pitchFamily="49" charset="0"/>
            </a:endParaRPr>
          </a:p>
          <a:p>
            <a:pPr eaLnBrk="1" hangingPunct="1"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</a:rPr>
              <a:t> CompGrid = Locales.reshape([1..gridRows,</a:t>
            </a:r>
          </a:p>
          <a:p>
            <a:pPr eaLnBrk="1" hangingPunct="1">
              <a:buNone/>
            </a:pPr>
            <a:r>
              <a:rPr lang="en-US" sz="1800" dirty="0" smtClean="0">
                <a:latin typeface="Courier New" pitchFamily="49" charset="0"/>
              </a:rPr>
              <a:t>                                  1..gridCols]);</a:t>
            </a:r>
          </a:p>
          <a:p>
            <a:pPr eaLnBrk="1" hangingPunct="1"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086600" y="3856458"/>
            <a:ext cx="1219200" cy="609600"/>
            <a:chOff x="2352" y="1824"/>
            <a:chExt cx="768" cy="384"/>
          </a:xfrm>
        </p:grpSpPr>
        <p:sp>
          <p:nvSpPr>
            <p:cNvPr id="67601" name="Rectangle 6"/>
            <p:cNvSpPr>
              <a:spLocks noChangeArrowheads="1"/>
            </p:cNvSpPr>
            <p:nvPr/>
          </p:nvSpPr>
          <p:spPr bwMode="auto">
            <a:xfrm>
              <a:off x="2352" y="1824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L0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7602" name="Rectangle 7"/>
            <p:cNvSpPr>
              <a:spLocks noChangeArrowheads="1"/>
            </p:cNvSpPr>
            <p:nvPr/>
          </p:nvSpPr>
          <p:spPr bwMode="auto">
            <a:xfrm>
              <a:off x="2544" y="1824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L1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7603" name="Rectangle 8"/>
            <p:cNvSpPr>
              <a:spLocks noChangeArrowheads="1"/>
            </p:cNvSpPr>
            <p:nvPr/>
          </p:nvSpPr>
          <p:spPr bwMode="auto">
            <a:xfrm>
              <a:off x="2736" y="1824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7604" name="Rectangle 9"/>
            <p:cNvSpPr>
              <a:spLocks noChangeArrowheads="1"/>
            </p:cNvSpPr>
            <p:nvPr/>
          </p:nvSpPr>
          <p:spPr bwMode="auto">
            <a:xfrm>
              <a:off x="2928" y="1824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L3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7605" name="Rectangle 10"/>
            <p:cNvSpPr>
              <a:spLocks noChangeArrowheads="1"/>
            </p:cNvSpPr>
            <p:nvPr/>
          </p:nvSpPr>
          <p:spPr bwMode="auto">
            <a:xfrm>
              <a:off x="2352" y="2016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L4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7606" name="Rectangle 11"/>
            <p:cNvSpPr>
              <a:spLocks noChangeArrowheads="1"/>
            </p:cNvSpPr>
            <p:nvPr/>
          </p:nvSpPr>
          <p:spPr bwMode="auto">
            <a:xfrm>
              <a:off x="2544" y="2016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L5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7607" name="Rectangle 12"/>
            <p:cNvSpPr>
              <a:spLocks noChangeArrowheads="1"/>
            </p:cNvSpPr>
            <p:nvPr/>
          </p:nvSpPr>
          <p:spPr bwMode="auto">
            <a:xfrm>
              <a:off x="2736" y="2016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L6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7608" name="Rectangle 13"/>
            <p:cNvSpPr>
              <a:spLocks noChangeArrowheads="1"/>
            </p:cNvSpPr>
            <p:nvPr/>
          </p:nvSpPr>
          <p:spPr bwMode="auto">
            <a:xfrm>
              <a:off x="2928" y="2016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L7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7592" name="Rectangle 17"/>
          <p:cNvSpPr>
            <a:spLocks noChangeArrowheads="1"/>
          </p:cNvSpPr>
          <p:nvPr/>
        </p:nvSpPr>
        <p:spPr bwMode="auto">
          <a:xfrm>
            <a:off x="6940550" y="250734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593" name="Rectangle 18"/>
          <p:cNvSpPr>
            <a:spLocks noChangeArrowheads="1"/>
          </p:cNvSpPr>
          <p:nvPr/>
        </p:nvSpPr>
        <p:spPr bwMode="auto">
          <a:xfrm>
            <a:off x="7245350" y="250734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594" name="Rectangle 19"/>
          <p:cNvSpPr>
            <a:spLocks noChangeArrowheads="1"/>
          </p:cNvSpPr>
          <p:nvPr/>
        </p:nvSpPr>
        <p:spPr bwMode="auto">
          <a:xfrm>
            <a:off x="6934200" y="288834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595" name="Rectangle 20"/>
          <p:cNvSpPr>
            <a:spLocks noChangeArrowheads="1"/>
          </p:cNvSpPr>
          <p:nvPr/>
        </p:nvSpPr>
        <p:spPr bwMode="auto">
          <a:xfrm>
            <a:off x="7239000" y="288834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596" name="Rectangle 21"/>
          <p:cNvSpPr>
            <a:spLocks noChangeArrowheads="1"/>
          </p:cNvSpPr>
          <p:nvPr/>
        </p:nvSpPr>
        <p:spPr bwMode="auto">
          <a:xfrm>
            <a:off x="7543800" y="288834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597" name="Rectangle 22"/>
          <p:cNvSpPr>
            <a:spLocks noChangeArrowheads="1"/>
          </p:cNvSpPr>
          <p:nvPr/>
        </p:nvSpPr>
        <p:spPr bwMode="auto">
          <a:xfrm>
            <a:off x="7848600" y="288834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598" name="Rectangle 23"/>
          <p:cNvSpPr>
            <a:spLocks noChangeArrowheads="1"/>
          </p:cNvSpPr>
          <p:nvPr/>
        </p:nvSpPr>
        <p:spPr bwMode="auto">
          <a:xfrm>
            <a:off x="8153400" y="288834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7599" name="Rectangle 24"/>
          <p:cNvSpPr>
            <a:spLocks noChangeArrowheads="1"/>
          </p:cNvSpPr>
          <p:nvPr/>
        </p:nvSpPr>
        <p:spPr bwMode="auto">
          <a:xfrm>
            <a:off x="8458200" y="2888343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L7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Striped Right Arrow 20"/>
          <p:cNvSpPr/>
          <p:nvPr/>
        </p:nvSpPr>
        <p:spPr bwMode="auto">
          <a:xfrm>
            <a:off x="7616608" y="893618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8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39" name="Rectangle 38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51" name="Circular Arrow 50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" name="Circular Arrow 51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725" y="1206500"/>
            <a:ext cx="8705850" cy="43561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locale type supports built-in methods: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def locale</a:t>
            </a:r>
            <a:r>
              <a:rPr lang="en-US" sz="1800" dirty="0" smtClean="0">
                <a:latin typeface="Courier New" pitchFamily="49" charset="0"/>
              </a:rPr>
              <a:t>.id: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</a:rPr>
              <a:t>             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index in </a:t>
            </a:r>
            <a:r>
              <a:rPr lang="en-US" sz="1800" i="1" dirty="0" err="1" smtClean="0">
                <a:solidFill>
                  <a:srgbClr val="7030A0"/>
                </a:solidFill>
                <a:latin typeface="Courier New" pitchFamily="49" charset="0"/>
              </a:rPr>
              <a:t>LocaleSpace</a:t>
            </a:r>
            <a:endParaRPr lang="en-US" sz="1800" i="1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	def locale</a:t>
            </a:r>
            <a:r>
              <a:rPr lang="en-US" sz="1800" dirty="0" smtClean="0">
                <a:latin typeface="Courier New" pitchFamily="49" charset="0"/>
              </a:rPr>
              <a:t>.name:</a:t>
            </a:r>
            <a:r>
              <a:rPr lang="en-US" sz="1800" b="1" dirty="0" smtClean="0">
                <a:latin typeface="Courier New" pitchFamily="49" charset="0"/>
              </a:rPr>
              <a:t> string</a:t>
            </a:r>
            <a:r>
              <a:rPr lang="en-US" sz="1800" dirty="0" smtClean="0">
                <a:latin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</a:rPr>
              <a:t>        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similar to </a:t>
            </a:r>
            <a:r>
              <a:rPr lang="en-US" sz="1800" i="1" dirty="0" err="1" smtClean="0">
                <a:solidFill>
                  <a:srgbClr val="7030A0"/>
                </a:solidFill>
                <a:latin typeface="Courier New" pitchFamily="49" charset="0"/>
              </a:rPr>
              <a:t>uname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 -n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	def </a:t>
            </a:r>
            <a:r>
              <a:rPr lang="en-US" sz="1800" b="1" dirty="0" err="1" smtClean="0">
                <a:latin typeface="Courier New" pitchFamily="49" charset="0"/>
              </a:rPr>
              <a:t>locale</a:t>
            </a:r>
            <a:r>
              <a:rPr lang="en-US" sz="1800" dirty="0" err="1" smtClean="0">
                <a:latin typeface="Courier New" pitchFamily="49" charset="0"/>
              </a:rPr>
              <a:t>.numCores</a:t>
            </a:r>
            <a:r>
              <a:rPr lang="en-US" sz="1800" dirty="0" smtClean="0">
                <a:latin typeface="Courier New" pitchFamily="49" charset="0"/>
              </a:rPr>
              <a:t>: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</a:rPr>
              <a:t>       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# of processor cores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	def </a:t>
            </a:r>
            <a:r>
              <a:rPr lang="en-US" sz="1800" b="1" dirty="0" err="1" smtClean="0">
                <a:latin typeface="Courier New" pitchFamily="49" charset="0"/>
              </a:rPr>
              <a:t>locale</a:t>
            </a:r>
            <a:r>
              <a:rPr lang="en-US" sz="1800" dirty="0" err="1" smtClean="0">
                <a:latin typeface="Courier New" pitchFamily="49" charset="0"/>
              </a:rPr>
              <a:t>.physicalMemory</a:t>
            </a:r>
            <a:r>
              <a:rPr lang="en-US" sz="1800" dirty="0" smtClean="0">
                <a:latin typeface="Courier New" pitchFamily="49" charset="0"/>
              </a:rPr>
              <a:t>(…):</a:t>
            </a:r>
            <a:r>
              <a:rPr lang="en-US" sz="1800" b="1" dirty="0" smtClean="0">
                <a:latin typeface="Courier New" pitchFamily="49" charset="0"/>
              </a:rPr>
              <a:t> …</a:t>
            </a:r>
            <a:r>
              <a:rPr lang="en-US" sz="1800" dirty="0" smtClean="0">
                <a:latin typeface="Courier New" pitchFamily="49" charset="0"/>
              </a:rPr>
              <a:t>;</a:t>
            </a: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amount of memory</a:t>
            </a:r>
          </a:p>
          <a:p>
            <a:pPr>
              <a:buNone/>
            </a:pP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</a:rPr>
              <a:t> …</a:t>
            </a:r>
          </a:p>
          <a:p>
            <a:pPr>
              <a:buNone/>
            </a:pPr>
            <a:endParaRPr lang="en-US" sz="1800" i="1" dirty="0" smtClean="0">
              <a:latin typeface="Courier New" pitchFamily="49" charset="0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Locale queries can also be made: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</a:rPr>
              <a:t>…</a:t>
            </a:r>
            <a:r>
              <a:rPr lang="en-US" sz="1800" dirty="0" err="1" smtClean="0">
                <a:latin typeface="Courier New" pitchFamily="49" charset="0"/>
              </a:rPr>
              <a:t>myvar.</a:t>
            </a:r>
            <a:r>
              <a:rPr lang="en-US" sz="1800" b="1" dirty="0" err="1" smtClean="0">
                <a:latin typeface="Courier New" pitchFamily="49" charset="0"/>
              </a:rPr>
              <a:t>locale</a:t>
            </a:r>
            <a:r>
              <a:rPr lang="en-US" sz="1800" dirty="0" smtClean="0">
                <a:latin typeface="Courier New" pitchFamily="49" charset="0"/>
              </a:rPr>
              <a:t>…</a:t>
            </a: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query the locale where </a:t>
            </a:r>
            <a:r>
              <a:rPr lang="en-US" sz="1800" i="1" dirty="0" err="1" smtClean="0">
                <a:solidFill>
                  <a:srgbClr val="7030A0"/>
                </a:solidFill>
                <a:latin typeface="Courier New" pitchFamily="49" charset="0"/>
              </a:rPr>
              <a:t>myvar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 is stored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</a:rPr>
              <a:t>…</a:t>
            </a:r>
            <a:r>
              <a:rPr lang="en-US" sz="1800" b="1" dirty="0" smtClean="0">
                <a:latin typeface="Courier New" pitchFamily="49" charset="0"/>
              </a:rPr>
              <a:t>here</a:t>
            </a:r>
            <a:r>
              <a:rPr lang="en-US" sz="1800" dirty="0" smtClean="0">
                <a:latin typeface="Courier New" pitchFamily="49" charset="0"/>
              </a:rPr>
              <a:t>…          </a:t>
            </a:r>
            <a:r>
              <a:rPr lang="en-US" sz="1800" i="1" dirty="0" smtClean="0">
                <a:solidFill>
                  <a:srgbClr val="7030A0"/>
                </a:solidFill>
                <a:latin typeface="Courier New" pitchFamily="49" charset="0"/>
              </a:rPr>
              <a:t>// query where the current task is running</a:t>
            </a:r>
          </a:p>
          <a:p>
            <a:pPr>
              <a:buNone/>
            </a:pPr>
            <a:endParaRPr lang="en-US" sz="1800" i="1" dirty="0" smtClean="0">
              <a:latin typeface="Courier New" pitchFamily="49" charset="0"/>
            </a:endParaRPr>
          </a:p>
          <a:p>
            <a:pPr>
              <a:buNone/>
            </a:pPr>
            <a:endParaRPr lang="en-US" sz="1200" i="1" dirty="0" smtClean="0">
              <a:latin typeface="Courier New" pitchFamily="49" charset="0"/>
            </a:endParaRPr>
          </a:p>
        </p:txBody>
      </p:sp>
      <p:sp>
        <p:nvSpPr>
          <p:cNvPr id="4" name="Striped Right Arrow 3"/>
          <p:cNvSpPr/>
          <p:nvPr/>
        </p:nvSpPr>
        <p:spPr bwMode="auto">
          <a:xfrm>
            <a:off x="7616608" y="893618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0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33" name="Circular Arrow 32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Circular Arrow 33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Locality: Task Placement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416925" cy="5394325"/>
          </a:xfrm>
        </p:spPr>
        <p:txBody>
          <a:bodyPr/>
          <a:lstStyle/>
          <a:p>
            <a:pPr eaLnBrk="1" hangingPunct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on clauses:</a:t>
            </a:r>
            <a:r>
              <a:rPr lang="en-US" i="1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indicate where statements should execute:</a:t>
            </a:r>
          </a:p>
          <a:p>
            <a:pPr lvl="1" eaLnBrk="1" hangingPunct="1"/>
            <a:endParaRPr lang="en-US" sz="800" dirty="0" smtClean="0"/>
          </a:p>
          <a:p>
            <a:pPr lvl="1">
              <a:buNone/>
            </a:pPr>
            <a:r>
              <a:rPr lang="en-US" dirty="0" smtClean="0"/>
              <a:t>Either by naming locales explicitly…</a:t>
            </a:r>
          </a:p>
          <a:p>
            <a:pPr lvl="1">
              <a:buClrTx/>
              <a:buSzTx/>
              <a:buNone/>
            </a:pPr>
            <a:r>
              <a:rPr lang="en-US" sz="1400" b="1" dirty="0" smtClean="0">
                <a:latin typeface="Courier New" pitchFamily="49" charset="0"/>
              </a:rPr>
              <a:t>	 </a:t>
            </a:r>
            <a:r>
              <a:rPr lang="en-US" sz="1600" b="1" dirty="0" err="1" smtClean="0">
                <a:latin typeface="Courier New" pitchFamily="49" charset="0"/>
              </a:rPr>
              <a:t>cobegin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latin typeface="Courier New" pitchFamily="49" charset="0"/>
              </a:rPr>
              <a:t>	  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on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A228C"/>
                </a:solidFill>
                <a:latin typeface="Courier New" pitchFamily="49" charset="0"/>
              </a:rPr>
              <a:t>TaskALocs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computeTaskA</a:t>
            </a:r>
            <a:r>
              <a:rPr lang="en-US" sz="1600" dirty="0" smtClean="0">
                <a:latin typeface="Courier New" pitchFamily="49" charset="0"/>
              </a:rPr>
              <a:t>(…);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latin typeface="Courier New" pitchFamily="49" charset="0"/>
              </a:rPr>
              <a:t>	  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on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A228C"/>
                </a:solidFill>
                <a:latin typeface="Courier New" pitchFamily="49" charset="0"/>
              </a:rPr>
              <a:t>TaskBLocs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computeTaskB</a:t>
            </a:r>
            <a:r>
              <a:rPr lang="en-US" sz="1600" dirty="0" smtClean="0">
                <a:latin typeface="Courier New" pitchFamily="49" charset="0"/>
              </a:rPr>
              <a:t>(…);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latin typeface="Courier New" pitchFamily="49" charset="0"/>
              </a:rPr>
              <a:t>	  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on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Locales(0)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computeTaskC</a:t>
            </a:r>
            <a:r>
              <a:rPr lang="en-US" sz="1600" dirty="0" smtClean="0">
                <a:latin typeface="Courier New" pitchFamily="49" charset="0"/>
              </a:rPr>
              <a:t>(…);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latin typeface="Courier New" pitchFamily="49" charset="0"/>
              </a:rPr>
              <a:t>	 }</a:t>
            </a:r>
          </a:p>
          <a:p>
            <a:pPr lvl="1" eaLnBrk="1" hangingPunct="1">
              <a:buClrTx/>
              <a:buSzTx/>
              <a:buFontTx/>
              <a:buNone/>
            </a:pPr>
            <a:endParaRPr lang="en-US" sz="800" dirty="0" smtClean="0"/>
          </a:p>
          <a:p>
            <a:pPr lvl="1">
              <a:buNone/>
            </a:pPr>
            <a:r>
              <a:rPr lang="en-US" dirty="0" smtClean="0"/>
              <a:t>…or in a data-driven manner: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const </a:t>
            </a:r>
            <a:r>
              <a:rPr lang="en-US" sz="1600" dirty="0" smtClean="0">
                <a:latin typeface="Courier New" pitchFamily="49" charset="0"/>
              </a:rPr>
              <a:t>pivot = </a:t>
            </a:r>
            <a:r>
              <a:rPr lang="en-US" sz="1600" dirty="0" err="1" smtClean="0">
                <a:latin typeface="Courier New" pitchFamily="49" charset="0"/>
              </a:rPr>
              <a:t>computePivot(lo</a:t>
            </a:r>
            <a:r>
              <a:rPr lang="en-US" sz="1600" dirty="0" smtClean="0">
                <a:latin typeface="Courier New" pitchFamily="49" charset="0"/>
              </a:rPr>
              <a:t>, hi, data);</a:t>
            </a:r>
          </a:p>
          <a:p>
            <a:pPr lvl="1">
              <a:buClrTx/>
              <a:buSzTx/>
              <a:buNone/>
            </a:pP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cobegin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on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A228C"/>
                </a:solidFill>
                <a:latin typeface="Courier New" pitchFamily="49" charset="0"/>
              </a:rPr>
              <a:t>data[lo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Quicksort(lo</a:t>
            </a:r>
            <a:r>
              <a:rPr lang="en-US" sz="1600" dirty="0" smtClean="0">
                <a:latin typeface="Courier New" pitchFamily="49" charset="0"/>
              </a:rPr>
              <a:t>, pivot, data);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on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A228C"/>
                </a:solidFill>
                <a:latin typeface="Courier New" pitchFamily="49" charset="0"/>
              </a:rPr>
              <a:t>data[hi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] </a:t>
            </a:r>
            <a:r>
              <a:rPr lang="en-US" sz="1600" b="1" dirty="0" smtClean="0">
                <a:solidFill>
                  <a:srgbClr val="1A228C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Quicksort(pivot+1, hi, data);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latin typeface="Courier New" pitchFamily="49" charset="0"/>
              </a:rPr>
              <a:t>   }</a:t>
            </a:r>
          </a:p>
          <a:p>
            <a:pPr lvl="1">
              <a:buClrTx/>
              <a:buSzTx/>
              <a:buNone/>
            </a:pPr>
            <a:endParaRPr lang="en-US" sz="800" dirty="0" smtClean="0"/>
          </a:p>
          <a:p>
            <a:pPr>
              <a:buClrTx/>
              <a:buSzTx/>
              <a:buNone/>
            </a:pPr>
            <a:r>
              <a:rPr lang="en-US" dirty="0" smtClean="0"/>
              <a:t>They can also control where data is allocated: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</a:rPr>
              <a:t>var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person: Employee;</a:t>
            </a:r>
          </a:p>
          <a:p>
            <a:pPr lvl="1">
              <a:buClrTx/>
              <a:buSz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90"/>
                </a:solidFill>
                <a:latin typeface="Courier New" pitchFamily="49" charset="0"/>
              </a:rPr>
              <a:t>  on</a:t>
            </a:r>
            <a:r>
              <a:rPr lang="en-US" sz="1600" dirty="0" smtClean="0">
                <a:solidFill>
                  <a:srgbClr val="000090"/>
                </a:solidFill>
                <a:latin typeface="Courier New" pitchFamily="49" charset="0"/>
              </a:rPr>
              <a:t> Locales(1) </a:t>
            </a:r>
            <a:r>
              <a:rPr lang="en-US" sz="1600" b="1" dirty="0" smtClean="0">
                <a:solidFill>
                  <a:srgbClr val="000090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rgbClr val="00009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person</a:t>
            </a:r>
            <a:r>
              <a:rPr lang="en-US" sz="1600" dirty="0" smtClean="0">
                <a:solidFill>
                  <a:srgbClr val="1A228C"/>
                </a:solidFill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new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Employee(“Brad</a:t>
            </a:r>
            <a:r>
              <a:rPr lang="en-US" sz="1600" dirty="0" smtClean="0">
                <a:latin typeface="Courier New" pitchFamily="49" charset="0"/>
              </a:rPr>
              <a:t>”);</a:t>
            </a:r>
          </a:p>
          <a:p>
            <a:pPr lvl="1">
              <a:buClrTx/>
              <a:buSzTx/>
              <a:buNone/>
            </a:pPr>
            <a:r>
              <a:rPr lang="en-US" sz="1600" dirty="0" smtClean="0">
                <a:solidFill>
                  <a:srgbClr val="000090"/>
                </a:solidFill>
                <a:latin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000090"/>
                </a:solidFill>
                <a:latin typeface="Courier New" pitchFamily="49" charset="0"/>
              </a:rPr>
              <a:t>on </a:t>
            </a:r>
            <a:r>
              <a:rPr lang="en-US" sz="1600" dirty="0" smtClean="0">
                <a:solidFill>
                  <a:srgbClr val="000090"/>
                </a:solidFill>
                <a:latin typeface="Courier New" pitchFamily="49" charset="0"/>
              </a:rPr>
              <a:t>Locales(2) </a:t>
            </a:r>
            <a:r>
              <a:rPr lang="en-US" sz="1600" b="1" dirty="0" smtClean="0">
                <a:solidFill>
                  <a:srgbClr val="000090"/>
                </a:solidFill>
                <a:latin typeface="Courier New" pitchFamily="49" charset="0"/>
              </a:rPr>
              <a:t>do</a:t>
            </a:r>
            <a:r>
              <a:rPr lang="en-US" sz="1600" dirty="0" smtClean="0">
                <a:solidFill>
                  <a:srgbClr val="000090"/>
                </a:solidFill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var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ref2ToPerson = person;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5715000" y="2286000"/>
            <a:ext cx="609600" cy="914400"/>
            <a:chOff x="3124200" y="4114800"/>
            <a:chExt cx="609600" cy="914400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1242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L0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290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L1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3124200" y="47244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L0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5715000" y="2590800"/>
            <a:ext cx="1828800" cy="304800"/>
            <a:chOff x="4572000" y="4114800"/>
            <a:chExt cx="1828800" cy="304800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5720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8768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L3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1816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L4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4864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L5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7912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L6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60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L7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477000" y="2286000"/>
            <a:ext cx="1292598" cy="274434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>
                <a:solidFill>
                  <a:schemeClr val="tx2"/>
                </a:solidFill>
              </a:rPr>
              <a:t>computeTaskA</a:t>
            </a:r>
            <a:r>
              <a:rPr lang="en-US" sz="1200" dirty="0">
                <a:solidFill>
                  <a:schemeClr val="tx2"/>
                </a:solidFill>
              </a:rPr>
              <a:t>()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7696200" y="2624137"/>
            <a:ext cx="1292598" cy="274434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>
                <a:solidFill>
                  <a:schemeClr val="tx2"/>
                </a:solidFill>
              </a:rPr>
              <a:t>computeTaskB</a:t>
            </a:r>
            <a:r>
              <a:rPr lang="en-US" sz="1200" dirty="0">
                <a:solidFill>
                  <a:schemeClr val="tx2"/>
                </a:solidFill>
              </a:rPr>
              <a:t>()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6169398" y="2925966"/>
            <a:ext cx="1292598" cy="274434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 smtClean="0">
                <a:solidFill>
                  <a:schemeClr val="tx2"/>
                </a:solidFill>
              </a:rPr>
              <a:t>computeTaskC</a:t>
            </a:r>
            <a:r>
              <a:rPr lang="en-US" sz="1200" dirty="0" smtClean="0">
                <a:solidFill>
                  <a:schemeClr val="tx2"/>
                </a:solidFill>
              </a:rPr>
              <a:t>()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36" name="Striped Right Arrow 35"/>
          <p:cNvSpPr/>
          <p:nvPr/>
        </p:nvSpPr>
        <p:spPr bwMode="auto">
          <a:xfrm>
            <a:off x="7616608" y="893618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6559550" y="3581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L0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6864350" y="3581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7162800" y="3581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Rectangle 20"/>
          <p:cNvSpPr>
            <a:spLocks noChangeArrowheads="1"/>
          </p:cNvSpPr>
          <p:nvPr/>
        </p:nvSpPr>
        <p:spPr bwMode="auto">
          <a:xfrm>
            <a:off x="7467600" y="3581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Rectangle 21"/>
          <p:cNvSpPr>
            <a:spLocks noChangeArrowheads="1"/>
          </p:cNvSpPr>
          <p:nvPr/>
        </p:nvSpPr>
        <p:spPr bwMode="auto">
          <a:xfrm>
            <a:off x="7772400" y="3581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8077200" y="3581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L5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8382000" y="3581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L6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Rectangle 24"/>
          <p:cNvSpPr>
            <a:spLocks noChangeArrowheads="1"/>
          </p:cNvSpPr>
          <p:nvPr/>
        </p:nvSpPr>
        <p:spPr bwMode="auto">
          <a:xfrm>
            <a:off x="8686800" y="3581400"/>
            <a:ext cx="304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</a:rPr>
              <a:t>L7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553200" y="3429000"/>
            <a:ext cx="2438400" cy="76995"/>
            <a:chOff x="6553200" y="4038599"/>
            <a:chExt cx="2438400" cy="7699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553200" y="4038599"/>
              <a:ext cx="2438400" cy="7620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59" name="Straight Connector 58"/>
            <p:cNvCxnSpPr>
              <a:stCxn id="57" idx="1"/>
              <a:endCxn id="57" idx="1"/>
            </p:cNvCxnSpPr>
            <p:nvPr/>
          </p:nvCxnSpPr>
          <p:spPr bwMode="auto">
            <a:xfrm rot="10800000">
              <a:off x="6553200" y="4076700"/>
              <a:ext cx="158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6743700" y="4076700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65920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66682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68206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5400000">
              <a:off x="6896100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69715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70477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71239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72001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72763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73540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74302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75064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75826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rot="5400000">
              <a:off x="76588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77350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78112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78859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5400000">
              <a:off x="79621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 rot="5400000">
              <a:off x="80383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114505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190705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2684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8344694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84193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4955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717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479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87241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 rot="5400000">
              <a:off x="88003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876506" y="4075906"/>
              <a:ext cx="76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7543800" y="4038600"/>
              <a:ext cx="76200" cy="76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4676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73914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73152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2390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71628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70866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70104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69342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8580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67818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67056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66294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6553200" y="4038600"/>
              <a:ext cx="76200" cy="762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76200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76962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77724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78486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79248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80010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80772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81534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82296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83058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83820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84582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85344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86106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86868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87630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>
              <a:off x="88392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8915400" y="4038600"/>
              <a:ext cx="76200" cy="762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129" name="Elbow Connector 128"/>
          <p:cNvCxnSpPr/>
          <p:nvPr/>
        </p:nvCxnSpPr>
        <p:spPr bwMode="auto">
          <a:xfrm rot="5400000" flipH="1" flipV="1">
            <a:off x="6413500" y="3962400"/>
            <a:ext cx="381000" cy="228600"/>
          </a:xfrm>
          <a:prstGeom prst="bentConnector3">
            <a:avLst>
              <a:gd name="adj1" fmla="val -3334"/>
            </a:avLst>
          </a:prstGeom>
          <a:solidFill>
            <a:schemeClr val="accent1"/>
          </a:solidFill>
          <a:ln w="12700" cap="flat" cmpd="sng" algn="ctr">
            <a:solidFill>
              <a:srgbClr val="1A228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7" name="Elbow Connector 136"/>
          <p:cNvCxnSpPr>
            <a:endCxn id="56" idx="2"/>
          </p:cNvCxnSpPr>
          <p:nvPr/>
        </p:nvCxnSpPr>
        <p:spPr bwMode="auto">
          <a:xfrm flipV="1">
            <a:off x="6781800" y="3886200"/>
            <a:ext cx="2057400" cy="6858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A228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142" name="Group 4"/>
          <p:cNvGrpSpPr/>
          <p:nvPr/>
        </p:nvGrpSpPr>
        <p:grpSpPr>
          <a:xfrm>
            <a:off x="7162800" y="5334000"/>
            <a:ext cx="304800" cy="1066800"/>
            <a:chOff x="3124200" y="4114800"/>
            <a:chExt cx="304800" cy="1066800"/>
          </a:xfrm>
        </p:grpSpPr>
        <p:sp>
          <p:nvSpPr>
            <p:cNvPr id="143" name="Rectangle 7"/>
            <p:cNvSpPr>
              <a:spLocks noChangeArrowheads="1"/>
            </p:cNvSpPr>
            <p:nvPr/>
          </p:nvSpPr>
          <p:spPr bwMode="auto">
            <a:xfrm>
              <a:off x="3124200" y="4114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L0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Rectangle 8"/>
            <p:cNvSpPr>
              <a:spLocks noChangeArrowheads="1"/>
            </p:cNvSpPr>
            <p:nvPr/>
          </p:nvSpPr>
          <p:spPr bwMode="auto">
            <a:xfrm>
              <a:off x="3124200" y="4495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L1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5" name="Rectangle 7"/>
            <p:cNvSpPr>
              <a:spLocks noChangeArrowheads="1"/>
            </p:cNvSpPr>
            <p:nvPr/>
          </p:nvSpPr>
          <p:spPr bwMode="auto">
            <a:xfrm>
              <a:off x="3124200" y="4876800"/>
              <a:ext cx="304800" cy="3048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6" name="Rectangle 145"/>
          <p:cNvSpPr/>
          <p:nvPr/>
        </p:nvSpPr>
        <p:spPr bwMode="auto">
          <a:xfrm>
            <a:off x="7543800" y="54102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543800" y="6172200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8" name="Round Same Side Corner Rectangle 147"/>
          <p:cNvSpPr/>
          <p:nvPr/>
        </p:nvSpPr>
        <p:spPr bwMode="auto">
          <a:xfrm>
            <a:off x="7543800" y="5715000"/>
            <a:ext cx="591169" cy="322659"/>
          </a:xfrm>
          <a:prstGeom prst="round2Same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Brad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6200" y="5331023"/>
            <a:ext cx="733619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person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6093023"/>
            <a:ext cx="1252504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ref2ToPerson</a:t>
            </a:r>
          </a:p>
        </p:txBody>
      </p:sp>
      <p:cxnSp>
        <p:nvCxnSpPr>
          <p:cNvPr id="152" name="Straight Arrow Connector 151"/>
          <p:cNvCxnSpPr>
            <a:endCxn id="148" idx="3"/>
          </p:cNvCxnSpPr>
          <p:nvPr/>
        </p:nvCxnSpPr>
        <p:spPr bwMode="auto">
          <a:xfrm rot="16200000" flipH="1">
            <a:off x="7615394" y="5491009"/>
            <a:ext cx="228598" cy="219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>
            <a:endCxn id="148" idx="1"/>
          </p:cNvCxnSpPr>
          <p:nvPr/>
        </p:nvCxnSpPr>
        <p:spPr bwMode="auto">
          <a:xfrm rot="5400000" flipH="1" flipV="1">
            <a:off x="7617973" y="6039687"/>
            <a:ext cx="223439" cy="2193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6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128" name="Rectangle 127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151" name="Circular Arrow 150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3" name="Circular Arrow 152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Distributions:</a:t>
            </a:r>
            <a:r>
              <a:rPr lang="en-US" dirty="0" smtClean="0"/>
              <a:t> “Recipes for parallel, distributed arrays”</a:t>
            </a:r>
          </a:p>
          <a:p>
            <a:pPr lvl="1"/>
            <a:r>
              <a:rPr lang="en-US" dirty="0" smtClean="0"/>
              <a:t>help the compiler map from the computation’s global view…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…down to the </a:t>
            </a:r>
            <a:r>
              <a:rPr lang="en-US" i="1" dirty="0" smtClean="0"/>
              <a:t>fragmented</a:t>
            </a:r>
            <a:r>
              <a:rPr lang="en-US" dirty="0" smtClean="0"/>
              <a:t>, per-processor implementation</a:t>
            </a:r>
          </a:p>
          <a:p>
            <a:pPr lvl="1"/>
            <a:endParaRPr lang="en-US" sz="1000" dirty="0" smtClean="0"/>
          </a:p>
        </p:txBody>
      </p:sp>
      <p:grpSp>
        <p:nvGrpSpPr>
          <p:cNvPr id="4" name="Group 4"/>
          <p:cNvGrpSpPr/>
          <p:nvPr/>
        </p:nvGrpSpPr>
        <p:grpSpPr>
          <a:xfrm>
            <a:off x="1066800" y="2170248"/>
            <a:ext cx="7315200" cy="228600"/>
            <a:chOff x="1447800" y="3810000"/>
            <a:chExt cx="7315200" cy="228600"/>
          </a:xfrm>
        </p:grpSpPr>
        <p:grpSp>
          <p:nvGrpSpPr>
            <p:cNvPr id="5" name="Group 112"/>
            <p:cNvGrpSpPr/>
            <p:nvPr/>
          </p:nvGrpSpPr>
          <p:grpSpPr>
            <a:xfrm>
              <a:off x="1447800" y="3810000"/>
              <a:ext cx="7315200" cy="228600"/>
              <a:chOff x="1447800" y="4038600"/>
              <a:chExt cx="7315200" cy="228600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 bwMode="auto">
            <a:xfrm>
              <a:off x="1447800" y="38100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6" name="Group 39"/>
          <p:cNvGrpSpPr/>
          <p:nvPr/>
        </p:nvGrpSpPr>
        <p:grpSpPr>
          <a:xfrm>
            <a:off x="1066800" y="2779848"/>
            <a:ext cx="7315200" cy="228600"/>
            <a:chOff x="1447800" y="4495800"/>
            <a:chExt cx="7315200" cy="228600"/>
          </a:xfrm>
        </p:grpSpPr>
        <p:grpSp>
          <p:nvGrpSpPr>
            <p:cNvPr id="40" name="Group 41"/>
            <p:cNvGrpSpPr/>
            <p:nvPr/>
          </p:nvGrpSpPr>
          <p:grpSpPr>
            <a:xfrm>
              <a:off x="1447800" y="4495800"/>
              <a:ext cx="7315200" cy="228600"/>
              <a:chOff x="1447800" y="4038600"/>
              <a:chExt cx="7315200" cy="228600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43" name="Rectangle 42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1" name="Rectangle 37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42" name="Rectangle 41"/>
            <p:cNvSpPr/>
            <p:nvPr/>
          </p:nvSpPr>
          <p:spPr bwMode="auto">
            <a:xfrm>
              <a:off x="1447800" y="4495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41" name="Group 74"/>
          <p:cNvGrpSpPr/>
          <p:nvPr/>
        </p:nvGrpSpPr>
        <p:grpSpPr>
          <a:xfrm>
            <a:off x="1066800" y="2475048"/>
            <a:ext cx="7315200" cy="228600"/>
            <a:chOff x="1447800" y="4876800"/>
            <a:chExt cx="7315200" cy="228600"/>
          </a:xfrm>
        </p:grpSpPr>
        <p:grpSp>
          <p:nvGrpSpPr>
            <p:cNvPr id="75" name="Group 79"/>
            <p:cNvGrpSpPr/>
            <p:nvPr/>
          </p:nvGrpSpPr>
          <p:grpSpPr>
            <a:xfrm>
              <a:off x="1447800" y="4876800"/>
              <a:ext cx="7315200" cy="228600"/>
              <a:chOff x="1447800" y="4038600"/>
              <a:chExt cx="7315200" cy="2286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8" name="Rectangle 77"/>
              <p:cNvSpPr/>
              <p:nvPr/>
            </p:nvSpPr>
            <p:spPr bwMode="auto">
              <a:xfrm>
                <a:off x="1447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1676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905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2133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2362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590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819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3048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276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505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3962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4191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4419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4648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4876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5105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5334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5562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791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6019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6248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6477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6705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934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7162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7391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76200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78486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80772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83058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8534400" y="4038600"/>
                <a:ext cx="228600" cy="2286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77" name="Rectangle 76"/>
            <p:cNvSpPr/>
            <p:nvPr/>
          </p:nvSpPr>
          <p:spPr bwMode="auto">
            <a:xfrm>
              <a:off x="1447800" y="4876800"/>
              <a:ext cx="7315200" cy="2286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76" name="Group 109"/>
          <p:cNvGrpSpPr/>
          <p:nvPr/>
        </p:nvGrpSpPr>
        <p:grpSpPr>
          <a:xfrm>
            <a:off x="559930" y="2130623"/>
            <a:ext cx="8114138" cy="917377"/>
            <a:chOff x="407530" y="4303775"/>
            <a:chExt cx="8114138" cy="917377"/>
          </a:xfrm>
        </p:grpSpPr>
        <p:sp>
          <p:nvSpPr>
            <p:cNvPr id="111" name="TextBox 110"/>
            <p:cNvSpPr txBox="1"/>
            <p:nvPr/>
          </p:nvSpPr>
          <p:spPr>
            <a:xfrm>
              <a:off x="8229600" y="4303775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07530" y="4913375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latin typeface="Courier New" pitchFamily="49" charset="0"/>
                  <a:cs typeface="Courier New" pitchFamily="49" charset="0"/>
                </a:rPr>
                <a:t>α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·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229600" y="4611625"/>
              <a:ext cx="292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0" name="Group 332"/>
          <p:cNvGrpSpPr/>
          <p:nvPr/>
        </p:nvGrpSpPr>
        <p:grpSpPr>
          <a:xfrm>
            <a:off x="59784" y="3962400"/>
            <a:ext cx="9016316" cy="2209800"/>
            <a:chOff x="59783" y="3810000"/>
            <a:chExt cx="10570853" cy="2590800"/>
          </a:xfrm>
        </p:grpSpPr>
        <p:grpSp>
          <p:nvGrpSpPr>
            <p:cNvPr id="114" name="Group 238"/>
            <p:cNvGrpSpPr/>
            <p:nvPr/>
          </p:nvGrpSpPr>
          <p:grpSpPr>
            <a:xfrm>
              <a:off x="59783" y="3959423"/>
              <a:ext cx="2629636" cy="917377"/>
              <a:chOff x="558032" y="3959423"/>
              <a:chExt cx="2629636" cy="917377"/>
            </a:xfrm>
          </p:grpSpPr>
          <p:sp>
            <p:nvSpPr>
              <p:cNvPr id="133" name="Rectangle 132"/>
              <p:cNvSpPr/>
              <p:nvPr/>
            </p:nvSpPr>
            <p:spPr bwMode="auto">
              <a:xfrm>
                <a:off x="10649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12935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15221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17507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19793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22079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24365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26651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1064902" y="39990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10649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12935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15221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17507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19793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22079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24365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26651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1064902" y="46086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10649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>
                <a:off x="12935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 bwMode="auto">
              <a:xfrm>
                <a:off x="15221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 bwMode="auto">
              <a:xfrm>
                <a:off x="17507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19793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22079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 bwMode="auto">
              <a:xfrm>
                <a:off x="24365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 bwMode="auto">
              <a:xfrm>
                <a:off x="26651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 bwMode="auto">
              <a:xfrm>
                <a:off x="1064902" y="43038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2895600" y="3959423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=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7" name="TextBox 236"/>
              <p:cNvSpPr txBox="1"/>
              <p:nvPr/>
            </p:nvSpPr>
            <p:spPr>
              <a:xfrm>
                <a:off x="558032" y="4569023"/>
                <a:ext cx="5068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latin typeface="Courier New" pitchFamily="49" charset="0"/>
                    <a:cs typeface="Courier New" pitchFamily="49" charset="0"/>
                  </a:rPr>
                  <a:t>α</a:t>
                </a:r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·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2895600" y="4267273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5" name="Group 239"/>
            <p:cNvGrpSpPr/>
            <p:nvPr/>
          </p:nvGrpSpPr>
          <p:grpSpPr>
            <a:xfrm>
              <a:off x="2743200" y="3959423"/>
              <a:ext cx="2629636" cy="917377"/>
              <a:chOff x="558032" y="3959423"/>
              <a:chExt cx="2629636" cy="917377"/>
            </a:xfrm>
          </p:grpSpPr>
          <p:sp>
            <p:nvSpPr>
              <p:cNvPr id="241" name="Rectangle 240"/>
              <p:cNvSpPr/>
              <p:nvPr/>
            </p:nvSpPr>
            <p:spPr bwMode="auto">
              <a:xfrm>
                <a:off x="10649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12935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15221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 bwMode="auto">
              <a:xfrm>
                <a:off x="17507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19793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22079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24365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26651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1064902" y="39990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10649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12935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15221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17507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19793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22079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24365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26651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1064902" y="46086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10649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12935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15221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17507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19793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22079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24365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26651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7" name="Rectangle 266"/>
              <p:cNvSpPr/>
              <p:nvPr/>
            </p:nvSpPr>
            <p:spPr bwMode="auto">
              <a:xfrm>
                <a:off x="1064902" y="43038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8" name="TextBox 267"/>
              <p:cNvSpPr txBox="1"/>
              <p:nvPr/>
            </p:nvSpPr>
            <p:spPr>
              <a:xfrm>
                <a:off x="2895600" y="3959423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=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558032" y="4569023"/>
                <a:ext cx="5068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latin typeface="Courier New" pitchFamily="49" charset="0"/>
                    <a:cs typeface="Courier New" pitchFamily="49" charset="0"/>
                  </a:rPr>
                  <a:t>α</a:t>
                </a:r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·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2895600" y="4267273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6" name="Group 270"/>
            <p:cNvGrpSpPr/>
            <p:nvPr/>
          </p:nvGrpSpPr>
          <p:grpSpPr>
            <a:xfrm>
              <a:off x="5371364" y="3959423"/>
              <a:ext cx="2629636" cy="917377"/>
              <a:chOff x="558032" y="3959423"/>
              <a:chExt cx="2629636" cy="917377"/>
            </a:xfrm>
          </p:grpSpPr>
          <p:sp>
            <p:nvSpPr>
              <p:cNvPr id="272" name="Rectangle 271"/>
              <p:cNvSpPr/>
              <p:nvPr/>
            </p:nvSpPr>
            <p:spPr bwMode="auto">
              <a:xfrm>
                <a:off x="10649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12935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 bwMode="auto">
              <a:xfrm>
                <a:off x="15221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 bwMode="auto">
              <a:xfrm>
                <a:off x="17507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 bwMode="auto">
              <a:xfrm>
                <a:off x="19793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22079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 bwMode="auto">
              <a:xfrm>
                <a:off x="24365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 bwMode="auto">
              <a:xfrm>
                <a:off x="26651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 bwMode="auto">
              <a:xfrm>
                <a:off x="1064902" y="39990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 bwMode="auto">
              <a:xfrm>
                <a:off x="10649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 bwMode="auto">
              <a:xfrm>
                <a:off x="12935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 bwMode="auto">
              <a:xfrm>
                <a:off x="15221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 bwMode="auto">
              <a:xfrm>
                <a:off x="17507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 bwMode="auto">
              <a:xfrm>
                <a:off x="19793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 bwMode="auto">
              <a:xfrm>
                <a:off x="22079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 bwMode="auto">
              <a:xfrm>
                <a:off x="24365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 bwMode="auto">
              <a:xfrm>
                <a:off x="26651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 bwMode="auto">
              <a:xfrm>
                <a:off x="1064902" y="46086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10649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 bwMode="auto">
              <a:xfrm>
                <a:off x="12935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 bwMode="auto">
              <a:xfrm>
                <a:off x="15221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3" name="Rectangle 292"/>
              <p:cNvSpPr/>
              <p:nvPr/>
            </p:nvSpPr>
            <p:spPr bwMode="auto">
              <a:xfrm>
                <a:off x="17507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4" name="Rectangle 293"/>
              <p:cNvSpPr/>
              <p:nvPr/>
            </p:nvSpPr>
            <p:spPr bwMode="auto">
              <a:xfrm>
                <a:off x="19793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5" name="Rectangle 294"/>
              <p:cNvSpPr/>
              <p:nvPr/>
            </p:nvSpPr>
            <p:spPr bwMode="auto">
              <a:xfrm>
                <a:off x="22079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6" name="Rectangle 295"/>
              <p:cNvSpPr/>
              <p:nvPr/>
            </p:nvSpPr>
            <p:spPr bwMode="auto">
              <a:xfrm>
                <a:off x="24365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 bwMode="auto">
              <a:xfrm>
                <a:off x="26651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 bwMode="auto">
              <a:xfrm>
                <a:off x="1064902" y="43038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2895600" y="3959423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=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558032" y="4569023"/>
                <a:ext cx="5068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latin typeface="Courier New" pitchFamily="49" charset="0"/>
                    <a:cs typeface="Courier New" pitchFamily="49" charset="0"/>
                  </a:rPr>
                  <a:t>α</a:t>
                </a:r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·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2895600" y="4267273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7" name="Group 301"/>
            <p:cNvGrpSpPr/>
            <p:nvPr/>
          </p:nvGrpSpPr>
          <p:grpSpPr>
            <a:xfrm>
              <a:off x="8001000" y="3959423"/>
              <a:ext cx="2629636" cy="917377"/>
              <a:chOff x="558032" y="3959423"/>
              <a:chExt cx="2629636" cy="917377"/>
            </a:xfrm>
          </p:grpSpPr>
          <p:sp>
            <p:nvSpPr>
              <p:cNvPr id="303" name="Rectangle 302"/>
              <p:cNvSpPr/>
              <p:nvPr/>
            </p:nvSpPr>
            <p:spPr bwMode="auto">
              <a:xfrm>
                <a:off x="10649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 bwMode="auto">
              <a:xfrm>
                <a:off x="12935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 bwMode="auto">
              <a:xfrm>
                <a:off x="15221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6" name="Rectangle 305"/>
              <p:cNvSpPr/>
              <p:nvPr/>
            </p:nvSpPr>
            <p:spPr bwMode="auto">
              <a:xfrm>
                <a:off x="17507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7" name="Rectangle 306"/>
              <p:cNvSpPr/>
              <p:nvPr/>
            </p:nvSpPr>
            <p:spPr bwMode="auto">
              <a:xfrm>
                <a:off x="19793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 bwMode="auto">
              <a:xfrm>
                <a:off x="22079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 bwMode="auto">
              <a:xfrm>
                <a:off x="24365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0" name="Rectangle 309"/>
              <p:cNvSpPr/>
              <p:nvPr/>
            </p:nvSpPr>
            <p:spPr bwMode="auto">
              <a:xfrm>
                <a:off x="2665102" y="3999048"/>
                <a:ext cx="228600" cy="2286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 bwMode="auto">
              <a:xfrm>
                <a:off x="1064902" y="39990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 bwMode="auto">
              <a:xfrm>
                <a:off x="10649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3" name="Rectangle 312"/>
              <p:cNvSpPr/>
              <p:nvPr/>
            </p:nvSpPr>
            <p:spPr bwMode="auto">
              <a:xfrm>
                <a:off x="12935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4" name="Rectangle 313"/>
              <p:cNvSpPr/>
              <p:nvPr/>
            </p:nvSpPr>
            <p:spPr bwMode="auto">
              <a:xfrm>
                <a:off x="15221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5" name="Rectangle 314"/>
              <p:cNvSpPr/>
              <p:nvPr/>
            </p:nvSpPr>
            <p:spPr bwMode="auto">
              <a:xfrm>
                <a:off x="17507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 bwMode="auto">
              <a:xfrm>
                <a:off x="19793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7" name="Rectangle 316"/>
              <p:cNvSpPr/>
              <p:nvPr/>
            </p:nvSpPr>
            <p:spPr bwMode="auto">
              <a:xfrm>
                <a:off x="22079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 bwMode="auto">
              <a:xfrm>
                <a:off x="24365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 bwMode="auto">
              <a:xfrm>
                <a:off x="2665102" y="4608648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 bwMode="auto">
              <a:xfrm>
                <a:off x="1064902" y="46086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 bwMode="auto">
              <a:xfrm>
                <a:off x="10649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2" name="Rectangle 321"/>
              <p:cNvSpPr/>
              <p:nvPr/>
            </p:nvSpPr>
            <p:spPr bwMode="auto">
              <a:xfrm>
                <a:off x="12935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15221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 bwMode="auto">
              <a:xfrm>
                <a:off x="17507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5" name="Rectangle 324"/>
              <p:cNvSpPr/>
              <p:nvPr/>
            </p:nvSpPr>
            <p:spPr bwMode="auto">
              <a:xfrm>
                <a:off x="19793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 bwMode="auto">
              <a:xfrm>
                <a:off x="22079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 bwMode="auto">
              <a:xfrm>
                <a:off x="24365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 bwMode="auto">
              <a:xfrm>
                <a:off x="2665102" y="4303848"/>
                <a:ext cx="2286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1064902" y="4303848"/>
                <a:ext cx="1830698" cy="2286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0" name="TextBox 329"/>
              <p:cNvSpPr txBox="1"/>
              <p:nvPr/>
            </p:nvSpPr>
            <p:spPr>
              <a:xfrm>
                <a:off x="2895600" y="3959423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=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31" name="TextBox 330"/>
              <p:cNvSpPr txBox="1"/>
              <p:nvPr/>
            </p:nvSpPr>
            <p:spPr>
              <a:xfrm>
                <a:off x="558032" y="4569023"/>
                <a:ext cx="5068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latin typeface="Courier New" pitchFamily="49" charset="0"/>
                    <a:cs typeface="Courier New" pitchFamily="49" charset="0"/>
                  </a:rPr>
                  <a:t>α</a:t>
                </a:r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 ·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32" name="TextBox 331"/>
              <p:cNvSpPr txBox="1"/>
              <p:nvPr/>
            </p:nvSpPr>
            <p:spPr>
              <a:xfrm>
                <a:off x="2895600" y="4267273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118" name="Group 332"/>
            <p:cNvGrpSpPr/>
            <p:nvPr/>
          </p:nvGrpSpPr>
          <p:grpSpPr>
            <a:xfrm>
              <a:off x="2742406" y="3810000"/>
              <a:ext cx="5258594" cy="1295400"/>
              <a:chOff x="2742406" y="1677194"/>
              <a:chExt cx="3659982" cy="533400"/>
            </a:xfrm>
          </p:grpSpPr>
          <p:cxnSp>
            <p:nvCxnSpPr>
              <p:cNvPr id="334" name="Straight Connector 333"/>
              <p:cNvCxnSpPr/>
              <p:nvPr/>
            </p:nvCxnSpPr>
            <p:spPr bwMode="auto">
              <a:xfrm rot="5400000">
                <a:off x="2476500" y="19431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FF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5" name="Straight Connector 334"/>
              <p:cNvCxnSpPr/>
              <p:nvPr/>
            </p:nvCxnSpPr>
            <p:spPr bwMode="auto">
              <a:xfrm rot="5400000">
                <a:off x="4306094" y="19431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FF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6" name="Straight Connector 335"/>
              <p:cNvCxnSpPr/>
              <p:nvPr/>
            </p:nvCxnSpPr>
            <p:spPr bwMode="auto">
              <a:xfrm rot="5400000">
                <a:off x="6134894" y="1943100"/>
                <a:ext cx="5334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FF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9" name="Group 365"/>
            <p:cNvGrpSpPr/>
            <p:nvPr/>
          </p:nvGrpSpPr>
          <p:grpSpPr>
            <a:xfrm>
              <a:off x="838200" y="5181600"/>
              <a:ext cx="1219200" cy="1219200"/>
              <a:chOff x="3962400" y="5029200"/>
              <a:chExt cx="1219200" cy="1219200"/>
            </a:xfrm>
          </p:grpSpPr>
          <p:sp>
            <p:nvSpPr>
              <p:cNvPr id="338" name="Rectangle 337"/>
              <p:cNvSpPr/>
              <p:nvPr/>
            </p:nvSpPr>
            <p:spPr bwMode="auto">
              <a:xfrm>
                <a:off x="3962400" y="5029200"/>
                <a:ext cx="1219200" cy="1219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 bwMode="auto">
              <a:xfrm>
                <a:off x="4144950" y="5977467"/>
                <a:ext cx="854101" cy="203200"/>
              </a:xfrm>
              <a:prstGeom prst="rect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" tIns="0" rIns="4572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rPr>
                  <a:t>MEMORY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grpSp>
            <p:nvGrpSpPr>
              <p:cNvPr id="120" name="Group 364"/>
              <p:cNvGrpSpPr/>
              <p:nvPr/>
            </p:nvGrpSpPr>
            <p:grpSpPr>
              <a:xfrm>
                <a:off x="4199466" y="5119180"/>
                <a:ext cx="745068" cy="768307"/>
                <a:chOff x="1047237" y="5119180"/>
                <a:chExt cx="745068" cy="768307"/>
              </a:xfrm>
            </p:grpSpPr>
            <p:sp>
              <p:nvSpPr>
                <p:cNvPr id="345" name="Rounded Rectangle 344"/>
                <p:cNvSpPr/>
                <p:nvPr/>
              </p:nvSpPr>
              <p:spPr bwMode="auto">
                <a:xfrm>
                  <a:off x="1047237" y="511918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46" name="Circular Arrow 345"/>
                <p:cNvSpPr/>
                <p:nvPr/>
              </p:nvSpPr>
              <p:spPr bwMode="auto">
                <a:xfrm rot="2700000">
                  <a:off x="1081105" y="5153046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47" name="Rounded Rectangle 346"/>
                <p:cNvSpPr/>
                <p:nvPr/>
              </p:nvSpPr>
              <p:spPr bwMode="auto">
                <a:xfrm>
                  <a:off x="1453638" y="511918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48" name="Circular Arrow 347"/>
                <p:cNvSpPr/>
                <p:nvPr/>
              </p:nvSpPr>
              <p:spPr bwMode="auto">
                <a:xfrm rot="2700000">
                  <a:off x="1487506" y="5153046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53" name="Rounded Rectangle 352"/>
                <p:cNvSpPr/>
                <p:nvPr/>
              </p:nvSpPr>
              <p:spPr bwMode="auto">
                <a:xfrm>
                  <a:off x="1047237" y="554882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54" name="Circular Arrow 353"/>
                <p:cNvSpPr/>
                <p:nvPr/>
              </p:nvSpPr>
              <p:spPr bwMode="auto">
                <a:xfrm rot="2700000">
                  <a:off x="1081105" y="5582687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55" name="Rounded Rectangle 354"/>
                <p:cNvSpPr/>
                <p:nvPr/>
              </p:nvSpPr>
              <p:spPr bwMode="auto">
                <a:xfrm>
                  <a:off x="1453638" y="554882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56" name="Circular Arrow 355"/>
                <p:cNvSpPr/>
                <p:nvPr/>
              </p:nvSpPr>
              <p:spPr bwMode="auto">
                <a:xfrm rot="2700000">
                  <a:off x="1487506" y="5582687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</p:grpSp>
        <p:grpSp>
          <p:nvGrpSpPr>
            <p:cNvPr id="121" name="Group 366"/>
            <p:cNvGrpSpPr/>
            <p:nvPr/>
          </p:nvGrpSpPr>
          <p:grpSpPr>
            <a:xfrm>
              <a:off x="3581400" y="5181600"/>
              <a:ext cx="1219200" cy="1219200"/>
              <a:chOff x="3962400" y="5029200"/>
              <a:chExt cx="1219200" cy="1219200"/>
            </a:xfrm>
          </p:grpSpPr>
          <p:sp>
            <p:nvSpPr>
              <p:cNvPr id="368" name="Rectangle 367"/>
              <p:cNvSpPr/>
              <p:nvPr/>
            </p:nvSpPr>
            <p:spPr bwMode="auto">
              <a:xfrm>
                <a:off x="3962400" y="5029200"/>
                <a:ext cx="1219200" cy="1219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 bwMode="auto">
              <a:xfrm>
                <a:off x="4144950" y="5977467"/>
                <a:ext cx="854101" cy="203200"/>
              </a:xfrm>
              <a:prstGeom prst="rect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" tIns="0" rIns="4572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rPr>
                  <a:t>MEMORY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grpSp>
            <p:nvGrpSpPr>
              <p:cNvPr id="122" name="Group 369"/>
              <p:cNvGrpSpPr/>
              <p:nvPr/>
            </p:nvGrpSpPr>
            <p:grpSpPr>
              <a:xfrm>
                <a:off x="4199466" y="5119180"/>
                <a:ext cx="745068" cy="768307"/>
                <a:chOff x="1047237" y="5119180"/>
                <a:chExt cx="745068" cy="768307"/>
              </a:xfrm>
            </p:grpSpPr>
            <p:sp>
              <p:nvSpPr>
                <p:cNvPr id="371" name="Rounded Rectangle 370"/>
                <p:cNvSpPr/>
                <p:nvPr/>
              </p:nvSpPr>
              <p:spPr bwMode="auto">
                <a:xfrm>
                  <a:off x="1047237" y="511918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72" name="Circular Arrow 371"/>
                <p:cNvSpPr/>
                <p:nvPr/>
              </p:nvSpPr>
              <p:spPr bwMode="auto">
                <a:xfrm rot="2700000">
                  <a:off x="1081105" y="5153046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73" name="Rounded Rectangle 372"/>
                <p:cNvSpPr/>
                <p:nvPr/>
              </p:nvSpPr>
              <p:spPr bwMode="auto">
                <a:xfrm>
                  <a:off x="1453638" y="511918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74" name="Circular Arrow 373"/>
                <p:cNvSpPr/>
                <p:nvPr/>
              </p:nvSpPr>
              <p:spPr bwMode="auto">
                <a:xfrm rot="2700000">
                  <a:off x="1487506" y="5153046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75" name="Rounded Rectangle 374"/>
                <p:cNvSpPr/>
                <p:nvPr/>
              </p:nvSpPr>
              <p:spPr bwMode="auto">
                <a:xfrm>
                  <a:off x="1047237" y="554882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76" name="Circular Arrow 375"/>
                <p:cNvSpPr/>
                <p:nvPr/>
              </p:nvSpPr>
              <p:spPr bwMode="auto">
                <a:xfrm rot="2700000">
                  <a:off x="1081105" y="5582687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77" name="Rounded Rectangle 376"/>
                <p:cNvSpPr/>
                <p:nvPr/>
              </p:nvSpPr>
              <p:spPr bwMode="auto">
                <a:xfrm>
                  <a:off x="1453638" y="554882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78" name="Circular Arrow 377"/>
                <p:cNvSpPr/>
                <p:nvPr/>
              </p:nvSpPr>
              <p:spPr bwMode="auto">
                <a:xfrm rot="2700000">
                  <a:off x="1487506" y="5582687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</p:grpSp>
        <p:grpSp>
          <p:nvGrpSpPr>
            <p:cNvPr id="123" name="Group 378"/>
            <p:cNvGrpSpPr/>
            <p:nvPr/>
          </p:nvGrpSpPr>
          <p:grpSpPr>
            <a:xfrm>
              <a:off x="6172200" y="5181600"/>
              <a:ext cx="1219200" cy="1219200"/>
              <a:chOff x="3886200" y="5029200"/>
              <a:chExt cx="1219200" cy="1219200"/>
            </a:xfrm>
          </p:grpSpPr>
          <p:sp>
            <p:nvSpPr>
              <p:cNvPr id="380" name="Rectangle 379"/>
              <p:cNvSpPr/>
              <p:nvPr/>
            </p:nvSpPr>
            <p:spPr bwMode="auto">
              <a:xfrm>
                <a:off x="3886200" y="5029200"/>
                <a:ext cx="1219200" cy="1219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4053468" y="5977467"/>
                <a:ext cx="854101" cy="203200"/>
              </a:xfrm>
              <a:prstGeom prst="rect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" tIns="0" rIns="4572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rPr>
                  <a:t>MEMORY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grpSp>
            <p:nvGrpSpPr>
              <p:cNvPr id="124" name="Group 381"/>
              <p:cNvGrpSpPr/>
              <p:nvPr/>
            </p:nvGrpSpPr>
            <p:grpSpPr>
              <a:xfrm>
                <a:off x="4107984" y="5119180"/>
                <a:ext cx="745068" cy="768307"/>
                <a:chOff x="955755" y="5119180"/>
                <a:chExt cx="745068" cy="768307"/>
              </a:xfrm>
            </p:grpSpPr>
            <p:sp>
              <p:nvSpPr>
                <p:cNvPr id="383" name="Rounded Rectangle 382"/>
                <p:cNvSpPr/>
                <p:nvPr/>
              </p:nvSpPr>
              <p:spPr bwMode="auto">
                <a:xfrm>
                  <a:off x="955755" y="511918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84" name="Circular Arrow 383"/>
                <p:cNvSpPr/>
                <p:nvPr/>
              </p:nvSpPr>
              <p:spPr bwMode="auto">
                <a:xfrm rot="2700000">
                  <a:off x="989623" y="5153046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 bwMode="auto">
                <a:xfrm>
                  <a:off x="1362156" y="511918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86" name="Circular Arrow 385"/>
                <p:cNvSpPr/>
                <p:nvPr/>
              </p:nvSpPr>
              <p:spPr bwMode="auto">
                <a:xfrm rot="2700000">
                  <a:off x="1396024" y="5153046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87" name="Rounded Rectangle 386"/>
                <p:cNvSpPr/>
                <p:nvPr/>
              </p:nvSpPr>
              <p:spPr bwMode="auto">
                <a:xfrm>
                  <a:off x="955755" y="554882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88" name="Circular Arrow 387"/>
                <p:cNvSpPr/>
                <p:nvPr/>
              </p:nvSpPr>
              <p:spPr bwMode="auto">
                <a:xfrm rot="2700000">
                  <a:off x="989623" y="5582687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89" name="Rounded Rectangle 388"/>
                <p:cNvSpPr/>
                <p:nvPr/>
              </p:nvSpPr>
              <p:spPr bwMode="auto">
                <a:xfrm>
                  <a:off x="1362156" y="554882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90" name="Circular Arrow 389"/>
                <p:cNvSpPr/>
                <p:nvPr/>
              </p:nvSpPr>
              <p:spPr bwMode="auto">
                <a:xfrm rot="2700000">
                  <a:off x="1396024" y="5582687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</p:grpSp>
        <p:grpSp>
          <p:nvGrpSpPr>
            <p:cNvPr id="125" name="Group 390"/>
            <p:cNvGrpSpPr/>
            <p:nvPr/>
          </p:nvGrpSpPr>
          <p:grpSpPr>
            <a:xfrm>
              <a:off x="8824332" y="5181600"/>
              <a:ext cx="1219200" cy="1219200"/>
              <a:chOff x="3962400" y="5029200"/>
              <a:chExt cx="1219200" cy="1219200"/>
            </a:xfrm>
          </p:grpSpPr>
          <p:sp>
            <p:nvSpPr>
              <p:cNvPr id="392" name="Rectangle 391"/>
              <p:cNvSpPr/>
              <p:nvPr/>
            </p:nvSpPr>
            <p:spPr bwMode="auto">
              <a:xfrm>
                <a:off x="3962400" y="5029200"/>
                <a:ext cx="1219200" cy="1219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93" name="Rectangle 392"/>
              <p:cNvSpPr/>
              <p:nvPr/>
            </p:nvSpPr>
            <p:spPr bwMode="auto">
              <a:xfrm>
                <a:off x="4144950" y="5977467"/>
                <a:ext cx="854101" cy="203200"/>
              </a:xfrm>
              <a:prstGeom prst="rect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45720" tIns="0" rIns="4572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rPr>
                  <a:t>MEMORY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grpSp>
            <p:nvGrpSpPr>
              <p:cNvPr id="126" name="Group 393"/>
              <p:cNvGrpSpPr/>
              <p:nvPr/>
            </p:nvGrpSpPr>
            <p:grpSpPr>
              <a:xfrm>
                <a:off x="4199466" y="5119180"/>
                <a:ext cx="745068" cy="768307"/>
                <a:chOff x="1047237" y="5119180"/>
                <a:chExt cx="745068" cy="768307"/>
              </a:xfrm>
            </p:grpSpPr>
            <p:sp>
              <p:nvSpPr>
                <p:cNvPr id="395" name="Rounded Rectangle 394"/>
                <p:cNvSpPr/>
                <p:nvPr/>
              </p:nvSpPr>
              <p:spPr bwMode="auto">
                <a:xfrm>
                  <a:off x="1047237" y="511918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96" name="Circular Arrow 395"/>
                <p:cNvSpPr/>
                <p:nvPr/>
              </p:nvSpPr>
              <p:spPr bwMode="auto">
                <a:xfrm rot="2700000">
                  <a:off x="1081105" y="5153046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97" name="Rounded Rectangle 396"/>
                <p:cNvSpPr/>
                <p:nvPr/>
              </p:nvSpPr>
              <p:spPr bwMode="auto">
                <a:xfrm>
                  <a:off x="1453638" y="511918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98" name="Circular Arrow 397"/>
                <p:cNvSpPr/>
                <p:nvPr/>
              </p:nvSpPr>
              <p:spPr bwMode="auto">
                <a:xfrm rot="2700000">
                  <a:off x="1487506" y="5153046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399" name="Rounded Rectangle 398"/>
                <p:cNvSpPr/>
                <p:nvPr/>
              </p:nvSpPr>
              <p:spPr bwMode="auto">
                <a:xfrm>
                  <a:off x="1047237" y="554882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400" name="Circular Arrow 399"/>
                <p:cNvSpPr/>
                <p:nvPr/>
              </p:nvSpPr>
              <p:spPr bwMode="auto">
                <a:xfrm rot="2700000">
                  <a:off x="1081105" y="5582687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401" name="Rounded Rectangle 400"/>
                <p:cNvSpPr/>
                <p:nvPr/>
              </p:nvSpPr>
              <p:spPr bwMode="auto">
                <a:xfrm>
                  <a:off x="1453638" y="5548820"/>
                  <a:ext cx="338667" cy="338667"/>
                </a:xfrm>
                <a:prstGeom prst="roundRect">
                  <a:avLst/>
                </a:prstGeom>
                <a:solidFill>
                  <a:srgbClr val="73BA2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sp>
              <p:nvSpPr>
                <p:cNvPr id="402" name="Circular Arrow 401"/>
                <p:cNvSpPr/>
                <p:nvPr/>
              </p:nvSpPr>
              <p:spPr bwMode="auto">
                <a:xfrm rot="2700000">
                  <a:off x="1487506" y="5582687"/>
                  <a:ext cx="270933" cy="270933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889951"/>
                    <a:gd name="adj5" fmla="val 12500"/>
                  </a:avLst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</p:grpSp>
        </p:grpSp>
        <p:grpSp>
          <p:nvGrpSpPr>
            <p:cNvPr id="127" name="Group 405"/>
            <p:cNvGrpSpPr/>
            <p:nvPr/>
          </p:nvGrpSpPr>
          <p:grpSpPr>
            <a:xfrm>
              <a:off x="1028042" y="3839736"/>
              <a:ext cx="915988" cy="1143000"/>
              <a:chOff x="1028042" y="3839736"/>
              <a:chExt cx="915988" cy="1143000"/>
            </a:xfrm>
          </p:grpSpPr>
          <p:cxnSp>
            <p:nvCxnSpPr>
              <p:cNvPr id="403" name="Straight Connector 402"/>
              <p:cNvCxnSpPr/>
              <p:nvPr/>
            </p:nvCxnSpPr>
            <p:spPr bwMode="auto">
              <a:xfrm rot="5400000">
                <a:off x="13717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4" name="Straight Connector 403"/>
              <p:cNvCxnSpPr/>
              <p:nvPr/>
            </p:nvCxnSpPr>
            <p:spPr bwMode="auto">
              <a:xfrm rot="5400000">
                <a:off x="9145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5" name="Straight Connector 404"/>
              <p:cNvCxnSpPr/>
              <p:nvPr/>
            </p:nvCxnSpPr>
            <p:spPr bwMode="auto">
              <a:xfrm rot="5400000">
                <a:off x="4573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8" name="Group 406"/>
            <p:cNvGrpSpPr/>
            <p:nvPr/>
          </p:nvGrpSpPr>
          <p:grpSpPr>
            <a:xfrm>
              <a:off x="3711498" y="3839736"/>
              <a:ext cx="915988" cy="1143000"/>
              <a:chOff x="1028042" y="3839736"/>
              <a:chExt cx="915988" cy="1143000"/>
            </a:xfrm>
          </p:grpSpPr>
          <p:cxnSp>
            <p:nvCxnSpPr>
              <p:cNvPr id="408" name="Straight Connector 407"/>
              <p:cNvCxnSpPr/>
              <p:nvPr/>
            </p:nvCxnSpPr>
            <p:spPr bwMode="auto">
              <a:xfrm rot="5400000">
                <a:off x="13717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9" name="Straight Connector 408"/>
              <p:cNvCxnSpPr/>
              <p:nvPr/>
            </p:nvCxnSpPr>
            <p:spPr bwMode="auto">
              <a:xfrm rot="5400000">
                <a:off x="9145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0" name="Straight Connector 409"/>
              <p:cNvCxnSpPr/>
              <p:nvPr/>
            </p:nvCxnSpPr>
            <p:spPr bwMode="auto">
              <a:xfrm rot="5400000">
                <a:off x="4573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9" name="Group 410"/>
            <p:cNvGrpSpPr/>
            <p:nvPr/>
          </p:nvGrpSpPr>
          <p:grpSpPr>
            <a:xfrm>
              <a:off x="6332034" y="3839736"/>
              <a:ext cx="915988" cy="1143000"/>
              <a:chOff x="1028042" y="3839736"/>
              <a:chExt cx="915988" cy="1143000"/>
            </a:xfrm>
          </p:grpSpPr>
          <p:cxnSp>
            <p:nvCxnSpPr>
              <p:cNvPr id="412" name="Straight Connector 411"/>
              <p:cNvCxnSpPr/>
              <p:nvPr/>
            </p:nvCxnSpPr>
            <p:spPr bwMode="auto">
              <a:xfrm rot="5400000">
                <a:off x="13717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3" name="Straight Connector 412"/>
              <p:cNvCxnSpPr/>
              <p:nvPr/>
            </p:nvCxnSpPr>
            <p:spPr bwMode="auto">
              <a:xfrm rot="5400000">
                <a:off x="9145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4" name="Straight Connector 413"/>
              <p:cNvCxnSpPr/>
              <p:nvPr/>
            </p:nvCxnSpPr>
            <p:spPr bwMode="auto">
              <a:xfrm rot="5400000">
                <a:off x="4573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0" name="Group 414"/>
            <p:cNvGrpSpPr/>
            <p:nvPr/>
          </p:nvGrpSpPr>
          <p:grpSpPr>
            <a:xfrm>
              <a:off x="8961864" y="3886200"/>
              <a:ext cx="915988" cy="1143000"/>
              <a:chOff x="1028042" y="3839736"/>
              <a:chExt cx="915988" cy="1143000"/>
            </a:xfrm>
          </p:grpSpPr>
          <p:cxnSp>
            <p:nvCxnSpPr>
              <p:cNvPr id="416" name="Straight Connector 415"/>
              <p:cNvCxnSpPr/>
              <p:nvPr/>
            </p:nvCxnSpPr>
            <p:spPr bwMode="auto">
              <a:xfrm rot="5400000">
                <a:off x="13717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7" name="Straight Connector 416"/>
              <p:cNvCxnSpPr/>
              <p:nvPr/>
            </p:nvCxnSpPr>
            <p:spPr bwMode="auto">
              <a:xfrm rot="5400000">
                <a:off x="9145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8" name="Straight Connector 417"/>
              <p:cNvCxnSpPr/>
              <p:nvPr/>
            </p:nvCxnSpPr>
            <p:spPr bwMode="auto">
              <a:xfrm rot="5400000">
                <a:off x="457336" y="4410442"/>
                <a:ext cx="1143000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61" name="Striped Right Arrow 360"/>
          <p:cNvSpPr/>
          <p:nvPr/>
        </p:nvSpPr>
        <p:spPr bwMode="auto">
          <a:xfrm>
            <a:off x="7616608" y="4572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333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362" name="Rectangle 361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391" name="TextBox 390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407" name="Circular Arrow 406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1" name="Circular Arrow 410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Domain Distribution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69875" y="1306512"/>
            <a:ext cx="8188325" cy="5322888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Domains may be distributed across locales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</a:rPr>
              <a:t> D: </a:t>
            </a:r>
            <a:r>
              <a:rPr lang="en-US" sz="1800" b="1" dirty="0" smtClean="0">
                <a:latin typeface="Courier New" pitchFamily="49" charset="0"/>
              </a:rPr>
              <a:t>domain</a:t>
            </a:r>
            <a:r>
              <a:rPr lang="en-US" sz="1800" dirty="0" smtClean="0">
                <a:latin typeface="Courier New" pitchFamily="49" charset="0"/>
              </a:rPr>
              <a:t>(2) </a:t>
            </a:r>
            <a:r>
              <a:rPr lang="en-US" sz="1800" b="1" dirty="0" err="1" smtClean="0">
                <a:solidFill>
                  <a:schemeClr val="tx2"/>
                </a:solidFill>
                <a:latin typeface="Courier New" pitchFamily="49" charset="0"/>
              </a:rPr>
              <a:t>dmapped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Block(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CompGrid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, …)</a:t>
            </a:r>
            <a:r>
              <a:rPr lang="en-US" sz="1800" dirty="0" smtClean="0">
                <a:latin typeface="Courier New" pitchFamily="49" charset="0"/>
              </a:rPr>
              <a:t> = …;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A distribution defines…</a:t>
            </a:r>
          </a:p>
          <a:p>
            <a:pPr lvl="1" eaLnBrk="1" hangingPunct="1">
              <a:buNone/>
            </a:pPr>
            <a:r>
              <a:rPr lang="en-US" dirty="0" smtClean="0"/>
              <a:t>…ownership of the domain’s indices (and its arrays’ elements)</a:t>
            </a:r>
          </a:p>
          <a:p>
            <a:pPr lvl="1">
              <a:buNone/>
            </a:pPr>
            <a:r>
              <a:rPr lang="en-US" dirty="0" smtClean="0"/>
              <a:t>…default work ownership for operations on the domains/arrays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forall</a:t>
            </a:r>
            <a:r>
              <a:rPr lang="en-US" dirty="0" smtClean="0"/>
              <a:t> loops or promoted operations</a:t>
            </a:r>
          </a:p>
          <a:p>
            <a:pPr lvl="1" eaLnBrk="1" hangingPunct="1">
              <a:buNone/>
            </a:pPr>
            <a:r>
              <a:rPr lang="en-US" dirty="0" smtClean="0"/>
              <a:t>…memory layout/representation of array elements/domain indices </a:t>
            </a:r>
          </a:p>
          <a:p>
            <a:pPr lvl="1">
              <a:buNone/>
            </a:pPr>
            <a:r>
              <a:rPr lang="en-US" dirty="0" smtClean="0"/>
              <a:t>…implementation of operations on its domains and arrays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accessors</a:t>
            </a:r>
            <a:r>
              <a:rPr lang="en-US" dirty="0" smtClean="0"/>
              <a:t>, </a:t>
            </a:r>
            <a:r>
              <a:rPr lang="en-US" dirty="0" err="1" smtClean="0"/>
              <a:t>iterators</a:t>
            </a:r>
            <a:r>
              <a:rPr lang="en-US" dirty="0" smtClean="0"/>
              <a:t>, communication patterns, …</a:t>
            </a:r>
          </a:p>
          <a:p>
            <a:pPr eaLnBrk="1" hangingPunct="1">
              <a:buNone/>
            </a:pPr>
            <a:endParaRPr lang="en-US" dirty="0" smtClean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24000" y="2638425"/>
            <a:ext cx="1219200" cy="930275"/>
            <a:chOff x="2544" y="2928"/>
            <a:chExt cx="768" cy="586"/>
          </a:xfrm>
        </p:grpSpPr>
        <p:sp>
          <p:nvSpPr>
            <p:cNvPr id="68658" name="Rectangle 15"/>
            <p:cNvSpPr>
              <a:spLocks noChangeArrowheads="1"/>
            </p:cNvSpPr>
            <p:nvPr/>
          </p:nvSpPr>
          <p:spPr bwMode="auto">
            <a:xfrm>
              <a:off x="2544" y="2928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68659" name="Line 16"/>
            <p:cNvSpPr>
              <a:spLocks noChangeShapeType="1"/>
            </p:cNvSpPr>
            <p:nvPr/>
          </p:nvSpPr>
          <p:spPr bwMode="auto">
            <a:xfrm>
              <a:off x="2640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0" name="Line 17"/>
            <p:cNvSpPr>
              <a:spLocks noChangeShapeType="1"/>
            </p:cNvSpPr>
            <p:nvPr/>
          </p:nvSpPr>
          <p:spPr bwMode="auto">
            <a:xfrm>
              <a:off x="2736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1" name="Line 18"/>
            <p:cNvSpPr>
              <a:spLocks noChangeShapeType="1"/>
            </p:cNvSpPr>
            <p:nvPr/>
          </p:nvSpPr>
          <p:spPr bwMode="auto">
            <a:xfrm>
              <a:off x="2832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2" name="Line 19"/>
            <p:cNvSpPr>
              <a:spLocks noChangeShapeType="1"/>
            </p:cNvSpPr>
            <p:nvPr/>
          </p:nvSpPr>
          <p:spPr bwMode="auto">
            <a:xfrm>
              <a:off x="2928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3" name="Line 20"/>
            <p:cNvSpPr>
              <a:spLocks noChangeShapeType="1"/>
            </p:cNvSpPr>
            <p:nvPr/>
          </p:nvSpPr>
          <p:spPr bwMode="auto">
            <a:xfrm>
              <a:off x="3024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4" name="Line 21"/>
            <p:cNvSpPr>
              <a:spLocks noChangeShapeType="1"/>
            </p:cNvSpPr>
            <p:nvPr/>
          </p:nvSpPr>
          <p:spPr bwMode="auto">
            <a:xfrm>
              <a:off x="3120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5" name="Line 22"/>
            <p:cNvSpPr>
              <a:spLocks noChangeShapeType="1"/>
            </p:cNvSpPr>
            <p:nvPr/>
          </p:nvSpPr>
          <p:spPr bwMode="auto">
            <a:xfrm>
              <a:off x="2544" y="30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6" name="Line 23"/>
            <p:cNvSpPr>
              <a:spLocks noChangeShapeType="1"/>
            </p:cNvSpPr>
            <p:nvPr/>
          </p:nvSpPr>
          <p:spPr bwMode="auto">
            <a:xfrm>
              <a:off x="2544" y="312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7" name="Line 24"/>
            <p:cNvSpPr>
              <a:spLocks noChangeShapeType="1"/>
            </p:cNvSpPr>
            <p:nvPr/>
          </p:nvSpPr>
          <p:spPr bwMode="auto">
            <a:xfrm>
              <a:off x="2544" y="321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68668" name="Text Box 25"/>
            <p:cNvSpPr txBox="1">
              <a:spLocks noChangeArrowheads="1"/>
            </p:cNvSpPr>
            <p:nvPr/>
          </p:nvSpPr>
          <p:spPr bwMode="auto">
            <a:xfrm>
              <a:off x="2818" y="3304"/>
              <a:ext cx="2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68669" name="Line 26"/>
            <p:cNvSpPr>
              <a:spLocks noChangeShapeType="1"/>
            </p:cNvSpPr>
            <p:nvPr/>
          </p:nvSpPr>
          <p:spPr bwMode="auto">
            <a:xfrm>
              <a:off x="3216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68614" name="AutoShape 27"/>
          <p:cNvSpPr>
            <a:spLocks noChangeArrowheads="1"/>
          </p:cNvSpPr>
          <p:nvPr/>
        </p:nvSpPr>
        <p:spPr bwMode="auto">
          <a:xfrm>
            <a:off x="2895600" y="2867025"/>
            <a:ext cx="533400" cy="152400"/>
          </a:xfrm>
          <a:custGeom>
            <a:avLst/>
            <a:gdLst>
              <a:gd name="T0" fmla="*/ 400050 w 21600"/>
              <a:gd name="T1" fmla="*/ 0 h 21600"/>
              <a:gd name="T2" fmla="*/ 0 w 21600"/>
              <a:gd name="T3" fmla="*/ 76200 h 21600"/>
              <a:gd name="T4" fmla="*/ 400050 w 21600"/>
              <a:gd name="T5" fmla="*/ 152400 h 21600"/>
              <a:gd name="T6" fmla="*/ 533400 w 21600"/>
              <a:gd name="T7" fmla="*/ 76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28575">
            <a:noFill/>
            <a:miter lim="800000"/>
            <a:headEnd/>
            <a:tailEnd type="none" w="sm" len="sm"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447800" y="2562225"/>
            <a:ext cx="1371600" cy="762000"/>
            <a:chOff x="1584" y="1056"/>
            <a:chExt cx="864" cy="480"/>
          </a:xfrm>
        </p:grpSpPr>
        <p:sp>
          <p:nvSpPr>
            <p:cNvPr id="68654" name="Line 29"/>
            <p:cNvSpPr>
              <a:spLocks noChangeShapeType="1"/>
            </p:cNvSpPr>
            <p:nvPr/>
          </p:nvSpPr>
          <p:spPr bwMode="auto">
            <a:xfrm>
              <a:off x="1824" y="1056"/>
              <a:ext cx="0" cy="480"/>
            </a:xfrm>
            <a:prstGeom prst="line">
              <a:avLst/>
            </a:prstGeom>
            <a:noFill/>
            <a:ln w="28575">
              <a:solidFill>
                <a:srgbClr val="F8180C"/>
              </a:solidFill>
              <a:prstDash val="sysDot"/>
              <a:round/>
              <a:headEnd/>
              <a:tailEnd type="none" w="sm" len="sm"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68655" name="Line 30"/>
            <p:cNvSpPr>
              <a:spLocks noChangeShapeType="1"/>
            </p:cNvSpPr>
            <p:nvPr/>
          </p:nvSpPr>
          <p:spPr bwMode="auto">
            <a:xfrm>
              <a:off x="2016" y="1056"/>
              <a:ext cx="0" cy="480"/>
            </a:xfrm>
            <a:prstGeom prst="line">
              <a:avLst/>
            </a:prstGeom>
            <a:noFill/>
            <a:ln w="28575">
              <a:solidFill>
                <a:srgbClr val="F8180C"/>
              </a:solidFill>
              <a:prstDash val="sysDot"/>
              <a:round/>
              <a:headEnd/>
              <a:tailEnd type="none" w="sm" len="sm"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68656" name="Line 31"/>
            <p:cNvSpPr>
              <a:spLocks noChangeShapeType="1"/>
            </p:cNvSpPr>
            <p:nvPr/>
          </p:nvSpPr>
          <p:spPr bwMode="auto">
            <a:xfrm>
              <a:off x="2208" y="1056"/>
              <a:ext cx="0" cy="480"/>
            </a:xfrm>
            <a:prstGeom prst="line">
              <a:avLst/>
            </a:prstGeom>
            <a:noFill/>
            <a:ln w="28575">
              <a:solidFill>
                <a:srgbClr val="F8180C"/>
              </a:solidFill>
              <a:prstDash val="sysDot"/>
              <a:round/>
              <a:headEnd/>
              <a:tailEnd type="none" w="sm" len="sm"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68657" name="Line 32"/>
            <p:cNvSpPr>
              <a:spLocks noChangeShapeType="1"/>
            </p:cNvSpPr>
            <p:nvPr/>
          </p:nvSpPr>
          <p:spPr bwMode="auto">
            <a:xfrm>
              <a:off x="1584" y="1296"/>
              <a:ext cx="864" cy="0"/>
            </a:xfrm>
            <a:prstGeom prst="line">
              <a:avLst/>
            </a:prstGeom>
            <a:noFill/>
            <a:ln w="28575">
              <a:solidFill>
                <a:srgbClr val="F8180C"/>
              </a:solidFill>
              <a:prstDash val="sysDot"/>
              <a:round/>
              <a:headEnd/>
              <a:tailEnd type="none" w="sm" len="sm"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334000" y="2562225"/>
            <a:ext cx="1752600" cy="1171575"/>
            <a:chOff x="480" y="1056"/>
            <a:chExt cx="1104" cy="738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480" y="1104"/>
              <a:ext cx="1056" cy="690"/>
              <a:chOff x="3696" y="654"/>
              <a:chExt cx="1056" cy="690"/>
            </a:xfrm>
          </p:grpSpPr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3840" y="654"/>
                <a:ext cx="768" cy="384"/>
                <a:chOff x="3456" y="624"/>
                <a:chExt cx="768" cy="384"/>
              </a:xfrm>
            </p:grpSpPr>
            <p:sp>
              <p:nvSpPr>
                <p:cNvPr id="68643" name="Rectangle 36"/>
                <p:cNvSpPr>
                  <a:spLocks noChangeArrowheads="1"/>
                </p:cNvSpPr>
                <p:nvPr/>
              </p:nvSpPr>
              <p:spPr bwMode="auto">
                <a:xfrm>
                  <a:off x="3456" y="624"/>
                  <a:ext cx="768" cy="384"/>
                </a:xfrm>
                <a:prstGeom prst="rect">
                  <a:avLst/>
                </a:prstGeom>
                <a:solidFill>
                  <a:srgbClr val="FF99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4" name="Line 37"/>
                <p:cNvSpPr>
                  <a:spLocks noChangeShapeType="1"/>
                </p:cNvSpPr>
                <p:nvPr/>
              </p:nvSpPr>
              <p:spPr bwMode="auto">
                <a:xfrm>
                  <a:off x="3552" y="624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5" name="Line 38"/>
                <p:cNvSpPr>
                  <a:spLocks noChangeShapeType="1"/>
                </p:cNvSpPr>
                <p:nvPr/>
              </p:nvSpPr>
              <p:spPr bwMode="auto">
                <a:xfrm>
                  <a:off x="3648" y="624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6" name="Line 39"/>
                <p:cNvSpPr>
                  <a:spLocks noChangeShapeType="1"/>
                </p:cNvSpPr>
                <p:nvPr/>
              </p:nvSpPr>
              <p:spPr bwMode="auto">
                <a:xfrm>
                  <a:off x="3744" y="624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7" name="Line 40"/>
                <p:cNvSpPr>
                  <a:spLocks noChangeShapeType="1"/>
                </p:cNvSpPr>
                <p:nvPr/>
              </p:nvSpPr>
              <p:spPr bwMode="auto">
                <a:xfrm>
                  <a:off x="3840" y="624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8" name="Line 41"/>
                <p:cNvSpPr>
                  <a:spLocks noChangeShapeType="1"/>
                </p:cNvSpPr>
                <p:nvPr/>
              </p:nvSpPr>
              <p:spPr bwMode="auto">
                <a:xfrm>
                  <a:off x="3936" y="624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9" name="Line 42"/>
                <p:cNvSpPr>
                  <a:spLocks noChangeShapeType="1"/>
                </p:cNvSpPr>
                <p:nvPr/>
              </p:nvSpPr>
              <p:spPr bwMode="auto">
                <a:xfrm>
                  <a:off x="4032" y="624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50" name="Line 43"/>
                <p:cNvSpPr>
                  <a:spLocks noChangeShapeType="1"/>
                </p:cNvSpPr>
                <p:nvPr/>
              </p:nvSpPr>
              <p:spPr bwMode="auto">
                <a:xfrm>
                  <a:off x="3456" y="720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51" name="Line 44"/>
                <p:cNvSpPr>
                  <a:spLocks noChangeShapeType="1"/>
                </p:cNvSpPr>
                <p:nvPr/>
              </p:nvSpPr>
              <p:spPr bwMode="auto">
                <a:xfrm>
                  <a:off x="3456" y="816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52" name="Line 45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53" name="Line 46"/>
                <p:cNvSpPr>
                  <a:spLocks noChangeShapeType="1"/>
                </p:cNvSpPr>
                <p:nvPr/>
              </p:nvSpPr>
              <p:spPr bwMode="auto">
                <a:xfrm>
                  <a:off x="4128" y="624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47"/>
              <p:cNvGrpSpPr>
                <a:grpSpLocks/>
              </p:cNvGrpSpPr>
              <p:nvPr/>
            </p:nvGrpSpPr>
            <p:grpSpPr bwMode="auto">
              <a:xfrm>
                <a:off x="3984" y="798"/>
                <a:ext cx="768" cy="384"/>
                <a:chOff x="3984" y="798"/>
                <a:chExt cx="768" cy="384"/>
              </a:xfrm>
            </p:grpSpPr>
            <p:sp>
              <p:nvSpPr>
                <p:cNvPr id="68632" name="Rectangle 48"/>
                <p:cNvSpPr>
                  <a:spLocks noChangeArrowheads="1"/>
                </p:cNvSpPr>
                <p:nvPr/>
              </p:nvSpPr>
              <p:spPr bwMode="auto">
                <a:xfrm>
                  <a:off x="3984" y="798"/>
                  <a:ext cx="768" cy="384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0488" tIns="44450" rIns="90488" bIns="4445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33" name="Line 49"/>
                <p:cNvSpPr>
                  <a:spLocks noChangeShapeType="1"/>
                </p:cNvSpPr>
                <p:nvPr/>
              </p:nvSpPr>
              <p:spPr bwMode="auto">
                <a:xfrm>
                  <a:off x="4080" y="79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34" name="Line 50"/>
                <p:cNvSpPr>
                  <a:spLocks noChangeShapeType="1"/>
                </p:cNvSpPr>
                <p:nvPr/>
              </p:nvSpPr>
              <p:spPr bwMode="auto">
                <a:xfrm>
                  <a:off x="4176" y="79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35" name="Line 51"/>
                <p:cNvSpPr>
                  <a:spLocks noChangeShapeType="1"/>
                </p:cNvSpPr>
                <p:nvPr/>
              </p:nvSpPr>
              <p:spPr bwMode="auto">
                <a:xfrm>
                  <a:off x="4272" y="79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36" name="Line 52"/>
                <p:cNvSpPr>
                  <a:spLocks noChangeShapeType="1"/>
                </p:cNvSpPr>
                <p:nvPr/>
              </p:nvSpPr>
              <p:spPr bwMode="auto">
                <a:xfrm>
                  <a:off x="4368" y="79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37" name="Line 53"/>
                <p:cNvSpPr>
                  <a:spLocks noChangeShapeType="1"/>
                </p:cNvSpPr>
                <p:nvPr/>
              </p:nvSpPr>
              <p:spPr bwMode="auto">
                <a:xfrm>
                  <a:off x="4464" y="79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38" name="Line 54"/>
                <p:cNvSpPr>
                  <a:spLocks noChangeShapeType="1"/>
                </p:cNvSpPr>
                <p:nvPr/>
              </p:nvSpPr>
              <p:spPr bwMode="auto">
                <a:xfrm>
                  <a:off x="4560" y="79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39" name="Line 55"/>
                <p:cNvSpPr>
                  <a:spLocks noChangeShapeType="1"/>
                </p:cNvSpPr>
                <p:nvPr/>
              </p:nvSpPr>
              <p:spPr bwMode="auto">
                <a:xfrm>
                  <a:off x="3984" y="894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0" name="Line 56"/>
                <p:cNvSpPr>
                  <a:spLocks noChangeShapeType="1"/>
                </p:cNvSpPr>
                <p:nvPr/>
              </p:nvSpPr>
              <p:spPr bwMode="auto">
                <a:xfrm>
                  <a:off x="3984" y="990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1" name="Line 57"/>
                <p:cNvSpPr>
                  <a:spLocks noChangeShapeType="1"/>
                </p:cNvSpPr>
                <p:nvPr/>
              </p:nvSpPr>
              <p:spPr bwMode="auto">
                <a:xfrm>
                  <a:off x="3984" y="1086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642" name="Line 58"/>
                <p:cNvSpPr>
                  <a:spLocks noChangeShapeType="1"/>
                </p:cNvSpPr>
                <p:nvPr/>
              </p:nvSpPr>
              <p:spPr bwMode="auto">
                <a:xfrm>
                  <a:off x="4656" y="798"/>
                  <a:ext cx="0" cy="3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8630" name="Text Box 59"/>
              <p:cNvSpPr txBox="1">
                <a:spLocks noChangeArrowheads="1"/>
              </p:cNvSpPr>
              <p:nvPr/>
            </p:nvSpPr>
            <p:spPr bwMode="auto">
              <a:xfrm>
                <a:off x="3696" y="990"/>
                <a:ext cx="1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68631" name="Text Box 60"/>
              <p:cNvSpPr txBox="1">
                <a:spLocks noChangeArrowheads="1"/>
              </p:cNvSpPr>
              <p:nvPr/>
            </p:nvSpPr>
            <p:spPr bwMode="auto">
              <a:xfrm>
                <a:off x="3843" y="1134"/>
                <a:ext cx="1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>
                    <a:latin typeface="Times New Roman" pitchFamily="18" charset="0"/>
                  </a:rPr>
                  <a:t>B</a:t>
                </a:r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>
              <a:off x="720" y="1200"/>
              <a:ext cx="864" cy="480"/>
              <a:chOff x="1584" y="1056"/>
              <a:chExt cx="864" cy="480"/>
            </a:xfrm>
          </p:grpSpPr>
          <p:sp>
            <p:nvSpPr>
              <p:cNvPr id="68624" name="Line 62"/>
              <p:cNvSpPr>
                <a:spLocks noChangeShapeType="1"/>
              </p:cNvSpPr>
              <p:nvPr/>
            </p:nvSpPr>
            <p:spPr bwMode="auto">
              <a:xfrm>
                <a:off x="1824" y="1056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8180C"/>
                </a:solidFill>
                <a:prstDash val="sysDot"/>
                <a:round/>
                <a:headEnd/>
                <a:tailEnd type="none" w="sm" len="sm"/>
              </a:ln>
            </p:spPr>
            <p:txBody>
              <a:bodyPr lIns="90488" tIns="44450" rIns="90488" bIns="44450" anchor="ctr"/>
              <a:lstStyle/>
              <a:p>
                <a:endParaRPr lang="en-US"/>
              </a:p>
            </p:txBody>
          </p:sp>
          <p:sp>
            <p:nvSpPr>
              <p:cNvPr id="68625" name="Line 63"/>
              <p:cNvSpPr>
                <a:spLocks noChangeShapeType="1"/>
              </p:cNvSpPr>
              <p:nvPr/>
            </p:nvSpPr>
            <p:spPr bwMode="auto">
              <a:xfrm>
                <a:off x="2016" y="1056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8180C"/>
                </a:solidFill>
                <a:prstDash val="sysDot"/>
                <a:round/>
                <a:headEnd/>
                <a:tailEnd type="none" w="sm" len="sm"/>
              </a:ln>
            </p:spPr>
            <p:txBody>
              <a:bodyPr lIns="90488" tIns="44450" rIns="90488" bIns="44450" anchor="ctr"/>
              <a:lstStyle/>
              <a:p>
                <a:endParaRPr lang="en-US"/>
              </a:p>
            </p:txBody>
          </p:sp>
          <p:sp>
            <p:nvSpPr>
              <p:cNvPr id="68626" name="Line 64"/>
              <p:cNvSpPr>
                <a:spLocks noChangeShapeType="1"/>
              </p:cNvSpPr>
              <p:nvPr/>
            </p:nvSpPr>
            <p:spPr bwMode="auto">
              <a:xfrm>
                <a:off x="2208" y="1056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8180C"/>
                </a:solidFill>
                <a:prstDash val="sysDot"/>
                <a:round/>
                <a:headEnd/>
                <a:tailEnd type="none" w="sm" len="sm"/>
              </a:ln>
            </p:spPr>
            <p:txBody>
              <a:bodyPr lIns="90488" tIns="44450" rIns="90488" bIns="44450" anchor="ctr"/>
              <a:lstStyle/>
              <a:p>
                <a:endParaRPr lang="en-US"/>
              </a:p>
            </p:txBody>
          </p:sp>
          <p:sp>
            <p:nvSpPr>
              <p:cNvPr id="68627" name="Line 65"/>
              <p:cNvSpPr>
                <a:spLocks noChangeShapeType="1"/>
              </p:cNvSpPr>
              <p:nvPr/>
            </p:nvSpPr>
            <p:spPr bwMode="auto">
              <a:xfrm>
                <a:off x="1584" y="1296"/>
                <a:ext cx="864" cy="0"/>
              </a:xfrm>
              <a:prstGeom prst="line">
                <a:avLst/>
              </a:prstGeom>
              <a:noFill/>
              <a:ln w="28575">
                <a:solidFill>
                  <a:srgbClr val="F8180C"/>
                </a:solidFill>
                <a:prstDash val="sysDot"/>
                <a:round/>
                <a:headEnd/>
                <a:tailEnd type="none" w="sm" len="sm"/>
              </a:ln>
            </p:spPr>
            <p:txBody>
              <a:bodyPr lIns="90488" tIns="44450" rIns="90488" bIns="44450" anchor="ctr"/>
              <a:lstStyle/>
              <a:p>
                <a:endParaRPr lang="en-US"/>
              </a:p>
            </p:txBody>
          </p:sp>
        </p:grpSp>
        <p:sp>
          <p:nvSpPr>
            <p:cNvPr id="68620" name="Line 66"/>
            <p:cNvSpPr>
              <a:spLocks noChangeShapeType="1"/>
            </p:cNvSpPr>
            <p:nvPr/>
          </p:nvSpPr>
          <p:spPr bwMode="auto">
            <a:xfrm>
              <a:off x="816" y="1056"/>
              <a:ext cx="0" cy="192"/>
            </a:xfrm>
            <a:prstGeom prst="line">
              <a:avLst/>
            </a:prstGeom>
            <a:noFill/>
            <a:ln w="28575">
              <a:solidFill>
                <a:srgbClr val="F8180C"/>
              </a:solidFill>
              <a:prstDash val="sysDot"/>
              <a:round/>
              <a:headEnd/>
              <a:tailEnd type="none" w="sm" len="sm"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68621" name="Line 67"/>
            <p:cNvSpPr>
              <a:spLocks noChangeShapeType="1"/>
            </p:cNvSpPr>
            <p:nvPr/>
          </p:nvSpPr>
          <p:spPr bwMode="auto">
            <a:xfrm>
              <a:off x="1008" y="1056"/>
              <a:ext cx="0" cy="192"/>
            </a:xfrm>
            <a:prstGeom prst="line">
              <a:avLst/>
            </a:prstGeom>
            <a:noFill/>
            <a:ln w="28575">
              <a:solidFill>
                <a:srgbClr val="F8180C"/>
              </a:solidFill>
              <a:prstDash val="sysDot"/>
              <a:round/>
              <a:headEnd/>
              <a:tailEnd type="none" w="sm" len="sm"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68622" name="Line 68"/>
            <p:cNvSpPr>
              <a:spLocks noChangeShapeType="1"/>
            </p:cNvSpPr>
            <p:nvPr/>
          </p:nvSpPr>
          <p:spPr bwMode="auto">
            <a:xfrm>
              <a:off x="1200" y="1056"/>
              <a:ext cx="0" cy="192"/>
            </a:xfrm>
            <a:prstGeom prst="line">
              <a:avLst/>
            </a:prstGeom>
            <a:noFill/>
            <a:ln w="28575">
              <a:solidFill>
                <a:srgbClr val="F8180C"/>
              </a:solidFill>
              <a:prstDash val="sysDot"/>
              <a:round/>
              <a:headEnd/>
              <a:tailEnd type="none" w="sm" len="sm"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68623" name="Line 69"/>
            <p:cNvSpPr>
              <a:spLocks noChangeShapeType="1"/>
            </p:cNvSpPr>
            <p:nvPr/>
          </p:nvSpPr>
          <p:spPr bwMode="auto">
            <a:xfrm>
              <a:off x="576" y="1296"/>
              <a:ext cx="192" cy="0"/>
            </a:xfrm>
            <a:prstGeom prst="line">
              <a:avLst/>
            </a:prstGeom>
            <a:noFill/>
            <a:ln w="28575">
              <a:solidFill>
                <a:srgbClr val="F8180C"/>
              </a:solidFill>
              <a:prstDash val="sysDot"/>
              <a:round/>
              <a:headEnd/>
              <a:tailEnd type="none" w="sm" len="sm"/>
            </a:ln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87" name="Striped Right Arrow 86"/>
          <p:cNvSpPr/>
          <p:nvPr/>
        </p:nvSpPr>
        <p:spPr bwMode="auto">
          <a:xfrm>
            <a:off x="7616608" y="4572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581400" y="2638425"/>
            <a:ext cx="1219200" cy="914400"/>
            <a:chOff x="2352" y="1824"/>
            <a:chExt cx="768" cy="576"/>
          </a:xfrm>
        </p:grpSpPr>
        <p:sp>
          <p:nvSpPr>
            <p:cNvPr id="103" name="Text Box 5"/>
            <p:cNvSpPr txBox="1">
              <a:spLocks noChangeArrowheads="1"/>
            </p:cNvSpPr>
            <p:nvPr/>
          </p:nvSpPr>
          <p:spPr bwMode="auto">
            <a:xfrm>
              <a:off x="2377" y="2190"/>
              <a:ext cx="661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Times New Roman" pitchFamily="18" charset="0"/>
                </a:rPr>
                <a:t>CompGrid</a:t>
              </a:r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2352" y="1824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L0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Rectangle 7"/>
            <p:cNvSpPr>
              <a:spLocks noChangeArrowheads="1"/>
            </p:cNvSpPr>
            <p:nvPr/>
          </p:nvSpPr>
          <p:spPr bwMode="auto">
            <a:xfrm>
              <a:off x="2544" y="1824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L1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06" name="Rectangle 8"/>
            <p:cNvSpPr>
              <a:spLocks noChangeArrowheads="1"/>
            </p:cNvSpPr>
            <p:nvPr/>
          </p:nvSpPr>
          <p:spPr bwMode="auto">
            <a:xfrm>
              <a:off x="2736" y="1824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L2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Rectangle 9"/>
            <p:cNvSpPr>
              <a:spLocks noChangeArrowheads="1"/>
            </p:cNvSpPr>
            <p:nvPr/>
          </p:nvSpPr>
          <p:spPr bwMode="auto">
            <a:xfrm>
              <a:off x="2928" y="1824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L3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08" name="Rectangle 10"/>
            <p:cNvSpPr>
              <a:spLocks noChangeArrowheads="1"/>
            </p:cNvSpPr>
            <p:nvPr/>
          </p:nvSpPr>
          <p:spPr bwMode="auto">
            <a:xfrm>
              <a:off x="2352" y="2016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L4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Rectangle 11"/>
            <p:cNvSpPr>
              <a:spLocks noChangeArrowheads="1"/>
            </p:cNvSpPr>
            <p:nvPr/>
          </p:nvSpPr>
          <p:spPr bwMode="auto">
            <a:xfrm>
              <a:off x="2544" y="2016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L5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0" name="Rectangle 12"/>
            <p:cNvSpPr>
              <a:spLocks noChangeArrowheads="1"/>
            </p:cNvSpPr>
            <p:nvPr/>
          </p:nvSpPr>
          <p:spPr bwMode="auto">
            <a:xfrm>
              <a:off x="2736" y="2016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L6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Rectangle 13"/>
            <p:cNvSpPr>
              <a:spLocks noChangeArrowheads="1"/>
            </p:cNvSpPr>
            <p:nvPr/>
          </p:nvSpPr>
          <p:spPr bwMode="auto">
            <a:xfrm>
              <a:off x="2928" y="2016"/>
              <a:ext cx="192" cy="19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</a:rPr>
                <a:t>L7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6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123" name="Circular Arrow 122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4" name="Circular Arrow 123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Domain Distributions</a:t>
            </a:r>
          </a:p>
        </p:txBody>
      </p:sp>
      <p:sp>
        <p:nvSpPr>
          <p:cNvPr id="69708" name="Rectangle 472"/>
          <p:cNvSpPr>
            <a:spLocks noGrp="1" noChangeArrowheads="1"/>
          </p:cNvSpPr>
          <p:nvPr>
            <p:ph idx="1"/>
          </p:nvPr>
        </p:nvSpPr>
        <p:spPr>
          <a:xfrm>
            <a:off x="205410" y="1206500"/>
            <a:ext cx="8705850" cy="1308100"/>
          </a:xfrm>
          <a:noFill/>
        </p:spPr>
        <p:txBody>
          <a:bodyPr/>
          <a:lstStyle/>
          <a:p>
            <a:r>
              <a:rPr lang="en-US" dirty="0" smtClean="0"/>
              <a:t>Any domain type may be distributed</a:t>
            </a:r>
          </a:p>
          <a:p>
            <a:r>
              <a:rPr lang="en-US" dirty="0" smtClean="0"/>
              <a:t>Distributions do not affect program semantics</a:t>
            </a:r>
          </a:p>
          <a:p>
            <a:pPr lvl="1"/>
            <a:r>
              <a:rPr lang="en-US" dirty="0" smtClean="0"/>
              <a:t>only implementation details and therefore performance</a:t>
            </a:r>
          </a:p>
        </p:txBody>
      </p:sp>
      <p:sp>
        <p:nvSpPr>
          <p:cNvPr id="69636" name="Oval 3"/>
          <p:cNvSpPr>
            <a:spLocks noChangeArrowheads="1"/>
          </p:cNvSpPr>
          <p:nvPr/>
        </p:nvSpPr>
        <p:spPr bwMode="auto">
          <a:xfrm>
            <a:off x="32004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37" name="Oval 4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38" name="Oval 5"/>
          <p:cNvSpPr>
            <a:spLocks noChangeArrowheads="1"/>
          </p:cNvSpPr>
          <p:nvPr/>
        </p:nvSpPr>
        <p:spPr bwMode="auto">
          <a:xfrm>
            <a:off x="36576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39" name="Oval 6"/>
          <p:cNvSpPr>
            <a:spLocks noChangeArrowheads="1"/>
          </p:cNvSpPr>
          <p:nvPr/>
        </p:nvSpPr>
        <p:spPr bwMode="auto">
          <a:xfrm>
            <a:off x="40386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0" name="Oval 7"/>
          <p:cNvSpPr>
            <a:spLocks noChangeArrowheads="1"/>
          </p:cNvSpPr>
          <p:nvPr/>
        </p:nvSpPr>
        <p:spPr bwMode="auto">
          <a:xfrm>
            <a:off x="40386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1" name="Oval 8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2" name="Oval 9"/>
          <p:cNvSpPr>
            <a:spLocks noChangeArrowheads="1"/>
          </p:cNvSpPr>
          <p:nvPr/>
        </p:nvSpPr>
        <p:spPr bwMode="auto">
          <a:xfrm>
            <a:off x="30480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3" name="Oval 10"/>
          <p:cNvSpPr>
            <a:spLocks noChangeArrowheads="1"/>
          </p:cNvSpPr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4" name="Oval 11"/>
          <p:cNvSpPr>
            <a:spLocks noChangeArrowheads="1"/>
          </p:cNvSpPr>
          <p:nvPr/>
        </p:nvSpPr>
        <p:spPr bwMode="auto">
          <a:xfrm>
            <a:off x="3429000" y="5181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5" name="Oval 12"/>
          <p:cNvSpPr>
            <a:spLocks noChangeArrowheads="1"/>
          </p:cNvSpPr>
          <p:nvPr/>
        </p:nvSpPr>
        <p:spPr bwMode="auto">
          <a:xfrm>
            <a:off x="2819400" y="5334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6" name="Oval 1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7" name="Oval 14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8" name="Oval 15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49" name="Oval 16"/>
          <p:cNvSpPr>
            <a:spLocks noChangeArrowheads="1"/>
          </p:cNvSpPr>
          <p:nvPr/>
        </p:nvSpPr>
        <p:spPr bwMode="auto">
          <a:xfrm>
            <a:off x="22098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50" name="Oval 17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51" name="Oval 18"/>
          <p:cNvSpPr>
            <a:spLocks noChangeArrowheads="1"/>
          </p:cNvSpPr>
          <p:nvPr/>
        </p:nvSpPr>
        <p:spPr bwMode="auto">
          <a:xfrm>
            <a:off x="16002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52" name="Oval 19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69653" name="AutoShape 20"/>
          <p:cNvCxnSpPr>
            <a:cxnSpLocks noChangeShapeType="1"/>
            <a:stCxn id="69651" idx="7"/>
            <a:endCxn id="69650" idx="3"/>
          </p:cNvCxnSpPr>
          <p:nvPr/>
        </p:nvCxnSpPr>
        <p:spPr bwMode="auto">
          <a:xfrm flipV="1">
            <a:off x="1730375" y="4778375"/>
            <a:ext cx="2730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54" name="AutoShape 21"/>
          <p:cNvCxnSpPr>
            <a:cxnSpLocks noChangeShapeType="1"/>
            <a:stCxn id="69650" idx="7"/>
            <a:endCxn id="69646" idx="3"/>
          </p:cNvCxnSpPr>
          <p:nvPr/>
        </p:nvCxnSpPr>
        <p:spPr bwMode="auto">
          <a:xfrm flipV="1">
            <a:off x="2111375" y="4549775"/>
            <a:ext cx="2730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55" name="AutoShape 22"/>
          <p:cNvCxnSpPr>
            <a:cxnSpLocks noChangeShapeType="1"/>
            <a:stCxn id="69651" idx="5"/>
            <a:endCxn id="69649" idx="2"/>
          </p:cNvCxnSpPr>
          <p:nvPr/>
        </p:nvCxnSpPr>
        <p:spPr bwMode="auto">
          <a:xfrm>
            <a:off x="1730375" y="5083175"/>
            <a:ext cx="479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56" name="AutoShape 23"/>
          <p:cNvCxnSpPr>
            <a:cxnSpLocks noChangeShapeType="1"/>
            <a:stCxn id="69649" idx="1"/>
            <a:endCxn id="69650" idx="5"/>
          </p:cNvCxnSpPr>
          <p:nvPr/>
        </p:nvCxnSpPr>
        <p:spPr bwMode="auto">
          <a:xfrm flipH="1" flipV="1">
            <a:off x="2111375" y="4778375"/>
            <a:ext cx="120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57" name="AutoShape 24"/>
          <p:cNvCxnSpPr>
            <a:cxnSpLocks noChangeShapeType="1"/>
            <a:stCxn id="69641" idx="0"/>
            <a:endCxn id="69646" idx="4"/>
          </p:cNvCxnSpPr>
          <p:nvPr/>
        </p:nvCxnSpPr>
        <p:spPr bwMode="auto">
          <a:xfrm flipH="1" flipV="1">
            <a:off x="2438400" y="45720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58" name="AutoShape 25"/>
          <p:cNvCxnSpPr>
            <a:cxnSpLocks noChangeShapeType="1"/>
            <a:stCxn id="69641" idx="2"/>
            <a:endCxn id="69650" idx="6"/>
          </p:cNvCxnSpPr>
          <p:nvPr/>
        </p:nvCxnSpPr>
        <p:spPr bwMode="auto">
          <a:xfrm flipH="1" flipV="1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59" name="AutoShape 26"/>
          <p:cNvCxnSpPr>
            <a:cxnSpLocks noChangeShapeType="1"/>
            <a:stCxn id="69649" idx="7"/>
            <a:endCxn id="69641" idx="3"/>
          </p:cNvCxnSpPr>
          <p:nvPr/>
        </p:nvCxnSpPr>
        <p:spPr bwMode="auto">
          <a:xfrm flipV="1">
            <a:off x="2339975" y="5006975"/>
            <a:ext cx="1968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0" name="AutoShape 27"/>
          <p:cNvCxnSpPr>
            <a:cxnSpLocks noChangeShapeType="1"/>
            <a:stCxn id="69645" idx="1"/>
            <a:endCxn id="69649" idx="5"/>
          </p:cNvCxnSpPr>
          <p:nvPr/>
        </p:nvCxnSpPr>
        <p:spPr bwMode="auto">
          <a:xfrm flipH="1" flipV="1">
            <a:off x="2339975" y="5235575"/>
            <a:ext cx="5016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1" name="AutoShape 28"/>
          <p:cNvCxnSpPr>
            <a:cxnSpLocks noChangeShapeType="1"/>
            <a:stCxn id="69645" idx="1"/>
            <a:endCxn id="69641" idx="5"/>
          </p:cNvCxnSpPr>
          <p:nvPr/>
        </p:nvCxnSpPr>
        <p:spPr bwMode="auto">
          <a:xfrm flipH="1" flipV="1">
            <a:off x="2644775" y="5006975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2" name="AutoShape 29"/>
          <p:cNvCxnSpPr>
            <a:cxnSpLocks noChangeShapeType="1"/>
            <a:stCxn id="69646" idx="6"/>
            <a:endCxn id="69642" idx="2"/>
          </p:cNvCxnSpPr>
          <p:nvPr/>
        </p:nvCxnSpPr>
        <p:spPr bwMode="auto">
          <a:xfrm flipV="1">
            <a:off x="2514600" y="44196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3" name="AutoShape 30"/>
          <p:cNvCxnSpPr>
            <a:cxnSpLocks noChangeShapeType="1"/>
            <a:stCxn id="69641" idx="7"/>
            <a:endCxn id="69642" idx="3"/>
          </p:cNvCxnSpPr>
          <p:nvPr/>
        </p:nvCxnSpPr>
        <p:spPr bwMode="auto">
          <a:xfrm flipV="1">
            <a:off x="2644775" y="4473575"/>
            <a:ext cx="425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4" name="AutoShape 31"/>
          <p:cNvCxnSpPr>
            <a:cxnSpLocks noChangeShapeType="1"/>
            <a:stCxn id="69641" idx="6"/>
            <a:endCxn id="69636" idx="2"/>
          </p:cNvCxnSpPr>
          <p:nvPr/>
        </p:nvCxnSpPr>
        <p:spPr bwMode="auto">
          <a:xfrm flipV="1">
            <a:off x="2667000" y="48768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5" name="AutoShape 32"/>
          <p:cNvCxnSpPr>
            <a:cxnSpLocks noChangeShapeType="1"/>
            <a:stCxn id="69636" idx="0"/>
            <a:endCxn id="69642" idx="5"/>
          </p:cNvCxnSpPr>
          <p:nvPr/>
        </p:nvCxnSpPr>
        <p:spPr bwMode="auto">
          <a:xfrm flipH="1" flipV="1">
            <a:off x="3178175" y="4473575"/>
            <a:ext cx="98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6" name="AutoShape 33"/>
          <p:cNvCxnSpPr>
            <a:cxnSpLocks noChangeShapeType="1"/>
            <a:stCxn id="69645" idx="7"/>
            <a:endCxn id="69636" idx="3"/>
          </p:cNvCxnSpPr>
          <p:nvPr/>
        </p:nvCxnSpPr>
        <p:spPr bwMode="auto">
          <a:xfrm flipV="1">
            <a:off x="2949575" y="4930775"/>
            <a:ext cx="2730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7" name="AutoShape 34"/>
          <p:cNvCxnSpPr>
            <a:cxnSpLocks noChangeShapeType="1"/>
            <a:stCxn id="69644" idx="2"/>
            <a:endCxn id="69645" idx="6"/>
          </p:cNvCxnSpPr>
          <p:nvPr/>
        </p:nvCxnSpPr>
        <p:spPr bwMode="auto">
          <a:xfrm flipH="1">
            <a:off x="2971800" y="5257800"/>
            <a:ext cx="457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8" name="AutoShape 35"/>
          <p:cNvCxnSpPr>
            <a:cxnSpLocks noChangeShapeType="1"/>
            <a:stCxn id="69644" idx="1"/>
            <a:endCxn id="69636" idx="5"/>
          </p:cNvCxnSpPr>
          <p:nvPr/>
        </p:nvCxnSpPr>
        <p:spPr bwMode="auto">
          <a:xfrm flipH="1" flipV="1">
            <a:off x="33305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69" name="AutoShape 36"/>
          <p:cNvCxnSpPr>
            <a:cxnSpLocks noChangeShapeType="1"/>
            <a:stCxn id="69637" idx="2"/>
            <a:endCxn id="69642" idx="6"/>
          </p:cNvCxnSpPr>
          <p:nvPr/>
        </p:nvCxnSpPr>
        <p:spPr bwMode="auto">
          <a:xfrm flipH="1" flipV="1">
            <a:off x="3200400" y="4419600"/>
            <a:ext cx="457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0" name="AutoShape 37"/>
          <p:cNvCxnSpPr>
            <a:cxnSpLocks noChangeShapeType="1"/>
            <a:stCxn id="69638" idx="2"/>
            <a:endCxn id="69636" idx="6"/>
          </p:cNvCxnSpPr>
          <p:nvPr/>
        </p:nvCxnSpPr>
        <p:spPr bwMode="auto">
          <a:xfrm flipH="1">
            <a:off x="3352800" y="4876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1" name="AutoShape 38"/>
          <p:cNvCxnSpPr>
            <a:cxnSpLocks noChangeShapeType="1"/>
            <a:stCxn id="69636" idx="7"/>
            <a:endCxn id="69637" idx="3"/>
          </p:cNvCxnSpPr>
          <p:nvPr/>
        </p:nvCxnSpPr>
        <p:spPr bwMode="auto">
          <a:xfrm flipV="1">
            <a:off x="3330575" y="45497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2" name="AutoShape 39"/>
          <p:cNvCxnSpPr>
            <a:cxnSpLocks noChangeShapeType="1"/>
            <a:stCxn id="69638" idx="3"/>
            <a:endCxn id="69644" idx="7"/>
          </p:cNvCxnSpPr>
          <p:nvPr/>
        </p:nvCxnSpPr>
        <p:spPr bwMode="auto">
          <a:xfrm flipH="1">
            <a:off x="35591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3" name="AutoShape 40"/>
          <p:cNvCxnSpPr>
            <a:cxnSpLocks noChangeShapeType="1"/>
            <a:stCxn id="69638" idx="0"/>
            <a:endCxn id="69637" idx="4"/>
          </p:cNvCxnSpPr>
          <p:nvPr/>
        </p:nvCxnSpPr>
        <p:spPr bwMode="auto">
          <a:xfrm flipV="1">
            <a:off x="3733800" y="4572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4" name="AutoShape 41"/>
          <p:cNvCxnSpPr>
            <a:cxnSpLocks noChangeShapeType="1"/>
            <a:stCxn id="69637" idx="6"/>
            <a:endCxn id="69643" idx="3"/>
          </p:cNvCxnSpPr>
          <p:nvPr/>
        </p:nvCxnSpPr>
        <p:spPr bwMode="auto">
          <a:xfrm flipV="1">
            <a:off x="3810000" y="4473575"/>
            <a:ext cx="1746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5" name="AutoShape 42"/>
          <p:cNvCxnSpPr>
            <a:cxnSpLocks noChangeShapeType="1"/>
            <a:stCxn id="69638" idx="7"/>
            <a:endCxn id="69643" idx="4"/>
          </p:cNvCxnSpPr>
          <p:nvPr/>
        </p:nvCxnSpPr>
        <p:spPr bwMode="auto">
          <a:xfrm flipV="1">
            <a:off x="3787775" y="4495800"/>
            <a:ext cx="250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6" name="AutoShape 43"/>
          <p:cNvCxnSpPr>
            <a:cxnSpLocks noChangeShapeType="1"/>
            <a:stCxn id="69644" idx="6"/>
            <a:endCxn id="69652" idx="3"/>
          </p:cNvCxnSpPr>
          <p:nvPr/>
        </p:nvCxnSpPr>
        <p:spPr bwMode="auto">
          <a:xfrm flipV="1">
            <a:off x="3581400" y="5083175"/>
            <a:ext cx="250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7" name="AutoShape 44"/>
          <p:cNvCxnSpPr>
            <a:cxnSpLocks noChangeShapeType="1"/>
            <a:stCxn id="69638" idx="5"/>
            <a:endCxn id="69652" idx="1"/>
          </p:cNvCxnSpPr>
          <p:nvPr/>
        </p:nvCxnSpPr>
        <p:spPr bwMode="auto">
          <a:xfrm>
            <a:off x="3787775" y="4930775"/>
            <a:ext cx="44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8" name="AutoShape 45"/>
          <p:cNvCxnSpPr>
            <a:cxnSpLocks noChangeShapeType="1"/>
            <a:stCxn id="69640" idx="0"/>
            <a:endCxn id="69647" idx="3"/>
          </p:cNvCxnSpPr>
          <p:nvPr/>
        </p:nvCxnSpPr>
        <p:spPr bwMode="auto">
          <a:xfrm flipV="1">
            <a:off x="4114800" y="50069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79" name="AutoShape 46"/>
          <p:cNvCxnSpPr>
            <a:cxnSpLocks noChangeShapeType="1"/>
            <a:stCxn id="69652" idx="6"/>
            <a:endCxn id="69647" idx="2"/>
          </p:cNvCxnSpPr>
          <p:nvPr/>
        </p:nvCxnSpPr>
        <p:spPr bwMode="auto">
          <a:xfrm flipV="1">
            <a:off x="3962400" y="4953000"/>
            <a:ext cx="152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0" name="AutoShape 47"/>
          <p:cNvCxnSpPr>
            <a:cxnSpLocks noChangeShapeType="1"/>
            <a:stCxn id="69640" idx="1"/>
            <a:endCxn id="69652" idx="5"/>
          </p:cNvCxnSpPr>
          <p:nvPr/>
        </p:nvCxnSpPr>
        <p:spPr bwMode="auto">
          <a:xfrm flipH="1" flipV="1">
            <a:off x="3940175" y="50831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1" name="AutoShape 48"/>
          <p:cNvCxnSpPr>
            <a:cxnSpLocks noChangeShapeType="1"/>
            <a:stCxn id="69644" idx="5"/>
            <a:endCxn id="69640" idx="2"/>
          </p:cNvCxnSpPr>
          <p:nvPr/>
        </p:nvCxnSpPr>
        <p:spPr bwMode="auto">
          <a:xfrm flipV="1">
            <a:off x="3559175" y="5181600"/>
            <a:ext cx="4794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2" name="AutoShape 49"/>
          <p:cNvCxnSpPr>
            <a:cxnSpLocks noChangeShapeType="1"/>
            <a:stCxn id="69638" idx="6"/>
            <a:endCxn id="69639" idx="3"/>
          </p:cNvCxnSpPr>
          <p:nvPr/>
        </p:nvCxnSpPr>
        <p:spPr bwMode="auto">
          <a:xfrm flipV="1">
            <a:off x="3810000" y="4778375"/>
            <a:ext cx="2508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3" name="AutoShape 50"/>
          <p:cNvCxnSpPr>
            <a:cxnSpLocks noChangeShapeType="1"/>
            <a:stCxn id="69639" idx="0"/>
            <a:endCxn id="69643" idx="5"/>
          </p:cNvCxnSpPr>
          <p:nvPr/>
        </p:nvCxnSpPr>
        <p:spPr bwMode="auto">
          <a:xfrm flipH="1" flipV="1">
            <a:off x="4092575" y="4473575"/>
            <a:ext cx="222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4" name="AutoShape 51"/>
          <p:cNvCxnSpPr>
            <a:cxnSpLocks noChangeShapeType="1"/>
            <a:stCxn id="69652" idx="7"/>
            <a:endCxn id="69639" idx="3"/>
          </p:cNvCxnSpPr>
          <p:nvPr/>
        </p:nvCxnSpPr>
        <p:spPr bwMode="auto">
          <a:xfrm flipV="1">
            <a:off x="3940175" y="4778375"/>
            <a:ext cx="1206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5" name="AutoShape 52"/>
          <p:cNvCxnSpPr>
            <a:cxnSpLocks noChangeShapeType="1"/>
            <a:stCxn id="69647" idx="0"/>
            <a:endCxn id="69639" idx="5"/>
          </p:cNvCxnSpPr>
          <p:nvPr/>
        </p:nvCxnSpPr>
        <p:spPr bwMode="auto">
          <a:xfrm flipH="1" flipV="1">
            <a:off x="4168775" y="47783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6" name="AutoShape 53"/>
          <p:cNvCxnSpPr>
            <a:cxnSpLocks noChangeShapeType="1"/>
            <a:stCxn id="69648" idx="1"/>
            <a:endCxn id="69643" idx="6"/>
          </p:cNvCxnSpPr>
          <p:nvPr/>
        </p:nvCxnSpPr>
        <p:spPr bwMode="auto">
          <a:xfrm flipH="1" flipV="1">
            <a:off x="4114800" y="4419600"/>
            <a:ext cx="174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7" name="AutoShape 54"/>
          <p:cNvCxnSpPr>
            <a:cxnSpLocks noChangeShapeType="1"/>
            <a:stCxn id="69639" idx="7"/>
            <a:endCxn id="69648" idx="3"/>
          </p:cNvCxnSpPr>
          <p:nvPr/>
        </p:nvCxnSpPr>
        <p:spPr bwMode="auto">
          <a:xfrm flipV="1">
            <a:off x="4168775" y="46259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88" name="AutoShape 55"/>
          <p:cNvCxnSpPr>
            <a:cxnSpLocks noChangeShapeType="1"/>
            <a:stCxn id="69647" idx="7"/>
            <a:endCxn id="69648" idx="4"/>
          </p:cNvCxnSpPr>
          <p:nvPr/>
        </p:nvCxnSpPr>
        <p:spPr bwMode="auto">
          <a:xfrm flipV="1">
            <a:off x="4244975" y="4648200"/>
            <a:ext cx="98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9689" name="Rectangle 56"/>
          <p:cNvSpPr>
            <a:spLocks noChangeArrowheads="1"/>
          </p:cNvSpPr>
          <p:nvPr/>
        </p:nvSpPr>
        <p:spPr bwMode="auto">
          <a:xfrm>
            <a:off x="6096000" y="4083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90" name="Rectangle 57"/>
          <p:cNvSpPr>
            <a:spLocks noChangeArrowheads="1"/>
          </p:cNvSpPr>
          <p:nvPr/>
        </p:nvSpPr>
        <p:spPr bwMode="auto">
          <a:xfrm>
            <a:off x="6096000" y="4311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91" name="Rectangle 58"/>
          <p:cNvSpPr>
            <a:spLocks noChangeArrowheads="1"/>
          </p:cNvSpPr>
          <p:nvPr/>
        </p:nvSpPr>
        <p:spPr bwMode="auto">
          <a:xfrm>
            <a:off x="6096000" y="45402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92" name="Rectangle 59"/>
          <p:cNvSpPr>
            <a:spLocks noChangeArrowheads="1"/>
          </p:cNvSpPr>
          <p:nvPr/>
        </p:nvSpPr>
        <p:spPr bwMode="auto">
          <a:xfrm>
            <a:off x="6096000" y="47688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93" name="Rectangle 60"/>
          <p:cNvSpPr>
            <a:spLocks noChangeArrowheads="1"/>
          </p:cNvSpPr>
          <p:nvPr/>
        </p:nvSpPr>
        <p:spPr bwMode="auto">
          <a:xfrm>
            <a:off x="6096000" y="49974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94" name="Rectangle 61"/>
          <p:cNvSpPr>
            <a:spLocks noChangeArrowheads="1"/>
          </p:cNvSpPr>
          <p:nvPr/>
        </p:nvSpPr>
        <p:spPr bwMode="auto">
          <a:xfrm>
            <a:off x="6096000" y="5226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95" name="Rectangle 62"/>
          <p:cNvSpPr>
            <a:spLocks noChangeArrowheads="1"/>
          </p:cNvSpPr>
          <p:nvPr/>
        </p:nvSpPr>
        <p:spPr bwMode="auto">
          <a:xfrm>
            <a:off x="6096000" y="5454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96" name="Text Box 63"/>
          <p:cNvSpPr txBox="1">
            <a:spLocks noChangeArrowheads="1"/>
          </p:cNvSpPr>
          <p:nvPr/>
        </p:nvSpPr>
        <p:spPr bwMode="auto">
          <a:xfrm>
            <a:off x="6272213" y="4051300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steve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69697" name="Text Box 64"/>
          <p:cNvSpPr txBox="1">
            <a:spLocks noChangeArrowheads="1"/>
          </p:cNvSpPr>
          <p:nvPr/>
        </p:nvSpPr>
        <p:spPr bwMode="auto">
          <a:xfrm>
            <a:off x="6272213" y="4267200"/>
            <a:ext cx="542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lee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69698" name="Text Box 65"/>
          <p:cNvSpPr txBox="1">
            <a:spLocks noChangeArrowheads="1"/>
          </p:cNvSpPr>
          <p:nvPr/>
        </p:nvSpPr>
        <p:spPr bwMode="auto">
          <a:xfrm>
            <a:off x="6272213" y="449580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sung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69699" name="Text Box 66"/>
          <p:cNvSpPr txBox="1">
            <a:spLocks noChangeArrowheads="1"/>
          </p:cNvSpPr>
          <p:nvPr/>
        </p:nvSpPr>
        <p:spPr bwMode="auto">
          <a:xfrm>
            <a:off x="6289675" y="4724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david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69700" name="Text Box 67"/>
          <p:cNvSpPr txBox="1">
            <a:spLocks noChangeArrowheads="1"/>
          </p:cNvSpPr>
          <p:nvPr/>
        </p:nvSpPr>
        <p:spPr bwMode="auto">
          <a:xfrm>
            <a:off x="6289675" y="4946650"/>
            <a:ext cx="731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jacob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69701" name="Text Box 68"/>
          <p:cNvSpPr txBox="1">
            <a:spLocks noChangeArrowheads="1"/>
          </p:cNvSpPr>
          <p:nvPr/>
        </p:nvSpPr>
        <p:spPr bwMode="auto">
          <a:xfrm>
            <a:off x="6289675" y="5187950"/>
            <a:ext cx="75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albert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69702" name="Text Box 69"/>
          <p:cNvSpPr txBox="1">
            <a:spLocks noChangeArrowheads="1"/>
          </p:cNvSpPr>
          <p:nvPr/>
        </p:nvSpPr>
        <p:spPr bwMode="auto">
          <a:xfrm>
            <a:off x="6289675" y="5410200"/>
            <a:ext cx="6635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brad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69703" name="Rectangle 70"/>
          <p:cNvSpPr>
            <a:spLocks noChangeArrowheads="1"/>
          </p:cNvSpPr>
          <p:nvPr/>
        </p:nvSpPr>
        <p:spPr bwMode="auto">
          <a:xfrm>
            <a:off x="6096000" y="4083050"/>
            <a:ext cx="2286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9852" name="Group 72"/>
          <p:cNvGrpSpPr>
            <a:grpSpLocks/>
          </p:cNvGrpSpPr>
          <p:nvPr/>
        </p:nvGrpSpPr>
        <p:grpSpPr bwMode="auto">
          <a:xfrm>
            <a:off x="1162050" y="2786063"/>
            <a:ext cx="1905000" cy="762000"/>
            <a:chOff x="528" y="1632"/>
            <a:chExt cx="1200" cy="480"/>
          </a:xfrm>
        </p:grpSpPr>
        <p:sp>
          <p:nvSpPr>
            <p:cNvPr id="69854" name="Rectangle 73"/>
            <p:cNvSpPr>
              <a:spLocks noChangeArrowheads="1"/>
            </p:cNvSpPr>
            <p:nvPr/>
          </p:nvSpPr>
          <p:spPr bwMode="auto">
            <a:xfrm>
              <a:off x="52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55" name="Rectangle 74"/>
            <p:cNvSpPr>
              <a:spLocks noChangeArrowheads="1"/>
            </p:cNvSpPr>
            <p:nvPr/>
          </p:nvSpPr>
          <p:spPr bwMode="auto">
            <a:xfrm>
              <a:off x="57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56" name="Rectangle 75"/>
            <p:cNvSpPr>
              <a:spLocks noChangeArrowheads="1"/>
            </p:cNvSpPr>
            <p:nvPr/>
          </p:nvSpPr>
          <p:spPr bwMode="auto">
            <a:xfrm>
              <a:off x="62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57" name="Rectangle 76"/>
            <p:cNvSpPr>
              <a:spLocks noChangeArrowheads="1"/>
            </p:cNvSpPr>
            <p:nvPr/>
          </p:nvSpPr>
          <p:spPr bwMode="auto">
            <a:xfrm>
              <a:off x="67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58" name="Rectangle 77"/>
            <p:cNvSpPr>
              <a:spLocks noChangeArrowheads="1"/>
            </p:cNvSpPr>
            <p:nvPr/>
          </p:nvSpPr>
          <p:spPr bwMode="auto">
            <a:xfrm>
              <a:off x="72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59" name="Rectangle 78"/>
            <p:cNvSpPr>
              <a:spLocks noChangeArrowheads="1"/>
            </p:cNvSpPr>
            <p:nvPr/>
          </p:nvSpPr>
          <p:spPr bwMode="auto">
            <a:xfrm>
              <a:off x="76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0" name="Rectangle 79"/>
            <p:cNvSpPr>
              <a:spLocks noChangeArrowheads="1"/>
            </p:cNvSpPr>
            <p:nvPr/>
          </p:nvSpPr>
          <p:spPr bwMode="auto">
            <a:xfrm>
              <a:off x="81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1" name="Rectangle 80"/>
            <p:cNvSpPr>
              <a:spLocks noChangeArrowheads="1"/>
            </p:cNvSpPr>
            <p:nvPr/>
          </p:nvSpPr>
          <p:spPr bwMode="auto">
            <a:xfrm>
              <a:off x="86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2" name="Rectangle 81"/>
            <p:cNvSpPr>
              <a:spLocks noChangeArrowheads="1"/>
            </p:cNvSpPr>
            <p:nvPr/>
          </p:nvSpPr>
          <p:spPr bwMode="auto">
            <a:xfrm>
              <a:off x="91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3" name="Rectangle 82"/>
            <p:cNvSpPr>
              <a:spLocks noChangeArrowheads="1"/>
            </p:cNvSpPr>
            <p:nvPr/>
          </p:nvSpPr>
          <p:spPr bwMode="auto">
            <a:xfrm>
              <a:off x="96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4" name="Rectangle 83"/>
            <p:cNvSpPr>
              <a:spLocks noChangeArrowheads="1"/>
            </p:cNvSpPr>
            <p:nvPr/>
          </p:nvSpPr>
          <p:spPr bwMode="auto">
            <a:xfrm>
              <a:off x="100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5" name="Rectangle 84"/>
            <p:cNvSpPr>
              <a:spLocks noChangeArrowheads="1"/>
            </p:cNvSpPr>
            <p:nvPr/>
          </p:nvSpPr>
          <p:spPr bwMode="auto">
            <a:xfrm>
              <a:off x="52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6" name="Rectangle 85"/>
            <p:cNvSpPr>
              <a:spLocks noChangeArrowheads="1"/>
            </p:cNvSpPr>
            <p:nvPr/>
          </p:nvSpPr>
          <p:spPr bwMode="auto">
            <a:xfrm>
              <a:off x="57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7" name="Rectangle 86"/>
            <p:cNvSpPr>
              <a:spLocks noChangeArrowheads="1"/>
            </p:cNvSpPr>
            <p:nvPr/>
          </p:nvSpPr>
          <p:spPr bwMode="auto">
            <a:xfrm>
              <a:off x="62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8" name="Rectangle 87"/>
            <p:cNvSpPr>
              <a:spLocks noChangeArrowheads="1"/>
            </p:cNvSpPr>
            <p:nvPr/>
          </p:nvSpPr>
          <p:spPr bwMode="auto">
            <a:xfrm>
              <a:off x="67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69" name="Rectangle 88"/>
            <p:cNvSpPr>
              <a:spLocks noChangeArrowheads="1"/>
            </p:cNvSpPr>
            <p:nvPr/>
          </p:nvSpPr>
          <p:spPr bwMode="auto">
            <a:xfrm>
              <a:off x="72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0" name="Rectangle 89"/>
            <p:cNvSpPr>
              <a:spLocks noChangeArrowheads="1"/>
            </p:cNvSpPr>
            <p:nvPr/>
          </p:nvSpPr>
          <p:spPr bwMode="auto">
            <a:xfrm>
              <a:off x="76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1" name="Rectangle 90"/>
            <p:cNvSpPr>
              <a:spLocks noChangeArrowheads="1"/>
            </p:cNvSpPr>
            <p:nvPr/>
          </p:nvSpPr>
          <p:spPr bwMode="auto">
            <a:xfrm>
              <a:off x="81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2" name="Rectangle 91"/>
            <p:cNvSpPr>
              <a:spLocks noChangeArrowheads="1"/>
            </p:cNvSpPr>
            <p:nvPr/>
          </p:nvSpPr>
          <p:spPr bwMode="auto">
            <a:xfrm>
              <a:off x="86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3" name="Rectangle 92"/>
            <p:cNvSpPr>
              <a:spLocks noChangeArrowheads="1"/>
            </p:cNvSpPr>
            <p:nvPr/>
          </p:nvSpPr>
          <p:spPr bwMode="auto">
            <a:xfrm>
              <a:off x="91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4" name="Rectangle 93"/>
            <p:cNvSpPr>
              <a:spLocks noChangeArrowheads="1"/>
            </p:cNvSpPr>
            <p:nvPr/>
          </p:nvSpPr>
          <p:spPr bwMode="auto">
            <a:xfrm>
              <a:off x="96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5" name="Rectangle 94"/>
            <p:cNvSpPr>
              <a:spLocks noChangeArrowheads="1"/>
            </p:cNvSpPr>
            <p:nvPr/>
          </p:nvSpPr>
          <p:spPr bwMode="auto">
            <a:xfrm>
              <a:off x="100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6" name="Rectangle 95"/>
            <p:cNvSpPr>
              <a:spLocks noChangeArrowheads="1"/>
            </p:cNvSpPr>
            <p:nvPr/>
          </p:nvSpPr>
          <p:spPr bwMode="auto">
            <a:xfrm>
              <a:off x="52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7" name="Rectangle 96"/>
            <p:cNvSpPr>
              <a:spLocks noChangeArrowheads="1"/>
            </p:cNvSpPr>
            <p:nvPr/>
          </p:nvSpPr>
          <p:spPr bwMode="auto">
            <a:xfrm>
              <a:off x="57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8" name="Rectangle 97"/>
            <p:cNvSpPr>
              <a:spLocks noChangeArrowheads="1"/>
            </p:cNvSpPr>
            <p:nvPr/>
          </p:nvSpPr>
          <p:spPr bwMode="auto">
            <a:xfrm>
              <a:off x="62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79" name="Rectangle 98"/>
            <p:cNvSpPr>
              <a:spLocks noChangeArrowheads="1"/>
            </p:cNvSpPr>
            <p:nvPr/>
          </p:nvSpPr>
          <p:spPr bwMode="auto">
            <a:xfrm>
              <a:off x="67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0" name="Rectangle 99"/>
            <p:cNvSpPr>
              <a:spLocks noChangeArrowheads="1"/>
            </p:cNvSpPr>
            <p:nvPr/>
          </p:nvSpPr>
          <p:spPr bwMode="auto">
            <a:xfrm>
              <a:off x="72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1" name="Rectangle 100"/>
            <p:cNvSpPr>
              <a:spLocks noChangeArrowheads="1"/>
            </p:cNvSpPr>
            <p:nvPr/>
          </p:nvSpPr>
          <p:spPr bwMode="auto">
            <a:xfrm>
              <a:off x="76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2" name="Rectangle 101"/>
            <p:cNvSpPr>
              <a:spLocks noChangeArrowheads="1"/>
            </p:cNvSpPr>
            <p:nvPr/>
          </p:nvSpPr>
          <p:spPr bwMode="auto">
            <a:xfrm>
              <a:off x="81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3" name="Rectangle 102"/>
            <p:cNvSpPr>
              <a:spLocks noChangeArrowheads="1"/>
            </p:cNvSpPr>
            <p:nvPr/>
          </p:nvSpPr>
          <p:spPr bwMode="auto">
            <a:xfrm>
              <a:off x="86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4" name="Rectangle 103"/>
            <p:cNvSpPr>
              <a:spLocks noChangeArrowheads="1"/>
            </p:cNvSpPr>
            <p:nvPr/>
          </p:nvSpPr>
          <p:spPr bwMode="auto">
            <a:xfrm>
              <a:off x="91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5" name="Rectangle 104"/>
            <p:cNvSpPr>
              <a:spLocks noChangeArrowheads="1"/>
            </p:cNvSpPr>
            <p:nvPr/>
          </p:nvSpPr>
          <p:spPr bwMode="auto">
            <a:xfrm>
              <a:off x="96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6" name="Rectangle 105"/>
            <p:cNvSpPr>
              <a:spLocks noChangeArrowheads="1"/>
            </p:cNvSpPr>
            <p:nvPr/>
          </p:nvSpPr>
          <p:spPr bwMode="auto">
            <a:xfrm>
              <a:off x="100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7" name="Rectangle 106"/>
            <p:cNvSpPr>
              <a:spLocks noChangeArrowheads="1"/>
            </p:cNvSpPr>
            <p:nvPr/>
          </p:nvSpPr>
          <p:spPr bwMode="auto">
            <a:xfrm>
              <a:off x="52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8" name="Rectangle 107"/>
            <p:cNvSpPr>
              <a:spLocks noChangeArrowheads="1"/>
            </p:cNvSpPr>
            <p:nvPr/>
          </p:nvSpPr>
          <p:spPr bwMode="auto">
            <a:xfrm>
              <a:off x="57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89" name="Rectangle 108"/>
            <p:cNvSpPr>
              <a:spLocks noChangeArrowheads="1"/>
            </p:cNvSpPr>
            <p:nvPr/>
          </p:nvSpPr>
          <p:spPr bwMode="auto">
            <a:xfrm>
              <a:off x="62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0" name="Rectangle 109"/>
            <p:cNvSpPr>
              <a:spLocks noChangeArrowheads="1"/>
            </p:cNvSpPr>
            <p:nvPr/>
          </p:nvSpPr>
          <p:spPr bwMode="auto">
            <a:xfrm>
              <a:off x="67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1" name="Rectangle 110"/>
            <p:cNvSpPr>
              <a:spLocks noChangeArrowheads="1"/>
            </p:cNvSpPr>
            <p:nvPr/>
          </p:nvSpPr>
          <p:spPr bwMode="auto">
            <a:xfrm>
              <a:off x="72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2" name="Rectangle 111"/>
            <p:cNvSpPr>
              <a:spLocks noChangeArrowheads="1"/>
            </p:cNvSpPr>
            <p:nvPr/>
          </p:nvSpPr>
          <p:spPr bwMode="auto">
            <a:xfrm>
              <a:off x="76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3" name="Rectangle 112"/>
            <p:cNvSpPr>
              <a:spLocks noChangeArrowheads="1"/>
            </p:cNvSpPr>
            <p:nvPr/>
          </p:nvSpPr>
          <p:spPr bwMode="auto">
            <a:xfrm>
              <a:off x="81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4" name="Rectangle 113"/>
            <p:cNvSpPr>
              <a:spLocks noChangeArrowheads="1"/>
            </p:cNvSpPr>
            <p:nvPr/>
          </p:nvSpPr>
          <p:spPr bwMode="auto">
            <a:xfrm>
              <a:off x="86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5" name="Rectangle 114"/>
            <p:cNvSpPr>
              <a:spLocks noChangeArrowheads="1"/>
            </p:cNvSpPr>
            <p:nvPr/>
          </p:nvSpPr>
          <p:spPr bwMode="auto">
            <a:xfrm>
              <a:off x="91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6" name="Rectangle 115"/>
            <p:cNvSpPr>
              <a:spLocks noChangeArrowheads="1"/>
            </p:cNvSpPr>
            <p:nvPr/>
          </p:nvSpPr>
          <p:spPr bwMode="auto">
            <a:xfrm>
              <a:off x="96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7" name="Rectangle 116"/>
            <p:cNvSpPr>
              <a:spLocks noChangeArrowheads="1"/>
            </p:cNvSpPr>
            <p:nvPr/>
          </p:nvSpPr>
          <p:spPr bwMode="auto">
            <a:xfrm>
              <a:off x="100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8" name="Rectangle 117"/>
            <p:cNvSpPr>
              <a:spLocks noChangeArrowheads="1"/>
            </p:cNvSpPr>
            <p:nvPr/>
          </p:nvSpPr>
          <p:spPr bwMode="auto">
            <a:xfrm>
              <a:off x="52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99" name="Rectangle 118"/>
            <p:cNvSpPr>
              <a:spLocks noChangeArrowheads="1"/>
            </p:cNvSpPr>
            <p:nvPr/>
          </p:nvSpPr>
          <p:spPr bwMode="auto">
            <a:xfrm>
              <a:off x="57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0" name="Rectangle 119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1" name="Rectangle 120"/>
            <p:cNvSpPr>
              <a:spLocks noChangeArrowheads="1"/>
            </p:cNvSpPr>
            <p:nvPr/>
          </p:nvSpPr>
          <p:spPr bwMode="auto">
            <a:xfrm>
              <a:off x="67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2" name="Rectangle 121"/>
            <p:cNvSpPr>
              <a:spLocks noChangeArrowheads="1"/>
            </p:cNvSpPr>
            <p:nvPr/>
          </p:nvSpPr>
          <p:spPr bwMode="auto">
            <a:xfrm>
              <a:off x="72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3" name="Rectangle 122"/>
            <p:cNvSpPr>
              <a:spLocks noChangeArrowheads="1"/>
            </p:cNvSpPr>
            <p:nvPr/>
          </p:nvSpPr>
          <p:spPr bwMode="auto">
            <a:xfrm>
              <a:off x="76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4" name="Rectangle 123"/>
            <p:cNvSpPr>
              <a:spLocks noChangeArrowheads="1"/>
            </p:cNvSpPr>
            <p:nvPr/>
          </p:nvSpPr>
          <p:spPr bwMode="auto">
            <a:xfrm>
              <a:off x="81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5" name="Rectangle 124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6" name="Rectangle 125"/>
            <p:cNvSpPr>
              <a:spLocks noChangeArrowheads="1"/>
            </p:cNvSpPr>
            <p:nvPr/>
          </p:nvSpPr>
          <p:spPr bwMode="auto">
            <a:xfrm>
              <a:off x="91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7" name="Rectangle 126"/>
            <p:cNvSpPr>
              <a:spLocks noChangeArrowheads="1"/>
            </p:cNvSpPr>
            <p:nvPr/>
          </p:nvSpPr>
          <p:spPr bwMode="auto">
            <a:xfrm>
              <a:off x="96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8" name="Rectangle 127"/>
            <p:cNvSpPr>
              <a:spLocks noChangeArrowheads="1"/>
            </p:cNvSpPr>
            <p:nvPr/>
          </p:nvSpPr>
          <p:spPr bwMode="auto">
            <a:xfrm>
              <a:off x="100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09" name="Rectangle 128"/>
            <p:cNvSpPr>
              <a:spLocks noChangeArrowheads="1"/>
            </p:cNvSpPr>
            <p:nvPr/>
          </p:nvSpPr>
          <p:spPr bwMode="auto">
            <a:xfrm>
              <a:off x="52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0" name="Rectangle 129"/>
            <p:cNvSpPr>
              <a:spLocks noChangeArrowheads="1"/>
            </p:cNvSpPr>
            <p:nvPr/>
          </p:nvSpPr>
          <p:spPr bwMode="auto">
            <a:xfrm>
              <a:off x="57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1" name="Rectangle 130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2" name="Rectangle 131"/>
            <p:cNvSpPr>
              <a:spLocks noChangeArrowheads="1"/>
            </p:cNvSpPr>
            <p:nvPr/>
          </p:nvSpPr>
          <p:spPr bwMode="auto">
            <a:xfrm>
              <a:off x="67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3" name="Rectangle 132"/>
            <p:cNvSpPr>
              <a:spLocks noChangeArrowheads="1"/>
            </p:cNvSpPr>
            <p:nvPr/>
          </p:nvSpPr>
          <p:spPr bwMode="auto">
            <a:xfrm>
              <a:off x="72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4" name="Rectangle 133"/>
            <p:cNvSpPr>
              <a:spLocks noChangeArrowheads="1"/>
            </p:cNvSpPr>
            <p:nvPr/>
          </p:nvSpPr>
          <p:spPr bwMode="auto">
            <a:xfrm>
              <a:off x="76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5" name="Rectangle 134"/>
            <p:cNvSpPr>
              <a:spLocks noChangeArrowheads="1"/>
            </p:cNvSpPr>
            <p:nvPr/>
          </p:nvSpPr>
          <p:spPr bwMode="auto">
            <a:xfrm>
              <a:off x="81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6" name="Rectangle 135"/>
            <p:cNvSpPr>
              <a:spLocks noChangeArrowheads="1"/>
            </p:cNvSpPr>
            <p:nvPr/>
          </p:nvSpPr>
          <p:spPr bwMode="auto">
            <a:xfrm>
              <a:off x="86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7" name="Rectangle 136"/>
            <p:cNvSpPr>
              <a:spLocks noChangeArrowheads="1"/>
            </p:cNvSpPr>
            <p:nvPr/>
          </p:nvSpPr>
          <p:spPr bwMode="auto">
            <a:xfrm>
              <a:off x="91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8" name="Rectangle 137"/>
            <p:cNvSpPr>
              <a:spLocks noChangeArrowheads="1"/>
            </p:cNvSpPr>
            <p:nvPr/>
          </p:nvSpPr>
          <p:spPr bwMode="auto">
            <a:xfrm>
              <a:off x="96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19" name="Rectangle 138"/>
            <p:cNvSpPr>
              <a:spLocks noChangeArrowheads="1"/>
            </p:cNvSpPr>
            <p:nvPr/>
          </p:nvSpPr>
          <p:spPr bwMode="auto">
            <a:xfrm>
              <a:off x="100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0" name="Rectangle 139"/>
            <p:cNvSpPr>
              <a:spLocks noChangeArrowheads="1"/>
            </p:cNvSpPr>
            <p:nvPr/>
          </p:nvSpPr>
          <p:spPr bwMode="auto">
            <a:xfrm>
              <a:off x="52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1" name="Rectangle 140"/>
            <p:cNvSpPr>
              <a:spLocks noChangeArrowheads="1"/>
            </p:cNvSpPr>
            <p:nvPr/>
          </p:nvSpPr>
          <p:spPr bwMode="auto">
            <a:xfrm>
              <a:off x="57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2" name="Rectangle 141"/>
            <p:cNvSpPr>
              <a:spLocks noChangeArrowheads="1"/>
            </p:cNvSpPr>
            <p:nvPr/>
          </p:nvSpPr>
          <p:spPr bwMode="auto">
            <a:xfrm>
              <a:off x="62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3" name="Rectangle 142"/>
            <p:cNvSpPr>
              <a:spLocks noChangeArrowheads="1"/>
            </p:cNvSpPr>
            <p:nvPr/>
          </p:nvSpPr>
          <p:spPr bwMode="auto">
            <a:xfrm>
              <a:off x="67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4" name="Rectangle 143"/>
            <p:cNvSpPr>
              <a:spLocks noChangeArrowheads="1"/>
            </p:cNvSpPr>
            <p:nvPr/>
          </p:nvSpPr>
          <p:spPr bwMode="auto">
            <a:xfrm>
              <a:off x="72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5" name="Rectangle 144"/>
            <p:cNvSpPr>
              <a:spLocks noChangeArrowheads="1"/>
            </p:cNvSpPr>
            <p:nvPr/>
          </p:nvSpPr>
          <p:spPr bwMode="auto">
            <a:xfrm>
              <a:off x="76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6" name="Rectangle 145"/>
            <p:cNvSpPr>
              <a:spLocks noChangeArrowheads="1"/>
            </p:cNvSpPr>
            <p:nvPr/>
          </p:nvSpPr>
          <p:spPr bwMode="auto">
            <a:xfrm>
              <a:off x="81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7" name="Rectangle 146"/>
            <p:cNvSpPr>
              <a:spLocks noChangeArrowheads="1"/>
            </p:cNvSpPr>
            <p:nvPr/>
          </p:nvSpPr>
          <p:spPr bwMode="auto">
            <a:xfrm>
              <a:off x="86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8" name="Rectangle 147"/>
            <p:cNvSpPr>
              <a:spLocks noChangeArrowheads="1"/>
            </p:cNvSpPr>
            <p:nvPr/>
          </p:nvSpPr>
          <p:spPr bwMode="auto">
            <a:xfrm>
              <a:off x="91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29" name="Rectangle 148"/>
            <p:cNvSpPr>
              <a:spLocks noChangeArrowheads="1"/>
            </p:cNvSpPr>
            <p:nvPr/>
          </p:nvSpPr>
          <p:spPr bwMode="auto">
            <a:xfrm>
              <a:off x="96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0" name="Rectangle 149"/>
            <p:cNvSpPr>
              <a:spLocks noChangeArrowheads="1"/>
            </p:cNvSpPr>
            <p:nvPr/>
          </p:nvSpPr>
          <p:spPr bwMode="auto">
            <a:xfrm>
              <a:off x="100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1" name="Rectangle 150"/>
            <p:cNvSpPr>
              <a:spLocks noChangeArrowheads="1"/>
            </p:cNvSpPr>
            <p:nvPr/>
          </p:nvSpPr>
          <p:spPr bwMode="auto">
            <a:xfrm>
              <a:off x="52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2" name="Rectangle 151"/>
            <p:cNvSpPr>
              <a:spLocks noChangeArrowheads="1"/>
            </p:cNvSpPr>
            <p:nvPr/>
          </p:nvSpPr>
          <p:spPr bwMode="auto">
            <a:xfrm>
              <a:off x="57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3" name="Rectangle 152"/>
            <p:cNvSpPr>
              <a:spLocks noChangeArrowheads="1"/>
            </p:cNvSpPr>
            <p:nvPr/>
          </p:nvSpPr>
          <p:spPr bwMode="auto">
            <a:xfrm>
              <a:off x="62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4" name="Rectangle 153"/>
            <p:cNvSpPr>
              <a:spLocks noChangeArrowheads="1"/>
            </p:cNvSpPr>
            <p:nvPr/>
          </p:nvSpPr>
          <p:spPr bwMode="auto">
            <a:xfrm>
              <a:off x="67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5" name="Rectangle 154"/>
            <p:cNvSpPr>
              <a:spLocks noChangeArrowheads="1"/>
            </p:cNvSpPr>
            <p:nvPr/>
          </p:nvSpPr>
          <p:spPr bwMode="auto">
            <a:xfrm>
              <a:off x="72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6" name="Rectangle 155"/>
            <p:cNvSpPr>
              <a:spLocks noChangeArrowheads="1"/>
            </p:cNvSpPr>
            <p:nvPr/>
          </p:nvSpPr>
          <p:spPr bwMode="auto">
            <a:xfrm>
              <a:off x="76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7" name="Rectangle 156"/>
            <p:cNvSpPr>
              <a:spLocks noChangeArrowheads="1"/>
            </p:cNvSpPr>
            <p:nvPr/>
          </p:nvSpPr>
          <p:spPr bwMode="auto">
            <a:xfrm>
              <a:off x="81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8" name="Rectangle 157"/>
            <p:cNvSpPr>
              <a:spLocks noChangeArrowheads="1"/>
            </p:cNvSpPr>
            <p:nvPr/>
          </p:nvSpPr>
          <p:spPr bwMode="auto">
            <a:xfrm>
              <a:off x="86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39" name="Rectangle 158"/>
            <p:cNvSpPr>
              <a:spLocks noChangeArrowheads="1"/>
            </p:cNvSpPr>
            <p:nvPr/>
          </p:nvSpPr>
          <p:spPr bwMode="auto">
            <a:xfrm>
              <a:off x="91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0" name="Rectangle 159"/>
            <p:cNvSpPr>
              <a:spLocks noChangeArrowheads="1"/>
            </p:cNvSpPr>
            <p:nvPr/>
          </p:nvSpPr>
          <p:spPr bwMode="auto">
            <a:xfrm>
              <a:off x="96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1" name="Rectangle 160"/>
            <p:cNvSpPr>
              <a:spLocks noChangeArrowheads="1"/>
            </p:cNvSpPr>
            <p:nvPr/>
          </p:nvSpPr>
          <p:spPr bwMode="auto">
            <a:xfrm>
              <a:off x="100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2" name="Rectangle 161"/>
            <p:cNvSpPr>
              <a:spLocks noChangeArrowheads="1"/>
            </p:cNvSpPr>
            <p:nvPr/>
          </p:nvSpPr>
          <p:spPr bwMode="auto">
            <a:xfrm>
              <a:off x="52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3" name="Rectangle 162"/>
            <p:cNvSpPr>
              <a:spLocks noChangeArrowheads="1"/>
            </p:cNvSpPr>
            <p:nvPr/>
          </p:nvSpPr>
          <p:spPr bwMode="auto">
            <a:xfrm>
              <a:off x="57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4" name="Rectangle 163"/>
            <p:cNvSpPr>
              <a:spLocks noChangeArrowheads="1"/>
            </p:cNvSpPr>
            <p:nvPr/>
          </p:nvSpPr>
          <p:spPr bwMode="auto">
            <a:xfrm>
              <a:off x="62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5" name="Rectangle 164"/>
            <p:cNvSpPr>
              <a:spLocks noChangeArrowheads="1"/>
            </p:cNvSpPr>
            <p:nvPr/>
          </p:nvSpPr>
          <p:spPr bwMode="auto">
            <a:xfrm>
              <a:off x="67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6" name="Rectangle 165"/>
            <p:cNvSpPr>
              <a:spLocks noChangeArrowheads="1"/>
            </p:cNvSpPr>
            <p:nvPr/>
          </p:nvSpPr>
          <p:spPr bwMode="auto">
            <a:xfrm>
              <a:off x="72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7" name="Rectangle 166"/>
            <p:cNvSpPr>
              <a:spLocks noChangeArrowheads="1"/>
            </p:cNvSpPr>
            <p:nvPr/>
          </p:nvSpPr>
          <p:spPr bwMode="auto">
            <a:xfrm>
              <a:off x="76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8" name="Rectangle 167"/>
            <p:cNvSpPr>
              <a:spLocks noChangeArrowheads="1"/>
            </p:cNvSpPr>
            <p:nvPr/>
          </p:nvSpPr>
          <p:spPr bwMode="auto">
            <a:xfrm>
              <a:off x="81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49" name="Rectangle 168"/>
            <p:cNvSpPr>
              <a:spLocks noChangeArrowheads="1"/>
            </p:cNvSpPr>
            <p:nvPr/>
          </p:nvSpPr>
          <p:spPr bwMode="auto">
            <a:xfrm>
              <a:off x="86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0" name="Rectangle 169"/>
            <p:cNvSpPr>
              <a:spLocks noChangeArrowheads="1"/>
            </p:cNvSpPr>
            <p:nvPr/>
          </p:nvSpPr>
          <p:spPr bwMode="auto">
            <a:xfrm>
              <a:off x="91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1" name="Rectangle 170"/>
            <p:cNvSpPr>
              <a:spLocks noChangeArrowheads="1"/>
            </p:cNvSpPr>
            <p:nvPr/>
          </p:nvSpPr>
          <p:spPr bwMode="auto">
            <a:xfrm>
              <a:off x="96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2" name="Rectangle 171"/>
            <p:cNvSpPr>
              <a:spLocks noChangeArrowheads="1"/>
            </p:cNvSpPr>
            <p:nvPr/>
          </p:nvSpPr>
          <p:spPr bwMode="auto">
            <a:xfrm>
              <a:off x="100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3" name="Rectangle 172"/>
            <p:cNvSpPr>
              <a:spLocks noChangeArrowheads="1"/>
            </p:cNvSpPr>
            <p:nvPr/>
          </p:nvSpPr>
          <p:spPr bwMode="auto">
            <a:xfrm>
              <a:off x="52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4" name="Rectangle 173"/>
            <p:cNvSpPr>
              <a:spLocks noChangeArrowheads="1"/>
            </p:cNvSpPr>
            <p:nvPr/>
          </p:nvSpPr>
          <p:spPr bwMode="auto">
            <a:xfrm>
              <a:off x="57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5" name="Rectangle 174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6" name="Rectangle 175"/>
            <p:cNvSpPr>
              <a:spLocks noChangeArrowheads="1"/>
            </p:cNvSpPr>
            <p:nvPr/>
          </p:nvSpPr>
          <p:spPr bwMode="auto">
            <a:xfrm>
              <a:off x="67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7" name="Rectangle 176"/>
            <p:cNvSpPr>
              <a:spLocks noChangeArrowheads="1"/>
            </p:cNvSpPr>
            <p:nvPr/>
          </p:nvSpPr>
          <p:spPr bwMode="auto">
            <a:xfrm>
              <a:off x="72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8" name="Rectangle 177"/>
            <p:cNvSpPr>
              <a:spLocks noChangeArrowheads="1"/>
            </p:cNvSpPr>
            <p:nvPr/>
          </p:nvSpPr>
          <p:spPr bwMode="auto">
            <a:xfrm>
              <a:off x="76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59" name="Rectangle 178"/>
            <p:cNvSpPr>
              <a:spLocks noChangeArrowheads="1"/>
            </p:cNvSpPr>
            <p:nvPr/>
          </p:nvSpPr>
          <p:spPr bwMode="auto">
            <a:xfrm>
              <a:off x="81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0" name="Rectangle 179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1" name="Rectangle 180"/>
            <p:cNvSpPr>
              <a:spLocks noChangeArrowheads="1"/>
            </p:cNvSpPr>
            <p:nvPr/>
          </p:nvSpPr>
          <p:spPr bwMode="auto">
            <a:xfrm>
              <a:off x="91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2" name="Rectangle 181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3" name="Rectangle 182"/>
            <p:cNvSpPr>
              <a:spLocks noChangeArrowheads="1"/>
            </p:cNvSpPr>
            <p:nvPr/>
          </p:nvSpPr>
          <p:spPr bwMode="auto">
            <a:xfrm>
              <a:off x="100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4" name="Rectangle 183"/>
            <p:cNvSpPr>
              <a:spLocks noChangeArrowheads="1"/>
            </p:cNvSpPr>
            <p:nvPr/>
          </p:nvSpPr>
          <p:spPr bwMode="auto">
            <a:xfrm>
              <a:off x="105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5" name="Rectangle 184"/>
            <p:cNvSpPr>
              <a:spLocks noChangeArrowheads="1"/>
            </p:cNvSpPr>
            <p:nvPr/>
          </p:nvSpPr>
          <p:spPr bwMode="auto">
            <a:xfrm>
              <a:off x="110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6" name="Rectangle 185"/>
            <p:cNvSpPr>
              <a:spLocks noChangeArrowheads="1"/>
            </p:cNvSpPr>
            <p:nvPr/>
          </p:nvSpPr>
          <p:spPr bwMode="auto">
            <a:xfrm>
              <a:off x="115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7" name="Rectangle 186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8" name="Rectangle 187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69" name="Rectangle 188"/>
            <p:cNvSpPr>
              <a:spLocks noChangeArrowheads="1"/>
            </p:cNvSpPr>
            <p:nvPr/>
          </p:nvSpPr>
          <p:spPr bwMode="auto">
            <a:xfrm>
              <a:off x="129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0" name="Rectangle 189"/>
            <p:cNvSpPr>
              <a:spLocks noChangeArrowheads="1"/>
            </p:cNvSpPr>
            <p:nvPr/>
          </p:nvSpPr>
          <p:spPr bwMode="auto">
            <a:xfrm>
              <a:off x="134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1" name="Rectangle 190"/>
            <p:cNvSpPr>
              <a:spLocks noChangeArrowheads="1"/>
            </p:cNvSpPr>
            <p:nvPr/>
          </p:nvSpPr>
          <p:spPr bwMode="auto">
            <a:xfrm>
              <a:off x="139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2" name="Rectangle 191"/>
            <p:cNvSpPr>
              <a:spLocks noChangeArrowheads="1"/>
            </p:cNvSpPr>
            <p:nvPr/>
          </p:nvSpPr>
          <p:spPr bwMode="auto">
            <a:xfrm>
              <a:off x="144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3" name="Rectangle 192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4" name="Rectangle 193"/>
            <p:cNvSpPr>
              <a:spLocks noChangeArrowheads="1"/>
            </p:cNvSpPr>
            <p:nvPr/>
          </p:nvSpPr>
          <p:spPr bwMode="auto">
            <a:xfrm>
              <a:off x="153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5" name="Rectangle 194"/>
            <p:cNvSpPr>
              <a:spLocks noChangeArrowheads="1"/>
            </p:cNvSpPr>
            <p:nvPr/>
          </p:nvSpPr>
          <p:spPr bwMode="auto">
            <a:xfrm>
              <a:off x="105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6" name="Rectangle 195"/>
            <p:cNvSpPr>
              <a:spLocks noChangeArrowheads="1"/>
            </p:cNvSpPr>
            <p:nvPr/>
          </p:nvSpPr>
          <p:spPr bwMode="auto">
            <a:xfrm>
              <a:off x="110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7" name="Rectangle 196"/>
            <p:cNvSpPr>
              <a:spLocks noChangeArrowheads="1"/>
            </p:cNvSpPr>
            <p:nvPr/>
          </p:nvSpPr>
          <p:spPr bwMode="auto">
            <a:xfrm>
              <a:off x="115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8" name="Rectangle 197"/>
            <p:cNvSpPr>
              <a:spLocks noChangeArrowheads="1"/>
            </p:cNvSpPr>
            <p:nvPr/>
          </p:nvSpPr>
          <p:spPr bwMode="auto">
            <a:xfrm>
              <a:off x="120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79" name="Rectangle 198"/>
            <p:cNvSpPr>
              <a:spLocks noChangeArrowheads="1"/>
            </p:cNvSpPr>
            <p:nvPr/>
          </p:nvSpPr>
          <p:spPr bwMode="auto">
            <a:xfrm>
              <a:off x="124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0" name="Rectangle 199"/>
            <p:cNvSpPr>
              <a:spLocks noChangeArrowheads="1"/>
            </p:cNvSpPr>
            <p:nvPr/>
          </p:nvSpPr>
          <p:spPr bwMode="auto">
            <a:xfrm>
              <a:off x="129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1" name="Rectangle 200"/>
            <p:cNvSpPr>
              <a:spLocks noChangeArrowheads="1"/>
            </p:cNvSpPr>
            <p:nvPr/>
          </p:nvSpPr>
          <p:spPr bwMode="auto">
            <a:xfrm>
              <a:off x="134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2" name="Rectangle 201"/>
            <p:cNvSpPr>
              <a:spLocks noChangeArrowheads="1"/>
            </p:cNvSpPr>
            <p:nvPr/>
          </p:nvSpPr>
          <p:spPr bwMode="auto">
            <a:xfrm>
              <a:off x="139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3" name="Rectangle 202"/>
            <p:cNvSpPr>
              <a:spLocks noChangeArrowheads="1"/>
            </p:cNvSpPr>
            <p:nvPr/>
          </p:nvSpPr>
          <p:spPr bwMode="auto">
            <a:xfrm>
              <a:off x="144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4" name="Rectangle 203"/>
            <p:cNvSpPr>
              <a:spLocks noChangeArrowheads="1"/>
            </p:cNvSpPr>
            <p:nvPr/>
          </p:nvSpPr>
          <p:spPr bwMode="auto">
            <a:xfrm>
              <a:off x="148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5" name="Rectangle 204"/>
            <p:cNvSpPr>
              <a:spLocks noChangeArrowheads="1"/>
            </p:cNvSpPr>
            <p:nvPr/>
          </p:nvSpPr>
          <p:spPr bwMode="auto">
            <a:xfrm>
              <a:off x="153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6" name="Rectangle 205"/>
            <p:cNvSpPr>
              <a:spLocks noChangeArrowheads="1"/>
            </p:cNvSpPr>
            <p:nvPr/>
          </p:nvSpPr>
          <p:spPr bwMode="auto">
            <a:xfrm>
              <a:off x="105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7" name="Rectangle 206"/>
            <p:cNvSpPr>
              <a:spLocks noChangeArrowheads="1"/>
            </p:cNvSpPr>
            <p:nvPr/>
          </p:nvSpPr>
          <p:spPr bwMode="auto">
            <a:xfrm>
              <a:off x="110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8" name="Rectangle 207"/>
            <p:cNvSpPr>
              <a:spLocks noChangeArrowheads="1"/>
            </p:cNvSpPr>
            <p:nvPr/>
          </p:nvSpPr>
          <p:spPr bwMode="auto">
            <a:xfrm>
              <a:off x="115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89" name="Rectangle 208"/>
            <p:cNvSpPr>
              <a:spLocks noChangeArrowheads="1"/>
            </p:cNvSpPr>
            <p:nvPr/>
          </p:nvSpPr>
          <p:spPr bwMode="auto">
            <a:xfrm>
              <a:off x="120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0" name="Rectangle 209"/>
            <p:cNvSpPr>
              <a:spLocks noChangeArrowheads="1"/>
            </p:cNvSpPr>
            <p:nvPr/>
          </p:nvSpPr>
          <p:spPr bwMode="auto">
            <a:xfrm>
              <a:off x="124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1" name="Rectangle 210"/>
            <p:cNvSpPr>
              <a:spLocks noChangeArrowheads="1"/>
            </p:cNvSpPr>
            <p:nvPr/>
          </p:nvSpPr>
          <p:spPr bwMode="auto">
            <a:xfrm>
              <a:off x="129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2" name="Rectangle 211"/>
            <p:cNvSpPr>
              <a:spLocks noChangeArrowheads="1"/>
            </p:cNvSpPr>
            <p:nvPr/>
          </p:nvSpPr>
          <p:spPr bwMode="auto">
            <a:xfrm>
              <a:off x="134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3" name="Rectangle 212"/>
            <p:cNvSpPr>
              <a:spLocks noChangeArrowheads="1"/>
            </p:cNvSpPr>
            <p:nvPr/>
          </p:nvSpPr>
          <p:spPr bwMode="auto">
            <a:xfrm>
              <a:off x="139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4" name="Rectangle 213"/>
            <p:cNvSpPr>
              <a:spLocks noChangeArrowheads="1"/>
            </p:cNvSpPr>
            <p:nvPr/>
          </p:nvSpPr>
          <p:spPr bwMode="auto">
            <a:xfrm>
              <a:off x="144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5" name="Rectangle 214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6" name="Rectangle 215"/>
            <p:cNvSpPr>
              <a:spLocks noChangeArrowheads="1"/>
            </p:cNvSpPr>
            <p:nvPr/>
          </p:nvSpPr>
          <p:spPr bwMode="auto">
            <a:xfrm>
              <a:off x="153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7" name="Rectangle 216"/>
            <p:cNvSpPr>
              <a:spLocks noChangeArrowheads="1"/>
            </p:cNvSpPr>
            <p:nvPr/>
          </p:nvSpPr>
          <p:spPr bwMode="auto">
            <a:xfrm>
              <a:off x="105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8" name="Rectangle 217"/>
            <p:cNvSpPr>
              <a:spLocks noChangeArrowheads="1"/>
            </p:cNvSpPr>
            <p:nvPr/>
          </p:nvSpPr>
          <p:spPr bwMode="auto">
            <a:xfrm>
              <a:off x="110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999" name="Rectangle 218"/>
            <p:cNvSpPr>
              <a:spLocks noChangeArrowheads="1"/>
            </p:cNvSpPr>
            <p:nvPr/>
          </p:nvSpPr>
          <p:spPr bwMode="auto">
            <a:xfrm>
              <a:off x="115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0" name="Rectangle 219"/>
            <p:cNvSpPr>
              <a:spLocks noChangeArrowheads="1"/>
            </p:cNvSpPr>
            <p:nvPr/>
          </p:nvSpPr>
          <p:spPr bwMode="auto">
            <a:xfrm>
              <a:off x="120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1" name="Rectangle 220"/>
            <p:cNvSpPr>
              <a:spLocks noChangeArrowheads="1"/>
            </p:cNvSpPr>
            <p:nvPr/>
          </p:nvSpPr>
          <p:spPr bwMode="auto">
            <a:xfrm>
              <a:off x="124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2" name="Rectangle 221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3" name="Rectangle 222"/>
            <p:cNvSpPr>
              <a:spLocks noChangeArrowheads="1"/>
            </p:cNvSpPr>
            <p:nvPr/>
          </p:nvSpPr>
          <p:spPr bwMode="auto">
            <a:xfrm>
              <a:off x="134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4" name="Rectangle 223"/>
            <p:cNvSpPr>
              <a:spLocks noChangeArrowheads="1"/>
            </p:cNvSpPr>
            <p:nvPr/>
          </p:nvSpPr>
          <p:spPr bwMode="auto">
            <a:xfrm>
              <a:off x="139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5" name="Rectangle 224"/>
            <p:cNvSpPr>
              <a:spLocks noChangeArrowheads="1"/>
            </p:cNvSpPr>
            <p:nvPr/>
          </p:nvSpPr>
          <p:spPr bwMode="auto">
            <a:xfrm>
              <a:off x="144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6" name="Rectangle 225"/>
            <p:cNvSpPr>
              <a:spLocks noChangeArrowheads="1"/>
            </p:cNvSpPr>
            <p:nvPr/>
          </p:nvSpPr>
          <p:spPr bwMode="auto">
            <a:xfrm>
              <a:off x="148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7" name="Rectangle 226"/>
            <p:cNvSpPr>
              <a:spLocks noChangeArrowheads="1"/>
            </p:cNvSpPr>
            <p:nvPr/>
          </p:nvSpPr>
          <p:spPr bwMode="auto">
            <a:xfrm>
              <a:off x="153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8" name="Rectangle 227"/>
            <p:cNvSpPr>
              <a:spLocks noChangeArrowheads="1"/>
            </p:cNvSpPr>
            <p:nvPr/>
          </p:nvSpPr>
          <p:spPr bwMode="auto">
            <a:xfrm>
              <a:off x="105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09" name="Rectangle 228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0" name="Rectangle 229"/>
            <p:cNvSpPr>
              <a:spLocks noChangeArrowheads="1"/>
            </p:cNvSpPr>
            <p:nvPr/>
          </p:nvSpPr>
          <p:spPr bwMode="auto">
            <a:xfrm>
              <a:off x="115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1" name="Rectangle 230"/>
            <p:cNvSpPr>
              <a:spLocks noChangeArrowheads="1"/>
            </p:cNvSpPr>
            <p:nvPr/>
          </p:nvSpPr>
          <p:spPr bwMode="auto">
            <a:xfrm>
              <a:off x="120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2" name="Rectangle 231"/>
            <p:cNvSpPr>
              <a:spLocks noChangeArrowheads="1"/>
            </p:cNvSpPr>
            <p:nvPr/>
          </p:nvSpPr>
          <p:spPr bwMode="auto">
            <a:xfrm>
              <a:off x="124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3" name="Rectangle 232"/>
            <p:cNvSpPr>
              <a:spLocks noChangeArrowheads="1"/>
            </p:cNvSpPr>
            <p:nvPr/>
          </p:nvSpPr>
          <p:spPr bwMode="auto">
            <a:xfrm>
              <a:off x="129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4" name="Rectangle 233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5" name="Rectangle 234"/>
            <p:cNvSpPr>
              <a:spLocks noChangeArrowheads="1"/>
            </p:cNvSpPr>
            <p:nvPr/>
          </p:nvSpPr>
          <p:spPr bwMode="auto">
            <a:xfrm>
              <a:off x="139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6" name="Rectangle 235"/>
            <p:cNvSpPr>
              <a:spLocks noChangeArrowheads="1"/>
            </p:cNvSpPr>
            <p:nvPr/>
          </p:nvSpPr>
          <p:spPr bwMode="auto">
            <a:xfrm>
              <a:off x="144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7" name="Rectangle 236"/>
            <p:cNvSpPr>
              <a:spLocks noChangeArrowheads="1"/>
            </p:cNvSpPr>
            <p:nvPr/>
          </p:nvSpPr>
          <p:spPr bwMode="auto">
            <a:xfrm>
              <a:off x="148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8" name="Rectangle 237"/>
            <p:cNvSpPr>
              <a:spLocks noChangeArrowheads="1"/>
            </p:cNvSpPr>
            <p:nvPr/>
          </p:nvSpPr>
          <p:spPr bwMode="auto">
            <a:xfrm>
              <a:off x="153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19" name="Rectangle 238"/>
            <p:cNvSpPr>
              <a:spLocks noChangeArrowheads="1"/>
            </p:cNvSpPr>
            <p:nvPr/>
          </p:nvSpPr>
          <p:spPr bwMode="auto">
            <a:xfrm>
              <a:off x="105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0" name="Rectangle 239"/>
            <p:cNvSpPr>
              <a:spLocks noChangeArrowheads="1"/>
            </p:cNvSpPr>
            <p:nvPr/>
          </p:nvSpPr>
          <p:spPr bwMode="auto">
            <a:xfrm>
              <a:off x="110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1" name="Rectangle 240"/>
            <p:cNvSpPr>
              <a:spLocks noChangeArrowheads="1"/>
            </p:cNvSpPr>
            <p:nvPr/>
          </p:nvSpPr>
          <p:spPr bwMode="auto">
            <a:xfrm>
              <a:off x="115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2" name="Rectangle 241"/>
            <p:cNvSpPr>
              <a:spLocks noChangeArrowheads="1"/>
            </p:cNvSpPr>
            <p:nvPr/>
          </p:nvSpPr>
          <p:spPr bwMode="auto">
            <a:xfrm>
              <a:off x="120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3" name="Rectangle 242"/>
            <p:cNvSpPr>
              <a:spLocks noChangeArrowheads="1"/>
            </p:cNvSpPr>
            <p:nvPr/>
          </p:nvSpPr>
          <p:spPr bwMode="auto">
            <a:xfrm>
              <a:off x="124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4" name="Rectangle 243"/>
            <p:cNvSpPr>
              <a:spLocks noChangeArrowheads="1"/>
            </p:cNvSpPr>
            <p:nvPr/>
          </p:nvSpPr>
          <p:spPr bwMode="auto">
            <a:xfrm>
              <a:off x="129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5" name="Rectangle 244"/>
            <p:cNvSpPr>
              <a:spLocks noChangeArrowheads="1"/>
            </p:cNvSpPr>
            <p:nvPr/>
          </p:nvSpPr>
          <p:spPr bwMode="auto">
            <a:xfrm>
              <a:off x="134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6" name="Rectangle 245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7" name="Rectangle 246"/>
            <p:cNvSpPr>
              <a:spLocks noChangeArrowheads="1"/>
            </p:cNvSpPr>
            <p:nvPr/>
          </p:nvSpPr>
          <p:spPr bwMode="auto">
            <a:xfrm>
              <a:off x="144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8" name="Rectangle 247"/>
            <p:cNvSpPr>
              <a:spLocks noChangeArrowheads="1"/>
            </p:cNvSpPr>
            <p:nvPr/>
          </p:nvSpPr>
          <p:spPr bwMode="auto">
            <a:xfrm>
              <a:off x="148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29" name="Rectangle 248"/>
            <p:cNvSpPr>
              <a:spLocks noChangeArrowheads="1"/>
            </p:cNvSpPr>
            <p:nvPr/>
          </p:nvSpPr>
          <p:spPr bwMode="auto">
            <a:xfrm>
              <a:off x="153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0" name="Rectangle 249"/>
            <p:cNvSpPr>
              <a:spLocks noChangeArrowheads="1"/>
            </p:cNvSpPr>
            <p:nvPr/>
          </p:nvSpPr>
          <p:spPr bwMode="auto">
            <a:xfrm>
              <a:off x="105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1" name="Rectangle 250"/>
            <p:cNvSpPr>
              <a:spLocks noChangeArrowheads="1"/>
            </p:cNvSpPr>
            <p:nvPr/>
          </p:nvSpPr>
          <p:spPr bwMode="auto">
            <a:xfrm>
              <a:off x="110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2" name="Rectangle 251"/>
            <p:cNvSpPr>
              <a:spLocks noChangeArrowheads="1"/>
            </p:cNvSpPr>
            <p:nvPr/>
          </p:nvSpPr>
          <p:spPr bwMode="auto">
            <a:xfrm>
              <a:off x="115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3" name="Rectangle 252"/>
            <p:cNvSpPr>
              <a:spLocks noChangeArrowheads="1"/>
            </p:cNvSpPr>
            <p:nvPr/>
          </p:nvSpPr>
          <p:spPr bwMode="auto">
            <a:xfrm>
              <a:off x="120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4" name="Rectangle 253"/>
            <p:cNvSpPr>
              <a:spLocks noChangeArrowheads="1"/>
            </p:cNvSpPr>
            <p:nvPr/>
          </p:nvSpPr>
          <p:spPr bwMode="auto">
            <a:xfrm>
              <a:off x="124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5" name="Rectangle 254"/>
            <p:cNvSpPr>
              <a:spLocks noChangeArrowheads="1"/>
            </p:cNvSpPr>
            <p:nvPr/>
          </p:nvSpPr>
          <p:spPr bwMode="auto">
            <a:xfrm>
              <a:off x="129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6" name="Rectangle 255"/>
            <p:cNvSpPr>
              <a:spLocks noChangeArrowheads="1"/>
            </p:cNvSpPr>
            <p:nvPr/>
          </p:nvSpPr>
          <p:spPr bwMode="auto">
            <a:xfrm>
              <a:off x="134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7" name="Rectangle 256"/>
            <p:cNvSpPr>
              <a:spLocks noChangeArrowheads="1"/>
            </p:cNvSpPr>
            <p:nvPr/>
          </p:nvSpPr>
          <p:spPr bwMode="auto">
            <a:xfrm>
              <a:off x="139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8" name="Rectangle 257"/>
            <p:cNvSpPr>
              <a:spLocks noChangeArrowheads="1"/>
            </p:cNvSpPr>
            <p:nvPr/>
          </p:nvSpPr>
          <p:spPr bwMode="auto">
            <a:xfrm>
              <a:off x="144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39" name="Rectangle 258"/>
            <p:cNvSpPr>
              <a:spLocks noChangeArrowheads="1"/>
            </p:cNvSpPr>
            <p:nvPr/>
          </p:nvSpPr>
          <p:spPr bwMode="auto">
            <a:xfrm>
              <a:off x="148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0" name="Rectangle 259"/>
            <p:cNvSpPr>
              <a:spLocks noChangeArrowheads="1"/>
            </p:cNvSpPr>
            <p:nvPr/>
          </p:nvSpPr>
          <p:spPr bwMode="auto">
            <a:xfrm>
              <a:off x="153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1" name="Rectangle 260"/>
            <p:cNvSpPr>
              <a:spLocks noChangeArrowheads="1"/>
            </p:cNvSpPr>
            <p:nvPr/>
          </p:nvSpPr>
          <p:spPr bwMode="auto">
            <a:xfrm>
              <a:off x="105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2" name="Rectangle 261"/>
            <p:cNvSpPr>
              <a:spLocks noChangeArrowheads="1"/>
            </p:cNvSpPr>
            <p:nvPr/>
          </p:nvSpPr>
          <p:spPr bwMode="auto">
            <a:xfrm>
              <a:off x="110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3" name="Rectangle 262"/>
            <p:cNvSpPr>
              <a:spLocks noChangeArrowheads="1"/>
            </p:cNvSpPr>
            <p:nvPr/>
          </p:nvSpPr>
          <p:spPr bwMode="auto">
            <a:xfrm>
              <a:off x="115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4" name="Rectangle 263"/>
            <p:cNvSpPr>
              <a:spLocks noChangeArrowheads="1"/>
            </p:cNvSpPr>
            <p:nvPr/>
          </p:nvSpPr>
          <p:spPr bwMode="auto">
            <a:xfrm>
              <a:off x="120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5" name="Rectangle 264"/>
            <p:cNvSpPr>
              <a:spLocks noChangeArrowheads="1"/>
            </p:cNvSpPr>
            <p:nvPr/>
          </p:nvSpPr>
          <p:spPr bwMode="auto">
            <a:xfrm>
              <a:off x="124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6" name="Rectangle 265"/>
            <p:cNvSpPr>
              <a:spLocks noChangeArrowheads="1"/>
            </p:cNvSpPr>
            <p:nvPr/>
          </p:nvSpPr>
          <p:spPr bwMode="auto">
            <a:xfrm>
              <a:off x="129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7" name="Rectangle 266"/>
            <p:cNvSpPr>
              <a:spLocks noChangeArrowheads="1"/>
            </p:cNvSpPr>
            <p:nvPr/>
          </p:nvSpPr>
          <p:spPr bwMode="auto">
            <a:xfrm>
              <a:off x="134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8" name="Rectangle 267"/>
            <p:cNvSpPr>
              <a:spLocks noChangeArrowheads="1"/>
            </p:cNvSpPr>
            <p:nvPr/>
          </p:nvSpPr>
          <p:spPr bwMode="auto">
            <a:xfrm>
              <a:off x="139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49" name="Rectangle 268"/>
            <p:cNvSpPr>
              <a:spLocks noChangeArrowheads="1"/>
            </p:cNvSpPr>
            <p:nvPr/>
          </p:nvSpPr>
          <p:spPr bwMode="auto">
            <a:xfrm>
              <a:off x="144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0" name="Rectangle 269"/>
            <p:cNvSpPr>
              <a:spLocks noChangeArrowheads="1"/>
            </p:cNvSpPr>
            <p:nvPr/>
          </p:nvSpPr>
          <p:spPr bwMode="auto">
            <a:xfrm>
              <a:off x="148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1" name="Rectangle 270"/>
            <p:cNvSpPr>
              <a:spLocks noChangeArrowheads="1"/>
            </p:cNvSpPr>
            <p:nvPr/>
          </p:nvSpPr>
          <p:spPr bwMode="auto">
            <a:xfrm>
              <a:off x="153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2" name="Rectangle 271"/>
            <p:cNvSpPr>
              <a:spLocks noChangeArrowheads="1"/>
            </p:cNvSpPr>
            <p:nvPr/>
          </p:nvSpPr>
          <p:spPr bwMode="auto">
            <a:xfrm>
              <a:off x="105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3" name="Rectangle 272"/>
            <p:cNvSpPr>
              <a:spLocks noChangeArrowheads="1"/>
            </p:cNvSpPr>
            <p:nvPr/>
          </p:nvSpPr>
          <p:spPr bwMode="auto">
            <a:xfrm>
              <a:off x="110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4" name="Rectangle 273"/>
            <p:cNvSpPr>
              <a:spLocks noChangeArrowheads="1"/>
            </p:cNvSpPr>
            <p:nvPr/>
          </p:nvSpPr>
          <p:spPr bwMode="auto">
            <a:xfrm>
              <a:off x="115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5" name="Rectangle 274"/>
            <p:cNvSpPr>
              <a:spLocks noChangeArrowheads="1"/>
            </p:cNvSpPr>
            <p:nvPr/>
          </p:nvSpPr>
          <p:spPr bwMode="auto">
            <a:xfrm>
              <a:off x="120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6" name="Rectangle 275"/>
            <p:cNvSpPr>
              <a:spLocks noChangeArrowheads="1"/>
            </p:cNvSpPr>
            <p:nvPr/>
          </p:nvSpPr>
          <p:spPr bwMode="auto">
            <a:xfrm>
              <a:off x="124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7" name="Rectangle 276"/>
            <p:cNvSpPr>
              <a:spLocks noChangeArrowheads="1"/>
            </p:cNvSpPr>
            <p:nvPr/>
          </p:nvSpPr>
          <p:spPr bwMode="auto">
            <a:xfrm>
              <a:off x="129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8" name="Rectangle 277"/>
            <p:cNvSpPr>
              <a:spLocks noChangeArrowheads="1"/>
            </p:cNvSpPr>
            <p:nvPr/>
          </p:nvSpPr>
          <p:spPr bwMode="auto">
            <a:xfrm>
              <a:off x="134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59" name="Rectangle 278"/>
            <p:cNvSpPr>
              <a:spLocks noChangeArrowheads="1"/>
            </p:cNvSpPr>
            <p:nvPr/>
          </p:nvSpPr>
          <p:spPr bwMode="auto">
            <a:xfrm>
              <a:off x="139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0" name="Rectangle 279"/>
            <p:cNvSpPr>
              <a:spLocks noChangeArrowheads="1"/>
            </p:cNvSpPr>
            <p:nvPr/>
          </p:nvSpPr>
          <p:spPr bwMode="auto">
            <a:xfrm>
              <a:off x="144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1" name="Rectangle 280"/>
            <p:cNvSpPr>
              <a:spLocks noChangeArrowheads="1"/>
            </p:cNvSpPr>
            <p:nvPr/>
          </p:nvSpPr>
          <p:spPr bwMode="auto">
            <a:xfrm>
              <a:off x="148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2" name="Rectangle 281"/>
            <p:cNvSpPr>
              <a:spLocks noChangeArrowheads="1"/>
            </p:cNvSpPr>
            <p:nvPr/>
          </p:nvSpPr>
          <p:spPr bwMode="auto">
            <a:xfrm>
              <a:off x="153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3" name="Rectangle 282"/>
            <p:cNvSpPr>
              <a:spLocks noChangeArrowheads="1"/>
            </p:cNvSpPr>
            <p:nvPr/>
          </p:nvSpPr>
          <p:spPr bwMode="auto">
            <a:xfrm>
              <a:off x="105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4" name="Rectangle 283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5" name="Rectangle 284"/>
            <p:cNvSpPr>
              <a:spLocks noChangeArrowheads="1"/>
            </p:cNvSpPr>
            <p:nvPr/>
          </p:nvSpPr>
          <p:spPr bwMode="auto">
            <a:xfrm>
              <a:off x="115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6" name="Rectangle 285"/>
            <p:cNvSpPr>
              <a:spLocks noChangeArrowheads="1"/>
            </p:cNvSpPr>
            <p:nvPr/>
          </p:nvSpPr>
          <p:spPr bwMode="auto">
            <a:xfrm>
              <a:off x="120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7" name="Rectangle 286"/>
            <p:cNvSpPr>
              <a:spLocks noChangeArrowheads="1"/>
            </p:cNvSpPr>
            <p:nvPr/>
          </p:nvSpPr>
          <p:spPr bwMode="auto">
            <a:xfrm>
              <a:off x="124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8" name="Rectangle 287"/>
            <p:cNvSpPr>
              <a:spLocks noChangeArrowheads="1"/>
            </p:cNvSpPr>
            <p:nvPr/>
          </p:nvSpPr>
          <p:spPr bwMode="auto">
            <a:xfrm>
              <a:off x="129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69" name="Rectangle 288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0" name="Rectangle 289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1" name="Rectangle 290"/>
            <p:cNvSpPr>
              <a:spLocks noChangeArrowheads="1"/>
            </p:cNvSpPr>
            <p:nvPr/>
          </p:nvSpPr>
          <p:spPr bwMode="auto">
            <a:xfrm>
              <a:off x="144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2" name="Rectangle 291"/>
            <p:cNvSpPr>
              <a:spLocks noChangeArrowheads="1"/>
            </p:cNvSpPr>
            <p:nvPr/>
          </p:nvSpPr>
          <p:spPr bwMode="auto">
            <a:xfrm>
              <a:off x="148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3" name="Rectangle 292"/>
            <p:cNvSpPr>
              <a:spLocks noChangeArrowheads="1"/>
            </p:cNvSpPr>
            <p:nvPr/>
          </p:nvSpPr>
          <p:spPr bwMode="auto">
            <a:xfrm>
              <a:off x="153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4" name="Rectangle 293"/>
            <p:cNvSpPr>
              <a:spLocks noChangeArrowheads="1"/>
            </p:cNvSpPr>
            <p:nvPr/>
          </p:nvSpPr>
          <p:spPr bwMode="auto">
            <a:xfrm>
              <a:off x="158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5" name="Rectangle 294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6" name="Rectangle 295"/>
            <p:cNvSpPr>
              <a:spLocks noChangeArrowheads="1"/>
            </p:cNvSpPr>
            <p:nvPr/>
          </p:nvSpPr>
          <p:spPr bwMode="auto">
            <a:xfrm>
              <a:off x="168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7" name="Rectangle 296"/>
            <p:cNvSpPr>
              <a:spLocks noChangeArrowheads="1"/>
            </p:cNvSpPr>
            <p:nvPr/>
          </p:nvSpPr>
          <p:spPr bwMode="auto">
            <a:xfrm>
              <a:off x="158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8" name="Rectangle 297"/>
            <p:cNvSpPr>
              <a:spLocks noChangeArrowheads="1"/>
            </p:cNvSpPr>
            <p:nvPr/>
          </p:nvSpPr>
          <p:spPr bwMode="auto">
            <a:xfrm>
              <a:off x="163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79" name="Rectangle 298"/>
            <p:cNvSpPr>
              <a:spLocks noChangeArrowheads="1"/>
            </p:cNvSpPr>
            <p:nvPr/>
          </p:nvSpPr>
          <p:spPr bwMode="auto">
            <a:xfrm>
              <a:off x="168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0" name="Rectangle 299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1" name="Rectangle 300"/>
            <p:cNvSpPr>
              <a:spLocks noChangeArrowheads="1"/>
            </p:cNvSpPr>
            <p:nvPr/>
          </p:nvSpPr>
          <p:spPr bwMode="auto">
            <a:xfrm>
              <a:off x="163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2" name="Rectangle 301"/>
            <p:cNvSpPr>
              <a:spLocks noChangeArrowheads="1"/>
            </p:cNvSpPr>
            <p:nvPr/>
          </p:nvSpPr>
          <p:spPr bwMode="auto">
            <a:xfrm>
              <a:off x="168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3" name="Rectangle 302"/>
            <p:cNvSpPr>
              <a:spLocks noChangeArrowheads="1"/>
            </p:cNvSpPr>
            <p:nvPr/>
          </p:nvSpPr>
          <p:spPr bwMode="auto">
            <a:xfrm>
              <a:off x="158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4" name="Rectangle 303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5" name="Rectangle 304"/>
            <p:cNvSpPr>
              <a:spLocks noChangeArrowheads="1"/>
            </p:cNvSpPr>
            <p:nvPr/>
          </p:nvSpPr>
          <p:spPr bwMode="auto">
            <a:xfrm>
              <a:off x="168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6" name="Rectangle 305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7" name="Rectangle 306"/>
            <p:cNvSpPr>
              <a:spLocks noChangeArrowheads="1"/>
            </p:cNvSpPr>
            <p:nvPr/>
          </p:nvSpPr>
          <p:spPr bwMode="auto">
            <a:xfrm>
              <a:off x="163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8" name="Rectangle 307"/>
            <p:cNvSpPr>
              <a:spLocks noChangeArrowheads="1"/>
            </p:cNvSpPr>
            <p:nvPr/>
          </p:nvSpPr>
          <p:spPr bwMode="auto">
            <a:xfrm>
              <a:off x="168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89" name="Rectangle 308"/>
            <p:cNvSpPr>
              <a:spLocks noChangeArrowheads="1"/>
            </p:cNvSpPr>
            <p:nvPr/>
          </p:nvSpPr>
          <p:spPr bwMode="auto">
            <a:xfrm>
              <a:off x="158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0" name="Rectangle 309"/>
            <p:cNvSpPr>
              <a:spLocks noChangeArrowheads="1"/>
            </p:cNvSpPr>
            <p:nvPr/>
          </p:nvSpPr>
          <p:spPr bwMode="auto">
            <a:xfrm>
              <a:off x="163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1" name="Rectangle 310"/>
            <p:cNvSpPr>
              <a:spLocks noChangeArrowheads="1"/>
            </p:cNvSpPr>
            <p:nvPr/>
          </p:nvSpPr>
          <p:spPr bwMode="auto">
            <a:xfrm>
              <a:off x="168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2" name="Rectangle 311"/>
            <p:cNvSpPr>
              <a:spLocks noChangeArrowheads="1"/>
            </p:cNvSpPr>
            <p:nvPr/>
          </p:nvSpPr>
          <p:spPr bwMode="auto">
            <a:xfrm>
              <a:off x="158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3" name="Rectangle 312"/>
            <p:cNvSpPr>
              <a:spLocks noChangeArrowheads="1"/>
            </p:cNvSpPr>
            <p:nvPr/>
          </p:nvSpPr>
          <p:spPr bwMode="auto">
            <a:xfrm>
              <a:off x="163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4" name="Rectangle 313"/>
            <p:cNvSpPr>
              <a:spLocks noChangeArrowheads="1"/>
            </p:cNvSpPr>
            <p:nvPr/>
          </p:nvSpPr>
          <p:spPr bwMode="auto">
            <a:xfrm>
              <a:off x="168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5" name="Rectangle 314"/>
            <p:cNvSpPr>
              <a:spLocks noChangeArrowheads="1"/>
            </p:cNvSpPr>
            <p:nvPr/>
          </p:nvSpPr>
          <p:spPr bwMode="auto">
            <a:xfrm>
              <a:off x="158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6" name="Rectangle 315"/>
            <p:cNvSpPr>
              <a:spLocks noChangeArrowheads="1"/>
            </p:cNvSpPr>
            <p:nvPr/>
          </p:nvSpPr>
          <p:spPr bwMode="auto">
            <a:xfrm>
              <a:off x="163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7" name="Rectangle 316"/>
            <p:cNvSpPr>
              <a:spLocks noChangeArrowheads="1"/>
            </p:cNvSpPr>
            <p:nvPr/>
          </p:nvSpPr>
          <p:spPr bwMode="auto">
            <a:xfrm>
              <a:off x="168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8" name="Rectangle 317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099" name="Rectangle 318"/>
            <p:cNvSpPr>
              <a:spLocks noChangeArrowheads="1"/>
            </p:cNvSpPr>
            <p:nvPr/>
          </p:nvSpPr>
          <p:spPr bwMode="auto">
            <a:xfrm>
              <a:off x="163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100" name="Rectangle 319"/>
            <p:cNvSpPr>
              <a:spLocks noChangeArrowheads="1"/>
            </p:cNvSpPr>
            <p:nvPr/>
          </p:nvSpPr>
          <p:spPr bwMode="auto">
            <a:xfrm>
              <a:off x="168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101" name="Rectangle 320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102" name="Rectangle 321"/>
            <p:cNvSpPr>
              <a:spLocks noChangeArrowheads="1"/>
            </p:cNvSpPr>
            <p:nvPr/>
          </p:nvSpPr>
          <p:spPr bwMode="auto">
            <a:xfrm>
              <a:off x="163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103" name="Rectangle 322"/>
            <p:cNvSpPr>
              <a:spLocks noChangeArrowheads="1"/>
            </p:cNvSpPr>
            <p:nvPr/>
          </p:nvSpPr>
          <p:spPr bwMode="auto">
            <a:xfrm>
              <a:off x="168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104" name="Rectangle 323"/>
            <p:cNvSpPr>
              <a:spLocks noChangeArrowheads="1"/>
            </p:cNvSpPr>
            <p:nvPr/>
          </p:nvSpPr>
          <p:spPr bwMode="auto">
            <a:xfrm>
              <a:off x="528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9705" name="Group 326"/>
          <p:cNvGrpSpPr>
            <a:grpSpLocks/>
          </p:cNvGrpSpPr>
          <p:nvPr/>
        </p:nvGrpSpPr>
        <p:grpSpPr bwMode="auto">
          <a:xfrm>
            <a:off x="3717925" y="2786063"/>
            <a:ext cx="1828800" cy="762000"/>
            <a:chOff x="2064" y="1632"/>
            <a:chExt cx="1152" cy="480"/>
          </a:xfrm>
        </p:grpSpPr>
        <p:sp>
          <p:nvSpPr>
            <p:cNvPr id="69819" name="Rectangle 327"/>
            <p:cNvSpPr>
              <a:spLocks noChangeArrowheads="1"/>
            </p:cNvSpPr>
            <p:nvPr/>
          </p:nvSpPr>
          <p:spPr bwMode="auto">
            <a:xfrm>
              <a:off x="2064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0" name="Rectangle 328"/>
            <p:cNvSpPr>
              <a:spLocks noChangeArrowheads="1"/>
            </p:cNvSpPr>
            <p:nvPr/>
          </p:nvSpPr>
          <p:spPr bwMode="auto">
            <a:xfrm>
              <a:off x="2256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1" name="Rectangle 329"/>
            <p:cNvSpPr>
              <a:spLocks noChangeArrowheads="1"/>
            </p:cNvSpPr>
            <p:nvPr/>
          </p:nvSpPr>
          <p:spPr bwMode="auto">
            <a:xfrm>
              <a:off x="2448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2" name="Rectangle 330"/>
            <p:cNvSpPr>
              <a:spLocks noChangeArrowheads="1"/>
            </p:cNvSpPr>
            <p:nvPr/>
          </p:nvSpPr>
          <p:spPr bwMode="auto">
            <a:xfrm>
              <a:off x="2064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3" name="Rectangle 331"/>
            <p:cNvSpPr>
              <a:spLocks noChangeArrowheads="1"/>
            </p:cNvSpPr>
            <p:nvPr/>
          </p:nvSpPr>
          <p:spPr bwMode="auto">
            <a:xfrm>
              <a:off x="2256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4" name="Rectangle 332"/>
            <p:cNvSpPr>
              <a:spLocks noChangeArrowheads="1"/>
            </p:cNvSpPr>
            <p:nvPr/>
          </p:nvSpPr>
          <p:spPr bwMode="auto">
            <a:xfrm>
              <a:off x="2448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5" name="Rectangle 333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6" name="Rectangle 334"/>
            <p:cNvSpPr>
              <a:spLocks noChangeArrowheads="1"/>
            </p:cNvSpPr>
            <p:nvPr/>
          </p:nvSpPr>
          <p:spPr bwMode="auto">
            <a:xfrm>
              <a:off x="2256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7" name="Rectangle 335"/>
            <p:cNvSpPr>
              <a:spLocks noChangeArrowheads="1"/>
            </p:cNvSpPr>
            <p:nvPr/>
          </p:nvSpPr>
          <p:spPr bwMode="auto">
            <a:xfrm>
              <a:off x="2448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8" name="Rectangle 336"/>
            <p:cNvSpPr>
              <a:spLocks noChangeArrowheads="1"/>
            </p:cNvSpPr>
            <p:nvPr/>
          </p:nvSpPr>
          <p:spPr bwMode="auto">
            <a:xfrm>
              <a:off x="2064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29" name="Rectangle 337"/>
            <p:cNvSpPr>
              <a:spLocks noChangeArrowheads="1"/>
            </p:cNvSpPr>
            <p:nvPr/>
          </p:nvSpPr>
          <p:spPr bwMode="auto">
            <a:xfrm>
              <a:off x="2256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0" name="Rectangle 338"/>
            <p:cNvSpPr>
              <a:spLocks noChangeArrowheads="1"/>
            </p:cNvSpPr>
            <p:nvPr/>
          </p:nvSpPr>
          <p:spPr bwMode="auto">
            <a:xfrm>
              <a:off x="2448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1" name="Rectangle 339"/>
            <p:cNvSpPr>
              <a:spLocks noChangeArrowheads="1"/>
            </p:cNvSpPr>
            <p:nvPr/>
          </p:nvSpPr>
          <p:spPr bwMode="auto">
            <a:xfrm>
              <a:off x="2064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2" name="Rectangle 340"/>
            <p:cNvSpPr>
              <a:spLocks noChangeArrowheads="1"/>
            </p:cNvSpPr>
            <p:nvPr/>
          </p:nvSpPr>
          <p:spPr bwMode="auto">
            <a:xfrm>
              <a:off x="2256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3" name="Rectangle 341"/>
            <p:cNvSpPr>
              <a:spLocks noChangeArrowheads="1"/>
            </p:cNvSpPr>
            <p:nvPr/>
          </p:nvSpPr>
          <p:spPr bwMode="auto">
            <a:xfrm>
              <a:off x="2448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4" name="Rectangle 342"/>
            <p:cNvSpPr>
              <a:spLocks noChangeArrowheads="1"/>
            </p:cNvSpPr>
            <p:nvPr/>
          </p:nvSpPr>
          <p:spPr bwMode="auto">
            <a:xfrm>
              <a:off x="2640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5" name="Rectangle 343"/>
            <p:cNvSpPr>
              <a:spLocks noChangeArrowheads="1"/>
            </p:cNvSpPr>
            <p:nvPr/>
          </p:nvSpPr>
          <p:spPr bwMode="auto">
            <a:xfrm>
              <a:off x="2832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6" name="Rectangle 344"/>
            <p:cNvSpPr>
              <a:spLocks noChangeArrowheads="1"/>
            </p:cNvSpPr>
            <p:nvPr/>
          </p:nvSpPr>
          <p:spPr bwMode="auto">
            <a:xfrm>
              <a:off x="3024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7" name="Rectangle 345"/>
            <p:cNvSpPr>
              <a:spLocks noChangeArrowheads="1"/>
            </p:cNvSpPr>
            <p:nvPr/>
          </p:nvSpPr>
          <p:spPr bwMode="auto">
            <a:xfrm>
              <a:off x="2640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8" name="Rectangle 346"/>
            <p:cNvSpPr>
              <a:spLocks noChangeArrowheads="1"/>
            </p:cNvSpPr>
            <p:nvPr/>
          </p:nvSpPr>
          <p:spPr bwMode="auto">
            <a:xfrm>
              <a:off x="2832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39" name="Rectangle 347"/>
            <p:cNvSpPr>
              <a:spLocks noChangeArrowheads="1"/>
            </p:cNvSpPr>
            <p:nvPr/>
          </p:nvSpPr>
          <p:spPr bwMode="auto">
            <a:xfrm>
              <a:off x="3024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0" name="Rectangle 348"/>
            <p:cNvSpPr>
              <a:spLocks noChangeArrowheads="1"/>
            </p:cNvSpPr>
            <p:nvPr/>
          </p:nvSpPr>
          <p:spPr bwMode="auto">
            <a:xfrm>
              <a:off x="2640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1" name="Rectangle 349"/>
            <p:cNvSpPr>
              <a:spLocks noChangeArrowheads="1"/>
            </p:cNvSpPr>
            <p:nvPr/>
          </p:nvSpPr>
          <p:spPr bwMode="auto">
            <a:xfrm>
              <a:off x="2832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2" name="Rectangle 350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3" name="Rectangle 351"/>
            <p:cNvSpPr>
              <a:spLocks noChangeArrowheads="1"/>
            </p:cNvSpPr>
            <p:nvPr/>
          </p:nvSpPr>
          <p:spPr bwMode="auto">
            <a:xfrm>
              <a:off x="2640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4" name="Rectangle 352"/>
            <p:cNvSpPr>
              <a:spLocks noChangeArrowheads="1"/>
            </p:cNvSpPr>
            <p:nvPr/>
          </p:nvSpPr>
          <p:spPr bwMode="auto">
            <a:xfrm>
              <a:off x="2832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5" name="Rectangle 353"/>
            <p:cNvSpPr>
              <a:spLocks noChangeArrowheads="1"/>
            </p:cNvSpPr>
            <p:nvPr/>
          </p:nvSpPr>
          <p:spPr bwMode="auto">
            <a:xfrm>
              <a:off x="3024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6" name="Rectangle 354"/>
            <p:cNvSpPr>
              <a:spLocks noChangeArrowheads="1"/>
            </p:cNvSpPr>
            <p:nvPr/>
          </p:nvSpPr>
          <p:spPr bwMode="auto">
            <a:xfrm>
              <a:off x="2640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7" name="Rectangle 355"/>
            <p:cNvSpPr>
              <a:spLocks noChangeArrowheads="1"/>
            </p:cNvSpPr>
            <p:nvPr/>
          </p:nvSpPr>
          <p:spPr bwMode="auto">
            <a:xfrm>
              <a:off x="2832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8" name="Rectangle 356"/>
            <p:cNvSpPr>
              <a:spLocks noChangeArrowheads="1"/>
            </p:cNvSpPr>
            <p:nvPr/>
          </p:nvSpPr>
          <p:spPr bwMode="auto">
            <a:xfrm>
              <a:off x="3024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49" name="Rectangle 357"/>
            <p:cNvSpPr>
              <a:spLocks noChangeArrowheads="1"/>
            </p:cNvSpPr>
            <p:nvPr/>
          </p:nvSpPr>
          <p:spPr bwMode="auto">
            <a:xfrm>
              <a:off x="2064" y="1632"/>
              <a:ext cx="1152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9706" name="Group 360"/>
          <p:cNvGrpSpPr>
            <a:grpSpLocks/>
          </p:cNvGrpSpPr>
          <p:nvPr/>
        </p:nvGrpSpPr>
        <p:grpSpPr bwMode="auto">
          <a:xfrm>
            <a:off x="6191250" y="2786063"/>
            <a:ext cx="1905000" cy="762000"/>
            <a:chOff x="3696" y="1632"/>
            <a:chExt cx="1200" cy="480"/>
          </a:xfrm>
        </p:grpSpPr>
        <p:sp>
          <p:nvSpPr>
            <p:cNvPr id="69733" name="Rectangle 361"/>
            <p:cNvSpPr>
              <a:spLocks noChangeArrowheads="1"/>
            </p:cNvSpPr>
            <p:nvPr/>
          </p:nvSpPr>
          <p:spPr bwMode="auto">
            <a:xfrm>
              <a:off x="369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34" name="Rectangle 362"/>
            <p:cNvSpPr>
              <a:spLocks noChangeArrowheads="1"/>
            </p:cNvSpPr>
            <p:nvPr/>
          </p:nvSpPr>
          <p:spPr bwMode="auto">
            <a:xfrm>
              <a:off x="374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35" name="Rectangle 363"/>
            <p:cNvSpPr>
              <a:spLocks noChangeArrowheads="1"/>
            </p:cNvSpPr>
            <p:nvPr/>
          </p:nvSpPr>
          <p:spPr bwMode="auto">
            <a:xfrm>
              <a:off x="379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36" name="Rectangle 364"/>
            <p:cNvSpPr>
              <a:spLocks noChangeArrowheads="1"/>
            </p:cNvSpPr>
            <p:nvPr/>
          </p:nvSpPr>
          <p:spPr bwMode="auto">
            <a:xfrm>
              <a:off x="384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37" name="Rectangle 365"/>
            <p:cNvSpPr>
              <a:spLocks noChangeArrowheads="1"/>
            </p:cNvSpPr>
            <p:nvPr/>
          </p:nvSpPr>
          <p:spPr bwMode="auto">
            <a:xfrm>
              <a:off x="388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38" name="Rectangle 366"/>
            <p:cNvSpPr>
              <a:spLocks noChangeArrowheads="1"/>
            </p:cNvSpPr>
            <p:nvPr/>
          </p:nvSpPr>
          <p:spPr bwMode="auto">
            <a:xfrm>
              <a:off x="393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39" name="Rectangle 367"/>
            <p:cNvSpPr>
              <a:spLocks noChangeArrowheads="1"/>
            </p:cNvSpPr>
            <p:nvPr/>
          </p:nvSpPr>
          <p:spPr bwMode="auto">
            <a:xfrm>
              <a:off x="398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0" name="Rectangle 368"/>
            <p:cNvSpPr>
              <a:spLocks noChangeArrowheads="1"/>
            </p:cNvSpPr>
            <p:nvPr/>
          </p:nvSpPr>
          <p:spPr bwMode="auto">
            <a:xfrm>
              <a:off x="403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1" name="Rectangle 369"/>
            <p:cNvSpPr>
              <a:spLocks noChangeArrowheads="1"/>
            </p:cNvSpPr>
            <p:nvPr/>
          </p:nvSpPr>
          <p:spPr bwMode="auto">
            <a:xfrm>
              <a:off x="408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2" name="Rectangle 370"/>
            <p:cNvSpPr>
              <a:spLocks noChangeArrowheads="1"/>
            </p:cNvSpPr>
            <p:nvPr/>
          </p:nvSpPr>
          <p:spPr bwMode="auto">
            <a:xfrm>
              <a:off x="412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3" name="Rectangle 371"/>
            <p:cNvSpPr>
              <a:spLocks noChangeArrowheads="1"/>
            </p:cNvSpPr>
            <p:nvPr/>
          </p:nvSpPr>
          <p:spPr bwMode="auto">
            <a:xfrm>
              <a:off x="417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4" name="Rectangle 372"/>
            <p:cNvSpPr>
              <a:spLocks noChangeArrowheads="1"/>
            </p:cNvSpPr>
            <p:nvPr/>
          </p:nvSpPr>
          <p:spPr bwMode="auto">
            <a:xfrm>
              <a:off x="3696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5" name="Rectangle 373"/>
            <p:cNvSpPr>
              <a:spLocks noChangeArrowheads="1"/>
            </p:cNvSpPr>
            <p:nvPr/>
          </p:nvSpPr>
          <p:spPr bwMode="auto">
            <a:xfrm>
              <a:off x="3744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6" name="Rectangle 374"/>
            <p:cNvSpPr>
              <a:spLocks noChangeArrowheads="1"/>
            </p:cNvSpPr>
            <p:nvPr/>
          </p:nvSpPr>
          <p:spPr bwMode="auto">
            <a:xfrm>
              <a:off x="3792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7" name="Rectangle 375"/>
            <p:cNvSpPr>
              <a:spLocks noChangeArrowheads="1"/>
            </p:cNvSpPr>
            <p:nvPr/>
          </p:nvSpPr>
          <p:spPr bwMode="auto">
            <a:xfrm>
              <a:off x="3840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8" name="Rectangle 376"/>
            <p:cNvSpPr>
              <a:spLocks noChangeArrowheads="1"/>
            </p:cNvSpPr>
            <p:nvPr/>
          </p:nvSpPr>
          <p:spPr bwMode="auto">
            <a:xfrm>
              <a:off x="3936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49" name="Rectangle 377"/>
            <p:cNvSpPr>
              <a:spLocks noChangeArrowheads="1"/>
            </p:cNvSpPr>
            <p:nvPr/>
          </p:nvSpPr>
          <p:spPr bwMode="auto">
            <a:xfrm>
              <a:off x="3984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0" name="Rectangle 378"/>
            <p:cNvSpPr>
              <a:spLocks noChangeArrowheads="1"/>
            </p:cNvSpPr>
            <p:nvPr/>
          </p:nvSpPr>
          <p:spPr bwMode="auto">
            <a:xfrm>
              <a:off x="4032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1" name="Rectangle 379"/>
            <p:cNvSpPr>
              <a:spLocks noChangeArrowheads="1"/>
            </p:cNvSpPr>
            <p:nvPr/>
          </p:nvSpPr>
          <p:spPr bwMode="auto">
            <a:xfrm>
              <a:off x="4080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2" name="Rectangle 380"/>
            <p:cNvSpPr>
              <a:spLocks noChangeArrowheads="1"/>
            </p:cNvSpPr>
            <p:nvPr/>
          </p:nvSpPr>
          <p:spPr bwMode="auto">
            <a:xfrm>
              <a:off x="4128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3" name="Rectangle 381"/>
            <p:cNvSpPr>
              <a:spLocks noChangeArrowheads="1"/>
            </p:cNvSpPr>
            <p:nvPr/>
          </p:nvSpPr>
          <p:spPr bwMode="auto">
            <a:xfrm>
              <a:off x="4176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4" name="Rectangle 382"/>
            <p:cNvSpPr>
              <a:spLocks noChangeArrowheads="1"/>
            </p:cNvSpPr>
            <p:nvPr/>
          </p:nvSpPr>
          <p:spPr bwMode="auto">
            <a:xfrm>
              <a:off x="3696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5" name="Rectangle 383"/>
            <p:cNvSpPr>
              <a:spLocks noChangeArrowheads="1"/>
            </p:cNvSpPr>
            <p:nvPr/>
          </p:nvSpPr>
          <p:spPr bwMode="auto">
            <a:xfrm>
              <a:off x="3744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6" name="Rectangle 384"/>
            <p:cNvSpPr>
              <a:spLocks noChangeArrowheads="1"/>
            </p:cNvSpPr>
            <p:nvPr/>
          </p:nvSpPr>
          <p:spPr bwMode="auto">
            <a:xfrm>
              <a:off x="4128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7" name="Rectangle 385"/>
            <p:cNvSpPr>
              <a:spLocks noChangeArrowheads="1"/>
            </p:cNvSpPr>
            <p:nvPr/>
          </p:nvSpPr>
          <p:spPr bwMode="auto">
            <a:xfrm>
              <a:off x="4176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8" name="Rectangle 386"/>
            <p:cNvSpPr>
              <a:spLocks noChangeArrowheads="1"/>
            </p:cNvSpPr>
            <p:nvPr/>
          </p:nvSpPr>
          <p:spPr bwMode="auto">
            <a:xfrm>
              <a:off x="3744" y="177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59" name="Rectangle 387"/>
            <p:cNvSpPr>
              <a:spLocks noChangeArrowheads="1"/>
            </p:cNvSpPr>
            <p:nvPr/>
          </p:nvSpPr>
          <p:spPr bwMode="auto">
            <a:xfrm>
              <a:off x="3888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0" name="Rectangle 388"/>
            <p:cNvSpPr>
              <a:spLocks noChangeArrowheads="1"/>
            </p:cNvSpPr>
            <p:nvPr/>
          </p:nvSpPr>
          <p:spPr bwMode="auto">
            <a:xfrm>
              <a:off x="3936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1" name="Rectangle 389"/>
            <p:cNvSpPr>
              <a:spLocks noChangeArrowheads="1"/>
            </p:cNvSpPr>
            <p:nvPr/>
          </p:nvSpPr>
          <p:spPr bwMode="auto">
            <a:xfrm>
              <a:off x="3984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2" name="Rectangle 390"/>
            <p:cNvSpPr>
              <a:spLocks noChangeArrowheads="1"/>
            </p:cNvSpPr>
            <p:nvPr/>
          </p:nvSpPr>
          <p:spPr bwMode="auto">
            <a:xfrm>
              <a:off x="4032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3" name="Rectangle 391"/>
            <p:cNvSpPr>
              <a:spLocks noChangeArrowheads="1"/>
            </p:cNvSpPr>
            <p:nvPr/>
          </p:nvSpPr>
          <p:spPr bwMode="auto">
            <a:xfrm>
              <a:off x="4080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4" name="Rectangle 392"/>
            <p:cNvSpPr>
              <a:spLocks noChangeArrowheads="1"/>
            </p:cNvSpPr>
            <p:nvPr/>
          </p:nvSpPr>
          <p:spPr bwMode="auto">
            <a:xfrm>
              <a:off x="3696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5" name="Rectangle 393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6" name="Rectangle 394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7" name="Rectangle 395"/>
            <p:cNvSpPr>
              <a:spLocks noChangeArrowheads="1"/>
            </p:cNvSpPr>
            <p:nvPr/>
          </p:nvSpPr>
          <p:spPr bwMode="auto">
            <a:xfrm>
              <a:off x="3840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8" name="Rectangle 396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69" name="Rectangle 397"/>
            <p:cNvSpPr>
              <a:spLocks noChangeArrowheads="1"/>
            </p:cNvSpPr>
            <p:nvPr/>
          </p:nvSpPr>
          <p:spPr bwMode="auto">
            <a:xfrm>
              <a:off x="3936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0" name="Rectangle 398"/>
            <p:cNvSpPr>
              <a:spLocks noChangeArrowheads="1"/>
            </p:cNvSpPr>
            <p:nvPr/>
          </p:nvSpPr>
          <p:spPr bwMode="auto">
            <a:xfrm>
              <a:off x="3984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1" name="Rectangle 399"/>
            <p:cNvSpPr>
              <a:spLocks noChangeArrowheads="1"/>
            </p:cNvSpPr>
            <p:nvPr/>
          </p:nvSpPr>
          <p:spPr bwMode="auto">
            <a:xfrm>
              <a:off x="4032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2" name="Rectangle 400"/>
            <p:cNvSpPr>
              <a:spLocks noChangeArrowheads="1"/>
            </p:cNvSpPr>
            <p:nvPr/>
          </p:nvSpPr>
          <p:spPr bwMode="auto">
            <a:xfrm>
              <a:off x="4080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3" name="Rectangle 401"/>
            <p:cNvSpPr>
              <a:spLocks noChangeArrowheads="1"/>
            </p:cNvSpPr>
            <p:nvPr/>
          </p:nvSpPr>
          <p:spPr bwMode="auto">
            <a:xfrm>
              <a:off x="4128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4" name="Rectangle 402"/>
            <p:cNvSpPr>
              <a:spLocks noChangeArrowheads="1"/>
            </p:cNvSpPr>
            <p:nvPr/>
          </p:nvSpPr>
          <p:spPr bwMode="auto">
            <a:xfrm>
              <a:off x="4176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5" name="Rectangle 403"/>
            <p:cNvSpPr>
              <a:spLocks noChangeArrowheads="1"/>
            </p:cNvSpPr>
            <p:nvPr/>
          </p:nvSpPr>
          <p:spPr bwMode="auto">
            <a:xfrm>
              <a:off x="422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6" name="Rectangle 404"/>
            <p:cNvSpPr>
              <a:spLocks noChangeArrowheads="1"/>
            </p:cNvSpPr>
            <p:nvPr/>
          </p:nvSpPr>
          <p:spPr bwMode="auto">
            <a:xfrm>
              <a:off x="427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7" name="Rectangle 405"/>
            <p:cNvSpPr>
              <a:spLocks noChangeArrowheads="1"/>
            </p:cNvSpPr>
            <p:nvPr/>
          </p:nvSpPr>
          <p:spPr bwMode="auto">
            <a:xfrm>
              <a:off x="432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8" name="Rectangle 406"/>
            <p:cNvSpPr>
              <a:spLocks noChangeArrowheads="1"/>
            </p:cNvSpPr>
            <p:nvPr/>
          </p:nvSpPr>
          <p:spPr bwMode="auto">
            <a:xfrm>
              <a:off x="436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79" name="Rectangle 407"/>
            <p:cNvSpPr>
              <a:spLocks noChangeArrowheads="1"/>
            </p:cNvSpPr>
            <p:nvPr/>
          </p:nvSpPr>
          <p:spPr bwMode="auto">
            <a:xfrm>
              <a:off x="441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0" name="Rectangle 408"/>
            <p:cNvSpPr>
              <a:spLocks noChangeArrowheads="1"/>
            </p:cNvSpPr>
            <p:nvPr/>
          </p:nvSpPr>
          <p:spPr bwMode="auto">
            <a:xfrm>
              <a:off x="446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1" name="Rectangle 409"/>
            <p:cNvSpPr>
              <a:spLocks noChangeArrowheads="1"/>
            </p:cNvSpPr>
            <p:nvPr/>
          </p:nvSpPr>
          <p:spPr bwMode="auto">
            <a:xfrm>
              <a:off x="451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2" name="Rectangle 410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3" name="Rectangle 411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4" name="Rectangle 412"/>
            <p:cNvSpPr>
              <a:spLocks noChangeArrowheads="1"/>
            </p:cNvSpPr>
            <p:nvPr/>
          </p:nvSpPr>
          <p:spPr bwMode="auto">
            <a:xfrm>
              <a:off x="465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5" name="Rectangle 413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6" name="Rectangle 414"/>
            <p:cNvSpPr>
              <a:spLocks noChangeArrowheads="1"/>
            </p:cNvSpPr>
            <p:nvPr/>
          </p:nvSpPr>
          <p:spPr bwMode="auto">
            <a:xfrm>
              <a:off x="4224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7" name="Rectangle 415"/>
            <p:cNvSpPr>
              <a:spLocks noChangeArrowheads="1"/>
            </p:cNvSpPr>
            <p:nvPr/>
          </p:nvSpPr>
          <p:spPr bwMode="auto">
            <a:xfrm>
              <a:off x="4272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8" name="Rectangle 416"/>
            <p:cNvSpPr>
              <a:spLocks noChangeArrowheads="1"/>
            </p:cNvSpPr>
            <p:nvPr/>
          </p:nvSpPr>
          <p:spPr bwMode="auto">
            <a:xfrm>
              <a:off x="4320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89" name="Rectangle 417"/>
            <p:cNvSpPr>
              <a:spLocks noChangeArrowheads="1"/>
            </p:cNvSpPr>
            <p:nvPr/>
          </p:nvSpPr>
          <p:spPr bwMode="auto">
            <a:xfrm>
              <a:off x="4368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0" name="Rectangle 418"/>
            <p:cNvSpPr>
              <a:spLocks noChangeArrowheads="1"/>
            </p:cNvSpPr>
            <p:nvPr/>
          </p:nvSpPr>
          <p:spPr bwMode="auto">
            <a:xfrm>
              <a:off x="4416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1" name="Rectangle 419"/>
            <p:cNvSpPr>
              <a:spLocks noChangeArrowheads="1"/>
            </p:cNvSpPr>
            <p:nvPr/>
          </p:nvSpPr>
          <p:spPr bwMode="auto">
            <a:xfrm>
              <a:off x="4224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2" name="Rectangle 420"/>
            <p:cNvSpPr>
              <a:spLocks noChangeArrowheads="1"/>
            </p:cNvSpPr>
            <p:nvPr/>
          </p:nvSpPr>
          <p:spPr bwMode="auto">
            <a:xfrm>
              <a:off x="4272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3" name="Rectangle 421"/>
            <p:cNvSpPr>
              <a:spLocks noChangeArrowheads="1"/>
            </p:cNvSpPr>
            <p:nvPr/>
          </p:nvSpPr>
          <p:spPr bwMode="auto">
            <a:xfrm>
              <a:off x="4320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4" name="Rectangle 422"/>
            <p:cNvSpPr>
              <a:spLocks noChangeArrowheads="1"/>
            </p:cNvSpPr>
            <p:nvPr/>
          </p:nvSpPr>
          <p:spPr bwMode="auto">
            <a:xfrm>
              <a:off x="4368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5" name="Rectangle 423"/>
            <p:cNvSpPr>
              <a:spLocks noChangeArrowheads="1"/>
            </p:cNvSpPr>
            <p:nvPr/>
          </p:nvSpPr>
          <p:spPr bwMode="auto">
            <a:xfrm>
              <a:off x="4368" y="177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6" name="Rectangle 424"/>
            <p:cNvSpPr>
              <a:spLocks noChangeArrowheads="1"/>
            </p:cNvSpPr>
            <p:nvPr/>
          </p:nvSpPr>
          <p:spPr bwMode="auto">
            <a:xfrm>
              <a:off x="4368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7" name="Rectangle 425"/>
            <p:cNvSpPr>
              <a:spLocks noChangeArrowheads="1"/>
            </p:cNvSpPr>
            <p:nvPr/>
          </p:nvSpPr>
          <p:spPr bwMode="auto">
            <a:xfrm>
              <a:off x="4416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8" name="Rectangle 426"/>
            <p:cNvSpPr>
              <a:spLocks noChangeArrowheads="1"/>
            </p:cNvSpPr>
            <p:nvPr/>
          </p:nvSpPr>
          <p:spPr bwMode="auto">
            <a:xfrm>
              <a:off x="4464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799" name="Rectangle 427"/>
            <p:cNvSpPr>
              <a:spLocks noChangeArrowheads="1"/>
            </p:cNvSpPr>
            <p:nvPr/>
          </p:nvSpPr>
          <p:spPr bwMode="auto">
            <a:xfrm>
              <a:off x="4224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0" name="Rectangle 428"/>
            <p:cNvSpPr>
              <a:spLocks noChangeArrowheads="1"/>
            </p:cNvSpPr>
            <p:nvPr/>
          </p:nvSpPr>
          <p:spPr bwMode="auto">
            <a:xfrm>
              <a:off x="4272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1" name="Rectangle 429"/>
            <p:cNvSpPr>
              <a:spLocks noChangeArrowheads="1"/>
            </p:cNvSpPr>
            <p:nvPr/>
          </p:nvSpPr>
          <p:spPr bwMode="auto">
            <a:xfrm>
              <a:off x="4320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2" name="Rectangle 430"/>
            <p:cNvSpPr>
              <a:spLocks noChangeArrowheads="1"/>
            </p:cNvSpPr>
            <p:nvPr/>
          </p:nvSpPr>
          <p:spPr bwMode="auto">
            <a:xfrm>
              <a:off x="4368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3" name="Rectangle 431"/>
            <p:cNvSpPr>
              <a:spLocks noChangeArrowheads="1"/>
            </p:cNvSpPr>
            <p:nvPr/>
          </p:nvSpPr>
          <p:spPr bwMode="auto">
            <a:xfrm>
              <a:off x="4416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4" name="Rectangle 432"/>
            <p:cNvSpPr>
              <a:spLocks noChangeArrowheads="1"/>
            </p:cNvSpPr>
            <p:nvPr/>
          </p:nvSpPr>
          <p:spPr bwMode="auto">
            <a:xfrm>
              <a:off x="4464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5" name="Rectangle 433"/>
            <p:cNvSpPr>
              <a:spLocks noChangeArrowheads="1"/>
            </p:cNvSpPr>
            <p:nvPr/>
          </p:nvSpPr>
          <p:spPr bwMode="auto">
            <a:xfrm>
              <a:off x="4512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6" name="Rectangle 434"/>
            <p:cNvSpPr>
              <a:spLocks noChangeArrowheads="1"/>
            </p:cNvSpPr>
            <p:nvPr/>
          </p:nvSpPr>
          <p:spPr bwMode="auto">
            <a:xfrm>
              <a:off x="4560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7" name="Rectangle 435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08" name="Rectangle 436"/>
            <p:cNvSpPr>
              <a:spLocks noChangeArrowheads="1"/>
            </p:cNvSpPr>
            <p:nvPr/>
          </p:nvSpPr>
          <p:spPr bwMode="auto">
            <a:xfrm>
              <a:off x="3696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809" name="Rectangle 437"/>
            <p:cNvSpPr>
              <a:spLocks noChangeArrowheads="1"/>
            </p:cNvSpPr>
            <p:nvPr/>
          </p:nvSpPr>
          <p:spPr bwMode="auto">
            <a:xfrm>
              <a:off x="475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10" name="Rectangle 438"/>
            <p:cNvSpPr>
              <a:spLocks noChangeArrowheads="1"/>
            </p:cNvSpPr>
            <p:nvPr/>
          </p:nvSpPr>
          <p:spPr bwMode="auto">
            <a:xfrm>
              <a:off x="480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11" name="Rectangle 439"/>
            <p:cNvSpPr>
              <a:spLocks noChangeArrowheads="1"/>
            </p:cNvSpPr>
            <p:nvPr/>
          </p:nvSpPr>
          <p:spPr bwMode="auto">
            <a:xfrm>
              <a:off x="484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12" name="Rectangle 440"/>
            <p:cNvSpPr>
              <a:spLocks noChangeArrowheads="1"/>
            </p:cNvSpPr>
            <p:nvPr/>
          </p:nvSpPr>
          <p:spPr bwMode="auto">
            <a:xfrm>
              <a:off x="4752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13" name="Rectangle 441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14" name="Rectangle 442"/>
            <p:cNvSpPr>
              <a:spLocks noChangeArrowheads="1"/>
            </p:cNvSpPr>
            <p:nvPr/>
          </p:nvSpPr>
          <p:spPr bwMode="auto">
            <a:xfrm>
              <a:off x="4848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15" name="Rectangle 443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816" name="Rectangle 444"/>
            <p:cNvSpPr>
              <a:spLocks noChangeArrowheads="1"/>
            </p:cNvSpPr>
            <p:nvPr/>
          </p:nvSpPr>
          <p:spPr bwMode="auto">
            <a:xfrm>
              <a:off x="4848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9707" name="Group 447"/>
          <p:cNvGrpSpPr>
            <a:grpSpLocks/>
          </p:cNvGrpSpPr>
          <p:nvPr/>
        </p:nvGrpSpPr>
        <p:grpSpPr bwMode="auto">
          <a:xfrm>
            <a:off x="1066800" y="2667000"/>
            <a:ext cx="7086600" cy="2971800"/>
            <a:chOff x="672" y="1680"/>
            <a:chExt cx="4464" cy="1872"/>
          </a:xfrm>
        </p:grpSpPr>
        <p:grpSp>
          <p:nvGrpSpPr>
            <p:cNvPr id="69709" name="Group 448"/>
            <p:cNvGrpSpPr>
              <a:grpSpLocks/>
            </p:cNvGrpSpPr>
            <p:nvPr/>
          </p:nvGrpSpPr>
          <p:grpSpPr bwMode="auto">
            <a:xfrm>
              <a:off x="672" y="1680"/>
              <a:ext cx="1296" cy="672"/>
              <a:chOff x="672" y="1680"/>
              <a:chExt cx="1296" cy="672"/>
            </a:xfrm>
          </p:grpSpPr>
          <p:sp>
            <p:nvSpPr>
              <p:cNvPr id="69730" name="Line 449"/>
              <p:cNvSpPr>
                <a:spLocks noChangeShapeType="1"/>
              </p:cNvSpPr>
              <p:nvPr/>
            </p:nvSpPr>
            <p:spPr bwMode="auto">
              <a:xfrm>
                <a:off x="1116" y="1680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31" name="Line 450"/>
              <p:cNvSpPr>
                <a:spLocks noChangeShapeType="1"/>
              </p:cNvSpPr>
              <p:nvPr/>
            </p:nvSpPr>
            <p:spPr bwMode="auto">
              <a:xfrm>
                <a:off x="1544" y="1680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32" name="Line 451"/>
              <p:cNvSpPr>
                <a:spLocks noChangeShapeType="1"/>
              </p:cNvSpPr>
              <p:nvPr/>
            </p:nvSpPr>
            <p:spPr bwMode="auto">
              <a:xfrm>
                <a:off x="672" y="2000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9710" name="Group 452"/>
            <p:cNvGrpSpPr>
              <a:grpSpLocks/>
            </p:cNvGrpSpPr>
            <p:nvPr/>
          </p:nvGrpSpPr>
          <p:grpSpPr bwMode="auto">
            <a:xfrm>
              <a:off x="2276" y="1680"/>
              <a:ext cx="1296" cy="672"/>
              <a:chOff x="2276" y="1680"/>
              <a:chExt cx="1296" cy="672"/>
            </a:xfrm>
          </p:grpSpPr>
          <p:sp>
            <p:nvSpPr>
              <p:cNvPr id="69727" name="Line 453"/>
              <p:cNvSpPr>
                <a:spLocks noChangeShapeType="1"/>
              </p:cNvSpPr>
              <p:nvPr/>
            </p:nvSpPr>
            <p:spPr bwMode="auto">
              <a:xfrm>
                <a:off x="2720" y="1680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28" name="Line 454"/>
              <p:cNvSpPr>
                <a:spLocks noChangeShapeType="1"/>
              </p:cNvSpPr>
              <p:nvPr/>
            </p:nvSpPr>
            <p:spPr bwMode="auto">
              <a:xfrm>
                <a:off x="3116" y="1680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29" name="Line 455"/>
              <p:cNvSpPr>
                <a:spLocks noChangeShapeType="1"/>
              </p:cNvSpPr>
              <p:nvPr/>
            </p:nvSpPr>
            <p:spPr bwMode="auto">
              <a:xfrm>
                <a:off x="2276" y="2000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9711" name="Group 456"/>
            <p:cNvGrpSpPr>
              <a:grpSpLocks/>
            </p:cNvGrpSpPr>
            <p:nvPr/>
          </p:nvGrpSpPr>
          <p:grpSpPr bwMode="auto">
            <a:xfrm>
              <a:off x="3840" y="1680"/>
              <a:ext cx="1296" cy="672"/>
              <a:chOff x="3840" y="1680"/>
              <a:chExt cx="1296" cy="672"/>
            </a:xfrm>
          </p:grpSpPr>
          <p:sp>
            <p:nvSpPr>
              <p:cNvPr id="69724" name="Line 457"/>
              <p:cNvSpPr>
                <a:spLocks noChangeShapeType="1"/>
              </p:cNvSpPr>
              <p:nvPr/>
            </p:nvSpPr>
            <p:spPr bwMode="auto">
              <a:xfrm>
                <a:off x="4284" y="1680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25" name="Line 458"/>
              <p:cNvSpPr>
                <a:spLocks noChangeShapeType="1"/>
              </p:cNvSpPr>
              <p:nvPr/>
            </p:nvSpPr>
            <p:spPr bwMode="auto">
              <a:xfrm>
                <a:off x="4680" y="1680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26" name="Line 459"/>
              <p:cNvSpPr>
                <a:spLocks noChangeShapeType="1"/>
              </p:cNvSpPr>
              <p:nvPr/>
            </p:nvSpPr>
            <p:spPr bwMode="auto">
              <a:xfrm>
                <a:off x="3840" y="2000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9712" name="Group 460"/>
            <p:cNvGrpSpPr>
              <a:grpSpLocks/>
            </p:cNvGrpSpPr>
            <p:nvPr/>
          </p:nvGrpSpPr>
          <p:grpSpPr bwMode="auto">
            <a:xfrm>
              <a:off x="1200" y="2592"/>
              <a:ext cx="1632" cy="960"/>
              <a:chOff x="1200" y="2592"/>
              <a:chExt cx="1632" cy="960"/>
            </a:xfrm>
          </p:grpSpPr>
          <p:sp>
            <p:nvSpPr>
              <p:cNvPr id="69719" name="Freeform 461"/>
              <p:cNvSpPr>
                <a:spLocks/>
              </p:cNvSpPr>
              <p:nvPr/>
            </p:nvSpPr>
            <p:spPr bwMode="auto">
              <a:xfrm>
                <a:off x="1200" y="2832"/>
                <a:ext cx="304" cy="480"/>
              </a:xfrm>
              <a:custGeom>
                <a:avLst/>
                <a:gdLst>
                  <a:gd name="T0" fmla="*/ 96 w 304"/>
                  <a:gd name="T1" fmla="*/ 0 h 480"/>
                  <a:gd name="T2" fmla="*/ 288 w 304"/>
                  <a:gd name="T3" fmla="*/ 192 h 480"/>
                  <a:gd name="T4" fmla="*/ 0 w 304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480"/>
                  <a:gd name="T11" fmla="*/ 304 w 304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480">
                    <a:moveTo>
                      <a:pt x="96" y="0"/>
                    </a:moveTo>
                    <a:cubicBezTo>
                      <a:pt x="200" y="56"/>
                      <a:pt x="304" y="112"/>
                      <a:pt x="288" y="192"/>
                    </a:cubicBezTo>
                    <a:cubicBezTo>
                      <a:pt x="272" y="272"/>
                      <a:pt x="136" y="376"/>
                      <a:pt x="0" y="480"/>
                    </a:cubicBezTo>
                  </a:path>
                </a:pathLst>
              </a:cu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20" name="Freeform 462"/>
              <p:cNvSpPr>
                <a:spLocks/>
              </p:cNvSpPr>
              <p:nvPr/>
            </p:nvSpPr>
            <p:spPr bwMode="auto">
              <a:xfrm>
                <a:off x="2400" y="2592"/>
                <a:ext cx="432" cy="528"/>
              </a:xfrm>
              <a:custGeom>
                <a:avLst/>
                <a:gdLst>
                  <a:gd name="T0" fmla="*/ 144 w 432"/>
                  <a:gd name="T1" fmla="*/ 0 h 528"/>
                  <a:gd name="T2" fmla="*/ 48 w 432"/>
                  <a:gd name="T3" fmla="*/ 336 h 528"/>
                  <a:gd name="T4" fmla="*/ 432 w 432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528"/>
                  <a:gd name="T11" fmla="*/ 432 w 432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528">
                    <a:moveTo>
                      <a:pt x="144" y="0"/>
                    </a:moveTo>
                    <a:cubicBezTo>
                      <a:pt x="72" y="124"/>
                      <a:pt x="0" y="248"/>
                      <a:pt x="48" y="336"/>
                    </a:cubicBezTo>
                    <a:cubicBezTo>
                      <a:pt x="96" y="424"/>
                      <a:pt x="264" y="476"/>
                      <a:pt x="432" y="528"/>
                    </a:cubicBezTo>
                  </a:path>
                </a:pathLst>
              </a:cu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21" name="Freeform 463"/>
              <p:cNvSpPr>
                <a:spLocks/>
              </p:cNvSpPr>
              <p:nvPr/>
            </p:nvSpPr>
            <p:spPr bwMode="auto">
              <a:xfrm>
                <a:off x="2304" y="3024"/>
                <a:ext cx="288" cy="384"/>
              </a:xfrm>
              <a:custGeom>
                <a:avLst/>
                <a:gdLst>
                  <a:gd name="T0" fmla="*/ 288 w 288"/>
                  <a:gd name="T1" fmla="*/ 0 h 384"/>
                  <a:gd name="T2" fmla="*/ 96 w 288"/>
                  <a:gd name="T3" fmla="*/ 96 h 384"/>
                  <a:gd name="T4" fmla="*/ 0 w 288"/>
                  <a:gd name="T5" fmla="*/ 384 h 38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384"/>
                  <a:gd name="T11" fmla="*/ 288 w 288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384">
                    <a:moveTo>
                      <a:pt x="288" y="0"/>
                    </a:moveTo>
                    <a:cubicBezTo>
                      <a:pt x="216" y="16"/>
                      <a:pt x="144" y="32"/>
                      <a:pt x="96" y="96"/>
                    </a:cubicBezTo>
                    <a:cubicBezTo>
                      <a:pt x="48" y="160"/>
                      <a:pt x="24" y="272"/>
                      <a:pt x="0" y="384"/>
                    </a:cubicBezTo>
                  </a:path>
                </a:pathLst>
              </a:cu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22" name="Freeform 464"/>
              <p:cNvSpPr>
                <a:spLocks/>
              </p:cNvSpPr>
              <p:nvPr/>
            </p:nvSpPr>
            <p:spPr bwMode="auto">
              <a:xfrm>
                <a:off x="1488" y="2840"/>
                <a:ext cx="576" cy="712"/>
              </a:xfrm>
              <a:custGeom>
                <a:avLst/>
                <a:gdLst>
                  <a:gd name="T0" fmla="*/ 0 w 576"/>
                  <a:gd name="T1" fmla="*/ 184 h 712"/>
                  <a:gd name="T2" fmla="*/ 384 w 576"/>
                  <a:gd name="T3" fmla="*/ 88 h 712"/>
                  <a:gd name="T4" fmla="*/ 576 w 576"/>
                  <a:gd name="T5" fmla="*/ 712 h 71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712"/>
                  <a:gd name="T11" fmla="*/ 576 w 576"/>
                  <a:gd name="T12" fmla="*/ 712 h 7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712">
                    <a:moveTo>
                      <a:pt x="0" y="184"/>
                    </a:moveTo>
                    <a:cubicBezTo>
                      <a:pt x="144" y="92"/>
                      <a:pt x="288" y="0"/>
                      <a:pt x="384" y="88"/>
                    </a:cubicBezTo>
                    <a:cubicBezTo>
                      <a:pt x="480" y="176"/>
                      <a:pt x="528" y="444"/>
                      <a:pt x="576" y="712"/>
                    </a:cubicBezTo>
                  </a:path>
                </a:pathLst>
              </a:cu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23" name="Freeform 465"/>
              <p:cNvSpPr>
                <a:spLocks/>
              </p:cNvSpPr>
              <p:nvPr/>
            </p:nvSpPr>
            <p:spPr bwMode="auto">
              <a:xfrm>
                <a:off x="1920" y="2880"/>
                <a:ext cx="576" cy="96"/>
              </a:xfrm>
              <a:custGeom>
                <a:avLst/>
                <a:gdLst>
                  <a:gd name="T0" fmla="*/ 0 w 576"/>
                  <a:gd name="T1" fmla="*/ 96 h 96"/>
                  <a:gd name="T2" fmla="*/ 240 w 576"/>
                  <a:gd name="T3" fmla="*/ 0 h 96"/>
                  <a:gd name="T4" fmla="*/ 576 w 576"/>
                  <a:gd name="T5" fmla="*/ 96 h 9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96"/>
                  <a:gd name="T11" fmla="*/ 576 w 576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96">
                    <a:moveTo>
                      <a:pt x="0" y="96"/>
                    </a:moveTo>
                    <a:cubicBezTo>
                      <a:pt x="72" y="48"/>
                      <a:pt x="144" y="0"/>
                      <a:pt x="240" y="0"/>
                    </a:cubicBezTo>
                    <a:cubicBezTo>
                      <a:pt x="336" y="0"/>
                      <a:pt x="456" y="48"/>
                      <a:pt x="576" y="96"/>
                    </a:cubicBezTo>
                  </a:path>
                </a:pathLst>
              </a:cu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9713" name="Group 466"/>
            <p:cNvGrpSpPr>
              <a:grpSpLocks/>
            </p:cNvGrpSpPr>
            <p:nvPr/>
          </p:nvGrpSpPr>
          <p:grpSpPr bwMode="auto">
            <a:xfrm>
              <a:off x="3744" y="2716"/>
              <a:ext cx="336" cy="724"/>
              <a:chOff x="3744" y="2716"/>
              <a:chExt cx="336" cy="724"/>
            </a:xfrm>
          </p:grpSpPr>
          <p:sp>
            <p:nvSpPr>
              <p:cNvPr id="69714" name="Line 467"/>
              <p:cNvSpPr>
                <a:spLocks noChangeShapeType="1"/>
              </p:cNvSpPr>
              <p:nvPr/>
            </p:nvSpPr>
            <p:spPr bwMode="auto">
              <a:xfrm>
                <a:off x="3744" y="286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15" name="Line 468"/>
              <p:cNvSpPr>
                <a:spLocks noChangeShapeType="1"/>
              </p:cNvSpPr>
              <p:nvPr/>
            </p:nvSpPr>
            <p:spPr bwMode="auto">
              <a:xfrm>
                <a:off x="3744" y="314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16" name="Line 469"/>
              <p:cNvSpPr>
                <a:spLocks noChangeShapeType="1"/>
              </p:cNvSpPr>
              <p:nvPr/>
            </p:nvSpPr>
            <p:spPr bwMode="auto">
              <a:xfrm>
                <a:off x="3744" y="3292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17" name="Line 470"/>
              <p:cNvSpPr>
                <a:spLocks noChangeShapeType="1"/>
              </p:cNvSpPr>
              <p:nvPr/>
            </p:nvSpPr>
            <p:spPr bwMode="auto">
              <a:xfrm>
                <a:off x="3744" y="3440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718" name="Line 471"/>
              <p:cNvSpPr>
                <a:spLocks noChangeShapeType="1"/>
              </p:cNvSpPr>
              <p:nvPr/>
            </p:nvSpPr>
            <p:spPr bwMode="auto">
              <a:xfrm>
                <a:off x="3744" y="271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82" name="Striped Right Arrow 481"/>
          <p:cNvSpPr/>
          <p:nvPr/>
        </p:nvSpPr>
        <p:spPr bwMode="auto">
          <a:xfrm>
            <a:off x="7616608" y="476696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83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484" name="Rectangle 483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5" name="Rectangle 484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6" name="Rectangle 485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7" name="Rectangle 486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8" name="Rectangle 487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89" name="Rectangle 488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0" name="TextBox 489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491" name="TextBox 490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492" name="TextBox 491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493" name="TextBox 492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494" name="TextBox 493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495" name="TextBox 494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496" name="Circular Arrow 495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7" name="Circular Arrow 496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Domain Distributions</a:t>
            </a:r>
          </a:p>
        </p:txBody>
      </p:sp>
      <p:sp>
        <p:nvSpPr>
          <p:cNvPr id="70660" name="Oval 3"/>
          <p:cNvSpPr>
            <a:spLocks noChangeArrowheads="1"/>
          </p:cNvSpPr>
          <p:nvPr/>
        </p:nvSpPr>
        <p:spPr bwMode="auto">
          <a:xfrm>
            <a:off x="32004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1" name="Oval 4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2" name="Oval 5"/>
          <p:cNvSpPr>
            <a:spLocks noChangeArrowheads="1"/>
          </p:cNvSpPr>
          <p:nvPr/>
        </p:nvSpPr>
        <p:spPr bwMode="auto">
          <a:xfrm>
            <a:off x="3657600" y="4800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3" name="Oval 6"/>
          <p:cNvSpPr>
            <a:spLocks noChangeArrowheads="1"/>
          </p:cNvSpPr>
          <p:nvPr/>
        </p:nvSpPr>
        <p:spPr bwMode="auto">
          <a:xfrm>
            <a:off x="40386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4" name="Oval 7"/>
          <p:cNvSpPr>
            <a:spLocks noChangeArrowheads="1"/>
          </p:cNvSpPr>
          <p:nvPr/>
        </p:nvSpPr>
        <p:spPr bwMode="auto">
          <a:xfrm>
            <a:off x="40386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25146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30480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429000" y="5181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2819400" y="5334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71" name="Oval 14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72" name="Oval 15"/>
          <p:cNvSpPr>
            <a:spLocks noChangeArrowheads="1"/>
          </p:cNvSpPr>
          <p:nvPr/>
        </p:nvSpPr>
        <p:spPr bwMode="auto">
          <a:xfrm>
            <a:off x="4267200" y="44958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73" name="Oval 16"/>
          <p:cNvSpPr>
            <a:spLocks noChangeArrowheads="1"/>
          </p:cNvSpPr>
          <p:nvPr/>
        </p:nvSpPr>
        <p:spPr bwMode="auto">
          <a:xfrm>
            <a:off x="2209800" y="51054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74" name="Oval 17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75" name="Oval 18"/>
          <p:cNvSpPr>
            <a:spLocks noChangeArrowheads="1"/>
          </p:cNvSpPr>
          <p:nvPr/>
        </p:nvSpPr>
        <p:spPr bwMode="auto">
          <a:xfrm>
            <a:off x="16002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76" name="Oval 19"/>
          <p:cNvSpPr>
            <a:spLocks noChangeArrowheads="1"/>
          </p:cNvSpPr>
          <p:nvPr/>
        </p:nvSpPr>
        <p:spPr bwMode="auto">
          <a:xfrm>
            <a:off x="3810000" y="4953000"/>
            <a:ext cx="152400" cy="152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70677" name="AutoShape 20"/>
          <p:cNvCxnSpPr>
            <a:cxnSpLocks noChangeShapeType="1"/>
            <a:stCxn id="70675" idx="7"/>
            <a:endCxn id="70674" idx="3"/>
          </p:cNvCxnSpPr>
          <p:nvPr/>
        </p:nvCxnSpPr>
        <p:spPr bwMode="auto">
          <a:xfrm flipV="1">
            <a:off x="1730375" y="4778375"/>
            <a:ext cx="2730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8" name="AutoShape 21"/>
          <p:cNvCxnSpPr>
            <a:cxnSpLocks noChangeShapeType="1"/>
            <a:stCxn id="70674" idx="7"/>
            <a:endCxn id="70670" idx="3"/>
          </p:cNvCxnSpPr>
          <p:nvPr/>
        </p:nvCxnSpPr>
        <p:spPr bwMode="auto">
          <a:xfrm flipV="1">
            <a:off x="2111375" y="4549775"/>
            <a:ext cx="2730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9" name="AutoShape 22"/>
          <p:cNvCxnSpPr>
            <a:cxnSpLocks noChangeShapeType="1"/>
            <a:stCxn id="70675" idx="5"/>
            <a:endCxn id="70673" idx="2"/>
          </p:cNvCxnSpPr>
          <p:nvPr/>
        </p:nvCxnSpPr>
        <p:spPr bwMode="auto">
          <a:xfrm>
            <a:off x="1730375" y="5083175"/>
            <a:ext cx="4794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0" name="AutoShape 23"/>
          <p:cNvCxnSpPr>
            <a:cxnSpLocks noChangeShapeType="1"/>
            <a:stCxn id="70673" idx="1"/>
            <a:endCxn id="70674" idx="5"/>
          </p:cNvCxnSpPr>
          <p:nvPr/>
        </p:nvCxnSpPr>
        <p:spPr bwMode="auto">
          <a:xfrm flipH="1" flipV="1">
            <a:off x="2111375" y="4778375"/>
            <a:ext cx="120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1" name="AutoShape 24"/>
          <p:cNvCxnSpPr>
            <a:cxnSpLocks noChangeShapeType="1"/>
            <a:stCxn id="70665" idx="0"/>
            <a:endCxn id="70670" idx="4"/>
          </p:cNvCxnSpPr>
          <p:nvPr/>
        </p:nvCxnSpPr>
        <p:spPr bwMode="auto">
          <a:xfrm flipH="1" flipV="1">
            <a:off x="2438400" y="45720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2" name="AutoShape 25"/>
          <p:cNvCxnSpPr>
            <a:cxnSpLocks noChangeShapeType="1"/>
            <a:stCxn id="70665" idx="2"/>
            <a:endCxn id="70674" idx="6"/>
          </p:cNvCxnSpPr>
          <p:nvPr/>
        </p:nvCxnSpPr>
        <p:spPr bwMode="auto">
          <a:xfrm flipH="1" flipV="1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3" name="AutoShape 26"/>
          <p:cNvCxnSpPr>
            <a:cxnSpLocks noChangeShapeType="1"/>
            <a:stCxn id="70673" idx="7"/>
            <a:endCxn id="70665" idx="3"/>
          </p:cNvCxnSpPr>
          <p:nvPr/>
        </p:nvCxnSpPr>
        <p:spPr bwMode="auto">
          <a:xfrm flipV="1">
            <a:off x="2339975" y="5006975"/>
            <a:ext cx="1968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4" name="AutoShape 27"/>
          <p:cNvCxnSpPr>
            <a:cxnSpLocks noChangeShapeType="1"/>
            <a:stCxn id="70669" idx="1"/>
            <a:endCxn id="70673" idx="5"/>
          </p:cNvCxnSpPr>
          <p:nvPr/>
        </p:nvCxnSpPr>
        <p:spPr bwMode="auto">
          <a:xfrm flipH="1" flipV="1">
            <a:off x="2339975" y="5235575"/>
            <a:ext cx="501650" cy="120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5" name="AutoShape 28"/>
          <p:cNvCxnSpPr>
            <a:cxnSpLocks noChangeShapeType="1"/>
            <a:stCxn id="70669" idx="1"/>
            <a:endCxn id="70665" idx="5"/>
          </p:cNvCxnSpPr>
          <p:nvPr/>
        </p:nvCxnSpPr>
        <p:spPr bwMode="auto">
          <a:xfrm flipH="1" flipV="1">
            <a:off x="2644775" y="5006975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6" name="AutoShape 29"/>
          <p:cNvCxnSpPr>
            <a:cxnSpLocks noChangeShapeType="1"/>
            <a:stCxn id="70670" idx="6"/>
            <a:endCxn id="70666" idx="2"/>
          </p:cNvCxnSpPr>
          <p:nvPr/>
        </p:nvCxnSpPr>
        <p:spPr bwMode="auto">
          <a:xfrm flipV="1">
            <a:off x="2514600" y="44196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7" name="AutoShape 30"/>
          <p:cNvCxnSpPr>
            <a:cxnSpLocks noChangeShapeType="1"/>
            <a:stCxn id="70665" idx="7"/>
            <a:endCxn id="70666" idx="3"/>
          </p:cNvCxnSpPr>
          <p:nvPr/>
        </p:nvCxnSpPr>
        <p:spPr bwMode="auto">
          <a:xfrm flipV="1">
            <a:off x="2644775" y="4473575"/>
            <a:ext cx="4254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8" name="AutoShape 31"/>
          <p:cNvCxnSpPr>
            <a:cxnSpLocks noChangeShapeType="1"/>
            <a:stCxn id="70665" idx="6"/>
            <a:endCxn id="70660" idx="2"/>
          </p:cNvCxnSpPr>
          <p:nvPr/>
        </p:nvCxnSpPr>
        <p:spPr bwMode="auto">
          <a:xfrm flipV="1">
            <a:off x="2667000" y="48768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89" name="AutoShape 32"/>
          <p:cNvCxnSpPr>
            <a:cxnSpLocks noChangeShapeType="1"/>
            <a:stCxn id="70660" idx="0"/>
            <a:endCxn id="70666" idx="5"/>
          </p:cNvCxnSpPr>
          <p:nvPr/>
        </p:nvCxnSpPr>
        <p:spPr bwMode="auto">
          <a:xfrm flipH="1" flipV="1">
            <a:off x="3178175" y="4473575"/>
            <a:ext cx="984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0" name="AutoShape 33"/>
          <p:cNvCxnSpPr>
            <a:cxnSpLocks noChangeShapeType="1"/>
            <a:stCxn id="70669" idx="7"/>
            <a:endCxn id="70660" idx="3"/>
          </p:cNvCxnSpPr>
          <p:nvPr/>
        </p:nvCxnSpPr>
        <p:spPr bwMode="auto">
          <a:xfrm flipV="1">
            <a:off x="2949575" y="4930775"/>
            <a:ext cx="2730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1" name="AutoShape 34"/>
          <p:cNvCxnSpPr>
            <a:cxnSpLocks noChangeShapeType="1"/>
            <a:stCxn id="70668" idx="2"/>
            <a:endCxn id="70669" idx="6"/>
          </p:cNvCxnSpPr>
          <p:nvPr/>
        </p:nvCxnSpPr>
        <p:spPr bwMode="auto">
          <a:xfrm flipH="1">
            <a:off x="2971800" y="5257800"/>
            <a:ext cx="457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2" name="AutoShape 35"/>
          <p:cNvCxnSpPr>
            <a:cxnSpLocks noChangeShapeType="1"/>
            <a:stCxn id="70668" idx="1"/>
            <a:endCxn id="70660" idx="5"/>
          </p:cNvCxnSpPr>
          <p:nvPr/>
        </p:nvCxnSpPr>
        <p:spPr bwMode="auto">
          <a:xfrm flipH="1" flipV="1">
            <a:off x="33305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3" name="AutoShape 36"/>
          <p:cNvCxnSpPr>
            <a:cxnSpLocks noChangeShapeType="1"/>
            <a:stCxn id="70661" idx="2"/>
            <a:endCxn id="70666" idx="6"/>
          </p:cNvCxnSpPr>
          <p:nvPr/>
        </p:nvCxnSpPr>
        <p:spPr bwMode="auto">
          <a:xfrm flipH="1" flipV="1">
            <a:off x="3200400" y="4419600"/>
            <a:ext cx="457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4" name="AutoShape 37"/>
          <p:cNvCxnSpPr>
            <a:cxnSpLocks noChangeShapeType="1"/>
            <a:stCxn id="70662" idx="2"/>
            <a:endCxn id="70660" idx="6"/>
          </p:cNvCxnSpPr>
          <p:nvPr/>
        </p:nvCxnSpPr>
        <p:spPr bwMode="auto">
          <a:xfrm flipH="1">
            <a:off x="3352800" y="4876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5" name="AutoShape 38"/>
          <p:cNvCxnSpPr>
            <a:cxnSpLocks noChangeShapeType="1"/>
            <a:stCxn id="70660" idx="7"/>
            <a:endCxn id="70661" idx="3"/>
          </p:cNvCxnSpPr>
          <p:nvPr/>
        </p:nvCxnSpPr>
        <p:spPr bwMode="auto">
          <a:xfrm flipV="1">
            <a:off x="3330575" y="4549775"/>
            <a:ext cx="3492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6" name="AutoShape 39"/>
          <p:cNvCxnSpPr>
            <a:cxnSpLocks noChangeShapeType="1"/>
            <a:stCxn id="70662" idx="3"/>
            <a:endCxn id="70668" idx="7"/>
          </p:cNvCxnSpPr>
          <p:nvPr/>
        </p:nvCxnSpPr>
        <p:spPr bwMode="auto">
          <a:xfrm flipH="1">
            <a:off x="3559175" y="4930775"/>
            <a:ext cx="1206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7" name="AutoShape 40"/>
          <p:cNvCxnSpPr>
            <a:cxnSpLocks noChangeShapeType="1"/>
            <a:stCxn id="70662" idx="0"/>
            <a:endCxn id="70661" idx="4"/>
          </p:cNvCxnSpPr>
          <p:nvPr/>
        </p:nvCxnSpPr>
        <p:spPr bwMode="auto">
          <a:xfrm flipV="1">
            <a:off x="3733800" y="4572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8" name="AutoShape 41"/>
          <p:cNvCxnSpPr>
            <a:cxnSpLocks noChangeShapeType="1"/>
            <a:stCxn id="70661" idx="6"/>
            <a:endCxn id="70667" idx="3"/>
          </p:cNvCxnSpPr>
          <p:nvPr/>
        </p:nvCxnSpPr>
        <p:spPr bwMode="auto">
          <a:xfrm flipV="1">
            <a:off x="3810000" y="4473575"/>
            <a:ext cx="17462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99" name="AutoShape 42"/>
          <p:cNvCxnSpPr>
            <a:cxnSpLocks noChangeShapeType="1"/>
            <a:stCxn id="70662" idx="7"/>
            <a:endCxn id="70667" idx="4"/>
          </p:cNvCxnSpPr>
          <p:nvPr/>
        </p:nvCxnSpPr>
        <p:spPr bwMode="auto">
          <a:xfrm flipV="1">
            <a:off x="3787775" y="4495800"/>
            <a:ext cx="250825" cy="327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0" name="AutoShape 43"/>
          <p:cNvCxnSpPr>
            <a:cxnSpLocks noChangeShapeType="1"/>
            <a:stCxn id="70668" idx="6"/>
            <a:endCxn id="70676" idx="3"/>
          </p:cNvCxnSpPr>
          <p:nvPr/>
        </p:nvCxnSpPr>
        <p:spPr bwMode="auto">
          <a:xfrm flipV="1">
            <a:off x="3581400" y="5083175"/>
            <a:ext cx="2508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1" name="AutoShape 44"/>
          <p:cNvCxnSpPr>
            <a:cxnSpLocks noChangeShapeType="1"/>
            <a:stCxn id="70662" idx="5"/>
            <a:endCxn id="70676" idx="1"/>
          </p:cNvCxnSpPr>
          <p:nvPr/>
        </p:nvCxnSpPr>
        <p:spPr bwMode="auto">
          <a:xfrm>
            <a:off x="3787775" y="4930775"/>
            <a:ext cx="444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2" name="AutoShape 45"/>
          <p:cNvCxnSpPr>
            <a:cxnSpLocks noChangeShapeType="1"/>
            <a:stCxn id="70664" idx="0"/>
            <a:endCxn id="70671" idx="3"/>
          </p:cNvCxnSpPr>
          <p:nvPr/>
        </p:nvCxnSpPr>
        <p:spPr bwMode="auto">
          <a:xfrm flipV="1">
            <a:off x="4114800" y="50069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3" name="AutoShape 46"/>
          <p:cNvCxnSpPr>
            <a:cxnSpLocks noChangeShapeType="1"/>
            <a:stCxn id="70676" idx="6"/>
            <a:endCxn id="70671" idx="2"/>
          </p:cNvCxnSpPr>
          <p:nvPr/>
        </p:nvCxnSpPr>
        <p:spPr bwMode="auto">
          <a:xfrm flipV="1">
            <a:off x="3962400" y="4953000"/>
            <a:ext cx="152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4" name="AutoShape 47"/>
          <p:cNvCxnSpPr>
            <a:cxnSpLocks noChangeShapeType="1"/>
            <a:stCxn id="70664" idx="1"/>
            <a:endCxn id="70676" idx="5"/>
          </p:cNvCxnSpPr>
          <p:nvPr/>
        </p:nvCxnSpPr>
        <p:spPr bwMode="auto">
          <a:xfrm flipH="1" flipV="1">
            <a:off x="3940175" y="50831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5" name="AutoShape 48"/>
          <p:cNvCxnSpPr>
            <a:cxnSpLocks noChangeShapeType="1"/>
            <a:stCxn id="70668" idx="5"/>
            <a:endCxn id="70664" idx="2"/>
          </p:cNvCxnSpPr>
          <p:nvPr/>
        </p:nvCxnSpPr>
        <p:spPr bwMode="auto">
          <a:xfrm flipV="1">
            <a:off x="3559175" y="5181600"/>
            <a:ext cx="479425" cy="130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6" name="AutoShape 49"/>
          <p:cNvCxnSpPr>
            <a:cxnSpLocks noChangeShapeType="1"/>
            <a:stCxn id="70662" idx="6"/>
            <a:endCxn id="70663" idx="3"/>
          </p:cNvCxnSpPr>
          <p:nvPr/>
        </p:nvCxnSpPr>
        <p:spPr bwMode="auto">
          <a:xfrm flipV="1">
            <a:off x="3810000" y="4778375"/>
            <a:ext cx="2508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7" name="AutoShape 50"/>
          <p:cNvCxnSpPr>
            <a:cxnSpLocks noChangeShapeType="1"/>
            <a:stCxn id="70663" idx="0"/>
            <a:endCxn id="70667" idx="5"/>
          </p:cNvCxnSpPr>
          <p:nvPr/>
        </p:nvCxnSpPr>
        <p:spPr bwMode="auto">
          <a:xfrm flipH="1" flipV="1">
            <a:off x="4092575" y="4473575"/>
            <a:ext cx="22225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8" name="AutoShape 51"/>
          <p:cNvCxnSpPr>
            <a:cxnSpLocks noChangeShapeType="1"/>
            <a:stCxn id="70676" idx="7"/>
            <a:endCxn id="70663" idx="3"/>
          </p:cNvCxnSpPr>
          <p:nvPr/>
        </p:nvCxnSpPr>
        <p:spPr bwMode="auto">
          <a:xfrm flipV="1">
            <a:off x="3940175" y="4778375"/>
            <a:ext cx="120650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09" name="AutoShape 52"/>
          <p:cNvCxnSpPr>
            <a:cxnSpLocks noChangeShapeType="1"/>
            <a:stCxn id="70671" idx="0"/>
            <a:endCxn id="70663" idx="5"/>
          </p:cNvCxnSpPr>
          <p:nvPr/>
        </p:nvCxnSpPr>
        <p:spPr bwMode="auto">
          <a:xfrm flipH="1" flipV="1">
            <a:off x="4168775" y="4778375"/>
            <a:ext cx="222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10" name="AutoShape 53"/>
          <p:cNvCxnSpPr>
            <a:cxnSpLocks noChangeShapeType="1"/>
            <a:stCxn id="70672" idx="1"/>
            <a:endCxn id="70667" idx="6"/>
          </p:cNvCxnSpPr>
          <p:nvPr/>
        </p:nvCxnSpPr>
        <p:spPr bwMode="auto">
          <a:xfrm flipH="1" flipV="1">
            <a:off x="4114800" y="4419600"/>
            <a:ext cx="174625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11" name="AutoShape 54"/>
          <p:cNvCxnSpPr>
            <a:cxnSpLocks noChangeShapeType="1"/>
            <a:stCxn id="70663" idx="7"/>
            <a:endCxn id="70672" idx="3"/>
          </p:cNvCxnSpPr>
          <p:nvPr/>
        </p:nvCxnSpPr>
        <p:spPr bwMode="auto">
          <a:xfrm flipV="1">
            <a:off x="4168775" y="4625975"/>
            <a:ext cx="120650" cy="44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712" name="AutoShape 55"/>
          <p:cNvCxnSpPr>
            <a:cxnSpLocks noChangeShapeType="1"/>
            <a:stCxn id="70671" idx="7"/>
            <a:endCxn id="70672" idx="4"/>
          </p:cNvCxnSpPr>
          <p:nvPr/>
        </p:nvCxnSpPr>
        <p:spPr bwMode="auto">
          <a:xfrm flipV="1">
            <a:off x="4244975" y="4648200"/>
            <a:ext cx="98425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0713" name="Rectangle 56"/>
          <p:cNvSpPr>
            <a:spLocks noChangeArrowheads="1"/>
          </p:cNvSpPr>
          <p:nvPr/>
        </p:nvSpPr>
        <p:spPr bwMode="auto">
          <a:xfrm>
            <a:off x="6096000" y="4083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714" name="Rectangle 57"/>
          <p:cNvSpPr>
            <a:spLocks noChangeArrowheads="1"/>
          </p:cNvSpPr>
          <p:nvPr/>
        </p:nvSpPr>
        <p:spPr bwMode="auto">
          <a:xfrm>
            <a:off x="6096000" y="4311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715" name="Rectangle 58"/>
          <p:cNvSpPr>
            <a:spLocks noChangeArrowheads="1"/>
          </p:cNvSpPr>
          <p:nvPr/>
        </p:nvSpPr>
        <p:spPr bwMode="auto">
          <a:xfrm>
            <a:off x="6096000" y="45402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716" name="Rectangle 59"/>
          <p:cNvSpPr>
            <a:spLocks noChangeArrowheads="1"/>
          </p:cNvSpPr>
          <p:nvPr/>
        </p:nvSpPr>
        <p:spPr bwMode="auto">
          <a:xfrm>
            <a:off x="6096000" y="47688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717" name="Rectangle 60"/>
          <p:cNvSpPr>
            <a:spLocks noChangeArrowheads="1"/>
          </p:cNvSpPr>
          <p:nvPr/>
        </p:nvSpPr>
        <p:spPr bwMode="auto">
          <a:xfrm>
            <a:off x="6096000" y="49974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718" name="Rectangle 61"/>
          <p:cNvSpPr>
            <a:spLocks noChangeArrowheads="1"/>
          </p:cNvSpPr>
          <p:nvPr/>
        </p:nvSpPr>
        <p:spPr bwMode="auto">
          <a:xfrm>
            <a:off x="6096000" y="52260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719" name="Rectangle 62"/>
          <p:cNvSpPr>
            <a:spLocks noChangeArrowheads="1"/>
          </p:cNvSpPr>
          <p:nvPr/>
        </p:nvSpPr>
        <p:spPr bwMode="auto">
          <a:xfrm>
            <a:off x="6096000" y="5454650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727" name="Rectangle 70"/>
          <p:cNvSpPr>
            <a:spLocks noChangeArrowheads="1"/>
          </p:cNvSpPr>
          <p:nvPr/>
        </p:nvSpPr>
        <p:spPr bwMode="auto">
          <a:xfrm>
            <a:off x="6096000" y="4083050"/>
            <a:ext cx="2286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70877" name="Group 72"/>
          <p:cNvGrpSpPr>
            <a:grpSpLocks/>
          </p:cNvGrpSpPr>
          <p:nvPr/>
        </p:nvGrpSpPr>
        <p:grpSpPr bwMode="auto">
          <a:xfrm>
            <a:off x="1162050" y="2786063"/>
            <a:ext cx="1905000" cy="762000"/>
            <a:chOff x="528" y="1632"/>
            <a:chExt cx="1200" cy="480"/>
          </a:xfrm>
        </p:grpSpPr>
        <p:sp>
          <p:nvSpPr>
            <p:cNvPr id="70879" name="Rectangle 73"/>
            <p:cNvSpPr>
              <a:spLocks noChangeArrowheads="1"/>
            </p:cNvSpPr>
            <p:nvPr/>
          </p:nvSpPr>
          <p:spPr bwMode="auto">
            <a:xfrm>
              <a:off x="52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0" name="Rectangle 74"/>
            <p:cNvSpPr>
              <a:spLocks noChangeArrowheads="1"/>
            </p:cNvSpPr>
            <p:nvPr/>
          </p:nvSpPr>
          <p:spPr bwMode="auto">
            <a:xfrm>
              <a:off x="57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1" name="Rectangle 75"/>
            <p:cNvSpPr>
              <a:spLocks noChangeArrowheads="1"/>
            </p:cNvSpPr>
            <p:nvPr/>
          </p:nvSpPr>
          <p:spPr bwMode="auto">
            <a:xfrm>
              <a:off x="62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2" name="Rectangle 76"/>
            <p:cNvSpPr>
              <a:spLocks noChangeArrowheads="1"/>
            </p:cNvSpPr>
            <p:nvPr/>
          </p:nvSpPr>
          <p:spPr bwMode="auto">
            <a:xfrm>
              <a:off x="67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3" name="Rectangle 77"/>
            <p:cNvSpPr>
              <a:spLocks noChangeArrowheads="1"/>
            </p:cNvSpPr>
            <p:nvPr/>
          </p:nvSpPr>
          <p:spPr bwMode="auto">
            <a:xfrm>
              <a:off x="72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4" name="Rectangle 78"/>
            <p:cNvSpPr>
              <a:spLocks noChangeArrowheads="1"/>
            </p:cNvSpPr>
            <p:nvPr/>
          </p:nvSpPr>
          <p:spPr bwMode="auto">
            <a:xfrm>
              <a:off x="76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5" name="Rectangle 79"/>
            <p:cNvSpPr>
              <a:spLocks noChangeArrowheads="1"/>
            </p:cNvSpPr>
            <p:nvPr/>
          </p:nvSpPr>
          <p:spPr bwMode="auto">
            <a:xfrm>
              <a:off x="81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6" name="Rectangle 80"/>
            <p:cNvSpPr>
              <a:spLocks noChangeArrowheads="1"/>
            </p:cNvSpPr>
            <p:nvPr/>
          </p:nvSpPr>
          <p:spPr bwMode="auto">
            <a:xfrm>
              <a:off x="86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7" name="Rectangle 81"/>
            <p:cNvSpPr>
              <a:spLocks noChangeArrowheads="1"/>
            </p:cNvSpPr>
            <p:nvPr/>
          </p:nvSpPr>
          <p:spPr bwMode="auto">
            <a:xfrm>
              <a:off x="91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8" name="Rectangle 82"/>
            <p:cNvSpPr>
              <a:spLocks noChangeArrowheads="1"/>
            </p:cNvSpPr>
            <p:nvPr/>
          </p:nvSpPr>
          <p:spPr bwMode="auto">
            <a:xfrm>
              <a:off x="96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89" name="Rectangle 83"/>
            <p:cNvSpPr>
              <a:spLocks noChangeArrowheads="1"/>
            </p:cNvSpPr>
            <p:nvPr/>
          </p:nvSpPr>
          <p:spPr bwMode="auto">
            <a:xfrm>
              <a:off x="100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0" name="Rectangle 84"/>
            <p:cNvSpPr>
              <a:spLocks noChangeArrowheads="1"/>
            </p:cNvSpPr>
            <p:nvPr/>
          </p:nvSpPr>
          <p:spPr bwMode="auto">
            <a:xfrm>
              <a:off x="52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1" name="Rectangle 85"/>
            <p:cNvSpPr>
              <a:spLocks noChangeArrowheads="1"/>
            </p:cNvSpPr>
            <p:nvPr/>
          </p:nvSpPr>
          <p:spPr bwMode="auto">
            <a:xfrm>
              <a:off x="57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2" name="Rectangle 86"/>
            <p:cNvSpPr>
              <a:spLocks noChangeArrowheads="1"/>
            </p:cNvSpPr>
            <p:nvPr/>
          </p:nvSpPr>
          <p:spPr bwMode="auto">
            <a:xfrm>
              <a:off x="62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3" name="Rectangle 87"/>
            <p:cNvSpPr>
              <a:spLocks noChangeArrowheads="1"/>
            </p:cNvSpPr>
            <p:nvPr/>
          </p:nvSpPr>
          <p:spPr bwMode="auto">
            <a:xfrm>
              <a:off x="67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4" name="Rectangle 88"/>
            <p:cNvSpPr>
              <a:spLocks noChangeArrowheads="1"/>
            </p:cNvSpPr>
            <p:nvPr/>
          </p:nvSpPr>
          <p:spPr bwMode="auto">
            <a:xfrm>
              <a:off x="72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5" name="Rectangle 89"/>
            <p:cNvSpPr>
              <a:spLocks noChangeArrowheads="1"/>
            </p:cNvSpPr>
            <p:nvPr/>
          </p:nvSpPr>
          <p:spPr bwMode="auto">
            <a:xfrm>
              <a:off x="76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6" name="Rectangle 90"/>
            <p:cNvSpPr>
              <a:spLocks noChangeArrowheads="1"/>
            </p:cNvSpPr>
            <p:nvPr/>
          </p:nvSpPr>
          <p:spPr bwMode="auto">
            <a:xfrm>
              <a:off x="81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7" name="Rectangle 91"/>
            <p:cNvSpPr>
              <a:spLocks noChangeArrowheads="1"/>
            </p:cNvSpPr>
            <p:nvPr/>
          </p:nvSpPr>
          <p:spPr bwMode="auto">
            <a:xfrm>
              <a:off x="86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8" name="Rectangle 92"/>
            <p:cNvSpPr>
              <a:spLocks noChangeArrowheads="1"/>
            </p:cNvSpPr>
            <p:nvPr/>
          </p:nvSpPr>
          <p:spPr bwMode="auto">
            <a:xfrm>
              <a:off x="91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99" name="Rectangle 93"/>
            <p:cNvSpPr>
              <a:spLocks noChangeArrowheads="1"/>
            </p:cNvSpPr>
            <p:nvPr/>
          </p:nvSpPr>
          <p:spPr bwMode="auto">
            <a:xfrm>
              <a:off x="96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0" name="Rectangle 94"/>
            <p:cNvSpPr>
              <a:spLocks noChangeArrowheads="1"/>
            </p:cNvSpPr>
            <p:nvPr/>
          </p:nvSpPr>
          <p:spPr bwMode="auto">
            <a:xfrm>
              <a:off x="100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1" name="Rectangle 95"/>
            <p:cNvSpPr>
              <a:spLocks noChangeArrowheads="1"/>
            </p:cNvSpPr>
            <p:nvPr/>
          </p:nvSpPr>
          <p:spPr bwMode="auto">
            <a:xfrm>
              <a:off x="52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2" name="Rectangle 96"/>
            <p:cNvSpPr>
              <a:spLocks noChangeArrowheads="1"/>
            </p:cNvSpPr>
            <p:nvPr/>
          </p:nvSpPr>
          <p:spPr bwMode="auto">
            <a:xfrm>
              <a:off x="57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3" name="Rectangle 97"/>
            <p:cNvSpPr>
              <a:spLocks noChangeArrowheads="1"/>
            </p:cNvSpPr>
            <p:nvPr/>
          </p:nvSpPr>
          <p:spPr bwMode="auto">
            <a:xfrm>
              <a:off x="62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4" name="Rectangle 98"/>
            <p:cNvSpPr>
              <a:spLocks noChangeArrowheads="1"/>
            </p:cNvSpPr>
            <p:nvPr/>
          </p:nvSpPr>
          <p:spPr bwMode="auto">
            <a:xfrm>
              <a:off x="67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5" name="Rectangle 99"/>
            <p:cNvSpPr>
              <a:spLocks noChangeArrowheads="1"/>
            </p:cNvSpPr>
            <p:nvPr/>
          </p:nvSpPr>
          <p:spPr bwMode="auto">
            <a:xfrm>
              <a:off x="72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6" name="Rectangle 100"/>
            <p:cNvSpPr>
              <a:spLocks noChangeArrowheads="1"/>
            </p:cNvSpPr>
            <p:nvPr/>
          </p:nvSpPr>
          <p:spPr bwMode="auto">
            <a:xfrm>
              <a:off x="76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7" name="Rectangle 101"/>
            <p:cNvSpPr>
              <a:spLocks noChangeArrowheads="1"/>
            </p:cNvSpPr>
            <p:nvPr/>
          </p:nvSpPr>
          <p:spPr bwMode="auto">
            <a:xfrm>
              <a:off x="81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8" name="Rectangle 102"/>
            <p:cNvSpPr>
              <a:spLocks noChangeArrowheads="1"/>
            </p:cNvSpPr>
            <p:nvPr/>
          </p:nvSpPr>
          <p:spPr bwMode="auto">
            <a:xfrm>
              <a:off x="86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09" name="Rectangle 103"/>
            <p:cNvSpPr>
              <a:spLocks noChangeArrowheads="1"/>
            </p:cNvSpPr>
            <p:nvPr/>
          </p:nvSpPr>
          <p:spPr bwMode="auto">
            <a:xfrm>
              <a:off x="91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0" name="Rectangle 104"/>
            <p:cNvSpPr>
              <a:spLocks noChangeArrowheads="1"/>
            </p:cNvSpPr>
            <p:nvPr/>
          </p:nvSpPr>
          <p:spPr bwMode="auto">
            <a:xfrm>
              <a:off x="96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1" name="Rectangle 105"/>
            <p:cNvSpPr>
              <a:spLocks noChangeArrowheads="1"/>
            </p:cNvSpPr>
            <p:nvPr/>
          </p:nvSpPr>
          <p:spPr bwMode="auto">
            <a:xfrm>
              <a:off x="100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2" name="Rectangle 106"/>
            <p:cNvSpPr>
              <a:spLocks noChangeArrowheads="1"/>
            </p:cNvSpPr>
            <p:nvPr/>
          </p:nvSpPr>
          <p:spPr bwMode="auto">
            <a:xfrm>
              <a:off x="52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3" name="Rectangle 107"/>
            <p:cNvSpPr>
              <a:spLocks noChangeArrowheads="1"/>
            </p:cNvSpPr>
            <p:nvPr/>
          </p:nvSpPr>
          <p:spPr bwMode="auto">
            <a:xfrm>
              <a:off x="57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4" name="Rectangle 108"/>
            <p:cNvSpPr>
              <a:spLocks noChangeArrowheads="1"/>
            </p:cNvSpPr>
            <p:nvPr/>
          </p:nvSpPr>
          <p:spPr bwMode="auto">
            <a:xfrm>
              <a:off x="62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5" name="Rectangle 109"/>
            <p:cNvSpPr>
              <a:spLocks noChangeArrowheads="1"/>
            </p:cNvSpPr>
            <p:nvPr/>
          </p:nvSpPr>
          <p:spPr bwMode="auto">
            <a:xfrm>
              <a:off x="67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6" name="Rectangle 110"/>
            <p:cNvSpPr>
              <a:spLocks noChangeArrowheads="1"/>
            </p:cNvSpPr>
            <p:nvPr/>
          </p:nvSpPr>
          <p:spPr bwMode="auto">
            <a:xfrm>
              <a:off x="72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7" name="Rectangle 111"/>
            <p:cNvSpPr>
              <a:spLocks noChangeArrowheads="1"/>
            </p:cNvSpPr>
            <p:nvPr/>
          </p:nvSpPr>
          <p:spPr bwMode="auto">
            <a:xfrm>
              <a:off x="76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8" name="Rectangle 112"/>
            <p:cNvSpPr>
              <a:spLocks noChangeArrowheads="1"/>
            </p:cNvSpPr>
            <p:nvPr/>
          </p:nvSpPr>
          <p:spPr bwMode="auto">
            <a:xfrm>
              <a:off x="81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19" name="Rectangle 113"/>
            <p:cNvSpPr>
              <a:spLocks noChangeArrowheads="1"/>
            </p:cNvSpPr>
            <p:nvPr/>
          </p:nvSpPr>
          <p:spPr bwMode="auto">
            <a:xfrm>
              <a:off x="86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0" name="Rectangle 114"/>
            <p:cNvSpPr>
              <a:spLocks noChangeArrowheads="1"/>
            </p:cNvSpPr>
            <p:nvPr/>
          </p:nvSpPr>
          <p:spPr bwMode="auto">
            <a:xfrm>
              <a:off x="91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1" name="Rectangle 115"/>
            <p:cNvSpPr>
              <a:spLocks noChangeArrowheads="1"/>
            </p:cNvSpPr>
            <p:nvPr/>
          </p:nvSpPr>
          <p:spPr bwMode="auto">
            <a:xfrm>
              <a:off x="96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2" name="Rectangle 116"/>
            <p:cNvSpPr>
              <a:spLocks noChangeArrowheads="1"/>
            </p:cNvSpPr>
            <p:nvPr/>
          </p:nvSpPr>
          <p:spPr bwMode="auto">
            <a:xfrm>
              <a:off x="100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3" name="Rectangle 117"/>
            <p:cNvSpPr>
              <a:spLocks noChangeArrowheads="1"/>
            </p:cNvSpPr>
            <p:nvPr/>
          </p:nvSpPr>
          <p:spPr bwMode="auto">
            <a:xfrm>
              <a:off x="52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4" name="Rectangle 118"/>
            <p:cNvSpPr>
              <a:spLocks noChangeArrowheads="1"/>
            </p:cNvSpPr>
            <p:nvPr/>
          </p:nvSpPr>
          <p:spPr bwMode="auto">
            <a:xfrm>
              <a:off x="57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5" name="Rectangle 119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6" name="Rectangle 120"/>
            <p:cNvSpPr>
              <a:spLocks noChangeArrowheads="1"/>
            </p:cNvSpPr>
            <p:nvPr/>
          </p:nvSpPr>
          <p:spPr bwMode="auto">
            <a:xfrm>
              <a:off x="67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7" name="Rectangle 121"/>
            <p:cNvSpPr>
              <a:spLocks noChangeArrowheads="1"/>
            </p:cNvSpPr>
            <p:nvPr/>
          </p:nvSpPr>
          <p:spPr bwMode="auto">
            <a:xfrm>
              <a:off x="72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8" name="Rectangle 122"/>
            <p:cNvSpPr>
              <a:spLocks noChangeArrowheads="1"/>
            </p:cNvSpPr>
            <p:nvPr/>
          </p:nvSpPr>
          <p:spPr bwMode="auto">
            <a:xfrm>
              <a:off x="76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29" name="Rectangle 123"/>
            <p:cNvSpPr>
              <a:spLocks noChangeArrowheads="1"/>
            </p:cNvSpPr>
            <p:nvPr/>
          </p:nvSpPr>
          <p:spPr bwMode="auto">
            <a:xfrm>
              <a:off x="81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0" name="Rectangle 124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1" name="Rectangle 125"/>
            <p:cNvSpPr>
              <a:spLocks noChangeArrowheads="1"/>
            </p:cNvSpPr>
            <p:nvPr/>
          </p:nvSpPr>
          <p:spPr bwMode="auto">
            <a:xfrm>
              <a:off x="91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2" name="Rectangle 126"/>
            <p:cNvSpPr>
              <a:spLocks noChangeArrowheads="1"/>
            </p:cNvSpPr>
            <p:nvPr/>
          </p:nvSpPr>
          <p:spPr bwMode="auto">
            <a:xfrm>
              <a:off x="96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3" name="Rectangle 127"/>
            <p:cNvSpPr>
              <a:spLocks noChangeArrowheads="1"/>
            </p:cNvSpPr>
            <p:nvPr/>
          </p:nvSpPr>
          <p:spPr bwMode="auto">
            <a:xfrm>
              <a:off x="100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4" name="Rectangle 128"/>
            <p:cNvSpPr>
              <a:spLocks noChangeArrowheads="1"/>
            </p:cNvSpPr>
            <p:nvPr/>
          </p:nvSpPr>
          <p:spPr bwMode="auto">
            <a:xfrm>
              <a:off x="52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5" name="Rectangle 129"/>
            <p:cNvSpPr>
              <a:spLocks noChangeArrowheads="1"/>
            </p:cNvSpPr>
            <p:nvPr/>
          </p:nvSpPr>
          <p:spPr bwMode="auto">
            <a:xfrm>
              <a:off x="57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6" name="Rectangle 130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7" name="Rectangle 131"/>
            <p:cNvSpPr>
              <a:spLocks noChangeArrowheads="1"/>
            </p:cNvSpPr>
            <p:nvPr/>
          </p:nvSpPr>
          <p:spPr bwMode="auto">
            <a:xfrm>
              <a:off x="67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8" name="Rectangle 132"/>
            <p:cNvSpPr>
              <a:spLocks noChangeArrowheads="1"/>
            </p:cNvSpPr>
            <p:nvPr/>
          </p:nvSpPr>
          <p:spPr bwMode="auto">
            <a:xfrm>
              <a:off x="72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39" name="Rectangle 133"/>
            <p:cNvSpPr>
              <a:spLocks noChangeArrowheads="1"/>
            </p:cNvSpPr>
            <p:nvPr/>
          </p:nvSpPr>
          <p:spPr bwMode="auto">
            <a:xfrm>
              <a:off x="76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0" name="Rectangle 134"/>
            <p:cNvSpPr>
              <a:spLocks noChangeArrowheads="1"/>
            </p:cNvSpPr>
            <p:nvPr/>
          </p:nvSpPr>
          <p:spPr bwMode="auto">
            <a:xfrm>
              <a:off x="81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1" name="Rectangle 135"/>
            <p:cNvSpPr>
              <a:spLocks noChangeArrowheads="1"/>
            </p:cNvSpPr>
            <p:nvPr/>
          </p:nvSpPr>
          <p:spPr bwMode="auto">
            <a:xfrm>
              <a:off x="86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2" name="Rectangle 136"/>
            <p:cNvSpPr>
              <a:spLocks noChangeArrowheads="1"/>
            </p:cNvSpPr>
            <p:nvPr/>
          </p:nvSpPr>
          <p:spPr bwMode="auto">
            <a:xfrm>
              <a:off x="91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3" name="Rectangle 137"/>
            <p:cNvSpPr>
              <a:spLocks noChangeArrowheads="1"/>
            </p:cNvSpPr>
            <p:nvPr/>
          </p:nvSpPr>
          <p:spPr bwMode="auto">
            <a:xfrm>
              <a:off x="96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4" name="Rectangle 138"/>
            <p:cNvSpPr>
              <a:spLocks noChangeArrowheads="1"/>
            </p:cNvSpPr>
            <p:nvPr/>
          </p:nvSpPr>
          <p:spPr bwMode="auto">
            <a:xfrm>
              <a:off x="100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5" name="Rectangle 139"/>
            <p:cNvSpPr>
              <a:spLocks noChangeArrowheads="1"/>
            </p:cNvSpPr>
            <p:nvPr/>
          </p:nvSpPr>
          <p:spPr bwMode="auto">
            <a:xfrm>
              <a:off x="52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6" name="Rectangle 140"/>
            <p:cNvSpPr>
              <a:spLocks noChangeArrowheads="1"/>
            </p:cNvSpPr>
            <p:nvPr/>
          </p:nvSpPr>
          <p:spPr bwMode="auto">
            <a:xfrm>
              <a:off x="57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7" name="Rectangle 141"/>
            <p:cNvSpPr>
              <a:spLocks noChangeArrowheads="1"/>
            </p:cNvSpPr>
            <p:nvPr/>
          </p:nvSpPr>
          <p:spPr bwMode="auto">
            <a:xfrm>
              <a:off x="62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8" name="Rectangle 142"/>
            <p:cNvSpPr>
              <a:spLocks noChangeArrowheads="1"/>
            </p:cNvSpPr>
            <p:nvPr/>
          </p:nvSpPr>
          <p:spPr bwMode="auto">
            <a:xfrm>
              <a:off x="67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49" name="Rectangle 143"/>
            <p:cNvSpPr>
              <a:spLocks noChangeArrowheads="1"/>
            </p:cNvSpPr>
            <p:nvPr/>
          </p:nvSpPr>
          <p:spPr bwMode="auto">
            <a:xfrm>
              <a:off x="72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0" name="Rectangle 144"/>
            <p:cNvSpPr>
              <a:spLocks noChangeArrowheads="1"/>
            </p:cNvSpPr>
            <p:nvPr/>
          </p:nvSpPr>
          <p:spPr bwMode="auto">
            <a:xfrm>
              <a:off x="76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1" name="Rectangle 145"/>
            <p:cNvSpPr>
              <a:spLocks noChangeArrowheads="1"/>
            </p:cNvSpPr>
            <p:nvPr/>
          </p:nvSpPr>
          <p:spPr bwMode="auto">
            <a:xfrm>
              <a:off x="81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2" name="Rectangle 146"/>
            <p:cNvSpPr>
              <a:spLocks noChangeArrowheads="1"/>
            </p:cNvSpPr>
            <p:nvPr/>
          </p:nvSpPr>
          <p:spPr bwMode="auto">
            <a:xfrm>
              <a:off x="86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3" name="Rectangle 147"/>
            <p:cNvSpPr>
              <a:spLocks noChangeArrowheads="1"/>
            </p:cNvSpPr>
            <p:nvPr/>
          </p:nvSpPr>
          <p:spPr bwMode="auto">
            <a:xfrm>
              <a:off x="91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4" name="Rectangle 148"/>
            <p:cNvSpPr>
              <a:spLocks noChangeArrowheads="1"/>
            </p:cNvSpPr>
            <p:nvPr/>
          </p:nvSpPr>
          <p:spPr bwMode="auto">
            <a:xfrm>
              <a:off x="96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5" name="Rectangle 149"/>
            <p:cNvSpPr>
              <a:spLocks noChangeArrowheads="1"/>
            </p:cNvSpPr>
            <p:nvPr/>
          </p:nvSpPr>
          <p:spPr bwMode="auto">
            <a:xfrm>
              <a:off x="100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6" name="Rectangle 150"/>
            <p:cNvSpPr>
              <a:spLocks noChangeArrowheads="1"/>
            </p:cNvSpPr>
            <p:nvPr/>
          </p:nvSpPr>
          <p:spPr bwMode="auto">
            <a:xfrm>
              <a:off x="52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7" name="Rectangle 151"/>
            <p:cNvSpPr>
              <a:spLocks noChangeArrowheads="1"/>
            </p:cNvSpPr>
            <p:nvPr/>
          </p:nvSpPr>
          <p:spPr bwMode="auto">
            <a:xfrm>
              <a:off x="57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8" name="Rectangle 152"/>
            <p:cNvSpPr>
              <a:spLocks noChangeArrowheads="1"/>
            </p:cNvSpPr>
            <p:nvPr/>
          </p:nvSpPr>
          <p:spPr bwMode="auto">
            <a:xfrm>
              <a:off x="62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59" name="Rectangle 153"/>
            <p:cNvSpPr>
              <a:spLocks noChangeArrowheads="1"/>
            </p:cNvSpPr>
            <p:nvPr/>
          </p:nvSpPr>
          <p:spPr bwMode="auto">
            <a:xfrm>
              <a:off x="67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0" name="Rectangle 154"/>
            <p:cNvSpPr>
              <a:spLocks noChangeArrowheads="1"/>
            </p:cNvSpPr>
            <p:nvPr/>
          </p:nvSpPr>
          <p:spPr bwMode="auto">
            <a:xfrm>
              <a:off x="72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1" name="Rectangle 155"/>
            <p:cNvSpPr>
              <a:spLocks noChangeArrowheads="1"/>
            </p:cNvSpPr>
            <p:nvPr/>
          </p:nvSpPr>
          <p:spPr bwMode="auto">
            <a:xfrm>
              <a:off x="76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2" name="Rectangle 156"/>
            <p:cNvSpPr>
              <a:spLocks noChangeArrowheads="1"/>
            </p:cNvSpPr>
            <p:nvPr/>
          </p:nvSpPr>
          <p:spPr bwMode="auto">
            <a:xfrm>
              <a:off x="81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3" name="Rectangle 157"/>
            <p:cNvSpPr>
              <a:spLocks noChangeArrowheads="1"/>
            </p:cNvSpPr>
            <p:nvPr/>
          </p:nvSpPr>
          <p:spPr bwMode="auto">
            <a:xfrm>
              <a:off x="86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4" name="Rectangle 158"/>
            <p:cNvSpPr>
              <a:spLocks noChangeArrowheads="1"/>
            </p:cNvSpPr>
            <p:nvPr/>
          </p:nvSpPr>
          <p:spPr bwMode="auto">
            <a:xfrm>
              <a:off x="91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5" name="Rectangle 159"/>
            <p:cNvSpPr>
              <a:spLocks noChangeArrowheads="1"/>
            </p:cNvSpPr>
            <p:nvPr/>
          </p:nvSpPr>
          <p:spPr bwMode="auto">
            <a:xfrm>
              <a:off x="96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6" name="Rectangle 160"/>
            <p:cNvSpPr>
              <a:spLocks noChangeArrowheads="1"/>
            </p:cNvSpPr>
            <p:nvPr/>
          </p:nvSpPr>
          <p:spPr bwMode="auto">
            <a:xfrm>
              <a:off x="100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7" name="Rectangle 161"/>
            <p:cNvSpPr>
              <a:spLocks noChangeArrowheads="1"/>
            </p:cNvSpPr>
            <p:nvPr/>
          </p:nvSpPr>
          <p:spPr bwMode="auto">
            <a:xfrm>
              <a:off x="52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8" name="Rectangle 162"/>
            <p:cNvSpPr>
              <a:spLocks noChangeArrowheads="1"/>
            </p:cNvSpPr>
            <p:nvPr/>
          </p:nvSpPr>
          <p:spPr bwMode="auto">
            <a:xfrm>
              <a:off x="57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69" name="Rectangle 163"/>
            <p:cNvSpPr>
              <a:spLocks noChangeArrowheads="1"/>
            </p:cNvSpPr>
            <p:nvPr/>
          </p:nvSpPr>
          <p:spPr bwMode="auto">
            <a:xfrm>
              <a:off x="62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0" name="Rectangle 164"/>
            <p:cNvSpPr>
              <a:spLocks noChangeArrowheads="1"/>
            </p:cNvSpPr>
            <p:nvPr/>
          </p:nvSpPr>
          <p:spPr bwMode="auto">
            <a:xfrm>
              <a:off x="67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1" name="Rectangle 165"/>
            <p:cNvSpPr>
              <a:spLocks noChangeArrowheads="1"/>
            </p:cNvSpPr>
            <p:nvPr/>
          </p:nvSpPr>
          <p:spPr bwMode="auto">
            <a:xfrm>
              <a:off x="72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2" name="Rectangle 166"/>
            <p:cNvSpPr>
              <a:spLocks noChangeArrowheads="1"/>
            </p:cNvSpPr>
            <p:nvPr/>
          </p:nvSpPr>
          <p:spPr bwMode="auto">
            <a:xfrm>
              <a:off x="76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3" name="Rectangle 167"/>
            <p:cNvSpPr>
              <a:spLocks noChangeArrowheads="1"/>
            </p:cNvSpPr>
            <p:nvPr/>
          </p:nvSpPr>
          <p:spPr bwMode="auto">
            <a:xfrm>
              <a:off x="81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4" name="Rectangle 168"/>
            <p:cNvSpPr>
              <a:spLocks noChangeArrowheads="1"/>
            </p:cNvSpPr>
            <p:nvPr/>
          </p:nvSpPr>
          <p:spPr bwMode="auto">
            <a:xfrm>
              <a:off x="86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5" name="Rectangle 169"/>
            <p:cNvSpPr>
              <a:spLocks noChangeArrowheads="1"/>
            </p:cNvSpPr>
            <p:nvPr/>
          </p:nvSpPr>
          <p:spPr bwMode="auto">
            <a:xfrm>
              <a:off x="91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6" name="Rectangle 170"/>
            <p:cNvSpPr>
              <a:spLocks noChangeArrowheads="1"/>
            </p:cNvSpPr>
            <p:nvPr/>
          </p:nvSpPr>
          <p:spPr bwMode="auto">
            <a:xfrm>
              <a:off x="96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7" name="Rectangle 171"/>
            <p:cNvSpPr>
              <a:spLocks noChangeArrowheads="1"/>
            </p:cNvSpPr>
            <p:nvPr/>
          </p:nvSpPr>
          <p:spPr bwMode="auto">
            <a:xfrm>
              <a:off x="100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8" name="Rectangle 172"/>
            <p:cNvSpPr>
              <a:spLocks noChangeArrowheads="1"/>
            </p:cNvSpPr>
            <p:nvPr/>
          </p:nvSpPr>
          <p:spPr bwMode="auto">
            <a:xfrm>
              <a:off x="52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79" name="Rectangle 173"/>
            <p:cNvSpPr>
              <a:spLocks noChangeArrowheads="1"/>
            </p:cNvSpPr>
            <p:nvPr/>
          </p:nvSpPr>
          <p:spPr bwMode="auto">
            <a:xfrm>
              <a:off x="57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0" name="Rectangle 174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1" name="Rectangle 175"/>
            <p:cNvSpPr>
              <a:spLocks noChangeArrowheads="1"/>
            </p:cNvSpPr>
            <p:nvPr/>
          </p:nvSpPr>
          <p:spPr bwMode="auto">
            <a:xfrm>
              <a:off x="67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2" name="Rectangle 176"/>
            <p:cNvSpPr>
              <a:spLocks noChangeArrowheads="1"/>
            </p:cNvSpPr>
            <p:nvPr/>
          </p:nvSpPr>
          <p:spPr bwMode="auto">
            <a:xfrm>
              <a:off x="72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3" name="Rectangle 177"/>
            <p:cNvSpPr>
              <a:spLocks noChangeArrowheads="1"/>
            </p:cNvSpPr>
            <p:nvPr/>
          </p:nvSpPr>
          <p:spPr bwMode="auto">
            <a:xfrm>
              <a:off x="76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4" name="Rectangle 178"/>
            <p:cNvSpPr>
              <a:spLocks noChangeArrowheads="1"/>
            </p:cNvSpPr>
            <p:nvPr/>
          </p:nvSpPr>
          <p:spPr bwMode="auto">
            <a:xfrm>
              <a:off x="81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5" name="Rectangle 179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6" name="Rectangle 180"/>
            <p:cNvSpPr>
              <a:spLocks noChangeArrowheads="1"/>
            </p:cNvSpPr>
            <p:nvPr/>
          </p:nvSpPr>
          <p:spPr bwMode="auto">
            <a:xfrm>
              <a:off x="91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7" name="Rectangle 181"/>
            <p:cNvSpPr>
              <a:spLocks noChangeArrowheads="1"/>
            </p:cNvSpPr>
            <p:nvPr/>
          </p:nvSpPr>
          <p:spPr bwMode="auto">
            <a:xfrm>
              <a:off x="96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8" name="Rectangle 182"/>
            <p:cNvSpPr>
              <a:spLocks noChangeArrowheads="1"/>
            </p:cNvSpPr>
            <p:nvPr/>
          </p:nvSpPr>
          <p:spPr bwMode="auto">
            <a:xfrm>
              <a:off x="100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89" name="Rectangle 183"/>
            <p:cNvSpPr>
              <a:spLocks noChangeArrowheads="1"/>
            </p:cNvSpPr>
            <p:nvPr/>
          </p:nvSpPr>
          <p:spPr bwMode="auto">
            <a:xfrm>
              <a:off x="105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0" name="Rectangle 184"/>
            <p:cNvSpPr>
              <a:spLocks noChangeArrowheads="1"/>
            </p:cNvSpPr>
            <p:nvPr/>
          </p:nvSpPr>
          <p:spPr bwMode="auto">
            <a:xfrm>
              <a:off x="110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1" name="Rectangle 185"/>
            <p:cNvSpPr>
              <a:spLocks noChangeArrowheads="1"/>
            </p:cNvSpPr>
            <p:nvPr/>
          </p:nvSpPr>
          <p:spPr bwMode="auto">
            <a:xfrm>
              <a:off x="115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2" name="Rectangle 186"/>
            <p:cNvSpPr>
              <a:spLocks noChangeArrowheads="1"/>
            </p:cNvSpPr>
            <p:nvPr/>
          </p:nvSpPr>
          <p:spPr bwMode="auto">
            <a:xfrm>
              <a:off x="120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3" name="Rectangle 187"/>
            <p:cNvSpPr>
              <a:spLocks noChangeArrowheads="1"/>
            </p:cNvSpPr>
            <p:nvPr/>
          </p:nvSpPr>
          <p:spPr bwMode="auto">
            <a:xfrm>
              <a:off x="124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4" name="Rectangle 188"/>
            <p:cNvSpPr>
              <a:spLocks noChangeArrowheads="1"/>
            </p:cNvSpPr>
            <p:nvPr/>
          </p:nvSpPr>
          <p:spPr bwMode="auto">
            <a:xfrm>
              <a:off x="129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5" name="Rectangle 189"/>
            <p:cNvSpPr>
              <a:spLocks noChangeArrowheads="1"/>
            </p:cNvSpPr>
            <p:nvPr/>
          </p:nvSpPr>
          <p:spPr bwMode="auto">
            <a:xfrm>
              <a:off x="134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6" name="Rectangle 190"/>
            <p:cNvSpPr>
              <a:spLocks noChangeArrowheads="1"/>
            </p:cNvSpPr>
            <p:nvPr/>
          </p:nvSpPr>
          <p:spPr bwMode="auto">
            <a:xfrm>
              <a:off x="139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7" name="Rectangle 191"/>
            <p:cNvSpPr>
              <a:spLocks noChangeArrowheads="1"/>
            </p:cNvSpPr>
            <p:nvPr/>
          </p:nvSpPr>
          <p:spPr bwMode="auto">
            <a:xfrm>
              <a:off x="144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8" name="Rectangle 192"/>
            <p:cNvSpPr>
              <a:spLocks noChangeArrowheads="1"/>
            </p:cNvSpPr>
            <p:nvPr/>
          </p:nvSpPr>
          <p:spPr bwMode="auto">
            <a:xfrm>
              <a:off x="1488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999" name="Rectangle 193"/>
            <p:cNvSpPr>
              <a:spLocks noChangeArrowheads="1"/>
            </p:cNvSpPr>
            <p:nvPr/>
          </p:nvSpPr>
          <p:spPr bwMode="auto">
            <a:xfrm>
              <a:off x="1536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0" name="Rectangle 194"/>
            <p:cNvSpPr>
              <a:spLocks noChangeArrowheads="1"/>
            </p:cNvSpPr>
            <p:nvPr/>
          </p:nvSpPr>
          <p:spPr bwMode="auto">
            <a:xfrm>
              <a:off x="105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1" name="Rectangle 195"/>
            <p:cNvSpPr>
              <a:spLocks noChangeArrowheads="1"/>
            </p:cNvSpPr>
            <p:nvPr/>
          </p:nvSpPr>
          <p:spPr bwMode="auto">
            <a:xfrm>
              <a:off x="110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2" name="Rectangle 196"/>
            <p:cNvSpPr>
              <a:spLocks noChangeArrowheads="1"/>
            </p:cNvSpPr>
            <p:nvPr/>
          </p:nvSpPr>
          <p:spPr bwMode="auto">
            <a:xfrm>
              <a:off x="115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3" name="Rectangle 197"/>
            <p:cNvSpPr>
              <a:spLocks noChangeArrowheads="1"/>
            </p:cNvSpPr>
            <p:nvPr/>
          </p:nvSpPr>
          <p:spPr bwMode="auto">
            <a:xfrm>
              <a:off x="120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4" name="Rectangle 198"/>
            <p:cNvSpPr>
              <a:spLocks noChangeArrowheads="1"/>
            </p:cNvSpPr>
            <p:nvPr/>
          </p:nvSpPr>
          <p:spPr bwMode="auto">
            <a:xfrm>
              <a:off x="124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5" name="Rectangle 199"/>
            <p:cNvSpPr>
              <a:spLocks noChangeArrowheads="1"/>
            </p:cNvSpPr>
            <p:nvPr/>
          </p:nvSpPr>
          <p:spPr bwMode="auto">
            <a:xfrm>
              <a:off x="129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6" name="Rectangle 200"/>
            <p:cNvSpPr>
              <a:spLocks noChangeArrowheads="1"/>
            </p:cNvSpPr>
            <p:nvPr/>
          </p:nvSpPr>
          <p:spPr bwMode="auto">
            <a:xfrm>
              <a:off x="134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7" name="Rectangle 201"/>
            <p:cNvSpPr>
              <a:spLocks noChangeArrowheads="1"/>
            </p:cNvSpPr>
            <p:nvPr/>
          </p:nvSpPr>
          <p:spPr bwMode="auto">
            <a:xfrm>
              <a:off x="139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8" name="Rectangle 202"/>
            <p:cNvSpPr>
              <a:spLocks noChangeArrowheads="1"/>
            </p:cNvSpPr>
            <p:nvPr/>
          </p:nvSpPr>
          <p:spPr bwMode="auto">
            <a:xfrm>
              <a:off x="144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09" name="Rectangle 203"/>
            <p:cNvSpPr>
              <a:spLocks noChangeArrowheads="1"/>
            </p:cNvSpPr>
            <p:nvPr/>
          </p:nvSpPr>
          <p:spPr bwMode="auto">
            <a:xfrm>
              <a:off x="1488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0" name="Rectangle 204"/>
            <p:cNvSpPr>
              <a:spLocks noChangeArrowheads="1"/>
            </p:cNvSpPr>
            <p:nvPr/>
          </p:nvSpPr>
          <p:spPr bwMode="auto">
            <a:xfrm>
              <a:off x="1536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1" name="Rectangle 205"/>
            <p:cNvSpPr>
              <a:spLocks noChangeArrowheads="1"/>
            </p:cNvSpPr>
            <p:nvPr/>
          </p:nvSpPr>
          <p:spPr bwMode="auto">
            <a:xfrm>
              <a:off x="105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2" name="Rectangle 206"/>
            <p:cNvSpPr>
              <a:spLocks noChangeArrowheads="1"/>
            </p:cNvSpPr>
            <p:nvPr/>
          </p:nvSpPr>
          <p:spPr bwMode="auto">
            <a:xfrm>
              <a:off x="110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3" name="Rectangle 207"/>
            <p:cNvSpPr>
              <a:spLocks noChangeArrowheads="1"/>
            </p:cNvSpPr>
            <p:nvPr/>
          </p:nvSpPr>
          <p:spPr bwMode="auto">
            <a:xfrm>
              <a:off x="115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4" name="Rectangle 208"/>
            <p:cNvSpPr>
              <a:spLocks noChangeArrowheads="1"/>
            </p:cNvSpPr>
            <p:nvPr/>
          </p:nvSpPr>
          <p:spPr bwMode="auto">
            <a:xfrm>
              <a:off x="120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5" name="Rectangle 209"/>
            <p:cNvSpPr>
              <a:spLocks noChangeArrowheads="1"/>
            </p:cNvSpPr>
            <p:nvPr/>
          </p:nvSpPr>
          <p:spPr bwMode="auto">
            <a:xfrm>
              <a:off x="124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6" name="Rectangle 210"/>
            <p:cNvSpPr>
              <a:spLocks noChangeArrowheads="1"/>
            </p:cNvSpPr>
            <p:nvPr/>
          </p:nvSpPr>
          <p:spPr bwMode="auto">
            <a:xfrm>
              <a:off x="129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7" name="Rectangle 211"/>
            <p:cNvSpPr>
              <a:spLocks noChangeArrowheads="1"/>
            </p:cNvSpPr>
            <p:nvPr/>
          </p:nvSpPr>
          <p:spPr bwMode="auto">
            <a:xfrm>
              <a:off x="134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8" name="Rectangle 212"/>
            <p:cNvSpPr>
              <a:spLocks noChangeArrowheads="1"/>
            </p:cNvSpPr>
            <p:nvPr/>
          </p:nvSpPr>
          <p:spPr bwMode="auto">
            <a:xfrm>
              <a:off x="139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19" name="Rectangle 213"/>
            <p:cNvSpPr>
              <a:spLocks noChangeArrowheads="1"/>
            </p:cNvSpPr>
            <p:nvPr/>
          </p:nvSpPr>
          <p:spPr bwMode="auto">
            <a:xfrm>
              <a:off x="144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0" name="Rectangle 214"/>
            <p:cNvSpPr>
              <a:spLocks noChangeArrowheads="1"/>
            </p:cNvSpPr>
            <p:nvPr/>
          </p:nvSpPr>
          <p:spPr bwMode="auto">
            <a:xfrm>
              <a:off x="1488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1" name="Rectangle 215"/>
            <p:cNvSpPr>
              <a:spLocks noChangeArrowheads="1"/>
            </p:cNvSpPr>
            <p:nvPr/>
          </p:nvSpPr>
          <p:spPr bwMode="auto">
            <a:xfrm>
              <a:off x="1536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2" name="Rectangle 216"/>
            <p:cNvSpPr>
              <a:spLocks noChangeArrowheads="1"/>
            </p:cNvSpPr>
            <p:nvPr/>
          </p:nvSpPr>
          <p:spPr bwMode="auto">
            <a:xfrm>
              <a:off x="105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3" name="Rectangle 217"/>
            <p:cNvSpPr>
              <a:spLocks noChangeArrowheads="1"/>
            </p:cNvSpPr>
            <p:nvPr/>
          </p:nvSpPr>
          <p:spPr bwMode="auto">
            <a:xfrm>
              <a:off x="110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4" name="Rectangle 218"/>
            <p:cNvSpPr>
              <a:spLocks noChangeArrowheads="1"/>
            </p:cNvSpPr>
            <p:nvPr/>
          </p:nvSpPr>
          <p:spPr bwMode="auto">
            <a:xfrm>
              <a:off x="115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5" name="Rectangle 219"/>
            <p:cNvSpPr>
              <a:spLocks noChangeArrowheads="1"/>
            </p:cNvSpPr>
            <p:nvPr/>
          </p:nvSpPr>
          <p:spPr bwMode="auto">
            <a:xfrm>
              <a:off x="120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6" name="Rectangle 220"/>
            <p:cNvSpPr>
              <a:spLocks noChangeArrowheads="1"/>
            </p:cNvSpPr>
            <p:nvPr/>
          </p:nvSpPr>
          <p:spPr bwMode="auto">
            <a:xfrm>
              <a:off x="124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7" name="Rectangle 221"/>
            <p:cNvSpPr>
              <a:spLocks noChangeArrowheads="1"/>
            </p:cNvSpPr>
            <p:nvPr/>
          </p:nvSpPr>
          <p:spPr bwMode="auto">
            <a:xfrm>
              <a:off x="129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8" name="Rectangle 222"/>
            <p:cNvSpPr>
              <a:spLocks noChangeArrowheads="1"/>
            </p:cNvSpPr>
            <p:nvPr/>
          </p:nvSpPr>
          <p:spPr bwMode="auto">
            <a:xfrm>
              <a:off x="134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29" name="Rectangle 223"/>
            <p:cNvSpPr>
              <a:spLocks noChangeArrowheads="1"/>
            </p:cNvSpPr>
            <p:nvPr/>
          </p:nvSpPr>
          <p:spPr bwMode="auto">
            <a:xfrm>
              <a:off x="139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0" name="Rectangle 224"/>
            <p:cNvSpPr>
              <a:spLocks noChangeArrowheads="1"/>
            </p:cNvSpPr>
            <p:nvPr/>
          </p:nvSpPr>
          <p:spPr bwMode="auto">
            <a:xfrm>
              <a:off x="144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1" name="Rectangle 225"/>
            <p:cNvSpPr>
              <a:spLocks noChangeArrowheads="1"/>
            </p:cNvSpPr>
            <p:nvPr/>
          </p:nvSpPr>
          <p:spPr bwMode="auto">
            <a:xfrm>
              <a:off x="1488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2" name="Rectangle 226"/>
            <p:cNvSpPr>
              <a:spLocks noChangeArrowheads="1"/>
            </p:cNvSpPr>
            <p:nvPr/>
          </p:nvSpPr>
          <p:spPr bwMode="auto">
            <a:xfrm>
              <a:off x="1536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3" name="Rectangle 227"/>
            <p:cNvSpPr>
              <a:spLocks noChangeArrowheads="1"/>
            </p:cNvSpPr>
            <p:nvPr/>
          </p:nvSpPr>
          <p:spPr bwMode="auto">
            <a:xfrm>
              <a:off x="105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4" name="Rectangle 228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5" name="Rectangle 229"/>
            <p:cNvSpPr>
              <a:spLocks noChangeArrowheads="1"/>
            </p:cNvSpPr>
            <p:nvPr/>
          </p:nvSpPr>
          <p:spPr bwMode="auto">
            <a:xfrm>
              <a:off x="115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6" name="Rectangle 230"/>
            <p:cNvSpPr>
              <a:spLocks noChangeArrowheads="1"/>
            </p:cNvSpPr>
            <p:nvPr/>
          </p:nvSpPr>
          <p:spPr bwMode="auto">
            <a:xfrm>
              <a:off x="120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7" name="Rectangle 231"/>
            <p:cNvSpPr>
              <a:spLocks noChangeArrowheads="1"/>
            </p:cNvSpPr>
            <p:nvPr/>
          </p:nvSpPr>
          <p:spPr bwMode="auto">
            <a:xfrm>
              <a:off x="124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8" name="Rectangle 232"/>
            <p:cNvSpPr>
              <a:spLocks noChangeArrowheads="1"/>
            </p:cNvSpPr>
            <p:nvPr/>
          </p:nvSpPr>
          <p:spPr bwMode="auto">
            <a:xfrm>
              <a:off x="129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39" name="Rectangle 233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0" name="Rectangle 234"/>
            <p:cNvSpPr>
              <a:spLocks noChangeArrowheads="1"/>
            </p:cNvSpPr>
            <p:nvPr/>
          </p:nvSpPr>
          <p:spPr bwMode="auto">
            <a:xfrm>
              <a:off x="139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1" name="Rectangle 235"/>
            <p:cNvSpPr>
              <a:spLocks noChangeArrowheads="1"/>
            </p:cNvSpPr>
            <p:nvPr/>
          </p:nvSpPr>
          <p:spPr bwMode="auto">
            <a:xfrm>
              <a:off x="144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2" name="Rectangle 236"/>
            <p:cNvSpPr>
              <a:spLocks noChangeArrowheads="1"/>
            </p:cNvSpPr>
            <p:nvPr/>
          </p:nvSpPr>
          <p:spPr bwMode="auto">
            <a:xfrm>
              <a:off x="1488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3" name="Rectangle 237"/>
            <p:cNvSpPr>
              <a:spLocks noChangeArrowheads="1"/>
            </p:cNvSpPr>
            <p:nvPr/>
          </p:nvSpPr>
          <p:spPr bwMode="auto">
            <a:xfrm>
              <a:off x="1536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4" name="Rectangle 238"/>
            <p:cNvSpPr>
              <a:spLocks noChangeArrowheads="1"/>
            </p:cNvSpPr>
            <p:nvPr/>
          </p:nvSpPr>
          <p:spPr bwMode="auto">
            <a:xfrm>
              <a:off x="105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5" name="Rectangle 239"/>
            <p:cNvSpPr>
              <a:spLocks noChangeArrowheads="1"/>
            </p:cNvSpPr>
            <p:nvPr/>
          </p:nvSpPr>
          <p:spPr bwMode="auto">
            <a:xfrm>
              <a:off x="110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6" name="Rectangle 240"/>
            <p:cNvSpPr>
              <a:spLocks noChangeArrowheads="1"/>
            </p:cNvSpPr>
            <p:nvPr/>
          </p:nvSpPr>
          <p:spPr bwMode="auto">
            <a:xfrm>
              <a:off x="115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7" name="Rectangle 241"/>
            <p:cNvSpPr>
              <a:spLocks noChangeArrowheads="1"/>
            </p:cNvSpPr>
            <p:nvPr/>
          </p:nvSpPr>
          <p:spPr bwMode="auto">
            <a:xfrm>
              <a:off x="120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8" name="Rectangle 242"/>
            <p:cNvSpPr>
              <a:spLocks noChangeArrowheads="1"/>
            </p:cNvSpPr>
            <p:nvPr/>
          </p:nvSpPr>
          <p:spPr bwMode="auto">
            <a:xfrm>
              <a:off x="124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49" name="Rectangle 243"/>
            <p:cNvSpPr>
              <a:spLocks noChangeArrowheads="1"/>
            </p:cNvSpPr>
            <p:nvPr/>
          </p:nvSpPr>
          <p:spPr bwMode="auto">
            <a:xfrm>
              <a:off x="129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0" name="Rectangle 244"/>
            <p:cNvSpPr>
              <a:spLocks noChangeArrowheads="1"/>
            </p:cNvSpPr>
            <p:nvPr/>
          </p:nvSpPr>
          <p:spPr bwMode="auto">
            <a:xfrm>
              <a:off x="134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1" name="Rectangle 245"/>
            <p:cNvSpPr>
              <a:spLocks noChangeArrowheads="1"/>
            </p:cNvSpPr>
            <p:nvPr/>
          </p:nvSpPr>
          <p:spPr bwMode="auto">
            <a:xfrm>
              <a:off x="139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2" name="Rectangle 246"/>
            <p:cNvSpPr>
              <a:spLocks noChangeArrowheads="1"/>
            </p:cNvSpPr>
            <p:nvPr/>
          </p:nvSpPr>
          <p:spPr bwMode="auto">
            <a:xfrm>
              <a:off x="144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3" name="Rectangle 247"/>
            <p:cNvSpPr>
              <a:spLocks noChangeArrowheads="1"/>
            </p:cNvSpPr>
            <p:nvPr/>
          </p:nvSpPr>
          <p:spPr bwMode="auto">
            <a:xfrm>
              <a:off x="1488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4" name="Rectangle 248"/>
            <p:cNvSpPr>
              <a:spLocks noChangeArrowheads="1"/>
            </p:cNvSpPr>
            <p:nvPr/>
          </p:nvSpPr>
          <p:spPr bwMode="auto">
            <a:xfrm>
              <a:off x="1536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5" name="Rectangle 249"/>
            <p:cNvSpPr>
              <a:spLocks noChangeArrowheads="1"/>
            </p:cNvSpPr>
            <p:nvPr/>
          </p:nvSpPr>
          <p:spPr bwMode="auto">
            <a:xfrm>
              <a:off x="105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6" name="Rectangle 250"/>
            <p:cNvSpPr>
              <a:spLocks noChangeArrowheads="1"/>
            </p:cNvSpPr>
            <p:nvPr/>
          </p:nvSpPr>
          <p:spPr bwMode="auto">
            <a:xfrm>
              <a:off x="110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7" name="Rectangle 251"/>
            <p:cNvSpPr>
              <a:spLocks noChangeArrowheads="1"/>
            </p:cNvSpPr>
            <p:nvPr/>
          </p:nvSpPr>
          <p:spPr bwMode="auto">
            <a:xfrm>
              <a:off x="115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8" name="Rectangle 252"/>
            <p:cNvSpPr>
              <a:spLocks noChangeArrowheads="1"/>
            </p:cNvSpPr>
            <p:nvPr/>
          </p:nvSpPr>
          <p:spPr bwMode="auto">
            <a:xfrm>
              <a:off x="120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59" name="Rectangle 253"/>
            <p:cNvSpPr>
              <a:spLocks noChangeArrowheads="1"/>
            </p:cNvSpPr>
            <p:nvPr/>
          </p:nvSpPr>
          <p:spPr bwMode="auto">
            <a:xfrm>
              <a:off x="124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0" name="Rectangle 254"/>
            <p:cNvSpPr>
              <a:spLocks noChangeArrowheads="1"/>
            </p:cNvSpPr>
            <p:nvPr/>
          </p:nvSpPr>
          <p:spPr bwMode="auto">
            <a:xfrm>
              <a:off x="129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1" name="Rectangle 255"/>
            <p:cNvSpPr>
              <a:spLocks noChangeArrowheads="1"/>
            </p:cNvSpPr>
            <p:nvPr/>
          </p:nvSpPr>
          <p:spPr bwMode="auto">
            <a:xfrm>
              <a:off x="134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2" name="Rectangle 256"/>
            <p:cNvSpPr>
              <a:spLocks noChangeArrowheads="1"/>
            </p:cNvSpPr>
            <p:nvPr/>
          </p:nvSpPr>
          <p:spPr bwMode="auto">
            <a:xfrm>
              <a:off x="139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3" name="Rectangle 257"/>
            <p:cNvSpPr>
              <a:spLocks noChangeArrowheads="1"/>
            </p:cNvSpPr>
            <p:nvPr/>
          </p:nvSpPr>
          <p:spPr bwMode="auto">
            <a:xfrm>
              <a:off x="144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4" name="Rectangle 258"/>
            <p:cNvSpPr>
              <a:spLocks noChangeArrowheads="1"/>
            </p:cNvSpPr>
            <p:nvPr/>
          </p:nvSpPr>
          <p:spPr bwMode="auto">
            <a:xfrm>
              <a:off x="1488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5" name="Rectangle 259"/>
            <p:cNvSpPr>
              <a:spLocks noChangeArrowheads="1"/>
            </p:cNvSpPr>
            <p:nvPr/>
          </p:nvSpPr>
          <p:spPr bwMode="auto">
            <a:xfrm>
              <a:off x="1536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6" name="Rectangle 260"/>
            <p:cNvSpPr>
              <a:spLocks noChangeArrowheads="1"/>
            </p:cNvSpPr>
            <p:nvPr/>
          </p:nvSpPr>
          <p:spPr bwMode="auto">
            <a:xfrm>
              <a:off x="105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7" name="Rectangle 261"/>
            <p:cNvSpPr>
              <a:spLocks noChangeArrowheads="1"/>
            </p:cNvSpPr>
            <p:nvPr/>
          </p:nvSpPr>
          <p:spPr bwMode="auto">
            <a:xfrm>
              <a:off x="110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8" name="Rectangle 262"/>
            <p:cNvSpPr>
              <a:spLocks noChangeArrowheads="1"/>
            </p:cNvSpPr>
            <p:nvPr/>
          </p:nvSpPr>
          <p:spPr bwMode="auto">
            <a:xfrm>
              <a:off x="115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69" name="Rectangle 263"/>
            <p:cNvSpPr>
              <a:spLocks noChangeArrowheads="1"/>
            </p:cNvSpPr>
            <p:nvPr/>
          </p:nvSpPr>
          <p:spPr bwMode="auto">
            <a:xfrm>
              <a:off x="120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0" name="Rectangle 264"/>
            <p:cNvSpPr>
              <a:spLocks noChangeArrowheads="1"/>
            </p:cNvSpPr>
            <p:nvPr/>
          </p:nvSpPr>
          <p:spPr bwMode="auto">
            <a:xfrm>
              <a:off x="124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1" name="Rectangle 265"/>
            <p:cNvSpPr>
              <a:spLocks noChangeArrowheads="1"/>
            </p:cNvSpPr>
            <p:nvPr/>
          </p:nvSpPr>
          <p:spPr bwMode="auto">
            <a:xfrm>
              <a:off x="129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2" name="Rectangle 266"/>
            <p:cNvSpPr>
              <a:spLocks noChangeArrowheads="1"/>
            </p:cNvSpPr>
            <p:nvPr/>
          </p:nvSpPr>
          <p:spPr bwMode="auto">
            <a:xfrm>
              <a:off x="134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3" name="Rectangle 267"/>
            <p:cNvSpPr>
              <a:spLocks noChangeArrowheads="1"/>
            </p:cNvSpPr>
            <p:nvPr/>
          </p:nvSpPr>
          <p:spPr bwMode="auto">
            <a:xfrm>
              <a:off x="139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4" name="Rectangle 268"/>
            <p:cNvSpPr>
              <a:spLocks noChangeArrowheads="1"/>
            </p:cNvSpPr>
            <p:nvPr/>
          </p:nvSpPr>
          <p:spPr bwMode="auto">
            <a:xfrm>
              <a:off x="144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5" name="Rectangle 269"/>
            <p:cNvSpPr>
              <a:spLocks noChangeArrowheads="1"/>
            </p:cNvSpPr>
            <p:nvPr/>
          </p:nvSpPr>
          <p:spPr bwMode="auto">
            <a:xfrm>
              <a:off x="1488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6" name="Rectangle 270"/>
            <p:cNvSpPr>
              <a:spLocks noChangeArrowheads="1"/>
            </p:cNvSpPr>
            <p:nvPr/>
          </p:nvSpPr>
          <p:spPr bwMode="auto">
            <a:xfrm>
              <a:off x="1536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7" name="Rectangle 271"/>
            <p:cNvSpPr>
              <a:spLocks noChangeArrowheads="1"/>
            </p:cNvSpPr>
            <p:nvPr/>
          </p:nvSpPr>
          <p:spPr bwMode="auto">
            <a:xfrm>
              <a:off x="105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8" name="Rectangle 272"/>
            <p:cNvSpPr>
              <a:spLocks noChangeArrowheads="1"/>
            </p:cNvSpPr>
            <p:nvPr/>
          </p:nvSpPr>
          <p:spPr bwMode="auto">
            <a:xfrm>
              <a:off x="110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79" name="Rectangle 273"/>
            <p:cNvSpPr>
              <a:spLocks noChangeArrowheads="1"/>
            </p:cNvSpPr>
            <p:nvPr/>
          </p:nvSpPr>
          <p:spPr bwMode="auto">
            <a:xfrm>
              <a:off x="115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0" name="Rectangle 274"/>
            <p:cNvSpPr>
              <a:spLocks noChangeArrowheads="1"/>
            </p:cNvSpPr>
            <p:nvPr/>
          </p:nvSpPr>
          <p:spPr bwMode="auto">
            <a:xfrm>
              <a:off x="120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1" name="Rectangle 275"/>
            <p:cNvSpPr>
              <a:spLocks noChangeArrowheads="1"/>
            </p:cNvSpPr>
            <p:nvPr/>
          </p:nvSpPr>
          <p:spPr bwMode="auto">
            <a:xfrm>
              <a:off x="124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2" name="Rectangle 276"/>
            <p:cNvSpPr>
              <a:spLocks noChangeArrowheads="1"/>
            </p:cNvSpPr>
            <p:nvPr/>
          </p:nvSpPr>
          <p:spPr bwMode="auto">
            <a:xfrm>
              <a:off x="129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3" name="Rectangle 277"/>
            <p:cNvSpPr>
              <a:spLocks noChangeArrowheads="1"/>
            </p:cNvSpPr>
            <p:nvPr/>
          </p:nvSpPr>
          <p:spPr bwMode="auto">
            <a:xfrm>
              <a:off x="134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4" name="Rectangle 278"/>
            <p:cNvSpPr>
              <a:spLocks noChangeArrowheads="1"/>
            </p:cNvSpPr>
            <p:nvPr/>
          </p:nvSpPr>
          <p:spPr bwMode="auto">
            <a:xfrm>
              <a:off x="139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5" name="Rectangle 279"/>
            <p:cNvSpPr>
              <a:spLocks noChangeArrowheads="1"/>
            </p:cNvSpPr>
            <p:nvPr/>
          </p:nvSpPr>
          <p:spPr bwMode="auto">
            <a:xfrm>
              <a:off x="144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6" name="Rectangle 280"/>
            <p:cNvSpPr>
              <a:spLocks noChangeArrowheads="1"/>
            </p:cNvSpPr>
            <p:nvPr/>
          </p:nvSpPr>
          <p:spPr bwMode="auto">
            <a:xfrm>
              <a:off x="1488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7" name="Rectangle 281"/>
            <p:cNvSpPr>
              <a:spLocks noChangeArrowheads="1"/>
            </p:cNvSpPr>
            <p:nvPr/>
          </p:nvSpPr>
          <p:spPr bwMode="auto">
            <a:xfrm>
              <a:off x="1536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8" name="Rectangle 282"/>
            <p:cNvSpPr>
              <a:spLocks noChangeArrowheads="1"/>
            </p:cNvSpPr>
            <p:nvPr/>
          </p:nvSpPr>
          <p:spPr bwMode="auto">
            <a:xfrm>
              <a:off x="105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89" name="Rectangle 283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0" name="Rectangle 284"/>
            <p:cNvSpPr>
              <a:spLocks noChangeArrowheads="1"/>
            </p:cNvSpPr>
            <p:nvPr/>
          </p:nvSpPr>
          <p:spPr bwMode="auto">
            <a:xfrm>
              <a:off x="115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1" name="Rectangle 285"/>
            <p:cNvSpPr>
              <a:spLocks noChangeArrowheads="1"/>
            </p:cNvSpPr>
            <p:nvPr/>
          </p:nvSpPr>
          <p:spPr bwMode="auto">
            <a:xfrm>
              <a:off x="120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2" name="Rectangle 286"/>
            <p:cNvSpPr>
              <a:spLocks noChangeArrowheads="1"/>
            </p:cNvSpPr>
            <p:nvPr/>
          </p:nvSpPr>
          <p:spPr bwMode="auto">
            <a:xfrm>
              <a:off x="124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3" name="Rectangle 287"/>
            <p:cNvSpPr>
              <a:spLocks noChangeArrowheads="1"/>
            </p:cNvSpPr>
            <p:nvPr/>
          </p:nvSpPr>
          <p:spPr bwMode="auto">
            <a:xfrm>
              <a:off x="129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4" name="Rectangle 288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5" name="Rectangle 289"/>
            <p:cNvSpPr>
              <a:spLocks noChangeArrowheads="1"/>
            </p:cNvSpPr>
            <p:nvPr/>
          </p:nvSpPr>
          <p:spPr bwMode="auto">
            <a:xfrm>
              <a:off x="139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6" name="Rectangle 290"/>
            <p:cNvSpPr>
              <a:spLocks noChangeArrowheads="1"/>
            </p:cNvSpPr>
            <p:nvPr/>
          </p:nvSpPr>
          <p:spPr bwMode="auto">
            <a:xfrm>
              <a:off x="144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7" name="Rectangle 291"/>
            <p:cNvSpPr>
              <a:spLocks noChangeArrowheads="1"/>
            </p:cNvSpPr>
            <p:nvPr/>
          </p:nvSpPr>
          <p:spPr bwMode="auto">
            <a:xfrm>
              <a:off x="1488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8" name="Rectangle 292"/>
            <p:cNvSpPr>
              <a:spLocks noChangeArrowheads="1"/>
            </p:cNvSpPr>
            <p:nvPr/>
          </p:nvSpPr>
          <p:spPr bwMode="auto">
            <a:xfrm>
              <a:off x="1536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099" name="Rectangle 293"/>
            <p:cNvSpPr>
              <a:spLocks noChangeArrowheads="1"/>
            </p:cNvSpPr>
            <p:nvPr/>
          </p:nvSpPr>
          <p:spPr bwMode="auto">
            <a:xfrm>
              <a:off x="1584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0" name="Rectangle 294"/>
            <p:cNvSpPr>
              <a:spLocks noChangeArrowheads="1"/>
            </p:cNvSpPr>
            <p:nvPr/>
          </p:nvSpPr>
          <p:spPr bwMode="auto">
            <a:xfrm>
              <a:off x="1632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1" name="Rectangle 295"/>
            <p:cNvSpPr>
              <a:spLocks noChangeArrowheads="1"/>
            </p:cNvSpPr>
            <p:nvPr/>
          </p:nvSpPr>
          <p:spPr bwMode="auto">
            <a:xfrm>
              <a:off x="1680" y="163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2" name="Rectangle 296"/>
            <p:cNvSpPr>
              <a:spLocks noChangeArrowheads="1"/>
            </p:cNvSpPr>
            <p:nvPr/>
          </p:nvSpPr>
          <p:spPr bwMode="auto">
            <a:xfrm>
              <a:off x="1584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3" name="Rectangle 297"/>
            <p:cNvSpPr>
              <a:spLocks noChangeArrowheads="1"/>
            </p:cNvSpPr>
            <p:nvPr/>
          </p:nvSpPr>
          <p:spPr bwMode="auto">
            <a:xfrm>
              <a:off x="1632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4" name="Rectangle 298"/>
            <p:cNvSpPr>
              <a:spLocks noChangeArrowheads="1"/>
            </p:cNvSpPr>
            <p:nvPr/>
          </p:nvSpPr>
          <p:spPr bwMode="auto">
            <a:xfrm>
              <a:off x="1680" y="168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5" name="Rectangle 299"/>
            <p:cNvSpPr>
              <a:spLocks noChangeArrowheads="1"/>
            </p:cNvSpPr>
            <p:nvPr/>
          </p:nvSpPr>
          <p:spPr bwMode="auto">
            <a:xfrm>
              <a:off x="1584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6" name="Rectangle 300"/>
            <p:cNvSpPr>
              <a:spLocks noChangeArrowheads="1"/>
            </p:cNvSpPr>
            <p:nvPr/>
          </p:nvSpPr>
          <p:spPr bwMode="auto">
            <a:xfrm>
              <a:off x="1632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7" name="Rectangle 301"/>
            <p:cNvSpPr>
              <a:spLocks noChangeArrowheads="1"/>
            </p:cNvSpPr>
            <p:nvPr/>
          </p:nvSpPr>
          <p:spPr bwMode="auto">
            <a:xfrm>
              <a:off x="1680" y="172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8" name="Rectangle 302"/>
            <p:cNvSpPr>
              <a:spLocks noChangeArrowheads="1"/>
            </p:cNvSpPr>
            <p:nvPr/>
          </p:nvSpPr>
          <p:spPr bwMode="auto">
            <a:xfrm>
              <a:off x="1584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09" name="Rectangle 303"/>
            <p:cNvSpPr>
              <a:spLocks noChangeArrowheads="1"/>
            </p:cNvSpPr>
            <p:nvPr/>
          </p:nvSpPr>
          <p:spPr bwMode="auto">
            <a:xfrm>
              <a:off x="1632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0" name="Rectangle 304"/>
            <p:cNvSpPr>
              <a:spLocks noChangeArrowheads="1"/>
            </p:cNvSpPr>
            <p:nvPr/>
          </p:nvSpPr>
          <p:spPr bwMode="auto">
            <a:xfrm>
              <a:off x="1680" y="177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1" name="Rectangle 305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2" name="Rectangle 306"/>
            <p:cNvSpPr>
              <a:spLocks noChangeArrowheads="1"/>
            </p:cNvSpPr>
            <p:nvPr/>
          </p:nvSpPr>
          <p:spPr bwMode="auto">
            <a:xfrm>
              <a:off x="1632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3" name="Rectangle 307"/>
            <p:cNvSpPr>
              <a:spLocks noChangeArrowheads="1"/>
            </p:cNvSpPr>
            <p:nvPr/>
          </p:nvSpPr>
          <p:spPr bwMode="auto">
            <a:xfrm>
              <a:off x="1680" y="182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4" name="Rectangle 308"/>
            <p:cNvSpPr>
              <a:spLocks noChangeArrowheads="1"/>
            </p:cNvSpPr>
            <p:nvPr/>
          </p:nvSpPr>
          <p:spPr bwMode="auto">
            <a:xfrm>
              <a:off x="1584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5" name="Rectangle 309"/>
            <p:cNvSpPr>
              <a:spLocks noChangeArrowheads="1"/>
            </p:cNvSpPr>
            <p:nvPr/>
          </p:nvSpPr>
          <p:spPr bwMode="auto">
            <a:xfrm>
              <a:off x="1632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6" name="Rectangle 310"/>
            <p:cNvSpPr>
              <a:spLocks noChangeArrowheads="1"/>
            </p:cNvSpPr>
            <p:nvPr/>
          </p:nvSpPr>
          <p:spPr bwMode="auto">
            <a:xfrm>
              <a:off x="1680" y="1872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7" name="Rectangle 311"/>
            <p:cNvSpPr>
              <a:spLocks noChangeArrowheads="1"/>
            </p:cNvSpPr>
            <p:nvPr/>
          </p:nvSpPr>
          <p:spPr bwMode="auto">
            <a:xfrm>
              <a:off x="1584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8" name="Rectangle 312"/>
            <p:cNvSpPr>
              <a:spLocks noChangeArrowheads="1"/>
            </p:cNvSpPr>
            <p:nvPr/>
          </p:nvSpPr>
          <p:spPr bwMode="auto">
            <a:xfrm>
              <a:off x="1632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19" name="Rectangle 313"/>
            <p:cNvSpPr>
              <a:spLocks noChangeArrowheads="1"/>
            </p:cNvSpPr>
            <p:nvPr/>
          </p:nvSpPr>
          <p:spPr bwMode="auto">
            <a:xfrm>
              <a:off x="1680" y="1920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0" name="Rectangle 314"/>
            <p:cNvSpPr>
              <a:spLocks noChangeArrowheads="1"/>
            </p:cNvSpPr>
            <p:nvPr/>
          </p:nvSpPr>
          <p:spPr bwMode="auto">
            <a:xfrm>
              <a:off x="1584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1" name="Rectangle 315"/>
            <p:cNvSpPr>
              <a:spLocks noChangeArrowheads="1"/>
            </p:cNvSpPr>
            <p:nvPr/>
          </p:nvSpPr>
          <p:spPr bwMode="auto">
            <a:xfrm>
              <a:off x="1632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2" name="Rectangle 316"/>
            <p:cNvSpPr>
              <a:spLocks noChangeArrowheads="1"/>
            </p:cNvSpPr>
            <p:nvPr/>
          </p:nvSpPr>
          <p:spPr bwMode="auto">
            <a:xfrm>
              <a:off x="1680" y="1968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3" name="Rectangle 317"/>
            <p:cNvSpPr>
              <a:spLocks noChangeArrowheads="1"/>
            </p:cNvSpPr>
            <p:nvPr/>
          </p:nvSpPr>
          <p:spPr bwMode="auto">
            <a:xfrm>
              <a:off x="1584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4" name="Rectangle 318"/>
            <p:cNvSpPr>
              <a:spLocks noChangeArrowheads="1"/>
            </p:cNvSpPr>
            <p:nvPr/>
          </p:nvSpPr>
          <p:spPr bwMode="auto">
            <a:xfrm>
              <a:off x="1632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5" name="Rectangle 319"/>
            <p:cNvSpPr>
              <a:spLocks noChangeArrowheads="1"/>
            </p:cNvSpPr>
            <p:nvPr/>
          </p:nvSpPr>
          <p:spPr bwMode="auto">
            <a:xfrm>
              <a:off x="1680" y="2016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6" name="Rectangle 320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7" name="Rectangle 321"/>
            <p:cNvSpPr>
              <a:spLocks noChangeArrowheads="1"/>
            </p:cNvSpPr>
            <p:nvPr/>
          </p:nvSpPr>
          <p:spPr bwMode="auto">
            <a:xfrm>
              <a:off x="1632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8" name="Rectangle 322"/>
            <p:cNvSpPr>
              <a:spLocks noChangeArrowheads="1"/>
            </p:cNvSpPr>
            <p:nvPr/>
          </p:nvSpPr>
          <p:spPr bwMode="auto">
            <a:xfrm>
              <a:off x="1680" y="2064"/>
              <a:ext cx="48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1129" name="Rectangle 323"/>
            <p:cNvSpPr>
              <a:spLocks noChangeArrowheads="1"/>
            </p:cNvSpPr>
            <p:nvPr/>
          </p:nvSpPr>
          <p:spPr bwMode="auto">
            <a:xfrm>
              <a:off x="528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0729" name="Group 326"/>
          <p:cNvGrpSpPr>
            <a:grpSpLocks/>
          </p:cNvGrpSpPr>
          <p:nvPr/>
        </p:nvGrpSpPr>
        <p:grpSpPr bwMode="auto">
          <a:xfrm>
            <a:off x="3717925" y="2786063"/>
            <a:ext cx="1828800" cy="762000"/>
            <a:chOff x="2064" y="1632"/>
            <a:chExt cx="1152" cy="480"/>
          </a:xfrm>
        </p:grpSpPr>
        <p:sp>
          <p:nvSpPr>
            <p:cNvPr id="70844" name="Rectangle 327"/>
            <p:cNvSpPr>
              <a:spLocks noChangeArrowheads="1"/>
            </p:cNvSpPr>
            <p:nvPr/>
          </p:nvSpPr>
          <p:spPr bwMode="auto">
            <a:xfrm>
              <a:off x="2064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45" name="Rectangle 328"/>
            <p:cNvSpPr>
              <a:spLocks noChangeArrowheads="1"/>
            </p:cNvSpPr>
            <p:nvPr/>
          </p:nvSpPr>
          <p:spPr bwMode="auto">
            <a:xfrm>
              <a:off x="2256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46" name="Rectangle 329"/>
            <p:cNvSpPr>
              <a:spLocks noChangeArrowheads="1"/>
            </p:cNvSpPr>
            <p:nvPr/>
          </p:nvSpPr>
          <p:spPr bwMode="auto">
            <a:xfrm>
              <a:off x="2448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47" name="Rectangle 330"/>
            <p:cNvSpPr>
              <a:spLocks noChangeArrowheads="1"/>
            </p:cNvSpPr>
            <p:nvPr/>
          </p:nvSpPr>
          <p:spPr bwMode="auto">
            <a:xfrm>
              <a:off x="2064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48" name="Rectangle 331"/>
            <p:cNvSpPr>
              <a:spLocks noChangeArrowheads="1"/>
            </p:cNvSpPr>
            <p:nvPr/>
          </p:nvSpPr>
          <p:spPr bwMode="auto">
            <a:xfrm>
              <a:off x="2256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49" name="Rectangle 332"/>
            <p:cNvSpPr>
              <a:spLocks noChangeArrowheads="1"/>
            </p:cNvSpPr>
            <p:nvPr/>
          </p:nvSpPr>
          <p:spPr bwMode="auto">
            <a:xfrm>
              <a:off x="2448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0" name="Rectangle 333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1" name="Rectangle 334"/>
            <p:cNvSpPr>
              <a:spLocks noChangeArrowheads="1"/>
            </p:cNvSpPr>
            <p:nvPr/>
          </p:nvSpPr>
          <p:spPr bwMode="auto">
            <a:xfrm>
              <a:off x="2256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2" name="Rectangle 335"/>
            <p:cNvSpPr>
              <a:spLocks noChangeArrowheads="1"/>
            </p:cNvSpPr>
            <p:nvPr/>
          </p:nvSpPr>
          <p:spPr bwMode="auto">
            <a:xfrm>
              <a:off x="2448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3" name="Rectangle 336"/>
            <p:cNvSpPr>
              <a:spLocks noChangeArrowheads="1"/>
            </p:cNvSpPr>
            <p:nvPr/>
          </p:nvSpPr>
          <p:spPr bwMode="auto">
            <a:xfrm>
              <a:off x="2064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4" name="Rectangle 337"/>
            <p:cNvSpPr>
              <a:spLocks noChangeArrowheads="1"/>
            </p:cNvSpPr>
            <p:nvPr/>
          </p:nvSpPr>
          <p:spPr bwMode="auto">
            <a:xfrm>
              <a:off x="2256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5" name="Rectangle 338"/>
            <p:cNvSpPr>
              <a:spLocks noChangeArrowheads="1"/>
            </p:cNvSpPr>
            <p:nvPr/>
          </p:nvSpPr>
          <p:spPr bwMode="auto">
            <a:xfrm>
              <a:off x="2448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6" name="Rectangle 339"/>
            <p:cNvSpPr>
              <a:spLocks noChangeArrowheads="1"/>
            </p:cNvSpPr>
            <p:nvPr/>
          </p:nvSpPr>
          <p:spPr bwMode="auto">
            <a:xfrm>
              <a:off x="2064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7" name="Rectangle 340"/>
            <p:cNvSpPr>
              <a:spLocks noChangeArrowheads="1"/>
            </p:cNvSpPr>
            <p:nvPr/>
          </p:nvSpPr>
          <p:spPr bwMode="auto">
            <a:xfrm>
              <a:off x="2256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8" name="Rectangle 341"/>
            <p:cNvSpPr>
              <a:spLocks noChangeArrowheads="1"/>
            </p:cNvSpPr>
            <p:nvPr/>
          </p:nvSpPr>
          <p:spPr bwMode="auto">
            <a:xfrm>
              <a:off x="2448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59" name="Rectangle 342"/>
            <p:cNvSpPr>
              <a:spLocks noChangeArrowheads="1"/>
            </p:cNvSpPr>
            <p:nvPr/>
          </p:nvSpPr>
          <p:spPr bwMode="auto">
            <a:xfrm>
              <a:off x="2640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0" name="Rectangle 343"/>
            <p:cNvSpPr>
              <a:spLocks noChangeArrowheads="1"/>
            </p:cNvSpPr>
            <p:nvPr/>
          </p:nvSpPr>
          <p:spPr bwMode="auto">
            <a:xfrm>
              <a:off x="2832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1" name="Rectangle 344"/>
            <p:cNvSpPr>
              <a:spLocks noChangeArrowheads="1"/>
            </p:cNvSpPr>
            <p:nvPr/>
          </p:nvSpPr>
          <p:spPr bwMode="auto">
            <a:xfrm>
              <a:off x="3024" y="1632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2" name="Rectangle 345"/>
            <p:cNvSpPr>
              <a:spLocks noChangeArrowheads="1"/>
            </p:cNvSpPr>
            <p:nvPr/>
          </p:nvSpPr>
          <p:spPr bwMode="auto">
            <a:xfrm>
              <a:off x="2640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3" name="Rectangle 346"/>
            <p:cNvSpPr>
              <a:spLocks noChangeArrowheads="1"/>
            </p:cNvSpPr>
            <p:nvPr/>
          </p:nvSpPr>
          <p:spPr bwMode="auto">
            <a:xfrm>
              <a:off x="2832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4" name="Rectangle 347"/>
            <p:cNvSpPr>
              <a:spLocks noChangeArrowheads="1"/>
            </p:cNvSpPr>
            <p:nvPr/>
          </p:nvSpPr>
          <p:spPr bwMode="auto">
            <a:xfrm>
              <a:off x="3024" y="1728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5" name="Rectangle 348"/>
            <p:cNvSpPr>
              <a:spLocks noChangeArrowheads="1"/>
            </p:cNvSpPr>
            <p:nvPr/>
          </p:nvSpPr>
          <p:spPr bwMode="auto">
            <a:xfrm>
              <a:off x="2640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6" name="Rectangle 349"/>
            <p:cNvSpPr>
              <a:spLocks noChangeArrowheads="1"/>
            </p:cNvSpPr>
            <p:nvPr/>
          </p:nvSpPr>
          <p:spPr bwMode="auto">
            <a:xfrm>
              <a:off x="2832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7" name="Rectangle 350"/>
            <p:cNvSpPr>
              <a:spLocks noChangeArrowheads="1"/>
            </p:cNvSpPr>
            <p:nvPr/>
          </p:nvSpPr>
          <p:spPr bwMode="auto">
            <a:xfrm>
              <a:off x="3024" y="1824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8" name="Rectangle 351"/>
            <p:cNvSpPr>
              <a:spLocks noChangeArrowheads="1"/>
            </p:cNvSpPr>
            <p:nvPr/>
          </p:nvSpPr>
          <p:spPr bwMode="auto">
            <a:xfrm>
              <a:off x="2640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69" name="Rectangle 352"/>
            <p:cNvSpPr>
              <a:spLocks noChangeArrowheads="1"/>
            </p:cNvSpPr>
            <p:nvPr/>
          </p:nvSpPr>
          <p:spPr bwMode="auto">
            <a:xfrm>
              <a:off x="2832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70" name="Rectangle 353"/>
            <p:cNvSpPr>
              <a:spLocks noChangeArrowheads="1"/>
            </p:cNvSpPr>
            <p:nvPr/>
          </p:nvSpPr>
          <p:spPr bwMode="auto">
            <a:xfrm>
              <a:off x="3024" y="1920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71" name="Rectangle 354"/>
            <p:cNvSpPr>
              <a:spLocks noChangeArrowheads="1"/>
            </p:cNvSpPr>
            <p:nvPr/>
          </p:nvSpPr>
          <p:spPr bwMode="auto">
            <a:xfrm>
              <a:off x="2640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72" name="Rectangle 355"/>
            <p:cNvSpPr>
              <a:spLocks noChangeArrowheads="1"/>
            </p:cNvSpPr>
            <p:nvPr/>
          </p:nvSpPr>
          <p:spPr bwMode="auto">
            <a:xfrm>
              <a:off x="2832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73" name="Rectangle 356"/>
            <p:cNvSpPr>
              <a:spLocks noChangeArrowheads="1"/>
            </p:cNvSpPr>
            <p:nvPr/>
          </p:nvSpPr>
          <p:spPr bwMode="auto">
            <a:xfrm>
              <a:off x="3024" y="2016"/>
              <a:ext cx="48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74" name="Rectangle 357"/>
            <p:cNvSpPr>
              <a:spLocks noChangeArrowheads="1"/>
            </p:cNvSpPr>
            <p:nvPr/>
          </p:nvSpPr>
          <p:spPr bwMode="auto">
            <a:xfrm>
              <a:off x="2064" y="1632"/>
              <a:ext cx="1152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0730" name="Group 360"/>
          <p:cNvGrpSpPr>
            <a:grpSpLocks/>
          </p:cNvGrpSpPr>
          <p:nvPr/>
        </p:nvGrpSpPr>
        <p:grpSpPr bwMode="auto">
          <a:xfrm>
            <a:off x="6191250" y="2786063"/>
            <a:ext cx="1905000" cy="762000"/>
            <a:chOff x="3696" y="1632"/>
            <a:chExt cx="1200" cy="480"/>
          </a:xfrm>
        </p:grpSpPr>
        <p:sp>
          <p:nvSpPr>
            <p:cNvPr id="70758" name="Rectangle 361"/>
            <p:cNvSpPr>
              <a:spLocks noChangeArrowheads="1"/>
            </p:cNvSpPr>
            <p:nvPr/>
          </p:nvSpPr>
          <p:spPr bwMode="auto">
            <a:xfrm>
              <a:off x="369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59" name="Rectangle 362"/>
            <p:cNvSpPr>
              <a:spLocks noChangeArrowheads="1"/>
            </p:cNvSpPr>
            <p:nvPr/>
          </p:nvSpPr>
          <p:spPr bwMode="auto">
            <a:xfrm>
              <a:off x="374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0" name="Rectangle 363"/>
            <p:cNvSpPr>
              <a:spLocks noChangeArrowheads="1"/>
            </p:cNvSpPr>
            <p:nvPr/>
          </p:nvSpPr>
          <p:spPr bwMode="auto">
            <a:xfrm>
              <a:off x="379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1" name="Rectangle 364"/>
            <p:cNvSpPr>
              <a:spLocks noChangeArrowheads="1"/>
            </p:cNvSpPr>
            <p:nvPr/>
          </p:nvSpPr>
          <p:spPr bwMode="auto">
            <a:xfrm>
              <a:off x="384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2" name="Rectangle 365"/>
            <p:cNvSpPr>
              <a:spLocks noChangeArrowheads="1"/>
            </p:cNvSpPr>
            <p:nvPr/>
          </p:nvSpPr>
          <p:spPr bwMode="auto">
            <a:xfrm>
              <a:off x="388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3" name="Rectangle 366"/>
            <p:cNvSpPr>
              <a:spLocks noChangeArrowheads="1"/>
            </p:cNvSpPr>
            <p:nvPr/>
          </p:nvSpPr>
          <p:spPr bwMode="auto">
            <a:xfrm>
              <a:off x="393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4" name="Rectangle 367"/>
            <p:cNvSpPr>
              <a:spLocks noChangeArrowheads="1"/>
            </p:cNvSpPr>
            <p:nvPr/>
          </p:nvSpPr>
          <p:spPr bwMode="auto">
            <a:xfrm>
              <a:off x="398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5" name="Rectangle 368"/>
            <p:cNvSpPr>
              <a:spLocks noChangeArrowheads="1"/>
            </p:cNvSpPr>
            <p:nvPr/>
          </p:nvSpPr>
          <p:spPr bwMode="auto">
            <a:xfrm>
              <a:off x="403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6" name="Rectangle 369"/>
            <p:cNvSpPr>
              <a:spLocks noChangeArrowheads="1"/>
            </p:cNvSpPr>
            <p:nvPr/>
          </p:nvSpPr>
          <p:spPr bwMode="auto">
            <a:xfrm>
              <a:off x="408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7" name="Rectangle 370"/>
            <p:cNvSpPr>
              <a:spLocks noChangeArrowheads="1"/>
            </p:cNvSpPr>
            <p:nvPr/>
          </p:nvSpPr>
          <p:spPr bwMode="auto">
            <a:xfrm>
              <a:off x="412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8" name="Rectangle 371"/>
            <p:cNvSpPr>
              <a:spLocks noChangeArrowheads="1"/>
            </p:cNvSpPr>
            <p:nvPr/>
          </p:nvSpPr>
          <p:spPr bwMode="auto">
            <a:xfrm>
              <a:off x="417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69" name="Rectangle 372"/>
            <p:cNvSpPr>
              <a:spLocks noChangeArrowheads="1"/>
            </p:cNvSpPr>
            <p:nvPr/>
          </p:nvSpPr>
          <p:spPr bwMode="auto">
            <a:xfrm>
              <a:off x="3696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0" name="Rectangle 373"/>
            <p:cNvSpPr>
              <a:spLocks noChangeArrowheads="1"/>
            </p:cNvSpPr>
            <p:nvPr/>
          </p:nvSpPr>
          <p:spPr bwMode="auto">
            <a:xfrm>
              <a:off x="3744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1" name="Rectangle 374"/>
            <p:cNvSpPr>
              <a:spLocks noChangeArrowheads="1"/>
            </p:cNvSpPr>
            <p:nvPr/>
          </p:nvSpPr>
          <p:spPr bwMode="auto">
            <a:xfrm>
              <a:off x="3792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2" name="Rectangle 375"/>
            <p:cNvSpPr>
              <a:spLocks noChangeArrowheads="1"/>
            </p:cNvSpPr>
            <p:nvPr/>
          </p:nvSpPr>
          <p:spPr bwMode="auto">
            <a:xfrm>
              <a:off x="3840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3" name="Rectangle 376"/>
            <p:cNvSpPr>
              <a:spLocks noChangeArrowheads="1"/>
            </p:cNvSpPr>
            <p:nvPr/>
          </p:nvSpPr>
          <p:spPr bwMode="auto">
            <a:xfrm>
              <a:off x="3936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4" name="Rectangle 377"/>
            <p:cNvSpPr>
              <a:spLocks noChangeArrowheads="1"/>
            </p:cNvSpPr>
            <p:nvPr/>
          </p:nvSpPr>
          <p:spPr bwMode="auto">
            <a:xfrm>
              <a:off x="3984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5" name="Rectangle 378"/>
            <p:cNvSpPr>
              <a:spLocks noChangeArrowheads="1"/>
            </p:cNvSpPr>
            <p:nvPr/>
          </p:nvSpPr>
          <p:spPr bwMode="auto">
            <a:xfrm>
              <a:off x="4032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6" name="Rectangle 379"/>
            <p:cNvSpPr>
              <a:spLocks noChangeArrowheads="1"/>
            </p:cNvSpPr>
            <p:nvPr/>
          </p:nvSpPr>
          <p:spPr bwMode="auto">
            <a:xfrm>
              <a:off x="4080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7" name="Rectangle 380"/>
            <p:cNvSpPr>
              <a:spLocks noChangeArrowheads="1"/>
            </p:cNvSpPr>
            <p:nvPr/>
          </p:nvSpPr>
          <p:spPr bwMode="auto">
            <a:xfrm>
              <a:off x="4128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8" name="Rectangle 381"/>
            <p:cNvSpPr>
              <a:spLocks noChangeArrowheads="1"/>
            </p:cNvSpPr>
            <p:nvPr/>
          </p:nvSpPr>
          <p:spPr bwMode="auto">
            <a:xfrm>
              <a:off x="4176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79" name="Rectangle 382"/>
            <p:cNvSpPr>
              <a:spLocks noChangeArrowheads="1"/>
            </p:cNvSpPr>
            <p:nvPr/>
          </p:nvSpPr>
          <p:spPr bwMode="auto">
            <a:xfrm>
              <a:off x="3696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0" name="Rectangle 383"/>
            <p:cNvSpPr>
              <a:spLocks noChangeArrowheads="1"/>
            </p:cNvSpPr>
            <p:nvPr/>
          </p:nvSpPr>
          <p:spPr bwMode="auto">
            <a:xfrm>
              <a:off x="3744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1" name="Rectangle 384"/>
            <p:cNvSpPr>
              <a:spLocks noChangeArrowheads="1"/>
            </p:cNvSpPr>
            <p:nvPr/>
          </p:nvSpPr>
          <p:spPr bwMode="auto">
            <a:xfrm>
              <a:off x="4128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2" name="Rectangle 385"/>
            <p:cNvSpPr>
              <a:spLocks noChangeArrowheads="1"/>
            </p:cNvSpPr>
            <p:nvPr/>
          </p:nvSpPr>
          <p:spPr bwMode="auto">
            <a:xfrm>
              <a:off x="4176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3" name="Rectangle 386"/>
            <p:cNvSpPr>
              <a:spLocks noChangeArrowheads="1"/>
            </p:cNvSpPr>
            <p:nvPr/>
          </p:nvSpPr>
          <p:spPr bwMode="auto">
            <a:xfrm>
              <a:off x="3744" y="177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4" name="Rectangle 387"/>
            <p:cNvSpPr>
              <a:spLocks noChangeArrowheads="1"/>
            </p:cNvSpPr>
            <p:nvPr/>
          </p:nvSpPr>
          <p:spPr bwMode="auto">
            <a:xfrm>
              <a:off x="3888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5" name="Rectangle 388"/>
            <p:cNvSpPr>
              <a:spLocks noChangeArrowheads="1"/>
            </p:cNvSpPr>
            <p:nvPr/>
          </p:nvSpPr>
          <p:spPr bwMode="auto">
            <a:xfrm>
              <a:off x="3936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6" name="Rectangle 389"/>
            <p:cNvSpPr>
              <a:spLocks noChangeArrowheads="1"/>
            </p:cNvSpPr>
            <p:nvPr/>
          </p:nvSpPr>
          <p:spPr bwMode="auto">
            <a:xfrm>
              <a:off x="3984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7" name="Rectangle 390"/>
            <p:cNvSpPr>
              <a:spLocks noChangeArrowheads="1"/>
            </p:cNvSpPr>
            <p:nvPr/>
          </p:nvSpPr>
          <p:spPr bwMode="auto">
            <a:xfrm>
              <a:off x="4032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8" name="Rectangle 391"/>
            <p:cNvSpPr>
              <a:spLocks noChangeArrowheads="1"/>
            </p:cNvSpPr>
            <p:nvPr/>
          </p:nvSpPr>
          <p:spPr bwMode="auto">
            <a:xfrm>
              <a:off x="4080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89" name="Rectangle 392"/>
            <p:cNvSpPr>
              <a:spLocks noChangeArrowheads="1"/>
            </p:cNvSpPr>
            <p:nvPr/>
          </p:nvSpPr>
          <p:spPr bwMode="auto">
            <a:xfrm>
              <a:off x="3696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0" name="Rectangle 393"/>
            <p:cNvSpPr>
              <a:spLocks noChangeArrowheads="1"/>
            </p:cNvSpPr>
            <p:nvPr/>
          </p:nvSpPr>
          <p:spPr bwMode="auto">
            <a:xfrm>
              <a:off x="3744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1" name="Rectangle 394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2" name="Rectangle 395"/>
            <p:cNvSpPr>
              <a:spLocks noChangeArrowheads="1"/>
            </p:cNvSpPr>
            <p:nvPr/>
          </p:nvSpPr>
          <p:spPr bwMode="auto">
            <a:xfrm>
              <a:off x="3840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3" name="Rectangle 396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4" name="Rectangle 397"/>
            <p:cNvSpPr>
              <a:spLocks noChangeArrowheads="1"/>
            </p:cNvSpPr>
            <p:nvPr/>
          </p:nvSpPr>
          <p:spPr bwMode="auto">
            <a:xfrm>
              <a:off x="3936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5" name="Rectangle 398"/>
            <p:cNvSpPr>
              <a:spLocks noChangeArrowheads="1"/>
            </p:cNvSpPr>
            <p:nvPr/>
          </p:nvSpPr>
          <p:spPr bwMode="auto">
            <a:xfrm>
              <a:off x="3984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6" name="Rectangle 399"/>
            <p:cNvSpPr>
              <a:spLocks noChangeArrowheads="1"/>
            </p:cNvSpPr>
            <p:nvPr/>
          </p:nvSpPr>
          <p:spPr bwMode="auto">
            <a:xfrm>
              <a:off x="4032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7" name="Rectangle 400"/>
            <p:cNvSpPr>
              <a:spLocks noChangeArrowheads="1"/>
            </p:cNvSpPr>
            <p:nvPr/>
          </p:nvSpPr>
          <p:spPr bwMode="auto">
            <a:xfrm>
              <a:off x="4080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8" name="Rectangle 401"/>
            <p:cNvSpPr>
              <a:spLocks noChangeArrowheads="1"/>
            </p:cNvSpPr>
            <p:nvPr/>
          </p:nvSpPr>
          <p:spPr bwMode="auto">
            <a:xfrm>
              <a:off x="4128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99" name="Rectangle 402"/>
            <p:cNvSpPr>
              <a:spLocks noChangeArrowheads="1"/>
            </p:cNvSpPr>
            <p:nvPr/>
          </p:nvSpPr>
          <p:spPr bwMode="auto">
            <a:xfrm>
              <a:off x="4176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0" name="Rectangle 403"/>
            <p:cNvSpPr>
              <a:spLocks noChangeArrowheads="1"/>
            </p:cNvSpPr>
            <p:nvPr/>
          </p:nvSpPr>
          <p:spPr bwMode="auto">
            <a:xfrm>
              <a:off x="422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1" name="Rectangle 404"/>
            <p:cNvSpPr>
              <a:spLocks noChangeArrowheads="1"/>
            </p:cNvSpPr>
            <p:nvPr/>
          </p:nvSpPr>
          <p:spPr bwMode="auto">
            <a:xfrm>
              <a:off x="427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2" name="Rectangle 405"/>
            <p:cNvSpPr>
              <a:spLocks noChangeArrowheads="1"/>
            </p:cNvSpPr>
            <p:nvPr/>
          </p:nvSpPr>
          <p:spPr bwMode="auto">
            <a:xfrm>
              <a:off x="432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3" name="Rectangle 406"/>
            <p:cNvSpPr>
              <a:spLocks noChangeArrowheads="1"/>
            </p:cNvSpPr>
            <p:nvPr/>
          </p:nvSpPr>
          <p:spPr bwMode="auto">
            <a:xfrm>
              <a:off x="436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4" name="Rectangle 407"/>
            <p:cNvSpPr>
              <a:spLocks noChangeArrowheads="1"/>
            </p:cNvSpPr>
            <p:nvPr/>
          </p:nvSpPr>
          <p:spPr bwMode="auto">
            <a:xfrm>
              <a:off x="441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5" name="Rectangle 408"/>
            <p:cNvSpPr>
              <a:spLocks noChangeArrowheads="1"/>
            </p:cNvSpPr>
            <p:nvPr/>
          </p:nvSpPr>
          <p:spPr bwMode="auto">
            <a:xfrm>
              <a:off x="446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6" name="Rectangle 409"/>
            <p:cNvSpPr>
              <a:spLocks noChangeArrowheads="1"/>
            </p:cNvSpPr>
            <p:nvPr/>
          </p:nvSpPr>
          <p:spPr bwMode="auto">
            <a:xfrm>
              <a:off x="451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7" name="Rectangle 410"/>
            <p:cNvSpPr>
              <a:spLocks noChangeArrowheads="1"/>
            </p:cNvSpPr>
            <p:nvPr/>
          </p:nvSpPr>
          <p:spPr bwMode="auto">
            <a:xfrm>
              <a:off x="456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8" name="Rectangle 411"/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09" name="Rectangle 412"/>
            <p:cNvSpPr>
              <a:spLocks noChangeArrowheads="1"/>
            </p:cNvSpPr>
            <p:nvPr/>
          </p:nvSpPr>
          <p:spPr bwMode="auto">
            <a:xfrm>
              <a:off x="4656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0" name="Rectangle 413"/>
            <p:cNvSpPr>
              <a:spLocks noChangeArrowheads="1"/>
            </p:cNvSpPr>
            <p:nvPr/>
          </p:nvSpPr>
          <p:spPr bwMode="auto">
            <a:xfrm>
              <a:off x="4704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1" name="Rectangle 414"/>
            <p:cNvSpPr>
              <a:spLocks noChangeArrowheads="1"/>
            </p:cNvSpPr>
            <p:nvPr/>
          </p:nvSpPr>
          <p:spPr bwMode="auto">
            <a:xfrm>
              <a:off x="4224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2" name="Rectangle 415"/>
            <p:cNvSpPr>
              <a:spLocks noChangeArrowheads="1"/>
            </p:cNvSpPr>
            <p:nvPr/>
          </p:nvSpPr>
          <p:spPr bwMode="auto">
            <a:xfrm>
              <a:off x="4272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3" name="Rectangle 416"/>
            <p:cNvSpPr>
              <a:spLocks noChangeArrowheads="1"/>
            </p:cNvSpPr>
            <p:nvPr/>
          </p:nvSpPr>
          <p:spPr bwMode="auto">
            <a:xfrm>
              <a:off x="4320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4" name="Rectangle 417"/>
            <p:cNvSpPr>
              <a:spLocks noChangeArrowheads="1"/>
            </p:cNvSpPr>
            <p:nvPr/>
          </p:nvSpPr>
          <p:spPr bwMode="auto">
            <a:xfrm>
              <a:off x="4368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5" name="Rectangle 418"/>
            <p:cNvSpPr>
              <a:spLocks noChangeArrowheads="1"/>
            </p:cNvSpPr>
            <p:nvPr/>
          </p:nvSpPr>
          <p:spPr bwMode="auto">
            <a:xfrm>
              <a:off x="4416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6" name="Rectangle 419"/>
            <p:cNvSpPr>
              <a:spLocks noChangeArrowheads="1"/>
            </p:cNvSpPr>
            <p:nvPr/>
          </p:nvSpPr>
          <p:spPr bwMode="auto">
            <a:xfrm>
              <a:off x="4224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7" name="Rectangle 420"/>
            <p:cNvSpPr>
              <a:spLocks noChangeArrowheads="1"/>
            </p:cNvSpPr>
            <p:nvPr/>
          </p:nvSpPr>
          <p:spPr bwMode="auto">
            <a:xfrm>
              <a:off x="4272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8" name="Rectangle 421"/>
            <p:cNvSpPr>
              <a:spLocks noChangeArrowheads="1"/>
            </p:cNvSpPr>
            <p:nvPr/>
          </p:nvSpPr>
          <p:spPr bwMode="auto">
            <a:xfrm>
              <a:off x="4320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19" name="Rectangle 422"/>
            <p:cNvSpPr>
              <a:spLocks noChangeArrowheads="1"/>
            </p:cNvSpPr>
            <p:nvPr/>
          </p:nvSpPr>
          <p:spPr bwMode="auto">
            <a:xfrm>
              <a:off x="4368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0" name="Rectangle 423"/>
            <p:cNvSpPr>
              <a:spLocks noChangeArrowheads="1"/>
            </p:cNvSpPr>
            <p:nvPr/>
          </p:nvSpPr>
          <p:spPr bwMode="auto">
            <a:xfrm>
              <a:off x="4368" y="177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1" name="Rectangle 424"/>
            <p:cNvSpPr>
              <a:spLocks noChangeArrowheads="1"/>
            </p:cNvSpPr>
            <p:nvPr/>
          </p:nvSpPr>
          <p:spPr bwMode="auto">
            <a:xfrm>
              <a:off x="4368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2" name="Rectangle 425"/>
            <p:cNvSpPr>
              <a:spLocks noChangeArrowheads="1"/>
            </p:cNvSpPr>
            <p:nvPr/>
          </p:nvSpPr>
          <p:spPr bwMode="auto">
            <a:xfrm>
              <a:off x="4416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3" name="Rectangle 426"/>
            <p:cNvSpPr>
              <a:spLocks noChangeArrowheads="1"/>
            </p:cNvSpPr>
            <p:nvPr/>
          </p:nvSpPr>
          <p:spPr bwMode="auto">
            <a:xfrm>
              <a:off x="4464" y="2016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4" name="Rectangle 427"/>
            <p:cNvSpPr>
              <a:spLocks noChangeArrowheads="1"/>
            </p:cNvSpPr>
            <p:nvPr/>
          </p:nvSpPr>
          <p:spPr bwMode="auto">
            <a:xfrm>
              <a:off x="4224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5" name="Rectangle 428"/>
            <p:cNvSpPr>
              <a:spLocks noChangeArrowheads="1"/>
            </p:cNvSpPr>
            <p:nvPr/>
          </p:nvSpPr>
          <p:spPr bwMode="auto">
            <a:xfrm>
              <a:off x="4272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6" name="Rectangle 429"/>
            <p:cNvSpPr>
              <a:spLocks noChangeArrowheads="1"/>
            </p:cNvSpPr>
            <p:nvPr/>
          </p:nvSpPr>
          <p:spPr bwMode="auto">
            <a:xfrm>
              <a:off x="4320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7" name="Rectangle 430"/>
            <p:cNvSpPr>
              <a:spLocks noChangeArrowheads="1"/>
            </p:cNvSpPr>
            <p:nvPr/>
          </p:nvSpPr>
          <p:spPr bwMode="auto">
            <a:xfrm>
              <a:off x="4368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8" name="Rectangle 431"/>
            <p:cNvSpPr>
              <a:spLocks noChangeArrowheads="1"/>
            </p:cNvSpPr>
            <p:nvPr/>
          </p:nvSpPr>
          <p:spPr bwMode="auto">
            <a:xfrm>
              <a:off x="4416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29" name="Rectangle 432"/>
            <p:cNvSpPr>
              <a:spLocks noChangeArrowheads="1"/>
            </p:cNvSpPr>
            <p:nvPr/>
          </p:nvSpPr>
          <p:spPr bwMode="auto">
            <a:xfrm>
              <a:off x="4464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0" name="Rectangle 433"/>
            <p:cNvSpPr>
              <a:spLocks noChangeArrowheads="1"/>
            </p:cNvSpPr>
            <p:nvPr/>
          </p:nvSpPr>
          <p:spPr bwMode="auto">
            <a:xfrm>
              <a:off x="4512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1" name="Rectangle 434"/>
            <p:cNvSpPr>
              <a:spLocks noChangeArrowheads="1"/>
            </p:cNvSpPr>
            <p:nvPr/>
          </p:nvSpPr>
          <p:spPr bwMode="auto">
            <a:xfrm>
              <a:off x="4560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2" name="Rectangle 435"/>
            <p:cNvSpPr>
              <a:spLocks noChangeArrowheads="1"/>
            </p:cNvSpPr>
            <p:nvPr/>
          </p:nvSpPr>
          <p:spPr bwMode="auto">
            <a:xfrm>
              <a:off x="4608" y="2064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3" name="Rectangle 436"/>
            <p:cNvSpPr>
              <a:spLocks noChangeArrowheads="1"/>
            </p:cNvSpPr>
            <p:nvPr/>
          </p:nvSpPr>
          <p:spPr bwMode="auto">
            <a:xfrm>
              <a:off x="3696" y="1632"/>
              <a:ext cx="1200" cy="4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834" name="Rectangle 437"/>
            <p:cNvSpPr>
              <a:spLocks noChangeArrowheads="1"/>
            </p:cNvSpPr>
            <p:nvPr/>
          </p:nvSpPr>
          <p:spPr bwMode="auto">
            <a:xfrm>
              <a:off x="4752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5" name="Rectangle 438"/>
            <p:cNvSpPr>
              <a:spLocks noChangeArrowheads="1"/>
            </p:cNvSpPr>
            <p:nvPr/>
          </p:nvSpPr>
          <p:spPr bwMode="auto">
            <a:xfrm>
              <a:off x="4800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6" name="Rectangle 439"/>
            <p:cNvSpPr>
              <a:spLocks noChangeArrowheads="1"/>
            </p:cNvSpPr>
            <p:nvPr/>
          </p:nvSpPr>
          <p:spPr bwMode="auto">
            <a:xfrm>
              <a:off x="4848" y="1632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7" name="Rectangle 440"/>
            <p:cNvSpPr>
              <a:spLocks noChangeArrowheads="1"/>
            </p:cNvSpPr>
            <p:nvPr/>
          </p:nvSpPr>
          <p:spPr bwMode="auto">
            <a:xfrm>
              <a:off x="4752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8" name="Rectangle 441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39" name="Rectangle 442"/>
            <p:cNvSpPr>
              <a:spLocks noChangeArrowheads="1"/>
            </p:cNvSpPr>
            <p:nvPr/>
          </p:nvSpPr>
          <p:spPr bwMode="auto">
            <a:xfrm>
              <a:off x="4848" y="1680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40" name="Rectangle 443"/>
            <p:cNvSpPr>
              <a:spLocks noChangeArrowheads="1"/>
            </p:cNvSpPr>
            <p:nvPr/>
          </p:nvSpPr>
          <p:spPr bwMode="auto">
            <a:xfrm>
              <a:off x="4800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841" name="Rectangle 444"/>
            <p:cNvSpPr>
              <a:spLocks noChangeArrowheads="1"/>
            </p:cNvSpPr>
            <p:nvPr/>
          </p:nvSpPr>
          <p:spPr bwMode="auto">
            <a:xfrm>
              <a:off x="4848" y="1728"/>
              <a:ext cx="4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0731" name="Group 447"/>
          <p:cNvGrpSpPr>
            <a:grpSpLocks/>
          </p:cNvGrpSpPr>
          <p:nvPr/>
        </p:nvGrpSpPr>
        <p:grpSpPr bwMode="auto">
          <a:xfrm>
            <a:off x="1066800" y="2944813"/>
            <a:ext cx="2057400" cy="530225"/>
            <a:chOff x="672" y="1855"/>
            <a:chExt cx="1296" cy="334"/>
          </a:xfrm>
        </p:grpSpPr>
        <p:sp>
          <p:nvSpPr>
            <p:cNvPr id="70757" name="Line 450"/>
            <p:cNvSpPr>
              <a:spLocks noChangeShapeType="1"/>
            </p:cNvSpPr>
            <p:nvPr/>
          </p:nvSpPr>
          <p:spPr bwMode="auto">
            <a:xfrm>
              <a:off x="672" y="2000"/>
              <a:ext cx="12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" name="Line 450"/>
            <p:cNvSpPr>
              <a:spLocks noChangeShapeType="1"/>
            </p:cNvSpPr>
            <p:nvPr/>
          </p:nvSpPr>
          <p:spPr bwMode="auto">
            <a:xfrm>
              <a:off x="672" y="1855"/>
              <a:ext cx="12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0" name="Line 450"/>
            <p:cNvSpPr>
              <a:spLocks noChangeShapeType="1"/>
            </p:cNvSpPr>
            <p:nvPr/>
          </p:nvSpPr>
          <p:spPr bwMode="auto">
            <a:xfrm>
              <a:off x="672" y="1949"/>
              <a:ext cx="12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2" name="Line 450"/>
            <p:cNvSpPr>
              <a:spLocks noChangeShapeType="1"/>
            </p:cNvSpPr>
            <p:nvPr/>
          </p:nvSpPr>
          <p:spPr bwMode="auto">
            <a:xfrm>
              <a:off x="672" y="2092"/>
              <a:ext cx="12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" name="Line 450"/>
            <p:cNvSpPr>
              <a:spLocks noChangeShapeType="1"/>
            </p:cNvSpPr>
            <p:nvPr/>
          </p:nvSpPr>
          <p:spPr bwMode="auto">
            <a:xfrm>
              <a:off x="672" y="2189"/>
              <a:ext cx="12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0732" name="Line 451"/>
          <p:cNvSpPr>
            <a:spLocks noChangeShapeType="1"/>
          </p:cNvSpPr>
          <p:nvPr/>
        </p:nvSpPr>
        <p:spPr bwMode="auto">
          <a:xfrm>
            <a:off x="4318000" y="2667000"/>
            <a:ext cx="0" cy="10668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33" name="Line 452"/>
          <p:cNvSpPr>
            <a:spLocks noChangeShapeType="1"/>
          </p:cNvSpPr>
          <p:nvPr/>
        </p:nvSpPr>
        <p:spPr bwMode="auto">
          <a:xfrm>
            <a:off x="4940300" y="2667000"/>
            <a:ext cx="0" cy="10668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34" name="Line 453"/>
          <p:cNvSpPr>
            <a:spLocks noChangeShapeType="1"/>
          </p:cNvSpPr>
          <p:nvPr/>
        </p:nvSpPr>
        <p:spPr bwMode="auto">
          <a:xfrm flipH="1">
            <a:off x="6870700" y="3168650"/>
            <a:ext cx="0" cy="56515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35" name="Line 454"/>
          <p:cNvSpPr>
            <a:spLocks noChangeShapeType="1"/>
          </p:cNvSpPr>
          <p:nvPr/>
        </p:nvSpPr>
        <p:spPr bwMode="auto">
          <a:xfrm>
            <a:off x="7092950" y="2667000"/>
            <a:ext cx="0" cy="5334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36" name="Line 455"/>
          <p:cNvSpPr>
            <a:spLocks noChangeShapeType="1"/>
          </p:cNvSpPr>
          <p:nvPr/>
        </p:nvSpPr>
        <p:spPr bwMode="auto">
          <a:xfrm>
            <a:off x="6096000" y="3175000"/>
            <a:ext cx="2057400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50" name="Freeform 457"/>
          <p:cNvSpPr>
            <a:spLocks/>
          </p:cNvSpPr>
          <p:nvPr/>
        </p:nvSpPr>
        <p:spPr bwMode="auto">
          <a:xfrm>
            <a:off x="1905000" y="4495800"/>
            <a:ext cx="482600" cy="762000"/>
          </a:xfrm>
          <a:custGeom>
            <a:avLst/>
            <a:gdLst>
              <a:gd name="T0" fmla="*/ 96 w 304"/>
              <a:gd name="T1" fmla="*/ 0 h 480"/>
              <a:gd name="T2" fmla="*/ 288 w 304"/>
              <a:gd name="T3" fmla="*/ 192 h 480"/>
              <a:gd name="T4" fmla="*/ 0 w 304"/>
              <a:gd name="T5" fmla="*/ 480 h 480"/>
              <a:gd name="T6" fmla="*/ 0 60000 65536"/>
              <a:gd name="T7" fmla="*/ 0 60000 65536"/>
              <a:gd name="T8" fmla="*/ 0 60000 65536"/>
              <a:gd name="T9" fmla="*/ 0 w 304"/>
              <a:gd name="T10" fmla="*/ 0 h 480"/>
              <a:gd name="T11" fmla="*/ 304 w 304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" h="480">
                <a:moveTo>
                  <a:pt x="96" y="0"/>
                </a:moveTo>
                <a:cubicBezTo>
                  <a:pt x="200" y="56"/>
                  <a:pt x="304" y="112"/>
                  <a:pt x="288" y="192"/>
                </a:cubicBezTo>
                <a:cubicBezTo>
                  <a:pt x="272" y="272"/>
                  <a:pt x="136" y="376"/>
                  <a:pt x="0" y="480"/>
                </a:cubicBezTo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51" name="Freeform 458"/>
          <p:cNvSpPr>
            <a:spLocks/>
          </p:cNvSpPr>
          <p:nvPr/>
        </p:nvSpPr>
        <p:spPr bwMode="auto">
          <a:xfrm>
            <a:off x="3810000" y="4114800"/>
            <a:ext cx="685800" cy="838200"/>
          </a:xfrm>
          <a:custGeom>
            <a:avLst/>
            <a:gdLst>
              <a:gd name="T0" fmla="*/ 144 w 432"/>
              <a:gd name="T1" fmla="*/ 0 h 528"/>
              <a:gd name="T2" fmla="*/ 48 w 432"/>
              <a:gd name="T3" fmla="*/ 336 h 528"/>
              <a:gd name="T4" fmla="*/ 432 w 432"/>
              <a:gd name="T5" fmla="*/ 528 h 528"/>
              <a:gd name="T6" fmla="*/ 0 60000 65536"/>
              <a:gd name="T7" fmla="*/ 0 60000 65536"/>
              <a:gd name="T8" fmla="*/ 0 60000 65536"/>
              <a:gd name="T9" fmla="*/ 0 w 432"/>
              <a:gd name="T10" fmla="*/ 0 h 528"/>
              <a:gd name="T11" fmla="*/ 432 w 432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528">
                <a:moveTo>
                  <a:pt x="144" y="0"/>
                </a:moveTo>
                <a:cubicBezTo>
                  <a:pt x="72" y="124"/>
                  <a:pt x="0" y="248"/>
                  <a:pt x="48" y="336"/>
                </a:cubicBezTo>
                <a:cubicBezTo>
                  <a:pt x="96" y="424"/>
                  <a:pt x="264" y="476"/>
                  <a:pt x="432" y="528"/>
                </a:cubicBezTo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52" name="Freeform 459"/>
          <p:cNvSpPr>
            <a:spLocks/>
          </p:cNvSpPr>
          <p:nvPr/>
        </p:nvSpPr>
        <p:spPr bwMode="auto">
          <a:xfrm>
            <a:off x="3657600" y="4800600"/>
            <a:ext cx="457200" cy="609600"/>
          </a:xfrm>
          <a:custGeom>
            <a:avLst/>
            <a:gdLst>
              <a:gd name="T0" fmla="*/ 288 w 288"/>
              <a:gd name="T1" fmla="*/ 0 h 384"/>
              <a:gd name="T2" fmla="*/ 96 w 288"/>
              <a:gd name="T3" fmla="*/ 96 h 384"/>
              <a:gd name="T4" fmla="*/ 0 w 288"/>
              <a:gd name="T5" fmla="*/ 384 h 384"/>
              <a:gd name="T6" fmla="*/ 0 60000 65536"/>
              <a:gd name="T7" fmla="*/ 0 60000 65536"/>
              <a:gd name="T8" fmla="*/ 0 60000 65536"/>
              <a:gd name="T9" fmla="*/ 0 w 288"/>
              <a:gd name="T10" fmla="*/ 0 h 384"/>
              <a:gd name="T11" fmla="*/ 288 w 288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384">
                <a:moveTo>
                  <a:pt x="288" y="0"/>
                </a:moveTo>
                <a:cubicBezTo>
                  <a:pt x="216" y="16"/>
                  <a:pt x="144" y="32"/>
                  <a:pt x="96" y="96"/>
                </a:cubicBezTo>
                <a:cubicBezTo>
                  <a:pt x="48" y="160"/>
                  <a:pt x="24" y="272"/>
                  <a:pt x="0" y="384"/>
                </a:cubicBezTo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53" name="Freeform 460"/>
          <p:cNvSpPr>
            <a:spLocks/>
          </p:cNvSpPr>
          <p:nvPr/>
        </p:nvSpPr>
        <p:spPr bwMode="auto">
          <a:xfrm flipV="1">
            <a:off x="2257648" y="4127500"/>
            <a:ext cx="1066800" cy="1130300"/>
          </a:xfrm>
          <a:custGeom>
            <a:avLst/>
            <a:gdLst>
              <a:gd name="T0" fmla="*/ 0 w 576"/>
              <a:gd name="T1" fmla="*/ 184 h 712"/>
              <a:gd name="T2" fmla="*/ 384 w 576"/>
              <a:gd name="T3" fmla="*/ 88 h 712"/>
              <a:gd name="T4" fmla="*/ 576 w 576"/>
              <a:gd name="T5" fmla="*/ 712 h 712"/>
              <a:gd name="T6" fmla="*/ 0 60000 65536"/>
              <a:gd name="T7" fmla="*/ 0 60000 65536"/>
              <a:gd name="T8" fmla="*/ 0 60000 65536"/>
              <a:gd name="T9" fmla="*/ 0 w 576"/>
              <a:gd name="T10" fmla="*/ 0 h 712"/>
              <a:gd name="T11" fmla="*/ 576 w 576"/>
              <a:gd name="T12" fmla="*/ 712 h 7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712">
                <a:moveTo>
                  <a:pt x="0" y="184"/>
                </a:moveTo>
                <a:cubicBezTo>
                  <a:pt x="144" y="92"/>
                  <a:pt x="288" y="0"/>
                  <a:pt x="384" y="88"/>
                </a:cubicBezTo>
                <a:cubicBezTo>
                  <a:pt x="480" y="176"/>
                  <a:pt x="528" y="444"/>
                  <a:pt x="576" y="712"/>
                </a:cubicBezTo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noAutofit/>
          </a:bodyPr>
          <a:lstStyle/>
          <a:p>
            <a:endParaRPr lang="en-US"/>
          </a:p>
        </p:txBody>
      </p:sp>
      <p:sp>
        <p:nvSpPr>
          <p:cNvPr id="70754" name="Freeform 461"/>
          <p:cNvSpPr>
            <a:spLocks/>
          </p:cNvSpPr>
          <p:nvPr/>
        </p:nvSpPr>
        <p:spPr bwMode="auto">
          <a:xfrm flipV="1">
            <a:off x="3048000" y="5029200"/>
            <a:ext cx="762000" cy="152400"/>
          </a:xfrm>
          <a:custGeom>
            <a:avLst/>
            <a:gdLst>
              <a:gd name="T0" fmla="*/ 0 w 576"/>
              <a:gd name="T1" fmla="*/ 96 h 96"/>
              <a:gd name="T2" fmla="*/ 240 w 576"/>
              <a:gd name="T3" fmla="*/ 0 h 96"/>
              <a:gd name="T4" fmla="*/ 576 w 576"/>
              <a:gd name="T5" fmla="*/ 96 h 96"/>
              <a:gd name="T6" fmla="*/ 0 60000 65536"/>
              <a:gd name="T7" fmla="*/ 0 60000 65536"/>
              <a:gd name="T8" fmla="*/ 0 60000 65536"/>
              <a:gd name="T9" fmla="*/ 0 w 576"/>
              <a:gd name="T10" fmla="*/ 0 h 96"/>
              <a:gd name="T11" fmla="*/ 576 w 57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96">
                <a:moveTo>
                  <a:pt x="0" y="96"/>
                </a:moveTo>
                <a:cubicBezTo>
                  <a:pt x="72" y="48"/>
                  <a:pt x="144" y="0"/>
                  <a:pt x="240" y="0"/>
                </a:cubicBezTo>
                <a:cubicBezTo>
                  <a:pt x="336" y="0"/>
                  <a:pt x="456" y="48"/>
                  <a:pt x="576" y="96"/>
                </a:cubicBezTo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noAutofit/>
          </a:bodyPr>
          <a:lstStyle/>
          <a:p>
            <a:endParaRPr lang="en-US"/>
          </a:p>
        </p:txBody>
      </p:sp>
      <p:grpSp>
        <p:nvGrpSpPr>
          <p:cNvPr id="70738" name="Group 462"/>
          <p:cNvGrpSpPr>
            <a:grpSpLocks/>
          </p:cNvGrpSpPr>
          <p:nvPr/>
        </p:nvGrpSpPr>
        <p:grpSpPr bwMode="auto">
          <a:xfrm>
            <a:off x="5943600" y="4546600"/>
            <a:ext cx="533400" cy="914400"/>
            <a:chOff x="3744" y="2864"/>
            <a:chExt cx="336" cy="576"/>
          </a:xfrm>
        </p:grpSpPr>
        <p:sp>
          <p:nvSpPr>
            <p:cNvPr id="70745" name="Line 463"/>
            <p:cNvSpPr>
              <a:spLocks noChangeShapeType="1"/>
            </p:cNvSpPr>
            <p:nvPr/>
          </p:nvSpPr>
          <p:spPr bwMode="auto">
            <a:xfrm>
              <a:off x="3744" y="2864"/>
              <a:ext cx="3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0746" name="Line 464"/>
            <p:cNvSpPr>
              <a:spLocks noChangeShapeType="1"/>
            </p:cNvSpPr>
            <p:nvPr/>
          </p:nvSpPr>
          <p:spPr bwMode="auto">
            <a:xfrm>
              <a:off x="3744" y="3148"/>
              <a:ext cx="3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0748" name="Line 466"/>
            <p:cNvSpPr>
              <a:spLocks noChangeShapeType="1"/>
            </p:cNvSpPr>
            <p:nvPr/>
          </p:nvSpPr>
          <p:spPr bwMode="auto">
            <a:xfrm>
              <a:off x="3744" y="3440"/>
              <a:ext cx="3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0739" name="Line 468"/>
          <p:cNvSpPr>
            <a:spLocks noChangeShapeType="1"/>
          </p:cNvSpPr>
          <p:nvPr/>
        </p:nvSpPr>
        <p:spPr bwMode="auto">
          <a:xfrm>
            <a:off x="4019550" y="2667000"/>
            <a:ext cx="0" cy="10668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40" name="Line 469"/>
          <p:cNvSpPr>
            <a:spLocks noChangeShapeType="1"/>
          </p:cNvSpPr>
          <p:nvPr/>
        </p:nvSpPr>
        <p:spPr bwMode="auto">
          <a:xfrm>
            <a:off x="4629150" y="2667000"/>
            <a:ext cx="0" cy="10668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41" name="Line 470"/>
          <p:cNvSpPr>
            <a:spLocks noChangeShapeType="1"/>
          </p:cNvSpPr>
          <p:nvPr/>
        </p:nvSpPr>
        <p:spPr bwMode="auto">
          <a:xfrm>
            <a:off x="5245100" y="2667000"/>
            <a:ext cx="0" cy="106680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42" name="Line 471"/>
          <p:cNvSpPr>
            <a:spLocks noChangeShapeType="1"/>
          </p:cNvSpPr>
          <p:nvPr/>
        </p:nvSpPr>
        <p:spPr bwMode="auto">
          <a:xfrm flipH="1">
            <a:off x="6019800" y="2870200"/>
            <a:ext cx="1066800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743" name="Line 472"/>
          <p:cNvSpPr>
            <a:spLocks noChangeShapeType="1"/>
          </p:cNvSpPr>
          <p:nvPr/>
        </p:nvSpPr>
        <p:spPr bwMode="auto">
          <a:xfrm flipH="1">
            <a:off x="7089775" y="2941638"/>
            <a:ext cx="1066800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9" name="Rectangle 472"/>
          <p:cNvSpPr txBox="1">
            <a:spLocks noChangeArrowheads="1"/>
          </p:cNvSpPr>
          <p:nvPr/>
        </p:nvSpPr>
        <p:spPr bwMode="auto">
          <a:xfrm>
            <a:off x="212725" y="1206500"/>
            <a:ext cx="87058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4213" marR="0" lvl="1" indent="-22701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73BA24"/>
              </a:buClr>
              <a:buSzPct val="12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5" name="Text Box 63"/>
          <p:cNvSpPr txBox="1">
            <a:spLocks noChangeArrowheads="1"/>
          </p:cNvSpPr>
          <p:nvPr/>
        </p:nvSpPr>
        <p:spPr bwMode="auto">
          <a:xfrm>
            <a:off x="6272213" y="4051300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steve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486" name="Text Box 64"/>
          <p:cNvSpPr txBox="1">
            <a:spLocks noChangeArrowheads="1"/>
          </p:cNvSpPr>
          <p:nvPr/>
        </p:nvSpPr>
        <p:spPr bwMode="auto">
          <a:xfrm>
            <a:off x="6272213" y="4267200"/>
            <a:ext cx="542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lee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87" name="Text Box 65"/>
          <p:cNvSpPr txBox="1">
            <a:spLocks noChangeArrowheads="1"/>
          </p:cNvSpPr>
          <p:nvPr/>
        </p:nvSpPr>
        <p:spPr bwMode="auto">
          <a:xfrm>
            <a:off x="6272213" y="4495800"/>
            <a:ext cx="6912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sung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88" name="Text Box 66"/>
          <p:cNvSpPr txBox="1">
            <a:spLocks noChangeArrowheads="1"/>
          </p:cNvSpPr>
          <p:nvPr/>
        </p:nvSpPr>
        <p:spPr bwMode="auto">
          <a:xfrm>
            <a:off x="6289675" y="4724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 Unicode MS" pitchFamily="34" charset="-128"/>
              </a:rPr>
              <a:t>“</a:t>
            </a:r>
            <a:r>
              <a:rPr lang="en-US"/>
              <a:t>david</a:t>
            </a:r>
            <a:r>
              <a:rPr lang="en-US">
                <a:latin typeface="Arial Unicode MS" pitchFamily="34" charset="-128"/>
              </a:rPr>
              <a:t>”</a:t>
            </a:r>
            <a:endParaRPr lang="en-US"/>
          </a:p>
        </p:txBody>
      </p:sp>
      <p:sp>
        <p:nvSpPr>
          <p:cNvPr id="489" name="Text Box 67"/>
          <p:cNvSpPr txBox="1">
            <a:spLocks noChangeArrowheads="1"/>
          </p:cNvSpPr>
          <p:nvPr/>
        </p:nvSpPr>
        <p:spPr bwMode="auto">
          <a:xfrm>
            <a:off x="6289675" y="4946650"/>
            <a:ext cx="731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jacob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90" name="Text Box 68"/>
          <p:cNvSpPr txBox="1">
            <a:spLocks noChangeArrowheads="1"/>
          </p:cNvSpPr>
          <p:nvPr/>
        </p:nvSpPr>
        <p:spPr bwMode="auto">
          <a:xfrm>
            <a:off x="6289675" y="5187950"/>
            <a:ext cx="750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err="1" smtClean="0"/>
              <a:t>albert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91" name="Text Box 69"/>
          <p:cNvSpPr txBox="1">
            <a:spLocks noChangeArrowheads="1"/>
          </p:cNvSpPr>
          <p:nvPr/>
        </p:nvSpPr>
        <p:spPr bwMode="auto">
          <a:xfrm>
            <a:off x="6289675" y="5410200"/>
            <a:ext cx="6635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latin typeface="Arial Unicode MS" pitchFamily="34" charset="-128"/>
              </a:rPr>
              <a:t>“</a:t>
            </a:r>
            <a:r>
              <a:rPr lang="en-US" dirty="0" smtClean="0"/>
              <a:t>brad</a:t>
            </a:r>
            <a:r>
              <a:rPr lang="en-US" dirty="0" smtClean="0">
                <a:latin typeface="Arial Unicode MS" pitchFamily="34" charset="-128"/>
              </a:rPr>
              <a:t>”</a:t>
            </a:r>
            <a:endParaRPr lang="en-US" dirty="0"/>
          </a:p>
        </p:txBody>
      </p:sp>
      <p:sp>
        <p:nvSpPr>
          <p:cNvPr id="492" name="Rectangle 472"/>
          <p:cNvSpPr>
            <a:spLocks noGrp="1" noChangeArrowheads="1"/>
          </p:cNvSpPr>
          <p:nvPr>
            <p:ph idx="1"/>
          </p:nvPr>
        </p:nvSpPr>
        <p:spPr>
          <a:xfrm>
            <a:off x="209550" y="1206500"/>
            <a:ext cx="8705850" cy="1308100"/>
          </a:xfrm>
          <a:noFill/>
        </p:spPr>
        <p:txBody>
          <a:bodyPr/>
          <a:lstStyle/>
          <a:p>
            <a:r>
              <a:rPr lang="en-US" dirty="0" smtClean="0"/>
              <a:t>Any domain type may be distributed</a:t>
            </a:r>
          </a:p>
          <a:p>
            <a:r>
              <a:rPr lang="en-US" dirty="0" smtClean="0"/>
              <a:t>Distributions do not affect program semantics</a:t>
            </a:r>
          </a:p>
          <a:p>
            <a:pPr lvl="1"/>
            <a:r>
              <a:rPr lang="en-US" dirty="0" smtClean="0"/>
              <a:t>only implementation details and therefore performance</a:t>
            </a:r>
          </a:p>
        </p:txBody>
      </p:sp>
      <p:sp>
        <p:nvSpPr>
          <p:cNvPr id="508" name="Striped Right Arrow 507"/>
          <p:cNvSpPr/>
          <p:nvPr/>
        </p:nvSpPr>
        <p:spPr bwMode="auto">
          <a:xfrm>
            <a:off x="7616608" y="476696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83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484" name="Rectangle 483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1" name="Rectangle 510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4" name="Rectangle 513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5" name="Rectangle 514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6" name="Rectangle 515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7" name="Rectangle 516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18" name="TextBox 517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519" name="TextBox 518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520" name="TextBox 519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521" name="TextBox 520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522" name="TextBox 521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523" name="TextBox 522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524" name="Circular Arrow 523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25" name="Circular Arrow 524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Language: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Block-structured, imperative programming</a:t>
            </a:r>
          </a:p>
          <a:p>
            <a:r>
              <a:rPr lang="en-US" dirty="0" smtClean="0"/>
              <a:t>Intentionally not an extension to an existing language</a:t>
            </a:r>
          </a:p>
          <a:p>
            <a:r>
              <a:rPr lang="en-US" dirty="0" smtClean="0"/>
              <a:t>Instead, select attractive features from others:</a:t>
            </a:r>
          </a:p>
          <a:p>
            <a:pPr lvl="1" eaLnBrk="1" hangingPunct="1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ZPL, HPF: </a:t>
            </a:r>
            <a:r>
              <a:rPr lang="en-US" dirty="0" smtClean="0"/>
              <a:t>data parallelism, index sets, distributed arrays                 (see also APL, NESL, Fortran90)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Cray MTA C/Fortran:</a:t>
            </a:r>
            <a:r>
              <a:rPr lang="en-US" dirty="0" smtClean="0"/>
              <a:t> task parallelism, lightweight synchronization</a:t>
            </a:r>
          </a:p>
          <a:p>
            <a:pPr lvl="1" eaLnBrk="1" hangingPunct="1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CLU:</a:t>
            </a:r>
            <a:r>
              <a:rPr lang="en-US" dirty="0" smtClean="0"/>
              <a:t> iterators (see also Ruby, Python, C#)</a:t>
            </a:r>
          </a:p>
          <a:p>
            <a:pPr lvl="1" eaLnBrk="1" hangingPunct="1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ML:</a:t>
            </a:r>
            <a:r>
              <a:rPr lang="en-US" dirty="0" smtClean="0"/>
              <a:t> latent types (see also </a:t>
            </a:r>
            <a:r>
              <a:rPr lang="en-US" dirty="0" err="1" smtClean="0"/>
              <a:t>Scala</a:t>
            </a:r>
            <a:r>
              <a:rPr lang="en-US" dirty="0" smtClean="0"/>
              <a:t>, Matlab, Perl, Python, C#)</a:t>
            </a:r>
          </a:p>
          <a:p>
            <a:pPr lvl="1" eaLnBrk="1" hangingPunct="1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Java, C#:</a:t>
            </a:r>
            <a:r>
              <a:rPr lang="en-US" dirty="0" smtClean="0"/>
              <a:t> OOP, type safety</a:t>
            </a:r>
          </a:p>
          <a:p>
            <a:pPr lvl="1" eaLnBrk="1" hangingPunct="1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C++:</a:t>
            </a:r>
            <a:r>
              <a:rPr lang="en-US" dirty="0" smtClean="0"/>
              <a:t> generic programming/templates (without adopting its syntax)</a:t>
            </a:r>
          </a:p>
          <a:p>
            <a:pPr lvl="1" eaLnBrk="1" hangingPunct="1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</a:rPr>
              <a:t>C, Modula, Ada:</a:t>
            </a:r>
            <a:r>
              <a:rPr lang="en-US" dirty="0" smtClean="0"/>
              <a:t> syntax</a:t>
            </a:r>
          </a:p>
          <a:p>
            <a:r>
              <a:rPr lang="en-US" dirty="0" smtClean="0"/>
              <a:t>Follow lead of C family of languages when useful</a:t>
            </a:r>
          </a:p>
          <a:p>
            <a:pPr lvl="1">
              <a:buNone/>
            </a:pPr>
            <a:r>
              <a:rPr lang="en-US" dirty="0" smtClean="0"/>
              <a:t>(C, Java, C#, Perl, …)</a:t>
            </a:r>
            <a:endParaRPr lang="en-US" dirty="0"/>
          </a:p>
        </p:txBody>
      </p:sp>
      <p:sp>
        <p:nvSpPr>
          <p:cNvPr id="20" name="Striped Right Arrow 19"/>
          <p:cNvSpPr/>
          <p:nvPr/>
        </p:nvSpPr>
        <p:spPr bwMode="auto">
          <a:xfrm>
            <a:off x="7616608" y="1046018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34" name="Circular Arrow 33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Circular Arrow 34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Distributions: Goals &amp; Research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Advanced users can write their own distributions</a:t>
            </a:r>
          </a:p>
          <a:p>
            <a:pPr lvl="1" eaLnBrk="1" hangingPunct="1"/>
            <a:r>
              <a:rPr lang="en-US" dirty="0" smtClean="0"/>
              <a:t>specified in Chapel using lower-level language features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Chapel will provide a standard library of distributions</a:t>
            </a:r>
          </a:p>
          <a:p>
            <a:pPr lvl="1"/>
            <a:r>
              <a:rPr lang="en-US" dirty="0" smtClean="0"/>
              <a:t>written using the same user-defined distribution mechanism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i="1" dirty="0" smtClean="0"/>
              <a:t>(Draft paper describing user-defined distribution strategy available by request)</a:t>
            </a:r>
          </a:p>
        </p:txBody>
      </p:sp>
      <p:sp>
        <p:nvSpPr>
          <p:cNvPr id="4" name="Striped Right Arrow 3"/>
          <p:cNvSpPr/>
          <p:nvPr/>
        </p:nvSpPr>
        <p:spPr bwMode="auto">
          <a:xfrm>
            <a:off x="7616608" y="476696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5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6" name="Rectangle 5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18" name="Circular Arrow 17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Circular Arrow 18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030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Block Distribution maps the indices of a domain in a dense fashion across the target Locales according to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boundingBox</a:t>
            </a:r>
            <a:r>
              <a:rPr lang="en-US" dirty="0" smtClean="0"/>
              <a:t> argument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Block Distribution</a:t>
            </a: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304800" y="3129170"/>
            <a:ext cx="8318303" cy="923330"/>
          </a:xfrm>
          <a:prstGeom prst="round1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Dist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Block(boundingBox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=[1..4, 1..8]));</a:t>
            </a:r>
          </a:p>
          <a:p>
            <a:pPr algn="l"/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Dom: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Dist = [1..4, 1..8];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Group 80"/>
          <p:cNvGrpSpPr/>
          <p:nvPr/>
        </p:nvGrpSpPr>
        <p:grpSpPr>
          <a:xfrm>
            <a:off x="1981200" y="4861560"/>
            <a:ext cx="5143500" cy="914400"/>
            <a:chOff x="2209800" y="4861560"/>
            <a:chExt cx="5143500" cy="914400"/>
          </a:xfrm>
        </p:grpSpPr>
        <p:grpSp>
          <p:nvGrpSpPr>
            <p:cNvPr id="8" name="Group 65"/>
            <p:cNvGrpSpPr/>
            <p:nvPr/>
          </p:nvGrpSpPr>
          <p:grpSpPr>
            <a:xfrm>
              <a:off x="6134100" y="5012510"/>
              <a:ext cx="1219200" cy="612501"/>
              <a:chOff x="5943600" y="3200400"/>
              <a:chExt cx="1219200" cy="612501"/>
            </a:xfrm>
          </p:grpSpPr>
          <p:sp>
            <p:nvSpPr>
              <p:cNvPr id="118" name="Rectangle 7"/>
              <p:cNvSpPr/>
              <p:nvPr/>
            </p:nvSpPr>
            <p:spPr>
              <a:xfrm>
                <a:off x="5943600" y="3200400"/>
                <a:ext cx="304800" cy="304800"/>
              </a:xfrm>
              <a:prstGeom prst="rect">
                <a:avLst/>
              </a:prstGeom>
              <a:solidFill>
                <a:srgbClr val="0000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L0</a:t>
                </a:r>
                <a:endParaRPr lang="en-US" sz="1200" b="1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248400" y="3200400"/>
                <a:ext cx="304800" cy="3048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L1</a:t>
                </a:r>
                <a:endParaRPr lang="en-US" sz="1200" b="1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553200" y="3200400"/>
                <a:ext cx="304800" cy="30480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L2</a:t>
                </a:r>
                <a:endParaRPr lang="en-US" sz="1200" b="1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858000" y="3200400"/>
                <a:ext cx="304800" cy="3048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L3</a:t>
                </a:r>
                <a:endParaRPr lang="en-US" sz="1200" b="1" dirty="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5943600" y="3508101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L4</a:t>
                </a:r>
                <a:endParaRPr lang="en-US" sz="1200" b="1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248400" y="3508101"/>
                <a:ext cx="304800" cy="3048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L5</a:t>
                </a:r>
                <a:endParaRPr lang="en-US" sz="1200" b="1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553200" y="3508101"/>
                <a:ext cx="304800" cy="3048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L6</a:t>
                </a:r>
                <a:endParaRPr lang="en-US" sz="1200" b="1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858000" y="3508101"/>
                <a:ext cx="304800" cy="30480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L7</a:t>
                </a:r>
                <a:endParaRPr lang="en-US" sz="1200" b="1" dirty="0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4263824" y="5134094"/>
              <a:ext cx="1683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+mn-lt"/>
                </a:rPr>
                <a:t>distributed over</a:t>
              </a:r>
              <a:endParaRPr lang="en-US" i="1" dirty="0">
                <a:solidFill>
                  <a:schemeClr val="bg1"/>
                </a:solidFill>
                <a:latin typeface="+mn-lt"/>
              </a:endParaRPr>
            </a:p>
          </p:txBody>
        </p:sp>
        <p:grpSp>
          <p:nvGrpSpPr>
            <p:cNvPr id="9" name="Group 208"/>
            <p:cNvGrpSpPr/>
            <p:nvPr/>
          </p:nvGrpSpPr>
          <p:grpSpPr>
            <a:xfrm>
              <a:off x="2209800" y="4861560"/>
              <a:ext cx="1828800" cy="914400"/>
              <a:chOff x="2209800" y="4861560"/>
              <a:chExt cx="1828800" cy="914400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2209800" y="4861560"/>
                <a:ext cx="228600" cy="228600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438400" y="4861560"/>
                <a:ext cx="228600" cy="228600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667000" y="486156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895600" y="486156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124200" y="4861560"/>
                <a:ext cx="228600" cy="2286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352800" y="4861560"/>
                <a:ext cx="228600" cy="2286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81400" y="4861560"/>
                <a:ext cx="228600" cy="2286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10000" y="4861560"/>
                <a:ext cx="228600" cy="2286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209800" y="5090160"/>
                <a:ext cx="228600" cy="228600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2438400" y="5090160"/>
                <a:ext cx="228600" cy="228600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667000" y="509016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895600" y="509016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124200" y="5090160"/>
                <a:ext cx="228600" cy="2286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352800" y="5090160"/>
                <a:ext cx="228600" cy="2286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581400" y="5090160"/>
                <a:ext cx="228600" cy="2286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810000" y="5090160"/>
                <a:ext cx="228600" cy="2286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2209800" y="531876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2438400" y="531876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2667000" y="5318760"/>
                <a:ext cx="228600" cy="228600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895600" y="5318760"/>
                <a:ext cx="228600" cy="228600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124200" y="531876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352800" y="531876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3581400" y="5318760"/>
                <a:ext cx="228600" cy="22860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3810000" y="5318760"/>
                <a:ext cx="228600" cy="22860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209800" y="554736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438400" y="554736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667000" y="5547360"/>
                <a:ext cx="228600" cy="228600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2895600" y="5547360"/>
                <a:ext cx="228600" cy="228600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124200" y="554736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352800" y="554736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581400" y="5547360"/>
                <a:ext cx="228600" cy="22860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810000" y="5547360"/>
                <a:ext cx="228600" cy="22860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2209800" y="4861560"/>
                <a:ext cx="1828800" cy="9144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030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Cyclic Distribution maps the indices of a domain in a round-robin fashion across the target Locales according to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startIdx</a:t>
            </a:r>
            <a:r>
              <a:rPr lang="en-US" dirty="0" smtClean="0"/>
              <a:t> argument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Cyclic Distribution</a:t>
            </a: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861763" y="3281570"/>
            <a:ext cx="7879080" cy="1015663"/>
          </a:xfrm>
          <a:prstGeom prst="round1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</a:bodyPr>
          <a:lstStyle/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Dist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dmap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Cyclic(startIdx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=(1,1)));</a:t>
            </a:r>
          </a:p>
          <a:p>
            <a:pPr algn="l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Dom: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(2)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dmapped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Dist = [1..4, 1..8];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Group 209"/>
          <p:cNvGrpSpPr/>
          <p:nvPr/>
        </p:nvGrpSpPr>
        <p:grpSpPr>
          <a:xfrm>
            <a:off x="1981200" y="4861560"/>
            <a:ext cx="5143500" cy="914400"/>
            <a:chOff x="2209800" y="4861560"/>
            <a:chExt cx="5143500" cy="914400"/>
          </a:xfrm>
        </p:grpSpPr>
        <p:grpSp>
          <p:nvGrpSpPr>
            <p:cNvPr id="8" name="Group 65"/>
            <p:cNvGrpSpPr/>
            <p:nvPr/>
          </p:nvGrpSpPr>
          <p:grpSpPr>
            <a:xfrm>
              <a:off x="6134100" y="5012510"/>
              <a:ext cx="1219200" cy="612501"/>
              <a:chOff x="5943600" y="3200400"/>
              <a:chExt cx="1219200" cy="612501"/>
            </a:xfrm>
          </p:grpSpPr>
          <p:sp>
            <p:nvSpPr>
              <p:cNvPr id="123" name="Rectangle 7"/>
              <p:cNvSpPr/>
              <p:nvPr/>
            </p:nvSpPr>
            <p:spPr>
              <a:xfrm>
                <a:off x="5943600" y="3200400"/>
                <a:ext cx="304800" cy="304800"/>
              </a:xfrm>
              <a:prstGeom prst="rect">
                <a:avLst/>
              </a:prstGeom>
              <a:solidFill>
                <a:srgbClr val="0000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L0</a:t>
                </a:r>
                <a:endParaRPr lang="en-US" sz="1200" b="1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248400" y="3200400"/>
                <a:ext cx="304800" cy="3048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L1</a:t>
                </a:r>
                <a:endParaRPr lang="en-US" sz="1200" b="1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553200" y="3200400"/>
                <a:ext cx="304800" cy="30480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L2</a:t>
                </a:r>
                <a:endParaRPr lang="en-US" sz="1200" b="1" dirty="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858000" y="3200400"/>
                <a:ext cx="304800" cy="3048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L3</a:t>
                </a:r>
                <a:endParaRPr lang="en-US" sz="1200" b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943600" y="3508101"/>
                <a:ext cx="304800" cy="3048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L4</a:t>
                </a:r>
                <a:endParaRPr lang="en-US" sz="1200" b="1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6248400" y="3508101"/>
                <a:ext cx="304800" cy="3048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L5</a:t>
                </a:r>
                <a:endParaRPr lang="en-US" sz="1200" b="1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6553200" y="3508101"/>
                <a:ext cx="304800" cy="3048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L6</a:t>
                </a:r>
                <a:endParaRPr lang="en-US" sz="1200" b="1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858000" y="3508101"/>
                <a:ext cx="304800" cy="30480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b="1" dirty="0" smtClean="0"/>
                  <a:t>L7</a:t>
                </a:r>
                <a:endParaRPr lang="en-US" sz="1200" b="1" dirty="0"/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4263824" y="5134094"/>
              <a:ext cx="1683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+mn-lt"/>
                </a:rPr>
                <a:t>distributed over</a:t>
              </a:r>
              <a:endParaRPr lang="en-US" i="1" dirty="0">
                <a:solidFill>
                  <a:schemeClr val="bg1"/>
                </a:solidFill>
                <a:latin typeface="+mn-lt"/>
              </a:endParaRPr>
            </a:p>
          </p:txBody>
        </p:sp>
        <p:grpSp>
          <p:nvGrpSpPr>
            <p:cNvPr id="9" name="Group 208"/>
            <p:cNvGrpSpPr/>
            <p:nvPr/>
          </p:nvGrpSpPr>
          <p:grpSpPr>
            <a:xfrm>
              <a:off x="2209800" y="4861560"/>
              <a:ext cx="1828800" cy="914400"/>
              <a:chOff x="2209800" y="4861560"/>
              <a:chExt cx="1828800" cy="914400"/>
            </a:xfrm>
          </p:grpSpPr>
          <p:sp>
            <p:nvSpPr>
              <p:cNvPr id="174" name="Rectangle 173"/>
              <p:cNvSpPr/>
              <p:nvPr/>
            </p:nvSpPr>
            <p:spPr>
              <a:xfrm>
                <a:off x="2209800" y="4861560"/>
                <a:ext cx="228600" cy="228600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438400" y="486156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667000" y="4861560"/>
                <a:ext cx="228600" cy="2286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895600" y="4861560"/>
                <a:ext cx="228600" cy="2286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3124200" y="4861560"/>
                <a:ext cx="228600" cy="228600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3352800" y="486156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3581400" y="4861560"/>
                <a:ext cx="228600" cy="2286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3810000" y="4861560"/>
                <a:ext cx="228600" cy="2286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2209800" y="509016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2438400" y="5090160"/>
                <a:ext cx="228600" cy="228600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2667000" y="509016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2895600" y="5090160"/>
                <a:ext cx="228600" cy="22860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3124200" y="509016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3352800" y="5090160"/>
                <a:ext cx="228600" cy="228600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3581400" y="509016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3810000" y="5090160"/>
                <a:ext cx="228600" cy="22860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2209800" y="5318760"/>
                <a:ext cx="228600" cy="228600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438400" y="531876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667000" y="5318760"/>
                <a:ext cx="228600" cy="2286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895600" y="5318760"/>
                <a:ext cx="228600" cy="2286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3124200" y="5318760"/>
                <a:ext cx="228600" cy="228600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3352800" y="5318760"/>
                <a:ext cx="228600" cy="228600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3581400" y="5318760"/>
                <a:ext cx="228600" cy="2286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3810000" y="5318760"/>
                <a:ext cx="228600" cy="2286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2209800" y="554736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2438400" y="5547360"/>
                <a:ext cx="228600" cy="228600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2667000" y="554736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2895600" y="5547360"/>
                <a:ext cx="228600" cy="22860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124200" y="554736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3352800" y="5547360"/>
                <a:ext cx="228600" cy="228600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3581400" y="5547360"/>
                <a:ext cx="228600" cy="2286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3810000" y="5547360"/>
                <a:ext cx="228600" cy="22860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2209800" y="4861560"/>
                <a:ext cx="1828800" cy="91440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A228C"/>
                </a:solidFill>
              </a:rPr>
              <a:t>zippered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1A228C"/>
                </a:solidFill>
              </a:rPr>
              <a:t>tensor</a:t>
            </a:r>
            <a:r>
              <a:rPr lang="en-US" dirty="0" smtClean="0"/>
              <a:t> flavors of iteration and promotion</a:t>
            </a:r>
          </a:p>
          <a:p>
            <a:r>
              <a:rPr lang="en-US" i="1" dirty="0" err="1" smtClean="0">
                <a:solidFill>
                  <a:srgbClr val="1A228C"/>
                </a:solidFill>
              </a:rPr>
              <a:t>subdomains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1A228C"/>
                </a:solidFill>
              </a:rPr>
              <a:t>index types</a:t>
            </a:r>
            <a:r>
              <a:rPr lang="en-US" dirty="0" smtClean="0"/>
              <a:t> to help reason about indices</a:t>
            </a:r>
          </a:p>
          <a:p>
            <a:r>
              <a:rPr lang="en-US" dirty="0" smtClean="0">
                <a:solidFill>
                  <a:srgbClr val="1A228C"/>
                </a:solidFill>
              </a:rPr>
              <a:t>reductions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1A228C"/>
                </a:solidFill>
              </a:rPr>
              <a:t>scans</a:t>
            </a:r>
            <a:r>
              <a:rPr lang="en-US" dirty="0" smtClean="0"/>
              <a:t> (standard or user-defined operators)</a:t>
            </a:r>
          </a:p>
          <a:p>
            <a:endParaRPr lang="en-US" dirty="0" smtClean="0">
              <a:solidFill>
                <a:srgbClr val="1A228C"/>
              </a:solidFill>
            </a:endParaRPr>
          </a:p>
        </p:txBody>
      </p:sp>
      <p:sp>
        <p:nvSpPr>
          <p:cNvPr id="20" name="Striped Right Arrow 19"/>
          <p:cNvSpPr/>
          <p:nvPr/>
        </p:nvSpPr>
        <p:spPr bwMode="auto">
          <a:xfrm>
            <a:off x="7616608" y="1045032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Striped Right Arrow 20"/>
          <p:cNvSpPr/>
          <p:nvPr/>
        </p:nvSpPr>
        <p:spPr bwMode="auto">
          <a:xfrm>
            <a:off x="7616608" y="606206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2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35" name="Circular Arrow 34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6" name="Circular Arrow 35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Language: My Favorite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Rich compile-time language</a:t>
            </a:r>
          </a:p>
          <a:p>
            <a:pPr lvl="1"/>
            <a:r>
              <a:rPr lang="en-US" dirty="0" smtClean="0"/>
              <a:t>parameter values (compile-time constants)</a:t>
            </a:r>
          </a:p>
          <a:p>
            <a:pPr lvl="1"/>
            <a:r>
              <a:rPr lang="en-US" dirty="0" smtClean="0"/>
              <a:t>folded conditionals, unrolled for loops, </a:t>
            </a:r>
            <a:r>
              <a:rPr lang="en-US" dirty="0" err="1" smtClean="0"/>
              <a:t>tuple</a:t>
            </a:r>
            <a:r>
              <a:rPr lang="en-US" dirty="0" smtClean="0"/>
              <a:t> expansions</a:t>
            </a:r>
          </a:p>
          <a:p>
            <a:pPr lvl="1"/>
            <a:r>
              <a:rPr lang="en-US" dirty="0" smtClean="0"/>
              <a:t>type and parameter functions – evaluated at compile-time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Latent types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dirty="0" smtClean="0"/>
              <a:t>ability to omit type specifications for convenience or code reuse</a:t>
            </a:r>
          </a:p>
          <a:p>
            <a:pPr lvl="1"/>
            <a:r>
              <a:rPr lang="en-US" dirty="0" smtClean="0"/>
              <a:t>type specifications can be omitted from…</a:t>
            </a:r>
          </a:p>
          <a:p>
            <a:pPr lvl="2">
              <a:buNone/>
            </a:pPr>
            <a:r>
              <a:rPr lang="en-US" dirty="0" smtClean="0"/>
              <a:t>…variables		(inferred from initializers)</a:t>
            </a:r>
          </a:p>
          <a:p>
            <a:pPr lvl="2">
              <a:buNone/>
            </a:pPr>
            <a:r>
              <a:rPr lang="en-US" dirty="0" smtClean="0"/>
              <a:t>…class members	(inferred from constructors)</a:t>
            </a:r>
          </a:p>
          <a:p>
            <a:pPr lvl="2">
              <a:buNone/>
            </a:pPr>
            <a:r>
              <a:rPr lang="en-US" dirty="0" smtClean="0"/>
              <a:t>…function arguments	(inferred from callsite)</a:t>
            </a:r>
          </a:p>
          <a:p>
            <a:pPr lvl="2">
              <a:buNone/>
            </a:pPr>
            <a:r>
              <a:rPr lang="en-US" dirty="0" smtClean="0"/>
              <a:t>…function return types	(inferred from return statements)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Configuration variables</a:t>
            </a:r>
            <a:r>
              <a:rPr lang="en-US" sz="2000" b="1" dirty="0" smtClean="0"/>
              <a:t> </a:t>
            </a:r>
            <a:r>
              <a:rPr lang="en-US" sz="2000" dirty="0" smtClean="0"/>
              <a:t>(and parameters)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 = 100;  //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override with ./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 --n=100000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Tuples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Iterators</a:t>
            </a:r>
            <a:r>
              <a:rPr lang="en-US" sz="2000" dirty="0" smtClean="0"/>
              <a:t> (in the CLU, Ruby sense, not C++/Java-style)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Declaration Syntax</a:t>
            </a:r>
            <a:r>
              <a:rPr lang="en-US" sz="2000" dirty="0" smtClean="0"/>
              <a:t>: more like Pascal/Modula/</a:t>
            </a:r>
            <a:r>
              <a:rPr lang="en-US" sz="2000" dirty="0" err="1" smtClean="0"/>
              <a:t>Scala</a:t>
            </a:r>
            <a:r>
              <a:rPr lang="en-US" sz="2000" dirty="0" smtClean="0"/>
              <a:t> than C</a:t>
            </a:r>
          </a:p>
        </p:txBody>
      </p:sp>
      <p:sp>
        <p:nvSpPr>
          <p:cNvPr id="20" name="Striped Right Arrow 19"/>
          <p:cNvSpPr/>
          <p:nvPr/>
        </p:nvSpPr>
        <p:spPr bwMode="auto">
          <a:xfrm>
            <a:off x="7616608" y="1046018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1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48" name="Circular Arrow 47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Circular Arrow 48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Task Parallelism: Task Creation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74750"/>
            <a:ext cx="8416925" cy="5302250"/>
          </a:xfrm>
        </p:spPr>
        <p:txBody>
          <a:bodyPr/>
          <a:lstStyle/>
          <a:p>
            <a:pPr eaLnBrk="1" hangingPunct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begin:</a:t>
            </a:r>
            <a:r>
              <a:rPr lang="en-US" dirty="0" smtClean="0"/>
              <a:t> creates a task for future evaluation</a:t>
            </a:r>
          </a:p>
          <a:p>
            <a:pPr eaLnBrk="1" hangingPunct="1"/>
            <a:endParaRPr lang="en-US" sz="800" dirty="0" smtClean="0"/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begin </a:t>
            </a:r>
            <a:r>
              <a:rPr lang="en-US" sz="1600" dirty="0" smtClean="0">
                <a:latin typeface="Courier New" pitchFamily="49" charset="0"/>
              </a:rPr>
              <a:t>DoThisTask();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WhileContinuing();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TheOriginalThread();</a:t>
            </a: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buClrTx/>
              <a:buSzTx/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buClrTx/>
              <a:buSzTx/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sync:</a:t>
            </a:r>
            <a:r>
              <a:rPr lang="en-US" dirty="0" smtClean="0"/>
              <a:t> waits on all begins created within its dynamic scope</a:t>
            </a:r>
          </a:p>
          <a:p>
            <a:pPr eaLnBrk="1" hangingPunct="1"/>
            <a:endParaRPr lang="en-US" sz="800" dirty="0" smtClean="0"/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sync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begin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treeSearch</a:t>
            </a:r>
            <a:r>
              <a:rPr lang="en-US" sz="1600" dirty="0" smtClean="0">
                <a:latin typeface="Courier New" pitchFamily="49" charset="0"/>
              </a:rPr>
              <a:t>(root);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lvl="1" eaLnBrk="1" hangingPunct="1">
              <a:buClrTx/>
              <a:buSzTx/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treeSearch</a:t>
            </a:r>
            <a:r>
              <a:rPr lang="en-US" sz="1600" dirty="0" smtClean="0">
                <a:latin typeface="Courier New" pitchFamily="49" charset="0"/>
              </a:rPr>
              <a:t>(node) {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</a:rPr>
              <a:t> node == nil </a:t>
            </a:r>
            <a:r>
              <a:rPr lang="en-US" sz="1600" b="1" dirty="0" smtClean="0">
                <a:latin typeface="Courier New" pitchFamily="49" charset="0"/>
              </a:rPr>
              <a:t>then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return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begin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treeSearch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node.right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begin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treeSearch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node.left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0" name="Striped Right Arrow 19"/>
          <p:cNvSpPr/>
          <p:nvPr/>
        </p:nvSpPr>
        <p:spPr bwMode="auto">
          <a:xfrm>
            <a:off x="7616608" y="7620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1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48" name="Circular Arrow 47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Circular Arrow 48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Task Parallelism: Structured Tasks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74750"/>
            <a:ext cx="8416925" cy="5302250"/>
          </a:xfrm>
        </p:spPr>
        <p:txBody>
          <a:bodyPr/>
          <a:lstStyle/>
          <a:p>
            <a:pPr eaLnBrk="1" hangingPunct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cobegin:</a:t>
            </a:r>
            <a:r>
              <a:rPr lang="en-US" dirty="0" smtClean="0"/>
              <a:t> creates a task per component statement:</a:t>
            </a:r>
          </a:p>
          <a:p>
            <a:pPr eaLnBrk="1" hangingPunct="1"/>
            <a:endParaRPr lang="en-US" sz="800" dirty="0" smtClean="0"/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err="1" smtClean="0">
                <a:latin typeface="Courier New" pitchFamily="49" charset="0"/>
              </a:rPr>
              <a:t>computePivot</a:t>
            </a:r>
            <a:r>
              <a:rPr lang="en-US" sz="1600" dirty="0" smtClean="0">
                <a:latin typeface="Courier New" pitchFamily="49" charset="0"/>
              </a:rPr>
              <a:t>(lo, hi, data);            </a:t>
            </a:r>
            <a:r>
              <a:rPr lang="en-US" sz="1600" b="1" dirty="0" smtClean="0">
                <a:latin typeface="Courier New" pitchFamily="49" charset="0"/>
              </a:rPr>
              <a:t>cobegin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cobegin</a:t>
            </a:r>
            <a:r>
              <a:rPr lang="en-US" sz="1600" dirty="0" smtClean="0">
                <a:latin typeface="Courier New" pitchFamily="49" charset="0"/>
              </a:rPr>
              <a:t> {                                computeTaskA(…);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Quicksort(lo, pivot, data);            computeTaskB(…);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Quicksort(pivot, hi, data);            computeTaskC(…);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 implicit join here</a:t>
            </a:r>
            <a:r>
              <a:rPr lang="en-US" sz="1600" dirty="0" smtClean="0">
                <a:latin typeface="Courier New" pitchFamily="49" charset="0"/>
              </a:rPr>
              <a:t>                }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 implicit join</a:t>
            </a:r>
          </a:p>
          <a:p>
            <a:pPr lvl="1" eaLnBrk="1" hangingPunct="1">
              <a:buClrTx/>
              <a:buSzTx/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buNone/>
            </a:pPr>
            <a:endParaRPr lang="en-US" i="1" dirty="0" smtClean="0">
              <a:solidFill>
                <a:schemeClr val="tx2"/>
              </a:solidFill>
            </a:endParaRPr>
          </a:p>
          <a:p>
            <a:pPr eaLnBrk="1" hangingPunct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coforall:</a:t>
            </a:r>
            <a:r>
              <a:rPr lang="en-US" dirty="0" smtClean="0"/>
              <a:t> creates a task per loop iteration</a:t>
            </a:r>
          </a:p>
          <a:p>
            <a:pPr eaLnBrk="1" hangingPunct="1"/>
            <a:endParaRPr lang="en-US" sz="800" dirty="0" smtClean="0"/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coforall</a:t>
            </a:r>
            <a:r>
              <a:rPr lang="en-US" sz="1600" dirty="0" smtClean="0">
                <a:latin typeface="Courier New" pitchFamily="49" charset="0"/>
              </a:rPr>
              <a:t> e </a:t>
            </a:r>
            <a:r>
              <a:rPr lang="en-US" sz="1600" b="1" dirty="0" smtClean="0">
                <a:latin typeface="Courier New" pitchFamily="49" charset="0"/>
              </a:rPr>
              <a:t>in</a:t>
            </a:r>
            <a:r>
              <a:rPr lang="en-US" sz="1600" dirty="0" smtClean="0">
                <a:latin typeface="Courier New" pitchFamily="49" charset="0"/>
              </a:rPr>
              <a:t> Edges {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exploreEdge</a:t>
            </a:r>
            <a:r>
              <a:rPr lang="en-US" sz="1600" dirty="0" smtClean="0">
                <a:latin typeface="Courier New" pitchFamily="49" charset="0"/>
              </a:rPr>
              <a:t>(e);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 implicit join here</a:t>
            </a:r>
          </a:p>
        </p:txBody>
      </p:sp>
      <p:sp>
        <p:nvSpPr>
          <p:cNvPr id="20" name="Striped Right Arrow 19"/>
          <p:cNvSpPr/>
          <p:nvPr/>
        </p:nvSpPr>
        <p:spPr bwMode="auto">
          <a:xfrm>
            <a:off x="7616608" y="7620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1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34" name="Circular Arrow 33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Circular Arrow 34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 Parallelism: Task Coordination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82675"/>
            <a:ext cx="8416925" cy="5394325"/>
          </a:xfrm>
        </p:spPr>
        <p:txBody>
          <a:bodyPr/>
          <a:lstStyle/>
          <a:p>
            <a:pPr eaLnBrk="1" hangingPunct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sync variables:</a:t>
            </a:r>
            <a:r>
              <a:rPr lang="en-US" i="1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store full/empty state along with value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result$: </a:t>
            </a:r>
            <a:r>
              <a:rPr lang="en-US" sz="1600" b="1" dirty="0" smtClean="0">
                <a:latin typeface="Courier New" pitchFamily="49" charset="0"/>
              </a:rPr>
              <a:t>sync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real</a:t>
            </a:r>
            <a:r>
              <a:rPr lang="en-US" sz="1600" dirty="0" smtClean="0">
                <a:latin typeface="Courier New" pitchFamily="49" charset="0"/>
              </a:rPr>
              <a:t>;  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</a:t>
            </a:r>
            <a:r>
              <a:rPr lang="en-US" sz="1600" dirty="0" smtClean="0">
                <a:solidFill>
                  <a:srgbClr val="CC3399"/>
                </a:solidFill>
                <a:latin typeface="Courier New" pitchFamily="49" charset="0"/>
              </a:rPr>
              <a:t> result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 is initially empty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sync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  begin</a:t>
            </a:r>
            <a:r>
              <a:rPr lang="en-US" sz="1600" dirty="0" smtClean="0">
                <a:latin typeface="Courier New" pitchFamily="49" charset="0"/>
              </a:rPr>
              <a:t> … = result$;     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</a:t>
            </a:r>
            <a:r>
              <a:rPr lang="en-US" sz="1600" dirty="0" smtClean="0">
                <a:solidFill>
                  <a:srgbClr val="CC3399"/>
                </a:solidFill>
                <a:latin typeface="Courier New" pitchFamily="49" charset="0"/>
              </a:rPr>
              <a:t>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block until full, leave empty</a:t>
            </a:r>
            <a:r>
              <a:rPr lang="en-US" sz="1600" dirty="0" smtClean="0">
                <a:solidFill>
                  <a:srgbClr val="CC3399"/>
                </a:solidFill>
                <a:latin typeface="Courier New" pitchFamily="49" charset="0"/>
              </a:rPr>
              <a:t> 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  begin</a:t>
            </a:r>
            <a:r>
              <a:rPr lang="en-US" sz="1600" dirty="0" smtClean="0">
                <a:latin typeface="Courier New" pitchFamily="49" charset="0"/>
              </a:rPr>
              <a:t> result$ = …;     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</a:t>
            </a:r>
            <a:r>
              <a:rPr lang="en-US" sz="1600" dirty="0" smtClean="0">
                <a:solidFill>
                  <a:srgbClr val="CC3399"/>
                </a:solidFill>
                <a:latin typeface="Courier New" pitchFamily="49" charset="0"/>
              </a:rPr>
              <a:t>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block until empty, leave full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err="1" smtClean="0">
                <a:latin typeface="Courier New" pitchFamily="49" charset="0"/>
              </a:rPr>
              <a:t>result$.readXX</a:t>
            </a:r>
            <a:r>
              <a:rPr lang="en-US" sz="1600" dirty="0" smtClean="0">
                <a:latin typeface="Courier New" pitchFamily="49" charset="0"/>
              </a:rPr>
              <a:t>();        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</a:t>
            </a:r>
            <a:r>
              <a:rPr lang="en-US" sz="1600" dirty="0" smtClean="0">
                <a:solidFill>
                  <a:srgbClr val="CC3399"/>
                </a:solidFill>
                <a:latin typeface="Courier New" pitchFamily="49" charset="0"/>
              </a:rPr>
              <a:t>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read value, leave state unchanged;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i="1" dirty="0" smtClean="0">
                <a:latin typeface="Courier New" pitchFamily="49" charset="0"/>
              </a:rPr>
              <a:t>                         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 other variations also supported</a:t>
            </a:r>
            <a:endParaRPr lang="en-US" sz="1600" b="1" i="1" dirty="0" smtClean="0">
              <a:solidFill>
                <a:srgbClr val="CC3399"/>
              </a:solidFill>
              <a:latin typeface="Courier New" pitchFamily="49" charset="0"/>
            </a:endParaRPr>
          </a:p>
          <a:p>
            <a:pPr lvl="1" eaLnBrk="1" hangingPunct="1">
              <a:buClrTx/>
              <a:buSzTx/>
              <a:buFontTx/>
              <a:buNone/>
            </a:pPr>
            <a:endParaRPr lang="en-US" sz="800" dirty="0" smtClean="0"/>
          </a:p>
          <a:p>
            <a:pPr eaLnBrk="1" hangingPunct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single-assignment variables:</a:t>
            </a:r>
            <a:r>
              <a:rPr lang="en-US" dirty="0" smtClean="0"/>
              <a:t> writeable once only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result$: </a:t>
            </a:r>
            <a:r>
              <a:rPr lang="en-US" sz="1600" b="1" dirty="0" smtClean="0">
                <a:latin typeface="Courier New" pitchFamily="49" charset="0"/>
              </a:rPr>
              <a:t>single real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b="1" dirty="0" smtClean="0">
                <a:latin typeface="Courier New" pitchFamily="49" charset="0"/>
              </a:rPr>
              <a:t>begin</a:t>
            </a:r>
            <a:r>
              <a:rPr lang="en-US" sz="1600" dirty="0" smtClean="0">
                <a:latin typeface="Courier New" pitchFamily="49" charset="0"/>
              </a:rPr>
              <a:t> f();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</a:t>
            </a:r>
            <a:r>
              <a:rPr lang="en-US" sz="1600" dirty="0" smtClean="0">
                <a:solidFill>
                  <a:srgbClr val="CC3399"/>
                </a:solidFill>
                <a:latin typeface="Courier New" pitchFamily="49" charset="0"/>
              </a:rPr>
              <a:t> result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 initially empty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…                   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 do some other things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total += result$;    </a:t>
            </a:r>
            <a:r>
              <a:rPr lang="en-US" sz="1600" i="1" dirty="0" smtClean="0">
                <a:solidFill>
                  <a:srgbClr val="CC3399"/>
                </a:solidFill>
                <a:latin typeface="Courier New" pitchFamily="49" charset="0"/>
              </a:rPr>
              <a:t>// block until f() has completed</a:t>
            </a:r>
            <a:endParaRPr lang="en-US" sz="1600" dirty="0" smtClean="0">
              <a:solidFill>
                <a:srgbClr val="CC3399"/>
              </a:solidFill>
              <a:latin typeface="Courier New" pitchFamily="49" charset="0"/>
            </a:endParaRPr>
          </a:p>
          <a:p>
            <a:pPr lvl="1" eaLnBrk="1" hangingPunct="1">
              <a:buClrTx/>
              <a:buSzTx/>
              <a:buFontTx/>
              <a:buNone/>
            </a:pPr>
            <a:endParaRPr lang="en-US" sz="800" dirty="0" smtClean="0"/>
          </a:p>
          <a:p>
            <a:pPr eaLnBrk="1" hangingPunct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atomic sections:</a:t>
            </a:r>
            <a:r>
              <a:rPr lang="en-US" i="1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support transactions against memory</a:t>
            </a:r>
            <a:endParaRPr lang="en-US" i="1" dirty="0" smtClean="0">
              <a:solidFill>
                <a:schemeClr val="hlink"/>
              </a:solidFill>
            </a:endParaRP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atomic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newnode.next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insertpt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newnode.prev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insertpt.prev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insertpt.prev.next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newnode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insertpt.prev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newnode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0" name="Striped Right Arrow 19"/>
          <p:cNvSpPr/>
          <p:nvPr/>
        </p:nvSpPr>
        <p:spPr bwMode="auto">
          <a:xfrm>
            <a:off x="7616608" y="7620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1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48" name="Circular Arrow 47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49" name="Circular Arrow 48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Producer/Consumer example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361950" y="1206500"/>
            <a:ext cx="8705850" cy="5187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buff$: [0..buffersize-1] </a:t>
            </a:r>
            <a:r>
              <a:rPr lang="en-US" sz="1600" b="1" dirty="0" smtClean="0">
                <a:latin typeface="Courier New" pitchFamily="49" charset="0"/>
              </a:rPr>
              <a:t>sync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cobegin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producer();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consumer();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def</a:t>
            </a:r>
            <a:r>
              <a:rPr lang="en-US" sz="1600" dirty="0" smtClean="0">
                <a:latin typeface="Courier New" pitchFamily="49" charset="0"/>
              </a:rPr>
              <a:t> producer()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for</a:t>
            </a:r>
            <a:r>
              <a:rPr lang="en-US" sz="1600" dirty="0" smtClean="0">
                <a:latin typeface="Courier New" pitchFamily="49" charset="0"/>
              </a:rPr>
              <a:t> …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= (i+1) % </a:t>
            </a:r>
            <a:r>
              <a:rPr lang="en-US" sz="1600" dirty="0" err="1" smtClean="0">
                <a:latin typeface="Courier New" pitchFamily="49" charset="0"/>
              </a:rPr>
              <a:t>buffersize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buff$(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) = …;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def</a:t>
            </a:r>
            <a:r>
              <a:rPr lang="en-US" sz="1600" dirty="0" smtClean="0">
                <a:latin typeface="Courier New" pitchFamily="49" charset="0"/>
              </a:rPr>
              <a:t> consumer()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while</a:t>
            </a:r>
            <a:r>
              <a:rPr lang="en-US" sz="1600" dirty="0" smtClean="0">
                <a:latin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= (i+1) % </a:t>
            </a:r>
            <a:r>
              <a:rPr lang="en-US" sz="1600" dirty="0" err="1" smtClean="0">
                <a:latin typeface="Courier New" pitchFamily="49" charset="0"/>
              </a:rPr>
              <a:t>buffersize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 …buff$(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)…;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0" name="Striped Right Arrow 19"/>
          <p:cNvSpPr/>
          <p:nvPr/>
        </p:nvSpPr>
        <p:spPr bwMode="auto">
          <a:xfrm>
            <a:off x="7616608" y="7620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1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34" name="Circular Arrow 33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5" name="Circular Arrow 34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Quick</a:t>
            </a:r>
            <a:r>
              <a:rPr lang="en-US" dirty="0" smtClean="0"/>
              <a:t>S</a:t>
            </a:r>
            <a:r>
              <a:rPr smtClean="0"/>
              <a:t>ort in Chapel</a:t>
            </a: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533400" y="1447800"/>
            <a:ext cx="8198149" cy="4247317"/>
          </a:xfrm>
          <a:prstGeom prst="round1Rect">
            <a:avLst>
              <a:gd name="adj" fmla="val 16667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[],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thresh: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low: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.low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high: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.high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high – low &lt; 8 {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bubbleSort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low, high);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pivotVal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findPivot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low, high);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pivotLoc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partition(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low, high,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pivotVal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serial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thresh &lt;= 0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cobegin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thresh-1, low, pivotLoc-1);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thresh-1, pivotLoc+1, high);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Striped Right Arrow 6"/>
          <p:cNvSpPr/>
          <p:nvPr/>
        </p:nvSpPr>
        <p:spPr bwMode="auto">
          <a:xfrm>
            <a:off x="7616608" y="762000"/>
            <a:ext cx="533400" cy="152400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8007350" y="457200"/>
            <a:ext cx="984250" cy="931587"/>
            <a:chOff x="1419218" y="3352800"/>
            <a:chExt cx="2952755" cy="2054373"/>
          </a:xfrm>
        </p:grpSpPr>
        <p:sp>
          <p:nvSpPr>
            <p:cNvPr id="9" name="Rectangle 8"/>
            <p:cNvSpPr/>
            <p:nvPr/>
          </p:nvSpPr>
          <p:spPr bwMode="auto">
            <a:xfrm>
              <a:off x="1828798" y="4290803"/>
              <a:ext cx="2133603" cy="33936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828798" y="3986004"/>
              <a:ext cx="2133603" cy="3393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828798" y="3681202"/>
              <a:ext cx="2133603" cy="33936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828798" y="3376403"/>
              <a:ext cx="2133603" cy="3393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noFill/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828798" y="4595602"/>
              <a:ext cx="2133603" cy="3393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798" y="4988272"/>
              <a:ext cx="2133603" cy="3393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83914" y="3352800"/>
              <a:ext cx="2246776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Distributions</a:t>
              </a:r>
              <a:endParaRPr lang="en-US" sz="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36314" y="3656296"/>
              <a:ext cx="1833198" cy="40723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600" dirty="0" smtClean="0"/>
                <a:t>Data Parallelism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52597" y="3986004"/>
              <a:ext cx="2256394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/>
                <a:t>Task Parallelism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78277" y="4290803"/>
              <a:ext cx="2155402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Locality Control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97483" y="4999940"/>
              <a:ext cx="2165020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Target Machine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1102" y="4595603"/>
              <a:ext cx="2184256" cy="407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schemeClr val="bg1"/>
                  </a:solidFill>
                </a:rPr>
                <a:t>Base Language</a:t>
              </a:r>
            </a:p>
          </p:txBody>
        </p:sp>
        <p:sp>
          <p:nvSpPr>
            <p:cNvPr id="21" name="Circular Arrow 20"/>
            <p:cNvSpPr/>
            <p:nvPr/>
          </p:nvSpPr>
          <p:spPr bwMode="auto">
            <a:xfrm rot="5400000">
              <a:off x="3680586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2" name="Circular Arrow 21"/>
            <p:cNvSpPr/>
            <p:nvPr/>
          </p:nvSpPr>
          <p:spPr bwMode="auto">
            <a:xfrm rot="16200000">
              <a:off x="1470782" y="3321392"/>
              <a:ext cx="639824" cy="742951"/>
            </a:xfrm>
            <a:prstGeom prst="circularArrow">
              <a:avLst/>
            </a:prstGeom>
            <a:solidFill>
              <a:srgbClr val="BFC1D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Phase3TemplateV2">
  <a:themeElements>
    <a:clrScheme name="CascadePhase3TemplateV2 2">
      <a:dk1>
        <a:srgbClr val="000000"/>
      </a:dk1>
      <a:lt1>
        <a:srgbClr val="FFFFFF"/>
      </a:lt1>
      <a:dk2>
        <a:srgbClr val="003F87"/>
      </a:dk2>
      <a:lt2>
        <a:srgbClr val="C3C8C8"/>
      </a:lt2>
      <a:accent1>
        <a:srgbClr val="FDC82F"/>
      </a:accent1>
      <a:accent2>
        <a:srgbClr val="69923A"/>
      </a:accent2>
      <a:accent3>
        <a:srgbClr val="FFFFFF"/>
      </a:accent3>
      <a:accent4>
        <a:srgbClr val="000000"/>
      </a:accent4>
      <a:accent5>
        <a:srgbClr val="FEE0AD"/>
      </a:accent5>
      <a:accent6>
        <a:srgbClr val="5E8434"/>
      </a:accent6>
      <a:hlink>
        <a:srgbClr val="D81E05"/>
      </a:hlink>
      <a:folHlink>
        <a:srgbClr val="00ADD0"/>
      </a:folHlink>
    </a:clrScheme>
    <a:fontScheme name="CascadePhase3Template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ascadePhase3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BCBFE"/>
        </a:accent1>
        <a:accent2>
          <a:srgbClr val="193E74"/>
        </a:accent2>
        <a:accent3>
          <a:srgbClr val="FFFFFF"/>
        </a:accent3>
        <a:accent4>
          <a:srgbClr val="000000"/>
        </a:accent4>
        <a:accent5>
          <a:srgbClr val="E2E2FE"/>
        </a:accent5>
        <a:accent6>
          <a:srgbClr val="163768"/>
        </a:accent6>
        <a:hlink>
          <a:srgbClr val="3333CC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Phase3TemplateV2 2">
        <a:dk1>
          <a:srgbClr val="000000"/>
        </a:dk1>
        <a:lt1>
          <a:srgbClr val="FFFFFF"/>
        </a:lt1>
        <a:dk2>
          <a:srgbClr val="003F87"/>
        </a:dk2>
        <a:lt2>
          <a:srgbClr val="C3C8C8"/>
        </a:lt2>
        <a:accent1>
          <a:srgbClr val="FDC82F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FEE0AD"/>
        </a:accent5>
        <a:accent6>
          <a:srgbClr val="5E8434"/>
        </a:accent6>
        <a:hlink>
          <a:srgbClr val="D81E05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SC08-S07-1-Chapel-Background</Template>
  <TotalTime>7030</TotalTime>
  <Words>2065</Words>
  <Application>Microsoft Office PowerPoint</Application>
  <PresentationFormat>Letter Paper (8.5x11 in)</PresentationFormat>
  <Paragraphs>818</Paragraphs>
  <Slides>33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  <vt:variant>
        <vt:lpstr>Custom Shows</vt:lpstr>
      </vt:variant>
      <vt:variant>
        <vt:i4>2</vt:i4>
      </vt:variant>
    </vt:vector>
  </HeadingPairs>
  <TitlesOfParts>
    <vt:vector size="36" baseType="lpstr">
      <vt:lpstr>CascadePhase3TemplateV2</vt:lpstr>
      <vt:lpstr>Chapel: Features</vt:lpstr>
      <vt:lpstr>Outline</vt:lpstr>
      <vt:lpstr>Base Language: Design</vt:lpstr>
      <vt:lpstr>Base Language: My Favorite Features</vt:lpstr>
      <vt:lpstr>Task Parallelism: Task Creation</vt:lpstr>
      <vt:lpstr>Task Parallelism: Structured Tasks</vt:lpstr>
      <vt:lpstr>Task Parallelism: Task Coordination</vt:lpstr>
      <vt:lpstr>Producer/Consumer example</vt:lpstr>
      <vt:lpstr>QuickSort in Chapel</vt:lpstr>
      <vt:lpstr>Data Parallelism: Domains</vt:lpstr>
      <vt:lpstr>Data Parallelism: Domains</vt:lpstr>
      <vt:lpstr>Domains: Some Uses</vt:lpstr>
      <vt:lpstr>Forall vs. For vs. Coforall</vt:lpstr>
      <vt:lpstr>Data Parallelism Throttles</vt:lpstr>
      <vt:lpstr>Data Parallelism: Domain Types</vt:lpstr>
      <vt:lpstr>Data Parallelism: Domain Uses</vt:lpstr>
      <vt:lpstr>Data Parallelism: Domain Uses</vt:lpstr>
      <vt:lpstr>Data Parallelism: Domain Uses</vt:lpstr>
      <vt:lpstr>Data Parallelism: Domain Uses</vt:lpstr>
      <vt:lpstr>Locality: Locales</vt:lpstr>
      <vt:lpstr>Locales and Program Startup</vt:lpstr>
      <vt:lpstr>Locale Variables</vt:lpstr>
      <vt:lpstr>Locale Views</vt:lpstr>
      <vt:lpstr>Locale Methods</vt:lpstr>
      <vt:lpstr>Locality: Task Placement</vt:lpstr>
      <vt:lpstr>Chapel Distributions</vt:lpstr>
      <vt:lpstr>Domain Distribution</vt:lpstr>
      <vt:lpstr>Domain Distributions</vt:lpstr>
      <vt:lpstr>Domain Distributions</vt:lpstr>
      <vt:lpstr>Distributions: Goals &amp; Research</vt:lpstr>
      <vt:lpstr>The Block Distribution</vt:lpstr>
      <vt:lpstr>The Cyclic Distribution</vt:lpstr>
      <vt:lpstr>Other Features</vt:lpstr>
      <vt:lpstr>Short Overview</vt:lpstr>
      <vt:lpstr>Test Show</vt:lpstr>
    </vt:vector>
  </TitlesOfParts>
  <Company>Cray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Brad Chamberlain</dc:creator>
  <cp:lastModifiedBy>Brad Chamberlain</cp:lastModifiedBy>
  <cp:revision>2387</cp:revision>
  <dcterms:created xsi:type="dcterms:W3CDTF">2010-01-26T06:03:57Z</dcterms:created>
  <dcterms:modified xsi:type="dcterms:W3CDTF">2010-05-20T20:45:58Z</dcterms:modified>
</cp:coreProperties>
</file>