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5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6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7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8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9.xml" ContentType="application/vnd.openxmlformats-officedocument.presentationml.notesSlide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10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4" r:id="rId3"/>
    <p:sldId id="360" r:id="rId4"/>
    <p:sldId id="379" r:id="rId5"/>
    <p:sldId id="385" r:id="rId6"/>
    <p:sldId id="416" r:id="rId7"/>
    <p:sldId id="418" r:id="rId8"/>
    <p:sldId id="420" r:id="rId9"/>
    <p:sldId id="427" r:id="rId10"/>
    <p:sldId id="399" r:id="rId11"/>
    <p:sldId id="428" r:id="rId12"/>
    <p:sldId id="429" r:id="rId13"/>
    <p:sldId id="401" r:id="rId14"/>
    <p:sldId id="403" r:id="rId15"/>
    <p:sldId id="404" r:id="rId16"/>
    <p:sldId id="408" r:id="rId17"/>
    <p:sldId id="411" r:id="rId18"/>
    <p:sldId id="412" r:id="rId19"/>
    <p:sldId id="414" r:id="rId20"/>
    <p:sldId id="430" r:id="rId21"/>
    <p:sldId id="431" r:id="rId22"/>
    <p:sldId id="432" r:id="rId23"/>
    <p:sldId id="434" r:id="rId24"/>
    <p:sldId id="433" r:id="rId25"/>
    <p:sldId id="435" r:id="rId26"/>
    <p:sldId id="436" r:id="rId27"/>
    <p:sldId id="437" r:id="rId28"/>
    <p:sldId id="43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539FA-953D-4C2C-BB74-8FC1BC16B4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6BF6-D4A2-4512-837C-529288E4A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3059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8081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6BF6-D4A2-4512-837C-529288E4AB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5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600D2-915E-4201-A93F-285F4CB45434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160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0408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346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851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105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005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1802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42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9259-B74E-4C34-AE92-1A48E35960F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50" Type="http://schemas.openxmlformats.org/officeDocument/2006/relationships/tags" Target="../tags/tag215.xml"/><Relationship Id="rId55" Type="http://schemas.openxmlformats.org/officeDocument/2006/relationships/tags" Target="../tags/tag220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9" Type="http://schemas.openxmlformats.org/officeDocument/2006/relationships/tags" Target="../tags/tag194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53" Type="http://schemas.openxmlformats.org/officeDocument/2006/relationships/tags" Target="../tags/tag218.xml"/><Relationship Id="rId58" Type="http://schemas.openxmlformats.org/officeDocument/2006/relationships/tags" Target="../tags/tag223.xml"/><Relationship Id="rId5" Type="http://schemas.openxmlformats.org/officeDocument/2006/relationships/tags" Target="../tags/tag170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8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tags" Target="../tags/tag213.xml"/><Relationship Id="rId56" Type="http://schemas.openxmlformats.org/officeDocument/2006/relationships/tags" Target="../tags/tag221.xml"/><Relationship Id="rId8" Type="http://schemas.openxmlformats.org/officeDocument/2006/relationships/tags" Target="../tags/tag173.xml"/><Relationship Id="rId51" Type="http://schemas.openxmlformats.org/officeDocument/2006/relationships/tags" Target="../tags/tag216.xml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59" Type="http://schemas.openxmlformats.org/officeDocument/2006/relationships/tags" Target="../tags/tag224.xml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tags" Target="../tags/tag219.xml"/><Relationship Id="rId62" Type="http://schemas.openxmlformats.org/officeDocument/2006/relationships/notesSlide" Target="../notesSlides/notesSlide5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tags" Target="../tags/tag214.xml"/><Relationship Id="rId57" Type="http://schemas.openxmlformats.org/officeDocument/2006/relationships/tags" Target="../tags/tag222.xml"/><Relationship Id="rId10" Type="http://schemas.openxmlformats.org/officeDocument/2006/relationships/tags" Target="../tags/tag175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tags" Target="../tags/tag217.xml"/><Relationship Id="rId60" Type="http://schemas.openxmlformats.org/officeDocument/2006/relationships/tags" Target="../tags/tag225.xml"/><Relationship Id="rId4" Type="http://schemas.openxmlformats.org/officeDocument/2006/relationships/tags" Target="../tags/tag169.xml"/><Relationship Id="rId9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342.xml"/><Relationship Id="rId21" Type="http://schemas.openxmlformats.org/officeDocument/2006/relationships/tags" Target="../tags/tag246.xml"/><Relationship Id="rId42" Type="http://schemas.openxmlformats.org/officeDocument/2006/relationships/tags" Target="../tags/tag267.xml"/><Relationship Id="rId63" Type="http://schemas.openxmlformats.org/officeDocument/2006/relationships/tags" Target="../tags/tag288.xml"/><Relationship Id="rId84" Type="http://schemas.openxmlformats.org/officeDocument/2006/relationships/tags" Target="../tags/tag309.xml"/><Relationship Id="rId138" Type="http://schemas.openxmlformats.org/officeDocument/2006/relationships/tags" Target="../tags/tag363.xml"/><Relationship Id="rId159" Type="http://schemas.openxmlformats.org/officeDocument/2006/relationships/tags" Target="../tags/tag384.xml"/><Relationship Id="rId170" Type="http://schemas.openxmlformats.org/officeDocument/2006/relationships/tags" Target="../tags/tag395.xml"/><Relationship Id="rId107" Type="http://schemas.openxmlformats.org/officeDocument/2006/relationships/tags" Target="../tags/tag332.xml"/><Relationship Id="rId11" Type="http://schemas.openxmlformats.org/officeDocument/2006/relationships/tags" Target="../tags/tag236.xml"/><Relationship Id="rId32" Type="http://schemas.openxmlformats.org/officeDocument/2006/relationships/tags" Target="../tags/tag257.xml"/><Relationship Id="rId53" Type="http://schemas.openxmlformats.org/officeDocument/2006/relationships/tags" Target="../tags/tag278.xml"/><Relationship Id="rId74" Type="http://schemas.openxmlformats.org/officeDocument/2006/relationships/tags" Target="../tags/tag299.xml"/><Relationship Id="rId128" Type="http://schemas.openxmlformats.org/officeDocument/2006/relationships/tags" Target="../tags/tag353.xml"/><Relationship Id="rId149" Type="http://schemas.openxmlformats.org/officeDocument/2006/relationships/tags" Target="../tags/tag374.xml"/><Relationship Id="rId5" Type="http://schemas.openxmlformats.org/officeDocument/2006/relationships/tags" Target="../tags/tag230.xml"/><Relationship Id="rId95" Type="http://schemas.openxmlformats.org/officeDocument/2006/relationships/tags" Target="../tags/tag320.xml"/><Relationship Id="rId160" Type="http://schemas.openxmlformats.org/officeDocument/2006/relationships/tags" Target="../tags/tag385.xml"/><Relationship Id="rId22" Type="http://schemas.openxmlformats.org/officeDocument/2006/relationships/tags" Target="../tags/tag247.xml"/><Relationship Id="rId43" Type="http://schemas.openxmlformats.org/officeDocument/2006/relationships/tags" Target="../tags/tag268.xml"/><Relationship Id="rId64" Type="http://schemas.openxmlformats.org/officeDocument/2006/relationships/tags" Target="../tags/tag289.xml"/><Relationship Id="rId118" Type="http://schemas.openxmlformats.org/officeDocument/2006/relationships/tags" Target="../tags/tag343.xml"/><Relationship Id="rId139" Type="http://schemas.openxmlformats.org/officeDocument/2006/relationships/tags" Target="../tags/tag364.xml"/><Relationship Id="rId85" Type="http://schemas.openxmlformats.org/officeDocument/2006/relationships/tags" Target="../tags/tag310.xml"/><Relationship Id="rId150" Type="http://schemas.openxmlformats.org/officeDocument/2006/relationships/tags" Target="../tags/tag375.xml"/><Relationship Id="rId171" Type="http://schemas.openxmlformats.org/officeDocument/2006/relationships/tags" Target="../tags/tag396.xml"/><Relationship Id="rId12" Type="http://schemas.openxmlformats.org/officeDocument/2006/relationships/tags" Target="../tags/tag237.xml"/><Relationship Id="rId33" Type="http://schemas.openxmlformats.org/officeDocument/2006/relationships/tags" Target="../tags/tag258.xml"/><Relationship Id="rId108" Type="http://schemas.openxmlformats.org/officeDocument/2006/relationships/tags" Target="../tags/tag333.xml"/><Relationship Id="rId129" Type="http://schemas.openxmlformats.org/officeDocument/2006/relationships/tags" Target="../tags/tag354.xml"/><Relationship Id="rId54" Type="http://schemas.openxmlformats.org/officeDocument/2006/relationships/tags" Target="../tags/tag279.xml"/><Relationship Id="rId75" Type="http://schemas.openxmlformats.org/officeDocument/2006/relationships/tags" Target="../tags/tag300.xml"/><Relationship Id="rId96" Type="http://schemas.openxmlformats.org/officeDocument/2006/relationships/tags" Target="../tags/tag321.xml"/><Relationship Id="rId140" Type="http://schemas.openxmlformats.org/officeDocument/2006/relationships/tags" Target="../tags/tag365.xml"/><Relationship Id="rId161" Type="http://schemas.openxmlformats.org/officeDocument/2006/relationships/tags" Target="../tags/tag386.xml"/><Relationship Id="rId6" Type="http://schemas.openxmlformats.org/officeDocument/2006/relationships/tags" Target="../tags/tag231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49" Type="http://schemas.openxmlformats.org/officeDocument/2006/relationships/tags" Target="../tags/tag274.xml"/><Relationship Id="rId114" Type="http://schemas.openxmlformats.org/officeDocument/2006/relationships/tags" Target="../tags/tag339.xml"/><Relationship Id="rId119" Type="http://schemas.openxmlformats.org/officeDocument/2006/relationships/tags" Target="../tags/tag344.xml"/><Relationship Id="rId44" Type="http://schemas.openxmlformats.org/officeDocument/2006/relationships/tags" Target="../tags/tag269.xml"/><Relationship Id="rId60" Type="http://schemas.openxmlformats.org/officeDocument/2006/relationships/tags" Target="../tags/tag285.xml"/><Relationship Id="rId65" Type="http://schemas.openxmlformats.org/officeDocument/2006/relationships/tags" Target="../tags/tag290.xml"/><Relationship Id="rId81" Type="http://schemas.openxmlformats.org/officeDocument/2006/relationships/tags" Target="../tags/tag306.xml"/><Relationship Id="rId86" Type="http://schemas.openxmlformats.org/officeDocument/2006/relationships/tags" Target="../tags/tag311.xml"/><Relationship Id="rId130" Type="http://schemas.openxmlformats.org/officeDocument/2006/relationships/tags" Target="../tags/tag355.xml"/><Relationship Id="rId135" Type="http://schemas.openxmlformats.org/officeDocument/2006/relationships/tags" Target="../tags/tag360.xml"/><Relationship Id="rId151" Type="http://schemas.openxmlformats.org/officeDocument/2006/relationships/tags" Target="../tags/tag376.xml"/><Relationship Id="rId156" Type="http://schemas.openxmlformats.org/officeDocument/2006/relationships/tags" Target="../tags/tag381.xml"/><Relationship Id="rId177" Type="http://schemas.openxmlformats.org/officeDocument/2006/relationships/tags" Target="../tags/tag402.xml"/><Relationship Id="rId172" Type="http://schemas.openxmlformats.org/officeDocument/2006/relationships/tags" Target="../tags/tag397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9" Type="http://schemas.openxmlformats.org/officeDocument/2006/relationships/tags" Target="../tags/tag264.xml"/><Relationship Id="rId109" Type="http://schemas.openxmlformats.org/officeDocument/2006/relationships/tags" Target="../tags/tag334.xml"/><Relationship Id="rId34" Type="http://schemas.openxmlformats.org/officeDocument/2006/relationships/tags" Target="../tags/tag259.xml"/><Relationship Id="rId50" Type="http://schemas.openxmlformats.org/officeDocument/2006/relationships/tags" Target="../tags/tag275.xml"/><Relationship Id="rId55" Type="http://schemas.openxmlformats.org/officeDocument/2006/relationships/tags" Target="../tags/tag280.xml"/><Relationship Id="rId76" Type="http://schemas.openxmlformats.org/officeDocument/2006/relationships/tags" Target="../tags/tag301.xml"/><Relationship Id="rId97" Type="http://schemas.openxmlformats.org/officeDocument/2006/relationships/tags" Target="../tags/tag322.xml"/><Relationship Id="rId104" Type="http://schemas.openxmlformats.org/officeDocument/2006/relationships/tags" Target="../tags/tag329.xml"/><Relationship Id="rId120" Type="http://schemas.openxmlformats.org/officeDocument/2006/relationships/tags" Target="../tags/tag345.xml"/><Relationship Id="rId125" Type="http://schemas.openxmlformats.org/officeDocument/2006/relationships/tags" Target="../tags/tag350.xml"/><Relationship Id="rId141" Type="http://schemas.openxmlformats.org/officeDocument/2006/relationships/tags" Target="../tags/tag366.xml"/><Relationship Id="rId146" Type="http://schemas.openxmlformats.org/officeDocument/2006/relationships/tags" Target="../tags/tag371.xml"/><Relationship Id="rId167" Type="http://schemas.openxmlformats.org/officeDocument/2006/relationships/tags" Target="../tags/tag392.xml"/><Relationship Id="rId7" Type="http://schemas.openxmlformats.org/officeDocument/2006/relationships/tags" Target="../tags/tag232.xml"/><Relationship Id="rId71" Type="http://schemas.openxmlformats.org/officeDocument/2006/relationships/tags" Target="../tags/tag296.xml"/><Relationship Id="rId92" Type="http://schemas.openxmlformats.org/officeDocument/2006/relationships/tags" Target="../tags/tag317.xml"/><Relationship Id="rId162" Type="http://schemas.openxmlformats.org/officeDocument/2006/relationships/tags" Target="../tags/tag387.xml"/><Relationship Id="rId2" Type="http://schemas.openxmlformats.org/officeDocument/2006/relationships/tags" Target="../tags/tag227.xml"/><Relationship Id="rId29" Type="http://schemas.openxmlformats.org/officeDocument/2006/relationships/tags" Target="../tags/tag254.xml"/><Relationship Id="rId24" Type="http://schemas.openxmlformats.org/officeDocument/2006/relationships/tags" Target="../tags/tag249.xml"/><Relationship Id="rId40" Type="http://schemas.openxmlformats.org/officeDocument/2006/relationships/tags" Target="../tags/tag265.xml"/><Relationship Id="rId45" Type="http://schemas.openxmlformats.org/officeDocument/2006/relationships/tags" Target="../tags/tag270.xml"/><Relationship Id="rId66" Type="http://schemas.openxmlformats.org/officeDocument/2006/relationships/tags" Target="../tags/tag291.xml"/><Relationship Id="rId87" Type="http://schemas.openxmlformats.org/officeDocument/2006/relationships/tags" Target="../tags/tag312.xml"/><Relationship Id="rId110" Type="http://schemas.openxmlformats.org/officeDocument/2006/relationships/tags" Target="../tags/tag335.xml"/><Relationship Id="rId115" Type="http://schemas.openxmlformats.org/officeDocument/2006/relationships/tags" Target="../tags/tag340.xml"/><Relationship Id="rId131" Type="http://schemas.openxmlformats.org/officeDocument/2006/relationships/tags" Target="../tags/tag356.xml"/><Relationship Id="rId136" Type="http://schemas.openxmlformats.org/officeDocument/2006/relationships/tags" Target="../tags/tag361.xml"/><Relationship Id="rId157" Type="http://schemas.openxmlformats.org/officeDocument/2006/relationships/tags" Target="../tags/tag382.xml"/><Relationship Id="rId178" Type="http://schemas.openxmlformats.org/officeDocument/2006/relationships/slideLayout" Target="../slideLayouts/slideLayout7.xml"/><Relationship Id="rId61" Type="http://schemas.openxmlformats.org/officeDocument/2006/relationships/tags" Target="../tags/tag286.xml"/><Relationship Id="rId82" Type="http://schemas.openxmlformats.org/officeDocument/2006/relationships/tags" Target="../tags/tag307.xml"/><Relationship Id="rId152" Type="http://schemas.openxmlformats.org/officeDocument/2006/relationships/tags" Target="../tags/tag377.xml"/><Relationship Id="rId173" Type="http://schemas.openxmlformats.org/officeDocument/2006/relationships/tags" Target="../tags/tag398.xml"/><Relationship Id="rId19" Type="http://schemas.openxmlformats.org/officeDocument/2006/relationships/tags" Target="../tags/tag244.xml"/><Relationship Id="rId14" Type="http://schemas.openxmlformats.org/officeDocument/2006/relationships/tags" Target="../tags/tag239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56" Type="http://schemas.openxmlformats.org/officeDocument/2006/relationships/tags" Target="../tags/tag281.xml"/><Relationship Id="rId77" Type="http://schemas.openxmlformats.org/officeDocument/2006/relationships/tags" Target="../tags/tag302.xml"/><Relationship Id="rId100" Type="http://schemas.openxmlformats.org/officeDocument/2006/relationships/tags" Target="../tags/tag325.xml"/><Relationship Id="rId105" Type="http://schemas.openxmlformats.org/officeDocument/2006/relationships/tags" Target="../tags/tag330.xml"/><Relationship Id="rId126" Type="http://schemas.openxmlformats.org/officeDocument/2006/relationships/tags" Target="../tags/tag351.xml"/><Relationship Id="rId147" Type="http://schemas.openxmlformats.org/officeDocument/2006/relationships/tags" Target="../tags/tag372.xml"/><Relationship Id="rId168" Type="http://schemas.openxmlformats.org/officeDocument/2006/relationships/tags" Target="../tags/tag393.xml"/><Relationship Id="rId8" Type="http://schemas.openxmlformats.org/officeDocument/2006/relationships/tags" Target="../tags/tag233.xml"/><Relationship Id="rId51" Type="http://schemas.openxmlformats.org/officeDocument/2006/relationships/tags" Target="../tags/tag276.xml"/><Relationship Id="rId72" Type="http://schemas.openxmlformats.org/officeDocument/2006/relationships/tags" Target="../tags/tag297.xml"/><Relationship Id="rId93" Type="http://schemas.openxmlformats.org/officeDocument/2006/relationships/tags" Target="../tags/tag318.xml"/><Relationship Id="rId98" Type="http://schemas.openxmlformats.org/officeDocument/2006/relationships/tags" Target="../tags/tag323.xml"/><Relationship Id="rId121" Type="http://schemas.openxmlformats.org/officeDocument/2006/relationships/tags" Target="../tags/tag346.xml"/><Relationship Id="rId142" Type="http://schemas.openxmlformats.org/officeDocument/2006/relationships/tags" Target="../tags/tag367.xml"/><Relationship Id="rId163" Type="http://schemas.openxmlformats.org/officeDocument/2006/relationships/tags" Target="../tags/tag388.xml"/><Relationship Id="rId3" Type="http://schemas.openxmlformats.org/officeDocument/2006/relationships/tags" Target="../tags/tag228.xml"/><Relationship Id="rId25" Type="http://schemas.openxmlformats.org/officeDocument/2006/relationships/tags" Target="../tags/tag250.xml"/><Relationship Id="rId46" Type="http://schemas.openxmlformats.org/officeDocument/2006/relationships/tags" Target="../tags/tag271.xml"/><Relationship Id="rId67" Type="http://schemas.openxmlformats.org/officeDocument/2006/relationships/tags" Target="../tags/tag292.xml"/><Relationship Id="rId116" Type="http://schemas.openxmlformats.org/officeDocument/2006/relationships/tags" Target="../tags/tag341.xml"/><Relationship Id="rId137" Type="http://schemas.openxmlformats.org/officeDocument/2006/relationships/tags" Target="../tags/tag362.xml"/><Relationship Id="rId158" Type="http://schemas.openxmlformats.org/officeDocument/2006/relationships/tags" Target="../tags/tag383.xml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62" Type="http://schemas.openxmlformats.org/officeDocument/2006/relationships/tags" Target="../tags/tag287.xml"/><Relationship Id="rId83" Type="http://schemas.openxmlformats.org/officeDocument/2006/relationships/tags" Target="../tags/tag308.xml"/><Relationship Id="rId88" Type="http://schemas.openxmlformats.org/officeDocument/2006/relationships/tags" Target="../tags/tag313.xml"/><Relationship Id="rId111" Type="http://schemas.openxmlformats.org/officeDocument/2006/relationships/tags" Target="../tags/tag336.xml"/><Relationship Id="rId132" Type="http://schemas.openxmlformats.org/officeDocument/2006/relationships/tags" Target="../tags/tag357.xml"/><Relationship Id="rId153" Type="http://schemas.openxmlformats.org/officeDocument/2006/relationships/tags" Target="../tags/tag378.xml"/><Relationship Id="rId174" Type="http://schemas.openxmlformats.org/officeDocument/2006/relationships/tags" Target="../tags/tag399.xml"/><Relationship Id="rId15" Type="http://schemas.openxmlformats.org/officeDocument/2006/relationships/tags" Target="../tags/tag240.xml"/><Relationship Id="rId36" Type="http://schemas.openxmlformats.org/officeDocument/2006/relationships/tags" Target="../tags/tag261.xml"/><Relationship Id="rId57" Type="http://schemas.openxmlformats.org/officeDocument/2006/relationships/tags" Target="../tags/tag282.xml"/><Relationship Id="rId106" Type="http://schemas.openxmlformats.org/officeDocument/2006/relationships/tags" Target="../tags/tag331.xml"/><Relationship Id="rId127" Type="http://schemas.openxmlformats.org/officeDocument/2006/relationships/tags" Target="../tags/tag352.xml"/><Relationship Id="rId10" Type="http://schemas.openxmlformats.org/officeDocument/2006/relationships/tags" Target="../tags/tag235.xml"/><Relationship Id="rId31" Type="http://schemas.openxmlformats.org/officeDocument/2006/relationships/tags" Target="../tags/tag256.xml"/><Relationship Id="rId52" Type="http://schemas.openxmlformats.org/officeDocument/2006/relationships/tags" Target="../tags/tag277.xml"/><Relationship Id="rId73" Type="http://schemas.openxmlformats.org/officeDocument/2006/relationships/tags" Target="../tags/tag298.xml"/><Relationship Id="rId78" Type="http://schemas.openxmlformats.org/officeDocument/2006/relationships/tags" Target="../tags/tag303.xml"/><Relationship Id="rId94" Type="http://schemas.openxmlformats.org/officeDocument/2006/relationships/tags" Target="../tags/tag319.xml"/><Relationship Id="rId99" Type="http://schemas.openxmlformats.org/officeDocument/2006/relationships/tags" Target="../tags/tag324.xml"/><Relationship Id="rId101" Type="http://schemas.openxmlformats.org/officeDocument/2006/relationships/tags" Target="../tags/tag326.xml"/><Relationship Id="rId122" Type="http://schemas.openxmlformats.org/officeDocument/2006/relationships/tags" Target="../tags/tag347.xml"/><Relationship Id="rId143" Type="http://schemas.openxmlformats.org/officeDocument/2006/relationships/tags" Target="../tags/tag368.xml"/><Relationship Id="rId148" Type="http://schemas.openxmlformats.org/officeDocument/2006/relationships/tags" Target="../tags/tag373.xml"/><Relationship Id="rId164" Type="http://schemas.openxmlformats.org/officeDocument/2006/relationships/tags" Target="../tags/tag389.xml"/><Relationship Id="rId169" Type="http://schemas.openxmlformats.org/officeDocument/2006/relationships/tags" Target="../tags/tag394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26" Type="http://schemas.openxmlformats.org/officeDocument/2006/relationships/tags" Target="../tags/tag251.xml"/><Relationship Id="rId47" Type="http://schemas.openxmlformats.org/officeDocument/2006/relationships/tags" Target="../tags/tag272.xml"/><Relationship Id="rId68" Type="http://schemas.openxmlformats.org/officeDocument/2006/relationships/tags" Target="../tags/tag293.xml"/><Relationship Id="rId89" Type="http://schemas.openxmlformats.org/officeDocument/2006/relationships/tags" Target="../tags/tag314.xml"/><Relationship Id="rId112" Type="http://schemas.openxmlformats.org/officeDocument/2006/relationships/tags" Target="../tags/tag337.xml"/><Relationship Id="rId133" Type="http://schemas.openxmlformats.org/officeDocument/2006/relationships/tags" Target="../tags/tag358.xml"/><Relationship Id="rId154" Type="http://schemas.openxmlformats.org/officeDocument/2006/relationships/tags" Target="../tags/tag379.xml"/><Relationship Id="rId175" Type="http://schemas.openxmlformats.org/officeDocument/2006/relationships/tags" Target="../tags/tag400.xml"/><Relationship Id="rId16" Type="http://schemas.openxmlformats.org/officeDocument/2006/relationships/tags" Target="../tags/tag241.xml"/><Relationship Id="rId37" Type="http://schemas.openxmlformats.org/officeDocument/2006/relationships/tags" Target="../tags/tag262.xml"/><Relationship Id="rId58" Type="http://schemas.openxmlformats.org/officeDocument/2006/relationships/tags" Target="../tags/tag283.xml"/><Relationship Id="rId79" Type="http://schemas.openxmlformats.org/officeDocument/2006/relationships/tags" Target="../tags/tag304.xml"/><Relationship Id="rId102" Type="http://schemas.openxmlformats.org/officeDocument/2006/relationships/tags" Target="../tags/tag327.xml"/><Relationship Id="rId123" Type="http://schemas.openxmlformats.org/officeDocument/2006/relationships/tags" Target="../tags/tag348.xml"/><Relationship Id="rId144" Type="http://schemas.openxmlformats.org/officeDocument/2006/relationships/tags" Target="../tags/tag369.xml"/><Relationship Id="rId90" Type="http://schemas.openxmlformats.org/officeDocument/2006/relationships/tags" Target="../tags/tag315.xml"/><Relationship Id="rId165" Type="http://schemas.openxmlformats.org/officeDocument/2006/relationships/tags" Target="../tags/tag390.xml"/><Relationship Id="rId27" Type="http://schemas.openxmlformats.org/officeDocument/2006/relationships/tags" Target="../tags/tag252.xml"/><Relationship Id="rId48" Type="http://schemas.openxmlformats.org/officeDocument/2006/relationships/tags" Target="../tags/tag273.xml"/><Relationship Id="rId69" Type="http://schemas.openxmlformats.org/officeDocument/2006/relationships/tags" Target="../tags/tag294.xml"/><Relationship Id="rId113" Type="http://schemas.openxmlformats.org/officeDocument/2006/relationships/tags" Target="../tags/tag338.xml"/><Relationship Id="rId134" Type="http://schemas.openxmlformats.org/officeDocument/2006/relationships/tags" Target="../tags/tag359.xml"/><Relationship Id="rId80" Type="http://schemas.openxmlformats.org/officeDocument/2006/relationships/tags" Target="../tags/tag305.xml"/><Relationship Id="rId155" Type="http://schemas.openxmlformats.org/officeDocument/2006/relationships/tags" Target="../tags/tag380.xml"/><Relationship Id="rId176" Type="http://schemas.openxmlformats.org/officeDocument/2006/relationships/tags" Target="../tags/tag401.xml"/><Relationship Id="rId17" Type="http://schemas.openxmlformats.org/officeDocument/2006/relationships/tags" Target="../tags/tag242.xml"/><Relationship Id="rId38" Type="http://schemas.openxmlformats.org/officeDocument/2006/relationships/tags" Target="../tags/tag263.xml"/><Relationship Id="rId59" Type="http://schemas.openxmlformats.org/officeDocument/2006/relationships/tags" Target="../tags/tag284.xml"/><Relationship Id="rId103" Type="http://schemas.openxmlformats.org/officeDocument/2006/relationships/tags" Target="../tags/tag328.xml"/><Relationship Id="rId124" Type="http://schemas.openxmlformats.org/officeDocument/2006/relationships/tags" Target="../tags/tag349.xml"/><Relationship Id="rId70" Type="http://schemas.openxmlformats.org/officeDocument/2006/relationships/tags" Target="../tags/tag295.xml"/><Relationship Id="rId91" Type="http://schemas.openxmlformats.org/officeDocument/2006/relationships/tags" Target="../tags/tag316.xml"/><Relationship Id="rId145" Type="http://schemas.openxmlformats.org/officeDocument/2006/relationships/tags" Target="../tags/tag370.xml"/><Relationship Id="rId166" Type="http://schemas.openxmlformats.org/officeDocument/2006/relationships/tags" Target="../tags/tag391.xml"/><Relationship Id="rId1" Type="http://schemas.openxmlformats.org/officeDocument/2006/relationships/tags" Target="../tags/tag22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28.xml"/><Relationship Id="rId117" Type="http://schemas.openxmlformats.org/officeDocument/2006/relationships/tags" Target="../tags/tag519.xml"/><Relationship Id="rId21" Type="http://schemas.openxmlformats.org/officeDocument/2006/relationships/tags" Target="../tags/tag423.xml"/><Relationship Id="rId42" Type="http://schemas.openxmlformats.org/officeDocument/2006/relationships/tags" Target="../tags/tag444.xml"/><Relationship Id="rId47" Type="http://schemas.openxmlformats.org/officeDocument/2006/relationships/tags" Target="../tags/tag449.xml"/><Relationship Id="rId63" Type="http://schemas.openxmlformats.org/officeDocument/2006/relationships/tags" Target="../tags/tag465.xml"/><Relationship Id="rId68" Type="http://schemas.openxmlformats.org/officeDocument/2006/relationships/tags" Target="../tags/tag470.xml"/><Relationship Id="rId84" Type="http://schemas.openxmlformats.org/officeDocument/2006/relationships/tags" Target="../tags/tag486.xml"/><Relationship Id="rId89" Type="http://schemas.openxmlformats.org/officeDocument/2006/relationships/tags" Target="../tags/tag491.xml"/><Relationship Id="rId112" Type="http://schemas.openxmlformats.org/officeDocument/2006/relationships/tags" Target="../tags/tag514.xml"/><Relationship Id="rId16" Type="http://schemas.openxmlformats.org/officeDocument/2006/relationships/tags" Target="../tags/tag418.xml"/><Relationship Id="rId107" Type="http://schemas.openxmlformats.org/officeDocument/2006/relationships/tags" Target="../tags/tag509.xml"/><Relationship Id="rId11" Type="http://schemas.openxmlformats.org/officeDocument/2006/relationships/tags" Target="../tags/tag413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53" Type="http://schemas.openxmlformats.org/officeDocument/2006/relationships/tags" Target="../tags/tag455.xml"/><Relationship Id="rId58" Type="http://schemas.openxmlformats.org/officeDocument/2006/relationships/tags" Target="../tags/tag460.xml"/><Relationship Id="rId74" Type="http://schemas.openxmlformats.org/officeDocument/2006/relationships/tags" Target="../tags/tag476.xml"/><Relationship Id="rId79" Type="http://schemas.openxmlformats.org/officeDocument/2006/relationships/tags" Target="../tags/tag481.xml"/><Relationship Id="rId102" Type="http://schemas.openxmlformats.org/officeDocument/2006/relationships/tags" Target="../tags/tag504.xml"/><Relationship Id="rId5" Type="http://schemas.openxmlformats.org/officeDocument/2006/relationships/tags" Target="../tags/tag407.xml"/><Relationship Id="rId90" Type="http://schemas.openxmlformats.org/officeDocument/2006/relationships/tags" Target="../tags/tag492.xml"/><Relationship Id="rId95" Type="http://schemas.openxmlformats.org/officeDocument/2006/relationships/tags" Target="../tags/tag497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43" Type="http://schemas.openxmlformats.org/officeDocument/2006/relationships/tags" Target="../tags/tag445.xml"/><Relationship Id="rId48" Type="http://schemas.openxmlformats.org/officeDocument/2006/relationships/tags" Target="../tags/tag450.xml"/><Relationship Id="rId64" Type="http://schemas.openxmlformats.org/officeDocument/2006/relationships/tags" Target="../tags/tag466.xml"/><Relationship Id="rId69" Type="http://schemas.openxmlformats.org/officeDocument/2006/relationships/tags" Target="../tags/tag471.xml"/><Relationship Id="rId113" Type="http://schemas.openxmlformats.org/officeDocument/2006/relationships/tags" Target="../tags/tag515.xml"/><Relationship Id="rId118" Type="http://schemas.openxmlformats.org/officeDocument/2006/relationships/tags" Target="../tags/tag520.xml"/><Relationship Id="rId80" Type="http://schemas.openxmlformats.org/officeDocument/2006/relationships/tags" Target="../tags/tag482.xml"/><Relationship Id="rId85" Type="http://schemas.openxmlformats.org/officeDocument/2006/relationships/tags" Target="../tags/tag487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59" Type="http://schemas.openxmlformats.org/officeDocument/2006/relationships/tags" Target="../tags/tag461.xml"/><Relationship Id="rId103" Type="http://schemas.openxmlformats.org/officeDocument/2006/relationships/tags" Target="../tags/tag505.xml"/><Relationship Id="rId108" Type="http://schemas.openxmlformats.org/officeDocument/2006/relationships/tags" Target="../tags/tag510.xml"/><Relationship Id="rId54" Type="http://schemas.openxmlformats.org/officeDocument/2006/relationships/tags" Target="../tags/tag456.xml"/><Relationship Id="rId70" Type="http://schemas.openxmlformats.org/officeDocument/2006/relationships/tags" Target="../tags/tag472.xml"/><Relationship Id="rId75" Type="http://schemas.openxmlformats.org/officeDocument/2006/relationships/tags" Target="../tags/tag477.xml"/><Relationship Id="rId91" Type="http://schemas.openxmlformats.org/officeDocument/2006/relationships/tags" Target="../tags/tag493.xml"/><Relationship Id="rId96" Type="http://schemas.openxmlformats.org/officeDocument/2006/relationships/tags" Target="../tags/tag498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49" Type="http://schemas.openxmlformats.org/officeDocument/2006/relationships/tags" Target="../tags/tag451.xml"/><Relationship Id="rId114" Type="http://schemas.openxmlformats.org/officeDocument/2006/relationships/tags" Target="../tags/tag516.xml"/><Relationship Id="rId119" Type="http://schemas.openxmlformats.org/officeDocument/2006/relationships/slideLayout" Target="../slideLayouts/slideLayout7.xml"/><Relationship Id="rId10" Type="http://schemas.openxmlformats.org/officeDocument/2006/relationships/tags" Target="../tags/tag412.xml"/><Relationship Id="rId31" Type="http://schemas.openxmlformats.org/officeDocument/2006/relationships/tags" Target="../tags/tag433.xml"/><Relationship Id="rId44" Type="http://schemas.openxmlformats.org/officeDocument/2006/relationships/tags" Target="../tags/tag446.xml"/><Relationship Id="rId52" Type="http://schemas.openxmlformats.org/officeDocument/2006/relationships/tags" Target="../tags/tag454.xml"/><Relationship Id="rId60" Type="http://schemas.openxmlformats.org/officeDocument/2006/relationships/tags" Target="../tags/tag462.xml"/><Relationship Id="rId65" Type="http://schemas.openxmlformats.org/officeDocument/2006/relationships/tags" Target="../tags/tag467.xml"/><Relationship Id="rId73" Type="http://schemas.openxmlformats.org/officeDocument/2006/relationships/tags" Target="../tags/tag475.xml"/><Relationship Id="rId78" Type="http://schemas.openxmlformats.org/officeDocument/2006/relationships/tags" Target="../tags/tag480.xml"/><Relationship Id="rId81" Type="http://schemas.openxmlformats.org/officeDocument/2006/relationships/tags" Target="../tags/tag483.xml"/><Relationship Id="rId86" Type="http://schemas.openxmlformats.org/officeDocument/2006/relationships/tags" Target="../tags/tag488.xml"/><Relationship Id="rId94" Type="http://schemas.openxmlformats.org/officeDocument/2006/relationships/tags" Target="../tags/tag496.xml"/><Relationship Id="rId99" Type="http://schemas.openxmlformats.org/officeDocument/2006/relationships/tags" Target="../tags/tag501.xml"/><Relationship Id="rId101" Type="http://schemas.openxmlformats.org/officeDocument/2006/relationships/tags" Target="../tags/tag503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39" Type="http://schemas.openxmlformats.org/officeDocument/2006/relationships/tags" Target="../tags/tag441.xml"/><Relationship Id="rId109" Type="http://schemas.openxmlformats.org/officeDocument/2006/relationships/tags" Target="../tags/tag511.xml"/><Relationship Id="rId34" Type="http://schemas.openxmlformats.org/officeDocument/2006/relationships/tags" Target="../tags/tag436.xml"/><Relationship Id="rId50" Type="http://schemas.openxmlformats.org/officeDocument/2006/relationships/tags" Target="../tags/tag452.xml"/><Relationship Id="rId55" Type="http://schemas.openxmlformats.org/officeDocument/2006/relationships/tags" Target="../tags/tag457.xml"/><Relationship Id="rId76" Type="http://schemas.openxmlformats.org/officeDocument/2006/relationships/tags" Target="../tags/tag478.xml"/><Relationship Id="rId97" Type="http://schemas.openxmlformats.org/officeDocument/2006/relationships/tags" Target="../tags/tag499.xml"/><Relationship Id="rId104" Type="http://schemas.openxmlformats.org/officeDocument/2006/relationships/tags" Target="../tags/tag506.xml"/><Relationship Id="rId7" Type="http://schemas.openxmlformats.org/officeDocument/2006/relationships/tags" Target="../tags/tag409.xml"/><Relationship Id="rId71" Type="http://schemas.openxmlformats.org/officeDocument/2006/relationships/tags" Target="../tags/tag473.xml"/><Relationship Id="rId92" Type="http://schemas.openxmlformats.org/officeDocument/2006/relationships/tags" Target="../tags/tag494.xml"/><Relationship Id="rId2" Type="http://schemas.openxmlformats.org/officeDocument/2006/relationships/tags" Target="../tags/tag404.xml"/><Relationship Id="rId29" Type="http://schemas.openxmlformats.org/officeDocument/2006/relationships/tags" Target="../tags/tag431.xml"/><Relationship Id="rId24" Type="http://schemas.openxmlformats.org/officeDocument/2006/relationships/tags" Target="../tags/tag426.xml"/><Relationship Id="rId40" Type="http://schemas.openxmlformats.org/officeDocument/2006/relationships/tags" Target="../tags/tag442.xml"/><Relationship Id="rId45" Type="http://schemas.openxmlformats.org/officeDocument/2006/relationships/tags" Target="../tags/tag447.xml"/><Relationship Id="rId66" Type="http://schemas.openxmlformats.org/officeDocument/2006/relationships/tags" Target="../tags/tag468.xml"/><Relationship Id="rId87" Type="http://schemas.openxmlformats.org/officeDocument/2006/relationships/tags" Target="../tags/tag489.xml"/><Relationship Id="rId110" Type="http://schemas.openxmlformats.org/officeDocument/2006/relationships/tags" Target="../tags/tag512.xml"/><Relationship Id="rId115" Type="http://schemas.openxmlformats.org/officeDocument/2006/relationships/tags" Target="../tags/tag517.xml"/><Relationship Id="rId61" Type="http://schemas.openxmlformats.org/officeDocument/2006/relationships/tags" Target="../tags/tag463.xml"/><Relationship Id="rId82" Type="http://schemas.openxmlformats.org/officeDocument/2006/relationships/tags" Target="../tags/tag484.xml"/><Relationship Id="rId19" Type="http://schemas.openxmlformats.org/officeDocument/2006/relationships/tags" Target="../tags/tag421.xml"/><Relationship Id="rId14" Type="http://schemas.openxmlformats.org/officeDocument/2006/relationships/tags" Target="../tags/tag416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56" Type="http://schemas.openxmlformats.org/officeDocument/2006/relationships/tags" Target="../tags/tag458.xml"/><Relationship Id="rId77" Type="http://schemas.openxmlformats.org/officeDocument/2006/relationships/tags" Target="../tags/tag479.xml"/><Relationship Id="rId100" Type="http://schemas.openxmlformats.org/officeDocument/2006/relationships/tags" Target="../tags/tag502.xml"/><Relationship Id="rId105" Type="http://schemas.openxmlformats.org/officeDocument/2006/relationships/tags" Target="../tags/tag507.xml"/><Relationship Id="rId8" Type="http://schemas.openxmlformats.org/officeDocument/2006/relationships/tags" Target="../tags/tag410.xml"/><Relationship Id="rId51" Type="http://schemas.openxmlformats.org/officeDocument/2006/relationships/tags" Target="../tags/tag453.xml"/><Relationship Id="rId72" Type="http://schemas.openxmlformats.org/officeDocument/2006/relationships/tags" Target="../tags/tag474.xml"/><Relationship Id="rId93" Type="http://schemas.openxmlformats.org/officeDocument/2006/relationships/tags" Target="../tags/tag495.xml"/><Relationship Id="rId98" Type="http://schemas.openxmlformats.org/officeDocument/2006/relationships/tags" Target="../tags/tag500.xml"/><Relationship Id="rId3" Type="http://schemas.openxmlformats.org/officeDocument/2006/relationships/tags" Target="../tags/tag405.xml"/><Relationship Id="rId25" Type="http://schemas.openxmlformats.org/officeDocument/2006/relationships/tags" Target="../tags/tag427.xml"/><Relationship Id="rId46" Type="http://schemas.openxmlformats.org/officeDocument/2006/relationships/tags" Target="../tags/tag448.xml"/><Relationship Id="rId67" Type="http://schemas.openxmlformats.org/officeDocument/2006/relationships/tags" Target="../tags/tag469.xml"/><Relationship Id="rId116" Type="http://schemas.openxmlformats.org/officeDocument/2006/relationships/tags" Target="../tags/tag518.xml"/><Relationship Id="rId20" Type="http://schemas.openxmlformats.org/officeDocument/2006/relationships/tags" Target="../tags/tag422.xml"/><Relationship Id="rId41" Type="http://schemas.openxmlformats.org/officeDocument/2006/relationships/tags" Target="../tags/tag443.xml"/><Relationship Id="rId62" Type="http://schemas.openxmlformats.org/officeDocument/2006/relationships/tags" Target="../tags/tag464.xml"/><Relationship Id="rId83" Type="http://schemas.openxmlformats.org/officeDocument/2006/relationships/tags" Target="../tags/tag485.xml"/><Relationship Id="rId88" Type="http://schemas.openxmlformats.org/officeDocument/2006/relationships/tags" Target="../tags/tag490.xml"/><Relationship Id="rId111" Type="http://schemas.openxmlformats.org/officeDocument/2006/relationships/tags" Target="../tags/tag513.xml"/><Relationship Id="rId15" Type="http://schemas.openxmlformats.org/officeDocument/2006/relationships/tags" Target="../tags/tag417.xml"/><Relationship Id="rId36" Type="http://schemas.openxmlformats.org/officeDocument/2006/relationships/tags" Target="../tags/tag438.xml"/><Relationship Id="rId57" Type="http://schemas.openxmlformats.org/officeDocument/2006/relationships/tags" Target="../tags/tag459.xml"/><Relationship Id="rId106" Type="http://schemas.openxmlformats.org/officeDocument/2006/relationships/tags" Target="../tags/tag5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tags" Target="../tags/tag548.xml"/><Relationship Id="rId39" Type="http://schemas.openxmlformats.org/officeDocument/2006/relationships/tags" Target="../tags/tag561.xml"/><Relationship Id="rId21" Type="http://schemas.openxmlformats.org/officeDocument/2006/relationships/tags" Target="../tags/tag543.xml"/><Relationship Id="rId34" Type="http://schemas.openxmlformats.org/officeDocument/2006/relationships/tags" Target="../tags/tag556.xml"/><Relationship Id="rId42" Type="http://schemas.openxmlformats.org/officeDocument/2006/relationships/tags" Target="../tags/tag564.xml"/><Relationship Id="rId47" Type="http://schemas.openxmlformats.org/officeDocument/2006/relationships/tags" Target="../tags/tag569.xml"/><Relationship Id="rId50" Type="http://schemas.openxmlformats.org/officeDocument/2006/relationships/tags" Target="../tags/tag572.xml"/><Relationship Id="rId55" Type="http://schemas.openxmlformats.org/officeDocument/2006/relationships/tags" Target="../tags/tag577.xml"/><Relationship Id="rId63" Type="http://schemas.openxmlformats.org/officeDocument/2006/relationships/notesSlide" Target="../notesSlides/notesSlide7.xml"/><Relationship Id="rId7" Type="http://schemas.openxmlformats.org/officeDocument/2006/relationships/tags" Target="../tags/tag529.xml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9" Type="http://schemas.openxmlformats.org/officeDocument/2006/relationships/tags" Target="../tags/tag551.xml"/><Relationship Id="rId11" Type="http://schemas.openxmlformats.org/officeDocument/2006/relationships/tags" Target="../tags/tag533.xml"/><Relationship Id="rId24" Type="http://schemas.openxmlformats.org/officeDocument/2006/relationships/tags" Target="../tags/tag546.xml"/><Relationship Id="rId32" Type="http://schemas.openxmlformats.org/officeDocument/2006/relationships/tags" Target="../tags/tag554.xml"/><Relationship Id="rId37" Type="http://schemas.openxmlformats.org/officeDocument/2006/relationships/tags" Target="../tags/tag559.xml"/><Relationship Id="rId40" Type="http://schemas.openxmlformats.org/officeDocument/2006/relationships/tags" Target="../tags/tag562.xml"/><Relationship Id="rId45" Type="http://schemas.openxmlformats.org/officeDocument/2006/relationships/tags" Target="../tags/tag567.xml"/><Relationship Id="rId53" Type="http://schemas.openxmlformats.org/officeDocument/2006/relationships/tags" Target="../tags/tag575.xml"/><Relationship Id="rId58" Type="http://schemas.openxmlformats.org/officeDocument/2006/relationships/tags" Target="../tags/tag580.xml"/><Relationship Id="rId5" Type="http://schemas.openxmlformats.org/officeDocument/2006/relationships/tags" Target="../tags/tag527.xml"/><Relationship Id="rId61" Type="http://schemas.openxmlformats.org/officeDocument/2006/relationships/tags" Target="../tags/tag583.xml"/><Relationship Id="rId19" Type="http://schemas.openxmlformats.org/officeDocument/2006/relationships/tags" Target="../tags/tag541.xml"/><Relationship Id="rId14" Type="http://schemas.openxmlformats.org/officeDocument/2006/relationships/tags" Target="../tags/tag536.xml"/><Relationship Id="rId22" Type="http://schemas.openxmlformats.org/officeDocument/2006/relationships/tags" Target="../tags/tag544.xml"/><Relationship Id="rId27" Type="http://schemas.openxmlformats.org/officeDocument/2006/relationships/tags" Target="../tags/tag549.xml"/><Relationship Id="rId30" Type="http://schemas.openxmlformats.org/officeDocument/2006/relationships/tags" Target="../tags/tag552.xml"/><Relationship Id="rId35" Type="http://schemas.openxmlformats.org/officeDocument/2006/relationships/tags" Target="../tags/tag557.xml"/><Relationship Id="rId43" Type="http://schemas.openxmlformats.org/officeDocument/2006/relationships/tags" Target="../tags/tag565.xml"/><Relationship Id="rId48" Type="http://schemas.openxmlformats.org/officeDocument/2006/relationships/tags" Target="../tags/tag570.xml"/><Relationship Id="rId56" Type="http://schemas.openxmlformats.org/officeDocument/2006/relationships/tags" Target="../tags/tag578.xml"/><Relationship Id="rId8" Type="http://schemas.openxmlformats.org/officeDocument/2006/relationships/tags" Target="../tags/tag530.xml"/><Relationship Id="rId51" Type="http://schemas.openxmlformats.org/officeDocument/2006/relationships/tags" Target="../tags/tag573.xml"/><Relationship Id="rId3" Type="http://schemas.openxmlformats.org/officeDocument/2006/relationships/tags" Target="../tags/tag525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tags" Target="../tags/tag547.xml"/><Relationship Id="rId33" Type="http://schemas.openxmlformats.org/officeDocument/2006/relationships/tags" Target="../tags/tag555.xml"/><Relationship Id="rId38" Type="http://schemas.openxmlformats.org/officeDocument/2006/relationships/tags" Target="../tags/tag560.xml"/><Relationship Id="rId46" Type="http://schemas.openxmlformats.org/officeDocument/2006/relationships/tags" Target="../tags/tag568.xml"/><Relationship Id="rId59" Type="http://schemas.openxmlformats.org/officeDocument/2006/relationships/tags" Target="../tags/tag581.xml"/><Relationship Id="rId20" Type="http://schemas.openxmlformats.org/officeDocument/2006/relationships/tags" Target="../tags/tag542.xml"/><Relationship Id="rId41" Type="http://schemas.openxmlformats.org/officeDocument/2006/relationships/tags" Target="../tags/tag563.xml"/><Relationship Id="rId54" Type="http://schemas.openxmlformats.org/officeDocument/2006/relationships/tags" Target="../tags/tag576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5" Type="http://schemas.openxmlformats.org/officeDocument/2006/relationships/tags" Target="../tags/tag537.xml"/><Relationship Id="rId23" Type="http://schemas.openxmlformats.org/officeDocument/2006/relationships/tags" Target="../tags/tag545.xml"/><Relationship Id="rId28" Type="http://schemas.openxmlformats.org/officeDocument/2006/relationships/tags" Target="../tags/tag550.xml"/><Relationship Id="rId36" Type="http://schemas.openxmlformats.org/officeDocument/2006/relationships/tags" Target="../tags/tag558.xml"/><Relationship Id="rId49" Type="http://schemas.openxmlformats.org/officeDocument/2006/relationships/tags" Target="../tags/tag571.xml"/><Relationship Id="rId57" Type="http://schemas.openxmlformats.org/officeDocument/2006/relationships/tags" Target="../tags/tag579.xml"/><Relationship Id="rId10" Type="http://schemas.openxmlformats.org/officeDocument/2006/relationships/tags" Target="../tags/tag532.xml"/><Relationship Id="rId31" Type="http://schemas.openxmlformats.org/officeDocument/2006/relationships/tags" Target="../tags/tag553.xml"/><Relationship Id="rId44" Type="http://schemas.openxmlformats.org/officeDocument/2006/relationships/tags" Target="../tags/tag566.xml"/><Relationship Id="rId52" Type="http://schemas.openxmlformats.org/officeDocument/2006/relationships/tags" Target="../tags/tag574.xml"/><Relationship Id="rId60" Type="http://schemas.openxmlformats.org/officeDocument/2006/relationships/tags" Target="../tags/tag582.xml"/><Relationship Id="rId4" Type="http://schemas.openxmlformats.org/officeDocument/2006/relationships/tags" Target="../tags/tag526.xml"/><Relationship Id="rId9" Type="http://schemas.openxmlformats.org/officeDocument/2006/relationships/tags" Target="../tags/tag5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3" Type="http://schemas.openxmlformats.org/officeDocument/2006/relationships/tags" Target="../tags/tag586.xml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585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10" Type="http://schemas.openxmlformats.org/officeDocument/2006/relationships/tags" Target="../tags/tag593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13" Type="http://schemas.openxmlformats.org/officeDocument/2006/relationships/tags" Target="../tags/tag613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12" Type="http://schemas.openxmlformats.org/officeDocument/2006/relationships/tags" Target="../tags/tag612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11" Type="http://schemas.openxmlformats.org/officeDocument/2006/relationships/tags" Target="../tags/tag611.xml"/><Relationship Id="rId5" Type="http://schemas.openxmlformats.org/officeDocument/2006/relationships/tags" Target="../tags/tag60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10.xml"/><Relationship Id="rId4" Type="http://schemas.openxmlformats.org/officeDocument/2006/relationships/tags" Target="../tags/tag604.xml"/><Relationship Id="rId9" Type="http://schemas.openxmlformats.org/officeDocument/2006/relationships/tags" Target="../tags/tag609.xml"/><Relationship Id="rId14" Type="http://schemas.openxmlformats.org/officeDocument/2006/relationships/tags" Target="../tags/tag6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tags" Target="../tags/tag642.xml"/><Relationship Id="rId39" Type="http://schemas.openxmlformats.org/officeDocument/2006/relationships/tags" Target="../tags/tag655.xml"/><Relationship Id="rId21" Type="http://schemas.openxmlformats.org/officeDocument/2006/relationships/tags" Target="../tags/tag637.xml"/><Relationship Id="rId34" Type="http://schemas.openxmlformats.org/officeDocument/2006/relationships/tags" Target="../tags/tag650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623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0" Type="http://schemas.openxmlformats.org/officeDocument/2006/relationships/tags" Target="../tags/tag636.xml"/><Relationship Id="rId29" Type="http://schemas.openxmlformats.org/officeDocument/2006/relationships/tags" Target="../tags/tag645.xml"/><Relationship Id="rId41" Type="http://schemas.openxmlformats.org/officeDocument/2006/relationships/tags" Target="../tags/tag657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tags" Target="../tags/tag640.xml"/><Relationship Id="rId32" Type="http://schemas.openxmlformats.org/officeDocument/2006/relationships/tags" Target="../tags/tag648.xml"/><Relationship Id="rId37" Type="http://schemas.openxmlformats.org/officeDocument/2006/relationships/tags" Target="../tags/tag653.xml"/><Relationship Id="rId40" Type="http://schemas.openxmlformats.org/officeDocument/2006/relationships/tags" Target="../tags/tag656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tags" Target="../tags/tag639.xml"/><Relationship Id="rId28" Type="http://schemas.openxmlformats.org/officeDocument/2006/relationships/tags" Target="../tags/tag644.xml"/><Relationship Id="rId36" Type="http://schemas.openxmlformats.org/officeDocument/2006/relationships/tags" Target="../tags/tag652.xml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31" Type="http://schemas.openxmlformats.org/officeDocument/2006/relationships/tags" Target="../tags/tag647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tags" Target="../tags/tag638.xml"/><Relationship Id="rId27" Type="http://schemas.openxmlformats.org/officeDocument/2006/relationships/tags" Target="../tags/tag643.xml"/><Relationship Id="rId30" Type="http://schemas.openxmlformats.org/officeDocument/2006/relationships/tags" Target="../tags/tag646.xml"/><Relationship Id="rId35" Type="http://schemas.openxmlformats.org/officeDocument/2006/relationships/tags" Target="../tags/tag651.xml"/><Relationship Id="rId8" Type="http://schemas.openxmlformats.org/officeDocument/2006/relationships/tags" Target="../tags/tag624.xml"/><Relationship Id="rId3" Type="http://schemas.openxmlformats.org/officeDocument/2006/relationships/tags" Target="../tags/tag619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tags" Target="../tags/tag641.xml"/><Relationship Id="rId33" Type="http://schemas.openxmlformats.org/officeDocument/2006/relationships/tags" Target="../tags/tag649.xml"/><Relationship Id="rId38" Type="http://schemas.openxmlformats.org/officeDocument/2006/relationships/tags" Target="../tags/tag65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6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60.xml"/><Relationship Id="rId7" Type="http://schemas.openxmlformats.org/officeDocument/2006/relationships/tags" Target="../tags/tag664.xml"/><Relationship Id="rId12" Type="http://schemas.openxmlformats.org/officeDocument/2006/relationships/tags" Target="../tags/tag669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1" Type="http://schemas.openxmlformats.org/officeDocument/2006/relationships/tags" Target="../tags/tag668.xml"/><Relationship Id="rId5" Type="http://schemas.openxmlformats.org/officeDocument/2006/relationships/tags" Target="../tags/tag662.xml"/><Relationship Id="rId10" Type="http://schemas.openxmlformats.org/officeDocument/2006/relationships/tags" Target="../tags/tag667.xml"/><Relationship Id="rId4" Type="http://schemas.openxmlformats.org/officeDocument/2006/relationships/tags" Target="../tags/tag661.xml"/><Relationship Id="rId9" Type="http://schemas.openxmlformats.org/officeDocument/2006/relationships/tags" Target="../tags/tag66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tags" Target="../tags/tag687.xml"/><Relationship Id="rId26" Type="http://schemas.openxmlformats.org/officeDocument/2006/relationships/tags" Target="../tags/tag695.xml"/><Relationship Id="rId3" Type="http://schemas.openxmlformats.org/officeDocument/2006/relationships/tags" Target="../tags/tag672.xml"/><Relationship Id="rId21" Type="http://schemas.openxmlformats.org/officeDocument/2006/relationships/tags" Target="../tags/tag690.xml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5" Type="http://schemas.openxmlformats.org/officeDocument/2006/relationships/tags" Target="../tags/tag694.xml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0" Type="http://schemas.openxmlformats.org/officeDocument/2006/relationships/tags" Target="../tags/tag689.xml"/><Relationship Id="rId29" Type="http://schemas.openxmlformats.org/officeDocument/2006/relationships/tags" Target="../tags/tag698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tags" Target="../tags/tag693.xml"/><Relationship Id="rId32" Type="http://schemas.openxmlformats.org/officeDocument/2006/relationships/image" Target="../media/image8.png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tags" Target="../tags/tag692.xml"/><Relationship Id="rId28" Type="http://schemas.openxmlformats.org/officeDocument/2006/relationships/tags" Target="../tags/tag697.xml"/><Relationship Id="rId10" Type="http://schemas.openxmlformats.org/officeDocument/2006/relationships/tags" Target="../tags/tag679.xml"/><Relationship Id="rId19" Type="http://schemas.openxmlformats.org/officeDocument/2006/relationships/tags" Target="../tags/tag688.xml"/><Relationship Id="rId31" Type="http://schemas.openxmlformats.org/officeDocument/2006/relationships/image" Target="../media/image7.jpeg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tags" Target="../tags/tag691.xml"/><Relationship Id="rId27" Type="http://schemas.openxmlformats.org/officeDocument/2006/relationships/tags" Target="../tags/tag696.xml"/><Relationship Id="rId30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06.xml"/><Relationship Id="rId3" Type="http://schemas.openxmlformats.org/officeDocument/2006/relationships/tags" Target="../tags/tag701.xml"/><Relationship Id="rId7" Type="http://schemas.openxmlformats.org/officeDocument/2006/relationships/tags" Target="../tags/tag705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tags" Target="../tags/tag702.xml"/><Relationship Id="rId9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tags" Target="../tags/tag719.xml"/><Relationship Id="rId3" Type="http://schemas.openxmlformats.org/officeDocument/2006/relationships/tags" Target="../tags/tag709.xml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2" Type="http://schemas.openxmlformats.org/officeDocument/2006/relationships/tags" Target="../tags/tag70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10" Type="http://schemas.openxmlformats.org/officeDocument/2006/relationships/tags" Target="../tags/tag716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3.jpeg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image" Target="../media/image5.jpe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3.jpe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47" Type="http://schemas.openxmlformats.org/officeDocument/2006/relationships/tags" Target="../tags/tag113.xml"/><Relationship Id="rId50" Type="http://schemas.openxmlformats.org/officeDocument/2006/relationships/tags" Target="../tags/tag116.xml"/><Relationship Id="rId55" Type="http://schemas.openxmlformats.org/officeDocument/2006/relationships/tags" Target="../tags/tag121.xml"/><Relationship Id="rId63" Type="http://schemas.openxmlformats.org/officeDocument/2006/relationships/image" Target="../media/image5.jpeg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9" Type="http://schemas.openxmlformats.org/officeDocument/2006/relationships/tags" Target="../tags/tag95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53" Type="http://schemas.openxmlformats.org/officeDocument/2006/relationships/tags" Target="../tags/tag119.xml"/><Relationship Id="rId58" Type="http://schemas.openxmlformats.org/officeDocument/2006/relationships/tags" Target="../tags/tag124.xml"/><Relationship Id="rId5" Type="http://schemas.openxmlformats.org/officeDocument/2006/relationships/tags" Target="../tags/tag71.xml"/><Relationship Id="rId61" Type="http://schemas.openxmlformats.org/officeDocument/2006/relationships/notesSlide" Target="../notesSlides/notesSlide2.xml"/><Relationship Id="rId19" Type="http://schemas.openxmlformats.org/officeDocument/2006/relationships/tags" Target="../tags/tag8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Relationship Id="rId48" Type="http://schemas.openxmlformats.org/officeDocument/2006/relationships/tags" Target="../tags/tag114.xml"/><Relationship Id="rId56" Type="http://schemas.openxmlformats.org/officeDocument/2006/relationships/tags" Target="../tags/tag122.xml"/><Relationship Id="rId8" Type="http://schemas.openxmlformats.org/officeDocument/2006/relationships/tags" Target="../tags/tag74.xml"/><Relationship Id="rId51" Type="http://schemas.openxmlformats.org/officeDocument/2006/relationships/tags" Target="../tags/tag117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tags" Target="../tags/tag112.xml"/><Relationship Id="rId59" Type="http://schemas.openxmlformats.org/officeDocument/2006/relationships/tags" Target="../tags/tag125.xml"/><Relationship Id="rId20" Type="http://schemas.openxmlformats.org/officeDocument/2006/relationships/tags" Target="../tags/tag86.xml"/><Relationship Id="rId41" Type="http://schemas.openxmlformats.org/officeDocument/2006/relationships/tags" Target="../tags/tag107.xml"/><Relationship Id="rId54" Type="http://schemas.openxmlformats.org/officeDocument/2006/relationships/tags" Target="../tags/tag120.xml"/><Relationship Id="rId62" Type="http://schemas.openxmlformats.org/officeDocument/2006/relationships/image" Target="../media/image4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tags" Target="../tags/tag115.xml"/><Relationship Id="rId57" Type="http://schemas.openxmlformats.org/officeDocument/2006/relationships/tags" Target="../tags/tag123.xml"/><Relationship Id="rId10" Type="http://schemas.openxmlformats.org/officeDocument/2006/relationships/tags" Target="../tags/tag76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tags" Target="../tags/tag118.xml"/><Relationship Id="rId60" Type="http://schemas.openxmlformats.org/officeDocument/2006/relationships/slideLayout" Target="../slideLayouts/slideLayout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notesSlide" Target="../notesSlides/notesSlide3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tags" Target="../tags/tag154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8" Type="http://schemas.openxmlformats.org/officeDocument/2006/relationships/tags" Target="../tags/tag133.xml"/><Relationship Id="rId3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652" y="86366"/>
            <a:ext cx="1119008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CSEP 521: Network Flow and Linear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827" y="2473966"/>
            <a:ext cx="9144000" cy="1655762"/>
          </a:xfrm>
        </p:spPr>
        <p:txBody>
          <a:bodyPr/>
          <a:lstStyle/>
          <a:p>
            <a:r>
              <a:rPr lang="en-US" dirty="0" smtClean="0"/>
              <a:t>Richard Anderson,    March 9, 2021</a:t>
            </a:r>
            <a:endParaRPr lang="en-US" sz="2000" dirty="0"/>
          </a:p>
        </p:txBody>
      </p:sp>
      <p:pic>
        <p:nvPicPr>
          <p:cNvPr id="5" name="Picture 4" descr="http://cdn.c.photoshelter.com/img-get/I00003zY0KuN5ZiY/s/860/860/Water-Treatment-Plant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98" y="3301847"/>
            <a:ext cx="4657858" cy="30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9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</a:t>
            </a:r>
            <a:r>
              <a:rPr lang="en-US" altLang="en-US" dirty="0" smtClean="0"/>
              <a:t>Example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57488" y="2214563"/>
            <a:ext cx="6905626" cy="3600450"/>
            <a:chOff x="2757488" y="2214563"/>
            <a:chExt cx="6905626" cy="3600450"/>
          </a:xfrm>
        </p:grpSpPr>
        <p:sp>
          <p:nvSpPr>
            <p:cNvPr id="9219" name="Oval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351338" y="23669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9220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757488" y="380841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s</a:t>
              </a:r>
            </a:p>
          </p:txBody>
        </p:sp>
        <p:sp>
          <p:nvSpPr>
            <p:cNvPr id="9221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01980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9222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59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9223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900" y="2670175"/>
              <a:ext cx="1214438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41878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993064" y="2670175"/>
              <a:ext cx="1290637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730750" y="2519363"/>
              <a:ext cx="1289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8069264" y="4111625"/>
              <a:ext cx="1290637" cy="129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Oval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259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c</a:t>
              </a:r>
            </a:p>
          </p:txBody>
        </p:sp>
        <p:sp>
          <p:nvSpPr>
            <p:cNvPr id="9229" name="Oval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f</a:t>
              </a:r>
            </a:p>
          </p:txBody>
        </p:sp>
        <p:sp>
          <p:nvSpPr>
            <p:cNvPr id="9230" name="Oval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198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e</a:t>
              </a:r>
            </a:p>
          </p:txBody>
        </p:sp>
        <p:sp>
          <p:nvSpPr>
            <p:cNvPr id="9231" name="Oval 2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1365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g</a:t>
              </a:r>
            </a:p>
          </p:txBody>
        </p:sp>
        <p:sp>
          <p:nvSpPr>
            <p:cNvPr id="9232" name="Oval 2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136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h</a:t>
              </a:r>
            </a:p>
          </p:txBody>
        </p:sp>
        <p:sp>
          <p:nvSpPr>
            <p:cNvPr id="9233" name="Oval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898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9234" name="Oval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2837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9235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80536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0536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399214" y="25193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3992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647541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2115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3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806926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3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57835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45783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617220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3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617220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7842250" y="418782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78422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730750" y="41116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3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730750" y="2670175"/>
              <a:ext cx="13652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4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6323014" y="267017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4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6399214" y="418782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4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 flipV="1">
              <a:off x="6399214" y="2670175"/>
              <a:ext cx="1366837" cy="2732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4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4654550" y="2670175"/>
              <a:ext cx="1441450" cy="2655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Text Box 4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677276" y="4643438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55" name="Text Box 4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98938" y="3125788"/>
              <a:ext cx="531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56" name="Text Box 4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110163" y="2214563"/>
              <a:ext cx="531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57" name="Text Box 4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704013" y="2214563"/>
              <a:ext cx="531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15</a:t>
              </a:r>
            </a:p>
          </p:txBody>
        </p:sp>
        <p:sp>
          <p:nvSpPr>
            <p:cNvPr id="9258" name="Text Box 50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3913" y="2973388"/>
              <a:ext cx="531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59" name="Text Box 51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667126" y="3732213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60" name="Text Box 52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63913" y="4643438"/>
              <a:ext cx="45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61" name="Text Box 53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868988" y="2973388"/>
              <a:ext cx="45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62" name="Text Box 54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260976" y="2973388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63" name="Text Box 55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184776" y="3505200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64" name="Text Box 56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05363" y="3732213"/>
              <a:ext cx="45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15</a:t>
              </a:r>
            </a:p>
          </p:txBody>
        </p:sp>
        <p:sp>
          <p:nvSpPr>
            <p:cNvPr id="9265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198938" y="4643438"/>
              <a:ext cx="45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66" name="Text Box 5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957763" y="4567238"/>
              <a:ext cx="45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10</a:t>
              </a:r>
            </a:p>
          </p:txBody>
        </p:sp>
        <p:sp>
          <p:nvSpPr>
            <p:cNvPr id="9267" name="Text Box 59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184776" y="5478463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15</a:t>
              </a:r>
            </a:p>
          </p:txBody>
        </p:sp>
        <p:sp>
          <p:nvSpPr>
            <p:cNvPr id="9268" name="Text Box 6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096001" y="4491038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69" name="Text Box 6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399213" y="4795838"/>
              <a:ext cx="45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70" name="Text Box 62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854826" y="5478463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71" name="Text Box 63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931026" y="2822575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72" name="Text Box 64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4826" y="3429000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20</a:t>
              </a:r>
            </a:p>
          </p:txBody>
        </p:sp>
        <p:sp>
          <p:nvSpPr>
            <p:cNvPr id="9273" name="Text Box 65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399213" y="3960813"/>
              <a:ext cx="45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10</a:t>
              </a:r>
            </a:p>
          </p:txBody>
        </p:sp>
        <p:sp>
          <p:nvSpPr>
            <p:cNvPr id="9274" name="Text Box 66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66051" y="3201988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10</a:t>
              </a:r>
            </a:p>
          </p:txBody>
        </p:sp>
        <p:sp>
          <p:nvSpPr>
            <p:cNvPr id="9275" name="Text Box 67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66051" y="4491038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276" name="Text Box 68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524876" y="2973388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10</a:t>
              </a:r>
            </a:p>
          </p:txBody>
        </p:sp>
        <p:sp>
          <p:nvSpPr>
            <p:cNvPr id="9277" name="Text Box 70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372476" y="3732213"/>
              <a:ext cx="531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57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28092" y="62942"/>
            <a:ext cx="6194127" cy="3175839"/>
            <a:chOff x="2757488" y="2213855"/>
            <a:chExt cx="6905626" cy="3576558"/>
          </a:xfrm>
        </p:grpSpPr>
        <p:sp>
          <p:nvSpPr>
            <p:cNvPr id="64" name="Oval 4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351338" y="23669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a</a:t>
              </a:r>
            </a:p>
          </p:txBody>
        </p:sp>
        <p:sp>
          <p:nvSpPr>
            <p:cNvPr id="65" name="Oval 5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757488" y="380841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s</a:t>
              </a:r>
            </a:p>
          </p:txBody>
        </p:sp>
        <p:sp>
          <p:nvSpPr>
            <p:cNvPr id="66" name="Oval 6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601980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d</a:t>
              </a:r>
            </a:p>
          </p:txBody>
        </p:sp>
        <p:sp>
          <p:nvSpPr>
            <p:cNvPr id="67" name="Oval 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4259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b</a:t>
              </a:r>
            </a:p>
          </p:txBody>
        </p:sp>
        <p:sp>
          <p:nvSpPr>
            <p:cNvPr id="68" name="Line 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3136900" y="2670175"/>
              <a:ext cx="1214438" cy="1138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9" name="Line 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3136900" y="4187825"/>
              <a:ext cx="1289050" cy="1214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0" name="Line 1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7993064" y="2670175"/>
              <a:ext cx="1290637" cy="1214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1" name="Line 11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4730750" y="2519363"/>
              <a:ext cx="12890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2" name="Line 12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8069264" y="4111625"/>
              <a:ext cx="1290637" cy="1290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3" name="Oval 1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4259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c</a:t>
              </a:r>
            </a:p>
          </p:txBody>
        </p:sp>
        <p:sp>
          <p:nvSpPr>
            <p:cNvPr id="74" name="Oval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601980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f</a:t>
              </a:r>
            </a:p>
          </p:txBody>
        </p:sp>
        <p:sp>
          <p:nvSpPr>
            <p:cNvPr id="75" name="Oval 20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60198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e</a:t>
              </a:r>
            </a:p>
          </p:txBody>
        </p:sp>
        <p:sp>
          <p:nvSpPr>
            <p:cNvPr id="76" name="Oval 2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761365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g</a:t>
              </a:r>
            </a:p>
          </p:txBody>
        </p:sp>
        <p:sp>
          <p:nvSpPr>
            <p:cNvPr id="77" name="Oval 2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76136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h</a:t>
              </a:r>
            </a:p>
          </p:txBody>
        </p:sp>
        <p:sp>
          <p:nvSpPr>
            <p:cNvPr id="78" name="Oval 23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76898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i</a:t>
              </a:r>
            </a:p>
          </p:txBody>
        </p:sp>
        <p:sp>
          <p:nvSpPr>
            <p:cNvPr id="79" name="Oval 24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92837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t</a:t>
              </a:r>
            </a:p>
          </p:txBody>
        </p:sp>
        <p:sp>
          <p:nvSpPr>
            <p:cNvPr id="80" name="Line 25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>
              <a:off x="480536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1" name="Line 26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4805364" y="5478463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2" name="Line 27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6399214" y="2519363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3" name="Line 28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639921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4" name="Line 29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6475414" y="5478463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5" name="Line 30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321151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6" name="Line 31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806926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7" name="Line 32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 flipV="1">
              <a:off x="457835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8" name="Line 33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 flipV="1">
              <a:off x="45783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9" name="Line 34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 flipV="1">
              <a:off x="617220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0" name="Line 35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 flipV="1">
              <a:off x="617220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1" name="Line 36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 flipV="1">
              <a:off x="7842250" y="418782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2" name="Line 37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 flipV="1">
              <a:off x="78422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3" name="Line 38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4730750" y="41116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4" name="Line 39"/>
            <p:cNvSpPr>
              <a:spLocks noChangeShapeType="1"/>
            </p:cNvSpPr>
            <p:nvPr>
              <p:custDataLst>
                <p:tags r:id="rId149"/>
              </p:custDataLst>
            </p:nvPr>
          </p:nvSpPr>
          <p:spPr bwMode="auto">
            <a:xfrm>
              <a:off x="4730750" y="2670175"/>
              <a:ext cx="13652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5" name="Line 40"/>
            <p:cNvSpPr>
              <a:spLocks noChangeShapeType="1"/>
            </p:cNvSpPr>
            <p:nvPr>
              <p:custDataLst>
                <p:tags r:id="rId150"/>
              </p:custDataLst>
            </p:nvPr>
          </p:nvSpPr>
          <p:spPr bwMode="auto">
            <a:xfrm flipH="1">
              <a:off x="6323014" y="267017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6" name="Line 41"/>
            <p:cNvSpPr>
              <a:spLocks noChangeShapeType="1"/>
            </p:cNvSpPr>
            <p:nvPr>
              <p:custDataLst>
                <p:tags r:id="rId151"/>
              </p:custDataLst>
            </p:nvPr>
          </p:nvSpPr>
          <p:spPr bwMode="auto">
            <a:xfrm flipH="1">
              <a:off x="6399214" y="418782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7" name="Line 42"/>
            <p:cNvSpPr>
              <a:spLocks noChangeShapeType="1"/>
            </p:cNvSpPr>
            <p:nvPr>
              <p:custDataLst>
                <p:tags r:id="rId152"/>
              </p:custDataLst>
            </p:nvPr>
          </p:nvSpPr>
          <p:spPr bwMode="auto">
            <a:xfrm flipH="1" flipV="1">
              <a:off x="6399214" y="2670175"/>
              <a:ext cx="1366837" cy="2732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8" name="Line 43"/>
            <p:cNvSpPr>
              <a:spLocks noChangeShapeType="1"/>
            </p:cNvSpPr>
            <p:nvPr>
              <p:custDataLst>
                <p:tags r:id="rId153"/>
              </p:custDataLst>
            </p:nvPr>
          </p:nvSpPr>
          <p:spPr bwMode="auto">
            <a:xfrm flipH="1" flipV="1">
              <a:off x="4654550" y="2670175"/>
              <a:ext cx="1441450" cy="2655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9" name="Text Box 46"/>
            <p:cNvSpPr txBox="1"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8677275" y="4643439"/>
              <a:ext cx="74604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100" name="Text Box 47"/>
            <p:cNvSpPr txBox="1"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198938" y="3125787"/>
              <a:ext cx="5318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01" name="Text Box 48"/>
            <p:cNvSpPr txBox="1"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894346" y="2213855"/>
              <a:ext cx="836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 /10</a:t>
              </a:r>
              <a:endParaRPr lang="en-US" altLang="en-US" sz="1200" b="1" dirty="0"/>
            </a:p>
          </p:txBody>
        </p:sp>
        <p:sp>
          <p:nvSpPr>
            <p:cNvPr id="102" name="Text Box 49"/>
            <p:cNvSpPr txBox="1"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6704012" y="2214563"/>
              <a:ext cx="83343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15/10</a:t>
              </a:r>
              <a:endParaRPr lang="en-US" altLang="en-US" sz="1200" b="1" dirty="0"/>
            </a:p>
          </p:txBody>
        </p:sp>
        <p:sp>
          <p:nvSpPr>
            <p:cNvPr id="103" name="Text Box 50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3060699" y="2973387"/>
              <a:ext cx="8350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20/10</a:t>
              </a:r>
              <a:endParaRPr lang="en-US" altLang="en-US" sz="1200" b="1" dirty="0"/>
            </a:p>
          </p:txBody>
        </p:sp>
        <p:sp>
          <p:nvSpPr>
            <p:cNvPr id="104" name="Text Box 51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3438526" y="3732213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20/10</a:t>
              </a:r>
              <a:endParaRPr lang="en-US" altLang="en-US" sz="1200" b="1" dirty="0"/>
            </a:p>
          </p:txBody>
        </p:sp>
        <p:sp>
          <p:nvSpPr>
            <p:cNvPr id="105" name="Text Box 52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3135312" y="4643439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106" name="Text Box 53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5868988" y="297338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07" name="Text Box 54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5260976" y="297338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08" name="Text Box 55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5184776" y="3505200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09" name="Text Box 56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754159" y="3772719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15/10</a:t>
              </a:r>
              <a:endParaRPr lang="en-US" altLang="en-US" sz="1200" b="1" dirty="0"/>
            </a:p>
          </p:txBody>
        </p:sp>
        <p:sp>
          <p:nvSpPr>
            <p:cNvPr id="110" name="Text Box 57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4198938" y="46434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11" name="Text Box 58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4957763" y="456723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10</a:t>
              </a:r>
            </a:p>
          </p:txBody>
        </p:sp>
        <p:sp>
          <p:nvSpPr>
            <p:cNvPr id="112" name="Text Box 59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5184775" y="5478463"/>
              <a:ext cx="6826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113" name="Text Box 60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6096001" y="4491038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14" name="Text Box 61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6399213" y="47958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20</a:t>
              </a:r>
            </a:p>
          </p:txBody>
        </p:sp>
        <p:sp>
          <p:nvSpPr>
            <p:cNvPr id="115" name="Text Box 62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6854826" y="5478463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116" name="Text Box 63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6931026" y="2822575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17" name="Text Box 64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6854826" y="3429002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20</a:t>
              </a:r>
            </a:p>
          </p:txBody>
        </p:sp>
        <p:sp>
          <p:nvSpPr>
            <p:cNvPr id="118" name="Text Box 65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6399213" y="3960813"/>
              <a:ext cx="909636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119" name="Text Box 66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7766051" y="3201988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/>
                <a:t>10</a:t>
              </a:r>
            </a:p>
          </p:txBody>
        </p:sp>
        <p:sp>
          <p:nvSpPr>
            <p:cNvPr id="120" name="Text Box 67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7766051" y="449103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21" name="Text Box 68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8524875" y="2973390"/>
              <a:ext cx="7588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122" name="Text Box 70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8156660" y="3732213"/>
              <a:ext cx="74762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30/10</a:t>
              </a:r>
              <a:endParaRPr lang="en-US" altLang="en-US" sz="1200" b="1" dirty="0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5840321" y="1599850"/>
            <a:ext cx="6194127" cy="3175839"/>
            <a:chOff x="2757488" y="2213855"/>
            <a:chExt cx="6905626" cy="3576558"/>
          </a:xfrm>
        </p:grpSpPr>
        <p:sp>
          <p:nvSpPr>
            <p:cNvPr id="304" name="Oval 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351338" y="23669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a</a:t>
              </a:r>
            </a:p>
          </p:txBody>
        </p:sp>
        <p:sp>
          <p:nvSpPr>
            <p:cNvPr id="305" name="Oval 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757488" y="380841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s</a:t>
              </a:r>
            </a:p>
          </p:txBody>
        </p:sp>
        <p:sp>
          <p:nvSpPr>
            <p:cNvPr id="306" name="Oval 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01980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d</a:t>
              </a:r>
            </a:p>
          </p:txBody>
        </p:sp>
        <p:sp>
          <p:nvSpPr>
            <p:cNvPr id="307" name="Oval 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4259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b</a:t>
              </a:r>
            </a:p>
          </p:txBody>
        </p:sp>
        <p:sp>
          <p:nvSpPr>
            <p:cNvPr id="308" name="Line 8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3136900" y="2670175"/>
              <a:ext cx="1214438" cy="1138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9" name="Line 9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136900" y="41878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0" name="Line 10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7993064" y="2670175"/>
              <a:ext cx="1290637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1" name="Line 11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730750" y="2519363"/>
              <a:ext cx="12890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2" name="Line 12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8069264" y="4111625"/>
              <a:ext cx="1290637" cy="1290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3" name="Oval 1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4259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c</a:t>
              </a:r>
            </a:p>
          </p:txBody>
        </p:sp>
        <p:sp>
          <p:nvSpPr>
            <p:cNvPr id="314" name="Oval 1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01980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f</a:t>
              </a:r>
            </a:p>
          </p:txBody>
        </p:sp>
        <p:sp>
          <p:nvSpPr>
            <p:cNvPr id="315" name="Oval 2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0198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e</a:t>
              </a:r>
            </a:p>
          </p:txBody>
        </p:sp>
        <p:sp>
          <p:nvSpPr>
            <p:cNvPr id="316" name="Oval 2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761365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g</a:t>
              </a:r>
            </a:p>
          </p:txBody>
        </p:sp>
        <p:sp>
          <p:nvSpPr>
            <p:cNvPr id="317" name="Oval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6136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h</a:t>
              </a:r>
            </a:p>
          </p:txBody>
        </p:sp>
        <p:sp>
          <p:nvSpPr>
            <p:cNvPr id="318" name="Oval 2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6898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i</a:t>
              </a:r>
            </a:p>
          </p:txBody>
        </p:sp>
        <p:sp>
          <p:nvSpPr>
            <p:cNvPr id="319" name="Oval 2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92837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t</a:t>
              </a:r>
            </a:p>
          </p:txBody>
        </p:sp>
        <p:sp>
          <p:nvSpPr>
            <p:cNvPr id="320" name="Line 2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80536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1" name="Line 2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480536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2" name="Line 2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399214" y="2519363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3" name="Line 2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3992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4" name="Line 2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7541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5" name="Line 3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2115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6" name="Line 3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806926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7" name="Line 3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457835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" name="Line 3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45783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9" name="Line 3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617220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0" name="Line 3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V="1">
              <a:off x="617220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1" name="Line 3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7842250" y="4187825"/>
              <a:ext cx="0" cy="10620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2" name="Line 3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7842250" y="2746375"/>
              <a:ext cx="0" cy="10620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3" name="Line 3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730750" y="41116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4" name="Line 39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730750" y="2670175"/>
              <a:ext cx="13652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5" name="Line 40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6323014" y="267017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6" name="Line 41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flipH="1">
              <a:off x="6399214" y="418782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7" name="Line 42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 flipV="1">
              <a:off x="6399214" y="2670175"/>
              <a:ext cx="1366837" cy="2732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8" name="Line 43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 flipV="1">
              <a:off x="4654550" y="2670175"/>
              <a:ext cx="1441450" cy="2655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9" name="Text Box 46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8677275" y="4643439"/>
              <a:ext cx="74604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340" name="Text Box 47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198938" y="3125787"/>
              <a:ext cx="5318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341" name="Text Box 48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894346" y="2213855"/>
              <a:ext cx="836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 /15</a:t>
              </a:r>
              <a:endParaRPr lang="en-US" altLang="en-US" sz="1200" b="1" dirty="0"/>
            </a:p>
          </p:txBody>
        </p:sp>
        <p:sp>
          <p:nvSpPr>
            <p:cNvPr id="342" name="Text Box 49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6704012" y="2214563"/>
              <a:ext cx="83343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343" name="Text Box 50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060699" y="2973387"/>
              <a:ext cx="8350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344" name="Text Box 5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438526" y="3732213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20/10</a:t>
              </a:r>
              <a:endParaRPr lang="en-US" altLang="en-US" sz="1200" b="1" dirty="0"/>
            </a:p>
          </p:txBody>
        </p:sp>
        <p:sp>
          <p:nvSpPr>
            <p:cNvPr id="345" name="Text Box 52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135312" y="4643439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346" name="Text Box 53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5868988" y="297338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347" name="Text Box 54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5260976" y="297338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348" name="Text Box 55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5184776" y="3505200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5/0</a:t>
              </a:r>
              <a:endParaRPr lang="en-US" altLang="en-US" sz="1200" b="1" dirty="0"/>
            </a:p>
          </p:txBody>
        </p:sp>
        <p:sp>
          <p:nvSpPr>
            <p:cNvPr id="349" name="Text Box 56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754159" y="3772719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15/10</a:t>
              </a:r>
              <a:endParaRPr lang="en-US" altLang="en-US" sz="1200" b="1" dirty="0"/>
            </a:p>
          </p:txBody>
        </p:sp>
        <p:sp>
          <p:nvSpPr>
            <p:cNvPr id="350" name="Text Box 57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198938" y="46434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351" name="Text Box 58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957763" y="456723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10</a:t>
              </a:r>
            </a:p>
          </p:txBody>
        </p:sp>
        <p:sp>
          <p:nvSpPr>
            <p:cNvPr id="352" name="Text Box 59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184775" y="5478463"/>
              <a:ext cx="6826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353" name="Text Box 60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6096001" y="4491038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354" name="Text Box 61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6399213" y="47958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20</a:t>
              </a:r>
            </a:p>
          </p:txBody>
        </p:sp>
        <p:sp>
          <p:nvSpPr>
            <p:cNvPr id="355" name="Text Box 62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6854826" y="5478463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356" name="Text Box 63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6931026" y="2822575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357" name="Text Box 64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6854826" y="3429002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20</a:t>
              </a:r>
            </a:p>
          </p:txBody>
        </p:sp>
        <p:sp>
          <p:nvSpPr>
            <p:cNvPr id="358" name="Text Box 65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399213" y="3960813"/>
              <a:ext cx="909636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359" name="Text Box 66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7766050" y="3201988"/>
              <a:ext cx="63271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10/5</a:t>
              </a:r>
              <a:endParaRPr lang="en-US" altLang="en-US" sz="1200" b="1" dirty="0"/>
            </a:p>
          </p:txBody>
        </p:sp>
        <p:sp>
          <p:nvSpPr>
            <p:cNvPr id="360" name="Text Box 67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7766051" y="449103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5/5</a:t>
              </a:r>
              <a:endParaRPr lang="en-US" altLang="en-US" sz="1200" b="1" dirty="0"/>
            </a:p>
          </p:txBody>
        </p:sp>
        <p:sp>
          <p:nvSpPr>
            <p:cNvPr id="361" name="Text Box 68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524875" y="2973390"/>
              <a:ext cx="7588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362" name="Text Box 70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8156660" y="3732213"/>
              <a:ext cx="74762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30/10</a:t>
              </a:r>
              <a:endParaRPr lang="en-US" altLang="en-US" sz="1200" b="1" dirty="0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298074" y="3291334"/>
            <a:ext cx="6194127" cy="3175839"/>
            <a:chOff x="2757488" y="2213855"/>
            <a:chExt cx="6905626" cy="3576558"/>
          </a:xfrm>
        </p:grpSpPr>
        <p:sp>
          <p:nvSpPr>
            <p:cNvPr id="364" name="Oval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351338" y="23669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a</a:t>
              </a:r>
            </a:p>
          </p:txBody>
        </p:sp>
        <p:sp>
          <p:nvSpPr>
            <p:cNvPr id="365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57488" y="380841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s</a:t>
              </a:r>
            </a:p>
          </p:txBody>
        </p:sp>
        <p:sp>
          <p:nvSpPr>
            <p:cNvPr id="366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1980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d</a:t>
              </a:r>
            </a:p>
          </p:txBody>
        </p:sp>
        <p:sp>
          <p:nvSpPr>
            <p:cNvPr id="367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259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b</a:t>
              </a:r>
            </a:p>
          </p:txBody>
        </p:sp>
        <p:sp>
          <p:nvSpPr>
            <p:cNvPr id="368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136900" y="2670175"/>
              <a:ext cx="1214438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9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136900" y="41878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0" name="Line 1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993064" y="2670175"/>
              <a:ext cx="1290637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730750" y="2519363"/>
              <a:ext cx="1289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8069264" y="4111625"/>
              <a:ext cx="1290637" cy="129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3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4259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c</a:t>
              </a:r>
            </a:p>
          </p:txBody>
        </p:sp>
        <p:sp>
          <p:nvSpPr>
            <p:cNvPr id="374" name="Oval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f</a:t>
              </a:r>
            </a:p>
          </p:txBody>
        </p:sp>
        <p:sp>
          <p:nvSpPr>
            <p:cNvPr id="375" name="Oval 2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e</a:t>
              </a:r>
            </a:p>
          </p:txBody>
        </p:sp>
        <p:sp>
          <p:nvSpPr>
            <p:cNvPr id="376" name="Oval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61365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g</a:t>
              </a:r>
            </a:p>
          </p:txBody>
        </p:sp>
        <p:sp>
          <p:nvSpPr>
            <p:cNvPr id="377" name="Oval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136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h</a:t>
              </a:r>
            </a:p>
          </p:txBody>
        </p:sp>
        <p:sp>
          <p:nvSpPr>
            <p:cNvPr id="378" name="Oval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898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i</a:t>
              </a:r>
            </a:p>
          </p:txBody>
        </p:sp>
        <p:sp>
          <p:nvSpPr>
            <p:cNvPr id="379" name="Oval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2837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t</a:t>
              </a:r>
            </a:p>
          </p:txBody>
        </p:sp>
        <p:sp>
          <p:nvSpPr>
            <p:cNvPr id="380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80536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1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80536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2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6399214" y="25193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3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3992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4" name="Line 2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475414" y="5478463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5" name="Line 3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21151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6" name="Line 3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806926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7" name="Line 3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457835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8" name="Line 3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5783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9" name="Line 3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17220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0" name="Line 3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6172200" y="4187825"/>
              <a:ext cx="0" cy="1138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1" name="Line 3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7842250" y="4187825"/>
              <a:ext cx="0" cy="1062038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2" name="Line 3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78422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3" name="Line 3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730750" y="41116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4" name="Line 3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730750" y="2670175"/>
              <a:ext cx="13652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5" name="Line 4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6323014" y="267017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6" name="Line 4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6399214" y="418782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7" name="Line 4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 flipV="1">
              <a:off x="6399214" y="2670175"/>
              <a:ext cx="1366837" cy="2732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8" name="Line 43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 flipV="1">
              <a:off x="4654550" y="2670175"/>
              <a:ext cx="1441450" cy="2655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9" name="Text Box 4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677275" y="4643439"/>
              <a:ext cx="74604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400" name="Text Box 4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198938" y="3125787"/>
              <a:ext cx="5318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01" name="Text Box 4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94346" y="2213855"/>
              <a:ext cx="836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 /15</a:t>
              </a:r>
              <a:endParaRPr lang="en-US" altLang="en-US" sz="1200" b="1" dirty="0"/>
            </a:p>
          </p:txBody>
        </p:sp>
        <p:sp>
          <p:nvSpPr>
            <p:cNvPr id="402" name="Text Box 4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704012" y="2214563"/>
              <a:ext cx="83343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403" name="Text Box 5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060699" y="2973387"/>
              <a:ext cx="8350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404" name="Text Box 5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38526" y="3732213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405" name="Text Box 5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35312" y="4643439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406" name="Text Box 5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868988" y="297338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07" name="Text Box 54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60976" y="297338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08" name="Text Box 55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184776" y="3505200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5/0</a:t>
              </a:r>
              <a:endParaRPr lang="en-US" altLang="en-US" sz="1200" b="1" dirty="0"/>
            </a:p>
          </p:txBody>
        </p:sp>
        <p:sp>
          <p:nvSpPr>
            <p:cNvPr id="409" name="Text Box 56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54159" y="3772719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410" name="Text Box 57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198938" y="46434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11" name="Text Box 58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957763" y="456723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10</a:t>
              </a:r>
            </a:p>
          </p:txBody>
        </p:sp>
        <p:sp>
          <p:nvSpPr>
            <p:cNvPr id="412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184775" y="5478463"/>
              <a:ext cx="6826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413" name="Text Box 6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096001" y="4491038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5/5</a:t>
              </a:r>
              <a:endParaRPr lang="en-US" altLang="en-US" sz="1200" b="1" dirty="0"/>
            </a:p>
          </p:txBody>
        </p:sp>
        <p:sp>
          <p:nvSpPr>
            <p:cNvPr id="414" name="Text Box 61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399213" y="47958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20</a:t>
              </a:r>
            </a:p>
          </p:txBody>
        </p:sp>
        <p:sp>
          <p:nvSpPr>
            <p:cNvPr id="415" name="Text Box 62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854826" y="5478463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416" name="Text Box 63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931026" y="2822575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17" name="Text Box 64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854826" y="3429002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20</a:t>
              </a:r>
            </a:p>
          </p:txBody>
        </p:sp>
        <p:sp>
          <p:nvSpPr>
            <p:cNvPr id="418" name="Text Box 65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99213" y="3960813"/>
              <a:ext cx="909636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419" name="Text Box 66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66050" y="3201988"/>
              <a:ext cx="63271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10/5</a:t>
              </a:r>
              <a:endParaRPr lang="en-US" altLang="en-US" sz="1200" b="1" dirty="0"/>
            </a:p>
          </p:txBody>
        </p:sp>
        <p:sp>
          <p:nvSpPr>
            <p:cNvPr id="420" name="Text Box 67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66051" y="449103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5/0</a:t>
              </a:r>
              <a:endParaRPr lang="en-US" altLang="en-US" sz="1200" b="1" dirty="0"/>
            </a:p>
          </p:txBody>
        </p:sp>
        <p:sp>
          <p:nvSpPr>
            <p:cNvPr id="421" name="Text Box 68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524875" y="2973390"/>
              <a:ext cx="7588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422" name="Text Box 70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156660" y="3732213"/>
              <a:ext cx="74762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30/15</a:t>
              </a:r>
              <a:endParaRPr lang="en-US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450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609" y="394225"/>
            <a:ext cx="6194127" cy="3175839"/>
            <a:chOff x="2757488" y="2213855"/>
            <a:chExt cx="6905626" cy="3576558"/>
          </a:xfrm>
        </p:grpSpPr>
        <p:sp>
          <p:nvSpPr>
            <p:cNvPr id="3" name="Oval 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351338" y="23669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a</a:t>
              </a:r>
            </a:p>
          </p:txBody>
        </p:sp>
        <p:sp>
          <p:nvSpPr>
            <p:cNvPr id="4" name="Oval 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757488" y="380841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s</a:t>
              </a:r>
            </a:p>
          </p:txBody>
        </p:sp>
        <p:sp>
          <p:nvSpPr>
            <p:cNvPr id="5" name="Oval 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01980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d</a:t>
              </a:r>
            </a:p>
          </p:txBody>
        </p:sp>
        <p:sp>
          <p:nvSpPr>
            <p:cNvPr id="6" name="Oval 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4259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b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3136900" y="2670175"/>
              <a:ext cx="1214438" cy="1138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Line 9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136900" y="41878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Line 10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7993064" y="2670175"/>
              <a:ext cx="1290637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Line 11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730750" y="2519363"/>
              <a:ext cx="1289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Line 12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8069264" y="4111625"/>
              <a:ext cx="1290637" cy="129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Oval 1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4259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c</a:t>
              </a:r>
            </a:p>
          </p:txBody>
        </p:sp>
        <p:sp>
          <p:nvSpPr>
            <p:cNvPr id="13" name="Oval 1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01980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f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0198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e</a:t>
              </a:r>
            </a:p>
          </p:txBody>
        </p:sp>
        <p:sp>
          <p:nvSpPr>
            <p:cNvPr id="15" name="Oval 2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761365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g</a:t>
              </a:r>
            </a:p>
          </p:txBody>
        </p:sp>
        <p:sp>
          <p:nvSpPr>
            <p:cNvPr id="16" name="Oval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6136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h</a:t>
              </a:r>
            </a:p>
          </p:txBody>
        </p:sp>
        <p:sp>
          <p:nvSpPr>
            <p:cNvPr id="17" name="Oval 2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6898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i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92837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t</a:t>
              </a:r>
            </a:p>
          </p:txBody>
        </p:sp>
        <p:sp>
          <p:nvSpPr>
            <p:cNvPr id="19" name="Line 2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80536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Line 2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480536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Line 2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399214" y="25193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2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3992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2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7541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3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2115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3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806926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3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457835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Line 3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45783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3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617220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Line 3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V="1">
              <a:off x="617220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Line 3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7842250" y="418782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3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784225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3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730750" y="41116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39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730750" y="2670175"/>
              <a:ext cx="13652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40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6323014" y="267017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41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flipH="1">
              <a:off x="6399214" y="4187825"/>
              <a:ext cx="1290637" cy="1138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42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 flipV="1">
              <a:off x="6399214" y="2670175"/>
              <a:ext cx="1366837" cy="2732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Line 43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 flipV="1">
              <a:off x="4654550" y="2670175"/>
              <a:ext cx="1441450" cy="26558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 Box 46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8677275" y="4643439"/>
              <a:ext cx="74604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39" name="Text Box 47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198938" y="3125787"/>
              <a:ext cx="5318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0" name="Text Box 48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894346" y="2213855"/>
              <a:ext cx="836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 /15</a:t>
              </a:r>
              <a:endParaRPr lang="en-US" altLang="en-US" sz="1200" b="1" dirty="0"/>
            </a:p>
          </p:txBody>
        </p:sp>
        <p:sp>
          <p:nvSpPr>
            <p:cNvPr id="41" name="Text Box 49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6704012" y="2214563"/>
              <a:ext cx="83343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42" name="Text Box 50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060699" y="2973387"/>
              <a:ext cx="8350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43" name="Text Box 5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438526" y="3732213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44" name="Text Box 52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135312" y="4643439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45" name="Text Box 53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5868988" y="297338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5260976" y="297338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47" name="Text Box 55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5184776" y="3505200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5/5</a:t>
              </a:r>
              <a:endParaRPr lang="en-US" altLang="en-US" sz="1200" b="1" dirty="0"/>
            </a:p>
          </p:txBody>
        </p:sp>
        <p:sp>
          <p:nvSpPr>
            <p:cNvPr id="48" name="Text Box 56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754159" y="3772719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49" name="Text Box 57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198938" y="46434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50" name="Text Box 58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957763" y="456723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10</a:t>
              </a:r>
            </a:p>
          </p:txBody>
        </p:sp>
        <p:sp>
          <p:nvSpPr>
            <p:cNvPr id="51" name="Text Box 59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184775" y="5478463"/>
              <a:ext cx="6826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52" name="Text Box 60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6096001" y="4491038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5/5</a:t>
              </a:r>
              <a:endParaRPr lang="en-US" altLang="en-US" sz="1200" b="1" dirty="0"/>
            </a:p>
          </p:txBody>
        </p:sp>
        <p:sp>
          <p:nvSpPr>
            <p:cNvPr id="53" name="Text Box 61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6399213" y="4795838"/>
              <a:ext cx="608012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20/5</a:t>
              </a:r>
              <a:endParaRPr lang="en-US" altLang="en-US" sz="1200" b="1" dirty="0"/>
            </a:p>
          </p:txBody>
        </p:sp>
        <p:sp>
          <p:nvSpPr>
            <p:cNvPr id="54" name="Text Box 62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6854826" y="5478463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55" name="Text Box 63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6931026" y="2822575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56" name="Text Box 64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6854826" y="3429002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20</a:t>
              </a:r>
            </a:p>
          </p:txBody>
        </p:sp>
        <p:sp>
          <p:nvSpPr>
            <p:cNvPr id="57" name="Text Box 65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399213" y="3960813"/>
              <a:ext cx="909636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58" name="Text Box 66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7766050" y="3201988"/>
              <a:ext cx="63271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10/5</a:t>
              </a:r>
              <a:endParaRPr lang="en-US" altLang="en-US" sz="1200" b="1" dirty="0"/>
            </a:p>
          </p:txBody>
        </p:sp>
        <p:sp>
          <p:nvSpPr>
            <p:cNvPr id="59" name="Text Box 67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7766051" y="449103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5/0</a:t>
              </a:r>
              <a:endParaRPr lang="en-US" altLang="en-US" sz="1200" b="1" dirty="0"/>
            </a:p>
          </p:txBody>
        </p:sp>
        <p:sp>
          <p:nvSpPr>
            <p:cNvPr id="60" name="Text Box 68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524875" y="2973390"/>
              <a:ext cx="7588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61" name="Text Box 70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8156660" y="3732213"/>
              <a:ext cx="74762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30/20</a:t>
              </a:r>
              <a:endParaRPr lang="en-US" altLang="en-US" sz="12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02092" y="1877791"/>
            <a:ext cx="6194127" cy="3175839"/>
            <a:chOff x="2757488" y="2213855"/>
            <a:chExt cx="6905626" cy="3576558"/>
          </a:xfrm>
        </p:grpSpPr>
        <p:sp>
          <p:nvSpPr>
            <p:cNvPr id="63" name="Oval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351338" y="23669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a</a:t>
              </a:r>
            </a:p>
          </p:txBody>
        </p:sp>
        <p:sp>
          <p:nvSpPr>
            <p:cNvPr id="64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57488" y="380841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s</a:t>
              </a:r>
            </a:p>
          </p:txBody>
        </p:sp>
        <p:sp>
          <p:nvSpPr>
            <p:cNvPr id="65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1980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d</a:t>
              </a:r>
            </a:p>
          </p:txBody>
        </p:sp>
        <p:sp>
          <p:nvSpPr>
            <p:cNvPr id="66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259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b</a:t>
              </a:r>
            </a:p>
          </p:txBody>
        </p:sp>
        <p:sp>
          <p:nvSpPr>
            <p:cNvPr id="67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136900" y="2670175"/>
              <a:ext cx="1214438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8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136900" y="41878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9" name="Line 1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993064" y="2670175"/>
              <a:ext cx="1290637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0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730750" y="2519363"/>
              <a:ext cx="12890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1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8069264" y="4111625"/>
              <a:ext cx="1290637" cy="129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2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4259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c</a:t>
              </a:r>
            </a:p>
          </p:txBody>
        </p:sp>
        <p:sp>
          <p:nvSpPr>
            <p:cNvPr id="73" name="Oval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f</a:t>
              </a:r>
            </a:p>
          </p:txBody>
        </p:sp>
        <p:sp>
          <p:nvSpPr>
            <p:cNvPr id="74" name="Oval 2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e</a:t>
              </a:r>
            </a:p>
          </p:txBody>
        </p:sp>
        <p:sp>
          <p:nvSpPr>
            <p:cNvPr id="75" name="Oval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613651" y="23669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g</a:t>
              </a:r>
            </a:p>
          </p:txBody>
        </p:sp>
        <p:sp>
          <p:nvSpPr>
            <p:cNvPr id="76" name="Oval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1365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h</a:t>
              </a:r>
            </a:p>
          </p:txBody>
        </p:sp>
        <p:sp>
          <p:nvSpPr>
            <p:cNvPr id="77" name="Oval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89851" y="532606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i</a:t>
              </a:r>
            </a:p>
          </p:txBody>
        </p:sp>
        <p:sp>
          <p:nvSpPr>
            <p:cNvPr id="78" name="Oval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283701" y="3808413"/>
              <a:ext cx="379413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t</a:t>
              </a:r>
            </a:p>
          </p:txBody>
        </p:sp>
        <p:sp>
          <p:nvSpPr>
            <p:cNvPr id="79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80536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0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805364" y="54784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1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6399214" y="2519363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2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399214" y="4035425"/>
              <a:ext cx="12144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3" name="Line 2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475414" y="5478463"/>
              <a:ext cx="121443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4" name="Line 3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21151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5" name="Line 3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8069264" y="4035425"/>
              <a:ext cx="12144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6" name="Line 3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4578350" y="4187825"/>
              <a:ext cx="0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7" name="Line 3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578350" y="2746375"/>
              <a:ext cx="0" cy="10620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8" name="Line 3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172200" y="274637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9" name="Line 3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6172200" y="4187825"/>
              <a:ext cx="0" cy="1138238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0" name="Line 3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7842250" y="418782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1" name="Line 3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7842250" y="2746375"/>
              <a:ext cx="0" cy="10620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2" name="Line 3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730750" y="4111625"/>
              <a:ext cx="12890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3" name="Line 3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730750" y="2670175"/>
              <a:ext cx="1365250" cy="1214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4" name="Line 4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6323014" y="2670175"/>
              <a:ext cx="1290637" cy="1138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5" name="Line 4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6399214" y="4187825"/>
              <a:ext cx="1290637" cy="1138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6" name="Line 4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 flipV="1">
              <a:off x="6399214" y="2670175"/>
              <a:ext cx="1366837" cy="27320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7" name="Line 43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 flipV="1">
              <a:off x="4654550" y="2670175"/>
              <a:ext cx="1441450" cy="2655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8" name="Text Box 4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677275" y="4643439"/>
              <a:ext cx="74604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99" name="Text Box 4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198938" y="3125787"/>
              <a:ext cx="5318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5/5</a:t>
              </a:r>
              <a:endParaRPr lang="en-US" altLang="en-US" sz="1200" b="1" dirty="0"/>
            </a:p>
          </p:txBody>
        </p:sp>
        <p:sp>
          <p:nvSpPr>
            <p:cNvPr id="100" name="Text Box 4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94346" y="2213855"/>
              <a:ext cx="836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 /20</a:t>
              </a:r>
              <a:endParaRPr lang="en-US" altLang="en-US" sz="1200" b="1" dirty="0"/>
            </a:p>
          </p:txBody>
        </p:sp>
        <p:sp>
          <p:nvSpPr>
            <p:cNvPr id="101" name="Text Box 4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704012" y="2214563"/>
              <a:ext cx="83343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102" name="Text Box 5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060699" y="2973387"/>
              <a:ext cx="8350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103" name="Text Box 5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38526" y="3732213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20/20</a:t>
              </a:r>
              <a:endParaRPr lang="en-US" altLang="en-US" sz="1200" b="1" dirty="0"/>
            </a:p>
          </p:txBody>
        </p:sp>
        <p:sp>
          <p:nvSpPr>
            <p:cNvPr id="104" name="Text Box 5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35312" y="4643439"/>
              <a:ext cx="6842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105" name="Text Box 5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868988" y="297338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06" name="Text Box 54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60976" y="297338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07" name="Text Box 55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184776" y="3505200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5/5</a:t>
              </a:r>
              <a:endParaRPr lang="en-US" altLang="en-US" sz="1200" b="1" dirty="0"/>
            </a:p>
          </p:txBody>
        </p:sp>
        <p:sp>
          <p:nvSpPr>
            <p:cNvPr id="108" name="Text Box 56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54159" y="3772719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109" name="Text Box 57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198938" y="4643438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110" name="Text Box 58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957763" y="4567237"/>
              <a:ext cx="455611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10</a:t>
              </a:r>
            </a:p>
          </p:txBody>
        </p:sp>
        <p:sp>
          <p:nvSpPr>
            <p:cNvPr id="111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184775" y="5478463"/>
              <a:ext cx="682625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15/15</a:t>
              </a:r>
              <a:endParaRPr lang="en-US" altLang="en-US" sz="1200" b="1" dirty="0"/>
            </a:p>
          </p:txBody>
        </p:sp>
        <p:sp>
          <p:nvSpPr>
            <p:cNvPr id="112" name="Text Box 6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096001" y="4491038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5/0</a:t>
              </a:r>
              <a:endParaRPr lang="en-US" altLang="en-US" sz="1200" b="1" dirty="0"/>
            </a:p>
          </p:txBody>
        </p:sp>
        <p:sp>
          <p:nvSpPr>
            <p:cNvPr id="113" name="Text Box 61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399213" y="4795838"/>
              <a:ext cx="608012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20/5</a:t>
              </a:r>
              <a:endParaRPr lang="en-US" altLang="en-US" sz="1200" b="1" dirty="0"/>
            </a:p>
          </p:txBody>
        </p:sp>
        <p:sp>
          <p:nvSpPr>
            <p:cNvPr id="114" name="Text Box 62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854826" y="5478463"/>
              <a:ext cx="6826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20/15</a:t>
              </a:r>
              <a:endParaRPr lang="en-US" altLang="en-US" sz="1200" b="1" dirty="0"/>
            </a:p>
          </p:txBody>
        </p:sp>
        <p:sp>
          <p:nvSpPr>
            <p:cNvPr id="115" name="Text Box 63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931026" y="2822575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5/5</a:t>
              </a:r>
              <a:endParaRPr lang="en-US" altLang="en-US" sz="1200" b="1" dirty="0"/>
            </a:p>
          </p:txBody>
        </p:sp>
        <p:sp>
          <p:nvSpPr>
            <p:cNvPr id="116" name="Text Box 64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854825" y="3429002"/>
              <a:ext cx="595228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20/5</a:t>
              </a:r>
              <a:endParaRPr lang="en-US" altLang="en-US" sz="1200" b="1" dirty="0"/>
            </a:p>
          </p:txBody>
        </p:sp>
        <p:sp>
          <p:nvSpPr>
            <p:cNvPr id="117" name="Text Box 65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99213" y="3960813"/>
              <a:ext cx="909636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118" name="Text Box 66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66050" y="3201988"/>
              <a:ext cx="63271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119" name="Text Box 67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66051" y="4491037"/>
              <a:ext cx="455613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5/0</a:t>
              </a:r>
              <a:endParaRPr lang="en-US" altLang="en-US" sz="1200" b="1" dirty="0"/>
            </a:p>
          </p:txBody>
        </p:sp>
        <p:sp>
          <p:nvSpPr>
            <p:cNvPr id="120" name="Text Box 68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524875" y="2973390"/>
              <a:ext cx="758824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10/10</a:t>
              </a:r>
              <a:endParaRPr lang="en-US" altLang="en-US" sz="1200" b="1" dirty="0"/>
            </a:p>
          </p:txBody>
        </p:sp>
        <p:sp>
          <p:nvSpPr>
            <p:cNvPr id="121" name="Text Box 70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156660" y="3732213"/>
              <a:ext cx="747629" cy="3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 dirty="0" smtClean="0"/>
                <a:t>30/25</a:t>
              </a:r>
              <a:endParaRPr lang="en-US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562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Flow(S,T) &lt;= Cap(S,T)</a:t>
            </a:r>
          </a:p>
        </p:txBody>
      </p:sp>
    </p:spTree>
    <p:extLst>
      <p:ext uri="{BB962C8B-B14F-4D97-AF65-F5344CB8AC3E}">
        <p14:creationId xmlns:p14="http://schemas.microsoft.com/office/powerpoint/2010/main" val="256024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Cap(S,T</a:t>
            </a:r>
            <a:r>
              <a:rPr lang="en-US" altLang="en-US" dirty="0"/>
              <a:t>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1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7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1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5951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136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136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993064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30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069264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25951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1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1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13651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13651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89851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83701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536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5364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399214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39921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475414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1151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6926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8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578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172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172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842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842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730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730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323014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399214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6399214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4654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677276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98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10164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04014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136901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712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84501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729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05364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046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8477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99214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85482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99214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766051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524876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37247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16314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766051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778626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778626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716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110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792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881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2868706" y="2115672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7671" y="6161220"/>
            <a:ext cx="649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Cap(S,T) = 95,           Flow(S,T) = 80 – 15 = 65</a:t>
            </a:r>
          </a:p>
        </p:txBody>
      </p:sp>
    </p:spTree>
    <p:extLst>
      <p:ext uri="{BB962C8B-B14F-4D97-AF65-F5344CB8AC3E}">
        <p14:creationId xmlns:p14="http://schemas.microsoft.com/office/powerpoint/2010/main" val="72076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2564" y="7461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8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5951" y="3429001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2838" y="3429001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8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729164" y="2593976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29164" y="3732214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96000" y="2670176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248400" y="2593976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248400" y="3732214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81564" y="2746376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02426" y="4264026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1" y="3352801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02426" y="2670176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81564" y="4187826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1821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199" y="1600201"/>
            <a:ext cx="10216081" cy="36496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There exists a flow which has the same value </a:t>
            </a:r>
            <a:r>
              <a:rPr lang="en-US" altLang="en-US" dirty="0" smtClean="0"/>
              <a:t>as </a:t>
            </a:r>
            <a:r>
              <a:rPr lang="en-US" altLang="en-US" dirty="0"/>
              <a:t>the minimum </a:t>
            </a:r>
            <a:r>
              <a:rPr lang="en-US" altLang="en-US" dirty="0" smtClean="0"/>
              <a:t>cut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This shows that both the flow is maximum and the cut is minimum since the flow is always less than or equal to the cut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The proof is to run the Ford-Fulkerson algorithm until it completes and look at the residual graph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This is a ``duality theorem’’ as the </a:t>
            </a:r>
            <a:r>
              <a:rPr lang="en-US" altLang="en-US" dirty="0" err="1" smtClean="0"/>
              <a:t>MaxFlow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MinCut</a:t>
            </a:r>
            <a:r>
              <a:rPr lang="en-US" altLang="en-US" dirty="0" smtClean="0"/>
              <a:t> problems are duals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37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 / Fulkerson studied network flow in the context of the Soviet Rail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90" y="2594155"/>
            <a:ext cx="5616230" cy="4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8358" cy="4351338"/>
          </a:xfrm>
        </p:spPr>
        <p:txBody>
          <a:bodyPr/>
          <a:lstStyle/>
          <a:p>
            <a:r>
              <a:rPr lang="en-US" dirty="0"/>
              <a:t>Cost per phase </a:t>
            </a:r>
            <a:r>
              <a:rPr lang="en-US" dirty="0" smtClean="0"/>
              <a:t>times  </a:t>
            </a:r>
            <a:r>
              <a:rPr lang="en-US" dirty="0"/>
              <a:t>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04864" y="2002328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61826" y="3140565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98714" y="3140565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04864" y="4355003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465039" y="2305541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465039" y="344377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831876" y="2381740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984277" y="2305541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9984277" y="3443778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88839" y="2381740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438302" y="3975590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831877" y="3064365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8302" y="2381740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465039" y="3975590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99910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maximum capacity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log(C)) time algorithm for network flow</a:t>
            </a:r>
          </a:p>
          <a:p>
            <a:pPr eaLnBrk="1" hangingPunct="1"/>
            <a:r>
              <a:rPr lang="en-US" altLang="en-US"/>
              <a:t>Find the shortest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n) time algorithm for network flow</a:t>
            </a:r>
          </a:p>
          <a:p>
            <a:pPr eaLnBrk="1" hangingPunct="1"/>
            <a:r>
              <a:rPr lang="en-US" altLang="en-US"/>
              <a:t>Find a blocking flow in the residual graph</a:t>
            </a:r>
          </a:p>
          <a:p>
            <a:pPr lvl="1" eaLnBrk="1" hangingPunct="1"/>
            <a:r>
              <a:rPr lang="en-US" altLang="en-US"/>
              <a:t>O(mnlog n) time algorithm for network flow</a:t>
            </a:r>
          </a:p>
        </p:txBody>
      </p:sp>
    </p:spTree>
    <p:extLst>
      <p:ext uri="{BB962C8B-B14F-4D97-AF65-F5344CB8AC3E}">
        <p14:creationId xmlns:p14="http://schemas.microsoft.com/office/powerpoint/2010/main" val="28160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Remaining lectures on Optimization</a:t>
            </a:r>
          </a:p>
          <a:p>
            <a:pPr lvl="1"/>
            <a:r>
              <a:rPr lang="en-US" dirty="0" smtClean="0"/>
              <a:t>Combinatorial Optimization</a:t>
            </a:r>
          </a:p>
          <a:p>
            <a:pPr lvl="1"/>
            <a:r>
              <a:rPr lang="en-US" dirty="0" smtClean="0"/>
              <a:t>Linear </a:t>
            </a:r>
            <a:r>
              <a:rPr lang="en-US" dirty="0" smtClean="0"/>
              <a:t>Programming</a:t>
            </a:r>
          </a:p>
          <a:p>
            <a:pPr lvl="1"/>
            <a:endParaRPr lang="en-US" dirty="0"/>
          </a:p>
          <a:p>
            <a:r>
              <a:rPr lang="en-US" dirty="0" smtClean="0"/>
              <a:t>Course Evaluatio</a:t>
            </a:r>
            <a:r>
              <a:rPr lang="en-US" dirty="0" smtClean="0"/>
              <a:t>n </a:t>
            </a:r>
          </a:p>
          <a:p>
            <a:pPr lvl="1"/>
            <a:r>
              <a:rPr lang="en-US" dirty="0" smtClean="0"/>
              <a:t>You will have received a link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Readings</a:t>
            </a:r>
          </a:p>
          <a:p>
            <a:pPr lvl="1"/>
            <a:r>
              <a:rPr lang="en-US" u="sng" dirty="0" smtClean="0"/>
              <a:t>Skim</a:t>
            </a:r>
            <a:r>
              <a:rPr lang="en-US" dirty="0" smtClean="0"/>
              <a:t> textbook chapters on Matching/Network Flow  (CLRS or KT)</a:t>
            </a:r>
          </a:p>
          <a:p>
            <a:pPr lvl="1"/>
            <a:r>
              <a:rPr lang="en-US" u="sng" dirty="0"/>
              <a:t>Skim</a:t>
            </a:r>
            <a:r>
              <a:rPr lang="en-US" dirty="0"/>
              <a:t> textbook chapters on </a:t>
            </a:r>
            <a:r>
              <a:rPr lang="en-US" dirty="0" smtClean="0"/>
              <a:t>Linear Programming</a:t>
            </a:r>
          </a:p>
          <a:p>
            <a:pPr lvl="2"/>
            <a:r>
              <a:rPr lang="en-US" dirty="0" err="1" smtClean="0"/>
              <a:t>DasGupta</a:t>
            </a:r>
            <a:r>
              <a:rPr lang="en-US" dirty="0" smtClean="0"/>
              <a:t>, Papadimitriou, and </a:t>
            </a:r>
            <a:r>
              <a:rPr lang="en-US" dirty="0" err="1" smtClean="0"/>
              <a:t>Vazarani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Last homework is due Thursday, March 11</a:t>
            </a:r>
          </a:p>
          <a:p>
            <a:pPr lvl="1"/>
            <a:r>
              <a:rPr lang="en-US" dirty="0" smtClean="0"/>
              <a:t>Notify instructor if any homework is going to be turned in after March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1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Flow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9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55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5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46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46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60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060700" y="4035426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908300" y="3276601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60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060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908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60700" y="2443164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05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05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05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05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96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96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6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296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310439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310439" y="4035426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310439" y="3276601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310439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310439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310439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310439" y="2443164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55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663113" y="3352801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019801" y="2443164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172201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019801" y="3505201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019801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601075" y="2443164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601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8601075" y="3581401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8601075" y="3656014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046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755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046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68988" y="3352801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7126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  Assignment of reviewers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73041"/>
            <a:ext cx="4050671" cy="2208275"/>
          </a:xfrm>
        </p:spPr>
        <p:txBody>
          <a:bodyPr>
            <a:noAutofit/>
          </a:bodyPr>
          <a:lstStyle/>
          <a:p>
            <a:r>
              <a:rPr lang="en-US" sz="2400" dirty="0"/>
              <a:t>A set of papers P</a:t>
            </a:r>
            <a:r>
              <a:rPr lang="en-US" sz="2400" baseline="-25000" dirty="0"/>
              <a:t>1</a:t>
            </a:r>
            <a:r>
              <a:rPr lang="en-US" sz="2400" dirty="0"/>
              <a:t>, . . ., </a:t>
            </a:r>
            <a:r>
              <a:rPr lang="en-US" sz="2400" dirty="0" err="1"/>
              <a:t>P</a:t>
            </a:r>
            <a:r>
              <a:rPr lang="en-US" sz="2400" baseline="-25000" dirty="0" err="1"/>
              <a:t>n</a:t>
            </a:r>
            <a:endParaRPr lang="en-US" sz="2400" baseline="-25000" dirty="0"/>
          </a:p>
          <a:p>
            <a:r>
              <a:rPr lang="en-US" sz="2400" dirty="0"/>
              <a:t>A set of reviewers R</a:t>
            </a:r>
            <a:r>
              <a:rPr lang="en-US" sz="2400" baseline="-25000" dirty="0"/>
              <a:t>1</a:t>
            </a:r>
            <a:r>
              <a:rPr lang="en-US" sz="2400" dirty="0"/>
              <a:t>, . . ., R</a:t>
            </a:r>
            <a:r>
              <a:rPr lang="en-US" sz="2400" baseline="-25000" dirty="0"/>
              <a:t>m</a:t>
            </a:r>
          </a:p>
          <a:p>
            <a:r>
              <a:rPr lang="en-US" sz="2400" dirty="0"/>
              <a:t>Paper P</a:t>
            </a:r>
            <a:r>
              <a:rPr lang="en-US" sz="2400" baseline="-25000" dirty="0"/>
              <a:t>i</a:t>
            </a:r>
            <a:r>
              <a:rPr lang="en-US" sz="2400" dirty="0"/>
              <a:t> requires A</a:t>
            </a:r>
            <a:r>
              <a:rPr lang="en-US" sz="2400" baseline="-25000" dirty="0"/>
              <a:t>i</a:t>
            </a:r>
            <a:r>
              <a:rPr lang="en-US" sz="2400" dirty="0"/>
              <a:t> reviewers</a:t>
            </a:r>
          </a:p>
          <a:p>
            <a:r>
              <a:rPr lang="en-US" sz="2400" dirty="0"/>
              <a:t>Reviewer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n-US" sz="2400" dirty="0"/>
              <a:t> can review </a:t>
            </a:r>
            <a:r>
              <a:rPr lang="en-US" sz="2400" dirty="0" err="1"/>
              <a:t>B</a:t>
            </a:r>
            <a:r>
              <a:rPr lang="en-US" sz="2400" baseline="-25000" dirty="0" err="1"/>
              <a:t>j</a:t>
            </a:r>
            <a:r>
              <a:rPr lang="en-US" sz="2400" dirty="0"/>
              <a:t> papers</a:t>
            </a:r>
          </a:p>
          <a:p>
            <a:r>
              <a:rPr lang="en-US" sz="2400" dirty="0"/>
              <a:t>For each reviewer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n-US" sz="2400" dirty="0"/>
              <a:t>, there is a list of paper L</a:t>
            </a:r>
            <a:r>
              <a:rPr lang="en-US" sz="2400" baseline="-25000" dirty="0"/>
              <a:t>j1</a:t>
            </a:r>
            <a:r>
              <a:rPr lang="en-US" sz="2400" dirty="0"/>
              <a:t>, . . ., </a:t>
            </a:r>
            <a:r>
              <a:rPr lang="en-US" sz="2400" dirty="0" err="1"/>
              <a:t>L</a:t>
            </a:r>
            <a:r>
              <a:rPr lang="en-US" sz="2400" baseline="-25000" dirty="0" err="1"/>
              <a:t>jk</a:t>
            </a:r>
            <a:r>
              <a:rPr lang="en-US" sz="2400" dirty="0"/>
              <a:t> that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n-US" sz="2400" dirty="0"/>
              <a:t> is qualified to review</a:t>
            </a: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8639" y="1690688"/>
            <a:ext cx="379413" cy="3794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6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42013" y="5980020"/>
            <a:ext cx="379413" cy="3794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t</a:t>
            </a:r>
            <a:endParaRPr lang="en-US" altLang="en-US" dirty="0"/>
          </a:p>
        </p:txBody>
      </p:sp>
      <p:sp>
        <p:nvSpPr>
          <p:cNvPr id="7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36937" y="3108794"/>
            <a:ext cx="379413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R</a:t>
            </a:r>
            <a:r>
              <a:rPr lang="en-US" altLang="en-US" baseline="-25000" dirty="0" smtClean="0"/>
              <a:t>1</a:t>
            </a:r>
            <a:endParaRPr lang="en-US" altLang="en-US" baseline="-25000" dirty="0"/>
          </a:p>
        </p:txBody>
      </p:sp>
      <p:sp>
        <p:nvSpPr>
          <p:cNvPr id="8" name="Oval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51375" y="3108794"/>
            <a:ext cx="379412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R</a:t>
            </a:r>
            <a:r>
              <a:rPr lang="en-US" altLang="en-US" baseline="-25000" dirty="0" smtClean="0"/>
              <a:t>2</a:t>
            </a:r>
            <a:endParaRPr lang="en-US" altLang="en-US" baseline="-25000" dirty="0"/>
          </a:p>
        </p:txBody>
      </p:sp>
      <p:sp>
        <p:nvSpPr>
          <p:cNvPr id="9" name="Oval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42012" y="3108794"/>
            <a:ext cx="379413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R</a:t>
            </a:r>
            <a:r>
              <a:rPr lang="en-US" altLang="en-US" baseline="-25000" dirty="0" smtClean="0"/>
              <a:t>3</a:t>
            </a:r>
            <a:endParaRPr lang="en-US" altLang="en-US" baseline="-25000" dirty="0"/>
          </a:p>
        </p:txBody>
      </p:sp>
      <p:sp>
        <p:nvSpPr>
          <p:cNvPr id="10" name="Oval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6450" y="3108794"/>
            <a:ext cx="379412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R</a:t>
            </a:r>
            <a:r>
              <a:rPr lang="en-US" altLang="en-US" baseline="-25000" dirty="0" smtClean="0"/>
              <a:t>4</a:t>
            </a:r>
            <a:endParaRPr lang="en-US" altLang="en-US" baseline="-25000" dirty="0"/>
          </a:p>
        </p:txBody>
      </p:sp>
      <p:sp>
        <p:nvSpPr>
          <p:cNvPr id="11" name="Oval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845500" y="3032594"/>
            <a:ext cx="379412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R</a:t>
            </a:r>
            <a:r>
              <a:rPr lang="en-US" altLang="en-US" baseline="-25000" dirty="0" smtClean="0"/>
              <a:t>5</a:t>
            </a:r>
            <a:endParaRPr lang="en-US" altLang="en-US" baseline="-25000" dirty="0"/>
          </a:p>
        </p:txBody>
      </p:sp>
      <p:sp>
        <p:nvSpPr>
          <p:cNvPr id="12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36937" y="4446689"/>
            <a:ext cx="379413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</a:t>
            </a:r>
            <a:r>
              <a:rPr lang="en-US" altLang="en-US" baseline="-25000" dirty="0" smtClean="0"/>
              <a:t>1</a:t>
            </a:r>
            <a:endParaRPr lang="en-US" altLang="en-US" baseline="-25000" dirty="0"/>
          </a:p>
        </p:txBody>
      </p:sp>
      <p:sp>
        <p:nvSpPr>
          <p:cNvPr id="13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51375" y="4446689"/>
            <a:ext cx="379412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</a:t>
            </a:r>
            <a:r>
              <a:rPr lang="en-US" altLang="en-US" baseline="-25000" dirty="0" smtClean="0"/>
              <a:t>2</a:t>
            </a:r>
            <a:endParaRPr lang="en-US" altLang="en-US" baseline="-25000" dirty="0"/>
          </a:p>
        </p:txBody>
      </p:sp>
      <p:sp>
        <p:nvSpPr>
          <p:cNvPr id="14" name="Oval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42012" y="4446689"/>
            <a:ext cx="379413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</a:t>
            </a:r>
            <a:r>
              <a:rPr lang="en-US" altLang="en-US" baseline="-25000" dirty="0" smtClean="0"/>
              <a:t>3</a:t>
            </a:r>
            <a:endParaRPr lang="en-US" altLang="en-US" baseline="-25000" dirty="0"/>
          </a:p>
        </p:txBody>
      </p:sp>
      <p:sp>
        <p:nvSpPr>
          <p:cNvPr id="15" name="Oval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556450" y="4446689"/>
            <a:ext cx="379412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</a:t>
            </a:r>
            <a:r>
              <a:rPr lang="en-US" altLang="en-US" baseline="-25000" dirty="0" smtClean="0"/>
              <a:t>4</a:t>
            </a:r>
            <a:endParaRPr lang="en-US" altLang="en-US" baseline="-25000" dirty="0"/>
          </a:p>
        </p:txBody>
      </p:sp>
      <p:sp>
        <p:nvSpPr>
          <p:cNvPr id="16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45500" y="4370489"/>
            <a:ext cx="379412" cy="379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P</a:t>
            </a:r>
            <a:r>
              <a:rPr lang="en-US" altLang="en-US" baseline="-25000" dirty="0" smtClean="0"/>
              <a:t>5</a:t>
            </a:r>
            <a:endParaRPr lang="en-US" altLang="en-US" baseline="-25000" dirty="0"/>
          </a:p>
        </p:txBody>
      </p:sp>
      <p:cxnSp>
        <p:nvCxnSpPr>
          <p:cNvPr id="17" name="Straight Arrow Connector 16"/>
          <p:cNvCxnSpPr>
            <a:stCxn id="5" idx="3"/>
            <a:endCxn id="7" idx="7"/>
          </p:cNvCxnSpPr>
          <p:nvPr/>
        </p:nvCxnSpPr>
        <p:spPr>
          <a:xfrm flipH="1">
            <a:off x="6160786" y="2014536"/>
            <a:ext cx="2173417" cy="1149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7"/>
          </p:cNvCxnSpPr>
          <p:nvPr/>
        </p:nvCxnSpPr>
        <p:spPr>
          <a:xfrm flipH="1">
            <a:off x="7375223" y="2014536"/>
            <a:ext cx="958980" cy="1149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9" idx="0"/>
          </p:cNvCxnSpPr>
          <p:nvPr/>
        </p:nvCxnSpPr>
        <p:spPr>
          <a:xfrm>
            <a:off x="8468346" y="2070100"/>
            <a:ext cx="63373" cy="1038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5"/>
            <a:endCxn id="10" idx="1"/>
          </p:cNvCxnSpPr>
          <p:nvPr/>
        </p:nvCxnSpPr>
        <p:spPr>
          <a:xfrm>
            <a:off x="8602488" y="2014536"/>
            <a:ext cx="1009526" cy="1149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5"/>
            <a:endCxn id="11" idx="1"/>
          </p:cNvCxnSpPr>
          <p:nvPr/>
        </p:nvCxnSpPr>
        <p:spPr>
          <a:xfrm>
            <a:off x="8602488" y="2014536"/>
            <a:ext cx="2298576" cy="1073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12" idx="0"/>
          </p:cNvCxnSpPr>
          <p:nvPr/>
        </p:nvCxnSpPr>
        <p:spPr>
          <a:xfrm>
            <a:off x="6026644" y="3488207"/>
            <a:ext cx="0" cy="958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5"/>
            <a:endCxn id="13" idx="0"/>
          </p:cNvCxnSpPr>
          <p:nvPr/>
        </p:nvCxnSpPr>
        <p:spPr>
          <a:xfrm>
            <a:off x="6160786" y="3432643"/>
            <a:ext cx="1080295" cy="1014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4"/>
          </p:cNvCxnSpPr>
          <p:nvPr/>
        </p:nvCxnSpPr>
        <p:spPr>
          <a:xfrm>
            <a:off x="7241081" y="3488207"/>
            <a:ext cx="10319" cy="882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4"/>
          </p:cNvCxnSpPr>
          <p:nvPr/>
        </p:nvCxnSpPr>
        <p:spPr>
          <a:xfrm flipH="1">
            <a:off x="6224159" y="3488207"/>
            <a:ext cx="1016922" cy="958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5"/>
            <a:endCxn id="15" idx="1"/>
          </p:cNvCxnSpPr>
          <p:nvPr/>
        </p:nvCxnSpPr>
        <p:spPr>
          <a:xfrm>
            <a:off x="7375223" y="3432643"/>
            <a:ext cx="2236791" cy="10696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531719" y="3543770"/>
            <a:ext cx="0" cy="826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4"/>
            <a:endCxn id="13" idx="7"/>
          </p:cNvCxnSpPr>
          <p:nvPr/>
        </p:nvCxnSpPr>
        <p:spPr>
          <a:xfrm flipH="1">
            <a:off x="7375223" y="3488207"/>
            <a:ext cx="1156496" cy="1014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5" idx="1"/>
          </p:cNvCxnSpPr>
          <p:nvPr/>
        </p:nvCxnSpPr>
        <p:spPr>
          <a:xfrm>
            <a:off x="8721425" y="3488206"/>
            <a:ext cx="890589" cy="10140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5" idx="0"/>
          </p:cNvCxnSpPr>
          <p:nvPr/>
        </p:nvCxnSpPr>
        <p:spPr>
          <a:xfrm flipH="1">
            <a:off x="9746156" y="3558142"/>
            <a:ext cx="19049" cy="8885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4"/>
            <a:endCxn id="13" idx="7"/>
          </p:cNvCxnSpPr>
          <p:nvPr/>
        </p:nvCxnSpPr>
        <p:spPr>
          <a:xfrm flipH="1">
            <a:off x="7375223" y="3488207"/>
            <a:ext cx="2370933" cy="1014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4"/>
            <a:endCxn id="16" idx="1"/>
          </p:cNvCxnSpPr>
          <p:nvPr/>
        </p:nvCxnSpPr>
        <p:spPr>
          <a:xfrm>
            <a:off x="9746156" y="3488207"/>
            <a:ext cx="1154908" cy="937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4"/>
            <a:endCxn id="16" idx="0"/>
          </p:cNvCxnSpPr>
          <p:nvPr/>
        </p:nvCxnSpPr>
        <p:spPr>
          <a:xfrm>
            <a:off x="11035206" y="3412007"/>
            <a:ext cx="0" cy="958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" idx="4"/>
            <a:endCxn id="15" idx="0"/>
          </p:cNvCxnSpPr>
          <p:nvPr/>
        </p:nvCxnSpPr>
        <p:spPr>
          <a:xfrm flipH="1">
            <a:off x="9746156" y="3412007"/>
            <a:ext cx="1289050" cy="10346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1" idx="4"/>
          </p:cNvCxnSpPr>
          <p:nvPr/>
        </p:nvCxnSpPr>
        <p:spPr>
          <a:xfrm flipH="1">
            <a:off x="8626572" y="3412007"/>
            <a:ext cx="2408634" cy="958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5"/>
            <a:endCxn id="6" idx="1"/>
          </p:cNvCxnSpPr>
          <p:nvPr/>
        </p:nvCxnSpPr>
        <p:spPr>
          <a:xfrm>
            <a:off x="6160786" y="4770538"/>
            <a:ext cx="2236791" cy="1265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4"/>
            <a:endCxn id="6" idx="1"/>
          </p:cNvCxnSpPr>
          <p:nvPr/>
        </p:nvCxnSpPr>
        <p:spPr>
          <a:xfrm>
            <a:off x="7241081" y="4826102"/>
            <a:ext cx="1156496" cy="1209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4" idx="4"/>
            <a:endCxn id="6" idx="0"/>
          </p:cNvCxnSpPr>
          <p:nvPr/>
        </p:nvCxnSpPr>
        <p:spPr>
          <a:xfrm>
            <a:off x="8531719" y="4826102"/>
            <a:ext cx="1" cy="11539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5" idx="4"/>
            <a:endCxn id="6" idx="7"/>
          </p:cNvCxnSpPr>
          <p:nvPr/>
        </p:nvCxnSpPr>
        <p:spPr>
          <a:xfrm flipH="1">
            <a:off x="8665862" y="4826102"/>
            <a:ext cx="1080294" cy="1209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" idx="7"/>
          </p:cNvCxnSpPr>
          <p:nvPr/>
        </p:nvCxnSpPr>
        <p:spPr>
          <a:xfrm flipH="1">
            <a:off x="8665862" y="4770538"/>
            <a:ext cx="2179638" cy="1265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36741" y="229160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566518" y="23169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8190538" y="233500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9027122" y="233500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9897816" y="226967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6774665" y="521839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7566518" y="493264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76156" y="495038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9007878" y="503336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831724" y="524617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021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55571" y="1228408"/>
            <a:ext cx="5384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Separate foreground from background</a:t>
            </a:r>
          </a:p>
        </p:txBody>
      </p:sp>
      <p:pic>
        <p:nvPicPr>
          <p:cNvPr id="5124" name="Picture 6" descr="lion-bi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174" y="2049939"/>
            <a:ext cx="3612740" cy="2229560"/>
          </a:xfr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91421" y="2353152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12283" y="2353152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91421" y="4175602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812283" y="4175602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68971" y="144351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0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633146" y="508524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294633" y="2429352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294633" y="4251802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294633" y="4402615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294633" y="2581752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067621" y="2657952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0039296" y="2657952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9888483" y="2657952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18433" y="2657952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397571" y="1746727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473771" y="1594327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473771" y="1746727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473771" y="1670527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218433" y="4478815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294633" y="2657952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0039296" y="2581752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0115496" y="4402615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799708" y="3491390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86621" y="1594327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29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977258" y="2505552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30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447033" y="2049940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8604" y="4503023"/>
            <a:ext cx="4161632" cy="22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9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MinCost</a:t>
            </a:r>
            <a:r>
              <a:rPr lang="en-US" dirty="0" smtClean="0"/>
              <a:t> Network Flow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Directed graph with source and sink</a:t>
            </a:r>
          </a:p>
          <a:p>
            <a:r>
              <a:rPr lang="en-US" dirty="0" smtClean="0"/>
              <a:t>Each edge has a capacity c(e) and a cost d(e)</a:t>
            </a:r>
          </a:p>
          <a:p>
            <a:r>
              <a:rPr lang="en-US" dirty="0" smtClean="0"/>
              <a:t>A total flow value K is specified</a:t>
            </a:r>
          </a:p>
          <a:p>
            <a:r>
              <a:rPr lang="en-US" dirty="0" smtClean="0"/>
              <a:t>Find a flow function f(e) on the edges such that</a:t>
            </a:r>
          </a:p>
          <a:p>
            <a:pPr lvl="1"/>
            <a:r>
              <a:rPr lang="en-US" dirty="0" smtClean="0"/>
              <a:t>0 ≤ f(e) ≤ c(e)</a:t>
            </a:r>
          </a:p>
          <a:p>
            <a:pPr lvl="1"/>
            <a:r>
              <a:rPr lang="en-US" dirty="0" smtClean="0"/>
              <a:t>Sum of the flows leaving the source is K</a:t>
            </a:r>
          </a:p>
          <a:p>
            <a:pPr lvl="1"/>
            <a:r>
              <a:rPr lang="en-US" dirty="0" smtClean="0"/>
              <a:t>Flow is conserved at the vertices</a:t>
            </a:r>
          </a:p>
          <a:p>
            <a:pPr lvl="1"/>
            <a:r>
              <a:rPr lang="en-US" dirty="0" smtClean="0"/>
              <a:t>The cost of the flow, </a:t>
            </a:r>
            <a:r>
              <a:rPr lang="en-US" sz="3600" dirty="0" smtClean="0">
                <a:sym typeface="Symbol" panose="05050102010706020507" pitchFamily="18" charset="2"/>
              </a:rPr>
              <a:t></a:t>
            </a:r>
            <a:r>
              <a:rPr lang="en-US" baseline="-25000" dirty="0" smtClean="0">
                <a:sym typeface="Symbol" panose="05050102010706020507" pitchFamily="18" charset="2"/>
              </a:rPr>
              <a:t>e</a:t>
            </a:r>
            <a:r>
              <a:rPr lang="en-US" dirty="0" smtClean="0">
                <a:sym typeface="Symbol" panose="05050102010706020507" pitchFamily="18" charset="2"/>
              </a:rPr>
              <a:t> f(e)d(e), </a:t>
            </a:r>
            <a:r>
              <a:rPr lang="en-US" dirty="0"/>
              <a:t>is minimized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10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min cost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problems – taking cost into account</a:t>
            </a:r>
          </a:p>
          <a:p>
            <a:pPr lvl="1"/>
            <a:r>
              <a:rPr lang="en-US" dirty="0" smtClean="0"/>
              <a:t>An oil company is charged for using pipeline</a:t>
            </a:r>
          </a:p>
          <a:p>
            <a:r>
              <a:rPr lang="en-US" dirty="0" smtClean="0"/>
              <a:t>Allocation problems</a:t>
            </a:r>
          </a:p>
          <a:p>
            <a:pPr lvl="1"/>
            <a:r>
              <a:rPr lang="en-US" dirty="0" smtClean="0"/>
              <a:t>Account for costs and profits</a:t>
            </a:r>
          </a:p>
          <a:p>
            <a:pPr lvl="2"/>
            <a:r>
              <a:rPr lang="en-US" dirty="0" smtClean="0"/>
              <a:t>Showing internet ads </a:t>
            </a:r>
          </a:p>
          <a:p>
            <a:pPr lvl="3"/>
            <a:r>
              <a:rPr lang="en-US" dirty="0" smtClean="0"/>
              <a:t>Certain number of ads of different types are available to show</a:t>
            </a:r>
          </a:p>
          <a:p>
            <a:pPr lvl="3"/>
            <a:r>
              <a:rPr lang="en-US" smtClean="0"/>
              <a:t>Ads </a:t>
            </a:r>
            <a:r>
              <a:rPr lang="en-US" dirty="0" smtClean="0"/>
              <a:t>are required to reach certain demographics</a:t>
            </a:r>
          </a:p>
          <a:p>
            <a:pPr lvl="3"/>
            <a:r>
              <a:rPr lang="en-US" dirty="0" smtClean="0"/>
              <a:t>Different profits associated with different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4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Mincost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4" name="Oval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4817" y="3545422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2193" y="4926352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85593" y="3545422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5593" y="2177554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8531" y="4979169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1931" y="3598239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1931" y="2230371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869" y="3609003"/>
            <a:ext cx="304800" cy="3032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" name="Straight Arrow Connector 12"/>
          <p:cNvCxnSpPr>
            <a:stCxn id="4" idx="6"/>
            <a:endCxn id="6" idx="2"/>
          </p:cNvCxnSpPr>
          <p:nvPr/>
        </p:nvCxnSpPr>
        <p:spPr>
          <a:xfrm>
            <a:off x="1919617" y="3697028"/>
            <a:ext cx="12659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7"/>
            <a:endCxn id="7" idx="3"/>
          </p:cNvCxnSpPr>
          <p:nvPr/>
        </p:nvCxnSpPr>
        <p:spPr>
          <a:xfrm flipV="1">
            <a:off x="1874980" y="2436362"/>
            <a:ext cx="1355250" cy="1153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5" idx="1"/>
          </p:cNvCxnSpPr>
          <p:nvPr/>
        </p:nvCxnSpPr>
        <p:spPr>
          <a:xfrm>
            <a:off x="1874980" y="3804230"/>
            <a:ext cx="1361850" cy="1166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3490393" y="2329160"/>
            <a:ext cx="1531538" cy="52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9" idx="1"/>
          </p:cNvCxnSpPr>
          <p:nvPr/>
        </p:nvCxnSpPr>
        <p:spPr>
          <a:xfrm>
            <a:off x="3337993" y="2480766"/>
            <a:ext cx="1728575" cy="1161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7"/>
            <a:endCxn id="10" idx="3"/>
          </p:cNvCxnSpPr>
          <p:nvPr/>
        </p:nvCxnSpPr>
        <p:spPr>
          <a:xfrm flipV="1">
            <a:off x="3445756" y="2489179"/>
            <a:ext cx="1620812" cy="11006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6"/>
            <a:endCxn id="9" idx="2"/>
          </p:cNvCxnSpPr>
          <p:nvPr/>
        </p:nvCxnSpPr>
        <p:spPr>
          <a:xfrm>
            <a:off x="3490393" y="3697028"/>
            <a:ext cx="1531538" cy="52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5"/>
            <a:endCxn id="8" idx="1"/>
          </p:cNvCxnSpPr>
          <p:nvPr/>
        </p:nvCxnSpPr>
        <p:spPr>
          <a:xfrm>
            <a:off x="3445756" y="3804230"/>
            <a:ext cx="1627412" cy="12193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6"/>
            <a:endCxn id="8" idx="2"/>
          </p:cNvCxnSpPr>
          <p:nvPr/>
        </p:nvCxnSpPr>
        <p:spPr>
          <a:xfrm>
            <a:off x="3496993" y="5077958"/>
            <a:ext cx="1531538" cy="52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5"/>
            <a:endCxn id="11" idx="1"/>
          </p:cNvCxnSpPr>
          <p:nvPr/>
        </p:nvCxnSpPr>
        <p:spPr>
          <a:xfrm>
            <a:off x="5282094" y="2489179"/>
            <a:ext cx="1468412" cy="1164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1" idx="2"/>
          </p:cNvCxnSpPr>
          <p:nvPr/>
        </p:nvCxnSpPr>
        <p:spPr>
          <a:xfrm>
            <a:off x="5326731" y="3749845"/>
            <a:ext cx="1379138" cy="10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7"/>
            <a:endCxn id="11" idx="3"/>
          </p:cNvCxnSpPr>
          <p:nvPr/>
        </p:nvCxnSpPr>
        <p:spPr>
          <a:xfrm flipV="1">
            <a:off x="5288694" y="3867811"/>
            <a:ext cx="1461812" cy="1155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7"/>
            <a:endCxn id="9" idx="3"/>
          </p:cNvCxnSpPr>
          <p:nvPr/>
        </p:nvCxnSpPr>
        <p:spPr>
          <a:xfrm flipV="1">
            <a:off x="3452356" y="3857047"/>
            <a:ext cx="1614212" cy="1113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96966" y="252139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61669" y="199288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96993" y="300069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98740" y="250052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3:3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45756" y="3947566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15526" y="3424337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7869" y="3409367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4:4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855389" y="444569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03858" y="515435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96993" y="438749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71383" y="4261026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00584" y="338051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4:2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16440" y="267017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336611" y="322223"/>
            <a:ext cx="155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K = 7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34974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err="1" smtClean="0"/>
              <a:t>MinCost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30" y="1825625"/>
            <a:ext cx="7751248" cy="4351338"/>
          </a:xfrm>
        </p:spPr>
        <p:txBody>
          <a:bodyPr/>
          <a:lstStyle/>
          <a:p>
            <a:r>
              <a:rPr lang="en-US" dirty="0" smtClean="0"/>
              <a:t>Circulation – a flow problem with no source or sink</a:t>
            </a:r>
          </a:p>
          <a:p>
            <a:pPr lvl="1"/>
            <a:r>
              <a:rPr lang="en-US" dirty="0" smtClean="0"/>
              <a:t>Add an edge from t to s with capacity K</a:t>
            </a:r>
          </a:p>
          <a:p>
            <a:pPr lvl="1"/>
            <a:endParaRPr lang="en-US" dirty="0"/>
          </a:p>
          <a:p>
            <a:r>
              <a:rPr lang="en-US" dirty="0" smtClean="0"/>
              <a:t>Find a flow of size K (K units leaving s)</a:t>
            </a:r>
          </a:p>
          <a:p>
            <a:r>
              <a:rPr lang="en-US" altLang="en-US" dirty="0" smtClean="0"/>
              <a:t>Build residual graph G</a:t>
            </a:r>
            <a:r>
              <a:rPr lang="en-US" altLang="en-US" baseline="-25000" dirty="0" smtClean="0"/>
              <a:t>R </a:t>
            </a:r>
            <a:r>
              <a:rPr lang="en-US" altLang="en-US" dirty="0" smtClean="0"/>
              <a:t> (except for (</a:t>
            </a:r>
            <a:r>
              <a:rPr lang="en-US" altLang="en-US" dirty="0" err="1" smtClean="0"/>
              <a:t>t,s</a:t>
            </a:r>
            <a:r>
              <a:rPr lang="en-US" altLang="en-US" dirty="0" smtClean="0"/>
              <a:t>) )</a:t>
            </a:r>
            <a:endParaRPr lang="en-US" altLang="en-US" baseline="-25000" dirty="0"/>
          </a:p>
          <a:p>
            <a:pPr lvl="1"/>
            <a:r>
              <a:rPr lang="en-US" altLang="en-US" dirty="0"/>
              <a:t>G: edge e from u to v with capacity </a:t>
            </a:r>
            <a:r>
              <a:rPr lang="en-US" altLang="en-US" dirty="0" smtClean="0"/>
              <a:t>c, cost d, and flow </a:t>
            </a:r>
            <a:r>
              <a:rPr lang="en-US" altLang="en-US" dirty="0"/>
              <a:t>f</a:t>
            </a:r>
          </a:p>
          <a:p>
            <a:pPr lvl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</a:t>
            </a:r>
            <a:r>
              <a:rPr lang="en-US" altLang="en-US" dirty="0" smtClean="0"/>
              <a:t>f, cost d</a:t>
            </a:r>
            <a:endParaRPr lang="en-US" altLang="en-US" dirty="0"/>
          </a:p>
          <a:p>
            <a:pPr lvl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</a:t>
            </a:r>
            <a:r>
              <a:rPr lang="en-US" altLang="en-US" dirty="0" smtClean="0"/>
              <a:t>f, cost -d</a:t>
            </a:r>
            <a:endParaRPr lang="en-US" altLang="en-US" dirty="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54166" y="1629870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11129" y="2768108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048016" y="2768108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54166" y="3982545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314342" y="193308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314342" y="3071321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681178" y="2009283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833578" y="1933083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9833578" y="3071321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04047" y="1962943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/>
              <a:t>40:3</a:t>
            </a:r>
            <a:endParaRPr lang="en-US" altLang="en-US" sz="1800" b="1" dirty="0"/>
          </a:p>
        </p:txBody>
      </p:sp>
      <p:sp>
        <p:nvSpPr>
          <p:cNvPr id="1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287604" y="3603133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/>
              <a:t>40: 1</a:t>
            </a:r>
            <a:endParaRPr lang="en-US" altLang="en-US" sz="1800" b="1" dirty="0"/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681179" y="2691908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/>
              <a:t>10:1</a:t>
            </a:r>
            <a:endParaRPr lang="en-US" altLang="en-US" sz="1800" b="1" dirty="0"/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287604" y="2009283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/>
              <a:t>10:3</a:t>
            </a:r>
            <a:endParaRPr lang="en-US" altLang="en-US" sz="1800" b="1" dirty="0"/>
          </a:p>
        </p:txBody>
      </p:sp>
      <p:sp>
        <p:nvSpPr>
          <p:cNvPr id="1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27410" y="3488089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/>
              <a:t>10:2</a:t>
            </a:r>
            <a:endParaRPr lang="en-US" altLang="en-US" sz="1800" b="1" dirty="0"/>
          </a:p>
        </p:txBody>
      </p:sp>
      <p:sp>
        <p:nvSpPr>
          <p:cNvPr id="18" name="Freeform 17"/>
          <p:cNvSpPr/>
          <p:nvPr/>
        </p:nvSpPr>
        <p:spPr>
          <a:xfrm>
            <a:off x="8175279" y="698370"/>
            <a:ext cx="3051018" cy="2062937"/>
          </a:xfrm>
          <a:custGeom>
            <a:avLst/>
            <a:gdLst>
              <a:gd name="connsiteX0" fmla="*/ 3051018 w 3051018"/>
              <a:gd name="connsiteY0" fmla="*/ 2062937 h 2062937"/>
              <a:gd name="connsiteX1" fmla="*/ 2598345 w 3051018"/>
              <a:gd name="connsiteY1" fmla="*/ 351832 h 2062937"/>
              <a:gd name="connsiteX2" fmla="*/ 588475 w 3051018"/>
              <a:gd name="connsiteY2" fmla="*/ 143602 h 2062937"/>
              <a:gd name="connsiteX3" fmla="*/ 0 w 3051018"/>
              <a:gd name="connsiteY3" fmla="*/ 2053883 h 206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18" h="2062937">
                <a:moveTo>
                  <a:pt x="3051018" y="2062937"/>
                </a:moveTo>
                <a:cubicBezTo>
                  <a:pt x="3029893" y="1367329"/>
                  <a:pt x="3008769" y="671721"/>
                  <a:pt x="2598345" y="351832"/>
                </a:cubicBezTo>
                <a:cubicBezTo>
                  <a:pt x="2187921" y="31943"/>
                  <a:pt x="1021532" y="-140073"/>
                  <a:pt x="588475" y="143602"/>
                </a:cubicBezTo>
                <a:cubicBezTo>
                  <a:pt x="155418" y="427277"/>
                  <a:pt x="77709" y="1240580"/>
                  <a:pt x="0" y="205388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08191" y="26449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/>
              <a:t>25:0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0182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Mincost</a:t>
            </a:r>
            <a:r>
              <a:rPr lang="en-US" dirty="0" smtClean="0"/>
              <a:t> flow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0175"/>
            <a:ext cx="10515600" cy="2134928"/>
          </a:xfrm>
        </p:spPr>
        <p:txBody>
          <a:bodyPr/>
          <a:lstStyle/>
          <a:p>
            <a:r>
              <a:rPr lang="en-US" dirty="0" smtClean="0"/>
              <a:t>Adding flow along a cycle preserves the conservation of flow</a:t>
            </a:r>
          </a:p>
          <a:p>
            <a:r>
              <a:rPr lang="en-US" dirty="0" smtClean="0"/>
              <a:t>With negative cost cycles the cost keeps decreasing</a:t>
            </a:r>
          </a:p>
          <a:p>
            <a:r>
              <a:rPr lang="en-US" dirty="0" smtClean="0"/>
              <a:t>We could prove that when this stops, it has an optimal solution</a:t>
            </a:r>
          </a:p>
          <a:p>
            <a:r>
              <a:rPr lang="en-US" dirty="0" smtClean="0"/>
              <a:t>Basic algorithm needs serious engineering to make it practical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8267" y="1545439"/>
            <a:ext cx="8495892" cy="212365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</a:t>
            </a:r>
            <a:r>
              <a:rPr lang="en-US" altLang="en-US" sz="2400" dirty="0" smtClean="0"/>
              <a:t>negative cost cycle C in </a:t>
            </a:r>
            <a:r>
              <a:rPr lang="en-US" altLang="en-US" sz="2400" dirty="0"/>
              <a:t>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</a:t>
            </a:r>
            <a:r>
              <a:rPr lang="en-US" altLang="en-US" sz="2400" dirty="0" smtClean="0"/>
              <a:t>along C </a:t>
            </a:r>
            <a:r>
              <a:rPr lang="en-US" altLang="en-US" sz="2400" dirty="0"/>
              <a:t>in G</a:t>
            </a:r>
          </a:p>
        </p:txBody>
      </p:sp>
    </p:spTree>
    <p:extLst>
      <p:ext uri="{BB962C8B-B14F-4D97-AF65-F5344CB8AC3E}">
        <p14:creationId xmlns:p14="http://schemas.microsoft.com/office/powerpoint/2010/main" val="136038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a problem by expressing it as minimizing or maximizing a real valued function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Page layout</a:t>
            </a:r>
          </a:p>
          <a:p>
            <a:pPr lvl="1"/>
            <a:r>
              <a:rPr lang="en-US" dirty="0" smtClean="0"/>
              <a:t>Allocation of </a:t>
            </a:r>
            <a:r>
              <a:rPr lang="en-US" dirty="0" smtClean="0"/>
              <a:t>industrial materials </a:t>
            </a:r>
            <a:r>
              <a:rPr lang="en-US" dirty="0" smtClean="0"/>
              <a:t>for a five year plan</a:t>
            </a:r>
          </a:p>
          <a:p>
            <a:pPr lvl="1"/>
            <a:r>
              <a:rPr lang="en-US" dirty="0" smtClean="0"/>
              <a:t>Placement of on-line ads</a:t>
            </a:r>
          </a:p>
          <a:p>
            <a:pPr lvl="1"/>
            <a:r>
              <a:rPr lang="en-US" dirty="0" smtClean="0"/>
              <a:t>Pricing of airline seats</a:t>
            </a:r>
          </a:p>
        </p:txBody>
      </p:sp>
    </p:spTree>
    <p:extLst>
      <p:ext uri="{BB962C8B-B14F-4D97-AF65-F5344CB8AC3E}">
        <p14:creationId xmlns:p14="http://schemas.microsoft.com/office/powerpoint/2010/main" val="401516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183170" cy="4351338"/>
          </a:xfrm>
        </p:spPr>
        <p:txBody>
          <a:bodyPr/>
          <a:lstStyle/>
          <a:p>
            <a:r>
              <a:rPr lang="en-US" dirty="0" smtClean="0"/>
              <a:t>Local improvement algorithms</a:t>
            </a:r>
          </a:p>
          <a:p>
            <a:pPr lvl="1"/>
            <a:r>
              <a:rPr lang="en-US" dirty="0" smtClean="0"/>
              <a:t>Iteratively improve solution until a local maximum (or minimum) is reached</a:t>
            </a:r>
          </a:p>
          <a:p>
            <a:pPr lvl="1"/>
            <a:r>
              <a:rPr lang="en-US" dirty="0" smtClean="0"/>
              <a:t>Prove that the maximum is a global maximum</a:t>
            </a:r>
          </a:p>
          <a:p>
            <a:pPr lvl="1"/>
            <a:endParaRPr lang="en-US" dirty="0"/>
          </a:p>
          <a:p>
            <a:r>
              <a:rPr lang="en-US" dirty="0" smtClean="0"/>
              <a:t>Duality</a:t>
            </a:r>
          </a:p>
          <a:p>
            <a:pPr lvl="1"/>
            <a:r>
              <a:rPr lang="en-US" dirty="0" smtClean="0"/>
              <a:t>Pairs of problems that bound solutions  </a:t>
            </a:r>
          </a:p>
          <a:p>
            <a:pPr lvl="1"/>
            <a:r>
              <a:rPr lang="en-US" dirty="0" smtClean="0"/>
              <a:t>Finding the maximum for one problem finds the minimum for another problem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https://upload.wikimedia.org/wikipedia/commons/thumb/6/6e/Grafico_3d_x2%2Bxy%2By2.png/300px-Grafico_3d_x2%2Bxy%2By2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99" y="152117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5400000">
            <a:off x="8757189" y="3411318"/>
            <a:ext cx="511162" cy="8676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>
            <a:off x="9006186" y="2608721"/>
            <a:ext cx="1362" cy="8794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5400000" flipH="1">
            <a:off x="8720256" y="2875592"/>
            <a:ext cx="560850" cy="867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 flipH="1">
            <a:off x="8237502" y="3402833"/>
            <a:ext cx="1515112" cy="854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>
            <a:off x="9016974" y="3667239"/>
            <a:ext cx="16335" cy="8546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5400000">
            <a:off x="8488779" y="3681533"/>
            <a:ext cx="1037300" cy="8546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 flipH="1">
            <a:off x="8751625" y="3435140"/>
            <a:ext cx="510482" cy="8546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5400000">
            <a:off x="8744878" y="3938757"/>
            <a:ext cx="510482" cy="867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16468" y="4590407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8518718" y="3008593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18718" y="4062228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3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9395878" y="4590407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9398128" y="3008593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9398128" y="3551746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4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9398128" y="4062228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Line 2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>
            <a:off x="8986891" y="3154715"/>
            <a:ext cx="16335" cy="8546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3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8518718" y="3551746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>
            <a:off x="10757974" y="3437182"/>
            <a:ext cx="511162" cy="8676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5400000">
            <a:off x="11006971" y="2634585"/>
            <a:ext cx="1362" cy="8794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5400000" flipH="1">
            <a:off x="10721041" y="2901456"/>
            <a:ext cx="560850" cy="867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5400000" flipH="1">
            <a:off x="10238287" y="3428697"/>
            <a:ext cx="1515112" cy="854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>
            <a:off x="11017759" y="3693103"/>
            <a:ext cx="16335" cy="8546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5400000">
            <a:off x="10489564" y="3707397"/>
            <a:ext cx="1037300" cy="8546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rot="5400000" flipH="1">
            <a:off x="10752410" y="3461004"/>
            <a:ext cx="510482" cy="8546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rot="5400000">
            <a:off x="10745663" y="3964621"/>
            <a:ext cx="510482" cy="867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10517253" y="4616271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10519503" y="3034457"/>
            <a:ext cx="98013" cy="7422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Oval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10519503" y="4088092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Oval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11396663" y="4616271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4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11398913" y="3034457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4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11398913" y="3577610"/>
            <a:ext cx="98013" cy="7422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4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11398913" y="4088092"/>
            <a:ext cx="98013" cy="7422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Line 2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5400000">
            <a:off x="10987676" y="3180579"/>
            <a:ext cx="16335" cy="8546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10519503" y="3577610"/>
            <a:ext cx="98013" cy="742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28364" y="5025474"/>
            <a:ext cx="140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Bipartite Matching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438644" y="5014732"/>
            <a:ext cx="14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Vertex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Flow</a:t>
            </a:r>
            <a:endParaRPr lang="en-US" dirty="0"/>
          </a:p>
        </p:txBody>
      </p:sp>
      <p:pic>
        <p:nvPicPr>
          <p:cNvPr id="8" name="Picture 5" descr="story_pipe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22" y="12645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sewer pipe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46" y="13010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36" y="2529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1622" y="293883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3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8585" y="4077071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85472" y="4077071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1622" y="529150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751798" y="3242046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1798" y="4380284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18634" y="3318246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71034" y="3242046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271034" y="4380284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0397" y="3318246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22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25060" y="4912096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8635" y="4000871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30</a:t>
            </a:r>
          </a:p>
        </p:txBody>
      </p:sp>
      <p:sp>
        <p:nvSpPr>
          <p:cNvPr id="24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25060" y="3318246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04197" y="4835896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3194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7583080" cy="435133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Flowgraph</a:t>
            </a:r>
            <a:r>
              <a:rPr lang="en-US" altLang="en-US" dirty="0"/>
              <a:t>:  Directed graph with distinguished vertices s (source) and t (sink)</a:t>
            </a:r>
          </a:p>
          <a:p>
            <a:pPr eaLnBrk="1" hangingPunct="1"/>
            <a:r>
              <a:rPr lang="en-US" altLang="en-US" dirty="0"/>
              <a:t>Capacities on the edges,  c(e) &gt;= 0</a:t>
            </a:r>
          </a:p>
          <a:p>
            <a:pPr eaLnBrk="1" hangingPunct="1"/>
            <a:r>
              <a:rPr lang="en-US" altLang="en-US" dirty="0"/>
              <a:t>Problem,  assign flows f(e) to the edges such that:</a:t>
            </a:r>
          </a:p>
          <a:p>
            <a:pPr lvl="1" eaLnBrk="1" hangingPunct="1"/>
            <a:r>
              <a:rPr lang="en-US" altLang="en-US" dirty="0"/>
              <a:t>0 &lt;= f(e) &lt;= c(e)</a:t>
            </a:r>
          </a:p>
          <a:p>
            <a:pPr lvl="1" eaLnBrk="1" hangingPunct="1"/>
            <a:r>
              <a:rPr lang="en-US" altLang="en-US" dirty="0"/>
              <a:t>Flow is conserved at vertices other than s and t</a:t>
            </a:r>
          </a:p>
          <a:p>
            <a:pPr lvl="2" eaLnBrk="1" hangingPunct="1"/>
            <a:r>
              <a:rPr lang="en-US" altLang="en-US" dirty="0"/>
              <a:t>Flow conservation: flow going into a vertex equals the flow going out</a:t>
            </a:r>
          </a:p>
          <a:p>
            <a:pPr lvl="1" eaLnBrk="1" hangingPunct="1"/>
            <a:r>
              <a:rPr lang="en-US" altLang="en-US" dirty="0"/>
              <a:t>The flow leaving the source is a large as possible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58" y="90488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16718" y="3219481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73681" y="4357719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610568" y="4357719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8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016718" y="5572156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8876894" y="3522694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876894" y="4660932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243730" y="3598894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396130" y="3522694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0396130" y="4660932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05493" y="3598894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15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850156" y="5192744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16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243731" y="4281519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30</a:t>
            </a:r>
          </a:p>
        </p:txBody>
      </p:sp>
      <p:sp>
        <p:nvSpPr>
          <p:cNvPr id="17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850156" y="3598894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8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029293" y="5116544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678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51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512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57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5125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1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5126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2595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512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136900" y="2670175"/>
            <a:ext cx="1214438" cy="1138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36900" y="4187825"/>
            <a:ext cx="1289050" cy="1214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993064" y="2670175"/>
            <a:ext cx="1290637" cy="1214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30750" y="2519363"/>
            <a:ext cx="12890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069264" y="4111625"/>
            <a:ext cx="1290637" cy="12906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Oval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2595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5133" name="Oval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5134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5135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13651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136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1365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5137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8985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5138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28370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51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0536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5364" y="54784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99214" y="25193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39921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475414" y="54784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21151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6926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578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8350" y="2746375"/>
            <a:ext cx="0" cy="1062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172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172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7842250" y="4187825"/>
            <a:ext cx="0" cy="1062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842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730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730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323014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399214" y="4187825"/>
            <a:ext cx="1290637" cy="1138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6399214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654550" y="2670175"/>
            <a:ext cx="1441450" cy="26558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677276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5159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198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0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10164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1" name="Text Box 4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741320" y="218281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2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36901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3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66712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5164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984501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5" name="Text Box 4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729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6" name="Text Box 5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05364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7" name="Text Box 5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1227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68" name="Text Box 5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18477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9" name="Text Box 5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399214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5170" name="Text Box 5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85482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5171" name="Text Box 59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99214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2" name="Text Box 6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766051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73" name="Text Box 6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524876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4" name="Text Box 6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37247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5175" name="Text Box 6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110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6" name="Text Box 6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716588" y="32019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7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096001" y="434022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8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627813" y="28971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9" name="Text Box 6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577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0" name="Text Box 7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766051" y="32019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1" name="Text Box 7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931026" y="35814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pic>
        <p:nvPicPr>
          <p:cNvPr id="63" name="Picture 2" descr="Image result for sewer pipes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1" y="284664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Related image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82" y="46394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4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30998" y="1690688"/>
            <a:ext cx="7054158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Flow </a:t>
            </a:r>
            <a:r>
              <a:rPr lang="en-US" altLang="en-US" dirty="0"/>
              <a:t>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</a:t>
            </a:r>
            <a:r>
              <a:rPr lang="en-US" altLang="en-US" dirty="0" smtClean="0"/>
              <a:t>f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 smtClean="0"/>
              <a:t>Find a path from s to t in G</a:t>
            </a:r>
            <a:r>
              <a:rPr lang="en-US" altLang="en-US" baseline="-25000" dirty="0" smtClean="0"/>
              <a:t>R  </a:t>
            </a:r>
            <a:r>
              <a:rPr lang="en-US" altLang="en-US" dirty="0" smtClean="0"/>
              <a:t> with minimum edge capacity (in G</a:t>
            </a:r>
            <a:r>
              <a:rPr lang="en-US" altLang="en-US" baseline="-25000" dirty="0" smtClean="0"/>
              <a:t>R</a:t>
            </a:r>
            <a:r>
              <a:rPr lang="en-US" altLang="en-US" dirty="0" smtClean="0"/>
              <a:t>) of b &gt; 0</a:t>
            </a:r>
          </a:p>
          <a:p>
            <a:r>
              <a:rPr lang="en-US" altLang="en-US" dirty="0" smtClean="0"/>
              <a:t>Add flow b to the path from s to t in G</a:t>
            </a: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28776" y="521061"/>
            <a:ext cx="3162834" cy="2339253"/>
            <a:chOff x="2073276" y="2214563"/>
            <a:chExt cx="3416299" cy="2732087"/>
          </a:xfrm>
        </p:grpSpPr>
        <p:sp>
          <p:nvSpPr>
            <p:cNvPr id="5" name="Oval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16313" y="22145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u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73276" y="3352801"/>
              <a:ext cx="379413" cy="3794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s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110163" y="3352801"/>
              <a:ext cx="379412" cy="3794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16313" y="4567238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v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2376489" y="2517776"/>
              <a:ext cx="1139825" cy="835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376489" y="3656014"/>
              <a:ext cx="1139825" cy="987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743325" y="2593976"/>
              <a:ext cx="0" cy="1973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895725" y="2517776"/>
              <a:ext cx="1214438" cy="911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895725" y="3656014"/>
              <a:ext cx="1214438" cy="987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225676" y="2593976"/>
              <a:ext cx="987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</a:rPr>
                <a:t>15</a:t>
              </a:r>
              <a:r>
                <a:rPr lang="en-US" altLang="en-US" sz="1800" b="1"/>
                <a:t>/20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49751" y="4187826"/>
              <a:ext cx="987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</a:rPr>
                <a:t>20</a:t>
              </a:r>
              <a:r>
                <a:rPr lang="en-US" altLang="en-US" sz="1800" b="1"/>
                <a:t>/20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743326" y="3276601"/>
              <a:ext cx="8350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</a:rPr>
                <a:t>15</a:t>
              </a:r>
              <a:r>
                <a:rPr lang="en-US" altLang="en-US" sz="1800" b="1"/>
                <a:t>/30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49751" y="2593976"/>
              <a:ext cx="9112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</a:rPr>
                <a:t>0</a:t>
              </a:r>
              <a:r>
                <a:rPr lang="en-US" altLang="en-US" sz="1800" b="1"/>
                <a:t>/10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301876" y="4111626"/>
              <a:ext cx="758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</a:rPr>
                <a:t>5</a:t>
              </a:r>
              <a:r>
                <a:rPr lang="en-US" altLang="en-US" sz="1800" b="1"/>
                <a:t>/10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28776" y="3674615"/>
            <a:ext cx="3186379" cy="2352439"/>
            <a:chOff x="6778626" y="2290763"/>
            <a:chExt cx="3416299" cy="2732087"/>
          </a:xfrm>
        </p:grpSpPr>
        <p:sp>
          <p:nvSpPr>
            <p:cNvPr id="20" name="Oval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221663" y="2290763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u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78626" y="3429001"/>
              <a:ext cx="379413" cy="3794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s</a:t>
              </a:r>
            </a:p>
          </p:txBody>
        </p:sp>
        <p:sp>
          <p:nvSpPr>
            <p:cNvPr id="22" name="Oval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815513" y="3429001"/>
              <a:ext cx="379412" cy="3794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23" name="Oval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21663" y="4643438"/>
              <a:ext cx="379412" cy="3794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v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007226" y="2517776"/>
              <a:ext cx="1139825" cy="835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081839" y="3884614"/>
              <a:ext cx="1139825" cy="987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8524875" y="2670176"/>
              <a:ext cx="0" cy="1973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8601075" y="2593976"/>
              <a:ext cx="1214438" cy="911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158038" y="2670176"/>
              <a:ext cx="3794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/>
                <a:t>5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448676" y="3352801"/>
              <a:ext cx="8350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/>
                <a:t>15 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055101" y="2670176"/>
              <a:ext cx="9112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/>
                <a:t> 10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1838" y="4187826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/>
                <a:t>5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234239" y="3732214"/>
              <a:ext cx="987425" cy="911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7159626" y="2670176"/>
              <a:ext cx="1139825" cy="8350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8372475" y="2670176"/>
              <a:ext cx="0" cy="19732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675689" y="3732214"/>
              <a:ext cx="1214437" cy="9874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131301" y="4187826"/>
              <a:ext cx="8350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FF"/>
                  </a:solidFill>
                </a:rPr>
                <a:t>20</a:t>
              </a:r>
              <a:r>
                <a:rPr lang="en-US" altLang="en-US" sz="1800" b="1"/>
                <a:t>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916863" y="3352801"/>
              <a:ext cx="5318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FF"/>
                  </a:solidFill>
                </a:rPr>
                <a:t>15</a:t>
              </a:r>
              <a:r>
                <a:rPr lang="en-US" altLang="en-US" sz="1800" b="1"/>
                <a:t> 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613651" y="2973388"/>
              <a:ext cx="835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FF"/>
                  </a:solidFill>
                </a:rPr>
                <a:t>15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613651" y="3808413"/>
              <a:ext cx="835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35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4235" y="1835150"/>
            <a:ext cx="849589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along </a:t>
            </a:r>
            <a:r>
              <a:rPr lang="en-US" altLang="en-US" sz="2400" dirty="0" smtClean="0"/>
              <a:t>P in </a:t>
            </a:r>
            <a:r>
              <a:rPr lang="en-US" altLang="en-US" sz="2400" dirty="0"/>
              <a:t>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2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433" y="4870450"/>
            <a:ext cx="87840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260007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31755</TotalTime>
  <Words>1461</Words>
  <Application>Microsoft Office PowerPoint</Application>
  <PresentationFormat>Widescreen</PresentationFormat>
  <Paragraphs>550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Office Theme</vt:lpstr>
      <vt:lpstr>CSEP 521: Network Flow and Linear Programming</vt:lpstr>
      <vt:lpstr>Announcements</vt:lpstr>
      <vt:lpstr>Optimization</vt:lpstr>
      <vt:lpstr>Optimization</vt:lpstr>
      <vt:lpstr>Network Flow</vt:lpstr>
      <vt:lpstr>Network Flow Definitions</vt:lpstr>
      <vt:lpstr>PowerPoint Presentation</vt:lpstr>
      <vt:lpstr>Residual Graph</vt:lpstr>
      <vt:lpstr>Ford-Fulkerson Algorithm (1956)</vt:lpstr>
      <vt:lpstr>Flow Example</vt:lpstr>
      <vt:lpstr>PowerPoint Presentation</vt:lpstr>
      <vt:lpstr>PowerPoint Presentation</vt:lpstr>
      <vt:lpstr>Cuts in a graph</vt:lpstr>
      <vt:lpstr>Cap(S,T) and Flow(S,T)</vt:lpstr>
      <vt:lpstr>Minimum value cut</vt:lpstr>
      <vt:lpstr>MaxFlow – MinCut Theorem</vt:lpstr>
      <vt:lpstr>History </vt:lpstr>
      <vt:lpstr>Ford Fulkerson Runtime</vt:lpstr>
      <vt:lpstr>Better methods of finding augmenting paths</vt:lpstr>
      <vt:lpstr>Network Flow Applications</vt:lpstr>
      <vt:lpstr>Converting Matching to Network Flow</vt:lpstr>
      <vt:lpstr>Resource Allocation:  Assignment of reviewers</vt:lpstr>
      <vt:lpstr>Image Segmentation</vt:lpstr>
      <vt:lpstr>MinCost Network Flow Problem</vt:lpstr>
      <vt:lpstr>Applications of min cost flow</vt:lpstr>
      <vt:lpstr>Mincost Flow</vt:lpstr>
      <vt:lpstr>Solving MinCost Flow</vt:lpstr>
      <vt:lpstr>Mincost flow algorithm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CSEP 521 Applied Algorithms</dc:title>
  <dc:creator>Richard Anderson</dc:creator>
  <cp:lastModifiedBy>Richard Anderson</cp:lastModifiedBy>
  <cp:revision>575</cp:revision>
  <dcterms:created xsi:type="dcterms:W3CDTF">2020-12-29T19:18:38Z</dcterms:created>
  <dcterms:modified xsi:type="dcterms:W3CDTF">2021-03-09T20:37:20Z</dcterms:modified>
</cp:coreProperties>
</file>