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24" r:id="rId3"/>
    <p:sldId id="330" r:id="rId4"/>
    <p:sldId id="343" r:id="rId5"/>
    <p:sldId id="334" r:id="rId6"/>
    <p:sldId id="336" r:id="rId7"/>
    <p:sldId id="339" r:id="rId8"/>
    <p:sldId id="340" r:id="rId9"/>
    <p:sldId id="341" r:id="rId10"/>
    <p:sldId id="342" r:id="rId11"/>
    <p:sldId id="344" r:id="rId12"/>
    <p:sldId id="345" r:id="rId13"/>
    <p:sldId id="346" r:id="rId14"/>
    <p:sldId id="348" r:id="rId15"/>
    <p:sldId id="347" r:id="rId16"/>
    <p:sldId id="349" r:id="rId17"/>
    <p:sldId id="351" r:id="rId18"/>
    <p:sldId id="352" r:id="rId19"/>
    <p:sldId id="354" r:id="rId20"/>
    <p:sldId id="350" r:id="rId21"/>
    <p:sldId id="355" r:id="rId22"/>
    <p:sldId id="356" r:id="rId23"/>
    <p:sldId id="357" r:id="rId24"/>
    <p:sldId id="358" r:id="rId25"/>
    <p:sldId id="35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E038A-6C2E-4C59-A51F-2DF495599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97E49-D7CD-42C6-A31D-06B2334C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3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4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9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91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60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39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84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8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35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51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724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7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55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18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4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257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0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6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3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0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54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79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7E49-D7CD-42C6-A31D-06B2334CB8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7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17" Type="http://schemas.openxmlformats.org/officeDocument/2006/relationships/tags" Target="../tags/tag124.xml"/><Relationship Id="rId21" Type="http://schemas.openxmlformats.org/officeDocument/2006/relationships/tags" Target="../tags/tag28.xml"/><Relationship Id="rId42" Type="http://schemas.openxmlformats.org/officeDocument/2006/relationships/tags" Target="../tags/tag49.xml"/><Relationship Id="rId63" Type="http://schemas.openxmlformats.org/officeDocument/2006/relationships/tags" Target="../tags/tag70.xml"/><Relationship Id="rId84" Type="http://schemas.openxmlformats.org/officeDocument/2006/relationships/tags" Target="../tags/tag91.xml"/><Relationship Id="rId138" Type="http://schemas.openxmlformats.org/officeDocument/2006/relationships/tags" Target="../tags/tag145.xml"/><Relationship Id="rId159" Type="http://schemas.openxmlformats.org/officeDocument/2006/relationships/tags" Target="../tags/tag166.xml"/><Relationship Id="rId170" Type="http://schemas.openxmlformats.org/officeDocument/2006/relationships/tags" Target="../tags/tag177.xml"/><Relationship Id="rId191" Type="http://schemas.openxmlformats.org/officeDocument/2006/relationships/tags" Target="../tags/tag198.xml"/><Relationship Id="rId205" Type="http://schemas.openxmlformats.org/officeDocument/2006/relationships/tags" Target="../tags/tag212.xml"/><Relationship Id="rId107" Type="http://schemas.openxmlformats.org/officeDocument/2006/relationships/tags" Target="../tags/tag114.xml"/><Relationship Id="rId11" Type="http://schemas.openxmlformats.org/officeDocument/2006/relationships/tags" Target="../tags/tag18.xml"/><Relationship Id="rId32" Type="http://schemas.openxmlformats.org/officeDocument/2006/relationships/tags" Target="../tags/tag39.xml"/><Relationship Id="rId53" Type="http://schemas.openxmlformats.org/officeDocument/2006/relationships/tags" Target="../tags/tag60.xml"/><Relationship Id="rId74" Type="http://schemas.openxmlformats.org/officeDocument/2006/relationships/tags" Target="../tags/tag81.xml"/><Relationship Id="rId128" Type="http://schemas.openxmlformats.org/officeDocument/2006/relationships/tags" Target="../tags/tag135.xml"/><Relationship Id="rId149" Type="http://schemas.openxmlformats.org/officeDocument/2006/relationships/tags" Target="../tags/tag156.xml"/><Relationship Id="rId5" Type="http://schemas.openxmlformats.org/officeDocument/2006/relationships/tags" Target="../tags/tag12.xml"/><Relationship Id="rId95" Type="http://schemas.openxmlformats.org/officeDocument/2006/relationships/tags" Target="../tags/tag102.xml"/><Relationship Id="rId160" Type="http://schemas.openxmlformats.org/officeDocument/2006/relationships/tags" Target="../tags/tag167.xml"/><Relationship Id="rId181" Type="http://schemas.openxmlformats.org/officeDocument/2006/relationships/tags" Target="../tags/tag188.xml"/><Relationship Id="rId22" Type="http://schemas.openxmlformats.org/officeDocument/2006/relationships/tags" Target="../tags/tag29.xml"/><Relationship Id="rId43" Type="http://schemas.openxmlformats.org/officeDocument/2006/relationships/tags" Target="../tags/tag50.xml"/><Relationship Id="rId64" Type="http://schemas.openxmlformats.org/officeDocument/2006/relationships/tags" Target="../tags/tag71.xml"/><Relationship Id="rId118" Type="http://schemas.openxmlformats.org/officeDocument/2006/relationships/tags" Target="../tags/tag125.xml"/><Relationship Id="rId139" Type="http://schemas.openxmlformats.org/officeDocument/2006/relationships/tags" Target="../tags/tag146.xml"/><Relationship Id="rId85" Type="http://schemas.openxmlformats.org/officeDocument/2006/relationships/tags" Target="../tags/tag92.xml"/><Relationship Id="rId150" Type="http://schemas.openxmlformats.org/officeDocument/2006/relationships/tags" Target="../tags/tag157.xml"/><Relationship Id="rId171" Type="http://schemas.openxmlformats.org/officeDocument/2006/relationships/tags" Target="../tags/tag178.xml"/><Relationship Id="rId192" Type="http://schemas.openxmlformats.org/officeDocument/2006/relationships/tags" Target="../tags/tag199.xml"/><Relationship Id="rId206" Type="http://schemas.openxmlformats.org/officeDocument/2006/relationships/tags" Target="../tags/tag213.xml"/><Relationship Id="rId12" Type="http://schemas.openxmlformats.org/officeDocument/2006/relationships/tags" Target="../tags/tag19.xml"/><Relationship Id="rId33" Type="http://schemas.openxmlformats.org/officeDocument/2006/relationships/tags" Target="../tags/tag40.xml"/><Relationship Id="rId108" Type="http://schemas.openxmlformats.org/officeDocument/2006/relationships/tags" Target="../tags/tag115.xml"/><Relationship Id="rId129" Type="http://schemas.openxmlformats.org/officeDocument/2006/relationships/tags" Target="../tags/tag136.xml"/><Relationship Id="rId54" Type="http://schemas.openxmlformats.org/officeDocument/2006/relationships/tags" Target="../tags/tag61.xml"/><Relationship Id="rId75" Type="http://schemas.openxmlformats.org/officeDocument/2006/relationships/tags" Target="../tags/tag82.xml"/><Relationship Id="rId96" Type="http://schemas.openxmlformats.org/officeDocument/2006/relationships/tags" Target="../tags/tag103.xml"/><Relationship Id="rId140" Type="http://schemas.openxmlformats.org/officeDocument/2006/relationships/tags" Target="../tags/tag147.xml"/><Relationship Id="rId161" Type="http://schemas.openxmlformats.org/officeDocument/2006/relationships/tags" Target="../tags/tag168.xml"/><Relationship Id="rId182" Type="http://schemas.openxmlformats.org/officeDocument/2006/relationships/tags" Target="../tags/tag189.xml"/><Relationship Id="rId6" Type="http://schemas.openxmlformats.org/officeDocument/2006/relationships/tags" Target="../tags/tag13.xml"/><Relationship Id="rId23" Type="http://schemas.openxmlformats.org/officeDocument/2006/relationships/tags" Target="../tags/tag30.xml"/><Relationship Id="rId119" Type="http://schemas.openxmlformats.org/officeDocument/2006/relationships/tags" Target="../tags/tag126.xml"/><Relationship Id="rId44" Type="http://schemas.openxmlformats.org/officeDocument/2006/relationships/tags" Target="../tags/tag51.xml"/><Relationship Id="rId65" Type="http://schemas.openxmlformats.org/officeDocument/2006/relationships/tags" Target="../tags/tag72.xml"/><Relationship Id="rId86" Type="http://schemas.openxmlformats.org/officeDocument/2006/relationships/tags" Target="../tags/tag93.xml"/><Relationship Id="rId130" Type="http://schemas.openxmlformats.org/officeDocument/2006/relationships/tags" Target="../tags/tag137.xml"/><Relationship Id="rId151" Type="http://schemas.openxmlformats.org/officeDocument/2006/relationships/tags" Target="../tags/tag158.xml"/><Relationship Id="rId172" Type="http://schemas.openxmlformats.org/officeDocument/2006/relationships/tags" Target="../tags/tag179.xml"/><Relationship Id="rId193" Type="http://schemas.openxmlformats.org/officeDocument/2006/relationships/tags" Target="../tags/tag200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20.xml"/><Relationship Id="rId109" Type="http://schemas.openxmlformats.org/officeDocument/2006/relationships/tags" Target="../tags/tag116.xml"/><Relationship Id="rId34" Type="http://schemas.openxmlformats.org/officeDocument/2006/relationships/tags" Target="../tags/tag41.xml"/><Relationship Id="rId55" Type="http://schemas.openxmlformats.org/officeDocument/2006/relationships/tags" Target="../tags/tag62.xml"/><Relationship Id="rId76" Type="http://schemas.openxmlformats.org/officeDocument/2006/relationships/tags" Target="../tags/tag83.xml"/><Relationship Id="rId97" Type="http://schemas.openxmlformats.org/officeDocument/2006/relationships/tags" Target="../tags/tag104.xml"/><Relationship Id="rId120" Type="http://schemas.openxmlformats.org/officeDocument/2006/relationships/tags" Target="../tags/tag127.xml"/><Relationship Id="rId141" Type="http://schemas.openxmlformats.org/officeDocument/2006/relationships/tags" Target="../tags/tag148.xml"/><Relationship Id="rId7" Type="http://schemas.openxmlformats.org/officeDocument/2006/relationships/tags" Target="../tags/tag14.xml"/><Relationship Id="rId162" Type="http://schemas.openxmlformats.org/officeDocument/2006/relationships/tags" Target="../tags/tag169.xml"/><Relationship Id="rId183" Type="http://schemas.openxmlformats.org/officeDocument/2006/relationships/tags" Target="../tags/tag190.xml"/><Relationship Id="rId24" Type="http://schemas.openxmlformats.org/officeDocument/2006/relationships/tags" Target="../tags/tag31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66" Type="http://schemas.openxmlformats.org/officeDocument/2006/relationships/tags" Target="../tags/tag73.xml"/><Relationship Id="rId87" Type="http://schemas.openxmlformats.org/officeDocument/2006/relationships/tags" Target="../tags/tag94.xml"/><Relationship Id="rId110" Type="http://schemas.openxmlformats.org/officeDocument/2006/relationships/tags" Target="../tags/tag117.xml"/><Relationship Id="rId115" Type="http://schemas.openxmlformats.org/officeDocument/2006/relationships/tags" Target="../tags/tag122.xml"/><Relationship Id="rId131" Type="http://schemas.openxmlformats.org/officeDocument/2006/relationships/tags" Target="../tags/tag138.xml"/><Relationship Id="rId136" Type="http://schemas.openxmlformats.org/officeDocument/2006/relationships/tags" Target="../tags/tag143.xml"/><Relationship Id="rId157" Type="http://schemas.openxmlformats.org/officeDocument/2006/relationships/tags" Target="../tags/tag164.xml"/><Relationship Id="rId178" Type="http://schemas.openxmlformats.org/officeDocument/2006/relationships/tags" Target="../tags/tag185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152" Type="http://schemas.openxmlformats.org/officeDocument/2006/relationships/tags" Target="../tags/tag159.xml"/><Relationship Id="rId173" Type="http://schemas.openxmlformats.org/officeDocument/2006/relationships/tags" Target="../tags/tag180.xml"/><Relationship Id="rId194" Type="http://schemas.openxmlformats.org/officeDocument/2006/relationships/tags" Target="../tags/tag201.xml"/><Relationship Id="rId199" Type="http://schemas.openxmlformats.org/officeDocument/2006/relationships/tags" Target="../tags/tag206.xml"/><Relationship Id="rId203" Type="http://schemas.openxmlformats.org/officeDocument/2006/relationships/tags" Target="../tags/tag210.xml"/><Relationship Id="rId208" Type="http://schemas.openxmlformats.org/officeDocument/2006/relationships/notesSlide" Target="../notesSlides/notesSlide17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56" Type="http://schemas.openxmlformats.org/officeDocument/2006/relationships/tags" Target="../tags/tag63.xml"/><Relationship Id="rId77" Type="http://schemas.openxmlformats.org/officeDocument/2006/relationships/tags" Target="../tags/tag84.xml"/><Relationship Id="rId100" Type="http://schemas.openxmlformats.org/officeDocument/2006/relationships/tags" Target="../tags/tag107.xml"/><Relationship Id="rId105" Type="http://schemas.openxmlformats.org/officeDocument/2006/relationships/tags" Target="../tags/tag112.xml"/><Relationship Id="rId126" Type="http://schemas.openxmlformats.org/officeDocument/2006/relationships/tags" Target="../tags/tag133.xml"/><Relationship Id="rId147" Type="http://schemas.openxmlformats.org/officeDocument/2006/relationships/tags" Target="../tags/tag154.xml"/><Relationship Id="rId168" Type="http://schemas.openxmlformats.org/officeDocument/2006/relationships/tags" Target="../tags/tag175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93" Type="http://schemas.openxmlformats.org/officeDocument/2006/relationships/tags" Target="../tags/tag100.xml"/><Relationship Id="rId98" Type="http://schemas.openxmlformats.org/officeDocument/2006/relationships/tags" Target="../tags/tag105.xml"/><Relationship Id="rId121" Type="http://schemas.openxmlformats.org/officeDocument/2006/relationships/tags" Target="../tags/tag128.xml"/><Relationship Id="rId142" Type="http://schemas.openxmlformats.org/officeDocument/2006/relationships/tags" Target="../tags/tag149.xml"/><Relationship Id="rId163" Type="http://schemas.openxmlformats.org/officeDocument/2006/relationships/tags" Target="../tags/tag170.xml"/><Relationship Id="rId184" Type="http://schemas.openxmlformats.org/officeDocument/2006/relationships/tags" Target="../tags/tag191.xml"/><Relationship Id="rId189" Type="http://schemas.openxmlformats.org/officeDocument/2006/relationships/tags" Target="../tags/tag196.xml"/><Relationship Id="rId3" Type="http://schemas.openxmlformats.org/officeDocument/2006/relationships/tags" Target="../tags/tag10.xml"/><Relationship Id="rId25" Type="http://schemas.openxmlformats.org/officeDocument/2006/relationships/tags" Target="../tags/tag32.xml"/><Relationship Id="rId46" Type="http://schemas.openxmlformats.org/officeDocument/2006/relationships/tags" Target="../tags/tag53.xml"/><Relationship Id="rId67" Type="http://schemas.openxmlformats.org/officeDocument/2006/relationships/tags" Target="../tags/tag74.xml"/><Relationship Id="rId116" Type="http://schemas.openxmlformats.org/officeDocument/2006/relationships/tags" Target="../tags/tag123.xml"/><Relationship Id="rId137" Type="http://schemas.openxmlformats.org/officeDocument/2006/relationships/tags" Target="../tags/tag144.xml"/><Relationship Id="rId158" Type="http://schemas.openxmlformats.org/officeDocument/2006/relationships/tags" Target="../tags/tag165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62" Type="http://schemas.openxmlformats.org/officeDocument/2006/relationships/tags" Target="../tags/tag69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111" Type="http://schemas.openxmlformats.org/officeDocument/2006/relationships/tags" Target="../tags/tag118.xml"/><Relationship Id="rId132" Type="http://schemas.openxmlformats.org/officeDocument/2006/relationships/tags" Target="../tags/tag139.xml"/><Relationship Id="rId153" Type="http://schemas.openxmlformats.org/officeDocument/2006/relationships/tags" Target="../tags/tag160.xml"/><Relationship Id="rId174" Type="http://schemas.openxmlformats.org/officeDocument/2006/relationships/tags" Target="../tags/tag181.xml"/><Relationship Id="rId179" Type="http://schemas.openxmlformats.org/officeDocument/2006/relationships/tags" Target="../tags/tag186.xml"/><Relationship Id="rId195" Type="http://schemas.openxmlformats.org/officeDocument/2006/relationships/tags" Target="../tags/tag202.xml"/><Relationship Id="rId190" Type="http://schemas.openxmlformats.org/officeDocument/2006/relationships/tags" Target="../tags/tag197.xml"/><Relationship Id="rId204" Type="http://schemas.openxmlformats.org/officeDocument/2006/relationships/tags" Target="../tags/tag211.xml"/><Relationship Id="rId15" Type="http://schemas.openxmlformats.org/officeDocument/2006/relationships/tags" Target="../tags/tag22.xml"/><Relationship Id="rId36" Type="http://schemas.openxmlformats.org/officeDocument/2006/relationships/tags" Target="../tags/tag43.xml"/><Relationship Id="rId57" Type="http://schemas.openxmlformats.org/officeDocument/2006/relationships/tags" Target="../tags/tag64.xml"/><Relationship Id="rId106" Type="http://schemas.openxmlformats.org/officeDocument/2006/relationships/tags" Target="../tags/tag113.xml"/><Relationship Id="rId127" Type="http://schemas.openxmlformats.org/officeDocument/2006/relationships/tags" Target="../tags/tag13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52" Type="http://schemas.openxmlformats.org/officeDocument/2006/relationships/tags" Target="../tags/tag59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94" Type="http://schemas.openxmlformats.org/officeDocument/2006/relationships/tags" Target="../tags/tag101.xml"/><Relationship Id="rId99" Type="http://schemas.openxmlformats.org/officeDocument/2006/relationships/tags" Target="../tags/tag106.xml"/><Relationship Id="rId101" Type="http://schemas.openxmlformats.org/officeDocument/2006/relationships/tags" Target="../tags/tag108.xml"/><Relationship Id="rId122" Type="http://schemas.openxmlformats.org/officeDocument/2006/relationships/tags" Target="../tags/tag129.xml"/><Relationship Id="rId143" Type="http://schemas.openxmlformats.org/officeDocument/2006/relationships/tags" Target="../tags/tag150.xml"/><Relationship Id="rId148" Type="http://schemas.openxmlformats.org/officeDocument/2006/relationships/tags" Target="../tags/tag155.xml"/><Relationship Id="rId164" Type="http://schemas.openxmlformats.org/officeDocument/2006/relationships/tags" Target="../tags/tag171.xml"/><Relationship Id="rId169" Type="http://schemas.openxmlformats.org/officeDocument/2006/relationships/tags" Target="../tags/tag176.xml"/><Relationship Id="rId185" Type="http://schemas.openxmlformats.org/officeDocument/2006/relationships/tags" Target="../tags/tag192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80" Type="http://schemas.openxmlformats.org/officeDocument/2006/relationships/tags" Target="../tags/tag187.xml"/><Relationship Id="rId26" Type="http://schemas.openxmlformats.org/officeDocument/2006/relationships/tags" Target="../tags/tag33.xml"/><Relationship Id="rId47" Type="http://schemas.openxmlformats.org/officeDocument/2006/relationships/tags" Target="../tags/tag54.xml"/><Relationship Id="rId68" Type="http://schemas.openxmlformats.org/officeDocument/2006/relationships/tags" Target="../tags/tag75.xml"/><Relationship Id="rId89" Type="http://schemas.openxmlformats.org/officeDocument/2006/relationships/tags" Target="../tags/tag96.xml"/><Relationship Id="rId112" Type="http://schemas.openxmlformats.org/officeDocument/2006/relationships/tags" Target="../tags/tag119.xml"/><Relationship Id="rId133" Type="http://schemas.openxmlformats.org/officeDocument/2006/relationships/tags" Target="../tags/tag140.xml"/><Relationship Id="rId154" Type="http://schemas.openxmlformats.org/officeDocument/2006/relationships/tags" Target="../tags/tag161.xml"/><Relationship Id="rId175" Type="http://schemas.openxmlformats.org/officeDocument/2006/relationships/tags" Target="../tags/tag182.xml"/><Relationship Id="rId196" Type="http://schemas.openxmlformats.org/officeDocument/2006/relationships/tags" Target="../tags/tag203.xml"/><Relationship Id="rId200" Type="http://schemas.openxmlformats.org/officeDocument/2006/relationships/tags" Target="../tags/tag207.xml"/><Relationship Id="rId16" Type="http://schemas.openxmlformats.org/officeDocument/2006/relationships/tags" Target="../tags/tag23.xml"/><Relationship Id="rId37" Type="http://schemas.openxmlformats.org/officeDocument/2006/relationships/tags" Target="../tags/tag44.xml"/><Relationship Id="rId58" Type="http://schemas.openxmlformats.org/officeDocument/2006/relationships/tags" Target="../tags/tag65.xml"/><Relationship Id="rId79" Type="http://schemas.openxmlformats.org/officeDocument/2006/relationships/tags" Target="../tags/tag86.xml"/><Relationship Id="rId102" Type="http://schemas.openxmlformats.org/officeDocument/2006/relationships/tags" Target="../tags/tag109.xml"/><Relationship Id="rId123" Type="http://schemas.openxmlformats.org/officeDocument/2006/relationships/tags" Target="../tags/tag130.xml"/><Relationship Id="rId144" Type="http://schemas.openxmlformats.org/officeDocument/2006/relationships/tags" Target="../tags/tag151.xml"/><Relationship Id="rId90" Type="http://schemas.openxmlformats.org/officeDocument/2006/relationships/tags" Target="../tags/tag97.xml"/><Relationship Id="rId165" Type="http://schemas.openxmlformats.org/officeDocument/2006/relationships/tags" Target="../tags/tag172.xml"/><Relationship Id="rId186" Type="http://schemas.openxmlformats.org/officeDocument/2006/relationships/tags" Target="../tags/tag193.xml"/><Relationship Id="rId27" Type="http://schemas.openxmlformats.org/officeDocument/2006/relationships/tags" Target="../tags/tag34.xml"/><Relationship Id="rId48" Type="http://schemas.openxmlformats.org/officeDocument/2006/relationships/tags" Target="../tags/tag55.xml"/><Relationship Id="rId69" Type="http://schemas.openxmlformats.org/officeDocument/2006/relationships/tags" Target="../tags/tag76.xml"/><Relationship Id="rId113" Type="http://schemas.openxmlformats.org/officeDocument/2006/relationships/tags" Target="../tags/tag120.xml"/><Relationship Id="rId134" Type="http://schemas.openxmlformats.org/officeDocument/2006/relationships/tags" Target="../tags/tag141.xml"/><Relationship Id="rId80" Type="http://schemas.openxmlformats.org/officeDocument/2006/relationships/tags" Target="../tags/tag87.xml"/><Relationship Id="rId155" Type="http://schemas.openxmlformats.org/officeDocument/2006/relationships/tags" Target="../tags/tag162.xml"/><Relationship Id="rId176" Type="http://schemas.openxmlformats.org/officeDocument/2006/relationships/tags" Target="../tags/tag183.xml"/><Relationship Id="rId197" Type="http://schemas.openxmlformats.org/officeDocument/2006/relationships/tags" Target="../tags/tag204.xml"/><Relationship Id="rId201" Type="http://schemas.openxmlformats.org/officeDocument/2006/relationships/tags" Target="../tags/tag208.xml"/><Relationship Id="rId17" Type="http://schemas.openxmlformats.org/officeDocument/2006/relationships/tags" Target="../tags/tag24.xml"/><Relationship Id="rId38" Type="http://schemas.openxmlformats.org/officeDocument/2006/relationships/tags" Target="../tags/tag45.xml"/><Relationship Id="rId59" Type="http://schemas.openxmlformats.org/officeDocument/2006/relationships/tags" Target="../tags/tag66.xml"/><Relationship Id="rId103" Type="http://schemas.openxmlformats.org/officeDocument/2006/relationships/tags" Target="../tags/tag110.xml"/><Relationship Id="rId124" Type="http://schemas.openxmlformats.org/officeDocument/2006/relationships/tags" Target="../tags/tag131.xml"/><Relationship Id="rId70" Type="http://schemas.openxmlformats.org/officeDocument/2006/relationships/tags" Target="../tags/tag77.xml"/><Relationship Id="rId91" Type="http://schemas.openxmlformats.org/officeDocument/2006/relationships/tags" Target="../tags/tag98.xml"/><Relationship Id="rId145" Type="http://schemas.openxmlformats.org/officeDocument/2006/relationships/tags" Target="../tags/tag152.xml"/><Relationship Id="rId166" Type="http://schemas.openxmlformats.org/officeDocument/2006/relationships/tags" Target="../tags/tag173.xml"/><Relationship Id="rId187" Type="http://schemas.openxmlformats.org/officeDocument/2006/relationships/tags" Target="../tags/tag194.xml"/><Relationship Id="rId1" Type="http://schemas.openxmlformats.org/officeDocument/2006/relationships/tags" Target="../tags/tag8.xml"/><Relationship Id="rId28" Type="http://schemas.openxmlformats.org/officeDocument/2006/relationships/tags" Target="../tags/tag35.xml"/><Relationship Id="rId49" Type="http://schemas.openxmlformats.org/officeDocument/2006/relationships/tags" Target="../tags/tag56.xml"/><Relationship Id="rId114" Type="http://schemas.openxmlformats.org/officeDocument/2006/relationships/tags" Target="../tags/tag121.xml"/><Relationship Id="rId60" Type="http://schemas.openxmlformats.org/officeDocument/2006/relationships/tags" Target="../tags/tag67.xml"/><Relationship Id="rId81" Type="http://schemas.openxmlformats.org/officeDocument/2006/relationships/tags" Target="../tags/tag88.xml"/><Relationship Id="rId135" Type="http://schemas.openxmlformats.org/officeDocument/2006/relationships/tags" Target="../tags/tag142.xml"/><Relationship Id="rId156" Type="http://schemas.openxmlformats.org/officeDocument/2006/relationships/tags" Target="../tags/tag163.xml"/><Relationship Id="rId177" Type="http://schemas.openxmlformats.org/officeDocument/2006/relationships/tags" Target="../tags/tag184.xml"/><Relationship Id="rId198" Type="http://schemas.openxmlformats.org/officeDocument/2006/relationships/tags" Target="../tags/tag205.xml"/><Relationship Id="rId202" Type="http://schemas.openxmlformats.org/officeDocument/2006/relationships/tags" Target="../tags/tag209.xml"/><Relationship Id="rId18" Type="http://schemas.openxmlformats.org/officeDocument/2006/relationships/tags" Target="../tags/tag25.xml"/><Relationship Id="rId39" Type="http://schemas.openxmlformats.org/officeDocument/2006/relationships/tags" Target="../tags/tag46.xml"/><Relationship Id="rId50" Type="http://schemas.openxmlformats.org/officeDocument/2006/relationships/tags" Target="../tags/tag57.xml"/><Relationship Id="rId104" Type="http://schemas.openxmlformats.org/officeDocument/2006/relationships/tags" Target="../tags/tag111.xml"/><Relationship Id="rId125" Type="http://schemas.openxmlformats.org/officeDocument/2006/relationships/tags" Target="../tags/tag132.xml"/><Relationship Id="rId146" Type="http://schemas.openxmlformats.org/officeDocument/2006/relationships/tags" Target="../tags/tag153.xml"/><Relationship Id="rId167" Type="http://schemas.openxmlformats.org/officeDocument/2006/relationships/tags" Target="../tags/tag174.xml"/><Relationship Id="rId188" Type="http://schemas.openxmlformats.org/officeDocument/2006/relationships/tags" Target="../tags/tag195.xml"/><Relationship Id="rId71" Type="http://schemas.openxmlformats.org/officeDocument/2006/relationships/tags" Target="../tags/tag78.xml"/><Relationship Id="rId92" Type="http://schemas.openxmlformats.org/officeDocument/2006/relationships/tags" Target="../tags/tag99.xml"/><Relationship Id="rId2" Type="http://schemas.openxmlformats.org/officeDocument/2006/relationships/tags" Target="../tags/tag9.xml"/><Relationship Id="rId29" Type="http://schemas.openxmlformats.org/officeDocument/2006/relationships/tags" Target="../tags/tag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86366"/>
            <a:ext cx="1119008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16 – Document Similarity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7827" y="2473966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Anderson,    February 25, 2021</a:t>
            </a:r>
            <a:endParaRPr lang="en-US" sz="2000" dirty="0"/>
          </a:p>
        </p:txBody>
      </p:sp>
      <p:pic>
        <p:nvPicPr>
          <p:cNvPr id="5" name="Picture 2" descr="Which Documents You Should Shred and When | NW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101" y="3301847"/>
            <a:ext cx="5903184" cy="297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MinHash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document pairs where </a:t>
            </a:r>
            <a:r>
              <a:rPr lang="en-US" dirty="0" err="1" smtClean="0"/>
              <a:t>Jaccard</a:t>
            </a:r>
            <a:r>
              <a:rPr lang="en-US" dirty="0" smtClean="0"/>
              <a:t>(A,B) ≥  0.95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MinHash</a:t>
            </a:r>
            <a:r>
              <a:rPr lang="en-US" dirty="0" smtClean="0"/>
              <a:t> with k independent random permutations</a:t>
            </a:r>
          </a:p>
          <a:p>
            <a:r>
              <a:rPr lang="en-US" dirty="0" smtClean="0"/>
              <a:t>Number of times </a:t>
            </a:r>
            <a:r>
              <a:rPr lang="en-US" dirty="0" err="1" smtClean="0"/>
              <a:t>MinHash</a:t>
            </a:r>
            <a:r>
              <a:rPr lang="en-US" dirty="0" smtClean="0"/>
              <a:t>(A)=</a:t>
            </a:r>
            <a:r>
              <a:rPr lang="en-US" dirty="0" err="1" smtClean="0"/>
              <a:t>MinHash</a:t>
            </a:r>
            <a:r>
              <a:rPr lang="en-US" dirty="0" smtClean="0"/>
              <a:t>(B) is a good estimate of </a:t>
            </a:r>
            <a:r>
              <a:rPr lang="en-US" dirty="0" err="1" smtClean="0"/>
              <a:t>Jaccard</a:t>
            </a:r>
            <a:r>
              <a:rPr lang="en-US" dirty="0" smtClean="0"/>
              <a:t> Similarity</a:t>
            </a:r>
          </a:p>
          <a:p>
            <a:r>
              <a:rPr lang="en-US" dirty="0" smtClean="0"/>
              <a:t>Compute the k </a:t>
            </a:r>
            <a:r>
              <a:rPr lang="en-US" dirty="0" err="1" smtClean="0"/>
              <a:t>MinHashes</a:t>
            </a:r>
            <a:r>
              <a:rPr lang="en-US" dirty="0" smtClean="0"/>
              <a:t> for each documents as a sketch</a:t>
            </a:r>
          </a:p>
          <a:p>
            <a:r>
              <a:rPr lang="en-US" dirty="0" smtClean="0"/>
              <a:t>Comparison of documents requires k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53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edit distance – how many edits to convert S</a:t>
            </a:r>
            <a:r>
              <a:rPr lang="en-US" baseline="-25000" dirty="0" smtClean="0"/>
              <a:t>1</a:t>
            </a:r>
            <a:r>
              <a:rPr lang="en-US" dirty="0" smtClean="0"/>
              <a:t> into S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Edit operations: Add character, Remove character, (Change character)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60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BARTHOLEMEWSIMPSON </a:t>
            </a:r>
            <a:r>
              <a:rPr lang="en-US" sz="4000" dirty="0" smtClean="0">
                <a:sym typeface="Symbol" panose="05050102010706020507" pitchFamily="18" charset="2"/>
              </a:rPr>
              <a:t> KRUSTYTHECLOWN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13610"/>
              </p:ext>
            </p:extLst>
          </p:nvPr>
        </p:nvGraphicFramePr>
        <p:xfrm>
          <a:off x="1108536" y="1690688"/>
          <a:ext cx="8298014" cy="4829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775">
                  <a:extLst>
                    <a:ext uri="{9D8B030D-6E8A-4147-A177-3AD203B41FA5}">
                      <a16:colId xmlns:a16="http://schemas.microsoft.com/office/drawing/2014/main" val="2504983138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657192112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67295031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3984856600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3073604426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1836913221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963918415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3069041439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2363453484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772572450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969107843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823085240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3447644515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1332410134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2604957722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275916401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3034211600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1375886950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2294347836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1197950519"/>
                    </a:ext>
                  </a:extLst>
                </a:gridCol>
                <a:gridCol w="369775">
                  <a:extLst>
                    <a:ext uri="{9D8B030D-6E8A-4147-A177-3AD203B41FA5}">
                      <a16:colId xmlns:a16="http://schemas.microsoft.com/office/drawing/2014/main" val="4013921410"/>
                    </a:ext>
                  </a:extLst>
                </a:gridCol>
                <a:gridCol w="532739">
                  <a:extLst>
                    <a:ext uri="{9D8B030D-6E8A-4147-A177-3AD203B41FA5}">
                      <a16:colId xmlns:a16="http://schemas.microsoft.com/office/drawing/2014/main" val="1968996590"/>
                    </a:ext>
                  </a:extLst>
                </a:gridCol>
              </a:tblGrid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B-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53960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A-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411451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944413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884815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351097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251084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111221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O-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436793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L-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55363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M-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874963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E-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080497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539226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66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75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BARTHOLEMEWSIMPSON </a:t>
            </a:r>
            <a:r>
              <a:rPr lang="en-US" sz="4000" dirty="0" smtClean="0">
                <a:sym typeface="Symbol" panose="05050102010706020507" pitchFamily="18" charset="2"/>
              </a:rPr>
              <a:t> KRUSTYTHECLOWN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91558"/>
              </p:ext>
            </p:extLst>
          </p:nvPr>
        </p:nvGraphicFramePr>
        <p:xfrm>
          <a:off x="945573" y="1690688"/>
          <a:ext cx="8171267" cy="2971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076">
                  <a:extLst>
                    <a:ext uri="{9D8B030D-6E8A-4147-A177-3AD203B41FA5}">
                      <a16:colId xmlns:a16="http://schemas.microsoft.com/office/drawing/2014/main" val="2504983138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657192112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67295031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3984856600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3073604426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1836913221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963918415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3069041439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2363453484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772572450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969107843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823085240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3447644515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1332410134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2604957722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275916401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3034211600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1375886950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2294347836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1197950519"/>
                    </a:ext>
                  </a:extLst>
                </a:gridCol>
                <a:gridCol w="359076">
                  <a:extLst>
                    <a:ext uri="{9D8B030D-6E8A-4147-A177-3AD203B41FA5}">
                      <a16:colId xmlns:a16="http://schemas.microsoft.com/office/drawing/2014/main" val="4013921410"/>
                    </a:ext>
                  </a:extLst>
                </a:gridCol>
                <a:gridCol w="630671">
                  <a:extLst>
                    <a:ext uri="{9D8B030D-6E8A-4147-A177-3AD203B41FA5}">
                      <a16:colId xmlns:a16="http://schemas.microsoft.com/office/drawing/2014/main" val="1968996590"/>
                    </a:ext>
                  </a:extLst>
                </a:gridCol>
              </a:tblGrid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53960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S-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411451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I-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944413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M-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884815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P-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351097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S-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251084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O-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111221"/>
                  </a:ext>
                </a:extLst>
              </a:tr>
              <a:tr h="371481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43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818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05347" y="1600200"/>
            <a:ext cx="9305453" cy="28146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C=c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…c</a:t>
            </a:r>
            <a:r>
              <a:rPr lang="en-US" altLang="en-US" baseline="-25000" dirty="0" smtClean="0"/>
              <a:t>g</a:t>
            </a:r>
            <a:r>
              <a:rPr lang="en-US" altLang="en-US" dirty="0" smtClean="0"/>
              <a:t> is a subsequence of A=a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</a:t>
            </a:r>
            <a:r>
              <a:rPr lang="en-US" altLang="en-US" dirty="0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dirty="0" smtClean="0"/>
              <a:t>LCS(A, B):  A maximum length sequence that is a subsequence of both A and B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7945" y="3551506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Letter Gothic" pitchFamily="49" charset="0"/>
              </a:rPr>
              <a:t>ocurranec</a:t>
            </a:r>
            <a:endParaRPr lang="en-US" altLang="en-US" sz="2800" b="1" dirty="0">
              <a:latin typeface="Letter Gothic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63216" y="3551506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Letter Gothic" pitchFamily="49" charset="0"/>
              </a:rPr>
              <a:t>attacggct</a:t>
            </a:r>
            <a:endParaRPr lang="en-US" altLang="en-US" sz="2800" b="1" dirty="0">
              <a:latin typeface="Letter Gothic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Letter Gothic" pitchFamily="49" charset="0"/>
              </a:rPr>
              <a:t>tacgacca</a:t>
            </a:r>
            <a:endParaRPr lang="en-US" altLang="en-US" sz="2800" b="1" dirty="0">
              <a:latin typeface="Letter Gothic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98516" y="3551506"/>
            <a:ext cx="4555284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 smtClean="0">
                <a:latin typeface="Letter Gothic" pitchFamily="49" charset="0"/>
              </a:rPr>
              <a:t>bartholemewsimpson</a:t>
            </a:r>
            <a:endParaRPr lang="en-US" altLang="en-US" sz="2800" b="1" dirty="0">
              <a:latin typeface="Letter Gothic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 smtClean="0">
                <a:latin typeface="Letter Gothic" pitchFamily="49" charset="0"/>
              </a:rPr>
              <a:t>krustytheclown</a:t>
            </a:r>
            <a:endParaRPr lang="en-US" altLang="en-US" sz="2800" b="1" dirty="0">
              <a:latin typeface="Letter Gothic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 and LCS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A has length n and B has length m</a:t>
            </a:r>
          </a:p>
          <a:p>
            <a:r>
              <a:rPr lang="en-US" dirty="0" smtClean="0"/>
              <a:t>Suppose that A is converted to B by removing k characters and adding j characters</a:t>
            </a:r>
          </a:p>
          <a:p>
            <a:pPr lvl="1"/>
            <a:r>
              <a:rPr lang="en-US" dirty="0" smtClean="0"/>
              <a:t>Number of unchanged characters is  c = n – k = m – j</a:t>
            </a:r>
          </a:p>
          <a:p>
            <a:pPr lvl="1"/>
            <a:r>
              <a:rPr lang="en-US" dirty="0" smtClean="0"/>
              <a:t>Edit distance  d is k + j</a:t>
            </a:r>
          </a:p>
          <a:p>
            <a:pPr lvl="1"/>
            <a:r>
              <a:rPr lang="en-US" dirty="0" smtClean="0"/>
              <a:t>n + m  = 2c  + k + j = 2c + d</a:t>
            </a:r>
          </a:p>
          <a:p>
            <a:pPr lvl="1"/>
            <a:r>
              <a:rPr lang="en-US" dirty="0" smtClean="0"/>
              <a:t>d = n + m – 2c</a:t>
            </a:r>
          </a:p>
          <a:p>
            <a:r>
              <a:rPr lang="en-US" dirty="0" smtClean="0"/>
              <a:t>Minimizing the edit distance is maximizing the length of the common sequence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0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825625"/>
            <a:ext cx="10515600" cy="212168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=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</a:t>
            </a:r>
          </a:p>
          <a:p>
            <a:pPr eaLnBrk="1" hangingPunct="1"/>
            <a:r>
              <a:rPr lang="en-US" altLang="en-US" dirty="0" smtClean="0"/>
              <a:t>B = 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n</a:t>
            </a:r>
            <a:endParaRPr lang="en-US" altLang="en-US" baseline="-25000" dirty="0" smtClean="0"/>
          </a:p>
          <a:p>
            <a:pPr eaLnBrk="1" hangingPunct="1"/>
            <a:r>
              <a:rPr lang="en-US" altLang="en-US" dirty="0" smtClean="0"/>
              <a:t>Opt[ j, k] is the length of  LCS(a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, 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Optimization recurrence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83534" y="4255130"/>
            <a:ext cx="7740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If </a:t>
            </a:r>
            <a:r>
              <a:rPr lang="en-US" altLang="en-US" sz="2800" dirty="0" err="1"/>
              <a:t>a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b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,  Opt[ </a:t>
            </a:r>
            <a:r>
              <a:rPr lang="en-US" altLang="en-US" sz="2800" dirty="0" err="1"/>
              <a:t>j,k</a:t>
            </a:r>
            <a:r>
              <a:rPr lang="en-US" altLang="en-US" sz="2800" dirty="0"/>
              <a:t> ] = 1 + Opt[ j-1, k-1 ]</a:t>
            </a:r>
          </a:p>
          <a:p>
            <a:endParaRPr lang="en-US" altLang="en-US" sz="2800" dirty="0"/>
          </a:p>
          <a:p>
            <a:r>
              <a:rPr lang="en-US" altLang="en-US" sz="2800" dirty="0"/>
              <a:t>If </a:t>
            </a:r>
            <a:r>
              <a:rPr lang="en-US" altLang="en-US" sz="2800" dirty="0" err="1"/>
              <a:t>a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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b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,  Opt[ </a:t>
            </a:r>
            <a:r>
              <a:rPr lang="en-US" altLang="en-US" sz="2800" dirty="0" err="1"/>
              <a:t>j,k</a:t>
            </a:r>
            <a:r>
              <a:rPr lang="en-US" altLang="en-US" sz="2800" dirty="0"/>
              <a:t>] = max(Opt[ j-1,k], Opt[ j,k-1</a:t>
            </a:r>
            <a:r>
              <a:rPr lang="en-US" altLang="en-US" sz="2800" dirty="0" smtClean="0"/>
              <a:t>])</a:t>
            </a:r>
          </a:p>
          <a:p>
            <a:endParaRPr lang="en-US" altLang="en-US" sz="2800" dirty="0"/>
          </a:p>
          <a:p>
            <a:r>
              <a:rPr lang="en-US" altLang="en-US" sz="2800" dirty="0" smtClean="0"/>
              <a:t>Opt[j,0] = Opt[0,k] = 0</a:t>
            </a: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05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1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1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1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1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1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7201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1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1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24401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24401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1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1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24401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1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1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1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1601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1601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1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1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81601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38801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8801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38801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38801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1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638801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38801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96001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096001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96001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1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6001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1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96001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553201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1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1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53201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553201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553201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553201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010401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010401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010401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010401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010401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010401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10401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425951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4425951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4349750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4425951" y="4946651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881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881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5716588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4881563" y="4946651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337176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337176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5260975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5337176" y="4946651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5792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5792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5716588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5792788" y="4946651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6248401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248401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7083425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6248401" y="4946651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704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6704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6627813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6704013" y="4946651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4425951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425951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4349750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4425951" y="2670176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881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4881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5716588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4881563" y="2670176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5337176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5337176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5260975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5337176" y="2670176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5792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5792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5716588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5792788" y="2670176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6248401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6248401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7083425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6248401" y="2670176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704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6704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6627813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6704013" y="2670176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4425951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4425951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349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4425951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4881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4881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5716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4881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5337176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5337176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5260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5337176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5792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5792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5716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5792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6248401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6248401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7083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6248401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704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6704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6627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6704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4425951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4425951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4349750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425951" y="3581401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4881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881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5716588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4881563" y="3581401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5337176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5337176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5260975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5337176" y="3581401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5792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5792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5716588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5792788" y="3581401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6248401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6248401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7083425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6248401" y="3581401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6704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6704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6627813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6704013" y="3581401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4425951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4425951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4349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4425951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4881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4881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5716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4881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5337176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5337176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5260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5337176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5792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5792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5716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5792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6248401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6248401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7083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6248401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6704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6704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6627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6704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4425951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4425951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4349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4425951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4881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4881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5716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4881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5337176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5337176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5260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5337176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5792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5792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5716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5792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6248401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6248401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7083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6248401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6704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6704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6627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6704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6172200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6172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6172200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6172200" y="403542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6172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6172200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4805363" y="267017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4805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4805363" y="358140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4805363" y="4035426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4805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4805363" y="4946651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28800"/>
            <a:ext cx="8534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m;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(A[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B[ j 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Opt[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 Opt[ i-1, j-1 ] + 1;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Opt[ i-1, j ] &gt;=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j-1 ])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i-1, j ];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40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0"/>
            <a:ext cx="100363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Longest Common Subsequence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36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6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2098"/>
          </a:xfrm>
        </p:spPr>
        <p:txBody>
          <a:bodyPr/>
          <a:lstStyle/>
          <a:p>
            <a:r>
              <a:rPr lang="en-US" dirty="0" smtClean="0"/>
              <a:t>Runtime is O(n</a:t>
            </a:r>
            <a:r>
              <a:rPr lang="en-US" baseline="30000" dirty="0" smtClean="0"/>
              <a:t>2</a:t>
            </a:r>
            <a:r>
              <a:rPr lang="en-US" dirty="0" smtClean="0"/>
              <a:t>) for a pair of strings of length n</a:t>
            </a:r>
          </a:p>
          <a:p>
            <a:r>
              <a:rPr lang="en-US" dirty="0" smtClean="0"/>
              <a:t>Space requirement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can be reduced to O(n) be reusing rows</a:t>
            </a:r>
          </a:p>
          <a:p>
            <a:pPr lvl="1"/>
            <a:r>
              <a:rPr lang="en-US" dirty="0" smtClean="0"/>
              <a:t>Recovering the actual LCS is more work, but can also be done in O(n) space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9390" y="3847723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Experiment: compute the length of two random bit strings (alphabet size 2)</a:t>
            </a:r>
          </a:p>
          <a:p>
            <a:endParaRPr lang="en-US" dirty="0"/>
          </a:p>
          <a:p>
            <a:r>
              <a:rPr lang="en-US" dirty="0" smtClean="0"/>
              <a:t>N</a:t>
            </a:r>
            <a:r>
              <a:rPr lang="en-US" dirty="0"/>
              <a:t>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 smtClean="0"/>
              <a:t>. . . . .</a:t>
            </a:r>
          </a:p>
          <a:p>
            <a:r>
              <a:rPr lang="en-US" dirty="0"/>
              <a:t>N: 300000 Base 2 Length: 243605  Gamma:  0.8120167  Runtime:00:28:07.32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00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71" y="0"/>
            <a:ext cx="10515600" cy="1325563"/>
          </a:xfrm>
        </p:spPr>
        <p:txBody>
          <a:bodyPr/>
          <a:lstStyle/>
          <a:p>
            <a:r>
              <a:rPr lang="en-US" dirty="0" smtClean="0"/>
              <a:t>Space efficient implementation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133356"/>
            <a:ext cx="701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7241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similarity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distance </a:t>
            </a:r>
          </a:p>
          <a:p>
            <a:pPr lvl="1"/>
            <a:r>
              <a:rPr lang="en-US" dirty="0" smtClean="0"/>
              <a:t>Advantages – measure of distance between strings</a:t>
            </a:r>
          </a:p>
          <a:p>
            <a:pPr lvl="1"/>
            <a:r>
              <a:rPr lang="en-US" dirty="0" smtClean="0"/>
              <a:t>Flexibility in edit operation and weighting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Relatively inefficient: O(n</a:t>
            </a:r>
            <a:r>
              <a:rPr lang="en-US" baseline="30000" dirty="0" smtClean="0"/>
              <a:t>2</a:t>
            </a:r>
            <a:r>
              <a:rPr lang="en-US" dirty="0" smtClean="0"/>
              <a:t>),  heuristics may help for large strings or looking for similarity</a:t>
            </a:r>
          </a:p>
          <a:p>
            <a:pPr lvl="1"/>
            <a:r>
              <a:rPr lang="en-US" dirty="0" smtClean="0"/>
              <a:t>Requires looking at the entire string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99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similarity with shards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basic idea as with documents</a:t>
            </a:r>
          </a:p>
          <a:p>
            <a:r>
              <a:rPr lang="en-US" dirty="0" smtClean="0"/>
              <a:t>Consider alphabets with a small number of characters, e.g., {a, c, t, g}</a:t>
            </a:r>
          </a:p>
          <a:p>
            <a:r>
              <a:rPr lang="en-US" dirty="0" smtClean="0"/>
              <a:t>Take shards as being strings of length k</a:t>
            </a:r>
          </a:p>
          <a:p>
            <a:pPr lvl="1"/>
            <a:r>
              <a:rPr lang="en-US" dirty="0" smtClean="0"/>
              <a:t>k a multiple of 32 would make sense for packing into long </a:t>
            </a:r>
            <a:r>
              <a:rPr lang="en-US" dirty="0" err="1" smtClean="0"/>
              <a:t>ints</a:t>
            </a:r>
            <a:endParaRPr lang="en-US" dirty="0" smtClean="0"/>
          </a:p>
          <a:p>
            <a:pPr lvl="1"/>
            <a:r>
              <a:rPr lang="en-US" dirty="0" smtClean="0"/>
              <a:t>Hashing and </a:t>
            </a:r>
            <a:r>
              <a:rPr lang="en-US" dirty="0" err="1" smtClean="0"/>
              <a:t>minhash</a:t>
            </a:r>
            <a:r>
              <a:rPr lang="en-US" dirty="0" smtClean="0"/>
              <a:t> sketches apply as for documents</a:t>
            </a:r>
          </a:p>
          <a:p>
            <a:r>
              <a:rPr lang="en-US" dirty="0" smtClean="0"/>
              <a:t>Domain characteristics may be important</a:t>
            </a:r>
          </a:p>
          <a:p>
            <a:pPr lvl="1"/>
            <a:r>
              <a:rPr lang="en-US" dirty="0" smtClean="0"/>
              <a:t>Mutation rate / distribution in sequences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61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next:  Dimension reduction for R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distance function D(</a:t>
            </a:r>
            <a:r>
              <a:rPr lang="en-US" dirty="0" err="1" smtClean="0"/>
              <a:t>x,y</a:t>
            </a:r>
            <a:r>
              <a:rPr lang="en-US" dirty="0" smtClean="0"/>
              <a:t>) = 0 if x = y,  D(</a:t>
            </a:r>
            <a:r>
              <a:rPr lang="en-US" dirty="0" err="1" smtClean="0"/>
              <a:t>x,y</a:t>
            </a:r>
            <a:r>
              <a:rPr lang="en-US" dirty="0" smtClean="0"/>
              <a:t>) = 1 if x </a:t>
            </a:r>
            <a:r>
              <a:rPr lang="en-US" dirty="0" smtClean="0">
                <a:sym typeface="Symbol" panose="05050102010706020507" pitchFamily="18" charset="2"/>
              </a:rPr>
              <a:t> y</a:t>
            </a:r>
          </a:p>
          <a:p>
            <a:r>
              <a:rPr lang="en-US" dirty="0" smtClean="0">
                <a:sym typeface="Symbol" panose="05050102010706020507" pitchFamily="18" charset="2"/>
              </a:rPr>
              <a:t>Suppose we have a domain U and want to answer distance queries between a set of n elements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Natural solution is to use log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U bits to describe the elements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Can we use less space if we want to approximately answer distance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06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course this is going to be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a good hash function h: U </a:t>
            </a:r>
            <a:r>
              <a:rPr lang="en-US" dirty="0" smtClean="0">
                <a:sym typeface="Symbol" panose="05050102010706020507" pitchFamily="18" charset="2"/>
              </a:rPr>
              <a:t> 2</a:t>
            </a:r>
            <a:r>
              <a:rPr lang="en-US" baseline="30000" dirty="0" smtClean="0">
                <a:sym typeface="Symbol" panose="05050102010706020507" pitchFamily="18" charset="2"/>
              </a:rPr>
              <a:t>32</a:t>
            </a:r>
          </a:p>
          <a:p>
            <a:r>
              <a:rPr lang="en-US" dirty="0" smtClean="0">
                <a:sym typeface="Symbol" panose="05050102010706020507" pitchFamily="18" charset="2"/>
              </a:rPr>
              <a:t>Let f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(x) = h(x) mod 2</a:t>
            </a:r>
          </a:p>
          <a:p>
            <a:r>
              <a:rPr lang="en-US" dirty="0" smtClean="0">
                <a:sym typeface="Symbol" panose="05050102010706020507" pitchFamily="18" charset="2"/>
              </a:rPr>
              <a:t>1 bit representation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x = y,  then f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(x) = f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(y)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x  y, then </a:t>
            </a:r>
            <a:r>
              <a:rPr lang="en-US" b="1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[f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(x) = f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(y)] ≤ ½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Property preserved with probability at least 50%</a:t>
            </a:r>
          </a:p>
          <a:p>
            <a:r>
              <a:rPr lang="en-US" dirty="0" smtClean="0">
                <a:sym typeface="Symbol" panose="05050102010706020507" pitchFamily="18" charset="2"/>
              </a:rPr>
              <a:t>Repeat with k independent has functions h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. . . , </a:t>
            </a:r>
            <a:r>
              <a:rPr lang="en-US" dirty="0" err="1" smtClean="0">
                <a:sym typeface="Symbol" panose="05050102010706020507" pitchFamily="18" charset="2"/>
              </a:rPr>
              <a:t>h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endParaRPr lang="en-US" baseline="-25000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x = y, then 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(x) = 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(y) for all 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= 1, . . ., k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x  y, then </a:t>
            </a:r>
            <a:r>
              <a:rPr lang="en-US" b="1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[</a:t>
            </a:r>
            <a:r>
              <a:rPr lang="en-US" dirty="0">
                <a:sym typeface="Symbol" panose="05050102010706020507" pitchFamily="18" charset="2"/>
              </a:rPr>
              <a:t>f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(x) = f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(y) for all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1, . . ., </a:t>
            </a:r>
            <a:r>
              <a:rPr lang="en-US" dirty="0" smtClean="0">
                <a:sym typeface="Symbol" panose="05050102010706020507" pitchFamily="18" charset="2"/>
              </a:rPr>
              <a:t>k] ≤ 2</a:t>
            </a:r>
            <a:r>
              <a:rPr lang="en-US" baseline="30000" dirty="0" smtClean="0">
                <a:sym typeface="Symbol" panose="05050102010706020507" pitchFamily="18" charset="2"/>
              </a:rPr>
              <a:t>-k</a:t>
            </a:r>
            <a:endParaRPr lang="en-US" baseline="30000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To achieve error of </a:t>
            </a:r>
            <a:r>
              <a:rPr lang="el-GR" dirty="0" smtClean="0">
                <a:sym typeface="Symbol" panose="05050102010706020507" pitchFamily="18" charset="2"/>
              </a:rPr>
              <a:t>δ</a:t>
            </a:r>
            <a:r>
              <a:rPr lang="en-US" dirty="0" smtClean="0">
                <a:sym typeface="Symbol" panose="05050102010706020507" pitchFamily="18" charset="2"/>
              </a:rPr>
              <a:t>, we need to use k = log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1/</a:t>
            </a:r>
            <a:r>
              <a:rPr lang="el-GR" dirty="0" smtClean="0">
                <a:sym typeface="Symbol" panose="05050102010706020507" pitchFamily="18" charset="2"/>
              </a:rPr>
              <a:t>δ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/>
          </a:p>
        </p:txBody>
      </p:sp>
      <p:pic>
        <p:nvPicPr>
          <p:cNvPr id="2050" name="Picture 2" descr="Beef Steak and Root Vegetable Has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175" y="-1"/>
            <a:ext cx="2848825" cy="213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24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similarity</a:t>
            </a:r>
          </a:p>
          <a:p>
            <a:r>
              <a:rPr lang="en-US" dirty="0" err="1" smtClean="0"/>
              <a:t>MinHash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String similarity</a:t>
            </a:r>
          </a:p>
          <a:p>
            <a:pPr lvl="1"/>
            <a:r>
              <a:rPr lang="en-US" dirty="0" smtClean="0"/>
              <a:t>Edit Distance / Longest Common Subsequence</a:t>
            </a:r>
          </a:p>
          <a:p>
            <a:pPr lvl="1"/>
            <a:r>
              <a:rPr lang="en-US" dirty="0" err="1" smtClean="0"/>
              <a:t>Sharding</a:t>
            </a:r>
            <a:r>
              <a:rPr lang="en-US" dirty="0" smtClean="0"/>
              <a:t> strings</a:t>
            </a:r>
          </a:p>
          <a:p>
            <a:r>
              <a:rPr lang="en-US" dirty="0" smtClean="0"/>
              <a:t>Dimension reduction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5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be able to identify documents that are “very close” to each other</a:t>
            </a:r>
          </a:p>
          <a:p>
            <a:r>
              <a:rPr lang="en-US" dirty="0" smtClean="0"/>
              <a:t>Very large number of documents</a:t>
            </a:r>
          </a:p>
          <a:p>
            <a:r>
              <a:rPr lang="en-US" dirty="0" smtClean="0"/>
              <a:t>Individually pre-process documents</a:t>
            </a:r>
          </a:p>
          <a:p>
            <a:pPr lvl="1"/>
            <a:r>
              <a:rPr lang="en-US" dirty="0" smtClean="0"/>
              <a:t>Save a small amount of data per document (sketch)</a:t>
            </a:r>
          </a:p>
          <a:p>
            <a:pPr lvl="1"/>
            <a:r>
              <a:rPr lang="en-US" dirty="0" smtClean="0"/>
              <a:t>Perform similarity tests based on sketch</a:t>
            </a:r>
            <a:endParaRPr lang="en-US" dirty="0"/>
          </a:p>
        </p:txBody>
      </p:sp>
      <p:pic>
        <p:nvPicPr>
          <p:cNvPr id="4" name="Picture 2" descr="Image result for altavista search en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4026299"/>
            <a:ext cx="3857240" cy="27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01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Jaccard</a:t>
            </a:r>
            <a:r>
              <a:rPr lang="en-US" dirty="0" smtClean="0"/>
              <a:t> Similarity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161" y="1927398"/>
            <a:ext cx="3429000" cy="12287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668285" y="240254"/>
            <a:ext cx="1991762" cy="204121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68285" y="1013988"/>
            <a:ext cx="1991762" cy="196460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94210" y="471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90539" y="23714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757189"/>
            <a:ext cx="9540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X be the characteristic vector for A where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is the multiplicity of item j </a:t>
            </a:r>
          </a:p>
          <a:p>
            <a:r>
              <a:rPr lang="en-US" sz="2400" dirty="0" smtClean="0"/>
              <a:t>and Y be </a:t>
            </a:r>
            <a:r>
              <a:rPr lang="en-US" sz="2400" dirty="0"/>
              <a:t>the </a:t>
            </a:r>
            <a:r>
              <a:rPr lang="en-US" sz="2400" dirty="0" smtClean="0"/>
              <a:t>characteristic </a:t>
            </a:r>
            <a:r>
              <a:rPr lang="en-US" sz="2400" dirty="0"/>
              <a:t>vector for </a:t>
            </a:r>
            <a:r>
              <a:rPr lang="en-US" sz="2400" dirty="0" smtClean="0"/>
              <a:t>B where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/>
              <a:t>is the multiplicity of item </a:t>
            </a:r>
            <a:r>
              <a:rPr lang="en-US" sz="2400" dirty="0" smtClean="0"/>
              <a:t>j. 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913" y="4855291"/>
            <a:ext cx="4129559" cy="10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Tokenize document</a:t>
            </a:r>
          </a:p>
          <a:p>
            <a:r>
              <a:rPr lang="en-US" dirty="0" smtClean="0"/>
              <a:t>Break document into shards</a:t>
            </a:r>
          </a:p>
          <a:p>
            <a:r>
              <a:rPr lang="en-US" dirty="0" smtClean="0"/>
              <a:t>Hash each shard into a domain of size 2</a:t>
            </a:r>
            <a:r>
              <a:rPr lang="en-US" baseline="30000" dirty="0" smtClean="0"/>
              <a:t>64 </a:t>
            </a:r>
            <a:r>
              <a:rPr lang="en-US" dirty="0" smtClean="0"/>
              <a:t> (unsigned long)</a:t>
            </a:r>
          </a:p>
          <a:p>
            <a:r>
              <a:rPr lang="en-US" dirty="0" smtClean="0"/>
              <a:t>Treat as a bag of words*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Jaccard</a:t>
            </a:r>
            <a:r>
              <a:rPr lang="en-US" dirty="0" smtClean="0"/>
              <a:t> similarity measure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4760" y="1375649"/>
            <a:ext cx="4996817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far out in the uncharted backwaters of the </a:t>
            </a:r>
          </a:p>
          <a:p>
            <a:r>
              <a:rPr lang="en-US" dirty="0" smtClean="0"/>
              <a:t>unfashionable end of the western spiral arm of the </a:t>
            </a:r>
          </a:p>
          <a:p>
            <a:r>
              <a:rPr lang="en-US" dirty="0" smtClean="0"/>
              <a:t>galaxy lies a small </a:t>
            </a:r>
            <a:r>
              <a:rPr lang="en-US" dirty="0" err="1" smtClean="0"/>
              <a:t>unregarded</a:t>
            </a:r>
            <a:r>
              <a:rPr lang="en-US" dirty="0" smtClean="0"/>
              <a:t> yellow sun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far out in the uncharted</a:t>
            </a:r>
          </a:p>
          <a:p>
            <a:pPr marL="342900" indent="-342900">
              <a:buAutoNum type="arabicPeriod"/>
            </a:pPr>
            <a:r>
              <a:rPr lang="en-US" dirty="0" smtClean="0"/>
              <a:t>out in the uncharted backwaters  </a:t>
            </a:r>
          </a:p>
          <a:p>
            <a:pPr marL="342900" indent="-342900">
              <a:buAutoNum type="arabicPeriod"/>
            </a:pPr>
            <a:r>
              <a:rPr lang="en-US" dirty="0" smtClean="0"/>
              <a:t>in the uncharted backwaters of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uncharted backwaters of the</a:t>
            </a:r>
          </a:p>
          <a:p>
            <a:pPr marL="342900" indent="-342900">
              <a:buAutoNum type="arabicPeriod"/>
            </a:pPr>
            <a:r>
              <a:rPr lang="en-US" dirty="0" smtClean="0"/>
              <a:t>uncharted backwaters of the unfashionable</a:t>
            </a:r>
          </a:p>
          <a:p>
            <a:pPr marL="342900" indent="-342900">
              <a:buAutoNum type="arabicPeriod"/>
            </a:pPr>
            <a:r>
              <a:rPr lang="en-US" dirty="0" smtClean="0"/>
              <a:t>backwaters of the unfashionable end</a:t>
            </a:r>
          </a:p>
          <a:p>
            <a:pPr marL="342900" indent="-342900">
              <a:buAutoNum type="arabicPeriod"/>
            </a:pPr>
            <a:r>
              <a:rPr lang="en-US" dirty="0" smtClean="0"/>
              <a:t>of the unfashionable end of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unfashionable end of the</a:t>
            </a:r>
          </a:p>
          <a:p>
            <a:pPr marL="342900" indent="-342900">
              <a:buAutoNum type="arabicPeriod"/>
            </a:pPr>
            <a:r>
              <a:rPr lang="en-US" dirty="0" smtClean="0"/>
              <a:t>unfashionable end of the western</a:t>
            </a:r>
          </a:p>
          <a:p>
            <a:pPr marL="342900" indent="-342900">
              <a:buAutoNum type="arabicPeriod"/>
            </a:pPr>
            <a:r>
              <a:rPr lang="en-US" dirty="0" smtClean="0"/>
              <a:t>end of the western spiral</a:t>
            </a:r>
          </a:p>
          <a:p>
            <a:pPr marL="342900" indent="-342900">
              <a:buAutoNum type="arabicPeriod"/>
            </a:pPr>
            <a:r>
              <a:rPr lang="en-US" dirty="0" smtClean="0"/>
              <a:t>of the western spiral arm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western spiral arm of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337" y="6355533"/>
            <a:ext cx="6246891" cy="371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In this application, we use bag of words without multiplicity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document pairs that have high similarity by doing pairwise comparison</a:t>
            </a:r>
          </a:p>
          <a:p>
            <a:r>
              <a:rPr lang="en-US" dirty="0" smtClean="0"/>
              <a:t>Precompute hashes of shards – n shards for document of n tokens</a:t>
            </a:r>
          </a:p>
          <a:p>
            <a:r>
              <a:rPr lang="en-US" dirty="0" smtClean="0"/>
              <a:t>Cost of comparison is O(n)</a:t>
            </a:r>
          </a:p>
          <a:p>
            <a:endParaRPr lang="en-US" dirty="0"/>
          </a:p>
          <a:p>
            <a:r>
              <a:rPr lang="en-US" dirty="0" smtClean="0"/>
              <a:t>How to improve this:  reduce the amount of information stored per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2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74771"/>
          </a:xfrm>
        </p:spPr>
        <p:txBody>
          <a:bodyPr/>
          <a:lstStyle/>
          <a:p>
            <a:r>
              <a:rPr lang="en-US" dirty="0" smtClean="0"/>
              <a:t>U is the domain (in this case, the hash of the shards,  [0 . . . 2</a:t>
            </a:r>
            <a:r>
              <a:rPr lang="en-US" baseline="30000" dirty="0" smtClean="0"/>
              <a:t>64</a:t>
            </a:r>
            <a:r>
              <a:rPr lang="en-US" dirty="0" smtClean="0"/>
              <a:t>))</a:t>
            </a:r>
          </a:p>
          <a:p>
            <a:r>
              <a:rPr lang="en-US" dirty="0" smtClean="0"/>
              <a:t>Choose a random permutation </a:t>
            </a:r>
            <a:r>
              <a:rPr lang="en-US" dirty="0" smtClean="0">
                <a:sym typeface="Symbol" panose="05050102010706020507" pitchFamily="18" charset="2"/>
              </a:rPr>
              <a:t> on U</a:t>
            </a:r>
            <a:endParaRPr lang="en-US" dirty="0" smtClean="0"/>
          </a:p>
          <a:p>
            <a:r>
              <a:rPr lang="en-US" dirty="0" smtClean="0"/>
              <a:t>Let A </a:t>
            </a:r>
            <a:r>
              <a:rPr lang="en-US" dirty="0" smtClean="0">
                <a:sym typeface="Symbol" panose="05050102010706020507" pitchFamily="18" charset="2"/>
              </a:rPr>
              <a:t> U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MinHash</a:t>
            </a:r>
            <a:r>
              <a:rPr lang="en-US" dirty="0" smtClean="0">
                <a:sym typeface="Symbol" panose="05050102010706020507" pitchFamily="18" charset="2"/>
              </a:rPr>
              <a:t>(A) = </a:t>
            </a:r>
            <a:r>
              <a:rPr lang="en-US" dirty="0" err="1" smtClean="0">
                <a:sym typeface="Symbol" panose="05050102010706020507" pitchFamily="18" charset="2"/>
              </a:rPr>
              <a:t>argmin</a:t>
            </a:r>
            <a:r>
              <a:rPr lang="en-US" baseline="-25000" dirty="0" err="1" smtClean="0">
                <a:sym typeface="Symbol" panose="05050102010706020507" pitchFamily="18" charset="2"/>
              </a:rPr>
              <a:t>xA</a:t>
            </a:r>
            <a:r>
              <a:rPr lang="en-US" baseline="-25000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(x)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MinHash</a:t>
            </a:r>
            <a:r>
              <a:rPr lang="en-US" dirty="0" smtClean="0">
                <a:sym typeface="Symbol" panose="05050102010706020507" pitchFamily="18" charset="2"/>
              </a:rPr>
              <a:t> is the smallest element of A under the random permutation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2063" y="4435333"/>
            <a:ext cx="421363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 = {a, b, c, d, e, f, g, h, </a:t>
            </a:r>
            <a:r>
              <a:rPr lang="en-US" sz="2400" dirty="0" err="1" smtClean="0"/>
              <a:t>i</a:t>
            </a:r>
            <a:r>
              <a:rPr lang="en-US" sz="2400" dirty="0" smtClean="0"/>
              <a:t>, j }</a:t>
            </a:r>
          </a:p>
          <a:p>
            <a:r>
              <a:rPr lang="en-US" sz="2400" dirty="0" smtClean="0"/>
              <a:t>A = { b, c, e, g }</a:t>
            </a:r>
          </a:p>
          <a:p>
            <a:r>
              <a:rPr lang="en-US" sz="2400" dirty="0" smtClean="0"/>
              <a:t>B = { c, e, f }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</a:t>
            </a:r>
            <a:r>
              <a:rPr lang="en-US" sz="2400" baseline="-25000" dirty="0" smtClean="0">
                <a:sym typeface="Symbol" panose="05050102010706020507" pitchFamily="18" charset="2"/>
              </a:rPr>
              <a:t>1</a:t>
            </a:r>
            <a:r>
              <a:rPr lang="en-US" sz="2400" dirty="0" smtClean="0">
                <a:sym typeface="Symbol" panose="05050102010706020507" pitchFamily="18" charset="2"/>
              </a:rPr>
              <a:t> = [ a, c, d, </a:t>
            </a:r>
            <a:r>
              <a:rPr lang="en-US" sz="2400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, j, h, b, e, f, g ]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</a:t>
            </a:r>
            <a:r>
              <a:rPr lang="en-US" sz="2400" baseline="-25000" dirty="0" smtClean="0"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 = [ j, </a:t>
            </a:r>
            <a:r>
              <a:rPr lang="en-US" sz="2400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, g, c, b, h, e, a, d, f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8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amazing result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68285" y="240254"/>
            <a:ext cx="1991762" cy="204121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68285" y="1013988"/>
            <a:ext cx="1991762" cy="196460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94210" y="471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90539" y="23714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97093" y="67262"/>
            <a:ext cx="2697933" cy="3084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50569" y="273017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64" y="4283852"/>
            <a:ext cx="10871923" cy="113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62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27564</TotalTime>
  <Words>1920</Words>
  <Application>Microsoft Office PowerPoint</Application>
  <PresentationFormat>Widescreen</PresentationFormat>
  <Paragraphs>610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Courier New</vt:lpstr>
      <vt:lpstr>Letter Gothic</vt:lpstr>
      <vt:lpstr>Symbol</vt:lpstr>
      <vt:lpstr>Office Theme</vt:lpstr>
      <vt:lpstr>CSEP 521: Applied Algorithms Lecture 16 – Document Similarity</vt:lpstr>
      <vt:lpstr>Announcements</vt:lpstr>
      <vt:lpstr>Topics</vt:lpstr>
      <vt:lpstr>Document Similarity</vt:lpstr>
      <vt:lpstr>Jaccard Similarity</vt:lpstr>
      <vt:lpstr>Representation scheme</vt:lpstr>
      <vt:lpstr>Similarity testing</vt:lpstr>
      <vt:lpstr>MinHash</vt:lpstr>
      <vt:lpstr>An amazing result</vt:lpstr>
      <vt:lpstr>Using the MinHash</vt:lpstr>
      <vt:lpstr>Similarity of Strings</vt:lpstr>
      <vt:lpstr>BARTHOLEMEWSIMPSON  KRUSTYTHECLOWN</vt:lpstr>
      <vt:lpstr>BARTHOLEMEWSIMPSON  KRUSTYTHECLOWN</vt:lpstr>
      <vt:lpstr>Longest Common Subsequence</vt:lpstr>
      <vt:lpstr>Edit Distance and LCS</vt:lpstr>
      <vt:lpstr>LCS Optimization</vt:lpstr>
      <vt:lpstr>Dynamic Programming Computation</vt:lpstr>
      <vt:lpstr>Code to compute Opt[ n, m] </vt:lpstr>
      <vt:lpstr>Computing the Longest Common Subsequence</vt:lpstr>
      <vt:lpstr>LCS Performance</vt:lpstr>
      <vt:lpstr>Space efficient implementation  </vt:lpstr>
      <vt:lpstr>String similarity</vt:lpstr>
      <vt:lpstr>String similarity with shards</vt:lpstr>
      <vt:lpstr>Coming next:  Dimension reduction for Rn</vt:lpstr>
      <vt:lpstr>Of course this is going to be hashing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480</cp:revision>
  <dcterms:created xsi:type="dcterms:W3CDTF">2020-12-29T19:18:38Z</dcterms:created>
  <dcterms:modified xsi:type="dcterms:W3CDTF">2021-02-25T18:44:37Z</dcterms:modified>
</cp:coreProperties>
</file>