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2"/>
  </p:sldMasterIdLst>
  <p:notesMasterIdLst>
    <p:notesMasterId r:id="rId19"/>
  </p:notesMasterIdLst>
  <p:sldIdLst>
    <p:sldId id="256" r:id="rId3"/>
    <p:sldId id="258" r:id="rId4"/>
    <p:sldId id="266" r:id="rId5"/>
    <p:sldId id="257" r:id="rId6"/>
    <p:sldId id="259" r:id="rId7"/>
    <p:sldId id="260" r:id="rId8"/>
    <p:sldId id="261" r:id="rId9"/>
    <p:sldId id="262" r:id="rId10"/>
    <p:sldId id="267" r:id="rId11"/>
    <p:sldId id="268" r:id="rId12"/>
    <p:sldId id="263" r:id="rId13"/>
    <p:sldId id="264" r:id="rId14"/>
    <p:sldId id="272" r:id="rId15"/>
    <p:sldId id="269" r:id="rId16"/>
    <p:sldId id="273"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8374" autoAdjust="0"/>
  </p:normalViewPr>
  <p:slideViewPr>
    <p:cSldViewPr>
      <p:cViewPr varScale="1">
        <p:scale>
          <a:sx n="91" d="100"/>
          <a:sy n="91" d="100"/>
        </p:scale>
        <p:origin x="2220" y="84"/>
      </p:cViewPr>
      <p:guideLst>
        <p:guide orient="horz" pos="2160"/>
        <p:guide pos="2880"/>
        <p:guide pos="144"/>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19F1AF-C041-46B5-959D-950DC719D1F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893B32C3-8312-4373-A342-B7931066058B}">
      <dgm:prSet phldrT="[Text]"/>
      <dgm:spPr/>
      <dgm:t>
        <a:bodyPr/>
        <a:lstStyle/>
        <a:p>
          <a:r>
            <a:rPr lang="en-US" dirty="0" smtClean="0"/>
            <a:t>Problem description</a:t>
          </a:r>
          <a:endParaRPr lang="en-US" dirty="0"/>
        </a:p>
      </dgm:t>
    </dgm:pt>
    <dgm:pt modelId="{089B6331-434A-4C45-8291-C7E7EA988E42}" type="parTrans" cxnId="{E7A782D7-4156-476F-81FC-6F8EDE18D373}">
      <dgm:prSet/>
      <dgm:spPr/>
      <dgm:t>
        <a:bodyPr/>
        <a:lstStyle/>
        <a:p>
          <a:endParaRPr lang="en-US"/>
        </a:p>
      </dgm:t>
    </dgm:pt>
    <dgm:pt modelId="{6ED017F6-1202-4570-8BCE-58265B4B966A}" type="sibTrans" cxnId="{E7A782D7-4156-476F-81FC-6F8EDE18D373}">
      <dgm:prSet/>
      <dgm:spPr/>
      <dgm:t>
        <a:bodyPr/>
        <a:lstStyle/>
        <a:p>
          <a:endParaRPr lang="en-US"/>
        </a:p>
      </dgm:t>
    </dgm:pt>
    <dgm:pt modelId="{03594C23-DFBC-4071-8CDB-0109F6A47939}">
      <dgm:prSet/>
      <dgm:spPr/>
      <dgm:t>
        <a:bodyPr/>
        <a:lstStyle/>
        <a:p>
          <a:r>
            <a:rPr lang="en-US" smtClean="0"/>
            <a:t>Context Inquiry</a:t>
          </a:r>
          <a:endParaRPr lang="en-US" dirty="0" smtClean="0"/>
        </a:p>
      </dgm:t>
    </dgm:pt>
    <dgm:pt modelId="{87604AEC-8F6C-4BCF-A047-F87B435C6A9E}" type="parTrans" cxnId="{3AD762A9-AE53-4D20-B11D-3EE464C23468}">
      <dgm:prSet/>
      <dgm:spPr/>
      <dgm:t>
        <a:bodyPr/>
        <a:lstStyle/>
        <a:p>
          <a:endParaRPr lang="en-US"/>
        </a:p>
      </dgm:t>
    </dgm:pt>
    <dgm:pt modelId="{D1D15603-DF61-4F93-BFD8-D2E49C69E481}" type="sibTrans" cxnId="{3AD762A9-AE53-4D20-B11D-3EE464C23468}">
      <dgm:prSet/>
      <dgm:spPr/>
      <dgm:t>
        <a:bodyPr/>
        <a:lstStyle/>
        <a:p>
          <a:endParaRPr lang="en-US"/>
        </a:p>
      </dgm:t>
    </dgm:pt>
    <dgm:pt modelId="{0CFD1D7E-BADB-486D-BB8E-D4E8F08A6C56}">
      <dgm:prSet/>
      <dgm:spPr/>
      <dgm:t>
        <a:bodyPr/>
        <a:lstStyle/>
        <a:p>
          <a:r>
            <a:rPr lang="en-US" smtClean="0"/>
            <a:t>Brainstorming &amp; Task Analysis</a:t>
          </a:r>
          <a:endParaRPr lang="en-US" dirty="0" smtClean="0"/>
        </a:p>
      </dgm:t>
    </dgm:pt>
    <dgm:pt modelId="{8EE90ECD-39B1-44D3-B167-016E24F0B517}" type="parTrans" cxnId="{20BF8E79-9203-4AD7-A42F-C5F3B5C00F92}">
      <dgm:prSet/>
      <dgm:spPr/>
      <dgm:t>
        <a:bodyPr/>
        <a:lstStyle/>
        <a:p>
          <a:endParaRPr lang="en-US"/>
        </a:p>
      </dgm:t>
    </dgm:pt>
    <dgm:pt modelId="{BF807CCD-151F-45B3-8A7A-D68275D2A834}" type="sibTrans" cxnId="{20BF8E79-9203-4AD7-A42F-C5F3B5C00F92}">
      <dgm:prSet/>
      <dgm:spPr/>
      <dgm:t>
        <a:bodyPr/>
        <a:lstStyle/>
        <a:p>
          <a:endParaRPr lang="en-US"/>
        </a:p>
      </dgm:t>
    </dgm:pt>
    <dgm:pt modelId="{1D52D1BB-D4ED-48AD-A619-89A33490DD15}">
      <dgm:prSet/>
      <dgm:spPr/>
      <dgm:t>
        <a:bodyPr/>
        <a:lstStyle/>
        <a:p>
          <a:r>
            <a:rPr lang="en-US" smtClean="0"/>
            <a:t>Early Sketches</a:t>
          </a:r>
          <a:endParaRPr lang="en-US" dirty="0" smtClean="0"/>
        </a:p>
      </dgm:t>
    </dgm:pt>
    <dgm:pt modelId="{63B33E13-559D-4912-B222-E87ABDE0C4E1}" type="parTrans" cxnId="{FEBF3732-2C76-4B3F-9C99-F643A3880489}">
      <dgm:prSet/>
      <dgm:spPr/>
      <dgm:t>
        <a:bodyPr/>
        <a:lstStyle/>
        <a:p>
          <a:endParaRPr lang="en-US"/>
        </a:p>
      </dgm:t>
    </dgm:pt>
    <dgm:pt modelId="{D561B85B-8EBA-4CE1-8F69-73AC49AE797B}" type="sibTrans" cxnId="{FEBF3732-2C76-4B3F-9C99-F643A3880489}">
      <dgm:prSet/>
      <dgm:spPr/>
      <dgm:t>
        <a:bodyPr/>
        <a:lstStyle/>
        <a:p>
          <a:endParaRPr lang="en-US"/>
        </a:p>
      </dgm:t>
    </dgm:pt>
    <dgm:pt modelId="{598DCD45-26AA-4705-A78E-FCC9EB2993D6}">
      <dgm:prSet/>
      <dgm:spPr/>
      <dgm:t>
        <a:bodyPr/>
        <a:lstStyle/>
        <a:p>
          <a:r>
            <a:rPr lang="en-US" smtClean="0"/>
            <a:t>Selected Interface</a:t>
          </a:r>
          <a:endParaRPr lang="en-US" dirty="0" smtClean="0"/>
        </a:p>
      </dgm:t>
    </dgm:pt>
    <dgm:pt modelId="{FD0EA2E8-A072-4060-801A-2780CA0B4B20}" type="parTrans" cxnId="{3AFBA6E2-7667-4427-A9C5-9E873A8CB895}">
      <dgm:prSet/>
      <dgm:spPr/>
      <dgm:t>
        <a:bodyPr/>
        <a:lstStyle/>
        <a:p>
          <a:endParaRPr lang="en-US"/>
        </a:p>
      </dgm:t>
    </dgm:pt>
    <dgm:pt modelId="{75562AD7-65CB-4B0D-A22D-61773D4A42A3}" type="sibTrans" cxnId="{3AFBA6E2-7667-4427-A9C5-9E873A8CB895}">
      <dgm:prSet/>
      <dgm:spPr/>
      <dgm:t>
        <a:bodyPr/>
        <a:lstStyle/>
        <a:p>
          <a:endParaRPr lang="en-US"/>
        </a:p>
      </dgm:t>
    </dgm:pt>
    <dgm:pt modelId="{8EE4CFAC-67AF-437B-ACF1-19E2F7635845}">
      <dgm:prSet/>
      <dgm:spPr/>
      <dgm:t>
        <a:bodyPr/>
        <a:lstStyle/>
        <a:p>
          <a:r>
            <a:rPr lang="en-US" dirty="0" smtClean="0"/>
            <a:t>Scenario Design</a:t>
          </a:r>
        </a:p>
      </dgm:t>
    </dgm:pt>
    <dgm:pt modelId="{89749AF7-64A5-4E83-ACFB-937838190FD8}" type="parTrans" cxnId="{16860264-1941-4733-8CB4-601CF03E9F09}">
      <dgm:prSet/>
      <dgm:spPr/>
      <dgm:t>
        <a:bodyPr/>
        <a:lstStyle/>
        <a:p>
          <a:endParaRPr lang="en-US"/>
        </a:p>
      </dgm:t>
    </dgm:pt>
    <dgm:pt modelId="{62573F75-A376-45FB-B377-71075A824EC7}" type="sibTrans" cxnId="{16860264-1941-4733-8CB4-601CF03E9F09}">
      <dgm:prSet/>
      <dgm:spPr/>
      <dgm:t>
        <a:bodyPr/>
        <a:lstStyle/>
        <a:p>
          <a:endParaRPr lang="en-US"/>
        </a:p>
      </dgm:t>
    </dgm:pt>
    <dgm:pt modelId="{CE3CE7B8-F1A4-4218-8BCA-8E487BDD229A}" type="pres">
      <dgm:prSet presAssocID="{BC19F1AF-C041-46B5-959D-950DC719D1FC}" presName="diagram" presStyleCnt="0">
        <dgm:presLayoutVars>
          <dgm:dir/>
          <dgm:resizeHandles val="exact"/>
        </dgm:presLayoutVars>
      </dgm:prSet>
      <dgm:spPr/>
      <dgm:t>
        <a:bodyPr/>
        <a:lstStyle/>
        <a:p>
          <a:endParaRPr lang="en-US"/>
        </a:p>
      </dgm:t>
    </dgm:pt>
    <dgm:pt modelId="{4BDCB50B-1876-4788-BD09-539559CDC1FD}" type="pres">
      <dgm:prSet presAssocID="{893B32C3-8312-4373-A342-B7931066058B}" presName="node" presStyleLbl="node1" presStyleIdx="0" presStyleCnt="6">
        <dgm:presLayoutVars>
          <dgm:bulletEnabled val="1"/>
        </dgm:presLayoutVars>
      </dgm:prSet>
      <dgm:spPr/>
      <dgm:t>
        <a:bodyPr/>
        <a:lstStyle/>
        <a:p>
          <a:endParaRPr lang="en-US"/>
        </a:p>
      </dgm:t>
    </dgm:pt>
    <dgm:pt modelId="{D42339C1-8FF8-4DDA-89A9-46EE0BF0DF10}" type="pres">
      <dgm:prSet presAssocID="{6ED017F6-1202-4570-8BCE-58265B4B966A}" presName="sibTrans" presStyleLbl="sibTrans2D1" presStyleIdx="0" presStyleCnt="5"/>
      <dgm:spPr/>
      <dgm:t>
        <a:bodyPr/>
        <a:lstStyle/>
        <a:p>
          <a:endParaRPr lang="en-US"/>
        </a:p>
      </dgm:t>
    </dgm:pt>
    <dgm:pt modelId="{F68C63CE-8BFC-49BA-B37B-006EB579559E}" type="pres">
      <dgm:prSet presAssocID="{6ED017F6-1202-4570-8BCE-58265B4B966A}" presName="connectorText" presStyleLbl="sibTrans2D1" presStyleIdx="0" presStyleCnt="5"/>
      <dgm:spPr/>
      <dgm:t>
        <a:bodyPr/>
        <a:lstStyle/>
        <a:p>
          <a:endParaRPr lang="en-US"/>
        </a:p>
      </dgm:t>
    </dgm:pt>
    <dgm:pt modelId="{9441F40D-FBB4-45A8-AB9A-9C72130DCE63}" type="pres">
      <dgm:prSet presAssocID="{03594C23-DFBC-4071-8CDB-0109F6A47939}" presName="node" presStyleLbl="node1" presStyleIdx="1" presStyleCnt="6">
        <dgm:presLayoutVars>
          <dgm:bulletEnabled val="1"/>
        </dgm:presLayoutVars>
      </dgm:prSet>
      <dgm:spPr/>
      <dgm:t>
        <a:bodyPr/>
        <a:lstStyle/>
        <a:p>
          <a:endParaRPr lang="en-US"/>
        </a:p>
      </dgm:t>
    </dgm:pt>
    <dgm:pt modelId="{94914805-1E43-40F2-978F-E3A3D5A5F427}" type="pres">
      <dgm:prSet presAssocID="{D1D15603-DF61-4F93-BFD8-D2E49C69E481}" presName="sibTrans" presStyleLbl="sibTrans2D1" presStyleIdx="1" presStyleCnt="5"/>
      <dgm:spPr/>
      <dgm:t>
        <a:bodyPr/>
        <a:lstStyle/>
        <a:p>
          <a:endParaRPr lang="en-US"/>
        </a:p>
      </dgm:t>
    </dgm:pt>
    <dgm:pt modelId="{85B1BB53-0C39-49AD-92DD-748A9EF68366}" type="pres">
      <dgm:prSet presAssocID="{D1D15603-DF61-4F93-BFD8-D2E49C69E481}" presName="connectorText" presStyleLbl="sibTrans2D1" presStyleIdx="1" presStyleCnt="5"/>
      <dgm:spPr/>
      <dgm:t>
        <a:bodyPr/>
        <a:lstStyle/>
        <a:p>
          <a:endParaRPr lang="en-US"/>
        </a:p>
      </dgm:t>
    </dgm:pt>
    <dgm:pt modelId="{190BE499-0B66-4C7D-AF72-52B5BCFCA3C6}" type="pres">
      <dgm:prSet presAssocID="{0CFD1D7E-BADB-486D-BB8E-D4E8F08A6C56}" presName="node" presStyleLbl="node1" presStyleIdx="2" presStyleCnt="6">
        <dgm:presLayoutVars>
          <dgm:bulletEnabled val="1"/>
        </dgm:presLayoutVars>
      </dgm:prSet>
      <dgm:spPr/>
      <dgm:t>
        <a:bodyPr/>
        <a:lstStyle/>
        <a:p>
          <a:endParaRPr lang="en-US"/>
        </a:p>
      </dgm:t>
    </dgm:pt>
    <dgm:pt modelId="{E31F5EBF-7743-4C15-971E-A3DDD0B0E1EB}" type="pres">
      <dgm:prSet presAssocID="{BF807CCD-151F-45B3-8A7A-D68275D2A834}" presName="sibTrans" presStyleLbl="sibTrans2D1" presStyleIdx="2" presStyleCnt="5"/>
      <dgm:spPr/>
      <dgm:t>
        <a:bodyPr/>
        <a:lstStyle/>
        <a:p>
          <a:endParaRPr lang="en-US"/>
        </a:p>
      </dgm:t>
    </dgm:pt>
    <dgm:pt modelId="{5C98BE7B-2C8A-488D-9592-35A0E9A7F613}" type="pres">
      <dgm:prSet presAssocID="{BF807CCD-151F-45B3-8A7A-D68275D2A834}" presName="connectorText" presStyleLbl="sibTrans2D1" presStyleIdx="2" presStyleCnt="5"/>
      <dgm:spPr/>
      <dgm:t>
        <a:bodyPr/>
        <a:lstStyle/>
        <a:p>
          <a:endParaRPr lang="en-US"/>
        </a:p>
      </dgm:t>
    </dgm:pt>
    <dgm:pt modelId="{D08C5C61-2932-4CC4-A5F0-BA0BDD8C620A}" type="pres">
      <dgm:prSet presAssocID="{1D52D1BB-D4ED-48AD-A619-89A33490DD15}" presName="node" presStyleLbl="node1" presStyleIdx="3" presStyleCnt="6">
        <dgm:presLayoutVars>
          <dgm:bulletEnabled val="1"/>
        </dgm:presLayoutVars>
      </dgm:prSet>
      <dgm:spPr/>
      <dgm:t>
        <a:bodyPr/>
        <a:lstStyle/>
        <a:p>
          <a:endParaRPr lang="en-US"/>
        </a:p>
      </dgm:t>
    </dgm:pt>
    <dgm:pt modelId="{0D97FE2F-C248-44BE-B1CC-FCEA7502BF40}" type="pres">
      <dgm:prSet presAssocID="{D561B85B-8EBA-4CE1-8F69-73AC49AE797B}" presName="sibTrans" presStyleLbl="sibTrans2D1" presStyleIdx="3" presStyleCnt="5"/>
      <dgm:spPr/>
      <dgm:t>
        <a:bodyPr/>
        <a:lstStyle/>
        <a:p>
          <a:endParaRPr lang="en-US"/>
        </a:p>
      </dgm:t>
    </dgm:pt>
    <dgm:pt modelId="{64EFFE8C-AAA7-46F9-B80D-4E76AE8FF414}" type="pres">
      <dgm:prSet presAssocID="{D561B85B-8EBA-4CE1-8F69-73AC49AE797B}" presName="connectorText" presStyleLbl="sibTrans2D1" presStyleIdx="3" presStyleCnt="5"/>
      <dgm:spPr/>
      <dgm:t>
        <a:bodyPr/>
        <a:lstStyle/>
        <a:p>
          <a:endParaRPr lang="en-US"/>
        </a:p>
      </dgm:t>
    </dgm:pt>
    <dgm:pt modelId="{C0F6C930-4635-49B4-85BF-13B3EA32EFAC}" type="pres">
      <dgm:prSet presAssocID="{598DCD45-26AA-4705-A78E-FCC9EB2993D6}" presName="node" presStyleLbl="node1" presStyleIdx="4" presStyleCnt="6">
        <dgm:presLayoutVars>
          <dgm:bulletEnabled val="1"/>
        </dgm:presLayoutVars>
      </dgm:prSet>
      <dgm:spPr/>
      <dgm:t>
        <a:bodyPr/>
        <a:lstStyle/>
        <a:p>
          <a:endParaRPr lang="en-US"/>
        </a:p>
      </dgm:t>
    </dgm:pt>
    <dgm:pt modelId="{B32128EC-A7AD-422F-AC9A-6E54CFCA8DA3}" type="pres">
      <dgm:prSet presAssocID="{75562AD7-65CB-4B0D-A22D-61773D4A42A3}" presName="sibTrans" presStyleLbl="sibTrans2D1" presStyleIdx="4" presStyleCnt="5"/>
      <dgm:spPr/>
      <dgm:t>
        <a:bodyPr/>
        <a:lstStyle/>
        <a:p>
          <a:endParaRPr lang="en-US"/>
        </a:p>
      </dgm:t>
    </dgm:pt>
    <dgm:pt modelId="{FE39BED2-BEEA-481D-A900-CF38F97CCF4E}" type="pres">
      <dgm:prSet presAssocID="{75562AD7-65CB-4B0D-A22D-61773D4A42A3}" presName="connectorText" presStyleLbl="sibTrans2D1" presStyleIdx="4" presStyleCnt="5"/>
      <dgm:spPr/>
      <dgm:t>
        <a:bodyPr/>
        <a:lstStyle/>
        <a:p>
          <a:endParaRPr lang="en-US"/>
        </a:p>
      </dgm:t>
    </dgm:pt>
    <dgm:pt modelId="{0C90EB3B-F2B5-48E7-BEB0-99BD1294CDA2}" type="pres">
      <dgm:prSet presAssocID="{8EE4CFAC-67AF-437B-ACF1-19E2F7635845}" presName="node" presStyleLbl="node1" presStyleIdx="5" presStyleCnt="6">
        <dgm:presLayoutVars>
          <dgm:bulletEnabled val="1"/>
        </dgm:presLayoutVars>
      </dgm:prSet>
      <dgm:spPr/>
      <dgm:t>
        <a:bodyPr/>
        <a:lstStyle/>
        <a:p>
          <a:endParaRPr lang="en-US"/>
        </a:p>
      </dgm:t>
    </dgm:pt>
  </dgm:ptLst>
  <dgm:cxnLst>
    <dgm:cxn modelId="{B79A09DE-4174-4CFB-A546-E0C36F59AA0F}" type="presOf" srcId="{BF807CCD-151F-45B3-8A7A-D68275D2A834}" destId="{E31F5EBF-7743-4C15-971E-A3DDD0B0E1EB}" srcOrd="0" destOrd="0" presId="urn:microsoft.com/office/officeart/2005/8/layout/process5"/>
    <dgm:cxn modelId="{20BF8E79-9203-4AD7-A42F-C5F3B5C00F92}" srcId="{BC19F1AF-C041-46B5-959D-950DC719D1FC}" destId="{0CFD1D7E-BADB-486D-BB8E-D4E8F08A6C56}" srcOrd="2" destOrd="0" parTransId="{8EE90ECD-39B1-44D3-B167-016E24F0B517}" sibTransId="{BF807CCD-151F-45B3-8A7A-D68275D2A834}"/>
    <dgm:cxn modelId="{6FB1102A-C6CD-45B2-821C-1D29D45C5A94}" type="presOf" srcId="{03594C23-DFBC-4071-8CDB-0109F6A47939}" destId="{9441F40D-FBB4-45A8-AB9A-9C72130DCE63}" srcOrd="0" destOrd="0" presId="urn:microsoft.com/office/officeart/2005/8/layout/process5"/>
    <dgm:cxn modelId="{3AFBA6E2-7667-4427-A9C5-9E873A8CB895}" srcId="{BC19F1AF-C041-46B5-959D-950DC719D1FC}" destId="{598DCD45-26AA-4705-A78E-FCC9EB2993D6}" srcOrd="4" destOrd="0" parTransId="{FD0EA2E8-A072-4060-801A-2780CA0B4B20}" sibTransId="{75562AD7-65CB-4B0D-A22D-61773D4A42A3}"/>
    <dgm:cxn modelId="{FEBF3732-2C76-4B3F-9C99-F643A3880489}" srcId="{BC19F1AF-C041-46B5-959D-950DC719D1FC}" destId="{1D52D1BB-D4ED-48AD-A619-89A33490DD15}" srcOrd="3" destOrd="0" parTransId="{63B33E13-559D-4912-B222-E87ABDE0C4E1}" sibTransId="{D561B85B-8EBA-4CE1-8F69-73AC49AE797B}"/>
    <dgm:cxn modelId="{8D04723C-A002-43EE-AF1E-DAA02F97F0C2}" type="presOf" srcId="{893B32C3-8312-4373-A342-B7931066058B}" destId="{4BDCB50B-1876-4788-BD09-539559CDC1FD}" srcOrd="0" destOrd="0" presId="urn:microsoft.com/office/officeart/2005/8/layout/process5"/>
    <dgm:cxn modelId="{D026FE09-EB36-4D4C-90FF-1BDC3D3F5DFE}" type="presOf" srcId="{75562AD7-65CB-4B0D-A22D-61773D4A42A3}" destId="{B32128EC-A7AD-422F-AC9A-6E54CFCA8DA3}" srcOrd="0" destOrd="0" presId="urn:microsoft.com/office/officeart/2005/8/layout/process5"/>
    <dgm:cxn modelId="{44FC874C-AE77-471F-8E14-179148C09557}" type="presOf" srcId="{D561B85B-8EBA-4CE1-8F69-73AC49AE797B}" destId="{0D97FE2F-C248-44BE-B1CC-FCEA7502BF40}" srcOrd="0" destOrd="0" presId="urn:microsoft.com/office/officeart/2005/8/layout/process5"/>
    <dgm:cxn modelId="{39EC46B6-1C9A-46CB-9207-B4A07DDE1C78}" type="presOf" srcId="{D1D15603-DF61-4F93-BFD8-D2E49C69E481}" destId="{85B1BB53-0C39-49AD-92DD-748A9EF68366}" srcOrd="1" destOrd="0" presId="urn:microsoft.com/office/officeart/2005/8/layout/process5"/>
    <dgm:cxn modelId="{3172C935-8939-4D3E-80B0-A44A5A58CF2E}" type="presOf" srcId="{8EE4CFAC-67AF-437B-ACF1-19E2F7635845}" destId="{0C90EB3B-F2B5-48E7-BEB0-99BD1294CDA2}" srcOrd="0" destOrd="0" presId="urn:microsoft.com/office/officeart/2005/8/layout/process5"/>
    <dgm:cxn modelId="{349D59F1-7FB5-42A5-A8D9-37A22FEA008A}" type="presOf" srcId="{D561B85B-8EBA-4CE1-8F69-73AC49AE797B}" destId="{64EFFE8C-AAA7-46F9-B80D-4E76AE8FF414}" srcOrd="1" destOrd="0" presId="urn:microsoft.com/office/officeart/2005/8/layout/process5"/>
    <dgm:cxn modelId="{4CB280A9-72AE-4ED6-96A2-EBF1A1E20752}" type="presOf" srcId="{D1D15603-DF61-4F93-BFD8-D2E49C69E481}" destId="{94914805-1E43-40F2-978F-E3A3D5A5F427}" srcOrd="0" destOrd="0" presId="urn:microsoft.com/office/officeart/2005/8/layout/process5"/>
    <dgm:cxn modelId="{9E7AA0FD-C461-4F3A-B1CD-59A1BA201527}" type="presOf" srcId="{1D52D1BB-D4ED-48AD-A619-89A33490DD15}" destId="{D08C5C61-2932-4CC4-A5F0-BA0BDD8C620A}" srcOrd="0" destOrd="0" presId="urn:microsoft.com/office/officeart/2005/8/layout/process5"/>
    <dgm:cxn modelId="{4DE9771B-F6A3-4388-A97F-8AD0164A3856}" type="presOf" srcId="{598DCD45-26AA-4705-A78E-FCC9EB2993D6}" destId="{C0F6C930-4635-49B4-85BF-13B3EA32EFAC}" srcOrd="0" destOrd="0" presId="urn:microsoft.com/office/officeart/2005/8/layout/process5"/>
    <dgm:cxn modelId="{7E4DB68A-4170-46BE-A4B4-FE7CB9F4BA6D}" type="presOf" srcId="{75562AD7-65CB-4B0D-A22D-61773D4A42A3}" destId="{FE39BED2-BEEA-481D-A900-CF38F97CCF4E}" srcOrd="1" destOrd="0" presId="urn:microsoft.com/office/officeart/2005/8/layout/process5"/>
    <dgm:cxn modelId="{E7A782D7-4156-476F-81FC-6F8EDE18D373}" srcId="{BC19F1AF-C041-46B5-959D-950DC719D1FC}" destId="{893B32C3-8312-4373-A342-B7931066058B}" srcOrd="0" destOrd="0" parTransId="{089B6331-434A-4C45-8291-C7E7EA988E42}" sibTransId="{6ED017F6-1202-4570-8BCE-58265B4B966A}"/>
    <dgm:cxn modelId="{749C48A9-5844-48D0-947D-B53613E3FCA7}" type="presOf" srcId="{BF807CCD-151F-45B3-8A7A-D68275D2A834}" destId="{5C98BE7B-2C8A-488D-9592-35A0E9A7F613}" srcOrd="1" destOrd="0" presId="urn:microsoft.com/office/officeart/2005/8/layout/process5"/>
    <dgm:cxn modelId="{6443E1BC-7E2D-4491-9D5D-A10F6E90BD2C}" type="presOf" srcId="{6ED017F6-1202-4570-8BCE-58265B4B966A}" destId="{F68C63CE-8BFC-49BA-B37B-006EB579559E}" srcOrd="1" destOrd="0" presId="urn:microsoft.com/office/officeart/2005/8/layout/process5"/>
    <dgm:cxn modelId="{3AD762A9-AE53-4D20-B11D-3EE464C23468}" srcId="{BC19F1AF-C041-46B5-959D-950DC719D1FC}" destId="{03594C23-DFBC-4071-8CDB-0109F6A47939}" srcOrd="1" destOrd="0" parTransId="{87604AEC-8F6C-4BCF-A047-F87B435C6A9E}" sibTransId="{D1D15603-DF61-4F93-BFD8-D2E49C69E481}"/>
    <dgm:cxn modelId="{16860264-1941-4733-8CB4-601CF03E9F09}" srcId="{BC19F1AF-C041-46B5-959D-950DC719D1FC}" destId="{8EE4CFAC-67AF-437B-ACF1-19E2F7635845}" srcOrd="5" destOrd="0" parTransId="{89749AF7-64A5-4E83-ACFB-937838190FD8}" sibTransId="{62573F75-A376-45FB-B377-71075A824EC7}"/>
    <dgm:cxn modelId="{8EBE3276-2E9E-4F81-A396-C4B47249C34C}" type="presOf" srcId="{0CFD1D7E-BADB-486D-BB8E-D4E8F08A6C56}" destId="{190BE499-0B66-4C7D-AF72-52B5BCFCA3C6}" srcOrd="0" destOrd="0" presId="urn:microsoft.com/office/officeart/2005/8/layout/process5"/>
    <dgm:cxn modelId="{F9AD81DC-94F1-4EB8-9B2E-1AEE445A8D42}" type="presOf" srcId="{BC19F1AF-C041-46B5-959D-950DC719D1FC}" destId="{CE3CE7B8-F1A4-4218-8BCA-8E487BDD229A}" srcOrd="0" destOrd="0" presId="urn:microsoft.com/office/officeart/2005/8/layout/process5"/>
    <dgm:cxn modelId="{7DDC7A91-55E3-4BA0-ACA0-95559E4B3A9C}" type="presOf" srcId="{6ED017F6-1202-4570-8BCE-58265B4B966A}" destId="{D42339C1-8FF8-4DDA-89A9-46EE0BF0DF10}" srcOrd="0" destOrd="0" presId="urn:microsoft.com/office/officeart/2005/8/layout/process5"/>
    <dgm:cxn modelId="{A210A2D4-02F0-48C9-B7F6-88BF6B5A8E07}" type="presParOf" srcId="{CE3CE7B8-F1A4-4218-8BCA-8E487BDD229A}" destId="{4BDCB50B-1876-4788-BD09-539559CDC1FD}" srcOrd="0" destOrd="0" presId="urn:microsoft.com/office/officeart/2005/8/layout/process5"/>
    <dgm:cxn modelId="{4A50E3BF-ABF2-4354-80F0-C6AA79956E3B}" type="presParOf" srcId="{CE3CE7B8-F1A4-4218-8BCA-8E487BDD229A}" destId="{D42339C1-8FF8-4DDA-89A9-46EE0BF0DF10}" srcOrd="1" destOrd="0" presId="urn:microsoft.com/office/officeart/2005/8/layout/process5"/>
    <dgm:cxn modelId="{3FD2E1DE-BB6B-4510-BDAB-3FDD0037E2EA}" type="presParOf" srcId="{D42339C1-8FF8-4DDA-89A9-46EE0BF0DF10}" destId="{F68C63CE-8BFC-49BA-B37B-006EB579559E}" srcOrd="0" destOrd="0" presId="urn:microsoft.com/office/officeart/2005/8/layout/process5"/>
    <dgm:cxn modelId="{7CE7EE42-693B-4DEA-82D0-4610D9CB167B}" type="presParOf" srcId="{CE3CE7B8-F1A4-4218-8BCA-8E487BDD229A}" destId="{9441F40D-FBB4-45A8-AB9A-9C72130DCE63}" srcOrd="2" destOrd="0" presId="urn:microsoft.com/office/officeart/2005/8/layout/process5"/>
    <dgm:cxn modelId="{E8022979-D211-4929-A3BF-346494D6030B}" type="presParOf" srcId="{CE3CE7B8-F1A4-4218-8BCA-8E487BDD229A}" destId="{94914805-1E43-40F2-978F-E3A3D5A5F427}" srcOrd="3" destOrd="0" presId="urn:microsoft.com/office/officeart/2005/8/layout/process5"/>
    <dgm:cxn modelId="{DF2E8F7C-8E76-493E-83D1-8E25C2B32CAD}" type="presParOf" srcId="{94914805-1E43-40F2-978F-E3A3D5A5F427}" destId="{85B1BB53-0C39-49AD-92DD-748A9EF68366}" srcOrd="0" destOrd="0" presId="urn:microsoft.com/office/officeart/2005/8/layout/process5"/>
    <dgm:cxn modelId="{40E3533C-C9E5-4B1B-B78D-317A2ADDAC7A}" type="presParOf" srcId="{CE3CE7B8-F1A4-4218-8BCA-8E487BDD229A}" destId="{190BE499-0B66-4C7D-AF72-52B5BCFCA3C6}" srcOrd="4" destOrd="0" presId="urn:microsoft.com/office/officeart/2005/8/layout/process5"/>
    <dgm:cxn modelId="{31A942AD-F287-4BF7-B5F2-8D453946E2B4}" type="presParOf" srcId="{CE3CE7B8-F1A4-4218-8BCA-8E487BDD229A}" destId="{E31F5EBF-7743-4C15-971E-A3DDD0B0E1EB}" srcOrd="5" destOrd="0" presId="urn:microsoft.com/office/officeart/2005/8/layout/process5"/>
    <dgm:cxn modelId="{3893ECED-86FE-4564-B807-B977D2BE21E7}" type="presParOf" srcId="{E31F5EBF-7743-4C15-971E-A3DDD0B0E1EB}" destId="{5C98BE7B-2C8A-488D-9592-35A0E9A7F613}" srcOrd="0" destOrd="0" presId="urn:microsoft.com/office/officeart/2005/8/layout/process5"/>
    <dgm:cxn modelId="{7179A6DA-6BF3-44B4-AB50-3406602BB901}" type="presParOf" srcId="{CE3CE7B8-F1A4-4218-8BCA-8E487BDD229A}" destId="{D08C5C61-2932-4CC4-A5F0-BA0BDD8C620A}" srcOrd="6" destOrd="0" presId="urn:microsoft.com/office/officeart/2005/8/layout/process5"/>
    <dgm:cxn modelId="{468C1B05-B073-4F8D-85E7-17EE200D34C0}" type="presParOf" srcId="{CE3CE7B8-F1A4-4218-8BCA-8E487BDD229A}" destId="{0D97FE2F-C248-44BE-B1CC-FCEA7502BF40}" srcOrd="7" destOrd="0" presId="urn:microsoft.com/office/officeart/2005/8/layout/process5"/>
    <dgm:cxn modelId="{23327A6C-F289-460E-9318-D17EDF433255}" type="presParOf" srcId="{0D97FE2F-C248-44BE-B1CC-FCEA7502BF40}" destId="{64EFFE8C-AAA7-46F9-B80D-4E76AE8FF414}" srcOrd="0" destOrd="0" presId="urn:microsoft.com/office/officeart/2005/8/layout/process5"/>
    <dgm:cxn modelId="{5267907B-E0F7-496C-92C6-426BE8CC9E18}" type="presParOf" srcId="{CE3CE7B8-F1A4-4218-8BCA-8E487BDD229A}" destId="{C0F6C930-4635-49B4-85BF-13B3EA32EFAC}" srcOrd="8" destOrd="0" presId="urn:microsoft.com/office/officeart/2005/8/layout/process5"/>
    <dgm:cxn modelId="{C76A43C7-E67C-465F-94A0-79DEA8CA0291}" type="presParOf" srcId="{CE3CE7B8-F1A4-4218-8BCA-8E487BDD229A}" destId="{B32128EC-A7AD-422F-AC9A-6E54CFCA8DA3}" srcOrd="9" destOrd="0" presId="urn:microsoft.com/office/officeart/2005/8/layout/process5"/>
    <dgm:cxn modelId="{609B5E70-EE89-4786-85F1-80C4A36A5774}" type="presParOf" srcId="{B32128EC-A7AD-422F-AC9A-6E54CFCA8DA3}" destId="{FE39BED2-BEEA-481D-A900-CF38F97CCF4E}" srcOrd="0" destOrd="0" presId="urn:microsoft.com/office/officeart/2005/8/layout/process5"/>
    <dgm:cxn modelId="{05C61B6F-B4F2-4FBE-90C7-769644EC54CC}" type="presParOf" srcId="{CE3CE7B8-F1A4-4218-8BCA-8E487BDD229A}" destId="{0C90EB3B-F2B5-48E7-BEB0-99BD1294CDA2}"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CB50B-1876-4788-BD09-539559CDC1FD}">
      <dsp:nvSpPr>
        <dsp:cNvPr id="0" name=""/>
        <dsp:cNvSpPr/>
      </dsp:nvSpPr>
      <dsp:spPr>
        <a:xfrm>
          <a:off x="7634" y="752514"/>
          <a:ext cx="2281981" cy="13691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Problem description</a:t>
          </a:r>
          <a:endParaRPr lang="en-US" sz="2600" kern="1200" dirty="0"/>
        </a:p>
      </dsp:txBody>
      <dsp:txXfrm>
        <a:off x="47736" y="792616"/>
        <a:ext cx="2201777" cy="1288984"/>
      </dsp:txXfrm>
    </dsp:sp>
    <dsp:sp modelId="{D42339C1-8FF8-4DDA-89A9-46EE0BF0DF10}">
      <dsp:nvSpPr>
        <dsp:cNvPr id="0" name=""/>
        <dsp:cNvSpPr/>
      </dsp:nvSpPr>
      <dsp:spPr>
        <a:xfrm>
          <a:off x="2490430" y="1154143"/>
          <a:ext cx="483780" cy="5659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490430" y="1267329"/>
        <a:ext cx="338646" cy="339559"/>
      </dsp:txXfrm>
    </dsp:sp>
    <dsp:sp modelId="{9441F40D-FBB4-45A8-AB9A-9C72130DCE63}">
      <dsp:nvSpPr>
        <dsp:cNvPr id="0" name=""/>
        <dsp:cNvSpPr/>
      </dsp:nvSpPr>
      <dsp:spPr>
        <a:xfrm>
          <a:off x="3202409" y="752514"/>
          <a:ext cx="2281981" cy="13691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smtClean="0"/>
            <a:t>Context Inquiry</a:t>
          </a:r>
          <a:endParaRPr lang="en-US" sz="2600" kern="1200" dirty="0" smtClean="0"/>
        </a:p>
      </dsp:txBody>
      <dsp:txXfrm>
        <a:off x="3242511" y="792616"/>
        <a:ext cx="2201777" cy="1288984"/>
      </dsp:txXfrm>
    </dsp:sp>
    <dsp:sp modelId="{94914805-1E43-40F2-978F-E3A3D5A5F427}">
      <dsp:nvSpPr>
        <dsp:cNvPr id="0" name=""/>
        <dsp:cNvSpPr/>
      </dsp:nvSpPr>
      <dsp:spPr>
        <a:xfrm>
          <a:off x="5685205" y="1154143"/>
          <a:ext cx="483780" cy="5659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685205" y="1267329"/>
        <a:ext cx="338646" cy="339559"/>
      </dsp:txXfrm>
    </dsp:sp>
    <dsp:sp modelId="{190BE499-0B66-4C7D-AF72-52B5BCFCA3C6}">
      <dsp:nvSpPr>
        <dsp:cNvPr id="0" name=""/>
        <dsp:cNvSpPr/>
      </dsp:nvSpPr>
      <dsp:spPr>
        <a:xfrm>
          <a:off x="6397183" y="752514"/>
          <a:ext cx="2281981" cy="13691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smtClean="0"/>
            <a:t>Brainstorming &amp; Task Analysis</a:t>
          </a:r>
          <a:endParaRPr lang="en-US" sz="2600" kern="1200" dirty="0" smtClean="0"/>
        </a:p>
      </dsp:txBody>
      <dsp:txXfrm>
        <a:off x="6437285" y="792616"/>
        <a:ext cx="2201777" cy="1288984"/>
      </dsp:txXfrm>
    </dsp:sp>
    <dsp:sp modelId="{E31F5EBF-7743-4C15-971E-A3DDD0B0E1EB}">
      <dsp:nvSpPr>
        <dsp:cNvPr id="0" name=""/>
        <dsp:cNvSpPr/>
      </dsp:nvSpPr>
      <dsp:spPr>
        <a:xfrm rot="5400000">
          <a:off x="7296284" y="2281442"/>
          <a:ext cx="483780" cy="5659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7368395" y="2322517"/>
        <a:ext cx="339559" cy="338646"/>
      </dsp:txXfrm>
    </dsp:sp>
    <dsp:sp modelId="{D08C5C61-2932-4CC4-A5F0-BA0BDD8C620A}">
      <dsp:nvSpPr>
        <dsp:cNvPr id="0" name=""/>
        <dsp:cNvSpPr/>
      </dsp:nvSpPr>
      <dsp:spPr>
        <a:xfrm>
          <a:off x="6397183" y="3034496"/>
          <a:ext cx="2281981" cy="13691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smtClean="0"/>
            <a:t>Early Sketches</a:t>
          </a:r>
          <a:endParaRPr lang="en-US" sz="2600" kern="1200" dirty="0" smtClean="0"/>
        </a:p>
      </dsp:txBody>
      <dsp:txXfrm>
        <a:off x="6437285" y="3074598"/>
        <a:ext cx="2201777" cy="1288984"/>
      </dsp:txXfrm>
    </dsp:sp>
    <dsp:sp modelId="{0D97FE2F-C248-44BE-B1CC-FCEA7502BF40}">
      <dsp:nvSpPr>
        <dsp:cNvPr id="0" name=""/>
        <dsp:cNvSpPr/>
      </dsp:nvSpPr>
      <dsp:spPr>
        <a:xfrm rot="10800000">
          <a:off x="5712588" y="3436125"/>
          <a:ext cx="483780" cy="5659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5857722" y="3549311"/>
        <a:ext cx="338646" cy="339559"/>
      </dsp:txXfrm>
    </dsp:sp>
    <dsp:sp modelId="{C0F6C930-4635-49B4-85BF-13B3EA32EFAC}">
      <dsp:nvSpPr>
        <dsp:cNvPr id="0" name=""/>
        <dsp:cNvSpPr/>
      </dsp:nvSpPr>
      <dsp:spPr>
        <a:xfrm>
          <a:off x="3202409" y="3034496"/>
          <a:ext cx="2281981" cy="13691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smtClean="0"/>
            <a:t>Selected Interface</a:t>
          </a:r>
          <a:endParaRPr lang="en-US" sz="2600" kern="1200" dirty="0" smtClean="0"/>
        </a:p>
      </dsp:txBody>
      <dsp:txXfrm>
        <a:off x="3242511" y="3074598"/>
        <a:ext cx="2201777" cy="1288984"/>
      </dsp:txXfrm>
    </dsp:sp>
    <dsp:sp modelId="{B32128EC-A7AD-422F-AC9A-6E54CFCA8DA3}">
      <dsp:nvSpPr>
        <dsp:cNvPr id="0" name=""/>
        <dsp:cNvSpPr/>
      </dsp:nvSpPr>
      <dsp:spPr>
        <a:xfrm rot="10800000">
          <a:off x="2517814" y="3436125"/>
          <a:ext cx="483780" cy="5659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2662948" y="3549311"/>
        <a:ext cx="338646" cy="339559"/>
      </dsp:txXfrm>
    </dsp:sp>
    <dsp:sp modelId="{0C90EB3B-F2B5-48E7-BEB0-99BD1294CDA2}">
      <dsp:nvSpPr>
        <dsp:cNvPr id="0" name=""/>
        <dsp:cNvSpPr/>
      </dsp:nvSpPr>
      <dsp:spPr>
        <a:xfrm>
          <a:off x="7634" y="3034496"/>
          <a:ext cx="2281981" cy="13691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Scenario Design</a:t>
          </a:r>
        </a:p>
      </dsp:txBody>
      <dsp:txXfrm>
        <a:off x="47736" y="3074598"/>
        <a:ext cx="2201777" cy="12889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4D275-E969-4E10-A543-05EEF3E16B67}" type="datetimeFigureOut">
              <a:rPr lang="en-US" smtClean="0"/>
              <a:t>11/4/2013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5A9E9-CD49-4072-9113-60988251FB26}" type="slidenum">
              <a:rPr lang="en-US" smtClean="0"/>
              <a:t>‹#›</a:t>
            </a:fld>
            <a:endParaRPr lang="en-US"/>
          </a:p>
        </p:txBody>
      </p:sp>
    </p:spTree>
    <p:extLst>
      <p:ext uri="{BB962C8B-B14F-4D97-AF65-F5344CB8AC3E}">
        <p14:creationId xmlns:p14="http://schemas.microsoft.com/office/powerpoint/2010/main" val="1915286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5A9E9-CD49-4072-9113-60988251FB26}" type="slidenum">
              <a:rPr lang="en-US" smtClean="0"/>
              <a:t>‹#›</a:t>
            </a:fld>
            <a:endParaRPr lang="en-US"/>
          </a:p>
        </p:txBody>
      </p:sp>
    </p:spTree>
    <p:extLst>
      <p:ext uri="{BB962C8B-B14F-4D97-AF65-F5344CB8AC3E}">
        <p14:creationId xmlns:p14="http://schemas.microsoft.com/office/powerpoint/2010/main" val="1261547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a:t>
            </a:r>
            <a:r>
              <a:rPr lang="en-US" baseline="0" dirty="0" smtClean="0"/>
              <a:t> to explain why easy-&gt;hard</a:t>
            </a:r>
          </a:p>
          <a:p>
            <a:r>
              <a:rPr lang="en-US" baseline="0" dirty="0" smtClean="0"/>
              <a:t>Domain specific</a:t>
            </a:r>
            <a:endParaRPr lang="en-US" dirty="0"/>
          </a:p>
        </p:txBody>
      </p:sp>
      <p:sp>
        <p:nvSpPr>
          <p:cNvPr id="4" name="Slide Number Placeholder 3"/>
          <p:cNvSpPr>
            <a:spLocks noGrp="1"/>
          </p:cNvSpPr>
          <p:nvPr>
            <p:ph type="sldNum" sz="quarter" idx="10"/>
          </p:nvPr>
        </p:nvSpPr>
        <p:spPr/>
        <p:txBody>
          <a:bodyPr/>
          <a:lstStyle/>
          <a:p>
            <a:fld id="{3CC5A9E9-CD49-4072-9113-60988251FB26}" type="slidenum">
              <a:rPr lang="en-US" smtClean="0"/>
              <a:t>9</a:t>
            </a:fld>
            <a:endParaRPr lang="en-US"/>
          </a:p>
        </p:txBody>
      </p:sp>
    </p:spTree>
    <p:extLst>
      <p:ext uri="{BB962C8B-B14F-4D97-AF65-F5344CB8AC3E}">
        <p14:creationId xmlns:p14="http://schemas.microsoft.com/office/powerpoint/2010/main" val="195101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goal of our system is to overcome the quality challenges</a:t>
            </a:r>
          </a:p>
          <a:p>
            <a:r>
              <a:rPr lang="en-US" baseline="0" dirty="0" smtClean="0"/>
              <a:t>From context inquiry, we observe how </a:t>
            </a:r>
            <a:r>
              <a:rPr lang="en-US" baseline="0" dirty="0" err="1" smtClean="0"/>
              <a:t>ppl</a:t>
            </a:r>
            <a:r>
              <a:rPr lang="en-US" baseline="0" dirty="0" smtClean="0"/>
              <a:t> interact with human translator / machine translator</a:t>
            </a:r>
          </a:p>
          <a:p>
            <a:r>
              <a:rPr lang="en-US" baseline="0" dirty="0" smtClean="0"/>
              <a:t>We find that the visual part of communication is very important</a:t>
            </a:r>
          </a:p>
          <a:p>
            <a:r>
              <a:rPr lang="en-US" baseline="0" dirty="0" smtClean="0"/>
              <a:t>Having a transcript of the translated text </a:t>
            </a:r>
            <a:r>
              <a:rPr lang="en-US" baseline="0" dirty="0" err="1" smtClean="0"/>
              <a:t>vs</a:t>
            </a:r>
            <a:r>
              <a:rPr lang="en-US" baseline="0" dirty="0" smtClean="0"/>
              <a:t> speech output b/c (less </a:t>
            </a:r>
            <a:r>
              <a:rPr lang="en-US" baseline="0" dirty="0" err="1" smtClean="0"/>
              <a:t>destruptive</a:t>
            </a:r>
            <a:r>
              <a:rPr lang="en-US" baseline="0" dirty="0" smtClean="0"/>
              <a:t>) &amp; </a:t>
            </a:r>
            <a:r>
              <a:rPr lang="en-US" baseline="0" dirty="0" err="1" smtClean="0"/>
              <a:t>ppl</a:t>
            </a:r>
            <a:r>
              <a:rPr lang="en-US" baseline="0" dirty="0" smtClean="0"/>
              <a:t> are faster readers</a:t>
            </a:r>
          </a:p>
          <a:p>
            <a:endParaRPr lang="en-US" baseline="0" dirty="0" smtClean="0"/>
          </a:p>
          <a:p>
            <a:r>
              <a:rPr lang="en-US" baseline="0" dirty="0" smtClean="0"/>
              <a:t>We built in feedback / correction mechanism, ability to customize the system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CC5A9E9-CD49-4072-9113-60988251FB26}" type="slidenum">
              <a:rPr lang="en-US" smtClean="0"/>
              <a:t>16</a:t>
            </a:fld>
            <a:endParaRPr lang="en-US"/>
          </a:p>
        </p:txBody>
      </p:sp>
    </p:spTree>
    <p:extLst>
      <p:ext uri="{BB962C8B-B14F-4D97-AF65-F5344CB8AC3E}">
        <p14:creationId xmlns:p14="http://schemas.microsoft.com/office/powerpoint/2010/main" val="625868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Frequent</a:t>
            </a:r>
            <a:r>
              <a:rPr lang="en-US" baseline="0" dirty="0" smtClean="0"/>
              <a:t> interactions between people who are from different cultures and speak different language</a:t>
            </a:r>
          </a:p>
          <a:p>
            <a:r>
              <a:rPr lang="en-US" baseline="0" dirty="0" smtClean="0"/>
              <a:t>In business settings we often have professional translators, but this incurs additional cost to business. In travel scenarios we sometimes have friends who speak the other language, but this could not always be the case..</a:t>
            </a:r>
          </a:p>
        </p:txBody>
      </p:sp>
      <p:sp>
        <p:nvSpPr>
          <p:cNvPr id="4" name="Slide Number Placeholder 3"/>
          <p:cNvSpPr>
            <a:spLocks noGrp="1"/>
          </p:cNvSpPr>
          <p:nvPr>
            <p:ph type="sldNum" sz="quarter" idx="10"/>
          </p:nvPr>
        </p:nvSpPr>
        <p:spPr/>
        <p:txBody>
          <a:bodyPr/>
          <a:lstStyle/>
          <a:p>
            <a:fld id="{3CC5A9E9-CD49-4072-9113-60988251FB26}" type="slidenum">
              <a:rPr lang="en-US" smtClean="0"/>
              <a:t>2</a:t>
            </a:fld>
            <a:endParaRPr lang="en-US"/>
          </a:p>
        </p:txBody>
      </p:sp>
    </p:spTree>
    <p:extLst>
      <p:ext uri="{BB962C8B-B14F-4D97-AF65-F5344CB8AC3E}">
        <p14:creationId xmlns:p14="http://schemas.microsoft.com/office/powerpoint/2010/main" val="255169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Kenny Nintendo</a:t>
            </a:r>
          </a:p>
          <a:p>
            <a:r>
              <a:rPr lang="en-US" dirty="0" smtClean="0"/>
              <a:t>We</a:t>
            </a:r>
            <a:r>
              <a:rPr lang="en-US" baseline="0" dirty="0" smtClean="0"/>
              <a:t> have always situation where we are the translator</a:t>
            </a:r>
          </a:p>
          <a:p>
            <a:r>
              <a:rPr lang="en-US" baseline="0" dirty="0" smtClean="0"/>
              <a:t>Danny’s friend with travel</a:t>
            </a:r>
            <a:endParaRPr lang="en-US" dirty="0" smtClean="0"/>
          </a:p>
          <a:p>
            <a:endParaRPr lang="en-US" dirty="0"/>
          </a:p>
        </p:txBody>
      </p:sp>
      <p:sp>
        <p:nvSpPr>
          <p:cNvPr id="4" name="Slide Number Placeholder 3"/>
          <p:cNvSpPr>
            <a:spLocks noGrp="1"/>
          </p:cNvSpPr>
          <p:nvPr>
            <p:ph type="sldNum" sz="quarter" idx="10"/>
          </p:nvPr>
        </p:nvSpPr>
        <p:spPr/>
        <p:txBody>
          <a:bodyPr/>
          <a:lstStyle/>
          <a:p>
            <a:fld id="{3CC5A9E9-CD49-4072-9113-60988251FB26}" type="slidenum">
              <a:rPr lang="en-US" smtClean="0"/>
              <a:t>4</a:t>
            </a:fld>
            <a:endParaRPr lang="en-US"/>
          </a:p>
        </p:txBody>
      </p:sp>
    </p:spTree>
    <p:extLst>
      <p:ext uri="{BB962C8B-B14F-4D97-AF65-F5344CB8AC3E}">
        <p14:creationId xmlns:p14="http://schemas.microsoft.com/office/powerpoint/2010/main" val="2179698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the setting, who we</a:t>
            </a:r>
            <a:r>
              <a:rPr lang="en-US" baseline="0" dirty="0" smtClean="0"/>
              <a:t> observed</a:t>
            </a:r>
            <a:endParaRPr lang="en-US" dirty="0"/>
          </a:p>
        </p:txBody>
      </p:sp>
      <p:sp>
        <p:nvSpPr>
          <p:cNvPr id="4" name="Slide Number Placeholder 3"/>
          <p:cNvSpPr>
            <a:spLocks noGrp="1"/>
          </p:cNvSpPr>
          <p:nvPr>
            <p:ph type="sldNum" sz="quarter" idx="10"/>
          </p:nvPr>
        </p:nvSpPr>
        <p:spPr/>
        <p:txBody>
          <a:bodyPr/>
          <a:lstStyle/>
          <a:p>
            <a:fld id="{3CC5A9E9-CD49-4072-9113-60988251FB26}" type="slidenum">
              <a:rPr lang="en-US" smtClean="0"/>
              <a:t>5</a:t>
            </a:fld>
            <a:endParaRPr lang="en-US"/>
          </a:p>
        </p:txBody>
      </p:sp>
    </p:spTree>
    <p:extLst>
      <p:ext uri="{BB962C8B-B14F-4D97-AF65-F5344CB8AC3E}">
        <p14:creationId xmlns:p14="http://schemas.microsoft.com/office/powerpoint/2010/main" val="25652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5A9E9-CD49-4072-9113-60988251FB26}" type="slidenum">
              <a:rPr lang="en-US" smtClean="0"/>
              <a:t>‹#›</a:t>
            </a:fld>
            <a:endParaRPr lang="en-US"/>
          </a:p>
        </p:txBody>
      </p:sp>
    </p:spTree>
    <p:extLst>
      <p:ext uri="{BB962C8B-B14F-4D97-AF65-F5344CB8AC3E}">
        <p14:creationId xmlns:p14="http://schemas.microsoft.com/office/powerpoint/2010/main" val="2464075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a:t>
            </a:r>
            <a:r>
              <a:rPr lang="en-US" baseline="0" dirty="0" smtClean="0"/>
              <a:t> to explain why easy-&gt;hard</a:t>
            </a:r>
          </a:p>
          <a:p>
            <a:r>
              <a:rPr lang="en-US" baseline="0" dirty="0" smtClean="0"/>
              <a:t>Domain specific</a:t>
            </a:r>
            <a:endParaRPr lang="en-US" dirty="0"/>
          </a:p>
        </p:txBody>
      </p:sp>
      <p:sp>
        <p:nvSpPr>
          <p:cNvPr id="4" name="Slide Number Placeholder 3"/>
          <p:cNvSpPr>
            <a:spLocks noGrp="1"/>
          </p:cNvSpPr>
          <p:nvPr>
            <p:ph type="sldNum" sz="quarter" idx="10"/>
          </p:nvPr>
        </p:nvSpPr>
        <p:spPr/>
        <p:txBody>
          <a:bodyPr/>
          <a:lstStyle/>
          <a:p>
            <a:fld id="{3CC5A9E9-CD49-4072-9113-60988251FB26}" type="slidenum">
              <a:rPr lang="en-US" smtClean="0"/>
              <a:t>8</a:t>
            </a:fld>
            <a:endParaRPr lang="en-US"/>
          </a:p>
        </p:txBody>
      </p:sp>
    </p:spTree>
    <p:extLst>
      <p:ext uri="{BB962C8B-B14F-4D97-AF65-F5344CB8AC3E}">
        <p14:creationId xmlns:p14="http://schemas.microsoft.com/office/powerpoint/2010/main" val="2500270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C5A9E9-CD49-4072-9113-60988251FB26}" type="slidenum">
              <a:rPr lang="en-US" smtClean="0"/>
              <a:t>9</a:t>
            </a:fld>
            <a:endParaRPr lang="en-US"/>
          </a:p>
        </p:txBody>
      </p:sp>
    </p:spTree>
    <p:extLst>
      <p:ext uri="{BB962C8B-B14F-4D97-AF65-F5344CB8AC3E}">
        <p14:creationId xmlns:p14="http://schemas.microsoft.com/office/powerpoint/2010/main" val="764140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5A9E9-CD49-4072-9113-60988251FB26}" type="slidenum">
              <a:rPr lang="en-US" smtClean="0"/>
              <a:t>‹#›</a:t>
            </a:fld>
            <a:endParaRPr lang="en-US"/>
          </a:p>
        </p:txBody>
      </p:sp>
    </p:spTree>
    <p:extLst>
      <p:ext uri="{BB962C8B-B14F-4D97-AF65-F5344CB8AC3E}">
        <p14:creationId xmlns:p14="http://schemas.microsoft.com/office/powerpoint/2010/main" val="1264347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C5A9E9-CD49-4072-9113-60988251FB26}" type="slidenum">
              <a:rPr lang="en-US" smtClean="0"/>
              <a:t>‹#›</a:t>
            </a:fld>
            <a:endParaRPr lang="en-US"/>
          </a:p>
        </p:txBody>
      </p:sp>
    </p:spTree>
    <p:extLst>
      <p:ext uri="{BB962C8B-B14F-4D97-AF65-F5344CB8AC3E}">
        <p14:creationId xmlns:p14="http://schemas.microsoft.com/office/powerpoint/2010/main" val="1652362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Animated glossy Earth,looping.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300555"/>
            <a:ext cx="6858000" cy="457200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799" y="377825"/>
            <a:ext cx="8229601" cy="1470025"/>
          </a:xfrm>
        </p:spPr>
        <p:txBody>
          <a:bodyPr/>
          <a:lstStyle>
            <a:lvl1pPr algn="r">
              <a:defRPr/>
            </a:lvl1pPr>
          </a:lstStyle>
          <a:p>
            <a:r>
              <a:rPr lang="en-US" smtClean="0"/>
              <a:t>Click to edit Master title style</a:t>
            </a:r>
            <a:endParaRPr lang="en-US" dirty="0"/>
          </a:p>
        </p:txBody>
      </p:sp>
      <p:sp>
        <p:nvSpPr>
          <p:cNvPr id="3" name="Subtitle 2"/>
          <p:cNvSpPr>
            <a:spLocks noGrp="1"/>
          </p:cNvSpPr>
          <p:nvPr>
            <p:ph type="subTitle" idx="1"/>
          </p:nvPr>
        </p:nvSpPr>
        <p:spPr>
          <a:xfrm>
            <a:off x="3962400" y="1859622"/>
            <a:ext cx="49530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D16A22-1817-47A2-BE7E-A3C3CA36A58B}"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379655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16A22-1817-47A2-BE7E-A3C3CA36A58B}"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392598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1319921"/>
            <a:ext cx="1965064" cy="4983163"/>
          </a:xfrm>
        </p:spPr>
        <p:txBody>
          <a:bodyPr vert="eaVert"/>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319921"/>
            <a:ext cx="6607884"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16A22-1817-47A2-BE7E-A3C3CA36A58B}"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268438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371600"/>
            <a:ext cx="8686800" cy="4953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D16A22-1817-47A2-BE7E-A3C3CA36A58B}"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8796238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67125"/>
            <a:ext cx="7772400" cy="1362075"/>
          </a:xfrm>
        </p:spPr>
        <p:txBody>
          <a:bodyPr anchor="t"/>
          <a:lstStyle>
            <a:lvl1pPr algn="l">
              <a:defRPr sz="4000" b="1" cap="all">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16693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D16A22-1817-47A2-BE7E-A3C3CA36A58B}"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69424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D16A22-1817-47A2-BE7E-A3C3CA36A58B}"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1477918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37160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011362"/>
            <a:ext cx="4268788" cy="423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7160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11362"/>
            <a:ext cx="4270375" cy="42370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D16A22-1817-47A2-BE7E-A3C3CA36A58B}" type="datetimeFigureOut">
              <a:rPr lang="en-US" smtClean="0"/>
              <a:t>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219430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D16A22-1817-47A2-BE7E-A3C3CA36A58B}" type="datetimeFigureOut">
              <a:rPr lang="en-US" smtClean="0"/>
              <a:t>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2338966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16A22-1817-47A2-BE7E-A3C3CA36A58B}" type="datetimeFigureOut">
              <a:rPr lang="en-US" smtClean="0"/>
              <a:t>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388378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09687"/>
            <a:ext cx="32369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309687"/>
            <a:ext cx="5340350" cy="5014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2471737"/>
            <a:ext cx="3236913" cy="3852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16A22-1817-47A2-BE7E-A3C3CA36A58B}"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199982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16A22-1817-47A2-BE7E-A3C3CA36A58B}"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7337F-C307-4F9B-8E00-0E2205FDBD67}" type="slidenum">
              <a:rPr lang="en-US" smtClean="0"/>
              <a:t>‹#›</a:t>
            </a:fld>
            <a:endParaRPr lang="en-US"/>
          </a:p>
        </p:txBody>
      </p:sp>
    </p:spTree>
    <p:extLst>
      <p:ext uri="{BB962C8B-B14F-4D97-AF65-F5344CB8AC3E}">
        <p14:creationId xmlns:p14="http://schemas.microsoft.com/office/powerpoint/2010/main" val="775520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nimated glossy Earth,looping.wmv">
            <a:hlinkClick r:id="" action="ppaction://media"/>
          </p:cNvPr>
          <p:cNvPicPr>
            <a:picLocks noChangeAspect="1"/>
          </p:cNvPicPr>
          <p:nvPr userDrawn="1">
            <a:videoFile r:link="rId14"/>
            <p:extLst>
              <p:ext uri="{DAA4B4D4-6D71-4841-9C94-3DE7FCFB9230}">
                <p14:media xmlns:p14="http://schemas.microsoft.com/office/powerpoint/2010/main" r:embed="rId13"/>
              </p:ext>
            </p:extLst>
          </p:nvPr>
        </p:nvPicPr>
        <p:blipFill rotWithShape="1">
          <a:blip r:embed="rId15"/>
          <a:srcRect t="10601"/>
          <a:stretch/>
        </p:blipFill>
        <p:spPr>
          <a:xfrm>
            <a:off x="101030" y="92466"/>
            <a:ext cx="2230348" cy="1329262"/>
          </a:xfrm>
          <a:prstGeom prst="rect">
            <a:avLst/>
          </a:prstGeom>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228600" y="1382358"/>
            <a:ext cx="8686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16A22-1817-47A2-BE7E-A3C3CA36A58B}" type="datetimeFigureOut">
              <a:rPr lang="en-US" smtClean="0"/>
              <a:t>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86937"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7337F-C307-4F9B-8E00-0E2205FDBD67}" type="slidenum">
              <a:rPr lang="en-US" smtClean="0"/>
              <a:t>‹#›</a:t>
            </a:fld>
            <a:endParaRPr lang="en-US"/>
          </a:p>
        </p:txBody>
      </p:sp>
      <p:sp>
        <p:nvSpPr>
          <p:cNvPr id="2" name="Title Placeholder 1"/>
          <p:cNvSpPr>
            <a:spLocks noGrp="1"/>
          </p:cNvSpPr>
          <p:nvPr>
            <p:ph type="title"/>
          </p:nvPr>
        </p:nvSpPr>
        <p:spPr>
          <a:xfrm>
            <a:off x="1447800" y="130802"/>
            <a:ext cx="7467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84439239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5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One World</a:t>
            </a:r>
            <a:endParaRPr lang="en-US" dirty="0"/>
          </a:p>
        </p:txBody>
      </p:sp>
      <p:sp>
        <p:nvSpPr>
          <p:cNvPr id="3" name="Subtitle 2"/>
          <p:cNvSpPr>
            <a:spLocks noGrp="1"/>
          </p:cNvSpPr>
          <p:nvPr>
            <p:ph type="subTitle" idx="1"/>
          </p:nvPr>
        </p:nvSpPr>
        <p:spPr/>
        <p:txBody>
          <a:bodyPr/>
          <a:lstStyle/>
          <a:p>
            <a:r>
              <a:rPr lang="en-US" dirty="0" smtClean="0"/>
              <a:t>Your Translation Companion</a:t>
            </a:r>
          </a:p>
          <a:p>
            <a:endParaRPr lang="en-US" dirty="0"/>
          </a:p>
        </p:txBody>
      </p:sp>
      <p:sp>
        <p:nvSpPr>
          <p:cNvPr id="4" name="TextBox 3"/>
          <p:cNvSpPr txBox="1"/>
          <p:nvPr/>
        </p:nvSpPr>
        <p:spPr>
          <a:xfrm>
            <a:off x="6583089" y="2590800"/>
            <a:ext cx="2314993" cy="1477328"/>
          </a:xfrm>
          <a:prstGeom prst="rect">
            <a:avLst/>
          </a:prstGeom>
          <a:noFill/>
        </p:spPr>
        <p:txBody>
          <a:bodyPr wrap="none" rtlCol="0">
            <a:spAutoFit/>
          </a:bodyPr>
          <a:lstStyle/>
          <a:p>
            <a:pPr algn="r"/>
            <a:r>
              <a:rPr lang="sv-SE" dirty="0" smtClean="0"/>
              <a:t>Kenny </a:t>
            </a:r>
            <a:r>
              <a:rPr lang="sv-SE" dirty="0"/>
              <a:t>Risk</a:t>
            </a:r>
          </a:p>
          <a:p>
            <a:pPr algn="r"/>
            <a:r>
              <a:rPr lang="sv-SE" dirty="0" smtClean="0"/>
              <a:t>Alex </a:t>
            </a:r>
            <a:r>
              <a:rPr lang="sv-SE" dirty="0"/>
              <a:t>Cheng</a:t>
            </a:r>
          </a:p>
          <a:p>
            <a:pPr algn="r"/>
            <a:r>
              <a:rPr lang="sv-SE" dirty="0" smtClean="0"/>
              <a:t>Angapparaj </a:t>
            </a:r>
            <a:r>
              <a:rPr lang="sv-SE" dirty="0"/>
              <a:t>Kalimuthu</a:t>
            </a:r>
          </a:p>
          <a:p>
            <a:pPr algn="r"/>
            <a:r>
              <a:rPr lang="sv-SE" dirty="0" smtClean="0"/>
              <a:t>Daniel </a:t>
            </a:r>
            <a:r>
              <a:rPr lang="sv-SE" dirty="0"/>
              <a:t>Mejia</a:t>
            </a:r>
          </a:p>
          <a:p>
            <a:endParaRPr lang="en-US" dirty="0"/>
          </a:p>
        </p:txBody>
      </p:sp>
    </p:spTree>
    <p:extLst>
      <p:ext uri="{BB962C8B-B14F-4D97-AF65-F5344CB8AC3E}">
        <p14:creationId xmlns:p14="http://schemas.microsoft.com/office/powerpoint/2010/main" val="3440306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Early designs </a:t>
            </a:r>
            <a:r>
              <a:rPr lang="en-US" dirty="0" smtClean="0"/>
              <a:t>– speech to speech</a:t>
            </a:r>
            <a:endParaRPr lang="en-US" dirty="0"/>
          </a:p>
        </p:txBody>
      </p:sp>
      <p:pic>
        <p:nvPicPr>
          <p:cNvPr id="5" name="Picture 4"/>
          <p:cNvPicPr>
            <a:picLocks noChangeAspect="1"/>
          </p:cNvPicPr>
          <p:nvPr/>
        </p:nvPicPr>
        <p:blipFill>
          <a:blip r:embed="rId3"/>
          <a:stretch>
            <a:fillRect/>
          </a:stretch>
        </p:blipFill>
        <p:spPr>
          <a:xfrm>
            <a:off x="1905000" y="1447800"/>
            <a:ext cx="5491162" cy="5111958"/>
          </a:xfrm>
          <a:prstGeom prst="rect">
            <a:avLst/>
          </a:prstGeom>
        </p:spPr>
      </p:pic>
    </p:spTree>
    <p:extLst>
      <p:ext uri="{BB962C8B-B14F-4D97-AF65-F5344CB8AC3E}">
        <p14:creationId xmlns:p14="http://schemas.microsoft.com/office/powerpoint/2010/main" val="2306470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design (Close captions)</a:t>
            </a:r>
            <a:endParaRPr lang="en-US" dirty="0"/>
          </a:p>
        </p:txBody>
      </p:sp>
      <p:pic>
        <p:nvPicPr>
          <p:cNvPr id="5" name="Picture 4"/>
          <p:cNvPicPr>
            <a:picLocks noChangeAspect="1"/>
          </p:cNvPicPr>
          <p:nvPr/>
        </p:nvPicPr>
        <p:blipFill>
          <a:blip r:embed="rId2"/>
          <a:stretch>
            <a:fillRect/>
          </a:stretch>
        </p:blipFill>
        <p:spPr>
          <a:xfrm>
            <a:off x="1600200" y="1447800"/>
            <a:ext cx="5957887" cy="5160872"/>
          </a:xfrm>
          <a:prstGeom prst="rect">
            <a:avLst/>
          </a:prstGeom>
        </p:spPr>
      </p:pic>
    </p:spTree>
    <p:extLst>
      <p:ext uri="{BB962C8B-B14F-4D97-AF65-F5344CB8AC3E}">
        <p14:creationId xmlns:p14="http://schemas.microsoft.com/office/powerpoint/2010/main" val="908011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design</a:t>
            </a:r>
            <a:endParaRPr lang="en-US" dirty="0"/>
          </a:p>
        </p:txBody>
      </p:sp>
      <p:pic>
        <p:nvPicPr>
          <p:cNvPr id="3" name="Picture 2"/>
          <p:cNvPicPr>
            <a:picLocks noChangeAspect="1"/>
          </p:cNvPicPr>
          <p:nvPr/>
        </p:nvPicPr>
        <p:blipFill>
          <a:blip r:embed="rId2"/>
          <a:stretch>
            <a:fillRect/>
          </a:stretch>
        </p:blipFill>
        <p:spPr>
          <a:xfrm>
            <a:off x="1371600" y="1371600"/>
            <a:ext cx="6516190" cy="5273320"/>
          </a:xfrm>
          <a:prstGeom prst="rect">
            <a:avLst/>
          </a:prstGeom>
        </p:spPr>
      </p:pic>
    </p:spTree>
    <p:extLst>
      <p:ext uri="{BB962C8B-B14F-4D97-AF65-F5344CB8AC3E}">
        <p14:creationId xmlns:p14="http://schemas.microsoft.com/office/powerpoint/2010/main" val="4193131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2286000" y="1676400"/>
            <a:ext cx="4510087" cy="4745055"/>
          </a:xfrm>
          <a:prstGeom prst="rect">
            <a:avLst/>
          </a:prstGeom>
        </p:spPr>
      </p:pic>
    </p:spTree>
    <p:extLst>
      <p:ext uri="{BB962C8B-B14F-4D97-AF65-F5344CB8AC3E}">
        <p14:creationId xmlns:p14="http://schemas.microsoft.com/office/powerpoint/2010/main" val="1297697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Selected Design- Profile/settings</a:t>
            </a:r>
            <a:endParaRPr lang="en-US" dirty="0"/>
          </a:p>
        </p:txBody>
      </p:sp>
      <p:pic>
        <p:nvPicPr>
          <p:cNvPr id="4" name="Picture 3"/>
          <p:cNvPicPr>
            <a:picLocks noChangeAspect="1"/>
          </p:cNvPicPr>
          <p:nvPr/>
        </p:nvPicPr>
        <p:blipFill>
          <a:blip r:embed="rId2"/>
          <a:stretch>
            <a:fillRect/>
          </a:stretch>
        </p:blipFill>
        <p:spPr>
          <a:xfrm>
            <a:off x="304799" y="2057400"/>
            <a:ext cx="4136631" cy="3251198"/>
          </a:xfrm>
          <a:prstGeom prst="rect">
            <a:avLst/>
          </a:prstGeom>
        </p:spPr>
      </p:pic>
      <p:pic>
        <p:nvPicPr>
          <p:cNvPr id="5" name="Picture 4"/>
          <p:cNvPicPr>
            <a:picLocks noChangeAspect="1"/>
          </p:cNvPicPr>
          <p:nvPr/>
        </p:nvPicPr>
        <p:blipFill>
          <a:blip r:embed="rId3"/>
          <a:stretch>
            <a:fillRect/>
          </a:stretch>
        </p:blipFill>
        <p:spPr>
          <a:xfrm>
            <a:off x="4572000" y="2057399"/>
            <a:ext cx="4267200" cy="3251199"/>
          </a:xfrm>
          <a:prstGeom prst="rect">
            <a:avLst/>
          </a:prstGeom>
        </p:spPr>
      </p:pic>
    </p:spTree>
    <p:extLst>
      <p:ext uri="{BB962C8B-B14F-4D97-AF65-F5344CB8AC3E}">
        <p14:creationId xmlns:p14="http://schemas.microsoft.com/office/powerpoint/2010/main" val="3825395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a:rPr>
              <a:t>Scenarios</a:t>
            </a:r>
            <a:endParaRPr lang="en-US" dirty="0"/>
          </a:p>
        </p:txBody>
      </p:sp>
      <p:sp>
        <p:nvSpPr>
          <p:cNvPr id="4" name="Oval 3"/>
          <p:cNvSpPr/>
          <p:nvPr/>
        </p:nvSpPr>
        <p:spPr>
          <a:xfrm>
            <a:off x="609600" y="1398901"/>
            <a:ext cx="4038600" cy="2286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304" dirty="0">
                <a:cs typeface="Calibri"/>
              </a:rPr>
              <a:t>Call acceptance, simple sentence detection, automatic and forced submissions</a:t>
            </a:r>
            <a:endParaRPr lang="en-US" sz="2304" dirty="0"/>
          </a:p>
        </p:txBody>
      </p:sp>
      <p:sp>
        <p:nvSpPr>
          <p:cNvPr id="5" name="Oval 4"/>
          <p:cNvSpPr/>
          <p:nvPr/>
        </p:nvSpPr>
        <p:spPr>
          <a:xfrm>
            <a:off x="4343400" y="2868299"/>
            <a:ext cx="4343400" cy="22371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cs typeface="Calibri"/>
              </a:rPr>
              <a:t>Call initiation, speech recognition error handling, incorrect translation signaling</a:t>
            </a:r>
          </a:p>
        </p:txBody>
      </p:sp>
      <p:sp>
        <p:nvSpPr>
          <p:cNvPr id="6" name="Oval 5"/>
          <p:cNvSpPr/>
          <p:nvPr/>
        </p:nvSpPr>
        <p:spPr>
          <a:xfrm>
            <a:off x="420018" y="4343400"/>
            <a:ext cx="4417764" cy="2133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cs typeface="Calibri"/>
              </a:rPr>
              <a:t>Custom </a:t>
            </a:r>
            <a:r>
              <a:rPr lang="en-US" sz="2400" dirty="0"/>
              <a:t>language settings, long speech handling, incorrect translation resolution</a:t>
            </a:r>
          </a:p>
        </p:txBody>
      </p:sp>
    </p:spTree>
    <p:extLst>
      <p:ext uri="{BB962C8B-B14F-4D97-AF65-F5344CB8AC3E}">
        <p14:creationId xmlns:p14="http://schemas.microsoft.com/office/powerpoint/2010/main" val="798272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Summary</a:t>
            </a:r>
            <a:endParaRPr lang="en-US" dirty="0"/>
          </a:p>
        </p:txBody>
      </p:sp>
      <p:sp>
        <p:nvSpPr>
          <p:cNvPr id="3" name="Subtitle 2"/>
          <p:cNvSpPr>
            <a:spLocks noGrp="1"/>
          </p:cNvSpPr>
          <p:nvPr>
            <p:ph type="subTitle" idx="1"/>
          </p:nvPr>
        </p:nvSpPr>
        <p:spPr>
          <a:xfrm>
            <a:off x="3200400" y="1859622"/>
            <a:ext cx="5715000" cy="1752600"/>
          </a:xfrm>
        </p:spPr>
        <p:txBody>
          <a:bodyPr/>
          <a:lstStyle/>
          <a:p>
            <a:pPr algn="ctr"/>
            <a:r>
              <a:rPr lang="en-US" dirty="0" smtClean="0"/>
              <a:t>Overcoming quality challenges of the automated system</a:t>
            </a:r>
          </a:p>
          <a:p>
            <a:endParaRPr lang="en-US" dirty="0"/>
          </a:p>
        </p:txBody>
      </p:sp>
    </p:spTree>
    <p:extLst>
      <p:ext uri="{BB962C8B-B14F-4D97-AF65-F5344CB8AC3E}">
        <p14:creationId xmlns:p14="http://schemas.microsoft.com/office/powerpoint/2010/main" val="3551694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and Solution</a:t>
            </a:r>
            <a:endParaRPr lang="en-US" dirty="0"/>
          </a:p>
        </p:txBody>
      </p:sp>
      <p:sp>
        <p:nvSpPr>
          <p:cNvPr id="3" name="Content Placeholder 2"/>
          <p:cNvSpPr>
            <a:spLocks noGrp="1"/>
          </p:cNvSpPr>
          <p:nvPr>
            <p:ph idx="1"/>
          </p:nvPr>
        </p:nvSpPr>
        <p:spPr/>
        <p:txBody>
          <a:bodyPr/>
          <a:lstStyle/>
          <a:p>
            <a:r>
              <a:rPr lang="en-US" sz="4400" dirty="0" smtClean="0"/>
              <a:t>Globalized culture</a:t>
            </a:r>
          </a:p>
          <a:p>
            <a:r>
              <a:rPr lang="en-US" sz="4400" dirty="0" smtClean="0"/>
              <a:t>Human translators</a:t>
            </a:r>
          </a:p>
          <a:p>
            <a:endParaRPr lang="en-US" sz="4400" dirty="0" smtClean="0"/>
          </a:p>
          <a:p>
            <a:r>
              <a:rPr lang="en-US" sz="4400" dirty="0" smtClean="0"/>
              <a:t>Technology available</a:t>
            </a:r>
          </a:p>
          <a:p>
            <a:pPr lvl="1"/>
            <a:r>
              <a:rPr lang="en-US" sz="4000" dirty="0" smtClean="0"/>
              <a:t>Speech Recognition</a:t>
            </a:r>
          </a:p>
          <a:p>
            <a:pPr lvl="1"/>
            <a:r>
              <a:rPr lang="en-US" sz="4000" dirty="0" smtClean="0"/>
              <a:t>Machine Translation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524000"/>
            <a:ext cx="3454400" cy="1941791"/>
          </a:xfrm>
          <a:prstGeom prst="rect">
            <a:avLst/>
          </a:prstGeom>
        </p:spPr>
      </p:pic>
    </p:spTree>
    <p:extLst>
      <p:ext uri="{BB962C8B-B14F-4D97-AF65-F5344CB8AC3E}">
        <p14:creationId xmlns:p14="http://schemas.microsoft.com/office/powerpoint/2010/main" val="438500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77000" y="3203725"/>
            <a:ext cx="2048256" cy="145663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475" y="3276600"/>
            <a:ext cx="1939925" cy="1400175"/>
          </a:xfrm>
          <a:prstGeom prst="rect">
            <a:avLst/>
          </a:prstGeom>
        </p:spPr>
      </p:pic>
      <p:sp>
        <p:nvSpPr>
          <p:cNvPr id="6" name="Right Arrow 5"/>
          <p:cNvSpPr/>
          <p:nvPr/>
        </p:nvSpPr>
        <p:spPr>
          <a:xfrm>
            <a:off x="2849696" y="3237694"/>
            <a:ext cx="3352800" cy="5544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can I help you today?</a:t>
            </a:r>
            <a:endParaRPr lang="en-US" dirty="0"/>
          </a:p>
        </p:txBody>
      </p:sp>
      <p:sp>
        <p:nvSpPr>
          <p:cNvPr id="7" name="Curved Down Arrow 6"/>
          <p:cNvSpPr/>
          <p:nvPr/>
        </p:nvSpPr>
        <p:spPr>
          <a:xfrm>
            <a:off x="477837" y="1273802"/>
            <a:ext cx="2057400" cy="1676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ど</a:t>
            </a:r>
            <a:r>
              <a:rPr lang="ja-JP" altLang="en-US" dirty="0"/>
              <a:t>のように私は今日あなたを助けることができるか？</a:t>
            </a:r>
          </a:p>
          <a:p>
            <a:pPr algn="ctr"/>
            <a:endParaRPr lang="en-US" dirty="0">
              <a:solidFill>
                <a:schemeClr val="tx1"/>
              </a:solidFill>
            </a:endParaRPr>
          </a:p>
        </p:txBody>
      </p:sp>
      <p:sp>
        <p:nvSpPr>
          <p:cNvPr id="8" name="Left Arrow 7"/>
          <p:cNvSpPr/>
          <p:nvPr/>
        </p:nvSpPr>
        <p:spPr>
          <a:xfrm>
            <a:off x="2717494" y="3801656"/>
            <a:ext cx="3378506" cy="65157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dirty="0"/>
              <a:t>東京でホテルを予約したいです</a:t>
            </a:r>
            <a:r>
              <a:rPr lang="ja-JP" altLang="en-US" dirty="0" smtClean="0"/>
              <a:t>。</a:t>
            </a:r>
            <a:endParaRPr lang="en-US" dirty="0"/>
          </a:p>
        </p:txBody>
      </p:sp>
      <p:sp>
        <p:nvSpPr>
          <p:cNvPr id="9" name="Curved Down Arrow 8"/>
          <p:cNvSpPr/>
          <p:nvPr/>
        </p:nvSpPr>
        <p:spPr>
          <a:xfrm rot="10800000">
            <a:off x="6315456" y="4704317"/>
            <a:ext cx="2209800" cy="1676400"/>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5833190" y="5232310"/>
            <a:ext cx="3174331" cy="369332"/>
          </a:xfrm>
          <a:prstGeom prst="rect">
            <a:avLst/>
          </a:prstGeom>
          <a:noFill/>
        </p:spPr>
        <p:txBody>
          <a:bodyPr wrap="none" rtlCol="0">
            <a:spAutoFit/>
          </a:bodyPr>
          <a:lstStyle/>
          <a:p>
            <a:r>
              <a:rPr lang="en-US" dirty="0" smtClean="0">
                <a:solidFill>
                  <a:schemeClr val="bg1"/>
                </a:solidFill>
              </a:rPr>
              <a:t>I want to book a hotel in Tokyo</a:t>
            </a:r>
            <a:endParaRPr lang="en-US" dirty="0">
              <a:solidFill>
                <a:schemeClr val="bg1"/>
              </a:solidFill>
            </a:endParaRPr>
          </a:p>
        </p:txBody>
      </p:sp>
    </p:spTree>
    <p:extLst>
      <p:ext uri="{BB962C8B-B14F-4D97-AF65-F5344CB8AC3E}">
        <p14:creationId xmlns:p14="http://schemas.microsoft.com/office/powerpoint/2010/main" val="755243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endParaRPr lang="en-US" sz="3600" dirty="0" smtClean="0"/>
          </a:p>
          <a:p>
            <a:endParaRPr lang="en-US" sz="3600" dirty="0" smtClean="0"/>
          </a:p>
          <a:p>
            <a:endParaRPr lang="en-US" sz="3600" dirty="0"/>
          </a:p>
        </p:txBody>
      </p:sp>
      <p:graphicFrame>
        <p:nvGraphicFramePr>
          <p:cNvPr id="4" name="Diagram 3"/>
          <p:cNvGraphicFramePr/>
          <p:nvPr>
            <p:extLst>
              <p:ext uri="{D42A27DB-BD31-4B8C-83A1-F6EECF244321}">
                <p14:modId xmlns:p14="http://schemas.microsoft.com/office/powerpoint/2010/main" val="3038023108"/>
              </p:ext>
            </p:extLst>
          </p:nvPr>
        </p:nvGraphicFramePr>
        <p:xfrm>
          <a:off x="228600" y="1397000"/>
          <a:ext cx="86868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0964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Contextual Inquiry</a:t>
            </a:r>
            <a:endParaRPr lang="en-US" dirty="0"/>
          </a:p>
        </p:txBody>
      </p:sp>
      <p:sp>
        <p:nvSpPr>
          <p:cNvPr id="3" name="Content Placeholder 2"/>
          <p:cNvSpPr>
            <a:spLocks noGrp="1"/>
          </p:cNvSpPr>
          <p:nvPr>
            <p:ph idx="1"/>
          </p:nvPr>
        </p:nvSpPr>
        <p:spPr/>
        <p:txBody>
          <a:bodyPr/>
          <a:lstStyle/>
          <a:p>
            <a:r>
              <a:rPr lang="en-US" dirty="0" smtClean="0"/>
              <a:t>Business Meetings</a:t>
            </a:r>
          </a:p>
          <a:p>
            <a:pPr lvl="1"/>
            <a:r>
              <a:rPr lang="en-US" dirty="0" smtClean="0"/>
              <a:t>Video Conferencing</a:t>
            </a:r>
          </a:p>
          <a:p>
            <a:endParaRPr lang="en-US" dirty="0"/>
          </a:p>
          <a:p>
            <a:endParaRPr lang="en-US" dirty="0" smtClean="0"/>
          </a:p>
          <a:p>
            <a:endParaRPr lang="en-US" dirty="0" smtClean="0"/>
          </a:p>
          <a:p>
            <a:r>
              <a:rPr lang="en-US" dirty="0" smtClean="0"/>
              <a:t>Foreign Travelers</a:t>
            </a:r>
          </a:p>
          <a:p>
            <a:pPr lvl="1"/>
            <a:r>
              <a:rPr lang="en-US" dirty="0" smtClean="0"/>
              <a:t>Travel Reservation </a:t>
            </a:r>
          </a:p>
          <a:p>
            <a:pPr marL="0" indent="0">
              <a:buNone/>
            </a:pPr>
            <a:endParaRPr lang="en-US" dirty="0" smtClean="0"/>
          </a:p>
          <a:p>
            <a:endParaRPr lang="en-US" dirty="0" smtClean="0"/>
          </a:p>
          <a:p>
            <a:endParaRPr lang="en-US" dirty="0"/>
          </a:p>
          <a:p>
            <a:endParaRPr lang="en-US" dirty="0" smtClean="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447800"/>
            <a:ext cx="3454400" cy="2590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232303"/>
            <a:ext cx="3473824" cy="2362200"/>
          </a:xfrm>
          <a:prstGeom prst="rect">
            <a:avLst/>
          </a:prstGeom>
        </p:spPr>
      </p:pic>
    </p:spTree>
    <p:extLst>
      <p:ext uri="{BB962C8B-B14F-4D97-AF65-F5344CB8AC3E}">
        <p14:creationId xmlns:p14="http://schemas.microsoft.com/office/powerpoint/2010/main" val="3775268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Partner Weekly Sync</a:t>
            </a:r>
            <a:endParaRPr lang="en-US" dirty="0"/>
          </a:p>
        </p:txBody>
      </p:sp>
      <p:sp>
        <p:nvSpPr>
          <p:cNvPr id="3" name="Content Placeholder 2"/>
          <p:cNvSpPr>
            <a:spLocks noGrp="1"/>
          </p:cNvSpPr>
          <p:nvPr>
            <p:ph idx="1"/>
          </p:nvPr>
        </p:nvSpPr>
        <p:spPr/>
        <p:txBody>
          <a:bodyPr>
            <a:normAutofit/>
          </a:bodyPr>
          <a:lstStyle/>
          <a:p>
            <a:r>
              <a:rPr lang="en-US" sz="3600" dirty="0" smtClean="0"/>
              <a:t>Interpreter as an active participant</a:t>
            </a:r>
          </a:p>
          <a:p>
            <a:r>
              <a:rPr lang="en-US" sz="3600" dirty="0" smtClean="0"/>
              <a:t>Latency</a:t>
            </a:r>
          </a:p>
          <a:p>
            <a:r>
              <a:rPr lang="en-US" sz="3600" dirty="0" smtClean="0"/>
              <a:t>Summary vs. word-for-word</a:t>
            </a:r>
          </a:p>
          <a:p>
            <a:r>
              <a:rPr lang="en-US" sz="3600" dirty="0" smtClean="0"/>
              <a:t>Lengthy pauses</a:t>
            </a:r>
          </a:p>
          <a:p>
            <a:r>
              <a:rPr lang="en-US" sz="3600" dirty="0" smtClean="0"/>
              <a:t>Interpreter feedback</a:t>
            </a:r>
          </a:p>
          <a:p>
            <a:r>
              <a:rPr lang="en-US" sz="3600" dirty="0" smtClean="0"/>
              <a:t>Terminology</a:t>
            </a:r>
            <a:endParaRPr lang="en-US" sz="3600" dirty="0"/>
          </a:p>
        </p:txBody>
      </p:sp>
    </p:spTree>
    <p:extLst>
      <p:ext uri="{BB962C8B-B14F-4D97-AF65-F5344CB8AC3E}">
        <p14:creationId xmlns:p14="http://schemas.microsoft.com/office/powerpoint/2010/main" val="4153791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Reservation</a:t>
            </a:r>
            <a:endParaRPr lang="en-US" dirty="0"/>
          </a:p>
        </p:txBody>
      </p:sp>
      <p:sp>
        <p:nvSpPr>
          <p:cNvPr id="3" name="Content Placeholder 2"/>
          <p:cNvSpPr>
            <a:spLocks noGrp="1"/>
          </p:cNvSpPr>
          <p:nvPr>
            <p:ph idx="1"/>
          </p:nvPr>
        </p:nvSpPr>
        <p:spPr/>
        <p:txBody>
          <a:bodyPr/>
          <a:lstStyle/>
          <a:p>
            <a:r>
              <a:rPr lang="en-US" dirty="0" smtClean="0"/>
              <a:t>Preparation</a:t>
            </a:r>
          </a:p>
          <a:p>
            <a:r>
              <a:rPr lang="en-US" dirty="0" smtClean="0"/>
              <a:t>Online Automated Translation</a:t>
            </a:r>
          </a:p>
          <a:p>
            <a:r>
              <a:rPr lang="en-US" dirty="0" smtClean="0"/>
              <a:t>Numbers</a:t>
            </a:r>
          </a:p>
          <a:p>
            <a:r>
              <a:rPr lang="en-US" dirty="0" smtClean="0"/>
              <a:t>Quality of audio</a:t>
            </a:r>
          </a:p>
          <a:p>
            <a:r>
              <a:rPr lang="en-US" dirty="0" smtClean="0"/>
              <a:t>Lack of Transcript</a:t>
            </a:r>
          </a:p>
          <a:p>
            <a:r>
              <a:rPr lang="en-US" dirty="0" smtClean="0"/>
              <a:t>Image search</a:t>
            </a:r>
          </a:p>
          <a:p>
            <a:r>
              <a:rPr lang="en-US" dirty="0" smtClean="0"/>
              <a:t>Feedback through clarification &amp; re-phrasing</a:t>
            </a:r>
          </a:p>
        </p:txBody>
      </p:sp>
    </p:spTree>
    <p:extLst>
      <p:ext uri="{BB962C8B-B14F-4D97-AF65-F5344CB8AC3E}">
        <p14:creationId xmlns:p14="http://schemas.microsoft.com/office/powerpoint/2010/main" val="1624307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a:t>
            </a:r>
            <a:endParaRPr lang="en-US" dirty="0"/>
          </a:p>
        </p:txBody>
      </p:sp>
      <p:sp>
        <p:nvSpPr>
          <p:cNvPr id="4" name="Oval 3"/>
          <p:cNvSpPr/>
          <p:nvPr/>
        </p:nvSpPr>
        <p:spPr>
          <a:xfrm>
            <a:off x="609600" y="1398901"/>
            <a:ext cx="4038600" cy="2286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t>Business </a:t>
            </a:r>
            <a:r>
              <a:rPr lang="en-US" sz="2400" dirty="0"/>
              <a:t>Meeting </a:t>
            </a:r>
            <a:r>
              <a:rPr lang="en-US" sz="2400" dirty="0" smtClean="0"/>
              <a:t>in a specific domain</a:t>
            </a:r>
            <a:endParaRPr lang="en-US" sz="2400" dirty="0"/>
          </a:p>
        </p:txBody>
      </p:sp>
      <p:sp>
        <p:nvSpPr>
          <p:cNvPr id="5" name="Oval 4"/>
          <p:cNvSpPr/>
          <p:nvPr/>
        </p:nvSpPr>
        <p:spPr>
          <a:xfrm>
            <a:off x="4343400" y="2868299"/>
            <a:ext cx="4343400" cy="22371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Casual conversation in a travel setting</a:t>
            </a:r>
          </a:p>
        </p:txBody>
      </p:sp>
      <p:sp>
        <p:nvSpPr>
          <p:cNvPr id="6" name="Oval 5"/>
          <p:cNvSpPr/>
          <p:nvPr/>
        </p:nvSpPr>
        <p:spPr>
          <a:xfrm>
            <a:off x="420018" y="4343400"/>
            <a:ext cx="4417764" cy="2133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Online dating with language barrier</a:t>
            </a:r>
          </a:p>
        </p:txBody>
      </p:sp>
    </p:spTree>
    <p:extLst>
      <p:ext uri="{BB962C8B-B14F-4D97-AF65-F5344CB8AC3E}">
        <p14:creationId xmlns:p14="http://schemas.microsoft.com/office/powerpoint/2010/main" val="764029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Task analysis and how one world help solve these issues</a:t>
            </a:r>
            <a:endParaRPr lang="en-US" dirty="0"/>
          </a:p>
        </p:txBody>
      </p:sp>
      <p:sp>
        <p:nvSpPr>
          <p:cNvPr id="3" name="Content Placeholder 2"/>
          <p:cNvSpPr>
            <a:spLocks noGrp="1"/>
          </p:cNvSpPr>
          <p:nvPr>
            <p:ph idx="1"/>
          </p:nvPr>
        </p:nvSpPr>
        <p:spPr/>
        <p:txBody>
          <a:bodyPr/>
          <a:lstStyle/>
          <a:p>
            <a:r>
              <a:rPr lang="en-US" dirty="0" smtClean="0"/>
              <a:t>Add table now and then</a:t>
            </a:r>
            <a:endParaRPr lang="en-US" dirty="0"/>
          </a:p>
        </p:txBody>
      </p:sp>
    </p:spTree>
    <p:extLst>
      <p:ext uri="{BB962C8B-B14F-4D97-AF65-F5344CB8AC3E}">
        <p14:creationId xmlns:p14="http://schemas.microsoft.com/office/powerpoint/2010/main" val="3623668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1B8EEAF-A208-4E3E-A062-1AFBB6977F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globe template with video</Template>
  <TotalTime>227</TotalTime>
  <Words>363</Words>
  <Application>Microsoft Office PowerPoint</Application>
  <PresentationFormat>On-screen Show (4:3)</PresentationFormat>
  <Paragraphs>84</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One World</vt:lpstr>
      <vt:lpstr>Problem and Solution</vt:lpstr>
      <vt:lpstr>PowerPoint Presentation</vt:lpstr>
      <vt:lpstr>Overview</vt:lpstr>
      <vt:lpstr>Contextual Inquiry</vt:lpstr>
      <vt:lpstr>Global Partner Weekly Sync</vt:lpstr>
      <vt:lpstr>Travel Reservation</vt:lpstr>
      <vt:lpstr>Tasks</vt:lpstr>
      <vt:lpstr>Task analysis and how one world help solve these issues</vt:lpstr>
      <vt:lpstr>Early designs – speech to speech</vt:lpstr>
      <vt:lpstr>Early design (Close captions)</vt:lpstr>
      <vt:lpstr>Selected design</vt:lpstr>
      <vt:lpstr>PowerPoint Presentation</vt:lpstr>
      <vt:lpstr>Selected Design- Profile/settings</vt:lpstr>
      <vt:lpstr>Scenarios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World</dc:title>
  <dc:creator>Raj Kalimuthu</dc:creator>
  <cp:keywords/>
  <dc:description>2010 animated global powerpoint template from presentationpro.com</dc:description>
  <cp:lastModifiedBy>Angapparaj Kalimuthu</cp:lastModifiedBy>
  <cp:revision>22</cp:revision>
  <dcterms:created xsi:type="dcterms:W3CDTF">2013-11-03T17:26:49Z</dcterms:created>
  <dcterms:modified xsi:type="dcterms:W3CDTF">2013-11-04T19:48:44Z</dcterms:modified>
  <cp:category>2010 global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TC018813419991</vt:lpwstr>
  </property>
</Properties>
</file>