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1146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810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69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850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288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92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05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19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38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09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4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01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66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591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01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courses.cs.washington.edu/courses/csep510/13au/projects/Catch-A-Ride/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7342700" y="5001925"/>
            <a:ext cx="1706050" cy="17608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Catch A Ride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Ashwini, Keith, and Jarret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Design Evolution (3 of 3)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Available rides: Make location setting more discoverable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" y="2790057"/>
            <a:ext cx="5735117" cy="38065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Video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5766700"/>
            <a:ext cx="8229600" cy="80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http://courses.cs.washington.edu</a:t>
            </a:r>
          </a:p>
          <a:p>
            <a:pPr lvl="0" rtl="0"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/courses/csep510/13au/projects/Catch-A-Ride/</a:t>
            </a:r>
          </a:p>
        </p:txBody>
      </p:sp>
      <p:sp>
        <p:nvSpPr>
          <p:cNvPr id="109" name="Shape 109"/>
          <p:cNvSpPr/>
          <p:nvPr/>
        </p:nvSpPr>
        <p:spPr>
          <a:xfrm>
            <a:off x="457200" y="1600199"/>
            <a:ext cx="7227901" cy="43761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Current Interface Description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Wizard for the lengthy posting task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Hub and Spoke to find rideshares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Single form supports reviews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Current Interface - What was Missing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Profile Manager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Login/Sign Up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User preferences or settings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Communication mechanism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Back &amp; forth messaging to coordinate the trip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Mechanism for driver to accept/reject a rider request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Summary and Wrap-up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Main learnings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Productive feedback from each paper prototype revision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Prototype application may be easier to use, although social aspects remain uncovered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Timing of when to use a software prototype vs paper prototype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Overall problem and solution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/>
              <a:t>Ad-hoc Ridesharing Problems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Craigslist: unreliable, unsafe, difficult to find rideshares, minimal driver profile info</a:t>
            </a:r>
          </a:p>
          <a:p>
            <a:endParaRPr lang="en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b="1"/>
              <a:t>Catch-A-Ride Solution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Smartphone application including strong user profiles and advanced search and filter functionality</a:t>
            </a:r>
          </a:p>
          <a:p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Talk overview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Core Tasks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Design Evolutions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interviews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main feature </a:t>
            </a:r>
            <a:r>
              <a:rPr lang="en" dirty="0" smtClean="0"/>
              <a:t>changes</a:t>
            </a:r>
            <a:endParaRPr lang="en-US" dirty="0" smtClean="0"/>
          </a:p>
          <a:p>
            <a:pPr marL="457200" indent="-419100">
              <a:buSzPct val="166666"/>
              <a:buFont typeface="Arial"/>
              <a:buChar char="•"/>
            </a:pPr>
            <a:r>
              <a:rPr lang="en" dirty="0"/>
              <a:t>Demo Video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Current </a:t>
            </a:r>
            <a:r>
              <a:rPr lang="en" dirty="0"/>
              <a:t>Interface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Wrap-up</a:t>
            </a:r>
            <a:endParaRPr lang="en" dirty="0"/>
          </a:p>
          <a:p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Representative Task - Offer a Ride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Allow drivers to post ride offers through the system</a:t>
            </a:r>
          </a:p>
          <a:p>
            <a:endParaRPr lang="en"/>
          </a:p>
          <a:p>
            <a:pPr>
              <a:buNone/>
            </a:pPr>
            <a:r>
              <a:rPr lang="en"/>
              <a:t>Motivation: enable Catch-A-Ride to collect structured data better than craigslist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Representative Task - Find a Ride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Primary need of passengers</a:t>
            </a:r>
          </a:p>
          <a:p>
            <a:endParaRPr lang="en" dirty="0"/>
          </a:p>
          <a:p>
            <a:pPr>
              <a:buNone/>
            </a:pPr>
            <a:r>
              <a:rPr lang="en" dirty="0"/>
              <a:t>Motivation: </a:t>
            </a:r>
            <a:r>
              <a:rPr lang="en" dirty="0" smtClean="0"/>
              <a:t>Offer </a:t>
            </a:r>
            <a:r>
              <a:rPr lang="en" dirty="0"/>
              <a:t>rating information of the driver to address safety concerns of users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Representative Task - Add Reviews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Allow a user to leave publicly-visible feedback about others, especially drivers, in the application.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Motivation: adds trust in our system based on feedback about safety concerns in other applications</a:t>
            </a:r>
          </a:p>
          <a:p>
            <a:endParaRPr lang="en"/>
          </a:p>
          <a:p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Design Evolution - User Inquiry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Interviewed 3 participants: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Max - Drives regularly from Eugene to Seattle. Has offered rides in the past. Main motivation is splitting fuel cost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Traci - Doesn’t own a car; would be interested in finding rideshares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Joe - Primarily a driver &amp; would offer rides.  Also interested in finding rideshares.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Design Evolution (1 of 3)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Driver feedback: include MPG and </a:t>
            </a:r>
            <a:r>
              <a:rPr lang="en" dirty="0" smtClean="0"/>
              <a:t>distance</a:t>
            </a:r>
          </a:p>
          <a:p>
            <a:pPr lvl="0" rtl="0">
              <a:buNone/>
            </a:pP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9" y="2362019"/>
            <a:ext cx="5476307" cy="41048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7773525" y="5446575"/>
            <a:ext cx="1275225" cy="1316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Design Evolution (2 of 3)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Available rides: display origin and destination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0" y="2359850"/>
            <a:ext cx="4488527" cy="42501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345</Words>
  <Application>Microsoft Macintosh PowerPoint</Application>
  <PresentationFormat>On-screen Show (4:3)</PresentationFormat>
  <Paragraphs>59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biz</vt:lpstr>
      <vt:lpstr>Catch A Ride</vt:lpstr>
      <vt:lpstr>Overall problem and solution</vt:lpstr>
      <vt:lpstr>Talk overview</vt:lpstr>
      <vt:lpstr>Representative Task - Offer a Ride</vt:lpstr>
      <vt:lpstr>Representative Task - Find a Ride</vt:lpstr>
      <vt:lpstr>Representative Task - Add Reviews</vt:lpstr>
      <vt:lpstr>Design Evolution - User Inquiry</vt:lpstr>
      <vt:lpstr>Design Evolution (1 of 3)</vt:lpstr>
      <vt:lpstr>Design Evolution (2 of 3)</vt:lpstr>
      <vt:lpstr>Design Evolution (3 of 3)</vt:lpstr>
      <vt:lpstr>Video</vt:lpstr>
      <vt:lpstr>Current Interface Description</vt:lpstr>
      <vt:lpstr>Current Interface - What was Missing</vt:lpstr>
      <vt:lpstr>Summary and Wrap-up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 A Ride</dc:title>
  <dc:creator>Ashwini Varma</dc:creator>
  <cp:lastModifiedBy>Default User Name</cp:lastModifiedBy>
  <cp:revision>5</cp:revision>
  <dcterms:modified xsi:type="dcterms:W3CDTF">2013-12-10T22:31:46Z</dcterms:modified>
</cp:coreProperties>
</file>