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9" r:id="rId18"/>
    <p:sldId id="275" r:id="rId19"/>
    <p:sldId id="276" r:id="rId20"/>
    <p:sldId id="280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111501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7510" algn="l" defTabSz="111501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15019" algn="l" defTabSz="111501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72529" algn="l" defTabSz="111501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30039" algn="l" defTabSz="111501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87548" algn="l" defTabSz="111501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45058" algn="l" defTabSz="111501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02568" algn="l" defTabSz="111501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60077" algn="l" defTabSz="111501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6060"/>
    <a:srgbClr val="C4C3A5"/>
    <a:srgbClr val="FFFFE5"/>
    <a:srgbClr val="A4A48A"/>
    <a:srgbClr val="9DB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image" Target="../media/image8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image" Target="../media/image8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34CB0F-9C1C-4191-B462-8AB72999B332}" type="doc">
      <dgm:prSet loTypeId="urn:microsoft.com/office/officeart/2005/8/layout/p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CDEF676-5F2C-4B14-A1A3-85C326B20626}">
      <dgm:prSet/>
      <dgm:spPr/>
      <dgm:t>
        <a:bodyPr/>
        <a:lstStyle/>
        <a:p>
          <a:pPr rtl="0"/>
          <a:r>
            <a:rPr lang="x-none" smtClean="0">
              <a:solidFill>
                <a:srgbClr val="606060"/>
              </a:solidFill>
              <a:latin typeface="Arial" pitchFamily="34" charset="0"/>
              <a:cs typeface="Arial" pitchFamily="34" charset="0"/>
            </a:rPr>
            <a:t>All participants Have a Written Shopping List</a:t>
          </a:r>
          <a:endParaRPr lang="en-US" dirty="0">
            <a:solidFill>
              <a:srgbClr val="606060"/>
            </a:solidFill>
            <a:latin typeface="Arial" pitchFamily="34" charset="0"/>
            <a:cs typeface="Arial" pitchFamily="34" charset="0"/>
          </a:endParaRPr>
        </a:p>
      </dgm:t>
    </dgm:pt>
    <dgm:pt modelId="{ACBB72AE-7343-4333-B929-06B5B25D3085}" type="parTrans" cxnId="{872AAFAF-CA6B-4663-95DD-A68AFE21D017}">
      <dgm:prSet/>
      <dgm:spPr/>
      <dgm:t>
        <a:bodyPr/>
        <a:lstStyle/>
        <a:p>
          <a:endParaRPr lang="en-US"/>
        </a:p>
      </dgm:t>
    </dgm:pt>
    <dgm:pt modelId="{6624A6C1-93BA-4638-A17A-A0292F263F0F}" type="sibTrans" cxnId="{872AAFAF-CA6B-4663-95DD-A68AFE21D017}">
      <dgm:prSet/>
      <dgm:spPr/>
      <dgm:t>
        <a:bodyPr/>
        <a:lstStyle/>
        <a:p>
          <a:endParaRPr lang="en-US"/>
        </a:p>
      </dgm:t>
    </dgm:pt>
    <dgm:pt modelId="{7905F911-E37D-4EB8-B058-88DA2425F2C6}">
      <dgm:prSet/>
      <dgm:spPr/>
      <dgm:t>
        <a:bodyPr/>
        <a:lstStyle/>
        <a:p>
          <a:pPr rtl="0"/>
          <a:r>
            <a:rPr lang="x-none" smtClean="0">
              <a:solidFill>
                <a:srgbClr val="606060"/>
              </a:solidFill>
              <a:latin typeface="Arial" pitchFamily="34" charset="0"/>
              <a:cs typeface="Arial" pitchFamily="34" charset="0"/>
            </a:rPr>
            <a:t>Choosing Items in the Store is Challenging</a:t>
          </a:r>
          <a:endParaRPr lang="en-US" dirty="0">
            <a:solidFill>
              <a:srgbClr val="606060"/>
            </a:solidFill>
            <a:latin typeface="Arial" pitchFamily="34" charset="0"/>
            <a:cs typeface="Arial" pitchFamily="34" charset="0"/>
          </a:endParaRPr>
        </a:p>
      </dgm:t>
    </dgm:pt>
    <dgm:pt modelId="{3F3C0BE0-110B-4039-BC06-29B70FDCE60D}" type="parTrans" cxnId="{332AC707-01B5-45DA-88D8-66C569BB7EA7}">
      <dgm:prSet/>
      <dgm:spPr/>
      <dgm:t>
        <a:bodyPr/>
        <a:lstStyle/>
        <a:p>
          <a:endParaRPr lang="en-US"/>
        </a:p>
      </dgm:t>
    </dgm:pt>
    <dgm:pt modelId="{CEDD992C-EE8B-4941-BC8E-150CC1FC92A9}" type="sibTrans" cxnId="{332AC707-01B5-45DA-88D8-66C569BB7EA7}">
      <dgm:prSet/>
      <dgm:spPr/>
      <dgm:t>
        <a:bodyPr/>
        <a:lstStyle/>
        <a:p>
          <a:endParaRPr lang="en-US"/>
        </a:p>
      </dgm:t>
    </dgm:pt>
    <dgm:pt modelId="{7F868D69-F8A7-4C2B-A550-89E1EF4ACB47}">
      <dgm:prSet/>
      <dgm:spPr/>
      <dgm:t>
        <a:bodyPr/>
        <a:lstStyle/>
        <a:p>
          <a:pPr rtl="0"/>
          <a:r>
            <a:rPr lang="x-none" smtClean="0">
              <a:solidFill>
                <a:srgbClr val="606060"/>
              </a:solidFill>
              <a:latin typeface="Arial" pitchFamily="34" charset="0"/>
              <a:cs typeface="Arial" pitchFamily="34" charset="0"/>
            </a:rPr>
            <a:t>Comparison Shopping is Time Consuming</a:t>
          </a:r>
          <a:endParaRPr lang="en-US" dirty="0">
            <a:solidFill>
              <a:srgbClr val="606060"/>
            </a:solidFill>
            <a:latin typeface="Arial" pitchFamily="34" charset="0"/>
            <a:cs typeface="Arial" pitchFamily="34" charset="0"/>
          </a:endParaRPr>
        </a:p>
      </dgm:t>
    </dgm:pt>
    <dgm:pt modelId="{C6090001-8F4D-47E6-99B1-9BE78FFC0751}" type="parTrans" cxnId="{6325CD9C-0423-41F5-AED8-8AAB68D711BD}">
      <dgm:prSet/>
      <dgm:spPr/>
      <dgm:t>
        <a:bodyPr/>
        <a:lstStyle/>
        <a:p>
          <a:endParaRPr lang="en-US"/>
        </a:p>
      </dgm:t>
    </dgm:pt>
    <dgm:pt modelId="{494000B5-84C3-49D7-9940-C0F2A371ABE4}" type="sibTrans" cxnId="{6325CD9C-0423-41F5-AED8-8AAB68D711BD}">
      <dgm:prSet/>
      <dgm:spPr/>
      <dgm:t>
        <a:bodyPr/>
        <a:lstStyle/>
        <a:p>
          <a:endParaRPr lang="en-US"/>
        </a:p>
      </dgm:t>
    </dgm:pt>
    <dgm:pt modelId="{5727BAE0-71CC-4282-8E9D-D5B422C20B2C}">
      <dgm:prSet/>
      <dgm:spPr/>
      <dgm:t>
        <a:bodyPr/>
        <a:lstStyle/>
        <a:p>
          <a:pPr rtl="0"/>
          <a:r>
            <a:rPr lang="x-none" smtClean="0">
              <a:solidFill>
                <a:srgbClr val="606060"/>
              </a:solidFill>
              <a:latin typeface="Arial" pitchFamily="34" charset="0"/>
              <a:cs typeface="Arial" pitchFamily="34" charset="0"/>
            </a:rPr>
            <a:t>“Impulse Buy” When Item is On Sale</a:t>
          </a:r>
          <a:endParaRPr lang="en-US">
            <a:solidFill>
              <a:srgbClr val="606060"/>
            </a:solidFill>
            <a:latin typeface="Arial" pitchFamily="34" charset="0"/>
            <a:cs typeface="Arial" pitchFamily="34" charset="0"/>
          </a:endParaRPr>
        </a:p>
      </dgm:t>
    </dgm:pt>
    <dgm:pt modelId="{E84E6CC4-E044-490C-BE70-A08B60EA3AB2}" type="parTrans" cxnId="{1FC3B110-3942-4933-AF4C-622E2BA07D5C}">
      <dgm:prSet/>
      <dgm:spPr/>
      <dgm:t>
        <a:bodyPr/>
        <a:lstStyle/>
        <a:p>
          <a:endParaRPr lang="en-US"/>
        </a:p>
      </dgm:t>
    </dgm:pt>
    <dgm:pt modelId="{C3D21913-40E1-400D-8080-5C314248FFC5}" type="sibTrans" cxnId="{1FC3B110-3942-4933-AF4C-622E2BA07D5C}">
      <dgm:prSet/>
      <dgm:spPr/>
      <dgm:t>
        <a:bodyPr/>
        <a:lstStyle/>
        <a:p>
          <a:endParaRPr lang="en-US"/>
        </a:p>
      </dgm:t>
    </dgm:pt>
    <dgm:pt modelId="{C5D552D5-747D-48CD-B2D2-5160D4475160}">
      <dgm:prSet/>
      <dgm:spPr/>
      <dgm:t>
        <a:bodyPr/>
        <a:lstStyle/>
        <a:p>
          <a:pPr rtl="0"/>
          <a:r>
            <a:rPr lang="x-none" smtClean="0">
              <a:solidFill>
                <a:srgbClr val="606060"/>
              </a:solidFill>
              <a:latin typeface="Arial" pitchFamily="34" charset="0"/>
              <a:cs typeface="Arial" pitchFamily="34" charset="0"/>
            </a:rPr>
            <a:t>Hard to Navigate Store Efficiently</a:t>
          </a:r>
          <a:endParaRPr lang="en-US">
            <a:solidFill>
              <a:srgbClr val="606060"/>
            </a:solidFill>
            <a:latin typeface="Arial" pitchFamily="34" charset="0"/>
            <a:cs typeface="Arial" pitchFamily="34" charset="0"/>
          </a:endParaRPr>
        </a:p>
      </dgm:t>
    </dgm:pt>
    <dgm:pt modelId="{3ADE9B02-AC2B-444C-AA32-A680C2690D9F}" type="parTrans" cxnId="{8382D6F6-242F-4936-80E4-E110CFF71678}">
      <dgm:prSet/>
      <dgm:spPr/>
      <dgm:t>
        <a:bodyPr/>
        <a:lstStyle/>
        <a:p>
          <a:endParaRPr lang="en-US"/>
        </a:p>
      </dgm:t>
    </dgm:pt>
    <dgm:pt modelId="{24E8BB3A-54DC-4032-B040-CA7922DAEB10}" type="sibTrans" cxnId="{8382D6F6-242F-4936-80E4-E110CFF71678}">
      <dgm:prSet/>
      <dgm:spPr/>
      <dgm:t>
        <a:bodyPr/>
        <a:lstStyle/>
        <a:p>
          <a:endParaRPr lang="en-US"/>
        </a:p>
      </dgm:t>
    </dgm:pt>
    <dgm:pt modelId="{DBA0F1AF-5AA4-484E-853D-0FF0E46DAEE7}" type="pres">
      <dgm:prSet presAssocID="{DB34CB0F-9C1C-4191-B462-8AB72999B332}" presName="Name0" presStyleCnt="0">
        <dgm:presLayoutVars>
          <dgm:dir/>
          <dgm:resizeHandles val="exact"/>
        </dgm:presLayoutVars>
      </dgm:prSet>
      <dgm:spPr/>
    </dgm:pt>
    <dgm:pt modelId="{6007F09A-6725-4C4D-B396-53A157286979}" type="pres">
      <dgm:prSet presAssocID="{CCDEF676-5F2C-4B14-A1A3-85C326B20626}" presName="compNode" presStyleCnt="0"/>
      <dgm:spPr/>
    </dgm:pt>
    <dgm:pt modelId="{3A9644E4-4E1F-4790-B701-DF5DA3956926}" type="pres">
      <dgm:prSet presAssocID="{CCDEF676-5F2C-4B14-A1A3-85C326B20626}" presName="pict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E9BB9F06-67F4-4407-99E4-9FE1FFB2FE31}" type="pres">
      <dgm:prSet presAssocID="{CCDEF676-5F2C-4B14-A1A3-85C326B20626}" presName="textRect" presStyleLbl="revTx" presStyleIdx="0" presStyleCnt="5">
        <dgm:presLayoutVars>
          <dgm:bulletEnabled val="1"/>
        </dgm:presLayoutVars>
      </dgm:prSet>
      <dgm:spPr/>
    </dgm:pt>
    <dgm:pt modelId="{87952E42-B67A-4E4B-89E5-ADAD10B3F0FF}" type="pres">
      <dgm:prSet presAssocID="{6624A6C1-93BA-4638-A17A-A0292F263F0F}" presName="sibTrans" presStyleLbl="sibTrans2D1" presStyleIdx="0" presStyleCnt="0"/>
      <dgm:spPr/>
    </dgm:pt>
    <dgm:pt modelId="{5FE7F0D6-1ABA-463C-8F5D-66649CA251A6}" type="pres">
      <dgm:prSet presAssocID="{7905F911-E37D-4EB8-B058-88DA2425F2C6}" presName="compNode" presStyleCnt="0"/>
      <dgm:spPr/>
    </dgm:pt>
    <dgm:pt modelId="{C8ECAC67-5B9D-4195-B02C-53831821015C}" type="pres">
      <dgm:prSet presAssocID="{7905F911-E37D-4EB8-B058-88DA2425F2C6}" presName="pictRect" presStyleLbl="nod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314BA316-1D6E-4B8A-A1D3-3DD7A15851C9}" type="pres">
      <dgm:prSet presAssocID="{7905F911-E37D-4EB8-B058-88DA2425F2C6}" presName="textRect" presStyleLbl="revTx" presStyleIdx="1" presStyleCnt="5">
        <dgm:presLayoutVars>
          <dgm:bulletEnabled val="1"/>
        </dgm:presLayoutVars>
      </dgm:prSet>
      <dgm:spPr/>
    </dgm:pt>
    <dgm:pt modelId="{A2300446-766A-4DA7-880F-369E3528F34C}" type="pres">
      <dgm:prSet presAssocID="{CEDD992C-EE8B-4941-BC8E-150CC1FC92A9}" presName="sibTrans" presStyleLbl="sibTrans2D1" presStyleIdx="0" presStyleCnt="0"/>
      <dgm:spPr/>
    </dgm:pt>
    <dgm:pt modelId="{7480C6CF-19C4-48A8-93E8-228E940FCCD6}" type="pres">
      <dgm:prSet presAssocID="{7F868D69-F8A7-4C2B-A550-89E1EF4ACB47}" presName="compNode" presStyleCnt="0"/>
      <dgm:spPr/>
    </dgm:pt>
    <dgm:pt modelId="{6F75E85C-A395-4C23-978E-670F0AA1B62F}" type="pres">
      <dgm:prSet presAssocID="{7F868D69-F8A7-4C2B-A550-89E1EF4ACB47}" presName="pictRect" presStyleLbl="node1" presStyleIdx="2" presStyleCnt="5"/>
      <dgm:spPr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</dgm:spPr>
    </dgm:pt>
    <dgm:pt modelId="{D4E948BE-EF1F-46D6-B939-C44521A4992E}" type="pres">
      <dgm:prSet presAssocID="{7F868D69-F8A7-4C2B-A550-89E1EF4ACB47}" presName="textRect" presStyleLbl="revTx" presStyleIdx="2" presStyleCnt="5">
        <dgm:presLayoutVars>
          <dgm:bulletEnabled val="1"/>
        </dgm:presLayoutVars>
      </dgm:prSet>
      <dgm:spPr/>
    </dgm:pt>
    <dgm:pt modelId="{6A23F19F-373A-45B1-817C-AD37BE5D7EFE}" type="pres">
      <dgm:prSet presAssocID="{494000B5-84C3-49D7-9940-C0F2A371ABE4}" presName="sibTrans" presStyleLbl="sibTrans2D1" presStyleIdx="0" presStyleCnt="0"/>
      <dgm:spPr/>
    </dgm:pt>
    <dgm:pt modelId="{9EAAA7D2-9AFC-4616-A019-D80D379A63FF}" type="pres">
      <dgm:prSet presAssocID="{5727BAE0-71CC-4282-8E9D-D5B422C20B2C}" presName="compNode" presStyleCnt="0"/>
      <dgm:spPr/>
    </dgm:pt>
    <dgm:pt modelId="{BFF10258-9285-4C82-8499-3A41594B2DC7}" type="pres">
      <dgm:prSet presAssocID="{5727BAE0-71CC-4282-8E9D-D5B422C20B2C}" presName="pictRect" presStyleLbl="nod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7E03F760-C553-4DB7-A2D2-2079ED0A2632}" type="pres">
      <dgm:prSet presAssocID="{5727BAE0-71CC-4282-8E9D-D5B422C20B2C}" presName="textRect" presStyleLbl="revTx" presStyleIdx="3" presStyleCnt="5">
        <dgm:presLayoutVars>
          <dgm:bulletEnabled val="1"/>
        </dgm:presLayoutVars>
      </dgm:prSet>
      <dgm:spPr/>
    </dgm:pt>
    <dgm:pt modelId="{154D9A1E-3D3E-4A9F-B009-BCE3479B24E3}" type="pres">
      <dgm:prSet presAssocID="{C3D21913-40E1-400D-8080-5C314248FFC5}" presName="sibTrans" presStyleLbl="sibTrans2D1" presStyleIdx="0" presStyleCnt="0"/>
      <dgm:spPr/>
    </dgm:pt>
    <dgm:pt modelId="{24F29386-FE4D-485C-BC75-3ADE09EAA9CC}" type="pres">
      <dgm:prSet presAssocID="{C5D552D5-747D-48CD-B2D2-5160D4475160}" presName="compNode" presStyleCnt="0"/>
      <dgm:spPr/>
    </dgm:pt>
    <dgm:pt modelId="{E5786BB4-BA46-4CBE-95AF-43A24821420C}" type="pres">
      <dgm:prSet presAssocID="{C5D552D5-747D-48CD-B2D2-5160D4475160}" presName="pictRect" presStyleLbl="nod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67F17F5D-5ACE-4856-BDEB-FF8ADDE89198}" type="pres">
      <dgm:prSet presAssocID="{C5D552D5-747D-48CD-B2D2-5160D4475160}" presName="textRect" presStyleLbl="revTx" presStyleIdx="4" presStyleCnt="5">
        <dgm:presLayoutVars>
          <dgm:bulletEnabled val="1"/>
        </dgm:presLayoutVars>
      </dgm:prSet>
      <dgm:spPr/>
    </dgm:pt>
  </dgm:ptLst>
  <dgm:cxnLst>
    <dgm:cxn modelId="{180A2F97-B4C0-4795-B8F3-1F21AE433536}" type="presOf" srcId="{CCDEF676-5F2C-4B14-A1A3-85C326B20626}" destId="{E9BB9F06-67F4-4407-99E4-9FE1FFB2FE31}" srcOrd="0" destOrd="0" presId="urn:microsoft.com/office/officeart/2005/8/layout/pList1"/>
    <dgm:cxn modelId="{332AC707-01B5-45DA-88D8-66C569BB7EA7}" srcId="{DB34CB0F-9C1C-4191-B462-8AB72999B332}" destId="{7905F911-E37D-4EB8-B058-88DA2425F2C6}" srcOrd="1" destOrd="0" parTransId="{3F3C0BE0-110B-4039-BC06-29B70FDCE60D}" sibTransId="{CEDD992C-EE8B-4941-BC8E-150CC1FC92A9}"/>
    <dgm:cxn modelId="{8382D6F6-242F-4936-80E4-E110CFF71678}" srcId="{DB34CB0F-9C1C-4191-B462-8AB72999B332}" destId="{C5D552D5-747D-48CD-B2D2-5160D4475160}" srcOrd="4" destOrd="0" parTransId="{3ADE9B02-AC2B-444C-AA32-A680C2690D9F}" sibTransId="{24E8BB3A-54DC-4032-B040-CA7922DAEB10}"/>
    <dgm:cxn modelId="{3CDA56D9-B363-45E2-9B85-A739065E45D0}" type="presOf" srcId="{CEDD992C-EE8B-4941-BC8E-150CC1FC92A9}" destId="{A2300446-766A-4DA7-880F-369E3528F34C}" srcOrd="0" destOrd="0" presId="urn:microsoft.com/office/officeart/2005/8/layout/pList1"/>
    <dgm:cxn modelId="{182A4750-22AB-4C74-BBF4-6DA06EF4E20C}" type="presOf" srcId="{7905F911-E37D-4EB8-B058-88DA2425F2C6}" destId="{314BA316-1D6E-4B8A-A1D3-3DD7A15851C9}" srcOrd="0" destOrd="0" presId="urn:microsoft.com/office/officeart/2005/8/layout/pList1"/>
    <dgm:cxn modelId="{B8E04BFE-CE11-4DBE-A2ED-406C7B1871F0}" type="presOf" srcId="{DB34CB0F-9C1C-4191-B462-8AB72999B332}" destId="{DBA0F1AF-5AA4-484E-853D-0FF0E46DAEE7}" srcOrd="0" destOrd="0" presId="urn:microsoft.com/office/officeart/2005/8/layout/pList1"/>
    <dgm:cxn modelId="{5C916ED9-7034-455E-96EB-C8934B409C75}" type="presOf" srcId="{7F868D69-F8A7-4C2B-A550-89E1EF4ACB47}" destId="{D4E948BE-EF1F-46D6-B939-C44521A4992E}" srcOrd="0" destOrd="0" presId="urn:microsoft.com/office/officeart/2005/8/layout/pList1"/>
    <dgm:cxn modelId="{27E72BE7-98C3-4D63-8826-E0886272963C}" type="presOf" srcId="{5727BAE0-71CC-4282-8E9D-D5B422C20B2C}" destId="{7E03F760-C553-4DB7-A2D2-2079ED0A2632}" srcOrd="0" destOrd="0" presId="urn:microsoft.com/office/officeart/2005/8/layout/pList1"/>
    <dgm:cxn modelId="{AFD8C182-FFB8-47CC-9526-938BD4C8B9AC}" type="presOf" srcId="{C5D552D5-747D-48CD-B2D2-5160D4475160}" destId="{67F17F5D-5ACE-4856-BDEB-FF8ADDE89198}" srcOrd="0" destOrd="0" presId="urn:microsoft.com/office/officeart/2005/8/layout/pList1"/>
    <dgm:cxn modelId="{90254ABA-0856-4829-A4E5-8B56712D1EF9}" type="presOf" srcId="{6624A6C1-93BA-4638-A17A-A0292F263F0F}" destId="{87952E42-B67A-4E4B-89E5-ADAD10B3F0FF}" srcOrd="0" destOrd="0" presId="urn:microsoft.com/office/officeart/2005/8/layout/pList1"/>
    <dgm:cxn modelId="{1FC3B110-3942-4933-AF4C-622E2BA07D5C}" srcId="{DB34CB0F-9C1C-4191-B462-8AB72999B332}" destId="{5727BAE0-71CC-4282-8E9D-D5B422C20B2C}" srcOrd="3" destOrd="0" parTransId="{E84E6CC4-E044-490C-BE70-A08B60EA3AB2}" sibTransId="{C3D21913-40E1-400D-8080-5C314248FFC5}"/>
    <dgm:cxn modelId="{2BF50877-EAD1-4A55-9520-72FC3EC7DE32}" type="presOf" srcId="{494000B5-84C3-49D7-9940-C0F2A371ABE4}" destId="{6A23F19F-373A-45B1-817C-AD37BE5D7EFE}" srcOrd="0" destOrd="0" presId="urn:microsoft.com/office/officeart/2005/8/layout/pList1"/>
    <dgm:cxn modelId="{872AAFAF-CA6B-4663-95DD-A68AFE21D017}" srcId="{DB34CB0F-9C1C-4191-B462-8AB72999B332}" destId="{CCDEF676-5F2C-4B14-A1A3-85C326B20626}" srcOrd="0" destOrd="0" parTransId="{ACBB72AE-7343-4333-B929-06B5B25D3085}" sibTransId="{6624A6C1-93BA-4638-A17A-A0292F263F0F}"/>
    <dgm:cxn modelId="{75CCE510-D5D0-4EB9-88D7-7B47DBC5F7B2}" type="presOf" srcId="{C3D21913-40E1-400D-8080-5C314248FFC5}" destId="{154D9A1E-3D3E-4A9F-B009-BCE3479B24E3}" srcOrd="0" destOrd="0" presId="urn:microsoft.com/office/officeart/2005/8/layout/pList1"/>
    <dgm:cxn modelId="{6325CD9C-0423-41F5-AED8-8AAB68D711BD}" srcId="{DB34CB0F-9C1C-4191-B462-8AB72999B332}" destId="{7F868D69-F8A7-4C2B-A550-89E1EF4ACB47}" srcOrd="2" destOrd="0" parTransId="{C6090001-8F4D-47E6-99B1-9BE78FFC0751}" sibTransId="{494000B5-84C3-49D7-9940-C0F2A371ABE4}"/>
    <dgm:cxn modelId="{175E470E-7859-4367-AA85-D1F42C79D3C5}" type="presParOf" srcId="{DBA0F1AF-5AA4-484E-853D-0FF0E46DAEE7}" destId="{6007F09A-6725-4C4D-B396-53A157286979}" srcOrd="0" destOrd="0" presId="urn:microsoft.com/office/officeart/2005/8/layout/pList1"/>
    <dgm:cxn modelId="{B620DDDC-85F2-4E5E-9084-C466E8983CDE}" type="presParOf" srcId="{6007F09A-6725-4C4D-B396-53A157286979}" destId="{3A9644E4-4E1F-4790-B701-DF5DA3956926}" srcOrd="0" destOrd="0" presId="urn:microsoft.com/office/officeart/2005/8/layout/pList1"/>
    <dgm:cxn modelId="{31837B95-6A74-4893-BD10-A42E0BE0239B}" type="presParOf" srcId="{6007F09A-6725-4C4D-B396-53A157286979}" destId="{E9BB9F06-67F4-4407-99E4-9FE1FFB2FE31}" srcOrd="1" destOrd="0" presId="urn:microsoft.com/office/officeart/2005/8/layout/pList1"/>
    <dgm:cxn modelId="{8C2E6873-8656-44CD-A71D-195F79CA91F7}" type="presParOf" srcId="{DBA0F1AF-5AA4-484E-853D-0FF0E46DAEE7}" destId="{87952E42-B67A-4E4B-89E5-ADAD10B3F0FF}" srcOrd="1" destOrd="0" presId="urn:microsoft.com/office/officeart/2005/8/layout/pList1"/>
    <dgm:cxn modelId="{4B52C34C-4103-4851-A930-21ABD64C9493}" type="presParOf" srcId="{DBA0F1AF-5AA4-484E-853D-0FF0E46DAEE7}" destId="{5FE7F0D6-1ABA-463C-8F5D-66649CA251A6}" srcOrd="2" destOrd="0" presId="urn:microsoft.com/office/officeart/2005/8/layout/pList1"/>
    <dgm:cxn modelId="{820A81C0-BBCF-4D59-BF69-0B5033380192}" type="presParOf" srcId="{5FE7F0D6-1ABA-463C-8F5D-66649CA251A6}" destId="{C8ECAC67-5B9D-4195-B02C-53831821015C}" srcOrd="0" destOrd="0" presId="urn:microsoft.com/office/officeart/2005/8/layout/pList1"/>
    <dgm:cxn modelId="{1D7CE44E-FA3A-49C0-A101-A27B0F89E8AC}" type="presParOf" srcId="{5FE7F0D6-1ABA-463C-8F5D-66649CA251A6}" destId="{314BA316-1D6E-4B8A-A1D3-3DD7A15851C9}" srcOrd="1" destOrd="0" presId="urn:microsoft.com/office/officeart/2005/8/layout/pList1"/>
    <dgm:cxn modelId="{8705EFF5-95DB-4677-A934-C7282F9190F7}" type="presParOf" srcId="{DBA0F1AF-5AA4-484E-853D-0FF0E46DAEE7}" destId="{A2300446-766A-4DA7-880F-369E3528F34C}" srcOrd="3" destOrd="0" presId="urn:microsoft.com/office/officeart/2005/8/layout/pList1"/>
    <dgm:cxn modelId="{2C1258D3-2FC3-4CD9-B4BB-3D5778F87846}" type="presParOf" srcId="{DBA0F1AF-5AA4-484E-853D-0FF0E46DAEE7}" destId="{7480C6CF-19C4-48A8-93E8-228E940FCCD6}" srcOrd="4" destOrd="0" presId="urn:microsoft.com/office/officeart/2005/8/layout/pList1"/>
    <dgm:cxn modelId="{90DCA4EE-905E-4B37-8D61-3C5F0C12DFD6}" type="presParOf" srcId="{7480C6CF-19C4-48A8-93E8-228E940FCCD6}" destId="{6F75E85C-A395-4C23-978E-670F0AA1B62F}" srcOrd="0" destOrd="0" presId="urn:microsoft.com/office/officeart/2005/8/layout/pList1"/>
    <dgm:cxn modelId="{734E03FA-199A-4946-BA28-B87658A13D0D}" type="presParOf" srcId="{7480C6CF-19C4-48A8-93E8-228E940FCCD6}" destId="{D4E948BE-EF1F-46D6-B939-C44521A4992E}" srcOrd="1" destOrd="0" presId="urn:microsoft.com/office/officeart/2005/8/layout/pList1"/>
    <dgm:cxn modelId="{2158A8EE-AD63-45D5-900C-7BE54B3C0E97}" type="presParOf" srcId="{DBA0F1AF-5AA4-484E-853D-0FF0E46DAEE7}" destId="{6A23F19F-373A-45B1-817C-AD37BE5D7EFE}" srcOrd="5" destOrd="0" presId="urn:microsoft.com/office/officeart/2005/8/layout/pList1"/>
    <dgm:cxn modelId="{4C020179-E9F9-4BA8-88DE-7670CC36200A}" type="presParOf" srcId="{DBA0F1AF-5AA4-484E-853D-0FF0E46DAEE7}" destId="{9EAAA7D2-9AFC-4616-A019-D80D379A63FF}" srcOrd="6" destOrd="0" presId="urn:microsoft.com/office/officeart/2005/8/layout/pList1"/>
    <dgm:cxn modelId="{DF255556-4170-4EA2-9E82-F7C7C42E03A4}" type="presParOf" srcId="{9EAAA7D2-9AFC-4616-A019-D80D379A63FF}" destId="{BFF10258-9285-4C82-8499-3A41594B2DC7}" srcOrd="0" destOrd="0" presId="urn:microsoft.com/office/officeart/2005/8/layout/pList1"/>
    <dgm:cxn modelId="{17F9F1AA-F17A-4029-A0C2-647C80D1DD5F}" type="presParOf" srcId="{9EAAA7D2-9AFC-4616-A019-D80D379A63FF}" destId="{7E03F760-C553-4DB7-A2D2-2079ED0A2632}" srcOrd="1" destOrd="0" presId="urn:microsoft.com/office/officeart/2005/8/layout/pList1"/>
    <dgm:cxn modelId="{E012EFD9-80A1-43C3-BB79-260345CCEEDE}" type="presParOf" srcId="{DBA0F1AF-5AA4-484E-853D-0FF0E46DAEE7}" destId="{154D9A1E-3D3E-4A9F-B009-BCE3479B24E3}" srcOrd="7" destOrd="0" presId="urn:microsoft.com/office/officeart/2005/8/layout/pList1"/>
    <dgm:cxn modelId="{F8B97D52-B28C-4DE3-BFB6-EFFB22262D6F}" type="presParOf" srcId="{DBA0F1AF-5AA4-484E-853D-0FF0E46DAEE7}" destId="{24F29386-FE4D-485C-BC75-3ADE09EAA9CC}" srcOrd="8" destOrd="0" presId="urn:microsoft.com/office/officeart/2005/8/layout/pList1"/>
    <dgm:cxn modelId="{D5C76657-71C7-4842-BF48-BA3430985773}" type="presParOf" srcId="{24F29386-FE4D-485C-BC75-3ADE09EAA9CC}" destId="{E5786BB4-BA46-4CBE-95AF-43A24821420C}" srcOrd="0" destOrd="0" presId="urn:microsoft.com/office/officeart/2005/8/layout/pList1"/>
    <dgm:cxn modelId="{F4603DE9-686D-4C41-8B1D-F9268B97FF68}" type="presParOf" srcId="{24F29386-FE4D-485C-BC75-3ADE09EAA9CC}" destId="{67F17F5D-5ACE-4856-BDEB-FF8ADDE8919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4E9943-28C8-4A62-AC5B-83DBE2259572}" type="doc">
      <dgm:prSet loTypeId="urn:microsoft.com/office/officeart/2005/8/layout/hProcess9" loCatId="process" qsTypeId="urn:microsoft.com/office/officeart/2005/8/quickstyle/simple1" qsCatId="simple" csTypeId="urn:microsoft.com/office/officeart/2005/8/colors/accent3_3" csCatId="accent3"/>
      <dgm:spPr/>
      <dgm:t>
        <a:bodyPr/>
        <a:lstStyle/>
        <a:p>
          <a:endParaRPr lang="en-US"/>
        </a:p>
      </dgm:t>
    </dgm:pt>
    <dgm:pt modelId="{73D3E13F-4545-480D-B139-3522D70C626E}">
      <dgm:prSet/>
      <dgm:spPr/>
      <dgm:t>
        <a:bodyPr/>
        <a:lstStyle/>
        <a:p>
          <a:pPr rtl="0"/>
          <a:r>
            <a:rPr lang="x-none" smtClean="0"/>
            <a:t>Locate Items in the Store</a:t>
          </a:r>
          <a:endParaRPr lang="en-US"/>
        </a:p>
      </dgm:t>
    </dgm:pt>
    <dgm:pt modelId="{B8FA373F-DC65-4BF9-85BD-6E948DC7CED3}" type="parTrans" cxnId="{B3EBCD7A-CEE4-4853-81C8-1962F48F6E3F}">
      <dgm:prSet/>
      <dgm:spPr/>
      <dgm:t>
        <a:bodyPr/>
        <a:lstStyle/>
        <a:p>
          <a:endParaRPr lang="en-US"/>
        </a:p>
      </dgm:t>
    </dgm:pt>
    <dgm:pt modelId="{60943A5F-AFD9-4A82-8B4A-27D0C42CD110}" type="sibTrans" cxnId="{B3EBCD7A-CEE4-4853-81C8-1962F48F6E3F}">
      <dgm:prSet/>
      <dgm:spPr/>
      <dgm:t>
        <a:bodyPr/>
        <a:lstStyle/>
        <a:p>
          <a:endParaRPr lang="en-US"/>
        </a:p>
      </dgm:t>
    </dgm:pt>
    <dgm:pt modelId="{8CAF3000-C16C-45C2-A14F-64356CD7925D}">
      <dgm:prSet/>
      <dgm:spPr/>
      <dgm:t>
        <a:bodyPr/>
        <a:lstStyle/>
        <a:p>
          <a:pPr rtl="0"/>
          <a:r>
            <a:rPr lang="x-none" smtClean="0"/>
            <a:t>Find the Cheapest Item</a:t>
          </a:r>
          <a:endParaRPr lang="en-US" dirty="0"/>
        </a:p>
      </dgm:t>
    </dgm:pt>
    <dgm:pt modelId="{058AA799-4AB7-4457-99F1-F5521A35132B}" type="parTrans" cxnId="{2AB6D574-809F-43D2-A07C-8942258DD14B}">
      <dgm:prSet/>
      <dgm:spPr/>
      <dgm:t>
        <a:bodyPr/>
        <a:lstStyle/>
        <a:p>
          <a:endParaRPr lang="en-US"/>
        </a:p>
      </dgm:t>
    </dgm:pt>
    <dgm:pt modelId="{635E0895-0F7B-45FB-A4F6-233A0C86CABB}" type="sibTrans" cxnId="{2AB6D574-809F-43D2-A07C-8942258DD14B}">
      <dgm:prSet/>
      <dgm:spPr/>
      <dgm:t>
        <a:bodyPr/>
        <a:lstStyle/>
        <a:p>
          <a:endParaRPr lang="en-US"/>
        </a:p>
      </dgm:t>
    </dgm:pt>
    <dgm:pt modelId="{9269339A-7485-4267-98A8-810C5AF1489A}">
      <dgm:prSet/>
      <dgm:spPr/>
      <dgm:t>
        <a:bodyPr/>
        <a:lstStyle/>
        <a:p>
          <a:pPr rtl="0"/>
          <a:r>
            <a:rPr lang="x-none" smtClean="0"/>
            <a:t>Find the Cheapest High Quality Item</a:t>
          </a:r>
          <a:endParaRPr lang="en-US"/>
        </a:p>
      </dgm:t>
    </dgm:pt>
    <dgm:pt modelId="{F6C2A740-39EA-475D-B868-E7B87E0F020D}" type="parTrans" cxnId="{FC212184-0408-4B1B-A253-178CDED22A37}">
      <dgm:prSet/>
      <dgm:spPr/>
      <dgm:t>
        <a:bodyPr/>
        <a:lstStyle/>
        <a:p>
          <a:endParaRPr lang="en-US"/>
        </a:p>
      </dgm:t>
    </dgm:pt>
    <dgm:pt modelId="{233F8DE8-7F4F-4352-84DF-63D07E743A5F}" type="sibTrans" cxnId="{FC212184-0408-4B1B-A253-178CDED22A37}">
      <dgm:prSet/>
      <dgm:spPr/>
      <dgm:t>
        <a:bodyPr/>
        <a:lstStyle/>
        <a:p>
          <a:endParaRPr lang="en-US"/>
        </a:p>
      </dgm:t>
    </dgm:pt>
    <dgm:pt modelId="{7EE1E3F5-E0EA-4DAA-80E2-2A28F39C1434}" type="pres">
      <dgm:prSet presAssocID="{094E9943-28C8-4A62-AC5B-83DBE2259572}" presName="CompostProcess" presStyleCnt="0">
        <dgm:presLayoutVars>
          <dgm:dir/>
          <dgm:resizeHandles val="exact"/>
        </dgm:presLayoutVars>
      </dgm:prSet>
      <dgm:spPr/>
    </dgm:pt>
    <dgm:pt modelId="{ED78F279-F976-4042-BE3C-FBE5474CB02A}" type="pres">
      <dgm:prSet presAssocID="{094E9943-28C8-4A62-AC5B-83DBE2259572}" presName="arrow" presStyleLbl="bgShp" presStyleIdx="0" presStyleCnt="1"/>
      <dgm:spPr/>
    </dgm:pt>
    <dgm:pt modelId="{B9E98839-4E7D-41C9-8909-95C83734DA8B}" type="pres">
      <dgm:prSet presAssocID="{094E9943-28C8-4A62-AC5B-83DBE2259572}" presName="linearProcess" presStyleCnt="0"/>
      <dgm:spPr/>
    </dgm:pt>
    <dgm:pt modelId="{D90CBF16-44EC-46A1-A6F4-136106B94F13}" type="pres">
      <dgm:prSet presAssocID="{73D3E13F-4545-480D-B139-3522D70C626E}" presName="textNode" presStyleLbl="node1" presStyleIdx="0" presStyleCnt="3">
        <dgm:presLayoutVars>
          <dgm:bulletEnabled val="1"/>
        </dgm:presLayoutVars>
      </dgm:prSet>
      <dgm:spPr/>
    </dgm:pt>
    <dgm:pt modelId="{677E1316-2871-4883-939C-3A951C155DD9}" type="pres">
      <dgm:prSet presAssocID="{60943A5F-AFD9-4A82-8B4A-27D0C42CD110}" presName="sibTrans" presStyleCnt="0"/>
      <dgm:spPr/>
    </dgm:pt>
    <dgm:pt modelId="{89BAAB3A-0B67-4A62-B329-94EDB96C2809}" type="pres">
      <dgm:prSet presAssocID="{8CAF3000-C16C-45C2-A14F-64356CD7925D}" presName="textNode" presStyleLbl="node1" presStyleIdx="1" presStyleCnt="3">
        <dgm:presLayoutVars>
          <dgm:bulletEnabled val="1"/>
        </dgm:presLayoutVars>
      </dgm:prSet>
      <dgm:spPr/>
    </dgm:pt>
    <dgm:pt modelId="{812E289E-DEE5-4AE3-BA38-7A409FE32A01}" type="pres">
      <dgm:prSet presAssocID="{635E0895-0F7B-45FB-A4F6-233A0C86CABB}" presName="sibTrans" presStyleCnt="0"/>
      <dgm:spPr/>
    </dgm:pt>
    <dgm:pt modelId="{D004019F-9ABE-4404-A558-D59582829122}" type="pres">
      <dgm:prSet presAssocID="{9269339A-7485-4267-98A8-810C5AF1489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C212184-0408-4B1B-A253-178CDED22A37}" srcId="{094E9943-28C8-4A62-AC5B-83DBE2259572}" destId="{9269339A-7485-4267-98A8-810C5AF1489A}" srcOrd="2" destOrd="0" parTransId="{F6C2A740-39EA-475D-B868-E7B87E0F020D}" sibTransId="{233F8DE8-7F4F-4352-84DF-63D07E743A5F}"/>
    <dgm:cxn modelId="{8F801D21-51CA-48FA-838E-B2320CB0A7CD}" type="presOf" srcId="{8CAF3000-C16C-45C2-A14F-64356CD7925D}" destId="{89BAAB3A-0B67-4A62-B329-94EDB96C2809}" srcOrd="0" destOrd="0" presId="urn:microsoft.com/office/officeart/2005/8/layout/hProcess9"/>
    <dgm:cxn modelId="{2AB6D574-809F-43D2-A07C-8942258DD14B}" srcId="{094E9943-28C8-4A62-AC5B-83DBE2259572}" destId="{8CAF3000-C16C-45C2-A14F-64356CD7925D}" srcOrd="1" destOrd="0" parTransId="{058AA799-4AB7-4457-99F1-F5521A35132B}" sibTransId="{635E0895-0F7B-45FB-A4F6-233A0C86CABB}"/>
    <dgm:cxn modelId="{28B9A308-0A37-4656-810C-C2EFCD42F63F}" type="presOf" srcId="{9269339A-7485-4267-98A8-810C5AF1489A}" destId="{D004019F-9ABE-4404-A558-D59582829122}" srcOrd="0" destOrd="0" presId="urn:microsoft.com/office/officeart/2005/8/layout/hProcess9"/>
    <dgm:cxn modelId="{A2BA8FB3-AE4D-42BF-876F-99750740DC29}" type="presOf" srcId="{094E9943-28C8-4A62-AC5B-83DBE2259572}" destId="{7EE1E3F5-E0EA-4DAA-80E2-2A28F39C1434}" srcOrd="0" destOrd="0" presId="urn:microsoft.com/office/officeart/2005/8/layout/hProcess9"/>
    <dgm:cxn modelId="{B3EBCD7A-CEE4-4853-81C8-1962F48F6E3F}" srcId="{094E9943-28C8-4A62-AC5B-83DBE2259572}" destId="{73D3E13F-4545-480D-B139-3522D70C626E}" srcOrd="0" destOrd="0" parTransId="{B8FA373F-DC65-4BF9-85BD-6E948DC7CED3}" sibTransId="{60943A5F-AFD9-4A82-8B4A-27D0C42CD110}"/>
    <dgm:cxn modelId="{837C70AF-56ED-4DE1-A027-7BCB8F00B15E}" type="presOf" srcId="{73D3E13F-4545-480D-B139-3522D70C626E}" destId="{D90CBF16-44EC-46A1-A6F4-136106B94F13}" srcOrd="0" destOrd="0" presId="urn:microsoft.com/office/officeart/2005/8/layout/hProcess9"/>
    <dgm:cxn modelId="{6159543E-0346-4499-8E5B-53FA1B651C34}" type="presParOf" srcId="{7EE1E3F5-E0EA-4DAA-80E2-2A28F39C1434}" destId="{ED78F279-F976-4042-BE3C-FBE5474CB02A}" srcOrd="0" destOrd="0" presId="urn:microsoft.com/office/officeart/2005/8/layout/hProcess9"/>
    <dgm:cxn modelId="{76D5EF4D-45C6-410A-AB1C-E10DB12410E1}" type="presParOf" srcId="{7EE1E3F5-E0EA-4DAA-80E2-2A28F39C1434}" destId="{B9E98839-4E7D-41C9-8909-95C83734DA8B}" srcOrd="1" destOrd="0" presId="urn:microsoft.com/office/officeart/2005/8/layout/hProcess9"/>
    <dgm:cxn modelId="{9FF0B0EF-F96E-4D24-AD66-FEEA751A0CB6}" type="presParOf" srcId="{B9E98839-4E7D-41C9-8909-95C83734DA8B}" destId="{D90CBF16-44EC-46A1-A6F4-136106B94F13}" srcOrd="0" destOrd="0" presId="urn:microsoft.com/office/officeart/2005/8/layout/hProcess9"/>
    <dgm:cxn modelId="{A5531BA3-A504-4BCB-808D-D87DCD6853EA}" type="presParOf" srcId="{B9E98839-4E7D-41C9-8909-95C83734DA8B}" destId="{677E1316-2871-4883-939C-3A951C155DD9}" srcOrd="1" destOrd="0" presId="urn:microsoft.com/office/officeart/2005/8/layout/hProcess9"/>
    <dgm:cxn modelId="{6197E411-EB8D-4535-8DAF-CA0927CF99CB}" type="presParOf" srcId="{B9E98839-4E7D-41C9-8909-95C83734DA8B}" destId="{89BAAB3A-0B67-4A62-B329-94EDB96C2809}" srcOrd="2" destOrd="0" presId="urn:microsoft.com/office/officeart/2005/8/layout/hProcess9"/>
    <dgm:cxn modelId="{C7809A90-3F3D-406D-8928-17D926F02A9D}" type="presParOf" srcId="{B9E98839-4E7D-41C9-8909-95C83734DA8B}" destId="{812E289E-DEE5-4AE3-BA38-7A409FE32A01}" srcOrd="3" destOrd="0" presId="urn:microsoft.com/office/officeart/2005/8/layout/hProcess9"/>
    <dgm:cxn modelId="{79488284-BB7F-450D-B7C3-B5F3EEC7474D}" type="presParOf" srcId="{B9E98839-4E7D-41C9-8909-95C83734DA8B}" destId="{D004019F-9ABE-4404-A558-D5958282912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644E4-4E1F-4790-B701-DF5DA3956926}">
      <dsp:nvSpPr>
        <dsp:cNvPr id="0" name=""/>
        <dsp:cNvSpPr/>
      </dsp:nvSpPr>
      <dsp:spPr>
        <a:xfrm>
          <a:off x="237301" y="393"/>
          <a:ext cx="2470996" cy="1702516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B9F06-67F4-4407-99E4-9FE1FFB2FE31}">
      <dsp:nvSpPr>
        <dsp:cNvPr id="0" name=""/>
        <dsp:cNvSpPr/>
      </dsp:nvSpPr>
      <dsp:spPr>
        <a:xfrm>
          <a:off x="237301" y="1702910"/>
          <a:ext cx="2470996" cy="916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900" kern="1200" smtClean="0">
              <a:solidFill>
                <a:srgbClr val="606060"/>
              </a:solidFill>
              <a:latin typeface="Arial" pitchFamily="34" charset="0"/>
              <a:cs typeface="Arial" pitchFamily="34" charset="0"/>
            </a:rPr>
            <a:t>All participants Have a Written Shopping List</a:t>
          </a:r>
          <a:endParaRPr lang="en-US" sz="1900" kern="1200" dirty="0">
            <a:solidFill>
              <a:srgbClr val="606060"/>
            </a:solidFill>
            <a:latin typeface="Arial" pitchFamily="34" charset="0"/>
            <a:cs typeface="Arial" pitchFamily="34" charset="0"/>
          </a:endParaRPr>
        </a:p>
      </dsp:txBody>
      <dsp:txXfrm>
        <a:off x="237301" y="1702910"/>
        <a:ext cx="2470996" cy="916739"/>
      </dsp:txXfrm>
    </dsp:sp>
    <dsp:sp modelId="{C8ECAC67-5B9D-4195-B02C-53831821015C}">
      <dsp:nvSpPr>
        <dsp:cNvPr id="0" name=""/>
        <dsp:cNvSpPr/>
      </dsp:nvSpPr>
      <dsp:spPr>
        <a:xfrm>
          <a:off x="2955501" y="393"/>
          <a:ext cx="2470996" cy="1702516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BA316-1D6E-4B8A-A1D3-3DD7A15851C9}">
      <dsp:nvSpPr>
        <dsp:cNvPr id="0" name=""/>
        <dsp:cNvSpPr/>
      </dsp:nvSpPr>
      <dsp:spPr>
        <a:xfrm>
          <a:off x="2955501" y="1702910"/>
          <a:ext cx="2470996" cy="916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900" kern="1200" smtClean="0">
              <a:solidFill>
                <a:srgbClr val="606060"/>
              </a:solidFill>
              <a:latin typeface="Arial" pitchFamily="34" charset="0"/>
              <a:cs typeface="Arial" pitchFamily="34" charset="0"/>
            </a:rPr>
            <a:t>Choosing Items in the Store is Challenging</a:t>
          </a:r>
          <a:endParaRPr lang="en-US" sz="1900" kern="1200" dirty="0">
            <a:solidFill>
              <a:srgbClr val="606060"/>
            </a:solidFill>
            <a:latin typeface="Arial" pitchFamily="34" charset="0"/>
            <a:cs typeface="Arial" pitchFamily="34" charset="0"/>
          </a:endParaRPr>
        </a:p>
      </dsp:txBody>
      <dsp:txXfrm>
        <a:off x="2955501" y="1702910"/>
        <a:ext cx="2470996" cy="916739"/>
      </dsp:txXfrm>
    </dsp:sp>
    <dsp:sp modelId="{6F75E85C-A395-4C23-978E-670F0AA1B62F}">
      <dsp:nvSpPr>
        <dsp:cNvPr id="0" name=""/>
        <dsp:cNvSpPr/>
      </dsp:nvSpPr>
      <dsp:spPr>
        <a:xfrm>
          <a:off x="5673701" y="393"/>
          <a:ext cx="2470996" cy="1702516"/>
        </a:xfrm>
        <a:prstGeom prst="roundRect">
          <a:avLst/>
        </a:prstGeom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948BE-EF1F-46D6-B939-C44521A4992E}">
      <dsp:nvSpPr>
        <dsp:cNvPr id="0" name=""/>
        <dsp:cNvSpPr/>
      </dsp:nvSpPr>
      <dsp:spPr>
        <a:xfrm>
          <a:off x="5673701" y="1702910"/>
          <a:ext cx="2470996" cy="916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900" kern="1200" smtClean="0">
              <a:solidFill>
                <a:srgbClr val="606060"/>
              </a:solidFill>
              <a:latin typeface="Arial" pitchFamily="34" charset="0"/>
              <a:cs typeface="Arial" pitchFamily="34" charset="0"/>
            </a:rPr>
            <a:t>Comparison Shopping is Time Consuming</a:t>
          </a:r>
          <a:endParaRPr lang="en-US" sz="1900" kern="1200" dirty="0">
            <a:solidFill>
              <a:srgbClr val="606060"/>
            </a:solidFill>
            <a:latin typeface="Arial" pitchFamily="34" charset="0"/>
            <a:cs typeface="Arial" pitchFamily="34" charset="0"/>
          </a:endParaRPr>
        </a:p>
      </dsp:txBody>
      <dsp:txXfrm>
        <a:off x="5673701" y="1702910"/>
        <a:ext cx="2470996" cy="916739"/>
      </dsp:txXfrm>
    </dsp:sp>
    <dsp:sp modelId="{BFF10258-9285-4C82-8499-3A41594B2DC7}">
      <dsp:nvSpPr>
        <dsp:cNvPr id="0" name=""/>
        <dsp:cNvSpPr/>
      </dsp:nvSpPr>
      <dsp:spPr>
        <a:xfrm>
          <a:off x="1596401" y="2866749"/>
          <a:ext cx="2470996" cy="1702516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3F760-C553-4DB7-A2D2-2079ED0A2632}">
      <dsp:nvSpPr>
        <dsp:cNvPr id="0" name=""/>
        <dsp:cNvSpPr/>
      </dsp:nvSpPr>
      <dsp:spPr>
        <a:xfrm>
          <a:off x="1596401" y="4569266"/>
          <a:ext cx="2470996" cy="916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900" kern="1200" smtClean="0">
              <a:solidFill>
                <a:srgbClr val="606060"/>
              </a:solidFill>
              <a:latin typeface="Arial" pitchFamily="34" charset="0"/>
              <a:cs typeface="Arial" pitchFamily="34" charset="0"/>
            </a:rPr>
            <a:t>“Impulse Buy” When Item is On Sale</a:t>
          </a:r>
          <a:endParaRPr lang="en-US" sz="1900" kern="1200">
            <a:solidFill>
              <a:srgbClr val="606060"/>
            </a:solidFill>
            <a:latin typeface="Arial" pitchFamily="34" charset="0"/>
            <a:cs typeface="Arial" pitchFamily="34" charset="0"/>
          </a:endParaRPr>
        </a:p>
      </dsp:txBody>
      <dsp:txXfrm>
        <a:off x="1596401" y="4569266"/>
        <a:ext cx="2470996" cy="916739"/>
      </dsp:txXfrm>
    </dsp:sp>
    <dsp:sp modelId="{E5786BB4-BA46-4CBE-95AF-43A24821420C}">
      <dsp:nvSpPr>
        <dsp:cNvPr id="0" name=""/>
        <dsp:cNvSpPr/>
      </dsp:nvSpPr>
      <dsp:spPr>
        <a:xfrm>
          <a:off x="4314601" y="2866749"/>
          <a:ext cx="2470996" cy="1702516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17F5D-5ACE-4856-BDEB-FF8ADDE89198}">
      <dsp:nvSpPr>
        <dsp:cNvPr id="0" name=""/>
        <dsp:cNvSpPr/>
      </dsp:nvSpPr>
      <dsp:spPr>
        <a:xfrm>
          <a:off x="4314601" y="4569266"/>
          <a:ext cx="2470996" cy="916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900" kern="1200" smtClean="0">
              <a:solidFill>
                <a:srgbClr val="606060"/>
              </a:solidFill>
              <a:latin typeface="Arial" pitchFamily="34" charset="0"/>
              <a:cs typeface="Arial" pitchFamily="34" charset="0"/>
            </a:rPr>
            <a:t>Hard to Navigate Store Efficiently</a:t>
          </a:r>
          <a:endParaRPr lang="en-US" sz="1900" kern="1200">
            <a:solidFill>
              <a:srgbClr val="606060"/>
            </a:solidFill>
            <a:latin typeface="Arial" pitchFamily="34" charset="0"/>
            <a:cs typeface="Arial" pitchFamily="34" charset="0"/>
          </a:endParaRPr>
        </a:p>
      </dsp:txBody>
      <dsp:txXfrm>
        <a:off x="4314601" y="4569266"/>
        <a:ext cx="2470996" cy="9167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8F279-F976-4042-BE3C-FBE5474CB02A}">
      <dsp:nvSpPr>
        <dsp:cNvPr id="0" name=""/>
        <dsp:cNvSpPr/>
      </dsp:nvSpPr>
      <dsp:spPr>
        <a:xfrm>
          <a:off x="617219" y="0"/>
          <a:ext cx="6995160" cy="3438581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CBF16-44EC-46A1-A6F4-136106B94F13}">
      <dsp:nvSpPr>
        <dsp:cNvPr id="0" name=""/>
        <dsp:cNvSpPr/>
      </dsp:nvSpPr>
      <dsp:spPr>
        <a:xfrm>
          <a:off x="278874" y="1031574"/>
          <a:ext cx="2468880" cy="1375432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500" kern="1200" smtClean="0"/>
            <a:t>Locate Items in the Store</a:t>
          </a:r>
          <a:endParaRPr lang="en-US" sz="2500" kern="1200"/>
        </a:p>
      </dsp:txBody>
      <dsp:txXfrm>
        <a:off x="346017" y="1098717"/>
        <a:ext cx="2334594" cy="1241146"/>
      </dsp:txXfrm>
    </dsp:sp>
    <dsp:sp modelId="{89BAAB3A-0B67-4A62-B329-94EDB96C2809}">
      <dsp:nvSpPr>
        <dsp:cNvPr id="0" name=""/>
        <dsp:cNvSpPr/>
      </dsp:nvSpPr>
      <dsp:spPr>
        <a:xfrm>
          <a:off x="2880359" y="1031574"/>
          <a:ext cx="2468880" cy="1375432"/>
        </a:xfrm>
        <a:prstGeom prst="roundRect">
          <a:avLst/>
        </a:prstGeom>
        <a:solidFill>
          <a:schemeClr val="accent3">
            <a:shade val="80000"/>
            <a:hueOff val="109454"/>
            <a:satOff val="-716"/>
            <a:lumOff val="122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500" kern="1200" smtClean="0"/>
            <a:t>Find the Cheapest Item</a:t>
          </a:r>
          <a:endParaRPr lang="en-US" sz="2500" kern="1200" dirty="0"/>
        </a:p>
      </dsp:txBody>
      <dsp:txXfrm>
        <a:off x="2947502" y="1098717"/>
        <a:ext cx="2334594" cy="1241146"/>
      </dsp:txXfrm>
    </dsp:sp>
    <dsp:sp modelId="{D004019F-9ABE-4404-A558-D59582829122}">
      <dsp:nvSpPr>
        <dsp:cNvPr id="0" name=""/>
        <dsp:cNvSpPr/>
      </dsp:nvSpPr>
      <dsp:spPr>
        <a:xfrm>
          <a:off x="5481845" y="1031574"/>
          <a:ext cx="2468880" cy="1375432"/>
        </a:xfrm>
        <a:prstGeom prst="roundRect">
          <a:avLst/>
        </a:prstGeom>
        <a:solidFill>
          <a:schemeClr val="accent3">
            <a:shade val="80000"/>
            <a:hueOff val="218909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500" kern="1200" smtClean="0"/>
            <a:t>Find the Cheapest High Quality Item</a:t>
          </a:r>
          <a:endParaRPr lang="en-US" sz="2500" kern="1200"/>
        </a:p>
      </dsp:txBody>
      <dsp:txXfrm>
        <a:off x="5548988" y="1098717"/>
        <a:ext cx="2334594" cy="1241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0C82F-B648-4FBC-AB69-DAE2BEC4AB5F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A9467-CDB4-45C8-98BC-7F1D2FF0D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1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1501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57510" algn="l" defTabSz="111501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15019" algn="l" defTabSz="111501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72529" algn="l" defTabSz="111501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30039" algn="l" defTabSz="111501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787548" algn="l" defTabSz="111501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45058" algn="l" defTabSz="111501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02568" algn="l" defTabSz="111501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460077" algn="l" defTabSz="111501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buNone/>
            </a:pPr>
            <a:r>
              <a:rPr lang="x-none"/>
              <a:t>Priya</a:t>
            </a:r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buNone/>
            </a:pPr>
            <a:r>
              <a:rPr lang="x-none"/>
              <a:t>Huy from here until finish</a:t>
            </a:r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buNone/>
            </a:pPr>
            <a:r>
              <a:rPr lang="x-none"/>
              <a:t>Huy from here until finish</a:t>
            </a:r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buNone/>
            </a:pPr>
            <a:r>
              <a:rPr lang="x-none"/>
              <a:t>Priya</a:t>
            </a:r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x-none"/>
              <a:t>Priya - talk about vikas</a:t>
            </a:r>
          </a:p>
          <a:p>
            <a:pPr lvl="0" rtl="0">
              <a:buNone/>
            </a:pPr>
            <a:r>
              <a:rPr lang="x-none"/>
              <a:t>Hand off  to Huy to speak about Hang</a:t>
            </a:r>
          </a:p>
          <a:p>
            <a:pPr>
              <a:buNone/>
            </a:pPr>
            <a:r>
              <a:rPr lang="x-none"/>
              <a:t>Roy wrap up with Lisa</a:t>
            </a:r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buNone/>
            </a:pPr>
            <a:r>
              <a:rPr lang="x-none"/>
              <a:t>Roy</a:t>
            </a:r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buNone/>
            </a:pPr>
            <a:r>
              <a:rPr lang="x-none"/>
              <a:t>Roy</a:t>
            </a:r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buNone/>
            </a:pPr>
            <a:r>
              <a:rPr lang="x-none"/>
              <a:t>Huy from here until finish</a:t>
            </a:r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5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72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30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87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45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02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60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6A2A-F7DC-4E98-8F16-6DAEAD8269DB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EDC3-1DE1-4D79-8A5D-0DB6E061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8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6A2A-F7DC-4E98-8F16-6DAEAD8269DB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EDC3-1DE1-4D79-8A5D-0DB6E061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6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6A2A-F7DC-4E98-8F16-6DAEAD8269DB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EDC3-1DE1-4D79-8A5D-0DB6E061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0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6A2A-F7DC-4E98-8F16-6DAEAD8269DB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EDC3-1DE1-4D79-8A5D-0DB6E061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751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50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7252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300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875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4505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025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600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6A2A-F7DC-4E98-8F16-6DAEAD8269DB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EDC3-1DE1-4D79-8A5D-0DB6E061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5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6A2A-F7DC-4E98-8F16-6DAEAD8269DB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EDC3-1DE1-4D79-8A5D-0DB6E061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15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7510" indent="0">
              <a:buNone/>
              <a:defRPr sz="2400" b="1"/>
            </a:lvl2pPr>
            <a:lvl3pPr marL="1115019" indent="0">
              <a:buNone/>
              <a:defRPr sz="2200" b="1"/>
            </a:lvl3pPr>
            <a:lvl4pPr marL="1672529" indent="0">
              <a:buNone/>
              <a:defRPr sz="2000" b="1"/>
            </a:lvl4pPr>
            <a:lvl5pPr marL="2230039" indent="0">
              <a:buNone/>
              <a:defRPr sz="2000" b="1"/>
            </a:lvl5pPr>
            <a:lvl6pPr marL="2787548" indent="0">
              <a:buNone/>
              <a:defRPr sz="2000" b="1"/>
            </a:lvl6pPr>
            <a:lvl7pPr marL="3345058" indent="0">
              <a:buNone/>
              <a:defRPr sz="2000" b="1"/>
            </a:lvl7pPr>
            <a:lvl8pPr marL="3902568" indent="0">
              <a:buNone/>
              <a:defRPr sz="2000" b="1"/>
            </a:lvl8pPr>
            <a:lvl9pPr marL="4460077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7510" indent="0">
              <a:buNone/>
              <a:defRPr sz="2400" b="1"/>
            </a:lvl2pPr>
            <a:lvl3pPr marL="1115019" indent="0">
              <a:buNone/>
              <a:defRPr sz="2200" b="1"/>
            </a:lvl3pPr>
            <a:lvl4pPr marL="1672529" indent="0">
              <a:buNone/>
              <a:defRPr sz="2000" b="1"/>
            </a:lvl4pPr>
            <a:lvl5pPr marL="2230039" indent="0">
              <a:buNone/>
              <a:defRPr sz="2000" b="1"/>
            </a:lvl5pPr>
            <a:lvl6pPr marL="2787548" indent="0">
              <a:buNone/>
              <a:defRPr sz="2000" b="1"/>
            </a:lvl6pPr>
            <a:lvl7pPr marL="3345058" indent="0">
              <a:buNone/>
              <a:defRPr sz="2000" b="1"/>
            </a:lvl7pPr>
            <a:lvl8pPr marL="3902568" indent="0">
              <a:buNone/>
              <a:defRPr sz="2000" b="1"/>
            </a:lvl8pPr>
            <a:lvl9pPr marL="4460077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6A2A-F7DC-4E98-8F16-6DAEAD8269DB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EDC3-1DE1-4D79-8A5D-0DB6E061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9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6A2A-F7DC-4E98-8F16-6DAEAD8269DB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EDC3-1DE1-4D79-8A5D-0DB6E061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0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6A2A-F7DC-4E98-8F16-6DAEAD8269DB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EDC3-1DE1-4D79-8A5D-0DB6E061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7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7510" indent="0">
              <a:buNone/>
              <a:defRPr sz="1500"/>
            </a:lvl2pPr>
            <a:lvl3pPr marL="1115019" indent="0">
              <a:buNone/>
              <a:defRPr sz="1200"/>
            </a:lvl3pPr>
            <a:lvl4pPr marL="1672529" indent="0">
              <a:buNone/>
              <a:defRPr sz="1100"/>
            </a:lvl4pPr>
            <a:lvl5pPr marL="2230039" indent="0">
              <a:buNone/>
              <a:defRPr sz="1100"/>
            </a:lvl5pPr>
            <a:lvl6pPr marL="2787548" indent="0">
              <a:buNone/>
              <a:defRPr sz="1100"/>
            </a:lvl6pPr>
            <a:lvl7pPr marL="3345058" indent="0">
              <a:buNone/>
              <a:defRPr sz="1100"/>
            </a:lvl7pPr>
            <a:lvl8pPr marL="3902568" indent="0">
              <a:buNone/>
              <a:defRPr sz="1100"/>
            </a:lvl8pPr>
            <a:lvl9pPr marL="446007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6A2A-F7DC-4E98-8F16-6DAEAD8269DB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EDC3-1DE1-4D79-8A5D-0DB6E061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6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7510" indent="0">
              <a:buNone/>
              <a:defRPr sz="3400"/>
            </a:lvl2pPr>
            <a:lvl3pPr marL="1115019" indent="0">
              <a:buNone/>
              <a:defRPr sz="2900"/>
            </a:lvl3pPr>
            <a:lvl4pPr marL="1672529" indent="0">
              <a:buNone/>
              <a:defRPr sz="2400"/>
            </a:lvl4pPr>
            <a:lvl5pPr marL="2230039" indent="0">
              <a:buNone/>
              <a:defRPr sz="2400"/>
            </a:lvl5pPr>
            <a:lvl6pPr marL="2787548" indent="0">
              <a:buNone/>
              <a:defRPr sz="2400"/>
            </a:lvl6pPr>
            <a:lvl7pPr marL="3345058" indent="0">
              <a:buNone/>
              <a:defRPr sz="2400"/>
            </a:lvl7pPr>
            <a:lvl8pPr marL="3902568" indent="0">
              <a:buNone/>
              <a:defRPr sz="2400"/>
            </a:lvl8pPr>
            <a:lvl9pPr marL="4460077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700"/>
            </a:lvl1pPr>
            <a:lvl2pPr marL="557510" indent="0">
              <a:buNone/>
              <a:defRPr sz="1500"/>
            </a:lvl2pPr>
            <a:lvl3pPr marL="1115019" indent="0">
              <a:buNone/>
              <a:defRPr sz="1200"/>
            </a:lvl3pPr>
            <a:lvl4pPr marL="1672529" indent="0">
              <a:buNone/>
              <a:defRPr sz="1100"/>
            </a:lvl4pPr>
            <a:lvl5pPr marL="2230039" indent="0">
              <a:buNone/>
              <a:defRPr sz="1100"/>
            </a:lvl5pPr>
            <a:lvl6pPr marL="2787548" indent="0">
              <a:buNone/>
              <a:defRPr sz="1100"/>
            </a:lvl6pPr>
            <a:lvl7pPr marL="3345058" indent="0">
              <a:buNone/>
              <a:defRPr sz="1100"/>
            </a:lvl7pPr>
            <a:lvl8pPr marL="3902568" indent="0">
              <a:buNone/>
              <a:defRPr sz="1100"/>
            </a:lvl8pPr>
            <a:lvl9pPr marL="446007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6A2A-F7DC-4E98-8F16-6DAEAD8269DB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EDC3-1DE1-4D79-8A5D-0DB6E061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4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4A48A"/>
            </a:gs>
            <a:gs pos="50000">
              <a:srgbClr val="C4C3A5"/>
            </a:gs>
            <a:gs pos="100000">
              <a:srgbClr val="FFFFE5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111502" tIns="55751" rIns="111502" bIns="5575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2"/>
            <a:ext cx="8229600" cy="4525963"/>
          </a:xfrm>
          <a:prstGeom prst="rect">
            <a:avLst/>
          </a:prstGeom>
        </p:spPr>
        <p:txBody>
          <a:bodyPr vert="horz" lIns="111502" tIns="55751" rIns="111502" bIns="557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111502" tIns="55751" rIns="111502" bIns="5575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A6A2A-F7DC-4E98-8F16-6DAEAD8269DB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111502" tIns="55751" rIns="111502" bIns="5575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111502" tIns="55751" rIns="111502" bIns="5575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EEDC3-1DE1-4D79-8A5D-0DB6E061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2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15019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8132" indent="-418132" algn="l" defTabSz="1115019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5953" indent="-348444" algn="l" defTabSz="1115019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93774" indent="-278755" algn="l" defTabSz="1115019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51284" indent="-278755" algn="l" defTabSz="111501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508794" indent="-278755" algn="l" defTabSz="111501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6303" indent="-278755" algn="l" defTabSz="111501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23813" indent="-278755" algn="l" defTabSz="111501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81323" indent="-278755" algn="l" defTabSz="111501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38832" indent="-278755" algn="l" defTabSz="111501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150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10" algn="l" defTabSz="11150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5019" algn="l" defTabSz="11150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72529" algn="l" defTabSz="11150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0039" algn="l" defTabSz="11150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7548" algn="l" defTabSz="11150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45058" algn="l" defTabSz="11150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02568" algn="l" defTabSz="11150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60077" algn="l" defTabSz="11150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5708071"/>
            <a:ext cx="9144000" cy="1143000"/>
          </a:xfrm>
          <a:solidFill>
            <a:srgbClr val="9DB215">
              <a:alpha val="59000"/>
            </a:srgbClr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Huy Dao	Roy </a:t>
            </a:r>
            <a:r>
              <a:rPr lang="en-US" sz="2800" dirty="0" err="1" smtClean="0">
                <a:solidFill>
                  <a:schemeClr val="bg1"/>
                </a:solidFill>
              </a:rPr>
              <a:t>McElmurry</a:t>
            </a:r>
            <a:r>
              <a:rPr lang="en-US" sz="2800" dirty="0" smtClean="0">
                <a:solidFill>
                  <a:schemeClr val="bg1"/>
                </a:solidFill>
              </a:rPr>
              <a:t>		Priya Vaidyanathan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324" y="381000"/>
            <a:ext cx="9144000" cy="1143000"/>
          </a:xfrm>
          <a:prstGeom prst="rect">
            <a:avLst/>
          </a:prstGeom>
          <a:noFill/>
        </p:spPr>
        <p:txBody>
          <a:bodyPr vert="horz" lIns="111502" tIns="55751" rIns="111502" bIns="55751" rtlCol="0" anchor="ctr">
            <a:normAutofit/>
          </a:bodyPr>
          <a:lstStyle>
            <a:lvl1pPr algn="ctr" defTabSz="1115019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606060"/>
                </a:solidFill>
              </a:rPr>
              <a:t>Pro Shopper</a:t>
            </a:r>
            <a:endParaRPr lang="en-US" dirty="0">
              <a:solidFill>
                <a:srgbClr val="606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68388" y="1981200"/>
            <a:ext cx="4775612" cy="36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5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1" y="374369"/>
            <a:ext cx="8229600" cy="943539"/>
          </a:xfrm>
          <a:prstGeom prst="rect">
            <a:avLst/>
          </a:prstGeom>
          <a:noFill/>
          <a:ln>
            <a:noFill/>
          </a:ln>
        </p:spPr>
        <p:txBody>
          <a:bodyPr lIns="111484" tIns="55727" rIns="111484" bIns="55727" anchor="ctr" anchorCtr="0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x-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Design 2</a:t>
            </a:r>
          </a:p>
        </p:txBody>
      </p:sp>
      <p:sp>
        <p:nvSpPr>
          <p:cNvPr id="165" name="Shape 165"/>
          <p:cNvSpPr/>
          <p:nvPr/>
        </p:nvSpPr>
        <p:spPr>
          <a:xfrm>
            <a:off x="1074667" y="1575763"/>
            <a:ext cx="6994669" cy="45259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0345345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1" y="374369"/>
            <a:ext cx="8229600" cy="943539"/>
          </a:xfrm>
          <a:prstGeom prst="rect">
            <a:avLst/>
          </a:prstGeom>
          <a:noFill/>
          <a:ln>
            <a:noFill/>
          </a:ln>
        </p:spPr>
        <p:txBody>
          <a:bodyPr lIns="111484" tIns="55727" rIns="111484" bIns="55727" anchor="ctr" anchorCtr="0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x-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Design 2</a:t>
            </a:r>
          </a:p>
        </p:txBody>
      </p:sp>
      <p:sp>
        <p:nvSpPr>
          <p:cNvPr id="172" name="Shape 172"/>
          <p:cNvSpPr/>
          <p:nvPr/>
        </p:nvSpPr>
        <p:spPr>
          <a:xfrm>
            <a:off x="1074667" y="1600200"/>
            <a:ext cx="6994669" cy="45259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4448431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1" y="374369"/>
            <a:ext cx="8229600" cy="943539"/>
          </a:xfrm>
          <a:prstGeom prst="rect">
            <a:avLst/>
          </a:prstGeom>
          <a:noFill/>
          <a:ln>
            <a:noFill/>
          </a:ln>
        </p:spPr>
        <p:txBody>
          <a:bodyPr lIns="111484" tIns="55727" rIns="111484" bIns="55727" anchor="ctr" anchorCtr="0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x-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Design 2</a:t>
            </a:r>
          </a:p>
        </p:txBody>
      </p:sp>
      <p:sp>
        <p:nvSpPr>
          <p:cNvPr id="179" name="Shape 179"/>
          <p:cNvSpPr/>
          <p:nvPr/>
        </p:nvSpPr>
        <p:spPr>
          <a:xfrm>
            <a:off x="1074667" y="1600200"/>
            <a:ext cx="6994669" cy="45259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8903163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1" y="374369"/>
            <a:ext cx="8229600" cy="943539"/>
          </a:xfrm>
          <a:prstGeom prst="rect">
            <a:avLst/>
          </a:prstGeom>
          <a:noFill/>
          <a:ln>
            <a:noFill/>
          </a:ln>
        </p:spPr>
        <p:txBody>
          <a:bodyPr lIns="111484" tIns="55727" rIns="111484" bIns="55727" anchor="ctr" anchorCtr="0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x-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Design 2</a:t>
            </a:r>
          </a:p>
        </p:txBody>
      </p:sp>
      <p:sp>
        <p:nvSpPr>
          <p:cNvPr id="186" name="Shape 186"/>
          <p:cNvSpPr/>
          <p:nvPr/>
        </p:nvSpPr>
        <p:spPr>
          <a:xfrm>
            <a:off x="1074667" y="1600200"/>
            <a:ext cx="6994669" cy="45259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644575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1" y="374369"/>
            <a:ext cx="8229600" cy="943539"/>
          </a:xfrm>
          <a:prstGeom prst="rect">
            <a:avLst/>
          </a:prstGeom>
          <a:noFill/>
          <a:ln>
            <a:noFill/>
          </a:ln>
        </p:spPr>
        <p:txBody>
          <a:bodyPr lIns="111484" tIns="55727" rIns="111484" bIns="55727" anchor="ctr" anchorCtr="0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x-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Design 3</a:t>
            </a:r>
          </a:p>
        </p:txBody>
      </p:sp>
      <p:sp>
        <p:nvSpPr>
          <p:cNvPr id="193" name="Shape 193"/>
          <p:cNvSpPr/>
          <p:nvPr/>
        </p:nvSpPr>
        <p:spPr>
          <a:xfrm>
            <a:off x="1177530" y="1600202"/>
            <a:ext cx="6788943" cy="452596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669299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57201" y="374369"/>
            <a:ext cx="8229600" cy="943539"/>
          </a:xfrm>
          <a:prstGeom prst="rect">
            <a:avLst/>
          </a:prstGeom>
          <a:noFill/>
          <a:ln>
            <a:noFill/>
          </a:ln>
        </p:spPr>
        <p:txBody>
          <a:bodyPr lIns="111484" tIns="55727" rIns="111484" bIns="55727" anchor="ctr" anchorCtr="0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x-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Design 3</a:t>
            </a:r>
          </a:p>
        </p:txBody>
      </p:sp>
      <p:sp>
        <p:nvSpPr>
          <p:cNvPr id="200" name="Shape 200"/>
          <p:cNvSpPr/>
          <p:nvPr/>
        </p:nvSpPr>
        <p:spPr>
          <a:xfrm>
            <a:off x="1033264" y="1600202"/>
            <a:ext cx="7077473" cy="452596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5806906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57201" y="374369"/>
            <a:ext cx="8229600" cy="943539"/>
          </a:xfrm>
          <a:prstGeom prst="rect">
            <a:avLst/>
          </a:prstGeom>
          <a:noFill/>
          <a:ln>
            <a:noFill/>
          </a:ln>
        </p:spPr>
        <p:txBody>
          <a:bodyPr lIns="111484" tIns="55727" rIns="111484" bIns="55727" anchor="ctr" anchorCtr="0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x-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Design 3</a:t>
            </a:r>
          </a:p>
        </p:txBody>
      </p:sp>
      <p:sp>
        <p:nvSpPr>
          <p:cNvPr id="207" name="Shape 207"/>
          <p:cNvSpPr/>
          <p:nvPr/>
        </p:nvSpPr>
        <p:spPr>
          <a:xfrm>
            <a:off x="1177530" y="1600202"/>
            <a:ext cx="6788943" cy="452596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8903282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0" y="4282362"/>
            <a:ext cx="9144000" cy="943539"/>
          </a:xfrm>
          <a:prstGeom prst="rect">
            <a:avLst/>
          </a:prstGeom>
          <a:solidFill>
            <a:srgbClr val="9DB215"/>
          </a:solidFill>
          <a:ln>
            <a:noFill/>
          </a:ln>
        </p:spPr>
        <p:txBody>
          <a:bodyPr wrap="square" lIns="111484" tIns="55727" rIns="111484" bIns="55727" anchor="ctr" anchorCtr="0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Final Design</a:t>
            </a:r>
            <a:endParaRPr lang="x-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54312" y="1524000"/>
            <a:ext cx="3589687" cy="276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710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457201" y="374369"/>
            <a:ext cx="8229600" cy="943539"/>
          </a:xfrm>
          <a:prstGeom prst="rect">
            <a:avLst/>
          </a:prstGeom>
          <a:noFill/>
          <a:ln>
            <a:noFill/>
          </a:ln>
        </p:spPr>
        <p:txBody>
          <a:bodyPr lIns="111484" tIns="55727" rIns="111484" bIns="55727" anchor="ctr" anchorCtr="0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x-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Final Design</a:t>
            </a:r>
          </a:p>
        </p:txBody>
      </p:sp>
      <p:sp>
        <p:nvSpPr>
          <p:cNvPr id="214" name="Shape 214"/>
          <p:cNvSpPr/>
          <p:nvPr/>
        </p:nvSpPr>
        <p:spPr>
          <a:xfrm>
            <a:off x="223138" y="1476201"/>
            <a:ext cx="8697724" cy="5152936"/>
          </a:xfrm>
          <a:prstGeom prst="rect">
            <a:avLst/>
          </a:prstGeom>
          <a:blipFill>
            <a:blip r:embed="rId3"/>
            <a:srcRect/>
            <a:stretch>
              <a:fillRect l="-2587" r="-10453" b="-23582"/>
            </a:stretch>
          </a:blipFill>
        </p:spPr>
      </p:sp>
    </p:spTree>
    <p:extLst>
      <p:ext uri="{BB962C8B-B14F-4D97-AF65-F5344CB8AC3E}">
        <p14:creationId xmlns:p14="http://schemas.microsoft.com/office/powerpoint/2010/main" val="16200805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57201" y="374369"/>
            <a:ext cx="8229600" cy="943539"/>
          </a:xfrm>
          <a:prstGeom prst="rect">
            <a:avLst/>
          </a:prstGeom>
          <a:noFill/>
          <a:ln>
            <a:noFill/>
          </a:ln>
        </p:spPr>
        <p:txBody>
          <a:bodyPr lIns="111484" tIns="55727" rIns="111484" bIns="55727" anchor="ctr" anchorCtr="0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x-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Final Design</a:t>
            </a:r>
          </a:p>
        </p:txBody>
      </p:sp>
      <p:sp>
        <p:nvSpPr>
          <p:cNvPr id="220" name="Shape 220"/>
          <p:cNvSpPr>
            <a:spLocks noChangeAspect="1"/>
          </p:cNvSpPr>
          <p:nvPr/>
        </p:nvSpPr>
        <p:spPr>
          <a:xfrm>
            <a:off x="20646" y="2089644"/>
            <a:ext cx="9163709" cy="4018069"/>
          </a:xfrm>
          <a:prstGeom prst="rect">
            <a:avLst/>
          </a:prstGeom>
          <a:blipFill>
            <a:blip r:embed="rId3"/>
            <a:srcRect/>
            <a:stretch>
              <a:fillRect b="-47626"/>
            </a:stretch>
          </a:blipFill>
        </p:spPr>
      </p:sp>
    </p:spTree>
    <p:extLst>
      <p:ext uri="{BB962C8B-B14F-4D97-AF65-F5344CB8AC3E}">
        <p14:creationId xmlns:p14="http://schemas.microsoft.com/office/powerpoint/2010/main" val="9160725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623666" y="175181"/>
            <a:ext cx="5351987" cy="943539"/>
          </a:xfrm>
          <a:prstGeom prst="rect">
            <a:avLst/>
          </a:prstGeom>
          <a:noFill/>
          <a:ln>
            <a:noFill/>
          </a:ln>
        </p:spPr>
        <p:txBody>
          <a:bodyPr wrap="square" lIns="111484" tIns="55727" rIns="111484" bIns="55727" anchor="ctr" anchorCtr="0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x-none">
                <a:solidFill>
                  <a:srgbClr val="606060"/>
                </a:solidFill>
                <a:latin typeface="Arial" pitchFamily="34" charset="0"/>
                <a:ea typeface="Segoe UI" pitchFamily="34" charset="0"/>
                <a:cs typeface="Arial" pitchFamily="34" charset="0"/>
                <a:sym typeface="Arial"/>
              </a:rPr>
              <a:t>Problem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567880" y="1676400"/>
            <a:ext cx="5576120" cy="4114800"/>
          </a:xfrm>
          <a:prstGeom prst="rect">
            <a:avLst/>
          </a:prstGeom>
          <a:noFill/>
          <a:ln>
            <a:noFill/>
          </a:ln>
        </p:spPr>
        <p:txBody>
          <a:bodyPr wrap="square" lIns="111484" tIns="55727" rIns="111484" bIns="55727" anchor="t" anchorCtr="0">
            <a:normAutofit fontScale="70000" lnSpcReduction="20000"/>
          </a:bodyPr>
          <a:lstStyle/>
          <a:p>
            <a:pPr>
              <a:spcBef>
                <a:spcPts val="780"/>
              </a:spcBef>
              <a:buClr>
                <a:srgbClr val="9DB215"/>
              </a:buClr>
              <a:buSzPct val="98958"/>
              <a:buFont typeface="Arial"/>
              <a:buChar char="•"/>
            </a:pPr>
            <a:r>
              <a:rPr lang="x-none">
                <a:solidFill>
                  <a:srgbClr val="606060"/>
                </a:solidFill>
                <a:latin typeface="Arial" pitchFamily="34" charset="0"/>
                <a:ea typeface="Segoe UI" pitchFamily="34" charset="0"/>
                <a:cs typeface="Arial" pitchFamily="34" charset="0"/>
                <a:sym typeface="Arial"/>
              </a:rPr>
              <a:t>Shopping </a:t>
            </a:r>
            <a:r>
              <a:rPr lang="x-none">
                <a:solidFill>
                  <a:srgbClr val="606060"/>
                </a:solidFill>
                <a:latin typeface="Arial" pitchFamily="34" charset="0"/>
                <a:ea typeface="Segoe UI" pitchFamily="34" charset="0"/>
                <a:cs typeface="Arial" pitchFamily="34" charset="0"/>
                <a:sym typeface="Arial"/>
              </a:rPr>
              <a:t>is </a:t>
            </a:r>
            <a:r>
              <a:rPr lang="en-US" dirty="0" smtClean="0">
                <a:solidFill>
                  <a:srgbClr val="606060"/>
                </a:solidFill>
                <a:latin typeface="Arial" pitchFamily="34" charset="0"/>
                <a:ea typeface="Segoe UI" pitchFamily="34" charset="0"/>
                <a:cs typeface="Arial" pitchFamily="34" charset="0"/>
                <a:sym typeface="Arial"/>
              </a:rPr>
              <a:t>t</a:t>
            </a:r>
            <a:r>
              <a:rPr lang="x-none" smtClean="0">
                <a:solidFill>
                  <a:srgbClr val="606060"/>
                </a:solidFill>
                <a:latin typeface="Arial" pitchFamily="34" charset="0"/>
                <a:ea typeface="Segoe UI" pitchFamily="34" charset="0"/>
                <a:cs typeface="Arial" pitchFamily="34" charset="0"/>
                <a:sym typeface="Arial"/>
              </a:rPr>
              <a:t>ime </a:t>
            </a:r>
            <a:r>
              <a:rPr lang="en-US" dirty="0" smtClean="0">
                <a:solidFill>
                  <a:srgbClr val="606060"/>
                </a:solidFill>
                <a:latin typeface="Arial" pitchFamily="34" charset="0"/>
                <a:ea typeface="Segoe UI" pitchFamily="34" charset="0"/>
                <a:cs typeface="Arial" pitchFamily="34" charset="0"/>
                <a:sym typeface="Arial"/>
              </a:rPr>
              <a:t>c</a:t>
            </a:r>
            <a:r>
              <a:rPr lang="x-none" smtClean="0">
                <a:solidFill>
                  <a:srgbClr val="606060"/>
                </a:solidFill>
                <a:latin typeface="Arial" pitchFamily="34" charset="0"/>
                <a:ea typeface="Segoe UI" pitchFamily="34" charset="0"/>
                <a:cs typeface="Arial" pitchFamily="34" charset="0"/>
                <a:sym typeface="Arial"/>
              </a:rPr>
              <a:t>onsuming</a:t>
            </a:r>
            <a:r>
              <a:rPr lang="x-none">
                <a:solidFill>
                  <a:srgbClr val="606060"/>
                </a:solidFill>
                <a:latin typeface="Arial" pitchFamily="34" charset="0"/>
                <a:ea typeface="Segoe UI" pitchFamily="34" charset="0"/>
                <a:cs typeface="Arial" pitchFamily="34" charset="0"/>
                <a:sym typeface="Arial"/>
              </a:rPr>
              <a:t>!</a:t>
            </a:r>
          </a:p>
          <a:p>
            <a:pPr lvl="1">
              <a:spcBef>
                <a:spcPts val="683"/>
              </a:spcBef>
              <a:buClr>
                <a:srgbClr val="9DB215"/>
              </a:buClr>
              <a:buSzPct val="101190"/>
              <a:buFont typeface="Arial"/>
              <a:buChar char="•"/>
            </a:pPr>
            <a:r>
              <a:rPr lang="x-none">
                <a:solidFill>
                  <a:srgbClr val="606060"/>
                </a:solidFill>
                <a:latin typeface="Arial" pitchFamily="34" charset="0"/>
                <a:ea typeface="Segoe UI" pitchFamily="34" charset="0"/>
                <a:cs typeface="Arial" pitchFamily="34" charset="0"/>
                <a:sym typeface="Arial"/>
              </a:rPr>
              <a:t>Shopping list</a:t>
            </a:r>
          </a:p>
          <a:p>
            <a:pPr lvl="1">
              <a:spcBef>
                <a:spcPts val="683"/>
              </a:spcBef>
              <a:buClr>
                <a:srgbClr val="9DB215"/>
              </a:buClr>
              <a:buSzPct val="101190"/>
              <a:buFont typeface="Arial"/>
              <a:buChar char="•"/>
            </a:pPr>
            <a:r>
              <a:rPr lang="x-none">
                <a:solidFill>
                  <a:srgbClr val="606060"/>
                </a:solidFill>
                <a:latin typeface="Arial" pitchFamily="34" charset="0"/>
                <a:ea typeface="Segoe UI" pitchFamily="34" charset="0"/>
                <a:cs typeface="Arial" pitchFamily="34" charset="0"/>
                <a:sym typeface="Arial"/>
              </a:rPr>
              <a:t>Coupon </a:t>
            </a:r>
            <a:r>
              <a:rPr lang="x-none" smtClean="0">
                <a:solidFill>
                  <a:srgbClr val="606060"/>
                </a:solidFill>
                <a:latin typeface="Arial" pitchFamily="34" charset="0"/>
                <a:ea typeface="Segoe UI" pitchFamily="34" charset="0"/>
                <a:cs typeface="Arial" pitchFamily="34" charset="0"/>
                <a:sym typeface="Arial"/>
              </a:rPr>
              <a:t>collection</a:t>
            </a:r>
            <a:endParaRPr lang="en-US" dirty="0" smtClean="0">
              <a:solidFill>
                <a:srgbClr val="606060"/>
              </a:solidFill>
              <a:latin typeface="Arial" pitchFamily="34" charset="0"/>
              <a:ea typeface="Segoe UI" pitchFamily="34" charset="0"/>
              <a:cs typeface="Arial" pitchFamily="34" charset="0"/>
              <a:sym typeface="Arial"/>
            </a:endParaRPr>
          </a:p>
          <a:p>
            <a:pPr marL="557509" lvl="1" indent="0">
              <a:spcBef>
                <a:spcPts val="683"/>
              </a:spcBef>
              <a:buClr>
                <a:srgbClr val="9DB215"/>
              </a:buClr>
              <a:buSzPct val="101190"/>
              <a:buNone/>
            </a:pPr>
            <a:endParaRPr lang="x-none">
              <a:solidFill>
                <a:srgbClr val="606060"/>
              </a:solidFill>
              <a:latin typeface="Arial" pitchFamily="34" charset="0"/>
              <a:ea typeface="Segoe UI" pitchFamily="34" charset="0"/>
              <a:cs typeface="Arial" pitchFamily="34" charset="0"/>
              <a:sym typeface="Arial"/>
            </a:endParaRPr>
          </a:p>
          <a:p>
            <a:pPr>
              <a:spcBef>
                <a:spcPts val="780"/>
              </a:spcBef>
              <a:buClr>
                <a:srgbClr val="9DB215"/>
              </a:buClr>
              <a:buSzPct val="98958"/>
              <a:buFont typeface="Arial"/>
              <a:buChar char="•"/>
            </a:pPr>
            <a:r>
              <a:rPr lang="x-none">
                <a:solidFill>
                  <a:srgbClr val="606060"/>
                </a:solidFill>
                <a:latin typeface="Arial" pitchFamily="34" charset="0"/>
                <a:ea typeface="Segoe UI" pitchFamily="34" charset="0"/>
                <a:cs typeface="Arial" pitchFamily="34" charset="0"/>
                <a:sym typeface="Arial"/>
              </a:rPr>
              <a:t>In-store </a:t>
            </a:r>
            <a:r>
              <a:rPr lang="en-US" dirty="0" smtClean="0">
                <a:solidFill>
                  <a:srgbClr val="606060"/>
                </a:solidFill>
                <a:latin typeface="Arial" pitchFamily="34" charset="0"/>
                <a:ea typeface="Segoe UI" pitchFamily="34" charset="0"/>
                <a:cs typeface="Arial" pitchFamily="34" charset="0"/>
                <a:sym typeface="Arial"/>
              </a:rPr>
              <a:t>n</a:t>
            </a:r>
            <a:r>
              <a:rPr lang="x-none" smtClean="0">
                <a:solidFill>
                  <a:srgbClr val="606060"/>
                </a:solidFill>
                <a:latin typeface="Arial" pitchFamily="34" charset="0"/>
                <a:ea typeface="Segoe UI" pitchFamily="34" charset="0"/>
                <a:cs typeface="Arial" pitchFamily="34" charset="0"/>
                <a:sym typeface="Arial"/>
              </a:rPr>
              <a:t>avigation</a:t>
            </a:r>
            <a:endParaRPr lang="x-none">
              <a:solidFill>
                <a:srgbClr val="606060"/>
              </a:solidFill>
              <a:latin typeface="Arial" pitchFamily="34" charset="0"/>
              <a:ea typeface="Segoe UI" pitchFamily="34" charset="0"/>
              <a:cs typeface="Arial" pitchFamily="34" charset="0"/>
              <a:sym typeface="Arial"/>
            </a:endParaRPr>
          </a:p>
          <a:p>
            <a:pPr>
              <a:spcBef>
                <a:spcPts val="780"/>
              </a:spcBef>
              <a:buClr>
                <a:srgbClr val="9DB215"/>
              </a:buClr>
              <a:buSzPct val="98958"/>
              <a:buFont typeface="Arial"/>
              <a:buChar char="•"/>
            </a:pPr>
            <a:endParaRPr lang="en-US" dirty="0" smtClean="0">
              <a:solidFill>
                <a:srgbClr val="606060"/>
              </a:solidFill>
              <a:latin typeface="Arial" pitchFamily="34" charset="0"/>
              <a:ea typeface="Segoe UI" pitchFamily="34" charset="0"/>
              <a:cs typeface="Arial" pitchFamily="34" charset="0"/>
              <a:sym typeface="Arial"/>
            </a:endParaRPr>
          </a:p>
          <a:p>
            <a:pPr>
              <a:spcBef>
                <a:spcPts val="780"/>
              </a:spcBef>
              <a:buClr>
                <a:srgbClr val="9DB215"/>
              </a:buClr>
              <a:buSzPct val="98958"/>
              <a:buFont typeface="Arial"/>
              <a:buChar char="•"/>
            </a:pPr>
            <a:r>
              <a:rPr lang="en-US" dirty="0" smtClean="0">
                <a:solidFill>
                  <a:srgbClr val="606060"/>
                </a:solidFill>
                <a:latin typeface="Arial" pitchFamily="34" charset="0"/>
                <a:ea typeface="Segoe UI" pitchFamily="34" charset="0"/>
                <a:cs typeface="Arial" pitchFamily="34" charset="0"/>
                <a:sym typeface="Arial"/>
              </a:rPr>
              <a:t>What’s the best deal?</a:t>
            </a:r>
          </a:p>
          <a:p>
            <a:pPr>
              <a:spcBef>
                <a:spcPts val="780"/>
              </a:spcBef>
              <a:buClr>
                <a:srgbClr val="9DB215"/>
              </a:buClr>
              <a:buSzPct val="98958"/>
              <a:buFont typeface="Arial"/>
              <a:buChar char="•"/>
            </a:pPr>
            <a:endParaRPr lang="en-US" dirty="0" smtClean="0">
              <a:solidFill>
                <a:srgbClr val="606060"/>
              </a:solidFill>
              <a:latin typeface="Arial" pitchFamily="34" charset="0"/>
              <a:ea typeface="Segoe UI" pitchFamily="34" charset="0"/>
              <a:cs typeface="Arial" pitchFamily="34" charset="0"/>
              <a:sym typeface="Arial"/>
            </a:endParaRPr>
          </a:p>
          <a:p>
            <a:pPr>
              <a:spcBef>
                <a:spcPts val="780"/>
              </a:spcBef>
              <a:buClr>
                <a:srgbClr val="9DB215"/>
              </a:buClr>
              <a:buSzPct val="98958"/>
              <a:buFont typeface="Arial"/>
              <a:buChar char="•"/>
            </a:pPr>
            <a:r>
              <a:rPr lang="x-none" smtClean="0">
                <a:solidFill>
                  <a:srgbClr val="606060"/>
                </a:solidFill>
                <a:latin typeface="Arial" pitchFamily="34" charset="0"/>
                <a:ea typeface="Segoe UI" pitchFamily="34" charset="0"/>
                <a:cs typeface="Arial" pitchFamily="34" charset="0"/>
                <a:sym typeface="Arial"/>
              </a:rPr>
              <a:t>What’s </a:t>
            </a:r>
            <a:r>
              <a:rPr lang="x-none">
                <a:solidFill>
                  <a:srgbClr val="606060"/>
                </a:solidFill>
                <a:latin typeface="Arial" pitchFamily="34" charset="0"/>
                <a:ea typeface="Segoe UI" pitchFamily="34" charset="0"/>
                <a:cs typeface="Arial" pitchFamily="34" charset="0"/>
                <a:sym typeface="Arial"/>
              </a:rPr>
              <a:t>the </a:t>
            </a:r>
            <a:r>
              <a:rPr lang="en-US" dirty="0" smtClean="0">
                <a:solidFill>
                  <a:srgbClr val="606060"/>
                </a:solidFill>
                <a:latin typeface="Arial" pitchFamily="34" charset="0"/>
                <a:ea typeface="Segoe UI" pitchFamily="34" charset="0"/>
                <a:cs typeface="Arial" pitchFamily="34" charset="0"/>
                <a:sym typeface="Arial"/>
              </a:rPr>
              <a:t>b</a:t>
            </a:r>
            <a:r>
              <a:rPr lang="x-none" smtClean="0">
                <a:solidFill>
                  <a:srgbClr val="606060"/>
                </a:solidFill>
                <a:latin typeface="Arial" pitchFamily="34" charset="0"/>
                <a:ea typeface="Segoe UI" pitchFamily="34" charset="0"/>
                <a:cs typeface="Arial" pitchFamily="34" charset="0"/>
                <a:sym typeface="Arial"/>
              </a:rPr>
              <a:t>est </a:t>
            </a:r>
            <a:r>
              <a:rPr lang="en-US" dirty="0" smtClean="0">
                <a:solidFill>
                  <a:srgbClr val="606060"/>
                </a:solidFill>
                <a:latin typeface="Arial" pitchFamily="34" charset="0"/>
                <a:ea typeface="Segoe UI" pitchFamily="34" charset="0"/>
                <a:cs typeface="Arial" pitchFamily="34" charset="0"/>
                <a:sym typeface="Arial"/>
              </a:rPr>
              <a:t>p</a:t>
            </a:r>
            <a:r>
              <a:rPr lang="x-none" smtClean="0">
                <a:solidFill>
                  <a:srgbClr val="606060"/>
                </a:solidFill>
                <a:latin typeface="Arial" pitchFamily="34" charset="0"/>
                <a:ea typeface="Segoe UI" pitchFamily="34" charset="0"/>
                <a:cs typeface="Arial" pitchFamily="34" charset="0"/>
                <a:sym typeface="Arial"/>
              </a:rPr>
              <a:t>roduct </a:t>
            </a:r>
            <a:r>
              <a:rPr lang="x-none">
                <a:solidFill>
                  <a:srgbClr val="606060"/>
                </a:solidFill>
                <a:latin typeface="Arial" pitchFamily="34" charset="0"/>
                <a:ea typeface="Segoe UI" pitchFamily="34" charset="0"/>
                <a:cs typeface="Arial" pitchFamily="34" charset="0"/>
                <a:sym typeface="Arial"/>
              </a:rPr>
              <a:t>for </a:t>
            </a:r>
            <a:r>
              <a:rPr lang="x-none" b="1">
                <a:solidFill>
                  <a:srgbClr val="9DB215"/>
                </a:solidFill>
                <a:latin typeface="Arial" pitchFamily="34" charset="0"/>
                <a:ea typeface="Segoe UI" pitchFamily="34" charset="0"/>
                <a:cs typeface="Arial" pitchFamily="34" charset="0"/>
                <a:sym typeface="Arial"/>
              </a:rPr>
              <a:t>ME</a:t>
            </a:r>
            <a:r>
              <a:rPr lang="x-none">
                <a:solidFill>
                  <a:srgbClr val="606060"/>
                </a:solidFill>
                <a:latin typeface="Arial" pitchFamily="34" charset="0"/>
                <a:ea typeface="Segoe UI" pitchFamily="34" charset="0"/>
                <a:cs typeface="Arial" pitchFamily="34" charset="0"/>
                <a:sym typeface="Arial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0" b="2726"/>
          <a:stretch/>
        </p:blipFill>
        <p:spPr>
          <a:xfrm>
            <a:off x="0" y="17417"/>
            <a:ext cx="3429000" cy="68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518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0" y="4282362"/>
            <a:ext cx="9144000" cy="943539"/>
          </a:xfrm>
          <a:prstGeom prst="rect">
            <a:avLst/>
          </a:prstGeom>
          <a:solidFill>
            <a:srgbClr val="9DB215"/>
          </a:solidFill>
          <a:ln>
            <a:noFill/>
          </a:ln>
        </p:spPr>
        <p:txBody>
          <a:bodyPr wrap="square" lIns="111484" tIns="55727" rIns="111484" bIns="55727" anchor="ctr" anchorCtr="0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Scenario Walkthrough</a:t>
            </a:r>
            <a:endParaRPr lang="x-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54312" y="1524000"/>
            <a:ext cx="3589687" cy="276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494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1" y="374369"/>
            <a:ext cx="8229600" cy="943539"/>
          </a:xfrm>
          <a:prstGeom prst="rect">
            <a:avLst/>
          </a:prstGeom>
          <a:noFill/>
          <a:ln>
            <a:noFill/>
          </a:ln>
        </p:spPr>
        <p:txBody>
          <a:bodyPr lIns="111484" tIns="55727" rIns="111484" bIns="55727" anchor="ctr" anchorCtr="0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x-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3292900"/>
          </a:xfrm>
          <a:prstGeom prst="rect">
            <a:avLst/>
          </a:prstGeom>
          <a:noFill/>
          <a:ln>
            <a:noFill/>
          </a:ln>
        </p:spPr>
        <p:txBody>
          <a:bodyPr lIns="111484" tIns="55727" rIns="111484" bIns="55727" anchor="t" anchorCtr="0">
            <a:spAutoFit/>
          </a:bodyPr>
          <a:lstStyle/>
          <a:p>
            <a:pPr marL="557510" indent="-511051">
              <a:spcBef>
                <a:spcPts val="732"/>
              </a:spcBef>
              <a:buClr>
                <a:srgbClr val="9DB215"/>
              </a:buClr>
              <a:buSzPct val="166666"/>
              <a:buFont typeface="Arial"/>
              <a:buChar char="•"/>
            </a:pPr>
            <a:r>
              <a:rPr lang="en-US" dirty="0" smtClean="0">
                <a:solidFill>
                  <a:srgbClr val="606060"/>
                </a:solidFill>
              </a:rPr>
              <a:t>Time consuming, but rewarding process</a:t>
            </a:r>
            <a:endParaRPr lang="en-US" dirty="0">
              <a:solidFill>
                <a:srgbClr val="606060"/>
              </a:solidFill>
            </a:endParaRPr>
          </a:p>
          <a:p>
            <a:pPr marL="557510" indent="-511051">
              <a:spcBef>
                <a:spcPts val="732"/>
              </a:spcBef>
              <a:buClr>
                <a:srgbClr val="9DB215"/>
              </a:buClr>
              <a:buSzPct val="166666"/>
              <a:buFont typeface="Arial"/>
              <a:buChar char="•"/>
            </a:pPr>
            <a:r>
              <a:rPr lang="en-US" dirty="0" smtClean="0">
                <a:solidFill>
                  <a:srgbClr val="606060"/>
                </a:solidFill>
              </a:rPr>
              <a:t>Lesson learned from contextual inquiry</a:t>
            </a:r>
            <a:endParaRPr lang="en-US" dirty="0">
              <a:solidFill>
                <a:srgbClr val="606060"/>
              </a:solidFill>
            </a:endParaRPr>
          </a:p>
          <a:p>
            <a:pPr marL="557510" indent="-511051">
              <a:spcBef>
                <a:spcPts val="732"/>
              </a:spcBef>
              <a:buClr>
                <a:srgbClr val="9DB215"/>
              </a:buClr>
              <a:buSzPct val="166666"/>
              <a:buFont typeface="Arial"/>
              <a:buChar char="•"/>
            </a:pPr>
            <a:r>
              <a:rPr lang="x-none" smtClean="0">
                <a:solidFill>
                  <a:srgbClr val="606060"/>
                </a:solidFill>
              </a:rPr>
              <a:t>Design </a:t>
            </a:r>
            <a:r>
              <a:rPr lang="x-none">
                <a:solidFill>
                  <a:srgbClr val="606060"/>
                </a:solidFill>
              </a:rPr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31170426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456312" y="165361"/>
            <a:ext cx="5687689" cy="943539"/>
          </a:xfrm>
          <a:prstGeom prst="rect">
            <a:avLst/>
          </a:prstGeom>
          <a:noFill/>
          <a:ln>
            <a:noFill/>
          </a:ln>
        </p:spPr>
        <p:txBody>
          <a:bodyPr wrap="square" lIns="111484" tIns="55727" rIns="111484" bIns="55727" anchor="ctr" anchorCtr="0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x-none" smtClean="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Pro </a:t>
            </a:r>
            <a:r>
              <a:rPr lang="x-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Shopper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456313" y="1600202"/>
            <a:ext cx="5535287" cy="5105398"/>
          </a:xfrm>
          <a:prstGeom prst="rect">
            <a:avLst/>
          </a:prstGeom>
          <a:noFill/>
          <a:ln>
            <a:noFill/>
          </a:ln>
        </p:spPr>
        <p:txBody>
          <a:bodyPr wrap="square" lIns="111484" tIns="55727" rIns="111484" bIns="55727" anchor="t" anchorCtr="0">
            <a:normAutofit fontScale="85000" lnSpcReduction="10000"/>
          </a:bodyPr>
          <a:lstStyle/>
          <a:p>
            <a:pPr>
              <a:spcBef>
                <a:spcPts val="780"/>
              </a:spcBef>
              <a:buClr>
                <a:srgbClr val="9DB215"/>
              </a:buClr>
              <a:buSzPct val="98958"/>
            </a:pPr>
            <a:r>
              <a:rPr lang="x-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Mobile </a:t>
            </a:r>
            <a:r>
              <a:rPr lang="en-US" dirty="0" smtClean="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x-none" smtClean="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ompanion </a:t>
            </a:r>
            <a:r>
              <a:rPr lang="en-US" dirty="0" smtClean="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x-none" smtClean="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pp</a:t>
            </a:r>
            <a:endParaRPr lang="x-none">
              <a:solidFill>
                <a:srgbClr val="606060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683"/>
              </a:spcBef>
              <a:buClr>
                <a:srgbClr val="9DB215"/>
              </a:buClr>
              <a:buSzPct val="101190"/>
              <a:buFont typeface="Arial" pitchFamily="34" charset="0"/>
              <a:buChar char="•"/>
            </a:pPr>
            <a:r>
              <a:rPr lang="en-US" dirty="0" smtClean="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Efficient route planner</a:t>
            </a:r>
            <a:endParaRPr lang="x-none">
              <a:solidFill>
                <a:srgbClr val="606060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683"/>
              </a:spcBef>
              <a:buClr>
                <a:srgbClr val="9DB215"/>
              </a:buClr>
              <a:buSzPct val="101190"/>
              <a:buFont typeface="Arial" pitchFamily="34" charset="0"/>
              <a:buChar char="•"/>
            </a:pPr>
            <a:r>
              <a:rPr lang="x-none" smtClean="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Smart </a:t>
            </a:r>
            <a:r>
              <a:rPr lang="en-US" dirty="0" smtClean="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x-none" smtClean="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roduct </a:t>
            </a:r>
            <a:r>
              <a:rPr lang="en-US" dirty="0" smtClean="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x-none" smtClean="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ocat</a:t>
            </a:r>
            <a:r>
              <a:rPr lang="en-US" dirty="0" smtClean="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 lang="x-none">
              <a:solidFill>
                <a:srgbClr val="606060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683"/>
              </a:spcBef>
              <a:buClr>
                <a:srgbClr val="9DB215"/>
              </a:buClr>
              <a:buSzPct val="101190"/>
              <a:buFont typeface="Arial" pitchFamily="34" charset="0"/>
              <a:buChar char="•"/>
            </a:pPr>
            <a:r>
              <a:rPr lang="en-US" dirty="0" smtClean="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Quick</a:t>
            </a:r>
            <a:r>
              <a:rPr lang="x-none" smtClean="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smtClean="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x-none" smtClean="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roduct </a:t>
            </a:r>
            <a:r>
              <a:rPr lang="en-US" dirty="0" smtClean="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x-none" smtClean="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omparision</a:t>
            </a:r>
            <a:endParaRPr lang="en-US" dirty="0" smtClean="0">
              <a:solidFill>
                <a:srgbClr val="606060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683"/>
              </a:spcBef>
              <a:buClr>
                <a:srgbClr val="9DB215"/>
              </a:buClr>
              <a:buSzPct val="101190"/>
              <a:buFont typeface="Arial" pitchFamily="34" charset="0"/>
              <a:buChar char="•"/>
            </a:pPr>
            <a:r>
              <a:rPr lang="en-US" dirty="0" smtClean="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Tailored to your preferences</a:t>
            </a:r>
          </a:p>
          <a:p>
            <a:pPr marL="557509" lvl="1" indent="0">
              <a:spcBef>
                <a:spcPts val="683"/>
              </a:spcBef>
              <a:buClr>
                <a:srgbClr val="9DB215"/>
              </a:buClr>
              <a:buSzPct val="101190"/>
              <a:buNone/>
            </a:pPr>
            <a:endParaRPr lang="en-US" dirty="0" smtClean="0">
              <a:solidFill>
                <a:srgbClr val="60606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83"/>
              </a:spcBef>
              <a:buClr>
                <a:srgbClr val="9DB215"/>
              </a:buClr>
              <a:buSzPct val="101190"/>
            </a:pPr>
            <a:r>
              <a:rPr lang="en-US" dirty="0" smtClean="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Highlights the best deals</a:t>
            </a:r>
          </a:p>
          <a:p>
            <a:pPr lvl="1">
              <a:spcBef>
                <a:spcPts val="683"/>
              </a:spcBef>
              <a:buClr>
                <a:srgbClr val="9DB215"/>
              </a:buClr>
              <a:buSzPct val="101190"/>
              <a:buFont typeface="Arial" pitchFamily="34" charset="0"/>
              <a:buChar char="•"/>
            </a:pPr>
            <a:r>
              <a:rPr lang="en-US" dirty="0" smtClean="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Coupons &amp; Store promotions</a:t>
            </a:r>
            <a:endParaRPr lang="x-none" smtClean="0">
              <a:solidFill>
                <a:srgbClr val="606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2" t="11319" r="26650"/>
          <a:stretch/>
        </p:blipFill>
        <p:spPr>
          <a:xfrm>
            <a:off x="-2" y="0"/>
            <a:ext cx="3429000" cy="4179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834795"/>
            <a:ext cx="3429000" cy="303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695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1" y="451312"/>
            <a:ext cx="8229600" cy="789651"/>
          </a:xfrm>
          <a:prstGeom prst="rect">
            <a:avLst/>
          </a:prstGeom>
          <a:noFill/>
          <a:ln>
            <a:noFill/>
          </a:ln>
        </p:spPr>
        <p:txBody>
          <a:bodyPr lIns="111484" tIns="55727" rIns="111484" bIns="55727" anchor="ctr" anchorCtr="0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x-none" sz="4400">
                <a:solidFill>
                  <a:srgbClr val="606060"/>
                </a:solidFill>
                <a:latin typeface="Arial" pitchFamily="34" charset="0"/>
                <a:ea typeface="Segoe UI" pitchFamily="34" charset="0"/>
                <a:cs typeface="Arial" pitchFamily="34" charset="0"/>
                <a:sym typeface="Arial"/>
              </a:rPr>
              <a:t>Contextual Inquiry Participants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130"/>
          <a:stretch/>
        </p:blipFill>
        <p:spPr>
          <a:xfrm>
            <a:off x="6343273" y="2209800"/>
            <a:ext cx="2724527" cy="33716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6324600" y="5794241"/>
            <a:ext cx="2743199" cy="454159"/>
          </a:xfrm>
          <a:prstGeom prst="rect">
            <a:avLst/>
          </a:prstGeom>
          <a:solidFill>
            <a:srgbClr val="9DB215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Vikas Rajvanshy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5" r="10322"/>
          <a:stretch/>
        </p:blipFill>
        <p:spPr>
          <a:xfrm>
            <a:off x="76200" y="2209800"/>
            <a:ext cx="2706720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11"/>
          <p:cNvSpPr/>
          <p:nvPr/>
        </p:nvSpPr>
        <p:spPr>
          <a:xfrm>
            <a:off x="76200" y="5791804"/>
            <a:ext cx="2743200" cy="456596"/>
          </a:xfrm>
          <a:prstGeom prst="rect">
            <a:avLst/>
          </a:prstGeom>
          <a:solidFill>
            <a:srgbClr val="9DB215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Lisa </a:t>
            </a:r>
            <a:r>
              <a:rPr lang="en-US" sz="2800" dirty="0" err="1" smtClean="0"/>
              <a:t>McElmurry</a:t>
            </a:r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294" y="2209800"/>
            <a:ext cx="2591412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Rectangle 9"/>
          <p:cNvSpPr/>
          <p:nvPr/>
        </p:nvSpPr>
        <p:spPr>
          <a:xfrm>
            <a:off x="3215394" y="5791200"/>
            <a:ext cx="2743200" cy="457200"/>
          </a:xfrm>
          <a:prstGeom prst="rect">
            <a:avLst/>
          </a:prstGeom>
          <a:solidFill>
            <a:srgbClr val="9DB215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Hang 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27739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1" y="420535"/>
            <a:ext cx="8229600" cy="851206"/>
          </a:xfrm>
          <a:prstGeom prst="rect">
            <a:avLst/>
          </a:prstGeom>
          <a:noFill/>
          <a:ln>
            <a:noFill/>
          </a:ln>
        </p:spPr>
        <p:txBody>
          <a:bodyPr lIns="111484" tIns="55727" rIns="111484" bIns="55727" anchor="ctr" anchorCtr="0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x-none" sz="4800" smtClean="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Common </a:t>
            </a:r>
            <a:r>
              <a:rPr lang="x-none" sz="480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Themes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7007103"/>
              </p:ext>
            </p:extLst>
          </p:nvPr>
        </p:nvGraphicFramePr>
        <p:xfrm>
          <a:off x="457200" y="1447800"/>
          <a:ext cx="8381999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47332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9644E4-4E1F-4790-B701-DF5DA39569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A9644E4-4E1F-4790-B701-DF5DA39569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BB9F06-67F4-4407-99E4-9FE1FFB2F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E9BB9F06-67F4-4407-99E4-9FE1FFB2FE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ECAC67-5B9D-4195-B02C-538318210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C8ECAC67-5B9D-4195-B02C-538318210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4BA316-1D6E-4B8A-A1D3-3DD7A1585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314BA316-1D6E-4B8A-A1D3-3DD7A1585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75E85C-A395-4C23-978E-670F0AA1B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F75E85C-A395-4C23-978E-670F0AA1B6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E948BE-EF1F-46D6-B939-C44521A49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D4E948BE-EF1F-46D6-B939-C44521A49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F10258-9285-4C82-8499-3A41594B2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BFF10258-9285-4C82-8499-3A41594B2D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03F760-C553-4DB7-A2D2-2079ED0A2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7E03F760-C553-4DB7-A2D2-2079ED0A2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786BB4-BA46-4CBE-95AF-43A248214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E5786BB4-BA46-4CBE-95AF-43A248214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F17F5D-5ACE-4856-BDEB-FF8ADDE89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67F17F5D-5ACE-4856-BDEB-FF8ADDE891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1" y="374369"/>
            <a:ext cx="8229600" cy="943539"/>
          </a:xfrm>
          <a:prstGeom prst="rect">
            <a:avLst/>
          </a:prstGeom>
          <a:noFill/>
          <a:ln>
            <a:noFill/>
          </a:ln>
        </p:spPr>
        <p:txBody>
          <a:bodyPr lIns="111484" tIns="55727" rIns="111484" bIns="55727" anchor="ctr" anchorCtr="0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x-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Tasks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1757406"/>
              </p:ext>
            </p:extLst>
          </p:nvPr>
        </p:nvGraphicFramePr>
        <p:xfrm>
          <a:off x="457201" y="1600202"/>
          <a:ext cx="8229600" cy="3438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19294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0" y="4282362"/>
            <a:ext cx="9144000" cy="943539"/>
          </a:xfrm>
          <a:prstGeom prst="rect">
            <a:avLst/>
          </a:prstGeom>
          <a:solidFill>
            <a:srgbClr val="9DB215"/>
          </a:solidFill>
          <a:ln>
            <a:noFill/>
          </a:ln>
        </p:spPr>
        <p:txBody>
          <a:bodyPr wrap="square" lIns="111484" tIns="55727" rIns="111484" bIns="55727" anchor="ctr" anchorCtr="0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Storyboard Explorations</a:t>
            </a:r>
            <a:endParaRPr lang="x-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54312" y="1524000"/>
            <a:ext cx="3589687" cy="276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602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1" y="374369"/>
            <a:ext cx="8229600" cy="943539"/>
          </a:xfrm>
          <a:prstGeom prst="rect">
            <a:avLst/>
          </a:prstGeom>
          <a:noFill/>
          <a:ln>
            <a:noFill/>
          </a:ln>
        </p:spPr>
        <p:txBody>
          <a:bodyPr lIns="111484" tIns="55727" rIns="111484" bIns="55727" anchor="ctr" anchorCtr="0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x-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Design 1</a:t>
            </a:r>
          </a:p>
        </p:txBody>
      </p:sp>
      <p:sp>
        <p:nvSpPr>
          <p:cNvPr id="152" name="Shape 152"/>
          <p:cNvSpPr/>
          <p:nvPr/>
        </p:nvSpPr>
        <p:spPr>
          <a:xfrm>
            <a:off x="1091051" y="1366639"/>
            <a:ext cx="6961899" cy="549136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382970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1" y="374369"/>
            <a:ext cx="8229600" cy="943539"/>
          </a:xfrm>
          <a:prstGeom prst="rect">
            <a:avLst/>
          </a:prstGeom>
          <a:noFill/>
          <a:ln>
            <a:noFill/>
          </a:ln>
        </p:spPr>
        <p:txBody>
          <a:bodyPr lIns="111484" tIns="55727" rIns="111484" bIns="55727" anchor="ctr" anchorCtr="0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x-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Design 1</a:t>
            </a:r>
          </a:p>
        </p:txBody>
      </p:sp>
      <p:sp>
        <p:nvSpPr>
          <p:cNvPr id="158" name="Shape 158"/>
          <p:cNvSpPr>
            <a:spLocks noChangeAspect="1"/>
          </p:cNvSpPr>
          <p:nvPr/>
        </p:nvSpPr>
        <p:spPr>
          <a:xfrm>
            <a:off x="1074667" y="1345557"/>
            <a:ext cx="6994669" cy="549136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977681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205</Words>
  <Application>Microsoft Office PowerPoint</Application>
  <PresentationFormat>On-screen Show (4:3)</PresentationFormat>
  <Paragraphs>63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Huy Dao Roy McElmurry  Priya Vaidyanathan</vt:lpstr>
      <vt:lpstr>Problem</vt:lpstr>
      <vt:lpstr>Pro Shopper</vt:lpstr>
      <vt:lpstr>Contextual Inquiry Participants</vt:lpstr>
      <vt:lpstr>Common Themes</vt:lpstr>
      <vt:lpstr>Tasks</vt:lpstr>
      <vt:lpstr>Storyboard Explorations</vt:lpstr>
      <vt:lpstr>Design 1</vt:lpstr>
      <vt:lpstr>Design 1</vt:lpstr>
      <vt:lpstr>Design 2</vt:lpstr>
      <vt:lpstr>Design 2</vt:lpstr>
      <vt:lpstr>Design 2</vt:lpstr>
      <vt:lpstr>Design 2</vt:lpstr>
      <vt:lpstr>Design 3</vt:lpstr>
      <vt:lpstr>Design 3</vt:lpstr>
      <vt:lpstr>Design 3</vt:lpstr>
      <vt:lpstr>Final Design</vt:lpstr>
      <vt:lpstr>Final Design</vt:lpstr>
      <vt:lpstr>Final Design</vt:lpstr>
      <vt:lpstr>Scenario Walkthrough</vt:lpstr>
      <vt:lpstr>Summary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 Shopper</dc:title>
  <dc:creator>Priya Vaidyanathan (WINDOWS)</dc:creator>
  <cp:lastModifiedBy>Priya Vaidyanathan (WINDOWS)</cp:lastModifiedBy>
  <cp:revision>20</cp:revision>
  <dcterms:created xsi:type="dcterms:W3CDTF">2012-04-30T00:31:29Z</dcterms:created>
  <dcterms:modified xsi:type="dcterms:W3CDTF">2012-04-30T19:24:05Z</dcterms:modified>
</cp:coreProperties>
</file>