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F95B8F-DEEA-4D9A-8798-8DE30BD971F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B362C7-1B39-459D-8B80-69F5B34DD0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Nexmail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Lei Guang,</a:t>
            </a:r>
          </a:p>
          <a:p>
            <a:r>
              <a:rPr lang="en-US" dirty="0" smtClean="0"/>
              <a:t>Haroon </a:t>
            </a:r>
            <a:r>
              <a:rPr lang="en-US" smtClean="0"/>
              <a:t>Dawood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b="26095"/>
          <a:stretch/>
        </p:blipFill>
        <p:spPr bwMode="auto">
          <a:xfrm>
            <a:off x="1447800" y="609600"/>
            <a:ext cx="6093778" cy="58284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917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is different than we originally thought.</a:t>
            </a:r>
          </a:p>
          <a:p>
            <a:r>
              <a:rPr lang="en-US" dirty="0" smtClean="0"/>
              <a:t>Audience selection</a:t>
            </a:r>
          </a:p>
          <a:p>
            <a:r>
              <a:rPr lang="en-US" dirty="0" smtClean="0"/>
              <a:t>Default experiences are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0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overhead in email</a:t>
            </a:r>
            <a:r>
              <a:rPr lang="en-US" dirty="0"/>
              <a:t> </a:t>
            </a:r>
            <a:r>
              <a:rPr lang="en-US" dirty="0" smtClean="0"/>
              <a:t>usage.</a:t>
            </a:r>
            <a:endParaRPr lang="en-US" dirty="0" smtClean="0"/>
          </a:p>
          <a:p>
            <a:r>
              <a:rPr lang="en-US" dirty="0" smtClean="0"/>
              <a:t>Improve email discussion efficiency.</a:t>
            </a:r>
          </a:p>
          <a:p>
            <a:r>
              <a:rPr lang="en-US" dirty="0" smtClean="0"/>
              <a:t>Focusing on working professionals </a:t>
            </a:r>
            <a:r>
              <a:rPr lang="en-US" dirty="0"/>
              <a:t>with heavy email usage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Jane </a:t>
            </a:r>
            <a:r>
              <a:rPr lang="en-US" dirty="0" smtClean="0"/>
              <a:t>– Software Engineer at Microsoft</a:t>
            </a:r>
          </a:p>
          <a:p>
            <a:r>
              <a:rPr lang="en-US" dirty="0" smtClean="0"/>
              <a:t>Jo – Senior Accountant at a Mid-size Accounting firm</a:t>
            </a:r>
          </a:p>
          <a:p>
            <a:r>
              <a:rPr lang="en-US" dirty="0" smtClean="0"/>
              <a:t>Jessie – Designer at Microsoft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2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In-line Replies</a:t>
            </a:r>
          </a:p>
          <a:p>
            <a:r>
              <a:rPr lang="en-US" dirty="0" smtClean="0"/>
              <a:t>Navigate and Search in Email</a:t>
            </a:r>
          </a:p>
          <a:p>
            <a:r>
              <a:rPr lang="en-US" dirty="0" smtClean="0"/>
              <a:t>Categorization</a:t>
            </a:r>
          </a:p>
          <a:p>
            <a:r>
              <a:rPr lang="en-US" dirty="0" smtClean="0"/>
              <a:t>Less </a:t>
            </a:r>
            <a:r>
              <a:rPr lang="en-US" dirty="0" smtClean="0"/>
              <a:t>overhead in headers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5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– Read and Make Quick Reply</a:t>
            </a:r>
          </a:p>
          <a:p>
            <a:r>
              <a:rPr lang="en-US" dirty="0" smtClean="0"/>
              <a:t>Moderate – Navigate Long Email Thread</a:t>
            </a:r>
          </a:p>
          <a:p>
            <a:r>
              <a:rPr lang="en-US" dirty="0" smtClean="0"/>
              <a:t>Difficult – Reply with In-Line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b="5177"/>
          <a:stretch/>
        </p:blipFill>
        <p:spPr bwMode="auto">
          <a:xfrm>
            <a:off x="457200" y="990600"/>
            <a:ext cx="4203043" cy="5157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2000" y="990600"/>
            <a:ext cx="3947009" cy="51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6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" y="914400"/>
            <a:ext cx="3945082" cy="510540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4682" y="914400"/>
            <a:ext cx="382731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4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Selected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b="44835"/>
          <a:stretch/>
        </p:blipFill>
        <p:spPr bwMode="auto">
          <a:xfrm>
            <a:off x="1524000" y="2209800"/>
            <a:ext cx="5989608" cy="42760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51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10924" t="52922" r="30673"/>
          <a:stretch/>
        </p:blipFill>
        <p:spPr>
          <a:xfrm>
            <a:off x="870857" y="2133600"/>
            <a:ext cx="3026228" cy="315685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9873" t="51948" r="4832"/>
          <a:stretch/>
        </p:blipFill>
        <p:spPr>
          <a:xfrm>
            <a:off x="4169229" y="2209800"/>
            <a:ext cx="4419600" cy="322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870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</TotalTime>
  <Words>99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Nexmail</vt:lpstr>
      <vt:lpstr>Nexmail</vt:lpstr>
      <vt:lpstr>Interview Participants</vt:lpstr>
      <vt:lpstr>Results</vt:lpstr>
      <vt:lpstr>Tasks</vt:lpstr>
      <vt:lpstr>PowerPoint Presentation</vt:lpstr>
      <vt:lpstr>PowerPoint Presentation</vt:lpstr>
      <vt:lpstr>Selected Design</vt:lpstr>
      <vt:lpstr>PowerPoint Presentation</vt:lpstr>
      <vt:lpstr>PowerPoint Presentation</vt:lpstr>
      <vt:lpstr>Summary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Nexmail</dc:title>
  <dc:creator>Lei Guang</dc:creator>
  <cp:lastModifiedBy>Lei Guang</cp:lastModifiedBy>
  <cp:revision>6</cp:revision>
  <dcterms:created xsi:type="dcterms:W3CDTF">2012-04-30T19:46:41Z</dcterms:created>
  <dcterms:modified xsi:type="dcterms:W3CDTF">2012-04-30T22:06:41Z</dcterms:modified>
</cp:coreProperties>
</file>