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Cheerios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Formally Verified Cerealizer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4430225" y="3626725"/>
            <a:ext cx="28458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Keith Simmons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it?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A coq library for serializing data types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Easy to write serializers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Provides serializers of many of the coq standard library types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Easy to use proof interface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 Usage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Serialization and deserialization is done through the use of type classes which allows automatic location of the correct serializer to use.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 practice you either call serialize or deserialize and if the need instances exist then everything just “works”.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 Serializer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Often when writing serializers with Cheerios one would use existing serializers to substitute for actually serializing the data.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Combinators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Make it easy to make serializers over other types.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Mostly comes from the fact that Coq’s type system is very flexible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Verdi Integration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was motivated by the need to decrease the TCB in verdi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Shims are a big source of bugs and people tend to get serialization wrong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Working on a Serialized VST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Finish VST for verdi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Allow for serializers to return in progress as well as success and failure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Better support serializers which require “fuel” parameters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Improve documentation and website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Improve extraction to use native ml binary types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