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0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2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68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3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4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4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A6F6-629E-4C0E-92D2-06415D9CF3D7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A6174-DD35-4BC0-BF95-1E4BF85B92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7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CSE599S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Computing and Global Health – Addressing the global pandemic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35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and </a:t>
            </a:r>
            <a:r>
              <a:rPr lang="en-US" dirty="0" err="1" smtClean="0"/>
              <a:t>Covid</a:t>
            </a:r>
            <a:r>
              <a:rPr lang="en-US" dirty="0" smtClean="0"/>
              <a:t>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do you actually report</a:t>
            </a:r>
          </a:p>
          <a:p>
            <a:r>
              <a:rPr lang="en-US" dirty="0" smtClean="0"/>
              <a:t>What are the main indicators for impact of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 smtClean="0"/>
              <a:t>How do you assess accuracy and completeness</a:t>
            </a:r>
          </a:p>
          <a:p>
            <a:r>
              <a:rPr lang="en-US" dirty="0" smtClean="0"/>
              <a:t>What are the technologies to use for reporting</a:t>
            </a:r>
          </a:p>
          <a:p>
            <a:r>
              <a:rPr lang="en-US" dirty="0" smtClean="0"/>
              <a:t>What are the other ways of assessing impact</a:t>
            </a:r>
          </a:p>
          <a:p>
            <a:pPr lvl="1"/>
            <a:r>
              <a:rPr lang="en-US" dirty="0" smtClean="0"/>
              <a:t>Count of excess deaths</a:t>
            </a:r>
          </a:p>
          <a:p>
            <a:pPr lvl="1"/>
            <a:r>
              <a:rPr lang="en-US" dirty="0" smtClean="0"/>
              <a:t>Sampling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00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M, W,  3:00-4:20,  Lowe 101</a:t>
            </a:r>
          </a:p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Class readings</a:t>
            </a:r>
          </a:p>
          <a:p>
            <a:pPr lvl="1"/>
            <a:r>
              <a:rPr lang="en-US" dirty="0" smtClean="0"/>
              <a:t>Research course topics</a:t>
            </a:r>
          </a:p>
          <a:p>
            <a:pPr lvl="1"/>
            <a:r>
              <a:rPr lang="en-US" dirty="0" smtClean="0"/>
              <a:t>Maybe a project</a:t>
            </a:r>
          </a:p>
          <a:p>
            <a:pPr lvl="1"/>
            <a:r>
              <a:rPr lang="en-US" dirty="0" smtClean="0"/>
              <a:t>Help with class write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83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and global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work in health information systems to support public health programs in LMICs (Low and middle income countries)</a:t>
            </a:r>
          </a:p>
          <a:p>
            <a:r>
              <a:rPr lang="en-US" dirty="0" smtClean="0"/>
              <a:t>Global development – top down work supported by global organizations, donors and NGOs</a:t>
            </a:r>
          </a:p>
          <a:p>
            <a:r>
              <a:rPr lang="en-US" dirty="0" smtClean="0"/>
              <a:t>ICTD – bottom up technology innovation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36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Covid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pandemic with substantial regional variation in impact and action</a:t>
            </a:r>
          </a:p>
          <a:p>
            <a:r>
              <a:rPr lang="en-US" dirty="0" smtClean="0"/>
              <a:t>Recognition that the entire world needs to bring </a:t>
            </a:r>
            <a:r>
              <a:rPr lang="en-US" dirty="0" err="1" smtClean="0"/>
              <a:t>Covid</a:t>
            </a:r>
            <a:r>
              <a:rPr lang="en-US" dirty="0" smtClean="0"/>
              <a:t> under control, but nations target own interests first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mitigation is a mix of policy,  technology, and ideology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am interested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role of computing technology in mitigating and understanding </a:t>
            </a:r>
            <a:r>
              <a:rPr lang="en-US" dirty="0" err="1" smtClean="0"/>
              <a:t>covid</a:t>
            </a:r>
            <a:r>
              <a:rPr lang="en-US" dirty="0" smtClean="0"/>
              <a:t> on a global scale </a:t>
            </a:r>
          </a:p>
          <a:p>
            <a:r>
              <a:rPr lang="en-US" dirty="0" smtClean="0"/>
              <a:t>Emphasis on Developing Countries and how the issues relate to “Global Good” technology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7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am thinking of for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 research on Computing and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 smtClean="0"/>
              <a:t>Conduct assessments of various computing challenges for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 smtClean="0"/>
              <a:t>Produce a write up of what we learn</a:t>
            </a:r>
          </a:p>
          <a:p>
            <a:pPr lvl="1"/>
            <a:r>
              <a:rPr lang="en-US" dirty="0" smtClean="0"/>
              <a:t>Reference for others</a:t>
            </a:r>
          </a:p>
          <a:p>
            <a:pPr lvl="1"/>
            <a:r>
              <a:rPr lang="en-US" dirty="0" smtClean="0"/>
              <a:t>White paper or position paper</a:t>
            </a:r>
          </a:p>
          <a:p>
            <a:pPr lvl="1"/>
            <a:r>
              <a:rPr lang="en-US" dirty="0" smtClean="0"/>
              <a:t>Research 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85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data reporting</a:t>
            </a:r>
          </a:p>
          <a:p>
            <a:r>
              <a:rPr lang="en-US" dirty="0" smtClean="0"/>
              <a:t>Epidemiological modeling</a:t>
            </a:r>
          </a:p>
          <a:p>
            <a:r>
              <a:rPr lang="en-US" dirty="0" smtClean="0"/>
              <a:t>Immunization logistics</a:t>
            </a:r>
          </a:p>
          <a:p>
            <a:r>
              <a:rPr lang="en-US" dirty="0" smtClean="0"/>
              <a:t>Immunization planning</a:t>
            </a:r>
          </a:p>
          <a:p>
            <a:r>
              <a:rPr lang="en-US" dirty="0" smtClean="0"/>
              <a:t>Vaccine passports</a:t>
            </a:r>
          </a:p>
          <a:p>
            <a:r>
              <a:rPr lang="en-US" dirty="0" smtClean="0"/>
              <a:t>Contact tracing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996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data reporting 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9491804" cy="4486275"/>
          </a:xfrm>
        </p:spPr>
        <p:txBody>
          <a:bodyPr/>
          <a:lstStyle/>
          <a:p>
            <a:r>
              <a:rPr lang="en-US" dirty="0" smtClean="0"/>
              <a:t>Where does this data come from?  Is it meaningful?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565" y="2170940"/>
            <a:ext cx="7832002" cy="4579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40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Aggregate counting of disease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activity of government health organizations</a:t>
            </a:r>
          </a:p>
          <a:p>
            <a:r>
              <a:rPr lang="en-US" dirty="0" smtClean="0"/>
              <a:t>Used for public health interventions,  science, and reporting</a:t>
            </a:r>
          </a:p>
          <a:p>
            <a:r>
              <a:rPr lang="en-US" dirty="0" smtClean="0"/>
              <a:t>Different diseases are handled very differently</a:t>
            </a:r>
          </a:p>
          <a:p>
            <a:pPr lvl="1"/>
            <a:r>
              <a:rPr lang="en-US" dirty="0" smtClean="0"/>
              <a:t>Small Pox,  Polio,  Echinococcosis,  Dengue,  Malaria,  HIV, TB, influenza, rhinovirus</a:t>
            </a:r>
          </a:p>
          <a:p>
            <a:r>
              <a:rPr lang="en-US" dirty="0" smtClean="0"/>
              <a:t>Basic reporting problem</a:t>
            </a:r>
          </a:p>
          <a:p>
            <a:pPr lvl="1"/>
            <a:r>
              <a:rPr lang="en-US" dirty="0" smtClean="0"/>
              <a:t>Count cases locally and report up the hierarchy</a:t>
            </a:r>
          </a:p>
          <a:p>
            <a:pPr lvl="1"/>
            <a:r>
              <a:rPr lang="en-US" dirty="0" smtClean="0"/>
              <a:t>DHIS2 has become a major system for this (we will talk lots more about this)</a:t>
            </a:r>
          </a:p>
          <a:p>
            <a:r>
              <a:rPr lang="en-US" dirty="0" smtClean="0"/>
              <a:t>Aggregate reporting versus case tracking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55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351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CSE599S </vt:lpstr>
      <vt:lpstr>Administrivia</vt:lpstr>
      <vt:lpstr>Computing and global health</vt:lpstr>
      <vt:lpstr>Covid</vt:lpstr>
      <vt:lpstr>What I am interested in</vt:lpstr>
      <vt:lpstr>What I am thinking of for this class</vt:lpstr>
      <vt:lpstr>Topics</vt:lpstr>
      <vt:lpstr>Health data reporting preview</vt:lpstr>
      <vt:lpstr>Aggregate counting of disease incidence</vt:lpstr>
      <vt:lpstr>Reporting and Covid: Questions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CSE599S </dc:title>
  <dc:creator>Richard Anderson</dc:creator>
  <cp:lastModifiedBy>Richard Anderson</cp:lastModifiedBy>
  <cp:revision>7</cp:revision>
  <dcterms:created xsi:type="dcterms:W3CDTF">2021-09-29T20:35:00Z</dcterms:created>
  <dcterms:modified xsi:type="dcterms:W3CDTF">2021-09-29T21:48:06Z</dcterms:modified>
</cp:coreProperties>
</file>