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7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692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715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1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25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26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5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0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1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1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335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EDD3E-5213-5D4E-B126-4B941129194A}" type="datetimeFigureOut">
              <a:rPr lang="en-US" smtClean="0"/>
              <a:t>4/12/14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4E301-B8F0-624B-9967-4FE4496DB8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function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141461" y="2402198"/>
            <a:ext cx="0" cy="23331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871413" y="3561880"/>
            <a:ext cx="3230339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Freeform 25"/>
          <p:cNvSpPr/>
          <p:nvPr/>
        </p:nvSpPr>
        <p:spPr>
          <a:xfrm>
            <a:off x="3354583" y="2350034"/>
            <a:ext cx="1680320" cy="1184615"/>
          </a:xfrm>
          <a:custGeom>
            <a:avLst/>
            <a:gdLst>
              <a:gd name="connsiteX0" fmla="*/ 0 w 1680320"/>
              <a:gd name="connsiteY0" fmla="*/ 204027 h 1184615"/>
              <a:gd name="connsiteX1" fmla="*/ 800683 w 1680320"/>
              <a:gd name="connsiteY1" fmla="*/ 1184235 h 1184615"/>
              <a:gd name="connsiteX2" fmla="*/ 1615170 w 1680320"/>
              <a:gd name="connsiteY2" fmla="*/ 107387 h 1184615"/>
              <a:gd name="connsiteX3" fmla="*/ 1628975 w 1680320"/>
              <a:gd name="connsiteY3" fmla="*/ 38359 h 1184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80320" h="1184615">
                <a:moveTo>
                  <a:pt x="0" y="204027"/>
                </a:moveTo>
                <a:cubicBezTo>
                  <a:pt x="265744" y="702184"/>
                  <a:pt x="531488" y="1200342"/>
                  <a:pt x="800683" y="1184235"/>
                </a:cubicBezTo>
                <a:cubicBezTo>
                  <a:pt x="1069878" y="1168128"/>
                  <a:pt x="1477121" y="298366"/>
                  <a:pt x="1615170" y="107387"/>
                </a:cubicBezTo>
                <a:cubicBezTo>
                  <a:pt x="1753219" y="-83592"/>
                  <a:pt x="1628975" y="38359"/>
                  <a:pt x="1628975" y="38359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3768730" y="2350034"/>
            <a:ext cx="1421901" cy="183310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190631" y="2350034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f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90631" y="2165368"/>
            <a:ext cx="299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^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38436" y="21653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f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63598" y="3109714"/>
            <a:ext cx="34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190631" y="2925048"/>
            <a:ext cx="14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Lower bound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034903" y="2802565"/>
            <a:ext cx="335191" cy="12248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01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468" y="215062"/>
            <a:ext cx="8229600" cy="1143000"/>
          </a:xfrm>
        </p:spPr>
        <p:txBody>
          <a:bodyPr/>
          <a:lstStyle/>
          <a:p>
            <a:r>
              <a:rPr lang="en-US" dirty="0" smtClean="0"/>
              <a:t>Convex set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1459002" y="1870471"/>
            <a:ext cx="1844725" cy="3183293"/>
          </a:xfrm>
          <a:custGeom>
            <a:avLst/>
            <a:gdLst>
              <a:gd name="connsiteX0" fmla="*/ 4314 w 1844725"/>
              <a:gd name="connsiteY0" fmla="*/ 669785 h 3183293"/>
              <a:gd name="connsiteX1" fmla="*/ 528899 w 1844725"/>
              <a:gd name="connsiteY1" fmla="*/ 1553352 h 3183293"/>
              <a:gd name="connsiteX2" fmla="*/ 45729 w 1844725"/>
              <a:gd name="connsiteY2" fmla="*/ 2492142 h 3183293"/>
              <a:gd name="connsiteX3" fmla="*/ 984460 w 1844725"/>
              <a:gd name="connsiteY3" fmla="*/ 3182429 h 3183293"/>
              <a:gd name="connsiteX4" fmla="*/ 1840362 w 1844725"/>
              <a:gd name="connsiteY4" fmla="*/ 2354085 h 3183293"/>
              <a:gd name="connsiteX5" fmla="*/ 1274362 w 1844725"/>
              <a:gd name="connsiteY5" fmla="*/ 283224 h 3183293"/>
              <a:gd name="connsiteX6" fmla="*/ 335631 w 1844725"/>
              <a:gd name="connsiteY6" fmla="*/ 62332 h 3183293"/>
              <a:gd name="connsiteX7" fmla="*/ 4314 w 1844725"/>
              <a:gd name="connsiteY7" fmla="*/ 669785 h 31832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4725" h="3183293">
                <a:moveTo>
                  <a:pt x="4314" y="669785"/>
                </a:moveTo>
                <a:cubicBezTo>
                  <a:pt x="36525" y="918288"/>
                  <a:pt x="521997" y="1249626"/>
                  <a:pt x="528899" y="1553352"/>
                </a:cubicBezTo>
                <a:cubicBezTo>
                  <a:pt x="535801" y="1857078"/>
                  <a:pt x="-30198" y="2220629"/>
                  <a:pt x="45729" y="2492142"/>
                </a:cubicBezTo>
                <a:cubicBezTo>
                  <a:pt x="121656" y="2763655"/>
                  <a:pt x="685355" y="3205439"/>
                  <a:pt x="984460" y="3182429"/>
                </a:cubicBezTo>
                <a:cubicBezTo>
                  <a:pt x="1283566" y="3159420"/>
                  <a:pt x="1792045" y="2837286"/>
                  <a:pt x="1840362" y="2354085"/>
                </a:cubicBezTo>
                <a:cubicBezTo>
                  <a:pt x="1888679" y="1870884"/>
                  <a:pt x="1525150" y="665183"/>
                  <a:pt x="1274362" y="283224"/>
                </a:cubicBezTo>
                <a:cubicBezTo>
                  <a:pt x="1023574" y="-98735"/>
                  <a:pt x="547306" y="-6697"/>
                  <a:pt x="335631" y="62332"/>
                </a:cubicBezTo>
                <a:cubicBezTo>
                  <a:pt x="123956" y="131361"/>
                  <a:pt x="-27897" y="421282"/>
                  <a:pt x="4314" y="669785"/>
                </a:cubicBez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82029" y="2490224"/>
            <a:ext cx="34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42780" y="4119302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cxnSp>
        <p:nvCxnSpPr>
          <p:cNvPr id="8" name="Straight Connector 7"/>
          <p:cNvCxnSpPr>
            <a:stCxn id="6" idx="0"/>
          </p:cNvCxnSpPr>
          <p:nvPr/>
        </p:nvCxnSpPr>
        <p:spPr>
          <a:xfrm flipH="1" flipV="1">
            <a:off x="1767023" y="2859556"/>
            <a:ext cx="20219" cy="12597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767023" y="5158154"/>
            <a:ext cx="1249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convex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4279509" y="1870471"/>
            <a:ext cx="3183293" cy="318329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57859" y="3250077"/>
            <a:ext cx="2889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26720" y="3250077"/>
            <a:ext cx="349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cxnSp>
        <p:nvCxnSpPr>
          <p:cNvPr id="15" name="Straight Connector 14"/>
          <p:cNvCxnSpPr>
            <a:stCxn id="13" idx="3"/>
          </p:cNvCxnSpPr>
          <p:nvPr/>
        </p:nvCxnSpPr>
        <p:spPr>
          <a:xfrm>
            <a:off x="5176395" y="3434743"/>
            <a:ext cx="1381464" cy="4430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76395" y="527828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4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2411337" y="2471226"/>
            <a:ext cx="5480533" cy="26783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57200" y="3051068"/>
            <a:ext cx="1213189" cy="12131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World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35550" y="3051068"/>
            <a:ext cx="1695813" cy="12131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Transformation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648377" y="3051068"/>
            <a:ext cx="1213189" cy="12131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OLO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70389" y="3258154"/>
            <a:ext cx="10651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431363" y="3258154"/>
            <a:ext cx="121701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1670389" y="4031812"/>
            <a:ext cx="106516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431364" y="4031812"/>
            <a:ext cx="121701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99445" y="2769762"/>
            <a:ext cx="326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ft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99445" y="3321991"/>
            <a:ext cx="411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iid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555607" y="2866402"/>
            <a:ext cx="755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fhat_t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555607" y="3258154"/>
            <a:ext cx="10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</a:t>
            </a:r>
            <a:r>
              <a:rPr lang="en-US" dirty="0" err="1" smtClean="0"/>
              <a:t>iid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arbitrary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798045" y="4486865"/>
            <a:ext cx="129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Regret f hat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940984" y="430219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Regret f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91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</TotalTime>
  <Words>32</Words>
  <Application>Microsoft Macintosh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Convex function</vt:lpstr>
      <vt:lpstr>Convex set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Marco Túlio Ribeiro</dc:creator>
  <cp:lastModifiedBy>Marco Túlio Ribeiro</cp:lastModifiedBy>
  <cp:revision>8</cp:revision>
  <dcterms:created xsi:type="dcterms:W3CDTF">2014-03-13T18:14:15Z</dcterms:created>
  <dcterms:modified xsi:type="dcterms:W3CDTF">2014-04-14T17:16:58Z</dcterms:modified>
</cp:coreProperties>
</file>