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F44C-C5B4-4F4B-B7E9-337E2466069E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11B-FB63-402E-94D3-1F733E70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2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F44C-C5B4-4F4B-B7E9-337E2466069E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11B-FB63-402E-94D3-1F733E70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5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F44C-C5B4-4F4B-B7E9-337E2466069E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11B-FB63-402E-94D3-1F733E70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1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F44C-C5B4-4F4B-B7E9-337E2466069E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11B-FB63-402E-94D3-1F733E70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1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F44C-C5B4-4F4B-B7E9-337E2466069E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11B-FB63-402E-94D3-1F733E70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0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F44C-C5B4-4F4B-B7E9-337E2466069E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11B-FB63-402E-94D3-1F733E70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8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F44C-C5B4-4F4B-B7E9-337E2466069E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11B-FB63-402E-94D3-1F733E70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1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F44C-C5B4-4F4B-B7E9-337E2466069E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11B-FB63-402E-94D3-1F733E70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6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F44C-C5B4-4F4B-B7E9-337E2466069E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11B-FB63-402E-94D3-1F733E70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4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F44C-C5B4-4F4B-B7E9-337E2466069E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11B-FB63-402E-94D3-1F733E70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1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F44C-C5B4-4F4B-B7E9-337E2466069E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211B-FB63-402E-94D3-1F733E70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4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FF44C-C5B4-4F4B-B7E9-337E2466069E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211B-FB63-402E-94D3-1F733E70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3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LaPlace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Ryan Keedy</a:t>
            </a:r>
          </a:p>
          <a:p>
            <a:r>
              <a:rPr lang="en-US" dirty="0" smtClean="0"/>
              <a:t>5/4/2012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7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Average surrounding nodes</a:t>
            </a:r>
          </a:p>
          <a:p>
            <a:pPr lvl="1"/>
            <a:r>
              <a:rPr lang="en-US" dirty="0" smtClean="0"/>
              <a:t>If using 4 nodes, measure distance, and only average adjacent node values one unit away</a:t>
            </a:r>
          </a:p>
          <a:p>
            <a:pPr lvl="1"/>
            <a:r>
              <a:rPr lang="en-US" dirty="0" smtClean="0"/>
              <a:t>Average in 1.0 for each node short of expected</a:t>
            </a:r>
          </a:p>
          <a:p>
            <a:pPr lvl="1"/>
            <a:r>
              <a:rPr lang="en-US" dirty="0" smtClean="0"/>
              <a:t>Store values in “state” variable</a:t>
            </a:r>
          </a:p>
          <a:p>
            <a:pPr lvl="1"/>
            <a:r>
              <a:rPr lang="en-US" dirty="0" smtClean="0"/>
              <a:t>Color code the map according to values</a:t>
            </a:r>
          </a:p>
          <a:p>
            <a:r>
              <a:rPr lang="en-US" dirty="0" smtClean="0"/>
              <a:t>Continue until the start node has been assigned a new value (non-initialized)</a:t>
            </a:r>
          </a:p>
          <a:p>
            <a:r>
              <a:rPr lang="en-US" dirty="0" smtClean="0"/>
              <a:t>Create the path without complicated math</a:t>
            </a:r>
          </a:p>
          <a:p>
            <a:pPr lvl="1"/>
            <a:r>
              <a:rPr lang="en-US" dirty="0" smtClean="0"/>
              <a:t>Simply work from the start, progressing along neighbors with the smallest calculated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8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to be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to initialize nodes</a:t>
            </a:r>
          </a:p>
          <a:p>
            <a:pPr lvl="1"/>
            <a:r>
              <a:rPr lang="en-US" dirty="0" smtClean="0"/>
              <a:t>Any value below 1.0 will promote local minima</a:t>
            </a:r>
          </a:p>
          <a:p>
            <a:pPr lvl="1"/>
            <a:r>
              <a:rPr lang="en-US" dirty="0" smtClean="0"/>
              <a:t>“Convergence” takes longer</a:t>
            </a:r>
          </a:p>
          <a:p>
            <a:r>
              <a:rPr lang="en-US" dirty="0" smtClean="0"/>
              <a:t>4 vs. 8 nodes</a:t>
            </a:r>
          </a:p>
          <a:p>
            <a:pPr lvl="1"/>
            <a:r>
              <a:rPr lang="en-US" dirty="0" smtClean="0"/>
              <a:t>8 nodes can propagate calculations faster along diagonals</a:t>
            </a:r>
          </a:p>
          <a:p>
            <a:r>
              <a:rPr lang="en-US" dirty="0" smtClean="0"/>
              <a:t>By picking an arbitrary cutoff value, there are two possible bad outcomes</a:t>
            </a:r>
          </a:p>
          <a:p>
            <a:pPr lvl="1"/>
            <a:r>
              <a:rPr lang="en-US" dirty="0" smtClean="0"/>
              <a:t>Everything was initialized at 1.0, and the averaging process hasn’t propagated to the start node</a:t>
            </a:r>
          </a:p>
          <a:p>
            <a:pPr lvl="1"/>
            <a:r>
              <a:rPr lang="en-US" dirty="0" smtClean="0"/>
              <a:t>Other initialization value may result in local minima</a:t>
            </a:r>
          </a:p>
          <a:p>
            <a:r>
              <a:rPr lang="en-US" dirty="0" smtClean="0"/>
              <a:t>One problem with stopping when the start node is reached is that path may not be as smooth or “optimized”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17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LaPlace Implementation</vt:lpstr>
      <vt:lpstr>Algorithm</vt:lpstr>
      <vt:lpstr>Decisions to be Made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LaPlace Implementation</dc:title>
  <dc:creator>Ryan</dc:creator>
  <cp:lastModifiedBy>Ryan</cp:lastModifiedBy>
  <cp:revision>4</cp:revision>
  <dcterms:created xsi:type="dcterms:W3CDTF">2012-05-04T06:02:12Z</dcterms:created>
  <dcterms:modified xsi:type="dcterms:W3CDTF">2012-05-04T06:33:04Z</dcterms:modified>
</cp:coreProperties>
</file>