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38" autoAdjust="0"/>
  </p:normalViewPr>
  <p:slideViewPr>
    <p:cSldViewPr snapToGrid="0" snapToObjects="1">
      <p:cViewPr varScale="1">
        <p:scale>
          <a:sx n="116" d="100"/>
          <a:sy n="116" d="100"/>
        </p:scale>
        <p:origin x="-12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8918-B392-E140-9EEB-153EE8973100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BB0A-F342-6043-A424-7F000AA67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3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8918-B392-E140-9EEB-153EE8973100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BB0A-F342-6043-A424-7F000AA67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0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8918-B392-E140-9EEB-153EE8973100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BB0A-F342-6043-A424-7F000AA67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1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8918-B392-E140-9EEB-153EE8973100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BB0A-F342-6043-A424-7F000AA67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1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8918-B392-E140-9EEB-153EE8973100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BB0A-F342-6043-A424-7F000AA67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8918-B392-E140-9EEB-153EE8973100}" type="datetimeFigureOut">
              <a:rPr lang="en-US" smtClean="0"/>
              <a:t>4/10/12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BB0A-F342-6043-A424-7F000AA67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7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8918-B392-E140-9EEB-153EE8973100}" type="datetimeFigureOut">
              <a:rPr lang="en-US" smtClean="0"/>
              <a:t>4/10/12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BB0A-F342-6043-A424-7F000AA67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8918-B392-E140-9EEB-153EE8973100}" type="datetimeFigureOut">
              <a:rPr lang="en-US" smtClean="0"/>
              <a:t>4/10/12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BB0A-F342-6043-A424-7F000AA67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0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8918-B392-E140-9EEB-153EE8973100}" type="datetimeFigureOut">
              <a:rPr lang="en-US" smtClean="0"/>
              <a:t>4/10/12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BB0A-F342-6043-A424-7F000AA67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7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8918-B392-E140-9EEB-153EE8973100}" type="datetimeFigureOut">
              <a:rPr lang="en-US" smtClean="0"/>
              <a:t>4/10/12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BB0A-F342-6043-A424-7F000AA67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3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8918-B392-E140-9EEB-153EE8973100}" type="datetimeFigureOut">
              <a:rPr lang="en-US" smtClean="0"/>
              <a:t>4/10/12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BB0A-F342-6043-A424-7F000AA67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4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8918-B392-E140-9EEB-153EE8973100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BB0A-F342-6043-A424-7F000AA67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4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Dave </a:t>
            </a:r>
            <a:r>
              <a:rPr lang="en-US" dirty="0" err="1" smtClean="0"/>
              <a:t>Lattanzi’s</a:t>
            </a:r>
            <a:r>
              <a:rPr lang="en-US" dirty="0" smtClean="0"/>
              <a:t> Algorithms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97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Initialization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 a list of unvisited and visited nodes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 a dictionary of distances (key = node ID)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 a dictionary of “last in path” node IDs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“</a:t>
            </a:r>
            <a:r>
              <a:rPr lang="en-US" dirty="0" err="1" smtClean="0"/>
              <a:t>inf</a:t>
            </a:r>
            <a:r>
              <a:rPr lang="en-US" dirty="0" smtClean="0"/>
              <a:t>” to all distances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start distance to zero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47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Main Algorithm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a </a:t>
            </a:r>
            <a:r>
              <a:rPr lang="en-US" dirty="0" err="1" smtClean="0"/>
              <a:t>subdictionary</a:t>
            </a:r>
            <a:r>
              <a:rPr lang="en-US" dirty="0" smtClean="0"/>
              <a:t> of unvisited distances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minimum distance in </a:t>
            </a:r>
            <a:r>
              <a:rPr lang="en-US" dirty="0" err="1" smtClean="0"/>
              <a:t>subdictionary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Remove from unvisited and add to visited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 neighbor distances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Update as needed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Add current node as “last in path” for neighbor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end node, build path back from “last in path” dictionary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463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A-Star Differences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both distances in dictionary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sum of distances to set minimum node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56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Slowwwww</a:t>
            </a:r>
            <a:r>
              <a:rPr lang="en-US" dirty="0" smtClean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Star is 5x faster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Josh’s A Star is 75x faster than mine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storing actual node instances helps a lot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Building </a:t>
            </a:r>
            <a:r>
              <a:rPr lang="en-US" dirty="0" err="1" smtClean="0"/>
              <a:t>subdictionaries</a:t>
            </a:r>
            <a:r>
              <a:rPr lang="en-US" dirty="0" smtClean="0"/>
              <a:t> is not optimal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Stack approach avoids this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33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149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Dave Lattanzi’s Algorithms</vt:lpstr>
      <vt:lpstr>Dijkstra Initialization</vt:lpstr>
      <vt:lpstr>Dijkstra Main Algorithm</vt:lpstr>
      <vt:lpstr>A-Star Differences</vt:lpstr>
      <vt:lpstr>Performance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Lattanzi</dc:creator>
  <cp:lastModifiedBy>Dave Lattanzi</cp:lastModifiedBy>
  <cp:revision>16</cp:revision>
  <dcterms:created xsi:type="dcterms:W3CDTF">2012-04-10T18:30:58Z</dcterms:created>
  <dcterms:modified xsi:type="dcterms:W3CDTF">2012-04-10T21:18:29Z</dcterms:modified>
</cp:coreProperties>
</file>