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C516A5E-5B24-164A-80C9-3758EC322E70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1B0506-F61F-DD40-87D3-81B4EA90D5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Rapidly Exploring Random Trees for Path Planning: RRT-Connect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Dave Lattanzi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9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846844" cy="4208930"/>
          </a:xfrm>
        </p:spPr>
        <p:txBody>
          <a:bodyPr/>
          <a:lstStyle/>
          <a:p>
            <a:r>
              <a:rPr lang="en-US" sz="2800" dirty="0" smtClean="0"/>
              <a:t>“Complete” algorithms (</a:t>
            </a:r>
            <a:r>
              <a:rPr lang="en-US" sz="2800" dirty="0" err="1" smtClean="0"/>
              <a:t>Dijkstra</a:t>
            </a:r>
            <a:r>
              <a:rPr lang="en-US" sz="2800" dirty="0" smtClean="0"/>
              <a:t>) are slow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especially in higher dimensional configuration space</a:t>
            </a:r>
          </a:p>
          <a:p>
            <a:r>
              <a:rPr lang="en-US" sz="2800" dirty="0" err="1" smtClean="0"/>
              <a:t>Kuffner</a:t>
            </a:r>
            <a:r>
              <a:rPr lang="en-US" sz="2800" dirty="0" smtClean="0"/>
              <a:t> and </a:t>
            </a:r>
            <a:r>
              <a:rPr lang="en-US" sz="2800" dirty="0" err="1" smtClean="0"/>
              <a:t>LaValle</a:t>
            </a:r>
            <a:r>
              <a:rPr lang="en-US" sz="2800" dirty="0" smtClean="0"/>
              <a:t> proposed using randomized methods</a:t>
            </a:r>
          </a:p>
          <a:p>
            <a:r>
              <a:rPr lang="en-US" sz="2800" dirty="0" smtClean="0"/>
              <a:t>Published in IEEE, 2000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5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randomly exploring trees</a:t>
            </a:r>
          </a:p>
          <a:p>
            <a:r>
              <a:rPr lang="en-US" sz="2800" dirty="0" smtClean="0"/>
              <a:t>Build trees from both start and finish nodes</a:t>
            </a:r>
          </a:p>
          <a:p>
            <a:r>
              <a:rPr lang="en-US" sz="2800" dirty="0" smtClean="0"/>
              <a:t> Path is found when the two trees connect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133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Random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Tree building = graph building</a:t>
            </a:r>
          </a:p>
          <a:p>
            <a:r>
              <a:rPr lang="en-US" sz="2800" dirty="0" smtClean="0"/>
              <a:t>Start the tree at a given node</a:t>
            </a:r>
          </a:p>
          <a:p>
            <a:r>
              <a:rPr lang="en-US" sz="2800" dirty="0" smtClean="0"/>
              <a:t>Pick a random node in the graph of the map</a:t>
            </a:r>
          </a:p>
          <a:p>
            <a:r>
              <a:rPr lang="en-US" sz="2800" dirty="0" smtClean="0"/>
              <a:t>Find the nearest node in the tree</a:t>
            </a:r>
          </a:p>
          <a:p>
            <a:r>
              <a:rPr lang="en-US" sz="2800" dirty="0" smtClean="0"/>
              <a:t> Extend from nearest node by steps towards random node as long as possible</a:t>
            </a:r>
          </a:p>
          <a:p>
            <a:r>
              <a:rPr lang="en-US" sz="2800" dirty="0" smtClean="0"/>
              <a:t>Add the new edge and vertex to the tree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449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Tree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Def BuildTree(start_node, </a:t>
            </a:r>
            <a:r>
              <a:rPr lang="en-US" dirty="0" err="1" smtClean="0"/>
              <a:t>Nnodes</a:t>
            </a:r>
            <a:r>
              <a:rPr lang="en-US" dirty="0" smtClean="0"/>
              <a:t>, Δstep):</a:t>
            </a:r>
          </a:p>
          <a:p>
            <a:pPr marL="0" indent="0">
              <a:buNone/>
            </a:pPr>
            <a:r>
              <a:rPr lang="en-US" dirty="0" smtClean="0"/>
              <a:t>	Initialize(Tree, start_node)</a:t>
            </a:r>
          </a:p>
          <a:p>
            <a:pPr marL="0" indent="0">
              <a:buNone/>
            </a:pPr>
            <a:r>
              <a:rPr lang="en-US" dirty="0" smtClean="0"/>
              <a:t>	For </a:t>
            </a:r>
            <a:r>
              <a:rPr lang="en-US" dirty="0" err="1" smtClean="0"/>
              <a:t>i</a:t>
            </a:r>
            <a:r>
              <a:rPr lang="en-US" dirty="0" smtClean="0"/>
              <a:t> = 1 to </a:t>
            </a:r>
            <a:r>
              <a:rPr lang="en-US" dirty="0" err="1" smtClean="0"/>
              <a:t>Nnodes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Get(random_node)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nearest_node = Nearest(random_node, tree)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new_node = Extend(nearest_node, Δstep)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Tree.add</a:t>
            </a:r>
            <a:r>
              <a:rPr lang="en-US" dirty="0" smtClean="0"/>
              <a:t>(new_node)</a:t>
            </a:r>
          </a:p>
          <a:p>
            <a:pPr marL="0" indent="0">
              <a:buNone/>
            </a:pPr>
            <a:r>
              <a:rPr lang="en-US" dirty="0" smtClean="0"/>
              <a:t>	Return Tree	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2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RRT-Connect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Build a tree from start and end nodes</a:t>
            </a:r>
          </a:p>
          <a:p>
            <a:r>
              <a:rPr lang="en-US" sz="2800" dirty="0" smtClean="0"/>
              <a:t>Path is found when two trees meet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1471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RRT Connect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33" y="1828800"/>
            <a:ext cx="8296308" cy="420893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 smtClean="0"/>
              <a:t>Def RRT(start_node, </a:t>
            </a:r>
            <a:r>
              <a:rPr lang="en-US" dirty="0" err="1" smtClean="0"/>
              <a:t>end_node</a:t>
            </a:r>
            <a:r>
              <a:rPr lang="en-US" dirty="0"/>
              <a:t>,</a:t>
            </a:r>
            <a:r>
              <a:rPr lang="en-US" dirty="0" smtClean="0"/>
              <a:t> K (total nodes in map), Δstep):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 smtClean="0"/>
              <a:t>	Initialize(</a:t>
            </a:r>
            <a:r>
              <a:rPr lang="en-US" dirty="0" err="1" smtClean="0"/>
              <a:t>startTree</a:t>
            </a:r>
            <a:r>
              <a:rPr lang="en-US" dirty="0" smtClean="0"/>
              <a:t>, start_node)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Initialize(</a:t>
            </a:r>
            <a:r>
              <a:rPr lang="en-US" dirty="0" err="1" smtClean="0"/>
              <a:t>endTree</a:t>
            </a:r>
            <a:r>
              <a:rPr lang="en-US" dirty="0" smtClean="0"/>
              <a:t>, </a:t>
            </a:r>
            <a:r>
              <a:rPr lang="en-US" dirty="0" err="1" smtClean="0"/>
              <a:t>end_node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 smtClean="0"/>
              <a:t>	for </a:t>
            </a:r>
            <a:r>
              <a:rPr lang="en-US" dirty="0" err="1" smtClean="0"/>
              <a:t>i</a:t>
            </a:r>
            <a:r>
              <a:rPr lang="en-US" dirty="0" smtClean="0"/>
              <a:t> = 1 to K: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ExtendTree</a:t>
            </a:r>
            <a:r>
              <a:rPr lang="en-US" dirty="0" smtClean="0"/>
              <a:t>(</a:t>
            </a:r>
            <a:r>
              <a:rPr lang="en-US" dirty="0" err="1" smtClean="0"/>
              <a:t>startTree</a:t>
            </a:r>
            <a:r>
              <a:rPr lang="en-US" dirty="0" smtClean="0"/>
              <a:t>, Δstep)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ExtendTree</a:t>
            </a:r>
            <a:r>
              <a:rPr lang="en-US" dirty="0" smtClean="0"/>
              <a:t>(</a:t>
            </a:r>
            <a:r>
              <a:rPr lang="en-US" dirty="0" err="1" smtClean="0"/>
              <a:t>endTree</a:t>
            </a:r>
            <a:r>
              <a:rPr lang="en-US" dirty="0" smtClean="0"/>
              <a:t>, Δstep)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 smtClean="0"/>
              <a:t>		if Connect(</a:t>
            </a:r>
            <a:r>
              <a:rPr lang="en-US" dirty="0" err="1" smtClean="0"/>
              <a:t>startTree,endTree</a:t>
            </a:r>
            <a:r>
              <a:rPr lang="en-US" dirty="0" smtClean="0"/>
              <a:t>) = True: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Return Path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 	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2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rrtcAnim_sm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1" b="-5501"/>
          <a:stretch>
            <a:fillRect/>
          </a:stretch>
        </p:blipFill>
        <p:spPr>
          <a:xfrm>
            <a:off x="779463" y="1233820"/>
            <a:ext cx="7583487" cy="4208930"/>
          </a:xfr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79463" y="5258084"/>
            <a:ext cx="318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err="1" smtClean="0">
                <a:solidFill>
                  <a:schemeClr val="bg1"/>
                </a:solidFill>
              </a:rPr>
              <a:t>Kuffner’s</a:t>
            </a:r>
            <a:r>
              <a:rPr lang="en-US" dirty="0" smtClean="0">
                <a:solidFill>
                  <a:schemeClr val="bg1"/>
                </a:solidFill>
              </a:rPr>
              <a:t> website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1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Fast!</a:t>
            </a:r>
          </a:p>
          <a:p>
            <a:r>
              <a:rPr lang="en-US" sz="2800" dirty="0" smtClean="0"/>
              <a:t>Will always find a path if possible</a:t>
            </a:r>
          </a:p>
          <a:p>
            <a:r>
              <a:rPr lang="en-US" sz="2800" dirty="0" smtClean="0"/>
              <a:t>No parameter tuning</a:t>
            </a:r>
          </a:p>
          <a:p>
            <a:pPr marL="0" indent="0">
              <a:buNone/>
            </a:pPr>
            <a:r>
              <a:rPr lang="en-US" sz="2800" u="sng" dirty="0" smtClean="0"/>
              <a:t>But:</a:t>
            </a:r>
          </a:p>
          <a:p>
            <a:r>
              <a:rPr lang="en-US" sz="2800" dirty="0" smtClean="0"/>
              <a:t>Computational time is highly variable</a:t>
            </a:r>
          </a:p>
          <a:p>
            <a:r>
              <a:rPr lang="en-US" sz="2800" dirty="0" smtClean="0"/>
              <a:t>Path is not repeatable or predictable</a:t>
            </a:r>
          </a:p>
          <a:p>
            <a:r>
              <a:rPr lang="en-US" sz="2800" dirty="0" smtClean="0"/>
              <a:t>Lots of hunting for nearest neighbors in big lists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7967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252</TotalTime>
  <Words>212</Words>
  <Application>Microsoft Macintosh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Revolution</vt:lpstr>
      <vt:lpstr>Rapidly Exploring Random Trees for Path Planning: RRT-Connect</vt:lpstr>
      <vt:lpstr>Background</vt:lpstr>
      <vt:lpstr>Basic Concept</vt:lpstr>
      <vt:lpstr>Building a Random Tree</vt:lpstr>
      <vt:lpstr>Random Tree Pseudocode</vt:lpstr>
      <vt:lpstr>RRT-Connect </vt:lpstr>
      <vt:lpstr>RRT Connect Pseudocode</vt:lpstr>
      <vt:lpstr>PowerPoint Presentation</vt:lpstr>
      <vt:lpstr>Advantages and Disadvantages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Lattanzi</dc:creator>
  <cp:lastModifiedBy>Dave Lattanzi</cp:lastModifiedBy>
  <cp:revision>33</cp:revision>
  <dcterms:created xsi:type="dcterms:W3CDTF">2012-04-17T17:11:54Z</dcterms:created>
  <dcterms:modified xsi:type="dcterms:W3CDTF">2012-04-18T15:00:45Z</dcterms:modified>
</cp:coreProperties>
</file>