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1" r:id="rId6"/>
    <p:sldId id="275" r:id="rId7"/>
    <p:sldId id="264" r:id="rId8"/>
    <p:sldId id="260" r:id="rId9"/>
    <p:sldId id="265" r:id="rId10"/>
    <p:sldId id="279" r:id="rId11"/>
    <p:sldId id="268" r:id="rId12"/>
    <p:sldId id="276" r:id="rId13"/>
    <p:sldId id="262" r:id="rId14"/>
    <p:sldId id="267" r:id="rId15"/>
    <p:sldId id="277" r:id="rId16"/>
    <p:sldId id="278" r:id="rId17"/>
    <p:sldId id="273" r:id="rId18"/>
    <p:sldId id="263" r:id="rId19"/>
    <p:sldId id="269" r:id="rId20"/>
    <p:sldId id="274" r:id="rId21"/>
    <p:sldId id="270" r:id="rId22"/>
    <p:sldId id="266" r:id="rId23"/>
    <p:sldId id="27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94660"/>
  </p:normalViewPr>
  <p:slideViewPr>
    <p:cSldViewPr snapToGrid="0">
      <p:cViewPr varScale="1">
        <p:scale>
          <a:sx n="61" d="100"/>
          <a:sy n="61" d="100"/>
        </p:scale>
        <p:origin x="7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EF3B-A037-46D0-B02C-1428F07E9383}" type="datetimeFigureOut">
              <a:rPr lang="en-US" dirty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10/16/2014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10/16/2014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10/16/2014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Assessing the Quality of Actions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By </a:t>
            </a:r>
            <a:r>
              <a:rPr lang="en-US" dirty="0" err="1" smtClean="0"/>
              <a:t>Hamed</a:t>
            </a:r>
            <a:r>
              <a:rPr lang="en-US" dirty="0" smtClean="0"/>
              <a:t> </a:t>
            </a:r>
            <a:r>
              <a:rPr lang="en-US" dirty="0" err="1" smtClean="0"/>
              <a:t>pirsiavash</a:t>
            </a:r>
            <a:r>
              <a:rPr lang="en-US" dirty="0" smtClean="0"/>
              <a:t>, Carl </a:t>
            </a:r>
            <a:r>
              <a:rPr lang="en-US" dirty="0" err="1" smtClean="0"/>
              <a:t>Vondrick</a:t>
            </a:r>
            <a:r>
              <a:rPr lang="en-US" dirty="0" smtClean="0"/>
              <a:t>, and Antonio </a:t>
            </a:r>
            <a:r>
              <a:rPr lang="en-US" dirty="0" err="1" smtClean="0"/>
              <a:t>Torralba</a:t>
            </a:r>
            <a:endParaRPr lang="en-US" dirty="0" smtClean="0"/>
          </a:p>
          <a:p>
            <a:r>
              <a:rPr lang="en-US" dirty="0" smtClean="0"/>
              <a:t>MIT, ECCV 2014</a:t>
            </a:r>
            <a:endParaRPr lang="en-US" dirty="0" smtClean="0"/>
          </a:p>
          <a:p>
            <a:r>
              <a:rPr lang="en-US" sz="1600" dirty="0" smtClean="0"/>
              <a:t>Presentation by Nancy Wang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3638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703" y="142098"/>
            <a:ext cx="4835864" cy="3626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30" y="2578600"/>
            <a:ext cx="4633811" cy="34753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9" y="248998"/>
            <a:ext cx="4693330" cy="3519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0218" y="3768995"/>
            <a:ext cx="2816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Non-Expert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845269" y="1993825"/>
            <a:ext cx="2816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Algorithm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8965324" y="3731504"/>
            <a:ext cx="227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Judges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770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2575344" y="860535"/>
            <a:ext cx="7211803" cy="5299075"/>
            <a:chOff x="1902" y="736"/>
            <a:chExt cx="3876" cy="2848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902" y="736"/>
              <a:ext cx="3876" cy="2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" y="736"/>
              <a:ext cx="3880" cy="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2491262" y="4701042"/>
            <a:ext cx="7157545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Examples of Diving Scores</a:t>
            </a:r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691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eople.csail.mit.edu/hpirsiav/quality_files/teaser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641" y="1102891"/>
            <a:ext cx="6390676" cy="376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13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 proposal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9653" y="2364133"/>
            <a:ext cx="5692403" cy="3830782"/>
          </a:xfrm>
        </p:spPr>
        <p:txBody>
          <a:bodyPr>
            <a:normAutofit/>
          </a:bodyPr>
          <a:lstStyle/>
          <a:p>
            <a:pPr lvl="1"/>
            <a:r>
              <a:rPr lang="en-US" sz="2400" dirty="0" smtClean="0"/>
              <a:t>Gives feedback to performer based on how to move (direction and joint) to maximize </a:t>
            </a:r>
            <a:r>
              <a:rPr lang="en-US" sz="2400" dirty="0" smtClean="0"/>
              <a:t>score</a:t>
            </a:r>
            <a:endParaRPr lang="en-US" sz="2400" dirty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Calculate maximum gradient of the score with respect to location of each joint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472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 proposals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Compared </a:t>
            </a:r>
            <a:r>
              <a:rPr lang="en-US" sz="2800" dirty="0" smtClean="0"/>
              <a:t>with diving coach feedback</a:t>
            </a:r>
          </a:p>
          <a:p>
            <a:pPr lvl="1"/>
            <a:r>
              <a:rPr lang="en-US" sz="2400" dirty="0" smtClean="0"/>
              <a:t>Coach </a:t>
            </a:r>
            <a:r>
              <a:rPr lang="en-US" sz="2400" dirty="0" smtClean="0"/>
              <a:t>feedback translated into three classes: adjust upper body, lower body or maintain same </a:t>
            </a:r>
            <a:r>
              <a:rPr lang="en-US" sz="2400" dirty="0" smtClean="0"/>
              <a:t>pose</a:t>
            </a:r>
          </a:p>
          <a:p>
            <a:pPr marL="201168" lvl="1" indent="0">
              <a:buNone/>
            </a:pPr>
            <a:endParaRPr lang="en-US" sz="2400" dirty="0"/>
          </a:p>
          <a:p>
            <a:pPr marL="201168" lvl="1" indent="0">
              <a:buNone/>
            </a:pPr>
            <a:endParaRPr lang="en-US" sz="2400" dirty="0" smtClean="0"/>
          </a:p>
          <a:p>
            <a:pPr marL="114300" lvl="1" indent="0">
              <a:buNone/>
            </a:pPr>
            <a:r>
              <a:rPr lang="en-US" sz="2800" dirty="0" smtClean="0"/>
              <a:t>Results: 53.19% vs 27% chance </a:t>
            </a:r>
            <a:r>
              <a:rPr lang="en-US" sz="2800" dirty="0" smtClean="0"/>
              <a:t>accuracy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65164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common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Diver feet have most suggestions</a:t>
            </a:r>
            <a:endParaRPr lang="en-US" sz="2800" dirty="0"/>
          </a:p>
        </p:txBody>
      </p:sp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711574" y="2752724"/>
            <a:ext cx="14474467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 bwMode="auto">
          <a:xfrm>
            <a:off x="0" y="2389388"/>
            <a:ext cx="11791293" cy="3346342"/>
            <a:chOff x="-36" y="1060"/>
            <a:chExt cx="7752" cy="2200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-36" y="1060"/>
              <a:ext cx="7752" cy="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" y="1060"/>
              <a:ext cx="7755" cy="2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924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2" y="998483"/>
            <a:ext cx="10738707" cy="416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13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96" y="1633529"/>
            <a:ext cx="10441740" cy="402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71421" y="594724"/>
            <a:ext cx="57656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1" indent="0">
              <a:buNone/>
            </a:pPr>
            <a:r>
              <a:rPr lang="en-US" sz="2800" dirty="0"/>
              <a:t>Drawback: no model for physical laws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554014" y="1117944"/>
            <a:ext cx="2606565" cy="1919546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160579" y="1117944"/>
            <a:ext cx="4330262" cy="1520153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87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Highlights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200" dirty="0" smtClean="0"/>
          </a:p>
          <a:p>
            <a:r>
              <a:rPr lang="en-US" sz="2400" dirty="0" smtClean="0"/>
              <a:t>Measure </a:t>
            </a:r>
            <a:r>
              <a:rPr lang="en-US" sz="2400" dirty="0" smtClean="0"/>
              <a:t>impact in removing segment of video by difference in scores</a:t>
            </a:r>
            <a:endParaRPr lang="en-US" sz="2400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784465" y="3059870"/>
            <a:ext cx="7916583" cy="3100388"/>
            <a:chOff x="1574" y="1676"/>
            <a:chExt cx="3848" cy="1507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74" y="1676"/>
              <a:ext cx="3848" cy="1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4" y="1676"/>
              <a:ext cx="3852" cy="1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1776236" y="5040988"/>
            <a:ext cx="778971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91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Highlighting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Useful </a:t>
            </a:r>
            <a:r>
              <a:rPr lang="en-US" sz="2800" dirty="0" smtClean="0"/>
              <a:t>for video summarization</a:t>
            </a:r>
          </a:p>
          <a:p>
            <a:r>
              <a:rPr lang="en-US" sz="2800" dirty="0" smtClean="0"/>
              <a:t>Finds jumps and twists of figure skater to be most impactful on score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247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013 -Perfect 10- Dives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2680" y="2021270"/>
            <a:ext cx="6888479" cy="3874769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How to automate quality assessment of action performance</a:t>
            </a:r>
            <a:r>
              <a:rPr lang="en-US" dirty="0" smtClean="0">
                <a:solidFill>
                  <a:schemeClr val="tx2"/>
                </a:solidFill>
              </a:rPr>
              <a:t>?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2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06"/>
          <p:cNvGrpSpPr>
            <a:grpSpLocks/>
          </p:cNvGrpSpPr>
          <p:nvPr/>
        </p:nvGrpSpPr>
        <p:grpSpPr bwMode="auto">
          <a:xfrm>
            <a:off x="1477963" y="11222038"/>
            <a:ext cx="8599488" cy="1524000"/>
            <a:chOff x="907" y="7093"/>
            <a:chExt cx="5417" cy="960"/>
          </a:xfrm>
        </p:grpSpPr>
        <p:sp>
          <p:nvSpPr>
            <p:cNvPr id="455" name="Freeform 206"/>
            <p:cNvSpPr>
              <a:spLocks/>
            </p:cNvSpPr>
            <p:nvPr/>
          </p:nvSpPr>
          <p:spPr bwMode="auto">
            <a:xfrm>
              <a:off x="3967" y="7131"/>
              <a:ext cx="60" cy="72"/>
            </a:xfrm>
            <a:custGeom>
              <a:avLst/>
              <a:gdLst>
                <a:gd name="T0" fmla="*/ 11 w 51"/>
                <a:gd name="T1" fmla="*/ 31 h 61"/>
                <a:gd name="T2" fmla="*/ 11 w 51"/>
                <a:gd name="T3" fmla="*/ 31 h 61"/>
                <a:gd name="T4" fmla="*/ 29 w 51"/>
                <a:gd name="T5" fmla="*/ 4 h 61"/>
                <a:gd name="T6" fmla="*/ 43 w 51"/>
                <a:gd name="T7" fmla="*/ 9 h 61"/>
                <a:gd name="T8" fmla="*/ 37 w 51"/>
                <a:gd name="T9" fmla="*/ 15 h 61"/>
                <a:gd name="T10" fmla="*/ 43 w 51"/>
                <a:gd name="T11" fmla="*/ 21 h 61"/>
                <a:gd name="T12" fmla="*/ 49 w 51"/>
                <a:gd name="T13" fmla="*/ 14 h 61"/>
                <a:gd name="T14" fmla="*/ 29 w 51"/>
                <a:gd name="T15" fmla="*/ 0 h 61"/>
                <a:gd name="T16" fmla="*/ 0 w 51"/>
                <a:gd name="T17" fmla="*/ 31 h 61"/>
                <a:gd name="T18" fmla="*/ 29 w 51"/>
                <a:gd name="T19" fmla="*/ 61 h 61"/>
                <a:gd name="T20" fmla="*/ 51 w 51"/>
                <a:gd name="T21" fmla="*/ 44 h 61"/>
                <a:gd name="T22" fmla="*/ 49 w 51"/>
                <a:gd name="T23" fmla="*/ 42 h 61"/>
                <a:gd name="T24" fmla="*/ 47 w 51"/>
                <a:gd name="T25" fmla="*/ 44 h 61"/>
                <a:gd name="T26" fmla="*/ 30 w 51"/>
                <a:gd name="T27" fmla="*/ 58 h 61"/>
                <a:gd name="T28" fmla="*/ 11 w 51"/>
                <a:gd name="T2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61">
                  <a:moveTo>
                    <a:pt x="11" y="31"/>
                  </a:moveTo>
                  <a:lnTo>
                    <a:pt x="11" y="31"/>
                  </a:lnTo>
                  <a:cubicBezTo>
                    <a:pt x="11" y="9"/>
                    <a:pt x="22" y="4"/>
                    <a:pt x="29" y="4"/>
                  </a:cubicBezTo>
                  <a:cubicBezTo>
                    <a:pt x="30" y="4"/>
                    <a:pt x="39" y="4"/>
                    <a:pt x="43" y="9"/>
                  </a:cubicBezTo>
                  <a:cubicBezTo>
                    <a:pt x="38" y="9"/>
                    <a:pt x="37" y="13"/>
                    <a:pt x="37" y="15"/>
                  </a:cubicBezTo>
                  <a:cubicBezTo>
                    <a:pt x="37" y="18"/>
                    <a:pt x="39" y="21"/>
                    <a:pt x="43" y="21"/>
                  </a:cubicBezTo>
                  <a:cubicBezTo>
                    <a:pt x="47" y="21"/>
                    <a:pt x="49" y="18"/>
                    <a:pt x="49" y="14"/>
                  </a:cubicBezTo>
                  <a:cubicBezTo>
                    <a:pt x="49" y="5"/>
                    <a:pt x="39" y="0"/>
                    <a:pt x="29" y="0"/>
                  </a:cubicBezTo>
                  <a:cubicBezTo>
                    <a:pt x="13" y="0"/>
                    <a:pt x="0" y="15"/>
                    <a:pt x="0" y="31"/>
                  </a:cubicBezTo>
                  <a:cubicBezTo>
                    <a:pt x="0" y="48"/>
                    <a:pt x="13" y="61"/>
                    <a:pt x="29" y="61"/>
                  </a:cubicBezTo>
                  <a:cubicBezTo>
                    <a:pt x="46" y="61"/>
                    <a:pt x="51" y="45"/>
                    <a:pt x="51" y="44"/>
                  </a:cubicBezTo>
                  <a:cubicBezTo>
                    <a:pt x="51" y="42"/>
                    <a:pt x="49" y="42"/>
                    <a:pt x="49" y="42"/>
                  </a:cubicBezTo>
                  <a:cubicBezTo>
                    <a:pt x="48" y="42"/>
                    <a:pt x="48" y="43"/>
                    <a:pt x="47" y="44"/>
                  </a:cubicBezTo>
                  <a:cubicBezTo>
                    <a:pt x="43" y="56"/>
                    <a:pt x="35" y="58"/>
                    <a:pt x="30" y="58"/>
                  </a:cubicBezTo>
                  <a:cubicBezTo>
                    <a:pt x="23" y="58"/>
                    <a:pt x="11" y="52"/>
                    <a:pt x="11" y="3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" name="Freeform 207"/>
            <p:cNvSpPr>
              <a:spLocks noEditPoints="1"/>
            </p:cNvSpPr>
            <p:nvPr/>
          </p:nvSpPr>
          <p:spPr bwMode="auto">
            <a:xfrm>
              <a:off x="4037" y="7131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7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49 w 51"/>
                <a:gd name="T27" fmla="*/ 42 h 61"/>
                <a:gd name="T28" fmla="*/ 47 w 51"/>
                <a:gd name="T29" fmla="*/ 44 h 61"/>
                <a:gd name="T30" fmla="*/ 29 w 51"/>
                <a:gd name="T31" fmla="*/ 58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7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7" y="29"/>
                  </a:lnTo>
                  <a:cubicBezTo>
                    <a:pt x="50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7" y="44"/>
                  </a:cubicBezTo>
                  <a:cubicBezTo>
                    <a:pt x="43" y="58"/>
                    <a:pt x="31" y="58"/>
                    <a:pt x="29" y="58"/>
                  </a:cubicBezTo>
                  <a:cubicBezTo>
                    <a:pt x="23" y="58"/>
                    <a:pt x="18" y="54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" name="Freeform 208"/>
            <p:cNvSpPr>
              <a:spLocks/>
            </p:cNvSpPr>
            <p:nvPr/>
          </p:nvSpPr>
          <p:spPr bwMode="auto">
            <a:xfrm>
              <a:off x="4161" y="7093"/>
              <a:ext cx="78" cy="108"/>
            </a:xfrm>
            <a:custGeom>
              <a:avLst/>
              <a:gdLst>
                <a:gd name="T0" fmla="*/ 10 w 66"/>
                <a:gd name="T1" fmla="*/ 81 h 91"/>
                <a:gd name="T2" fmla="*/ 10 w 66"/>
                <a:gd name="T3" fmla="*/ 81 h 91"/>
                <a:gd name="T4" fmla="*/ 0 w 66"/>
                <a:gd name="T5" fmla="*/ 87 h 91"/>
                <a:gd name="T6" fmla="*/ 0 w 66"/>
                <a:gd name="T7" fmla="*/ 91 h 91"/>
                <a:gd name="T8" fmla="*/ 15 w 66"/>
                <a:gd name="T9" fmla="*/ 91 h 91"/>
                <a:gd name="T10" fmla="*/ 29 w 66"/>
                <a:gd name="T11" fmla="*/ 91 h 91"/>
                <a:gd name="T12" fmla="*/ 29 w 66"/>
                <a:gd name="T13" fmla="*/ 87 h 91"/>
                <a:gd name="T14" fmla="*/ 19 w 66"/>
                <a:gd name="T15" fmla="*/ 81 h 91"/>
                <a:gd name="T16" fmla="*/ 19 w 66"/>
                <a:gd name="T17" fmla="*/ 57 h 91"/>
                <a:gd name="T18" fmla="*/ 37 w 66"/>
                <a:gd name="T19" fmla="*/ 36 h 91"/>
                <a:gd name="T20" fmla="*/ 47 w 66"/>
                <a:gd name="T21" fmla="*/ 51 h 91"/>
                <a:gd name="T22" fmla="*/ 47 w 66"/>
                <a:gd name="T23" fmla="*/ 81 h 91"/>
                <a:gd name="T24" fmla="*/ 36 w 66"/>
                <a:gd name="T25" fmla="*/ 87 h 91"/>
                <a:gd name="T26" fmla="*/ 36 w 66"/>
                <a:gd name="T27" fmla="*/ 91 h 91"/>
                <a:gd name="T28" fmla="*/ 51 w 66"/>
                <a:gd name="T29" fmla="*/ 91 h 91"/>
                <a:gd name="T30" fmla="*/ 66 w 66"/>
                <a:gd name="T31" fmla="*/ 91 h 91"/>
                <a:gd name="T32" fmla="*/ 66 w 66"/>
                <a:gd name="T33" fmla="*/ 87 h 91"/>
                <a:gd name="T34" fmla="*/ 56 w 66"/>
                <a:gd name="T35" fmla="*/ 83 h 91"/>
                <a:gd name="T36" fmla="*/ 56 w 66"/>
                <a:gd name="T37" fmla="*/ 58 h 91"/>
                <a:gd name="T38" fmla="*/ 52 w 66"/>
                <a:gd name="T39" fmla="*/ 38 h 91"/>
                <a:gd name="T40" fmla="*/ 38 w 66"/>
                <a:gd name="T41" fmla="*/ 33 h 91"/>
                <a:gd name="T42" fmla="*/ 19 w 66"/>
                <a:gd name="T43" fmla="*/ 46 h 91"/>
                <a:gd name="T44" fmla="*/ 19 w 66"/>
                <a:gd name="T45" fmla="*/ 0 h 91"/>
                <a:gd name="T46" fmla="*/ 0 w 66"/>
                <a:gd name="T47" fmla="*/ 1 h 91"/>
                <a:gd name="T48" fmla="*/ 0 w 66"/>
                <a:gd name="T49" fmla="*/ 5 h 91"/>
                <a:gd name="T50" fmla="*/ 10 w 66"/>
                <a:gd name="T51" fmla="*/ 13 h 91"/>
                <a:gd name="T52" fmla="*/ 10 w 66"/>
                <a:gd name="T53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91">
                  <a:moveTo>
                    <a:pt x="10" y="81"/>
                  </a:moveTo>
                  <a:lnTo>
                    <a:pt x="10" y="81"/>
                  </a:lnTo>
                  <a:cubicBezTo>
                    <a:pt x="10" y="87"/>
                    <a:pt x="9" y="87"/>
                    <a:pt x="0" y="87"/>
                  </a:cubicBezTo>
                  <a:lnTo>
                    <a:pt x="0" y="91"/>
                  </a:lnTo>
                  <a:cubicBezTo>
                    <a:pt x="4" y="91"/>
                    <a:pt x="11" y="91"/>
                    <a:pt x="15" y="91"/>
                  </a:cubicBezTo>
                  <a:cubicBezTo>
                    <a:pt x="18" y="91"/>
                    <a:pt x="25" y="91"/>
                    <a:pt x="29" y="91"/>
                  </a:cubicBezTo>
                  <a:lnTo>
                    <a:pt x="29" y="87"/>
                  </a:lnTo>
                  <a:cubicBezTo>
                    <a:pt x="21" y="87"/>
                    <a:pt x="19" y="87"/>
                    <a:pt x="19" y="81"/>
                  </a:cubicBezTo>
                  <a:lnTo>
                    <a:pt x="19" y="57"/>
                  </a:lnTo>
                  <a:cubicBezTo>
                    <a:pt x="19" y="43"/>
                    <a:pt x="28" y="36"/>
                    <a:pt x="37" y="36"/>
                  </a:cubicBezTo>
                  <a:cubicBezTo>
                    <a:pt x="45" y="36"/>
                    <a:pt x="47" y="43"/>
                    <a:pt x="47" y="51"/>
                  </a:cubicBezTo>
                  <a:lnTo>
                    <a:pt x="47" y="81"/>
                  </a:lnTo>
                  <a:cubicBezTo>
                    <a:pt x="47" y="87"/>
                    <a:pt x="45" y="87"/>
                    <a:pt x="36" y="87"/>
                  </a:cubicBezTo>
                  <a:lnTo>
                    <a:pt x="36" y="91"/>
                  </a:lnTo>
                  <a:cubicBezTo>
                    <a:pt x="41" y="91"/>
                    <a:pt x="48" y="91"/>
                    <a:pt x="51" y="91"/>
                  </a:cubicBezTo>
                  <a:cubicBezTo>
                    <a:pt x="55" y="91"/>
                    <a:pt x="62" y="91"/>
                    <a:pt x="66" y="91"/>
                  </a:cubicBezTo>
                  <a:lnTo>
                    <a:pt x="66" y="87"/>
                  </a:lnTo>
                  <a:cubicBezTo>
                    <a:pt x="59" y="87"/>
                    <a:pt x="56" y="87"/>
                    <a:pt x="56" y="83"/>
                  </a:cubicBezTo>
                  <a:lnTo>
                    <a:pt x="56" y="58"/>
                  </a:lnTo>
                  <a:cubicBezTo>
                    <a:pt x="56" y="47"/>
                    <a:pt x="56" y="43"/>
                    <a:pt x="52" y="38"/>
                  </a:cubicBezTo>
                  <a:cubicBezTo>
                    <a:pt x="50" y="36"/>
                    <a:pt x="46" y="33"/>
                    <a:pt x="38" y="33"/>
                  </a:cubicBezTo>
                  <a:cubicBezTo>
                    <a:pt x="27" y="33"/>
                    <a:pt x="21" y="41"/>
                    <a:pt x="19" y="46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" name="Freeform 209"/>
            <p:cNvSpPr>
              <a:spLocks noEditPoints="1"/>
            </p:cNvSpPr>
            <p:nvPr/>
          </p:nvSpPr>
          <p:spPr bwMode="auto">
            <a:xfrm>
              <a:off x="4247" y="7131"/>
              <a:ext cx="69" cy="72"/>
            </a:xfrm>
            <a:custGeom>
              <a:avLst/>
              <a:gdLst>
                <a:gd name="T0" fmla="*/ 58 w 58"/>
                <a:gd name="T1" fmla="*/ 31 h 61"/>
                <a:gd name="T2" fmla="*/ 58 w 58"/>
                <a:gd name="T3" fmla="*/ 31 h 61"/>
                <a:gd name="T4" fmla="*/ 29 w 58"/>
                <a:gd name="T5" fmla="*/ 0 h 61"/>
                <a:gd name="T6" fmla="*/ 0 w 58"/>
                <a:gd name="T7" fmla="*/ 31 h 61"/>
                <a:gd name="T8" fmla="*/ 29 w 58"/>
                <a:gd name="T9" fmla="*/ 61 h 61"/>
                <a:gd name="T10" fmla="*/ 58 w 58"/>
                <a:gd name="T11" fmla="*/ 31 h 61"/>
                <a:gd name="T12" fmla="*/ 29 w 58"/>
                <a:gd name="T13" fmla="*/ 58 h 61"/>
                <a:gd name="T14" fmla="*/ 29 w 58"/>
                <a:gd name="T15" fmla="*/ 58 h 61"/>
                <a:gd name="T16" fmla="*/ 14 w 58"/>
                <a:gd name="T17" fmla="*/ 49 h 61"/>
                <a:gd name="T18" fmla="*/ 11 w 58"/>
                <a:gd name="T19" fmla="*/ 30 h 61"/>
                <a:gd name="T20" fmla="*/ 14 w 58"/>
                <a:gd name="T21" fmla="*/ 12 h 61"/>
                <a:gd name="T22" fmla="*/ 29 w 58"/>
                <a:gd name="T23" fmla="*/ 3 h 61"/>
                <a:gd name="T24" fmla="*/ 44 w 58"/>
                <a:gd name="T25" fmla="*/ 12 h 61"/>
                <a:gd name="T26" fmla="*/ 47 w 58"/>
                <a:gd name="T27" fmla="*/ 30 h 61"/>
                <a:gd name="T28" fmla="*/ 45 w 58"/>
                <a:gd name="T29" fmla="*/ 48 h 61"/>
                <a:gd name="T30" fmla="*/ 29 w 58"/>
                <a:gd name="T31" fmla="*/ 5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1">
                  <a:moveTo>
                    <a:pt x="58" y="31"/>
                  </a:moveTo>
                  <a:lnTo>
                    <a:pt x="58" y="31"/>
                  </a:lnTo>
                  <a:cubicBezTo>
                    <a:pt x="58" y="14"/>
                    <a:pt x="45" y="0"/>
                    <a:pt x="29" y="0"/>
                  </a:cubicBezTo>
                  <a:cubicBezTo>
                    <a:pt x="13" y="0"/>
                    <a:pt x="0" y="15"/>
                    <a:pt x="0" y="31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8" y="48"/>
                    <a:pt x="58" y="31"/>
                  </a:cubicBezTo>
                  <a:close/>
                  <a:moveTo>
                    <a:pt x="29" y="58"/>
                  </a:moveTo>
                  <a:lnTo>
                    <a:pt x="29" y="58"/>
                  </a:lnTo>
                  <a:cubicBezTo>
                    <a:pt x="24" y="58"/>
                    <a:pt x="18" y="55"/>
                    <a:pt x="14" y="49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8" y="6"/>
                    <a:pt x="24" y="3"/>
                    <a:pt x="29" y="3"/>
                  </a:cubicBezTo>
                  <a:cubicBezTo>
                    <a:pt x="35" y="3"/>
                    <a:pt x="41" y="6"/>
                    <a:pt x="44" y="12"/>
                  </a:cubicBezTo>
                  <a:cubicBezTo>
                    <a:pt x="47" y="17"/>
                    <a:pt x="47" y="25"/>
                    <a:pt x="47" y="30"/>
                  </a:cubicBezTo>
                  <a:cubicBezTo>
                    <a:pt x="47" y="35"/>
                    <a:pt x="47" y="42"/>
                    <a:pt x="45" y="48"/>
                  </a:cubicBezTo>
                  <a:cubicBezTo>
                    <a:pt x="42" y="54"/>
                    <a:pt x="36" y="58"/>
                    <a:pt x="29" y="5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" name="Freeform 210"/>
            <p:cNvSpPr>
              <a:spLocks/>
            </p:cNvSpPr>
            <p:nvPr/>
          </p:nvSpPr>
          <p:spPr bwMode="auto">
            <a:xfrm>
              <a:off x="4319" y="7135"/>
              <a:ext cx="107" cy="68"/>
            </a:xfrm>
            <a:custGeom>
              <a:avLst/>
              <a:gdLst>
                <a:gd name="T0" fmla="*/ 80 w 91"/>
                <a:gd name="T1" fmla="*/ 12 h 58"/>
                <a:gd name="T2" fmla="*/ 80 w 91"/>
                <a:gd name="T3" fmla="*/ 12 h 58"/>
                <a:gd name="T4" fmla="*/ 91 w 91"/>
                <a:gd name="T5" fmla="*/ 4 h 58"/>
                <a:gd name="T6" fmla="*/ 91 w 91"/>
                <a:gd name="T7" fmla="*/ 0 h 58"/>
                <a:gd name="T8" fmla="*/ 81 w 91"/>
                <a:gd name="T9" fmla="*/ 0 h 58"/>
                <a:gd name="T10" fmla="*/ 69 w 91"/>
                <a:gd name="T11" fmla="*/ 0 h 58"/>
                <a:gd name="T12" fmla="*/ 69 w 91"/>
                <a:gd name="T13" fmla="*/ 4 h 58"/>
                <a:gd name="T14" fmla="*/ 77 w 91"/>
                <a:gd name="T15" fmla="*/ 10 h 58"/>
                <a:gd name="T16" fmla="*/ 76 w 91"/>
                <a:gd name="T17" fmla="*/ 13 h 58"/>
                <a:gd name="T18" fmla="*/ 64 w 91"/>
                <a:gd name="T19" fmla="*/ 47 h 58"/>
                <a:gd name="T20" fmla="*/ 51 w 91"/>
                <a:gd name="T21" fmla="*/ 10 h 58"/>
                <a:gd name="T22" fmla="*/ 50 w 91"/>
                <a:gd name="T23" fmla="*/ 7 h 58"/>
                <a:gd name="T24" fmla="*/ 58 w 91"/>
                <a:gd name="T25" fmla="*/ 4 h 58"/>
                <a:gd name="T26" fmla="*/ 58 w 91"/>
                <a:gd name="T27" fmla="*/ 0 h 58"/>
                <a:gd name="T28" fmla="*/ 44 w 91"/>
                <a:gd name="T29" fmla="*/ 0 h 58"/>
                <a:gd name="T30" fmla="*/ 32 w 91"/>
                <a:gd name="T31" fmla="*/ 0 h 58"/>
                <a:gd name="T32" fmla="*/ 32 w 91"/>
                <a:gd name="T33" fmla="*/ 4 h 58"/>
                <a:gd name="T34" fmla="*/ 41 w 91"/>
                <a:gd name="T35" fmla="*/ 6 h 58"/>
                <a:gd name="T36" fmla="*/ 44 w 91"/>
                <a:gd name="T37" fmla="*/ 13 h 58"/>
                <a:gd name="T38" fmla="*/ 32 w 91"/>
                <a:gd name="T39" fmla="*/ 45 h 58"/>
                <a:gd name="T40" fmla="*/ 20 w 91"/>
                <a:gd name="T41" fmla="*/ 10 h 58"/>
                <a:gd name="T42" fmla="*/ 19 w 91"/>
                <a:gd name="T43" fmla="*/ 7 h 58"/>
                <a:gd name="T44" fmla="*/ 27 w 91"/>
                <a:gd name="T45" fmla="*/ 4 h 58"/>
                <a:gd name="T46" fmla="*/ 27 w 91"/>
                <a:gd name="T47" fmla="*/ 0 h 58"/>
                <a:gd name="T48" fmla="*/ 13 w 91"/>
                <a:gd name="T49" fmla="*/ 0 h 58"/>
                <a:gd name="T50" fmla="*/ 0 w 91"/>
                <a:gd name="T51" fmla="*/ 0 h 58"/>
                <a:gd name="T52" fmla="*/ 0 w 91"/>
                <a:gd name="T53" fmla="*/ 4 h 58"/>
                <a:gd name="T54" fmla="*/ 10 w 91"/>
                <a:gd name="T55" fmla="*/ 8 h 58"/>
                <a:gd name="T56" fmla="*/ 27 w 91"/>
                <a:gd name="T57" fmla="*/ 55 h 58"/>
                <a:gd name="T58" fmla="*/ 30 w 91"/>
                <a:gd name="T59" fmla="*/ 58 h 58"/>
                <a:gd name="T60" fmla="*/ 32 w 91"/>
                <a:gd name="T61" fmla="*/ 55 h 58"/>
                <a:gd name="T62" fmla="*/ 45 w 91"/>
                <a:gd name="T63" fmla="*/ 18 h 58"/>
                <a:gd name="T64" fmla="*/ 59 w 91"/>
                <a:gd name="T65" fmla="*/ 55 h 58"/>
                <a:gd name="T66" fmla="*/ 62 w 91"/>
                <a:gd name="T67" fmla="*/ 58 h 58"/>
                <a:gd name="T68" fmla="*/ 64 w 91"/>
                <a:gd name="T69" fmla="*/ 55 h 58"/>
                <a:gd name="T70" fmla="*/ 80 w 91"/>
                <a:gd name="T71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1" h="58">
                  <a:moveTo>
                    <a:pt x="80" y="12"/>
                  </a:moveTo>
                  <a:lnTo>
                    <a:pt x="80" y="12"/>
                  </a:lnTo>
                  <a:cubicBezTo>
                    <a:pt x="82" y="6"/>
                    <a:pt x="86" y="4"/>
                    <a:pt x="91" y="4"/>
                  </a:cubicBezTo>
                  <a:lnTo>
                    <a:pt x="91" y="0"/>
                  </a:lnTo>
                  <a:cubicBezTo>
                    <a:pt x="88" y="0"/>
                    <a:pt x="84" y="0"/>
                    <a:pt x="81" y="0"/>
                  </a:cubicBezTo>
                  <a:cubicBezTo>
                    <a:pt x="77" y="0"/>
                    <a:pt x="71" y="0"/>
                    <a:pt x="69" y="0"/>
                  </a:cubicBezTo>
                  <a:lnTo>
                    <a:pt x="69" y="4"/>
                  </a:lnTo>
                  <a:cubicBezTo>
                    <a:pt x="74" y="4"/>
                    <a:pt x="77" y="6"/>
                    <a:pt x="77" y="10"/>
                  </a:cubicBezTo>
                  <a:cubicBezTo>
                    <a:pt x="77" y="11"/>
                    <a:pt x="77" y="11"/>
                    <a:pt x="76" y="13"/>
                  </a:cubicBezTo>
                  <a:lnTo>
                    <a:pt x="64" y="47"/>
                  </a:lnTo>
                  <a:lnTo>
                    <a:pt x="51" y="10"/>
                  </a:lnTo>
                  <a:cubicBezTo>
                    <a:pt x="50" y="8"/>
                    <a:pt x="50" y="8"/>
                    <a:pt x="50" y="7"/>
                  </a:cubicBezTo>
                  <a:cubicBezTo>
                    <a:pt x="50" y="4"/>
                    <a:pt x="55" y="4"/>
                    <a:pt x="58" y="4"/>
                  </a:cubicBezTo>
                  <a:lnTo>
                    <a:pt x="58" y="0"/>
                  </a:lnTo>
                  <a:cubicBezTo>
                    <a:pt x="54" y="0"/>
                    <a:pt x="47" y="0"/>
                    <a:pt x="44" y="0"/>
                  </a:cubicBezTo>
                  <a:cubicBezTo>
                    <a:pt x="40" y="0"/>
                    <a:pt x="36" y="0"/>
                    <a:pt x="32" y="0"/>
                  </a:cubicBezTo>
                  <a:lnTo>
                    <a:pt x="32" y="4"/>
                  </a:lnTo>
                  <a:cubicBezTo>
                    <a:pt x="37" y="4"/>
                    <a:pt x="39" y="4"/>
                    <a:pt x="41" y="6"/>
                  </a:cubicBezTo>
                  <a:cubicBezTo>
                    <a:pt x="41" y="6"/>
                    <a:pt x="43" y="10"/>
                    <a:pt x="44" y="13"/>
                  </a:cubicBezTo>
                  <a:lnTo>
                    <a:pt x="32" y="45"/>
                  </a:lnTo>
                  <a:lnTo>
                    <a:pt x="20" y="10"/>
                  </a:lnTo>
                  <a:cubicBezTo>
                    <a:pt x="19" y="8"/>
                    <a:pt x="19" y="8"/>
                    <a:pt x="19" y="7"/>
                  </a:cubicBezTo>
                  <a:cubicBezTo>
                    <a:pt x="19" y="4"/>
                    <a:pt x="24" y="4"/>
                    <a:pt x="27" y="4"/>
                  </a:cubicBezTo>
                  <a:lnTo>
                    <a:pt x="27" y="0"/>
                  </a:lnTo>
                  <a:cubicBezTo>
                    <a:pt x="23" y="0"/>
                    <a:pt x="16" y="0"/>
                    <a:pt x="13" y="0"/>
                  </a:cubicBezTo>
                  <a:cubicBezTo>
                    <a:pt x="12" y="0"/>
                    <a:pt x="5" y="0"/>
                    <a:pt x="0" y="0"/>
                  </a:cubicBezTo>
                  <a:lnTo>
                    <a:pt x="0" y="4"/>
                  </a:lnTo>
                  <a:cubicBezTo>
                    <a:pt x="7" y="4"/>
                    <a:pt x="9" y="4"/>
                    <a:pt x="10" y="8"/>
                  </a:cubicBezTo>
                  <a:lnTo>
                    <a:pt x="27" y="55"/>
                  </a:lnTo>
                  <a:cubicBezTo>
                    <a:pt x="27" y="57"/>
                    <a:pt x="28" y="58"/>
                    <a:pt x="30" y="58"/>
                  </a:cubicBezTo>
                  <a:cubicBezTo>
                    <a:pt x="31" y="58"/>
                    <a:pt x="32" y="57"/>
                    <a:pt x="32" y="55"/>
                  </a:cubicBezTo>
                  <a:lnTo>
                    <a:pt x="45" y="18"/>
                  </a:lnTo>
                  <a:lnTo>
                    <a:pt x="59" y="55"/>
                  </a:lnTo>
                  <a:cubicBezTo>
                    <a:pt x="59" y="57"/>
                    <a:pt x="60" y="58"/>
                    <a:pt x="62" y="58"/>
                  </a:cubicBezTo>
                  <a:cubicBezTo>
                    <a:pt x="63" y="58"/>
                    <a:pt x="64" y="57"/>
                    <a:pt x="64" y="55"/>
                  </a:cubicBezTo>
                  <a:lnTo>
                    <a:pt x="8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" name="Freeform 211"/>
            <p:cNvSpPr>
              <a:spLocks/>
            </p:cNvSpPr>
            <p:nvPr/>
          </p:nvSpPr>
          <p:spPr bwMode="auto">
            <a:xfrm>
              <a:off x="4443" y="7184"/>
              <a:ext cx="19" cy="47"/>
            </a:xfrm>
            <a:custGeom>
              <a:avLst/>
              <a:gdLst>
                <a:gd name="T0" fmla="*/ 16 w 16"/>
                <a:gd name="T1" fmla="*/ 14 h 40"/>
                <a:gd name="T2" fmla="*/ 16 w 16"/>
                <a:gd name="T3" fmla="*/ 14 h 40"/>
                <a:gd name="T4" fmla="*/ 7 w 16"/>
                <a:gd name="T5" fmla="*/ 0 h 40"/>
                <a:gd name="T6" fmla="*/ 0 w 16"/>
                <a:gd name="T7" fmla="*/ 7 h 40"/>
                <a:gd name="T8" fmla="*/ 7 w 16"/>
                <a:gd name="T9" fmla="*/ 14 h 40"/>
                <a:gd name="T10" fmla="*/ 12 w 16"/>
                <a:gd name="T11" fmla="*/ 13 h 40"/>
                <a:gd name="T12" fmla="*/ 13 w 16"/>
                <a:gd name="T13" fmla="*/ 12 h 40"/>
                <a:gd name="T14" fmla="*/ 13 w 16"/>
                <a:gd name="T15" fmla="*/ 14 h 40"/>
                <a:gd name="T16" fmla="*/ 3 w 16"/>
                <a:gd name="T17" fmla="*/ 37 h 40"/>
                <a:gd name="T18" fmla="*/ 2 w 16"/>
                <a:gd name="T19" fmla="*/ 38 h 40"/>
                <a:gd name="T20" fmla="*/ 4 w 16"/>
                <a:gd name="T21" fmla="*/ 40 h 40"/>
                <a:gd name="T22" fmla="*/ 16 w 16"/>
                <a:gd name="T23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40">
                  <a:moveTo>
                    <a:pt x="16" y="14"/>
                  </a:moveTo>
                  <a:lnTo>
                    <a:pt x="16" y="14"/>
                  </a:lnTo>
                  <a:cubicBezTo>
                    <a:pt x="16" y="6"/>
                    <a:pt x="13" y="0"/>
                    <a:pt x="7" y="0"/>
                  </a:cubicBezTo>
                  <a:cubicBezTo>
                    <a:pt x="3" y="0"/>
                    <a:pt x="0" y="4"/>
                    <a:pt x="0" y="7"/>
                  </a:cubicBezTo>
                  <a:cubicBezTo>
                    <a:pt x="0" y="11"/>
                    <a:pt x="2" y="14"/>
                    <a:pt x="7" y="14"/>
                  </a:cubicBezTo>
                  <a:cubicBezTo>
                    <a:pt x="9" y="14"/>
                    <a:pt x="11" y="14"/>
                    <a:pt x="12" y="13"/>
                  </a:cubicBezTo>
                  <a:lnTo>
                    <a:pt x="13" y="12"/>
                  </a:lnTo>
                  <a:cubicBezTo>
                    <a:pt x="13" y="12"/>
                    <a:pt x="13" y="12"/>
                    <a:pt x="13" y="14"/>
                  </a:cubicBezTo>
                  <a:cubicBezTo>
                    <a:pt x="13" y="23"/>
                    <a:pt x="9" y="31"/>
                    <a:pt x="3" y="37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9"/>
                    <a:pt x="3" y="40"/>
                    <a:pt x="4" y="40"/>
                  </a:cubicBezTo>
                  <a:cubicBezTo>
                    <a:pt x="5" y="40"/>
                    <a:pt x="16" y="30"/>
                    <a:pt x="16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" name="Freeform 212"/>
            <p:cNvSpPr>
              <a:spLocks noEditPoints="1"/>
            </p:cNvSpPr>
            <p:nvPr/>
          </p:nvSpPr>
          <p:spPr bwMode="auto">
            <a:xfrm>
              <a:off x="4535" y="7131"/>
              <a:ext cx="69" cy="72"/>
            </a:xfrm>
            <a:custGeom>
              <a:avLst/>
              <a:gdLst>
                <a:gd name="T0" fmla="*/ 38 w 59"/>
                <a:gd name="T1" fmla="*/ 49 h 61"/>
                <a:gd name="T2" fmla="*/ 38 w 59"/>
                <a:gd name="T3" fmla="*/ 49 h 61"/>
                <a:gd name="T4" fmla="*/ 49 w 59"/>
                <a:gd name="T5" fmla="*/ 60 h 61"/>
                <a:gd name="T6" fmla="*/ 59 w 59"/>
                <a:gd name="T7" fmla="*/ 48 h 61"/>
                <a:gd name="T8" fmla="*/ 59 w 59"/>
                <a:gd name="T9" fmla="*/ 40 h 61"/>
                <a:gd name="T10" fmla="*/ 56 w 59"/>
                <a:gd name="T11" fmla="*/ 40 h 61"/>
                <a:gd name="T12" fmla="*/ 56 w 59"/>
                <a:gd name="T13" fmla="*/ 48 h 61"/>
                <a:gd name="T14" fmla="*/ 51 w 59"/>
                <a:gd name="T15" fmla="*/ 56 h 61"/>
                <a:gd name="T16" fmla="*/ 46 w 59"/>
                <a:gd name="T17" fmla="*/ 50 h 61"/>
                <a:gd name="T18" fmla="*/ 46 w 59"/>
                <a:gd name="T19" fmla="*/ 23 h 61"/>
                <a:gd name="T20" fmla="*/ 42 w 59"/>
                <a:gd name="T21" fmla="*/ 8 h 61"/>
                <a:gd name="T22" fmla="*/ 24 w 59"/>
                <a:gd name="T23" fmla="*/ 0 h 61"/>
                <a:gd name="T24" fmla="*/ 4 w 59"/>
                <a:gd name="T25" fmla="*/ 15 h 61"/>
                <a:gd name="T26" fmla="*/ 10 w 59"/>
                <a:gd name="T27" fmla="*/ 21 h 61"/>
                <a:gd name="T28" fmla="*/ 16 w 59"/>
                <a:gd name="T29" fmla="*/ 15 h 61"/>
                <a:gd name="T30" fmla="*/ 9 w 59"/>
                <a:gd name="T31" fmla="*/ 9 h 61"/>
                <a:gd name="T32" fmla="*/ 23 w 59"/>
                <a:gd name="T33" fmla="*/ 3 h 61"/>
                <a:gd name="T34" fmla="*/ 37 w 59"/>
                <a:gd name="T35" fmla="*/ 20 h 61"/>
                <a:gd name="T36" fmla="*/ 37 w 59"/>
                <a:gd name="T37" fmla="*/ 25 h 61"/>
                <a:gd name="T38" fmla="*/ 13 w 59"/>
                <a:gd name="T39" fmla="*/ 30 h 61"/>
                <a:gd name="T40" fmla="*/ 0 w 59"/>
                <a:gd name="T41" fmla="*/ 47 h 61"/>
                <a:gd name="T42" fmla="*/ 21 w 59"/>
                <a:gd name="T43" fmla="*/ 61 h 61"/>
                <a:gd name="T44" fmla="*/ 38 w 59"/>
                <a:gd name="T45" fmla="*/ 49 h 61"/>
                <a:gd name="T46" fmla="*/ 37 w 59"/>
                <a:gd name="T47" fmla="*/ 28 h 61"/>
                <a:gd name="T48" fmla="*/ 37 w 59"/>
                <a:gd name="T49" fmla="*/ 28 h 61"/>
                <a:gd name="T50" fmla="*/ 37 w 59"/>
                <a:gd name="T51" fmla="*/ 41 h 61"/>
                <a:gd name="T52" fmla="*/ 22 w 59"/>
                <a:gd name="T53" fmla="*/ 58 h 61"/>
                <a:gd name="T54" fmla="*/ 10 w 59"/>
                <a:gd name="T55" fmla="*/ 47 h 61"/>
                <a:gd name="T56" fmla="*/ 37 w 59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1">
                  <a:moveTo>
                    <a:pt x="38" y="49"/>
                  </a:moveTo>
                  <a:lnTo>
                    <a:pt x="38" y="49"/>
                  </a:lnTo>
                  <a:cubicBezTo>
                    <a:pt x="39" y="55"/>
                    <a:pt x="42" y="60"/>
                    <a:pt x="49" y="60"/>
                  </a:cubicBezTo>
                  <a:cubicBezTo>
                    <a:pt x="51" y="60"/>
                    <a:pt x="59" y="58"/>
                    <a:pt x="59" y="48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1" y="56"/>
                  </a:cubicBezTo>
                  <a:cubicBezTo>
                    <a:pt x="47" y="56"/>
                    <a:pt x="46" y="50"/>
                    <a:pt x="46" y="50"/>
                  </a:cubicBezTo>
                  <a:lnTo>
                    <a:pt x="46" y="23"/>
                  </a:lnTo>
                  <a:cubicBezTo>
                    <a:pt x="46" y="18"/>
                    <a:pt x="46" y="12"/>
                    <a:pt x="42" y="8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7"/>
                    <a:pt x="4" y="15"/>
                  </a:cubicBezTo>
                  <a:cubicBezTo>
                    <a:pt x="4" y="19"/>
                    <a:pt x="6" y="21"/>
                    <a:pt x="10" y="21"/>
                  </a:cubicBezTo>
                  <a:cubicBezTo>
                    <a:pt x="13" y="21"/>
                    <a:pt x="16" y="19"/>
                    <a:pt x="16" y="15"/>
                  </a:cubicBezTo>
                  <a:cubicBezTo>
                    <a:pt x="16" y="14"/>
                    <a:pt x="15" y="9"/>
                    <a:pt x="9" y="9"/>
                  </a:cubicBezTo>
                  <a:cubicBezTo>
                    <a:pt x="13" y="5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5"/>
                  </a:lnTo>
                  <a:cubicBezTo>
                    <a:pt x="31" y="25"/>
                    <a:pt x="21" y="26"/>
                    <a:pt x="13" y="30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8"/>
                    <a:pt x="13" y="61"/>
                    <a:pt x="21" y="61"/>
                  </a:cubicBezTo>
                  <a:cubicBezTo>
                    <a:pt x="30" y="61"/>
                    <a:pt x="36" y="56"/>
                    <a:pt x="38" y="49"/>
                  </a:cubicBezTo>
                  <a:close/>
                  <a:moveTo>
                    <a:pt x="37" y="28"/>
                  </a:moveTo>
                  <a:lnTo>
                    <a:pt x="37" y="28"/>
                  </a:lnTo>
                  <a:lnTo>
                    <a:pt x="37" y="41"/>
                  </a:lnTo>
                  <a:cubicBezTo>
                    <a:pt x="37" y="54"/>
                    <a:pt x="28" y="58"/>
                    <a:pt x="22" y="58"/>
                  </a:cubicBezTo>
                  <a:cubicBezTo>
                    <a:pt x="15" y="58"/>
                    <a:pt x="10" y="53"/>
                    <a:pt x="10" y="47"/>
                  </a:cubicBezTo>
                  <a:cubicBezTo>
                    <a:pt x="10" y="40"/>
                    <a:pt x="16" y="29"/>
                    <a:pt x="37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" name="Freeform 213"/>
            <p:cNvSpPr>
              <a:spLocks noEditPoints="1"/>
            </p:cNvSpPr>
            <p:nvPr/>
          </p:nvSpPr>
          <p:spPr bwMode="auto">
            <a:xfrm>
              <a:off x="4610" y="7093"/>
              <a:ext cx="77" cy="110"/>
            </a:xfrm>
            <a:custGeom>
              <a:avLst/>
              <a:gdLst>
                <a:gd name="T0" fmla="*/ 19 w 65"/>
                <a:gd name="T1" fmla="*/ 42 h 93"/>
                <a:gd name="T2" fmla="*/ 19 w 65"/>
                <a:gd name="T3" fmla="*/ 42 h 93"/>
                <a:gd name="T4" fmla="*/ 19 w 65"/>
                <a:gd name="T5" fmla="*/ 0 h 93"/>
                <a:gd name="T6" fmla="*/ 0 w 65"/>
                <a:gd name="T7" fmla="*/ 1 h 93"/>
                <a:gd name="T8" fmla="*/ 0 w 65"/>
                <a:gd name="T9" fmla="*/ 5 h 93"/>
                <a:gd name="T10" fmla="*/ 11 w 65"/>
                <a:gd name="T11" fmla="*/ 13 h 93"/>
                <a:gd name="T12" fmla="*/ 11 w 65"/>
                <a:gd name="T13" fmla="*/ 91 h 93"/>
                <a:gd name="T14" fmla="*/ 14 w 65"/>
                <a:gd name="T15" fmla="*/ 91 h 93"/>
                <a:gd name="T16" fmla="*/ 19 w 65"/>
                <a:gd name="T17" fmla="*/ 83 h 93"/>
                <a:gd name="T18" fmla="*/ 36 w 65"/>
                <a:gd name="T19" fmla="*/ 93 h 93"/>
                <a:gd name="T20" fmla="*/ 65 w 65"/>
                <a:gd name="T21" fmla="*/ 63 h 93"/>
                <a:gd name="T22" fmla="*/ 37 w 65"/>
                <a:gd name="T23" fmla="*/ 33 h 93"/>
                <a:gd name="T24" fmla="*/ 19 w 65"/>
                <a:gd name="T25" fmla="*/ 42 h 93"/>
                <a:gd name="T26" fmla="*/ 20 w 65"/>
                <a:gd name="T27" fmla="*/ 76 h 93"/>
                <a:gd name="T28" fmla="*/ 20 w 65"/>
                <a:gd name="T29" fmla="*/ 76 h 93"/>
                <a:gd name="T30" fmla="*/ 20 w 65"/>
                <a:gd name="T31" fmla="*/ 49 h 93"/>
                <a:gd name="T32" fmla="*/ 21 w 65"/>
                <a:gd name="T33" fmla="*/ 44 h 93"/>
                <a:gd name="T34" fmla="*/ 37 w 65"/>
                <a:gd name="T35" fmla="*/ 36 h 93"/>
                <a:gd name="T36" fmla="*/ 51 w 65"/>
                <a:gd name="T37" fmla="*/ 44 h 93"/>
                <a:gd name="T38" fmla="*/ 55 w 65"/>
                <a:gd name="T39" fmla="*/ 63 h 93"/>
                <a:gd name="T40" fmla="*/ 50 w 65"/>
                <a:gd name="T41" fmla="*/ 82 h 93"/>
                <a:gd name="T42" fmla="*/ 36 w 65"/>
                <a:gd name="T43" fmla="*/ 90 h 93"/>
                <a:gd name="T44" fmla="*/ 22 w 65"/>
                <a:gd name="T45" fmla="*/ 82 h 93"/>
                <a:gd name="T46" fmla="*/ 20 w 65"/>
                <a:gd name="T47" fmla="*/ 7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93">
                  <a:moveTo>
                    <a:pt x="19" y="42"/>
                  </a:moveTo>
                  <a:lnTo>
                    <a:pt x="19" y="42"/>
                  </a:ln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1" y="6"/>
                    <a:pt x="11" y="13"/>
                  </a:cubicBezTo>
                  <a:lnTo>
                    <a:pt x="11" y="91"/>
                  </a:lnTo>
                  <a:lnTo>
                    <a:pt x="14" y="91"/>
                  </a:lnTo>
                  <a:cubicBezTo>
                    <a:pt x="14" y="91"/>
                    <a:pt x="15" y="89"/>
                    <a:pt x="19" y="83"/>
                  </a:cubicBezTo>
                  <a:cubicBezTo>
                    <a:pt x="21" y="86"/>
                    <a:pt x="26" y="93"/>
                    <a:pt x="36" y="93"/>
                  </a:cubicBezTo>
                  <a:cubicBezTo>
                    <a:pt x="52" y="93"/>
                    <a:pt x="65" y="80"/>
                    <a:pt x="65" y="63"/>
                  </a:cubicBezTo>
                  <a:cubicBezTo>
                    <a:pt x="65" y="46"/>
                    <a:pt x="53" y="33"/>
                    <a:pt x="37" y="33"/>
                  </a:cubicBezTo>
                  <a:cubicBezTo>
                    <a:pt x="27" y="33"/>
                    <a:pt x="22" y="39"/>
                    <a:pt x="19" y="42"/>
                  </a:cubicBezTo>
                  <a:close/>
                  <a:moveTo>
                    <a:pt x="20" y="76"/>
                  </a:moveTo>
                  <a:lnTo>
                    <a:pt x="20" y="76"/>
                  </a:lnTo>
                  <a:lnTo>
                    <a:pt x="20" y="49"/>
                  </a:lnTo>
                  <a:cubicBezTo>
                    <a:pt x="20" y="47"/>
                    <a:pt x="20" y="47"/>
                    <a:pt x="21" y="44"/>
                  </a:cubicBezTo>
                  <a:cubicBezTo>
                    <a:pt x="26" y="37"/>
                    <a:pt x="34" y="36"/>
                    <a:pt x="37" y="36"/>
                  </a:cubicBezTo>
                  <a:cubicBezTo>
                    <a:pt x="43" y="36"/>
                    <a:pt x="48" y="39"/>
                    <a:pt x="51" y="44"/>
                  </a:cubicBezTo>
                  <a:cubicBezTo>
                    <a:pt x="54" y="50"/>
                    <a:pt x="55" y="57"/>
                    <a:pt x="55" y="63"/>
                  </a:cubicBezTo>
                  <a:cubicBezTo>
                    <a:pt x="55" y="68"/>
                    <a:pt x="54" y="76"/>
                    <a:pt x="50" y="82"/>
                  </a:cubicBezTo>
                  <a:cubicBezTo>
                    <a:pt x="48" y="86"/>
                    <a:pt x="43" y="90"/>
                    <a:pt x="36" y="90"/>
                  </a:cubicBezTo>
                  <a:cubicBezTo>
                    <a:pt x="30" y="90"/>
                    <a:pt x="25" y="87"/>
                    <a:pt x="22" y="82"/>
                  </a:cubicBezTo>
                  <a:cubicBezTo>
                    <a:pt x="20" y="79"/>
                    <a:pt x="20" y="79"/>
                    <a:pt x="20" y="7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3" name="Freeform 214"/>
            <p:cNvSpPr>
              <a:spLocks noEditPoints="1"/>
            </p:cNvSpPr>
            <p:nvPr/>
          </p:nvSpPr>
          <p:spPr bwMode="auto">
            <a:xfrm>
              <a:off x="4702" y="7131"/>
              <a:ext cx="68" cy="72"/>
            </a:xfrm>
            <a:custGeom>
              <a:avLst/>
              <a:gdLst>
                <a:gd name="T0" fmla="*/ 58 w 58"/>
                <a:gd name="T1" fmla="*/ 31 h 61"/>
                <a:gd name="T2" fmla="*/ 58 w 58"/>
                <a:gd name="T3" fmla="*/ 31 h 61"/>
                <a:gd name="T4" fmla="*/ 29 w 58"/>
                <a:gd name="T5" fmla="*/ 0 h 61"/>
                <a:gd name="T6" fmla="*/ 0 w 58"/>
                <a:gd name="T7" fmla="*/ 31 h 61"/>
                <a:gd name="T8" fmla="*/ 29 w 58"/>
                <a:gd name="T9" fmla="*/ 61 h 61"/>
                <a:gd name="T10" fmla="*/ 58 w 58"/>
                <a:gd name="T11" fmla="*/ 31 h 61"/>
                <a:gd name="T12" fmla="*/ 29 w 58"/>
                <a:gd name="T13" fmla="*/ 58 h 61"/>
                <a:gd name="T14" fmla="*/ 29 w 58"/>
                <a:gd name="T15" fmla="*/ 58 h 61"/>
                <a:gd name="T16" fmla="*/ 14 w 58"/>
                <a:gd name="T17" fmla="*/ 49 h 61"/>
                <a:gd name="T18" fmla="*/ 11 w 58"/>
                <a:gd name="T19" fmla="*/ 30 h 61"/>
                <a:gd name="T20" fmla="*/ 14 w 58"/>
                <a:gd name="T21" fmla="*/ 12 h 61"/>
                <a:gd name="T22" fmla="*/ 29 w 58"/>
                <a:gd name="T23" fmla="*/ 3 h 61"/>
                <a:gd name="T24" fmla="*/ 44 w 58"/>
                <a:gd name="T25" fmla="*/ 12 h 61"/>
                <a:gd name="T26" fmla="*/ 47 w 58"/>
                <a:gd name="T27" fmla="*/ 30 h 61"/>
                <a:gd name="T28" fmla="*/ 45 w 58"/>
                <a:gd name="T29" fmla="*/ 48 h 61"/>
                <a:gd name="T30" fmla="*/ 29 w 58"/>
                <a:gd name="T31" fmla="*/ 5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1">
                  <a:moveTo>
                    <a:pt x="58" y="31"/>
                  </a:moveTo>
                  <a:lnTo>
                    <a:pt x="58" y="31"/>
                  </a:lnTo>
                  <a:cubicBezTo>
                    <a:pt x="58" y="14"/>
                    <a:pt x="45" y="0"/>
                    <a:pt x="29" y="0"/>
                  </a:cubicBezTo>
                  <a:cubicBezTo>
                    <a:pt x="13" y="0"/>
                    <a:pt x="0" y="15"/>
                    <a:pt x="0" y="31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8" y="48"/>
                    <a:pt x="58" y="31"/>
                  </a:cubicBezTo>
                  <a:close/>
                  <a:moveTo>
                    <a:pt x="29" y="58"/>
                  </a:moveTo>
                  <a:lnTo>
                    <a:pt x="29" y="58"/>
                  </a:lnTo>
                  <a:cubicBezTo>
                    <a:pt x="24" y="58"/>
                    <a:pt x="18" y="55"/>
                    <a:pt x="14" y="49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8" y="6"/>
                    <a:pt x="24" y="3"/>
                    <a:pt x="29" y="3"/>
                  </a:cubicBezTo>
                  <a:cubicBezTo>
                    <a:pt x="35" y="3"/>
                    <a:pt x="41" y="6"/>
                    <a:pt x="44" y="12"/>
                  </a:cubicBezTo>
                  <a:cubicBezTo>
                    <a:pt x="47" y="17"/>
                    <a:pt x="47" y="25"/>
                    <a:pt x="47" y="30"/>
                  </a:cubicBezTo>
                  <a:cubicBezTo>
                    <a:pt x="47" y="35"/>
                    <a:pt x="47" y="42"/>
                    <a:pt x="45" y="48"/>
                  </a:cubicBezTo>
                  <a:cubicBezTo>
                    <a:pt x="42" y="54"/>
                    <a:pt x="36" y="58"/>
                    <a:pt x="29" y="5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4" name="Freeform 215"/>
            <p:cNvSpPr>
              <a:spLocks/>
            </p:cNvSpPr>
            <p:nvPr/>
          </p:nvSpPr>
          <p:spPr bwMode="auto">
            <a:xfrm>
              <a:off x="4774" y="7135"/>
              <a:ext cx="76" cy="68"/>
            </a:xfrm>
            <a:custGeom>
              <a:avLst/>
              <a:gdLst>
                <a:gd name="T0" fmla="*/ 53 w 65"/>
                <a:gd name="T1" fmla="*/ 13 h 58"/>
                <a:gd name="T2" fmla="*/ 53 w 65"/>
                <a:gd name="T3" fmla="*/ 13 h 58"/>
                <a:gd name="T4" fmla="*/ 65 w 65"/>
                <a:gd name="T5" fmla="*/ 4 h 58"/>
                <a:gd name="T6" fmla="*/ 65 w 65"/>
                <a:gd name="T7" fmla="*/ 0 h 58"/>
                <a:gd name="T8" fmla="*/ 55 w 65"/>
                <a:gd name="T9" fmla="*/ 0 h 58"/>
                <a:gd name="T10" fmla="*/ 44 w 65"/>
                <a:gd name="T11" fmla="*/ 0 h 58"/>
                <a:gd name="T12" fmla="*/ 44 w 65"/>
                <a:gd name="T13" fmla="*/ 4 h 58"/>
                <a:gd name="T14" fmla="*/ 50 w 65"/>
                <a:gd name="T15" fmla="*/ 9 h 58"/>
                <a:gd name="T16" fmla="*/ 49 w 65"/>
                <a:gd name="T17" fmla="*/ 13 h 58"/>
                <a:gd name="T18" fmla="*/ 36 w 65"/>
                <a:gd name="T19" fmla="*/ 46 h 58"/>
                <a:gd name="T20" fmla="*/ 21 w 65"/>
                <a:gd name="T21" fmla="*/ 9 h 58"/>
                <a:gd name="T22" fmla="*/ 20 w 65"/>
                <a:gd name="T23" fmla="*/ 7 h 58"/>
                <a:gd name="T24" fmla="*/ 28 w 65"/>
                <a:gd name="T25" fmla="*/ 4 h 58"/>
                <a:gd name="T26" fmla="*/ 28 w 65"/>
                <a:gd name="T27" fmla="*/ 0 h 58"/>
                <a:gd name="T28" fmla="*/ 13 w 65"/>
                <a:gd name="T29" fmla="*/ 0 h 58"/>
                <a:gd name="T30" fmla="*/ 0 w 65"/>
                <a:gd name="T31" fmla="*/ 0 h 58"/>
                <a:gd name="T32" fmla="*/ 0 w 65"/>
                <a:gd name="T33" fmla="*/ 4 h 58"/>
                <a:gd name="T34" fmla="*/ 11 w 65"/>
                <a:gd name="T35" fmla="*/ 9 h 58"/>
                <a:gd name="T36" fmla="*/ 30 w 65"/>
                <a:gd name="T37" fmla="*/ 55 h 58"/>
                <a:gd name="T38" fmla="*/ 33 w 65"/>
                <a:gd name="T39" fmla="*/ 58 h 58"/>
                <a:gd name="T40" fmla="*/ 36 w 65"/>
                <a:gd name="T41" fmla="*/ 55 h 58"/>
                <a:gd name="T42" fmla="*/ 53 w 65"/>
                <a:gd name="T4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58">
                  <a:moveTo>
                    <a:pt x="53" y="13"/>
                  </a:moveTo>
                  <a:lnTo>
                    <a:pt x="53" y="13"/>
                  </a:lnTo>
                  <a:cubicBezTo>
                    <a:pt x="54" y="9"/>
                    <a:pt x="56" y="4"/>
                    <a:pt x="65" y="4"/>
                  </a:cubicBezTo>
                  <a:lnTo>
                    <a:pt x="65" y="0"/>
                  </a:lnTo>
                  <a:cubicBezTo>
                    <a:pt x="62" y="0"/>
                    <a:pt x="58" y="0"/>
                    <a:pt x="55" y="0"/>
                  </a:cubicBezTo>
                  <a:cubicBezTo>
                    <a:pt x="52" y="0"/>
                    <a:pt x="46" y="0"/>
                    <a:pt x="44" y="0"/>
                  </a:cubicBezTo>
                  <a:lnTo>
                    <a:pt x="44" y="4"/>
                  </a:lnTo>
                  <a:cubicBezTo>
                    <a:pt x="48" y="4"/>
                    <a:pt x="50" y="7"/>
                    <a:pt x="50" y="9"/>
                  </a:cubicBezTo>
                  <a:cubicBezTo>
                    <a:pt x="50" y="11"/>
                    <a:pt x="50" y="11"/>
                    <a:pt x="49" y="13"/>
                  </a:cubicBezTo>
                  <a:lnTo>
                    <a:pt x="36" y="46"/>
                  </a:lnTo>
                  <a:lnTo>
                    <a:pt x="21" y="9"/>
                  </a:lnTo>
                  <a:cubicBezTo>
                    <a:pt x="20" y="8"/>
                    <a:pt x="20" y="7"/>
                    <a:pt x="20" y="7"/>
                  </a:cubicBezTo>
                  <a:cubicBezTo>
                    <a:pt x="20" y="4"/>
                    <a:pt x="25" y="4"/>
                    <a:pt x="28" y="4"/>
                  </a:cubicBezTo>
                  <a:lnTo>
                    <a:pt x="28" y="0"/>
                  </a:lnTo>
                  <a:cubicBezTo>
                    <a:pt x="24" y="0"/>
                    <a:pt x="16" y="0"/>
                    <a:pt x="13" y="0"/>
                  </a:cubicBezTo>
                  <a:cubicBezTo>
                    <a:pt x="10" y="0"/>
                    <a:pt x="4" y="0"/>
                    <a:pt x="0" y="0"/>
                  </a:cubicBezTo>
                  <a:lnTo>
                    <a:pt x="0" y="4"/>
                  </a:lnTo>
                  <a:cubicBezTo>
                    <a:pt x="9" y="4"/>
                    <a:pt x="9" y="4"/>
                    <a:pt x="11" y="9"/>
                  </a:cubicBezTo>
                  <a:lnTo>
                    <a:pt x="30" y="55"/>
                  </a:lnTo>
                  <a:cubicBezTo>
                    <a:pt x="31" y="57"/>
                    <a:pt x="31" y="58"/>
                    <a:pt x="33" y="58"/>
                  </a:cubicBezTo>
                  <a:cubicBezTo>
                    <a:pt x="34" y="58"/>
                    <a:pt x="35" y="57"/>
                    <a:pt x="36" y="55"/>
                  </a:cubicBezTo>
                  <a:lnTo>
                    <a:pt x="5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" name="Freeform 216"/>
            <p:cNvSpPr>
              <a:spLocks noEditPoints="1"/>
            </p:cNvSpPr>
            <p:nvPr/>
          </p:nvSpPr>
          <p:spPr bwMode="auto">
            <a:xfrm>
              <a:off x="4854" y="7131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49 w 51"/>
                <a:gd name="T27" fmla="*/ 42 h 61"/>
                <a:gd name="T28" fmla="*/ 48 w 51"/>
                <a:gd name="T29" fmla="*/ 44 h 61"/>
                <a:gd name="T30" fmla="*/ 30 w 51"/>
                <a:gd name="T31" fmla="*/ 58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7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8" y="44"/>
                  </a:cubicBezTo>
                  <a:cubicBezTo>
                    <a:pt x="43" y="58"/>
                    <a:pt x="31" y="58"/>
                    <a:pt x="30" y="58"/>
                  </a:cubicBezTo>
                  <a:cubicBezTo>
                    <a:pt x="23" y="58"/>
                    <a:pt x="18" y="54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" name="Freeform 217"/>
            <p:cNvSpPr>
              <a:spLocks/>
            </p:cNvSpPr>
            <p:nvPr/>
          </p:nvSpPr>
          <p:spPr bwMode="auto">
            <a:xfrm>
              <a:off x="4933" y="7184"/>
              <a:ext cx="17" cy="47"/>
            </a:xfrm>
            <a:custGeom>
              <a:avLst/>
              <a:gdLst>
                <a:gd name="T0" fmla="*/ 15 w 15"/>
                <a:gd name="T1" fmla="*/ 14 h 40"/>
                <a:gd name="T2" fmla="*/ 15 w 15"/>
                <a:gd name="T3" fmla="*/ 14 h 40"/>
                <a:gd name="T4" fmla="*/ 7 w 15"/>
                <a:gd name="T5" fmla="*/ 0 h 40"/>
                <a:gd name="T6" fmla="*/ 0 w 15"/>
                <a:gd name="T7" fmla="*/ 7 h 40"/>
                <a:gd name="T8" fmla="*/ 7 w 15"/>
                <a:gd name="T9" fmla="*/ 14 h 40"/>
                <a:gd name="T10" fmla="*/ 12 w 15"/>
                <a:gd name="T11" fmla="*/ 13 h 40"/>
                <a:gd name="T12" fmla="*/ 12 w 15"/>
                <a:gd name="T13" fmla="*/ 12 h 40"/>
                <a:gd name="T14" fmla="*/ 12 w 15"/>
                <a:gd name="T15" fmla="*/ 14 h 40"/>
                <a:gd name="T16" fmla="*/ 3 w 15"/>
                <a:gd name="T17" fmla="*/ 37 h 40"/>
                <a:gd name="T18" fmla="*/ 2 w 15"/>
                <a:gd name="T19" fmla="*/ 38 h 40"/>
                <a:gd name="T20" fmla="*/ 3 w 15"/>
                <a:gd name="T21" fmla="*/ 40 h 40"/>
                <a:gd name="T22" fmla="*/ 15 w 15"/>
                <a:gd name="T23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40">
                  <a:moveTo>
                    <a:pt x="15" y="14"/>
                  </a:moveTo>
                  <a:lnTo>
                    <a:pt x="15" y="14"/>
                  </a:lnTo>
                  <a:cubicBezTo>
                    <a:pt x="15" y="6"/>
                    <a:pt x="12" y="0"/>
                    <a:pt x="7" y="0"/>
                  </a:cubicBezTo>
                  <a:cubicBezTo>
                    <a:pt x="2" y="0"/>
                    <a:pt x="0" y="4"/>
                    <a:pt x="0" y="7"/>
                  </a:cubicBezTo>
                  <a:cubicBezTo>
                    <a:pt x="0" y="11"/>
                    <a:pt x="2" y="14"/>
                    <a:pt x="7" y="14"/>
                  </a:cubicBezTo>
                  <a:cubicBezTo>
                    <a:pt x="9" y="14"/>
                    <a:pt x="10" y="14"/>
                    <a:pt x="12" y="13"/>
                  </a:cubicBezTo>
                  <a:lnTo>
                    <a:pt x="12" y="12"/>
                  </a:lnTo>
                  <a:cubicBezTo>
                    <a:pt x="12" y="12"/>
                    <a:pt x="12" y="12"/>
                    <a:pt x="12" y="14"/>
                  </a:cubicBezTo>
                  <a:cubicBezTo>
                    <a:pt x="12" y="23"/>
                    <a:pt x="9" y="31"/>
                    <a:pt x="3" y="37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9"/>
                    <a:pt x="2" y="40"/>
                    <a:pt x="3" y="40"/>
                  </a:cubicBezTo>
                  <a:cubicBezTo>
                    <a:pt x="5" y="40"/>
                    <a:pt x="15" y="30"/>
                    <a:pt x="15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" name="Freeform 218"/>
            <p:cNvSpPr>
              <a:spLocks/>
            </p:cNvSpPr>
            <p:nvPr/>
          </p:nvSpPr>
          <p:spPr bwMode="auto">
            <a:xfrm>
              <a:off x="5020" y="7135"/>
              <a:ext cx="107" cy="68"/>
            </a:xfrm>
            <a:custGeom>
              <a:avLst/>
              <a:gdLst>
                <a:gd name="T0" fmla="*/ 80 w 91"/>
                <a:gd name="T1" fmla="*/ 12 h 58"/>
                <a:gd name="T2" fmla="*/ 80 w 91"/>
                <a:gd name="T3" fmla="*/ 12 h 58"/>
                <a:gd name="T4" fmla="*/ 91 w 91"/>
                <a:gd name="T5" fmla="*/ 4 h 58"/>
                <a:gd name="T6" fmla="*/ 91 w 91"/>
                <a:gd name="T7" fmla="*/ 0 h 58"/>
                <a:gd name="T8" fmla="*/ 81 w 91"/>
                <a:gd name="T9" fmla="*/ 0 h 58"/>
                <a:gd name="T10" fmla="*/ 69 w 91"/>
                <a:gd name="T11" fmla="*/ 0 h 58"/>
                <a:gd name="T12" fmla="*/ 69 w 91"/>
                <a:gd name="T13" fmla="*/ 4 h 58"/>
                <a:gd name="T14" fmla="*/ 76 w 91"/>
                <a:gd name="T15" fmla="*/ 10 h 58"/>
                <a:gd name="T16" fmla="*/ 76 w 91"/>
                <a:gd name="T17" fmla="*/ 13 h 58"/>
                <a:gd name="T18" fmla="*/ 64 w 91"/>
                <a:gd name="T19" fmla="*/ 47 h 58"/>
                <a:gd name="T20" fmla="*/ 51 w 91"/>
                <a:gd name="T21" fmla="*/ 10 h 58"/>
                <a:gd name="T22" fmla="*/ 50 w 91"/>
                <a:gd name="T23" fmla="*/ 7 h 58"/>
                <a:gd name="T24" fmla="*/ 58 w 91"/>
                <a:gd name="T25" fmla="*/ 4 h 58"/>
                <a:gd name="T26" fmla="*/ 58 w 91"/>
                <a:gd name="T27" fmla="*/ 0 h 58"/>
                <a:gd name="T28" fmla="*/ 44 w 91"/>
                <a:gd name="T29" fmla="*/ 0 h 58"/>
                <a:gd name="T30" fmla="*/ 32 w 91"/>
                <a:gd name="T31" fmla="*/ 0 h 58"/>
                <a:gd name="T32" fmla="*/ 32 w 91"/>
                <a:gd name="T33" fmla="*/ 4 h 58"/>
                <a:gd name="T34" fmla="*/ 41 w 91"/>
                <a:gd name="T35" fmla="*/ 6 h 58"/>
                <a:gd name="T36" fmla="*/ 44 w 91"/>
                <a:gd name="T37" fmla="*/ 13 h 58"/>
                <a:gd name="T38" fmla="*/ 32 w 91"/>
                <a:gd name="T39" fmla="*/ 45 h 58"/>
                <a:gd name="T40" fmla="*/ 20 w 91"/>
                <a:gd name="T41" fmla="*/ 10 h 58"/>
                <a:gd name="T42" fmla="*/ 19 w 91"/>
                <a:gd name="T43" fmla="*/ 7 h 58"/>
                <a:gd name="T44" fmla="*/ 27 w 91"/>
                <a:gd name="T45" fmla="*/ 4 h 58"/>
                <a:gd name="T46" fmla="*/ 27 w 91"/>
                <a:gd name="T47" fmla="*/ 0 h 58"/>
                <a:gd name="T48" fmla="*/ 13 w 91"/>
                <a:gd name="T49" fmla="*/ 0 h 58"/>
                <a:gd name="T50" fmla="*/ 0 w 91"/>
                <a:gd name="T51" fmla="*/ 0 h 58"/>
                <a:gd name="T52" fmla="*/ 0 w 91"/>
                <a:gd name="T53" fmla="*/ 4 h 58"/>
                <a:gd name="T54" fmla="*/ 10 w 91"/>
                <a:gd name="T55" fmla="*/ 8 h 58"/>
                <a:gd name="T56" fmla="*/ 27 w 91"/>
                <a:gd name="T57" fmla="*/ 55 h 58"/>
                <a:gd name="T58" fmla="*/ 29 w 91"/>
                <a:gd name="T59" fmla="*/ 58 h 58"/>
                <a:gd name="T60" fmla="*/ 32 w 91"/>
                <a:gd name="T61" fmla="*/ 55 h 58"/>
                <a:gd name="T62" fmla="*/ 45 w 91"/>
                <a:gd name="T63" fmla="*/ 18 h 58"/>
                <a:gd name="T64" fmla="*/ 59 w 91"/>
                <a:gd name="T65" fmla="*/ 55 h 58"/>
                <a:gd name="T66" fmla="*/ 62 w 91"/>
                <a:gd name="T67" fmla="*/ 58 h 58"/>
                <a:gd name="T68" fmla="*/ 64 w 91"/>
                <a:gd name="T69" fmla="*/ 55 h 58"/>
                <a:gd name="T70" fmla="*/ 80 w 91"/>
                <a:gd name="T71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1" h="58">
                  <a:moveTo>
                    <a:pt x="80" y="12"/>
                  </a:moveTo>
                  <a:lnTo>
                    <a:pt x="80" y="12"/>
                  </a:lnTo>
                  <a:cubicBezTo>
                    <a:pt x="82" y="6"/>
                    <a:pt x="86" y="4"/>
                    <a:pt x="91" y="4"/>
                  </a:cubicBezTo>
                  <a:lnTo>
                    <a:pt x="91" y="0"/>
                  </a:lnTo>
                  <a:cubicBezTo>
                    <a:pt x="88" y="0"/>
                    <a:pt x="84" y="0"/>
                    <a:pt x="81" y="0"/>
                  </a:cubicBezTo>
                  <a:cubicBezTo>
                    <a:pt x="77" y="0"/>
                    <a:pt x="71" y="0"/>
                    <a:pt x="69" y="0"/>
                  </a:cubicBezTo>
                  <a:lnTo>
                    <a:pt x="69" y="4"/>
                  </a:lnTo>
                  <a:cubicBezTo>
                    <a:pt x="74" y="4"/>
                    <a:pt x="76" y="6"/>
                    <a:pt x="76" y="10"/>
                  </a:cubicBezTo>
                  <a:cubicBezTo>
                    <a:pt x="76" y="11"/>
                    <a:pt x="76" y="11"/>
                    <a:pt x="76" y="13"/>
                  </a:cubicBezTo>
                  <a:lnTo>
                    <a:pt x="64" y="47"/>
                  </a:lnTo>
                  <a:lnTo>
                    <a:pt x="51" y="10"/>
                  </a:lnTo>
                  <a:cubicBezTo>
                    <a:pt x="50" y="8"/>
                    <a:pt x="50" y="8"/>
                    <a:pt x="50" y="7"/>
                  </a:cubicBezTo>
                  <a:cubicBezTo>
                    <a:pt x="50" y="4"/>
                    <a:pt x="55" y="4"/>
                    <a:pt x="58" y="4"/>
                  </a:cubicBezTo>
                  <a:lnTo>
                    <a:pt x="58" y="0"/>
                  </a:lnTo>
                  <a:cubicBezTo>
                    <a:pt x="54" y="0"/>
                    <a:pt x="47" y="0"/>
                    <a:pt x="44" y="0"/>
                  </a:cubicBezTo>
                  <a:cubicBezTo>
                    <a:pt x="40" y="0"/>
                    <a:pt x="36" y="0"/>
                    <a:pt x="32" y="0"/>
                  </a:cubicBezTo>
                  <a:lnTo>
                    <a:pt x="32" y="4"/>
                  </a:lnTo>
                  <a:cubicBezTo>
                    <a:pt x="37" y="4"/>
                    <a:pt x="39" y="4"/>
                    <a:pt x="41" y="6"/>
                  </a:cubicBezTo>
                  <a:cubicBezTo>
                    <a:pt x="41" y="6"/>
                    <a:pt x="43" y="10"/>
                    <a:pt x="44" y="13"/>
                  </a:cubicBezTo>
                  <a:lnTo>
                    <a:pt x="32" y="45"/>
                  </a:lnTo>
                  <a:lnTo>
                    <a:pt x="20" y="10"/>
                  </a:lnTo>
                  <a:cubicBezTo>
                    <a:pt x="19" y="8"/>
                    <a:pt x="19" y="8"/>
                    <a:pt x="19" y="7"/>
                  </a:cubicBezTo>
                  <a:cubicBezTo>
                    <a:pt x="19" y="4"/>
                    <a:pt x="24" y="4"/>
                    <a:pt x="27" y="4"/>
                  </a:cubicBezTo>
                  <a:lnTo>
                    <a:pt x="27" y="0"/>
                  </a:lnTo>
                  <a:cubicBezTo>
                    <a:pt x="23" y="0"/>
                    <a:pt x="16" y="0"/>
                    <a:pt x="13" y="0"/>
                  </a:cubicBezTo>
                  <a:cubicBezTo>
                    <a:pt x="12" y="0"/>
                    <a:pt x="5" y="0"/>
                    <a:pt x="0" y="0"/>
                  </a:cubicBezTo>
                  <a:lnTo>
                    <a:pt x="0" y="4"/>
                  </a:lnTo>
                  <a:cubicBezTo>
                    <a:pt x="7" y="4"/>
                    <a:pt x="8" y="4"/>
                    <a:pt x="10" y="8"/>
                  </a:cubicBezTo>
                  <a:lnTo>
                    <a:pt x="27" y="55"/>
                  </a:lnTo>
                  <a:cubicBezTo>
                    <a:pt x="27" y="57"/>
                    <a:pt x="28" y="58"/>
                    <a:pt x="29" y="58"/>
                  </a:cubicBezTo>
                  <a:cubicBezTo>
                    <a:pt x="31" y="58"/>
                    <a:pt x="31" y="57"/>
                    <a:pt x="32" y="55"/>
                  </a:cubicBezTo>
                  <a:lnTo>
                    <a:pt x="45" y="18"/>
                  </a:lnTo>
                  <a:lnTo>
                    <a:pt x="59" y="55"/>
                  </a:lnTo>
                  <a:cubicBezTo>
                    <a:pt x="59" y="57"/>
                    <a:pt x="60" y="58"/>
                    <a:pt x="62" y="58"/>
                  </a:cubicBezTo>
                  <a:cubicBezTo>
                    <a:pt x="63" y="58"/>
                    <a:pt x="64" y="57"/>
                    <a:pt x="64" y="55"/>
                  </a:cubicBezTo>
                  <a:lnTo>
                    <a:pt x="8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" name="Freeform 219"/>
            <p:cNvSpPr>
              <a:spLocks/>
            </p:cNvSpPr>
            <p:nvPr/>
          </p:nvSpPr>
          <p:spPr bwMode="auto">
            <a:xfrm>
              <a:off x="5135" y="7093"/>
              <a:ext cx="78" cy="108"/>
            </a:xfrm>
            <a:custGeom>
              <a:avLst/>
              <a:gdLst>
                <a:gd name="T0" fmla="*/ 10 w 66"/>
                <a:gd name="T1" fmla="*/ 81 h 91"/>
                <a:gd name="T2" fmla="*/ 10 w 66"/>
                <a:gd name="T3" fmla="*/ 81 h 91"/>
                <a:gd name="T4" fmla="*/ 0 w 66"/>
                <a:gd name="T5" fmla="*/ 87 h 91"/>
                <a:gd name="T6" fmla="*/ 0 w 66"/>
                <a:gd name="T7" fmla="*/ 91 h 91"/>
                <a:gd name="T8" fmla="*/ 15 w 66"/>
                <a:gd name="T9" fmla="*/ 91 h 91"/>
                <a:gd name="T10" fmla="*/ 30 w 66"/>
                <a:gd name="T11" fmla="*/ 91 h 91"/>
                <a:gd name="T12" fmla="*/ 30 w 66"/>
                <a:gd name="T13" fmla="*/ 87 h 91"/>
                <a:gd name="T14" fmla="*/ 19 w 66"/>
                <a:gd name="T15" fmla="*/ 81 h 91"/>
                <a:gd name="T16" fmla="*/ 19 w 66"/>
                <a:gd name="T17" fmla="*/ 57 h 91"/>
                <a:gd name="T18" fmla="*/ 37 w 66"/>
                <a:gd name="T19" fmla="*/ 36 h 91"/>
                <a:gd name="T20" fmla="*/ 47 w 66"/>
                <a:gd name="T21" fmla="*/ 51 h 91"/>
                <a:gd name="T22" fmla="*/ 47 w 66"/>
                <a:gd name="T23" fmla="*/ 81 h 91"/>
                <a:gd name="T24" fmla="*/ 37 w 66"/>
                <a:gd name="T25" fmla="*/ 87 h 91"/>
                <a:gd name="T26" fmla="*/ 37 w 66"/>
                <a:gd name="T27" fmla="*/ 91 h 91"/>
                <a:gd name="T28" fmla="*/ 52 w 66"/>
                <a:gd name="T29" fmla="*/ 91 h 91"/>
                <a:gd name="T30" fmla="*/ 66 w 66"/>
                <a:gd name="T31" fmla="*/ 91 h 91"/>
                <a:gd name="T32" fmla="*/ 66 w 66"/>
                <a:gd name="T33" fmla="*/ 87 h 91"/>
                <a:gd name="T34" fmla="*/ 56 w 66"/>
                <a:gd name="T35" fmla="*/ 83 h 91"/>
                <a:gd name="T36" fmla="*/ 56 w 66"/>
                <a:gd name="T37" fmla="*/ 58 h 91"/>
                <a:gd name="T38" fmla="*/ 52 w 66"/>
                <a:gd name="T39" fmla="*/ 38 h 91"/>
                <a:gd name="T40" fmla="*/ 38 w 66"/>
                <a:gd name="T41" fmla="*/ 33 h 91"/>
                <a:gd name="T42" fmla="*/ 19 w 66"/>
                <a:gd name="T43" fmla="*/ 46 h 91"/>
                <a:gd name="T44" fmla="*/ 19 w 66"/>
                <a:gd name="T45" fmla="*/ 0 h 91"/>
                <a:gd name="T46" fmla="*/ 0 w 66"/>
                <a:gd name="T47" fmla="*/ 1 h 91"/>
                <a:gd name="T48" fmla="*/ 0 w 66"/>
                <a:gd name="T49" fmla="*/ 5 h 91"/>
                <a:gd name="T50" fmla="*/ 10 w 66"/>
                <a:gd name="T51" fmla="*/ 13 h 91"/>
                <a:gd name="T52" fmla="*/ 10 w 66"/>
                <a:gd name="T53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91">
                  <a:moveTo>
                    <a:pt x="10" y="81"/>
                  </a:moveTo>
                  <a:lnTo>
                    <a:pt x="10" y="81"/>
                  </a:lnTo>
                  <a:cubicBezTo>
                    <a:pt x="10" y="87"/>
                    <a:pt x="9" y="87"/>
                    <a:pt x="0" y="87"/>
                  </a:cubicBezTo>
                  <a:lnTo>
                    <a:pt x="0" y="91"/>
                  </a:lnTo>
                  <a:cubicBezTo>
                    <a:pt x="5" y="91"/>
                    <a:pt x="11" y="91"/>
                    <a:pt x="15" y="91"/>
                  </a:cubicBezTo>
                  <a:cubicBezTo>
                    <a:pt x="18" y="91"/>
                    <a:pt x="25" y="91"/>
                    <a:pt x="30" y="91"/>
                  </a:cubicBezTo>
                  <a:lnTo>
                    <a:pt x="30" y="87"/>
                  </a:lnTo>
                  <a:cubicBezTo>
                    <a:pt x="21" y="87"/>
                    <a:pt x="19" y="87"/>
                    <a:pt x="19" y="81"/>
                  </a:cubicBezTo>
                  <a:lnTo>
                    <a:pt x="19" y="57"/>
                  </a:lnTo>
                  <a:cubicBezTo>
                    <a:pt x="19" y="43"/>
                    <a:pt x="29" y="36"/>
                    <a:pt x="37" y="36"/>
                  </a:cubicBezTo>
                  <a:cubicBezTo>
                    <a:pt x="46" y="36"/>
                    <a:pt x="47" y="43"/>
                    <a:pt x="47" y="51"/>
                  </a:cubicBezTo>
                  <a:lnTo>
                    <a:pt x="47" y="81"/>
                  </a:lnTo>
                  <a:cubicBezTo>
                    <a:pt x="47" y="87"/>
                    <a:pt x="46" y="87"/>
                    <a:pt x="37" y="87"/>
                  </a:cubicBezTo>
                  <a:lnTo>
                    <a:pt x="37" y="91"/>
                  </a:lnTo>
                  <a:cubicBezTo>
                    <a:pt x="41" y="91"/>
                    <a:pt x="48" y="91"/>
                    <a:pt x="52" y="91"/>
                  </a:cubicBezTo>
                  <a:cubicBezTo>
                    <a:pt x="55" y="91"/>
                    <a:pt x="62" y="91"/>
                    <a:pt x="66" y="91"/>
                  </a:cubicBezTo>
                  <a:lnTo>
                    <a:pt x="66" y="87"/>
                  </a:lnTo>
                  <a:cubicBezTo>
                    <a:pt x="60" y="87"/>
                    <a:pt x="56" y="87"/>
                    <a:pt x="56" y="83"/>
                  </a:cubicBezTo>
                  <a:lnTo>
                    <a:pt x="56" y="58"/>
                  </a:lnTo>
                  <a:cubicBezTo>
                    <a:pt x="56" y="47"/>
                    <a:pt x="56" y="43"/>
                    <a:pt x="52" y="38"/>
                  </a:cubicBezTo>
                  <a:cubicBezTo>
                    <a:pt x="50" y="36"/>
                    <a:pt x="46" y="33"/>
                    <a:pt x="38" y="33"/>
                  </a:cubicBezTo>
                  <a:cubicBezTo>
                    <a:pt x="27" y="33"/>
                    <a:pt x="21" y="41"/>
                    <a:pt x="19" y="46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" name="Freeform 220"/>
            <p:cNvSpPr>
              <a:spLocks noEditPoints="1"/>
            </p:cNvSpPr>
            <p:nvPr/>
          </p:nvSpPr>
          <p:spPr bwMode="auto">
            <a:xfrm>
              <a:off x="5221" y="7131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8 w 51"/>
                <a:gd name="T5" fmla="*/ 3 h 61"/>
                <a:gd name="T6" fmla="*/ 43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8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50 w 51"/>
                <a:gd name="T27" fmla="*/ 42 h 61"/>
                <a:gd name="T28" fmla="*/ 48 w 51"/>
                <a:gd name="T29" fmla="*/ 44 h 61"/>
                <a:gd name="T30" fmla="*/ 30 w 51"/>
                <a:gd name="T31" fmla="*/ 58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7"/>
                    <a:pt x="23" y="3"/>
                    <a:pt x="28" y="3"/>
                  </a:cubicBezTo>
                  <a:cubicBezTo>
                    <a:pt x="41" y="3"/>
                    <a:pt x="43" y="21"/>
                    <a:pt x="43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8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50" y="42"/>
                  </a:cubicBezTo>
                  <a:cubicBezTo>
                    <a:pt x="48" y="42"/>
                    <a:pt x="48" y="43"/>
                    <a:pt x="48" y="44"/>
                  </a:cubicBezTo>
                  <a:cubicBezTo>
                    <a:pt x="43" y="58"/>
                    <a:pt x="31" y="58"/>
                    <a:pt x="30" y="58"/>
                  </a:cubicBezTo>
                  <a:cubicBezTo>
                    <a:pt x="24" y="58"/>
                    <a:pt x="18" y="54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0" name="Freeform 221"/>
            <p:cNvSpPr>
              <a:spLocks/>
            </p:cNvSpPr>
            <p:nvPr/>
          </p:nvSpPr>
          <p:spPr bwMode="auto">
            <a:xfrm>
              <a:off x="5292" y="7132"/>
              <a:ext cx="78" cy="69"/>
            </a:xfrm>
            <a:custGeom>
              <a:avLst/>
              <a:gdLst>
                <a:gd name="T0" fmla="*/ 10 w 66"/>
                <a:gd name="T1" fmla="*/ 13 h 58"/>
                <a:gd name="T2" fmla="*/ 10 w 66"/>
                <a:gd name="T3" fmla="*/ 13 h 58"/>
                <a:gd name="T4" fmla="*/ 10 w 66"/>
                <a:gd name="T5" fmla="*/ 48 h 58"/>
                <a:gd name="T6" fmla="*/ 0 w 66"/>
                <a:gd name="T7" fmla="*/ 54 h 58"/>
                <a:gd name="T8" fmla="*/ 0 w 66"/>
                <a:gd name="T9" fmla="*/ 58 h 58"/>
                <a:gd name="T10" fmla="*/ 15 w 66"/>
                <a:gd name="T11" fmla="*/ 58 h 58"/>
                <a:gd name="T12" fmla="*/ 30 w 66"/>
                <a:gd name="T13" fmla="*/ 58 h 58"/>
                <a:gd name="T14" fmla="*/ 30 w 66"/>
                <a:gd name="T15" fmla="*/ 54 h 58"/>
                <a:gd name="T16" fmla="*/ 19 w 66"/>
                <a:gd name="T17" fmla="*/ 48 h 58"/>
                <a:gd name="T18" fmla="*/ 19 w 66"/>
                <a:gd name="T19" fmla="*/ 24 h 58"/>
                <a:gd name="T20" fmla="*/ 37 w 66"/>
                <a:gd name="T21" fmla="*/ 3 h 58"/>
                <a:gd name="T22" fmla="*/ 47 w 66"/>
                <a:gd name="T23" fmla="*/ 18 h 58"/>
                <a:gd name="T24" fmla="*/ 47 w 66"/>
                <a:gd name="T25" fmla="*/ 48 h 58"/>
                <a:gd name="T26" fmla="*/ 37 w 66"/>
                <a:gd name="T27" fmla="*/ 54 h 58"/>
                <a:gd name="T28" fmla="*/ 37 w 66"/>
                <a:gd name="T29" fmla="*/ 58 h 58"/>
                <a:gd name="T30" fmla="*/ 51 w 66"/>
                <a:gd name="T31" fmla="*/ 58 h 58"/>
                <a:gd name="T32" fmla="*/ 66 w 66"/>
                <a:gd name="T33" fmla="*/ 58 h 58"/>
                <a:gd name="T34" fmla="*/ 66 w 66"/>
                <a:gd name="T35" fmla="*/ 54 h 58"/>
                <a:gd name="T36" fmla="*/ 56 w 66"/>
                <a:gd name="T37" fmla="*/ 50 h 58"/>
                <a:gd name="T38" fmla="*/ 56 w 66"/>
                <a:gd name="T39" fmla="*/ 25 h 58"/>
                <a:gd name="T40" fmla="*/ 52 w 66"/>
                <a:gd name="T41" fmla="*/ 5 h 58"/>
                <a:gd name="T42" fmla="*/ 38 w 66"/>
                <a:gd name="T43" fmla="*/ 0 h 58"/>
                <a:gd name="T44" fmla="*/ 18 w 66"/>
                <a:gd name="T45" fmla="*/ 14 h 58"/>
                <a:gd name="T46" fmla="*/ 18 w 66"/>
                <a:gd name="T47" fmla="*/ 0 h 58"/>
                <a:gd name="T48" fmla="*/ 0 w 66"/>
                <a:gd name="T49" fmla="*/ 2 h 58"/>
                <a:gd name="T50" fmla="*/ 0 w 66"/>
                <a:gd name="T51" fmla="*/ 6 h 58"/>
                <a:gd name="T52" fmla="*/ 10 w 66"/>
                <a:gd name="T5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58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4" y="58"/>
                    <a:pt x="11" y="58"/>
                    <a:pt x="15" y="58"/>
                  </a:cubicBezTo>
                  <a:cubicBezTo>
                    <a:pt x="18" y="58"/>
                    <a:pt x="25" y="58"/>
                    <a:pt x="30" y="58"/>
                  </a:cubicBezTo>
                  <a:lnTo>
                    <a:pt x="30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9" y="3"/>
                    <a:pt x="37" y="3"/>
                  </a:cubicBezTo>
                  <a:cubicBezTo>
                    <a:pt x="45" y="3"/>
                    <a:pt x="47" y="10"/>
                    <a:pt x="47" y="18"/>
                  </a:cubicBezTo>
                  <a:lnTo>
                    <a:pt x="47" y="48"/>
                  </a:lnTo>
                  <a:cubicBezTo>
                    <a:pt x="47" y="54"/>
                    <a:pt x="45" y="54"/>
                    <a:pt x="37" y="54"/>
                  </a:cubicBezTo>
                  <a:lnTo>
                    <a:pt x="37" y="58"/>
                  </a:lnTo>
                  <a:cubicBezTo>
                    <a:pt x="41" y="58"/>
                    <a:pt x="48" y="58"/>
                    <a:pt x="51" y="58"/>
                  </a:cubicBezTo>
                  <a:cubicBezTo>
                    <a:pt x="55" y="58"/>
                    <a:pt x="62" y="58"/>
                    <a:pt x="66" y="58"/>
                  </a:cubicBezTo>
                  <a:lnTo>
                    <a:pt x="66" y="54"/>
                  </a:lnTo>
                  <a:cubicBezTo>
                    <a:pt x="59" y="54"/>
                    <a:pt x="56" y="54"/>
                    <a:pt x="56" y="50"/>
                  </a:cubicBezTo>
                  <a:lnTo>
                    <a:pt x="56" y="25"/>
                  </a:lnTo>
                  <a:cubicBezTo>
                    <a:pt x="56" y="14"/>
                    <a:pt x="56" y="10"/>
                    <a:pt x="52" y="5"/>
                  </a:cubicBezTo>
                  <a:cubicBezTo>
                    <a:pt x="50" y="3"/>
                    <a:pt x="46" y="0"/>
                    <a:pt x="38" y="0"/>
                  </a:cubicBezTo>
                  <a:cubicBezTo>
                    <a:pt x="28" y="0"/>
                    <a:pt x="22" y="6"/>
                    <a:pt x="18" y="14"/>
                  </a:cubicBezTo>
                  <a:lnTo>
                    <a:pt x="18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" name="Freeform 222"/>
            <p:cNvSpPr>
              <a:spLocks/>
            </p:cNvSpPr>
            <p:nvPr/>
          </p:nvSpPr>
          <p:spPr bwMode="auto">
            <a:xfrm>
              <a:off x="5431" y="7105"/>
              <a:ext cx="49" cy="98"/>
            </a:xfrm>
            <a:custGeom>
              <a:avLst/>
              <a:gdLst>
                <a:gd name="T0" fmla="*/ 21 w 42"/>
                <a:gd name="T1" fmla="*/ 29 h 83"/>
                <a:gd name="T2" fmla="*/ 21 w 42"/>
                <a:gd name="T3" fmla="*/ 29 h 83"/>
                <a:gd name="T4" fmla="*/ 40 w 42"/>
                <a:gd name="T5" fmla="*/ 29 h 83"/>
                <a:gd name="T6" fmla="*/ 40 w 42"/>
                <a:gd name="T7" fmla="*/ 25 h 83"/>
                <a:gd name="T8" fmla="*/ 21 w 42"/>
                <a:gd name="T9" fmla="*/ 25 h 83"/>
                <a:gd name="T10" fmla="*/ 21 w 42"/>
                <a:gd name="T11" fmla="*/ 0 h 83"/>
                <a:gd name="T12" fmla="*/ 17 w 42"/>
                <a:gd name="T13" fmla="*/ 0 h 83"/>
                <a:gd name="T14" fmla="*/ 0 w 42"/>
                <a:gd name="T15" fmla="*/ 26 h 83"/>
                <a:gd name="T16" fmla="*/ 0 w 42"/>
                <a:gd name="T17" fmla="*/ 29 h 83"/>
                <a:gd name="T18" fmla="*/ 12 w 42"/>
                <a:gd name="T19" fmla="*/ 29 h 83"/>
                <a:gd name="T20" fmla="*/ 12 w 42"/>
                <a:gd name="T21" fmla="*/ 65 h 83"/>
                <a:gd name="T22" fmla="*/ 29 w 42"/>
                <a:gd name="T23" fmla="*/ 83 h 83"/>
                <a:gd name="T24" fmla="*/ 42 w 42"/>
                <a:gd name="T25" fmla="*/ 65 h 83"/>
                <a:gd name="T26" fmla="*/ 42 w 42"/>
                <a:gd name="T27" fmla="*/ 58 h 83"/>
                <a:gd name="T28" fmla="*/ 38 w 42"/>
                <a:gd name="T29" fmla="*/ 58 h 83"/>
                <a:gd name="T30" fmla="*/ 38 w 42"/>
                <a:gd name="T31" fmla="*/ 65 h 83"/>
                <a:gd name="T32" fmla="*/ 30 w 42"/>
                <a:gd name="T33" fmla="*/ 80 h 83"/>
                <a:gd name="T34" fmla="*/ 21 w 42"/>
                <a:gd name="T35" fmla="*/ 65 h 83"/>
                <a:gd name="T36" fmla="*/ 21 w 42"/>
                <a:gd name="T37" fmla="*/ 2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83">
                  <a:moveTo>
                    <a:pt x="21" y="29"/>
                  </a:moveTo>
                  <a:lnTo>
                    <a:pt x="21" y="29"/>
                  </a:lnTo>
                  <a:lnTo>
                    <a:pt x="40" y="29"/>
                  </a:lnTo>
                  <a:lnTo>
                    <a:pt x="40" y="25"/>
                  </a:lnTo>
                  <a:lnTo>
                    <a:pt x="21" y="25"/>
                  </a:lnTo>
                  <a:lnTo>
                    <a:pt x="21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6"/>
                  </a:cubicBezTo>
                  <a:lnTo>
                    <a:pt x="0" y="29"/>
                  </a:lnTo>
                  <a:lnTo>
                    <a:pt x="12" y="29"/>
                  </a:lnTo>
                  <a:lnTo>
                    <a:pt x="12" y="65"/>
                  </a:lnTo>
                  <a:cubicBezTo>
                    <a:pt x="12" y="81"/>
                    <a:pt x="24" y="83"/>
                    <a:pt x="29" y="83"/>
                  </a:cubicBezTo>
                  <a:cubicBezTo>
                    <a:pt x="38" y="83"/>
                    <a:pt x="42" y="74"/>
                    <a:pt x="42" y="65"/>
                  </a:cubicBezTo>
                  <a:lnTo>
                    <a:pt x="42" y="58"/>
                  </a:lnTo>
                  <a:lnTo>
                    <a:pt x="38" y="58"/>
                  </a:lnTo>
                  <a:lnTo>
                    <a:pt x="38" y="65"/>
                  </a:lnTo>
                  <a:cubicBezTo>
                    <a:pt x="38" y="75"/>
                    <a:pt x="35" y="80"/>
                    <a:pt x="30" y="80"/>
                  </a:cubicBezTo>
                  <a:cubicBezTo>
                    <a:pt x="21" y="80"/>
                    <a:pt x="21" y="68"/>
                    <a:pt x="21" y="65"/>
                  </a:cubicBezTo>
                  <a:lnTo>
                    <a:pt x="21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2" name="Freeform 223"/>
            <p:cNvSpPr>
              <a:spLocks/>
            </p:cNvSpPr>
            <p:nvPr/>
          </p:nvSpPr>
          <p:spPr bwMode="auto">
            <a:xfrm>
              <a:off x="5494" y="7093"/>
              <a:ext cx="78" cy="108"/>
            </a:xfrm>
            <a:custGeom>
              <a:avLst/>
              <a:gdLst>
                <a:gd name="T0" fmla="*/ 10 w 66"/>
                <a:gd name="T1" fmla="*/ 81 h 91"/>
                <a:gd name="T2" fmla="*/ 10 w 66"/>
                <a:gd name="T3" fmla="*/ 81 h 91"/>
                <a:gd name="T4" fmla="*/ 0 w 66"/>
                <a:gd name="T5" fmla="*/ 87 h 91"/>
                <a:gd name="T6" fmla="*/ 0 w 66"/>
                <a:gd name="T7" fmla="*/ 91 h 91"/>
                <a:gd name="T8" fmla="*/ 15 w 66"/>
                <a:gd name="T9" fmla="*/ 91 h 91"/>
                <a:gd name="T10" fmla="*/ 30 w 66"/>
                <a:gd name="T11" fmla="*/ 91 h 91"/>
                <a:gd name="T12" fmla="*/ 30 w 66"/>
                <a:gd name="T13" fmla="*/ 87 h 91"/>
                <a:gd name="T14" fmla="*/ 19 w 66"/>
                <a:gd name="T15" fmla="*/ 81 h 91"/>
                <a:gd name="T16" fmla="*/ 19 w 66"/>
                <a:gd name="T17" fmla="*/ 57 h 91"/>
                <a:gd name="T18" fmla="*/ 37 w 66"/>
                <a:gd name="T19" fmla="*/ 36 h 91"/>
                <a:gd name="T20" fmla="*/ 47 w 66"/>
                <a:gd name="T21" fmla="*/ 51 h 91"/>
                <a:gd name="T22" fmla="*/ 47 w 66"/>
                <a:gd name="T23" fmla="*/ 81 h 91"/>
                <a:gd name="T24" fmla="*/ 37 w 66"/>
                <a:gd name="T25" fmla="*/ 87 h 91"/>
                <a:gd name="T26" fmla="*/ 37 w 66"/>
                <a:gd name="T27" fmla="*/ 91 h 91"/>
                <a:gd name="T28" fmla="*/ 51 w 66"/>
                <a:gd name="T29" fmla="*/ 91 h 91"/>
                <a:gd name="T30" fmla="*/ 66 w 66"/>
                <a:gd name="T31" fmla="*/ 91 h 91"/>
                <a:gd name="T32" fmla="*/ 66 w 66"/>
                <a:gd name="T33" fmla="*/ 87 h 91"/>
                <a:gd name="T34" fmla="*/ 56 w 66"/>
                <a:gd name="T35" fmla="*/ 83 h 91"/>
                <a:gd name="T36" fmla="*/ 56 w 66"/>
                <a:gd name="T37" fmla="*/ 58 h 91"/>
                <a:gd name="T38" fmla="*/ 52 w 66"/>
                <a:gd name="T39" fmla="*/ 38 h 91"/>
                <a:gd name="T40" fmla="*/ 38 w 66"/>
                <a:gd name="T41" fmla="*/ 33 h 91"/>
                <a:gd name="T42" fmla="*/ 19 w 66"/>
                <a:gd name="T43" fmla="*/ 46 h 91"/>
                <a:gd name="T44" fmla="*/ 19 w 66"/>
                <a:gd name="T45" fmla="*/ 0 h 91"/>
                <a:gd name="T46" fmla="*/ 0 w 66"/>
                <a:gd name="T47" fmla="*/ 1 h 91"/>
                <a:gd name="T48" fmla="*/ 0 w 66"/>
                <a:gd name="T49" fmla="*/ 5 h 91"/>
                <a:gd name="T50" fmla="*/ 10 w 66"/>
                <a:gd name="T51" fmla="*/ 13 h 91"/>
                <a:gd name="T52" fmla="*/ 10 w 66"/>
                <a:gd name="T53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91">
                  <a:moveTo>
                    <a:pt x="10" y="81"/>
                  </a:moveTo>
                  <a:lnTo>
                    <a:pt x="10" y="81"/>
                  </a:lnTo>
                  <a:cubicBezTo>
                    <a:pt x="10" y="87"/>
                    <a:pt x="9" y="87"/>
                    <a:pt x="0" y="87"/>
                  </a:cubicBezTo>
                  <a:lnTo>
                    <a:pt x="0" y="91"/>
                  </a:lnTo>
                  <a:cubicBezTo>
                    <a:pt x="4" y="91"/>
                    <a:pt x="11" y="91"/>
                    <a:pt x="15" y="91"/>
                  </a:cubicBezTo>
                  <a:cubicBezTo>
                    <a:pt x="18" y="91"/>
                    <a:pt x="25" y="91"/>
                    <a:pt x="30" y="91"/>
                  </a:cubicBezTo>
                  <a:lnTo>
                    <a:pt x="30" y="87"/>
                  </a:lnTo>
                  <a:cubicBezTo>
                    <a:pt x="21" y="87"/>
                    <a:pt x="19" y="87"/>
                    <a:pt x="19" y="81"/>
                  </a:cubicBezTo>
                  <a:lnTo>
                    <a:pt x="19" y="57"/>
                  </a:lnTo>
                  <a:cubicBezTo>
                    <a:pt x="19" y="43"/>
                    <a:pt x="29" y="36"/>
                    <a:pt x="37" y="36"/>
                  </a:cubicBezTo>
                  <a:cubicBezTo>
                    <a:pt x="45" y="36"/>
                    <a:pt x="47" y="43"/>
                    <a:pt x="47" y="51"/>
                  </a:cubicBezTo>
                  <a:lnTo>
                    <a:pt x="47" y="81"/>
                  </a:lnTo>
                  <a:cubicBezTo>
                    <a:pt x="47" y="87"/>
                    <a:pt x="45" y="87"/>
                    <a:pt x="37" y="87"/>
                  </a:cubicBezTo>
                  <a:lnTo>
                    <a:pt x="37" y="91"/>
                  </a:lnTo>
                  <a:cubicBezTo>
                    <a:pt x="41" y="91"/>
                    <a:pt x="48" y="91"/>
                    <a:pt x="51" y="91"/>
                  </a:cubicBezTo>
                  <a:cubicBezTo>
                    <a:pt x="55" y="91"/>
                    <a:pt x="62" y="91"/>
                    <a:pt x="66" y="91"/>
                  </a:cubicBezTo>
                  <a:lnTo>
                    <a:pt x="66" y="87"/>
                  </a:lnTo>
                  <a:cubicBezTo>
                    <a:pt x="59" y="87"/>
                    <a:pt x="56" y="87"/>
                    <a:pt x="56" y="83"/>
                  </a:cubicBezTo>
                  <a:lnTo>
                    <a:pt x="56" y="58"/>
                  </a:lnTo>
                  <a:cubicBezTo>
                    <a:pt x="56" y="47"/>
                    <a:pt x="56" y="43"/>
                    <a:pt x="52" y="38"/>
                  </a:cubicBezTo>
                  <a:cubicBezTo>
                    <a:pt x="50" y="36"/>
                    <a:pt x="46" y="33"/>
                    <a:pt x="38" y="33"/>
                  </a:cubicBezTo>
                  <a:cubicBezTo>
                    <a:pt x="27" y="33"/>
                    <a:pt x="21" y="41"/>
                    <a:pt x="19" y="46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3" name="Freeform 224"/>
            <p:cNvSpPr>
              <a:spLocks noEditPoints="1"/>
            </p:cNvSpPr>
            <p:nvPr/>
          </p:nvSpPr>
          <p:spPr bwMode="auto">
            <a:xfrm>
              <a:off x="5580" y="7131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8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8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49 w 51"/>
                <a:gd name="T27" fmla="*/ 42 h 61"/>
                <a:gd name="T28" fmla="*/ 48 w 51"/>
                <a:gd name="T29" fmla="*/ 44 h 61"/>
                <a:gd name="T30" fmla="*/ 30 w 51"/>
                <a:gd name="T31" fmla="*/ 58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7"/>
                    <a:pt x="23" y="3"/>
                    <a:pt x="28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8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8" y="44"/>
                  </a:cubicBezTo>
                  <a:cubicBezTo>
                    <a:pt x="43" y="58"/>
                    <a:pt x="31" y="58"/>
                    <a:pt x="30" y="58"/>
                  </a:cubicBezTo>
                  <a:cubicBezTo>
                    <a:pt x="23" y="58"/>
                    <a:pt x="18" y="54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" name="Freeform 225"/>
            <p:cNvSpPr>
              <a:spLocks noEditPoints="1"/>
            </p:cNvSpPr>
            <p:nvPr/>
          </p:nvSpPr>
          <p:spPr bwMode="auto">
            <a:xfrm>
              <a:off x="5705" y="7097"/>
              <a:ext cx="34" cy="104"/>
            </a:xfrm>
            <a:custGeom>
              <a:avLst/>
              <a:gdLst>
                <a:gd name="T0" fmla="*/ 19 w 29"/>
                <a:gd name="T1" fmla="*/ 30 h 88"/>
                <a:gd name="T2" fmla="*/ 19 w 29"/>
                <a:gd name="T3" fmla="*/ 30 h 88"/>
                <a:gd name="T4" fmla="*/ 1 w 29"/>
                <a:gd name="T5" fmla="*/ 32 h 88"/>
                <a:gd name="T6" fmla="*/ 1 w 29"/>
                <a:gd name="T7" fmla="*/ 36 h 88"/>
                <a:gd name="T8" fmla="*/ 11 w 29"/>
                <a:gd name="T9" fmla="*/ 43 h 88"/>
                <a:gd name="T10" fmla="*/ 11 w 29"/>
                <a:gd name="T11" fmla="*/ 78 h 88"/>
                <a:gd name="T12" fmla="*/ 0 w 29"/>
                <a:gd name="T13" fmla="*/ 84 h 88"/>
                <a:gd name="T14" fmla="*/ 0 w 29"/>
                <a:gd name="T15" fmla="*/ 88 h 88"/>
                <a:gd name="T16" fmla="*/ 15 w 29"/>
                <a:gd name="T17" fmla="*/ 88 h 88"/>
                <a:gd name="T18" fmla="*/ 29 w 29"/>
                <a:gd name="T19" fmla="*/ 88 h 88"/>
                <a:gd name="T20" fmla="*/ 29 w 29"/>
                <a:gd name="T21" fmla="*/ 84 h 88"/>
                <a:gd name="T22" fmla="*/ 19 w 29"/>
                <a:gd name="T23" fmla="*/ 79 h 88"/>
                <a:gd name="T24" fmla="*/ 19 w 29"/>
                <a:gd name="T25" fmla="*/ 30 h 88"/>
                <a:gd name="T26" fmla="*/ 20 w 29"/>
                <a:gd name="T27" fmla="*/ 7 h 88"/>
                <a:gd name="T28" fmla="*/ 20 w 29"/>
                <a:gd name="T29" fmla="*/ 7 h 88"/>
                <a:gd name="T30" fmla="*/ 13 w 29"/>
                <a:gd name="T31" fmla="*/ 0 h 88"/>
                <a:gd name="T32" fmla="*/ 6 w 29"/>
                <a:gd name="T33" fmla="*/ 7 h 88"/>
                <a:gd name="T34" fmla="*/ 13 w 29"/>
                <a:gd name="T35" fmla="*/ 14 h 88"/>
                <a:gd name="T36" fmla="*/ 20 w 29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88">
                  <a:moveTo>
                    <a:pt x="19" y="30"/>
                  </a:moveTo>
                  <a:lnTo>
                    <a:pt x="19" y="30"/>
                  </a:lnTo>
                  <a:lnTo>
                    <a:pt x="1" y="32"/>
                  </a:lnTo>
                  <a:lnTo>
                    <a:pt x="1" y="36"/>
                  </a:lnTo>
                  <a:cubicBezTo>
                    <a:pt x="9" y="36"/>
                    <a:pt x="11" y="36"/>
                    <a:pt x="11" y="43"/>
                  </a:cubicBezTo>
                  <a:lnTo>
                    <a:pt x="11" y="78"/>
                  </a:lnTo>
                  <a:cubicBezTo>
                    <a:pt x="11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5" y="88"/>
                    <a:pt x="12" y="88"/>
                    <a:pt x="15" y="88"/>
                  </a:cubicBezTo>
                  <a:cubicBezTo>
                    <a:pt x="19" y="88"/>
                    <a:pt x="24" y="88"/>
                    <a:pt x="29" y="88"/>
                  </a:cubicBezTo>
                  <a:lnTo>
                    <a:pt x="29" y="84"/>
                  </a:lnTo>
                  <a:cubicBezTo>
                    <a:pt x="20" y="84"/>
                    <a:pt x="19" y="84"/>
                    <a:pt x="19" y="79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3"/>
                    <a:pt x="17" y="0"/>
                    <a:pt x="13" y="0"/>
                  </a:cubicBezTo>
                  <a:cubicBezTo>
                    <a:pt x="9" y="0"/>
                    <a:pt x="6" y="4"/>
                    <a:pt x="6" y="7"/>
                  </a:cubicBezTo>
                  <a:cubicBezTo>
                    <a:pt x="6" y="11"/>
                    <a:pt x="9" y="14"/>
                    <a:pt x="13" y="14"/>
                  </a:cubicBezTo>
                  <a:cubicBezTo>
                    <a:pt x="17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" name="Freeform 226"/>
            <p:cNvSpPr>
              <a:spLocks/>
            </p:cNvSpPr>
            <p:nvPr/>
          </p:nvSpPr>
          <p:spPr bwMode="auto">
            <a:xfrm>
              <a:off x="5749" y="7132"/>
              <a:ext cx="121" cy="69"/>
            </a:xfrm>
            <a:custGeom>
              <a:avLst/>
              <a:gdLst>
                <a:gd name="T0" fmla="*/ 10 w 103"/>
                <a:gd name="T1" fmla="*/ 13 h 58"/>
                <a:gd name="T2" fmla="*/ 10 w 103"/>
                <a:gd name="T3" fmla="*/ 13 h 58"/>
                <a:gd name="T4" fmla="*/ 10 w 103"/>
                <a:gd name="T5" fmla="*/ 48 h 58"/>
                <a:gd name="T6" fmla="*/ 0 w 103"/>
                <a:gd name="T7" fmla="*/ 54 h 58"/>
                <a:gd name="T8" fmla="*/ 0 w 103"/>
                <a:gd name="T9" fmla="*/ 58 h 58"/>
                <a:gd name="T10" fmla="*/ 15 w 103"/>
                <a:gd name="T11" fmla="*/ 58 h 58"/>
                <a:gd name="T12" fmla="*/ 30 w 103"/>
                <a:gd name="T13" fmla="*/ 58 h 58"/>
                <a:gd name="T14" fmla="*/ 30 w 103"/>
                <a:gd name="T15" fmla="*/ 54 h 58"/>
                <a:gd name="T16" fmla="*/ 19 w 103"/>
                <a:gd name="T17" fmla="*/ 48 h 58"/>
                <a:gd name="T18" fmla="*/ 19 w 103"/>
                <a:gd name="T19" fmla="*/ 24 h 58"/>
                <a:gd name="T20" fmla="*/ 37 w 103"/>
                <a:gd name="T21" fmla="*/ 3 h 58"/>
                <a:gd name="T22" fmla="*/ 47 w 103"/>
                <a:gd name="T23" fmla="*/ 18 h 58"/>
                <a:gd name="T24" fmla="*/ 47 w 103"/>
                <a:gd name="T25" fmla="*/ 48 h 58"/>
                <a:gd name="T26" fmla="*/ 37 w 103"/>
                <a:gd name="T27" fmla="*/ 54 h 58"/>
                <a:gd name="T28" fmla="*/ 37 w 103"/>
                <a:gd name="T29" fmla="*/ 58 h 58"/>
                <a:gd name="T30" fmla="*/ 52 w 103"/>
                <a:gd name="T31" fmla="*/ 58 h 58"/>
                <a:gd name="T32" fmla="*/ 66 w 103"/>
                <a:gd name="T33" fmla="*/ 58 h 58"/>
                <a:gd name="T34" fmla="*/ 66 w 103"/>
                <a:gd name="T35" fmla="*/ 54 h 58"/>
                <a:gd name="T36" fmla="*/ 56 w 103"/>
                <a:gd name="T37" fmla="*/ 48 h 58"/>
                <a:gd name="T38" fmla="*/ 56 w 103"/>
                <a:gd name="T39" fmla="*/ 24 h 58"/>
                <a:gd name="T40" fmla="*/ 74 w 103"/>
                <a:gd name="T41" fmla="*/ 3 h 58"/>
                <a:gd name="T42" fmla="*/ 84 w 103"/>
                <a:gd name="T43" fmla="*/ 18 h 58"/>
                <a:gd name="T44" fmla="*/ 84 w 103"/>
                <a:gd name="T45" fmla="*/ 48 h 58"/>
                <a:gd name="T46" fmla="*/ 73 w 103"/>
                <a:gd name="T47" fmla="*/ 54 h 58"/>
                <a:gd name="T48" fmla="*/ 73 w 103"/>
                <a:gd name="T49" fmla="*/ 58 h 58"/>
                <a:gd name="T50" fmla="*/ 88 w 103"/>
                <a:gd name="T51" fmla="*/ 58 h 58"/>
                <a:gd name="T52" fmla="*/ 103 w 103"/>
                <a:gd name="T53" fmla="*/ 58 h 58"/>
                <a:gd name="T54" fmla="*/ 103 w 103"/>
                <a:gd name="T55" fmla="*/ 54 h 58"/>
                <a:gd name="T56" fmla="*/ 93 w 103"/>
                <a:gd name="T57" fmla="*/ 50 h 58"/>
                <a:gd name="T58" fmla="*/ 93 w 103"/>
                <a:gd name="T59" fmla="*/ 25 h 58"/>
                <a:gd name="T60" fmla="*/ 89 w 103"/>
                <a:gd name="T61" fmla="*/ 5 h 58"/>
                <a:gd name="T62" fmla="*/ 75 w 103"/>
                <a:gd name="T63" fmla="*/ 0 h 58"/>
                <a:gd name="T64" fmla="*/ 56 w 103"/>
                <a:gd name="T65" fmla="*/ 13 h 58"/>
                <a:gd name="T66" fmla="*/ 38 w 103"/>
                <a:gd name="T67" fmla="*/ 0 h 58"/>
                <a:gd name="T68" fmla="*/ 19 w 103"/>
                <a:gd name="T69" fmla="*/ 14 h 58"/>
                <a:gd name="T70" fmla="*/ 19 w 103"/>
                <a:gd name="T71" fmla="*/ 0 h 58"/>
                <a:gd name="T72" fmla="*/ 0 w 103"/>
                <a:gd name="T73" fmla="*/ 2 h 58"/>
                <a:gd name="T74" fmla="*/ 0 w 103"/>
                <a:gd name="T75" fmla="*/ 6 h 58"/>
                <a:gd name="T76" fmla="*/ 10 w 103"/>
                <a:gd name="T7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3" h="58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18" y="58"/>
                    <a:pt x="25" y="58"/>
                    <a:pt x="30" y="58"/>
                  </a:cubicBezTo>
                  <a:lnTo>
                    <a:pt x="30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9" y="3"/>
                    <a:pt x="37" y="3"/>
                  </a:cubicBezTo>
                  <a:cubicBezTo>
                    <a:pt x="46" y="3"/>
                    <a:pt x="47" y="10"/>
                    <a:pt x="47" y="18"/>
                  </a:cubicBezTo>
                  <a:lnTo>
                    <a:pt x="47" y="48"/>
                  </a:lnTo>
                  <a:cubicBezTo>
                    <a:pt x="47" y="54"/>
                    <a:pt x="46" y="54"/>
                    <a:pt x="37" y="54"/>
                  </a:cubicBezTo>
                  <a:lnTo>
                    <a:pt x="37" y="58"/>
                  </a:lnTo>
                  <a:cubicBezTo>
                    <a:pt x="41" y="58"/>
                    <a:pt x="48" y="58"/>
                    <a:pt x="52" y="58"/>
                  </a:cubicBezTo>
                  <a:cubicBezTo>
                    <a:pt x="55" y="58"/>
                    <a:pt x="62" y="58"/>
                    <a:pt x="66" y="58"/>
                  </a:cubicBezTo>
                  <a:lnTo>
                    <a:pt x="66" y="54"/>
                  </a:lnTo>
                  <a:cubicBezTo>
                    <a:pt x="58" y="54"/>
                    <a:pt x="56" y="54"/>
                    <a:pt x="56" y="48"/>
                  </a:cubicBezTo>
                  <a:lnTo>
                    <a:pt x="56" y="24"/>
                  </a:lnTo>
                  <a:cubicBezTo>
                    <a:pt x="56" y="10"/>
                    <a:pt x="66" y="3"/>
                    <a:pt x="74" y="3"/>
                  </a:cubicBezTo>
                  <a:cubicBezTo>
                    <a:pt x="82" y="3"/>
                    <a:pt x="84" y="10"/>
                    <a:pt x="84" y="18"/>
                  </a:cubicBezTo>
                  <a:lnTo>
                    <a:pt x="84" y="48"/>
                  </a:lnTo>
                  <a:cubicBezTo>
                    <a:pt x="84" y="54"/>
                    <a:pt x="82" y="54"/>
                    <a:pt x="73" y="54"/>
                  </a:cubicBezTo>
                  <a:lnTo>
                    <a:pt x="73" y="58"/>
                  </a:lnTo>
                  <a:cubicBezTo>
                    <a:pt x="78" y="58"/>
                    <a:pt x="85" y="58"/>
                    <a:pt x="88" y="58"/>
                  </a:cubicBezTo>
                  <a:cubicBezTo>
                    <a:pt x="92" y="58"/>
                    <a:pt x="99" y="58"/>
                    <a:pt x="103" y="58"/>
                  </a:cubicBezTo>
                  <a:lnTo>
                    <a:pt x="103" y="54"/>
                  </a:lnTo>
                  <a:cubicBezTo>
                    <a:pt x="96" y="54"/>
                    <a:pt x="93" y="54"/>
                    <a:pt x="93" y="50"/>
                  </a:cubicBezTo>
                  <a:lnTo>
                    <a:pt x="93" y="25"/>
                  </a:lnTo>
                  <a:cubicBezTo>
                    <a:pt x="93" y="14"/>
                    <a:pt x="93" y="10"/>
                    <a:pt x="89" y="5"/>
                  </a:cubicBezTo>
                  <a:cubicBezTo>
                    <a:pt x="87" y="3"/>
                    <a:pt x="83" y="0"/>
                    <a:pt x="75" y="0"/>
                  </a:cubicBezTo>
                  <a:cubicBezTo>
                    <a:pt x="64" y="0"/>
                    <a:pt x="58" y="8"/>
                    <a:pt x="56" y="13"/>
                  </a:cubicBezTo>
                  <a:cubicBezTo>
                    <a:pt x="54" y="2"/>
                    <a:pt x="44" y="0"/>
                    <a:pt x="38" y="0"/>
                  </a:cubicBezTo>
                  <a:cubicBezTo>
                    <a:pt x="29" y="0"/>
                    <a:pt x="22" y="6"/>
                    <a:pt x="19" y="14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" name="Freeform 227"/>
            <p:cNvSpPr>
              <a:spLocks noEditPoints="1"/>
            </p:cNvSpPr>
            <p:nvPr/>
          </p:nvSpPr>
          <p:spPr bwMode="auto">
            <a:xfrm>
              <a:off x="5878" y="7132"/>
              <a:ext cx="77" cy="99"/>
            </a:xfrm>
            <a:custGeom>
              <a:avLst/>
              <a:gdLst>
                <a:gd name="T0" fmla="*/ 19 w 65"/>
                <a:gd name="T1" fmla="*/ 9 h 84"/>
                <a:gd name="T2" fmla="*/ 19 w 65"/>
                <a:gd name="T3" fmla="*/ 9 h 84"/>
                <a:gd name="T4" fmla="*/ 19 w 65"/>
                <a:gd name="T5" fmla="*/ 0 h 84"/>
                <a:gd name="T6" fmla="*/ 0 w 65"/>
                <a:gd name="T7" fmla="*/ 2 h 84"/>
                <a:gd name="T8" fmla="*/ 0 w 65"/>
                <a:gd name="T9" fmla="*/ 6 h 84"/>
                <a:gd name="T10" fmla="*/ 11 w 65"/>
                <a:gd name="T11" fmla="*/ 12 h 84"/>
                <a:gd name="T12" fmla="*/ 11 w 65"/>
                <a:gd name="T13" fmla="*/ 74 h 84"/>
                <a:gd name="T14" fmla="*/ 0 w 65"/>
                <a:gd name="T15" fmla="*/ 80 h 84"/>
                <a:gd name="T16" fmla="*/ 0 w 65"/>
                <a:gd name="T17" fmla="*/ 84 h 84"/>
                <a:gd name="T18" fmla="*/ 15 w 65"/>
                <a:gd name="T19" fmla="*/ 84 h 84"/>
                <a:gd name="T20" fmla="*/ 30 w 65"/>
                <a:gd name="T21" fmla="*/ 84 h 84"/>
                <a:gd name="T22" fmla="*/ 30 w 65"/>
                <a:gd name="T23" fmla="*/ 80 h 84"/>
                <a:gd name="T24" fmla="*/ 20 w 65"/>
                <a:gd name="T25" fmla="*/ 74 h 84"/>
                <a:gd name="T26" fmla="*/ 20 w 65"/>
                <a:gd name="T27" fmla="*/ 52 h 84"/>
                <a:gd name="T28" fmla="*/ 20 w 65"/>
                <a:gd name="T29" fmla="*/ 51 h 84"/>
                <a:gd name="T30" fmla="*/ 36 w 65"/>
                <a:gd name="T31" fmla="*/ 60 h 84"/>
                <a:gd name="T32" fmla="*/ 65 w 65"/>
                <a:gd name="T33" fmla="*/ 30 h 84"/>
                <a:gd name="T34" fmla="*/ 38 w 65"/>
                <a:gd name="T35" fmla="*/ 0 h 84"/>
                <a:gd name="T36" fmla="*/ 19 w 65"/>
                <a:gd name="T37" fmla="*/ 9 h 84"/>
                <a:gd name="T38" fmla="*/ 20 w 65"/>
                <a:gd name="T39" fmla="*/ 43 h 84"/>
                <a:gd name="T40" fmla="*/ 20 w 65"/>
                <a:gd name="T41" fmla="*/ 43 h 84"/>
                <a:gd name="T42" fmla="*/ 20 w 65"/>
                <a:gd name="T43" fmla="*/ 14 h 84"/>
                <a:gd name="T44" fmla="*/ 37 w 65"/>
                <a:gd name="T45" fmla="*/ 3 h 84"/>
                <a:gd name="T46" fmla="*/ 54 w 65"/>
                <a:gd name="T47" fmla="*/ 30 h 84"/>
                <a:gd name="T48" fmla="*/ 35 w 65"/>
                <a:gd name="T49" fmla="*/ 57 h 84"/>
                <a:gd name="T50" fmla="*/ 21 w 65"/>
                <a:gd name="T51" fmla="*/ 49 h 84"/>
                <a:gd name="T52" fmla="*/ 20 w 65"/>
                <a:gd name="T53" fmla="*/ 4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84">
                  <a:moveTo>
                    <a:pt x="19" y="9"/>
                  </a:moveTo>
                  <a:lnTo>
                    <a:pt x="19" y="9"/>
                  </a:ln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1" y="6"/>
                    <a:pt x="11" y="12"/>
                  </a:cubicBezTo>
                  <a:lnTo>
                    <a:pt x="11" y="74"/>
                  </a:lnTo>
                  <a:cubicBezTo>
                    <a:pt x="11" y="80"/>
                    <a:pt x="9" y="80"/>
                    <a:pt x="0" y="80"/>
                  </a:cubicBezTo>
                  <a:lnTo>
                    <a:pt x="0" y="84"/>
                  </a:lnTo>
                  <a:cubicBezTo>
                    <a:pt x="5" y="84"/>
                    <a:pt x="12" y="84"/>
                    <a:pt x="15" y="84"/>
                  </a:cubicBezTo>
                  <a:cubicBezTo>
                    <a:pt x="19" y="84"/>
                    <a:pt x="25" y="84"/>
                    <a:pt x="30" y="84"/>
                  </a:cubicBezTo>
                  <a:lnTo>
                    <a:pt x="30" y="80"/>
                  </a:lnTo>
                  <a:cubicBezTo>
                    <a:pt x="21" y="80"/>
                    <a:pt x="20" y="80"/>
                    <a:pt x="20" y="74"/>
                  </a:cubicBezTo>
                  <a:lnTo>
                    <a:pt x="20" y="52"/>
                  </a:lnTo>
                  <a:lnTo>
                    <a:pt x="20" y="51"/>
                  </a:lnTo>
                  <a:cubicBezTo>
                    <a:pt x="20" y="53"/>
                    <a:pt x="26" y="60"/>
                    <a:pt x="36" y="60"/>
                  </a:cubicBezTo>
                  <a:cubicBezTo>
                    <a:pt x="52" y="60"/>
                    <a:pt x="65" y="47"/>
                    <a:pt x="65" y="30"/>
                  </a:cubicBezTo>
                  <a:cubicBezTo>
                    <a:pt x="65" y="13"/>
                    <a:pt x="52" y="0"/>
                    <a:pt x="38" y="0"/>
                  </a:cubicBezTo>
                  <a:cubicBezTo>
                    <a:pt x="27" y="0"/>
                    <a:pt x="22" y="6"/>
                    <a:pt x="19" y="9"/>
                  </a:cubicBezTo>
                  <a:close/>
                  <a:moveTo>
                    <a:pt x="20" y="43"/>
                  </a:moveTo>
                  <a:lnTo>
                    <a:pt x="20" y="43"/>
                  </a:lnTo>
                  <a:lnTo>
                    <a:pt x="20" y="14"/>
                  </a:lnTo>
                  <a:cubicBezTo>
                    <a:pt x="23" y="7"/>
                    <a:pt x="30" y="3"/>
                    <a:pt x="37" y="3"/>
                  </a:cubicBezTo>
                  <a:cubicBezTo>
                    <a:pt x="46" y="3"/>
                    <a:pt x="54" y="15"/>
                    <a:pt x="54" y="30"/>
                  </a:cubicBezTo>
                  <a:cubicBezTo>
                    <a:pt x="54" y="46"/>
                    <a:pt x="45" y="57"/>
                    <a:pt x="35" y="57"/>
                  </a:cubicBezTo>
                  <a:cubicBezTo>
                    <a:pt x="30" y="57"/>
                    <a:pt x="25" y="54"/>
                    <a:pt x="21" y="49"/>
                  </a:cubicBezTo>
                  <a:cubicBezTo>
                    <a:pt x="20" y="46"/>
                    <a:pt x="20" y="46"/>
                    <a:pt x="20" y="4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" name="Freeform 228"/>
            <p:cNvSpPr>
              <a:spLocks noEditPoints="1"/>
            </p:cNvSpPr>
            <p:nvPr/>
          </p:nvSpPr>
          <p:spPr bwMode="auto">
            <a:xfrm>
              <a:off x="5968" y="7131"/>
              <a:ext cx="69" cy="72"/>
            </a:xfrm>
            <a:custGeom>
              <a:avLst/>
              <a:gdLst>
                <a:gd name="T0" fmla="*/ 38 w 59"/>
                <a:gd name="T1" fmla="*/ 49 h 61"/>
                <a:gd name="T2" fmla="*/ 38 w 59"/>
                <a:gd name="T3" fmla="*/ 49 h 61"/>
                <a:gd name="T4" fmla="*/ 49 w 59"/>
                <a:gd name="T5" fmla="*/ 60 h 61"/>
                <a:gd name="T6" fmla="*/ 59 w 59"/>
                <a:gd name="T7" fmla="*/ 48 h 61"/>
                <a:gd name="T8" fmla="*/ 59 w 59"/>
                <a:gd name="T9" fmla="*/ 40 h 61"/>
                <a:gd name="T10" fmla="*/ 56 w 59"/>
                <a:gd name="T11" fmla="*/ 40 h 61"/>
                <a:gd name="T12" fmla="*/ 56 w 59"/>
                <a:gd name="T13" fmla="*/ 48 h 61"/>
                <a:gd name="T14" fmla="*/ 51 w 59"/>
                <a:gd name="T15" fmla="*/ 56 h 61"/>
                <a:gd name="T16" fmla="*/ 46 w 59"/>
                <a:gd name="T17" fmla="*/ 50 h 61"/>
                <a:gd name="T18" fmla="*/ 46 w 59"/>
                <a:gd name="T19" fmla="*/ 23 h 61"/>
                <a:gd name="T20" fmla="*/ 42 w 59"/>
                <a:gd name="T21" fmla="*/ 8 h 61"/>
                <a:gd name="T22" fmla="*/ 24 w 59"/>
                <a:gd name="T23" fmla="*/ 0 h 61"/>
                <a:gd name="T24" fmla="*/ 4 w 59"/>
                <a:gd name="T25" fmla="*/ 15 h 61"/>
                <a:gd name="T26" fmla="*/ 10 w 59"/>
                <a:gd name="T27" fmla="*/ 21 h 61"/>
                <a:gd name="T28" fmla="*/ 16 w 59"/>
                <a:gd name="T29" fmla="*/ 15 h 61"/>
                <a:gd name="T30" fmla="*/ 9 w 59"/>
                <a:gd name="T31" fmla="*/ 9 h 61"/>
                <a:gd name="T32" fmla="*/ 23 w 59"/>
                <a:gd name="T33" fmla="*/ 3 h 61"/>
                <a:gd name="T34" fmla="*/ 37 w 59"/>
                <a:gd name="T35" fmla="*/ 20 h 61"/>
                <a:gd name="T36" fmla="*/ 37 w 59"/>
                <a:gd name="T37" fmla="*/ 25 h 61"/>
                <a:gd name="T38" fmla="*/ 13 w 59"/>
                <a:gd name="T39" fmla="*/ 30 h 61"/>
                <a:gd name="T40" fmla="*/ 0 w 59"/>
                <a:gd name="T41" fmla="*/ 47 h 61"/>
                <a:gd name="T42" fmla="*/ 21 w 59"/>
                <a:gd name="T43" fmla="*/ 61 h 61"/>
                <a:gd name="T44" fmla="*/ 38 w 59"/>
                <a:gd name="T45" fmla="*/ 49 h 61"/>
                <a:gd name="T46" fmla="*/ 37 w 59"/>
                <a:gd name="T47" fmla="*/ 28 h 61"/>
                <a:gd name="T48" fmla="*/ 37 w 59"/>
                <a:gd name="T49" fmla="*/ 28 h 61"/>
                <a:gd name="T50" fmla="*/ 37 w 59"/>
                <a:gd name="T51" fmla="*/ 41 h 61"/>
                <a:gd name="T52" fmla="*/ 22 w 59"/>
                <a:gd name="T53" fmla="*/ 58 h 61"/>
                <a:gd name="T54" fmla="*/ 10 w 59"/>
                <a:gd name="T55" fmla="*/ 47 h 61"/>
                <a:gd name="T56" fmla="*/ 37 w 59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1">
                  <a:moveTo>
                    <a:pt x="38" y="49"/>
                  </a:moveTo>
                  <a:lnTo>
                    <a:pt x="38" y="49"/>
                  </a:lnTo>
                  <a:cubicBezTo>
                    <a:pt x="39" y="55"/>
                    <a:pt x="42" y="60"/>
                    <a:pt x="49" y="60"/>
                  </a:cubicBezTo>
                  <a:cubicBezTo>
                    <a:pt x="51" y="60"/>
                    <a:pt x="59" y="58"/>
                    <a:pt x="59" y="48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1" y="56"/>
                  </a:cubicBezTo>
                  <a:cubicBezTo>
                    <a:pt x="47" y="56"/>
                    <a:pt x="46" y="50"/>
                    <a:pt x="46" y="50"/>
                  </a:cubicBezTo>
                  <a:lnTo>
                    <a:pt x="46" y="23"/>
                  </a:lnTo>
                  <a:cubicBezTo>
                    <a:pt x="46" y="18"/>
                    <a:pt x="46" y="12"/>
                    <a:pt x="42" y="8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7"/>
                    <a:pt x="4" y="15"/>
                  </a:cubicBezTo>
                  <a:cubicBezTo>
                    <a:pt x="4" y="19"/>
                    <a:pt x="6" y="21"/>
                    <a:pt x="10" y="21"/>
                  </a:cubicBezTo>
                  <a:cubicBezTo>
                    <a:pt x="13" y="21"/>
                    <a:pt x="16" y="19"/>
                    <a:pt x="16" y="15"/>
                  </a:cubicBezTo>
                  <a:cubicBezTo>
                    <a:pt x="16" y="14"/>
                    <a:pt x="15" y="9"/>
                    <a:pt x="9" y="9"/>
                  </a:cubicBezTo>
                  <a:cubicBezTo>
                    <a:pt x="13" y="5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5"/>
                  </a:lnTo>
                  <a:cubicBezTo>
                    <a:pt x="31" y="25"/>
                    <a:pt x="21" y="26"/>
                    <a:pt x="13" y="30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8"/>
                    <a:pt x="13" y="61"/>
                    <a:pt x="21" y="61"/>
                  </a:cubicBezTo>
                  <a:cubicBezTo>
                    <a:pt x="30" y="61"/>
                    <a:pt x="36" y="56"/>
                    <a:pt x="38" y="49"/>
                  </a:cubicBezTo>
                  <a:close/>
                  <a:moveTo>
                    <a:pt x="37" y="28"/>
                  </a:moveTo>
                  <a:lnTo>
                    <a:pt x="37" y="28"/>
                  </a:lnTo>
                  <a:lnTo>
                    <a:pt x="37" y="41"/>
                  </a:lnTo>
                  <a:cubicBezTo>
                    <a:pt x="37" y="54"/>
                    <a:pt x="28" y="58"/>
                    <a:pt x="22" y="58"/>
                  </a:cubicBezTo>
                  <a:cubicBezTo>
                    <a:pt x="15" y="58"/>
                    <a:pt x="10" y="53"/>
                    <a:pt x="10" y="47"/>
                  </a:cubicBezTo>
                  <a:cubicBezTo>
                    <a:pt x="10" y="40"/>
                    <a:pt x="16" y="29"/>
                    <a:pt x="37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" name="Freeform 229"/>
            <p:cNvSpPr>
              <a:spLocks/>
            </p:cNvSpPr>
            <p:nvPr/>
          </p:nvSpPr>
          <p:spPr bwMode="auto">
            <a:xfrm>
              <a:off x="6044" y="7131"/>
              <a:ext cx="60" cy="72"/>
            </a:xfrm>
            <a:custGeom>
              <a:avLst/>
              <a:gdLst>
                <a:gd name="T0" fmla="*/ 11 w 51"/>
                <a:gd name="T1" fmla="*/ 31 h 61"/>
                <a:gd name="T2" fmla="*/ 11 w 51"/>
                <a:gd name="T3" fmla="*/ 31 h 61"/>
                <a:gd name="T4" fmla="*/ 29 w 51"/>
                <a:gd name="T5" fmla="*/ 4 h 61"/>
                <a:gd name="T6" fmla="*/ 43 w 51"/>
                <a:gd name="T7" fmla="*/ 9 h 61"/>
                <a:gd name="T8" fmla="*/ 37 w 51"/>
                <a:gd name="T9" fmla="*/ 15 h 61"/>
                <a:gd name="T10" fmla="*/ 43 w 51"/>
                <a:gd name="T11" fmla="*/ 21 h 61"/>
                <a:gd name="T12" fmla="*/ 49 w 51"/>
                <a:gd name="T13" fmla="*/ 14 h 61"/>
                <a:gd name="T14" fmla="*/ 29 w 51"/>
                <a:gd name="T15" fmla="*/ 0 h 61"/>
                <a:gd name="T16" fmla="*/ 0 w 51"/>
                <a:gd name="T17" fmla="*/ 31 h 61"/>
                <a:gd name="T18" fmla="*/ 29 w 51"/>
                <a:gd name="T19" fmla="*/ 61 h 61"/>
                <a:gd name="T20" fmla="*/ 51 w 51"/>
                <a:gd name="T21" fmla="*/ 44 h 61"/>
                <a:gd name="T22" fmla="*/ 49 w 51"/>
                <a:gd name="T23" fmla="*/ 42 h 61"/>
                <a:gd name="T24" fmla="*/ 47 w 51"/>
                <a:gd name="T25" fmla="*/ 44 h 61"/>
                <a:gd name="T26" fmla="*/ 30 w 51"/>
                <a:gd name="T27" fmla="*/ 58 h 61"/>
                <a:gd name="T28" fmla="*/ 11 w 51"/>
                <a:gd name="T2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61">
                  <a:moveTo>
                    <a:pt x="11" y="31"/>
                  </a:moveTo>
                  <a:lnTo>
                    <a:pt x="11" y="31"/>
                  </a:lnTo>
                  <a:cubicBezTo>
                    <a:pt x="11" y="9"/>
                    <a:pt x="22" y="4"/>
                    <a:pt x="29" y="4"/>
                  </a:cubicBezTo>
                  <a:cubicBezTo>
                    <a:pt x="30" y="4"/>
                    <a:pt x="39" y="4"/>
                    <a:pt x="43" y="9"/>
                  </a:cubicBezTo>
                  <a:cubicBezTo>
                    <a:pt x="38" y="9"/>
                    <a:pt x="37" y="13"/>
                    <a:pt x="37" y="15"/>
                  </a:cubicBezTo>
                  <a:cubicBezTo>
                    <a:pt x="37" y="18"/>
                    <a:pt x="39" y="21"/>
                    <a:pt x="43" y="21"/>
                  </a:cubicBezTo>
                  <a:cubicBezTo>
                    <a:pt x="46" y="21"/>
                    <a:pt x="49" y="18"/>
                    <a:pt x="49" y="14"/>
                  </a:cubicBezTo>
                  <a:cubicBezTo>
                    <a:pt x="49" y="5"/>
                    <a:pt x="39" y="0"/>
                    <a:pt x="29" y="0"/>
                  </a:cubicBezTo>
                  <a:cubicBezTo>
                    <a:pt x="12" y="0"/>
                    <a:pt x="0" y="15"/>
                    <a:pt x="0" y="31"/>
                  </a:cubicBezTo>
                  <a:cubicBezTo>
                    <a:pt x="0" y="48"/>
                    <a:pt x="13" y="61"/>
                    <a:pt x="29" y="61"/>
                  </a:cubicBezTo>
                  <a:cubicBezTo>
                    <a:pt x="46" y="61"/>
                    <a:pt x="51" y="45"/>
                    <a:pt x="51" y="44"/>
                  </a:cubicBezTo>
                  <a:cubicBezTo>
                    <a:pt x="51" y="42"/>
                    <a:pt x="49" y="42"/>
                    <a:pt x="49" y="42"/>
                  </a:cubicBezTo>
                  <a:cubicBezTo>
                    <a:pt x="48" y="42"/>
                    <a:pt x="47" y="43"/>
                    <a:pt x="47" y="44"/>
                  </a:cubicBezTo>
                  <a:cubicBezTo>
                    <a:pt x="43" y="56"/>
                    <a:pt x="35" y="58"/>
                    <a:pt x="30" y="58"/>
                  </a:cubicBezTo>
                  <a:cubicBezTo>
                    <a:pt x="23" y="58"/>
                    <a:pt x="11" y="52"/>
                    <a:pt x="11" y="3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9" name="Freeform 230"/>
            <p:cNvSpPr>
              <a:spLocks/>
            </p:cNvSpPr>
            <p:nvPr/>
          </p:nvSpPr>
          <p:spPr bwMode="auto">
            <a:xfrm>
              <a:off x="6111" y="7105"/>
              <a:ext cx="50" cy="98"/>
            </a:xfrm>
            <a:custGeom>
              <a:avLst/>
              <a:gdLst>
                <a:gd name="T0" fmla="*/ 21 w 42"/>
                <a:gd name="T1" fmla="*/ 29 h 83"/>
                <a:gd name="T2" fmla="*/ 21 w 42"/>
                <a:gd name="T3" fmla="*/ 29 h 83"/>
                <a:gd name="T4" fmla="*/ 39 w 42"/>
                <a:gd name="T5" fmla="*/ 29 h 83"/>
                <a:gd name="T6" fmla="*/ 39 w 42"/>
                <a:gd name="T7" fmla="*/ 25 h 83"/>
                <a:gd name="T8" fmla="*/ 21 w 42"/>
                <a:gd name="T9" fmla="*/ 25 h 83"/>
                <a:gd name="T10" fmla="*/ 21 w 42"/>
                <a:gd name="T11" fmla="*/ 0 h 83"/>
                <a:gd name="T12" fmla="*/ 17 w 42"/>
                <a:gd name="T13" fmla="*/ 0 h 83"/>
                <a:gd name="T14" fmla="*/ 0 w 42"/>
                <a:gd name="T15" fmla="*/ 26 h 83"/>
                <a:gd name="T16" fmla="*/ 0 w 42"/>
                <a:gd name="T17" fmla="*/ 29 h 83"/>
                <a:gd name="T18" fmla="*/ 12 w 42"/>
                <a:gd name="T19" fmla="*/ 29 h 83"/>
                <a:gd name="T20" fmla="*/ 12 w 42"/>
                <a:gd name="T21" fmla="*/ 65 h 83"/>
                <a:gd name="T22" fmla="*/ 29 w 42"/>
                <a:gd name="T23" fmla="*/ 83 h 83"/>
                <a:gd name="T24" fmla="*/ 42 w 42"/>
                <a:gd name="T25" fmla="*/ 65 h 83"/>
                <a:gd name="T26" fmla="*/ 42 w 42"/>
                <a:gd name="T27" fmla="*/ 58 h 83"/>
                <a:gd name="T28" fmla="*/ 38 w 42"/>
                <a:gd name="T29" fmla="*/ 58 h 83"/>
                <a:gd name="T30" fmla="*/ 38 w 42"/>
                <a:gd name="T31" fmla="*/ 65 h 83"/>
                <a:gd name="T32" fmla="*/ 29 w 42"/>
                <a:gd name="T33" fmla="*/ 80 h 83"/>
                <a:gd name="T34" fmla="*/ 21 w 42"/>
                <a:gd name="T35" fmla="*/ 65 h 83"/>
                <a:gd name="T36" fmla="*/ 21 w 42"/>
                <a:gd name="T37" fmla="*/ 2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83">
                  <a:moveTo>
                    <a:pt x="21" y="29"/>
                  </a:moveTo>
                  <a:lnTo>
                    <a:pt x="21" y="29"/>
                  </a:lnTo>
                  <a:lnTo>
                    <a:pt x="39" y="29"/>
                  </a:lnTo>
                  <a:lnTo>
                    <a:pt x="39" y="25"/>
                  </a:lnTo>
                  <a:lnTo>
                    <a:pt x="21" y="25"/>
                  </a:lnTo>
                  <a:lnTo>
                    <a:pt x="21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6"/>
                  </a:cubicBezTo>
                  <a:lnTo>
                    <a:pt x="0" y="29"/>
                  </a:lnTo>
                  <a:lnTo>
                    <a:pt x="12" y="29"/>
                  </a:lnTo>
                  <a:lnTo>
                    <a:pt x="12" y="65"/>
                  </a:lnTo>
                  <a:cubicBezTo>
                    <a:pt x="12" y="81"/>
                    <a:pt x="24" y="83"/>
                    <a:pt x="29" y="83"/>
                  </a:cubicBezTo>
                  <a:cubicBezTo>
                    <a:pt x="38" y="83"/>
                    <a:pt x="42" y="74"/>
                    <a:pt x="42" y="65"/>
                  </a:cubicBezTo>
                  <a:lnTo>
                    <a:pt x="42" y="58"/>
                  </a:lnTo>
                  <a:lnTo>
                    <a:pt x="38" y="58"/>
                  </a:lnTo>
                  <a:lnTo>
                    <a:pt x="38" y="65"/>
                  </a:lnTo>
                  <a:cubicBezTo>
                    <a:pt x="38" y="75"/>
                    <a:pt x="34" y="80"/>
                    <a:pt x="29" y="80"/>
                  </a:cubicBezTo>
                  <a:cubicBezTo>
                    <a:pt x="21" y="80"/>
                    <a:pt x="21" y="68"/>
                    <a:pt x="21" y="65"/>
                  </a:cubicBezTo>
                  <a:lnTo>
                    <a:pt x="21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0" name="Freeform 231"/>
            <p:cNvSpPr>
              <a:spLocks noEditPoints="1"/>
            </p:cNvSpPr>
            <p:nvPr/>
          </p:nvSpPr>
          <p:spPr bwMode="auto">
            <a:xfrm>
              <a:off x="6229" y="7097"/>
              <a:ext cx="34" cy="104"/>
            </a:xfrm>
            <a:custGeom>
              <a:avLst/>
              <a:gdLst>
                <a:gd name="T0" fmla="*/ 19 w 29"/>
                <a:gd name="T1" fmla="*/ 30 h 88"/>
                <a:gd name="T2" fmla="*/ 19 w 29"/>
                <a:gd name="T3" fmla="*/ 30 h 88"/>
                <a:gd name="T4" fmla="*/ 1 w 29"/>
                <a:gd name="T5" fmla="*/ 32 h 88"/>
                <a:gd name="T6" fmla="*/ 1 w 29"/>
                <a:gd name="T7" fmla="*/ 36 h 88"/>
                <a:gd name="T8" fmla="*/ 11 w 29"/>
                <a:gd name="T9" fmla="*/ 43 h 88"/>
                <a:gd name="T10" fmla="*/ 11 w 29"/>
                <a:gd name="T11" fmla="*/ 78 h 88"/>
                <a:gd name="T12" fmla="*/ 0 w 29"/>
                <a:gd name="T13" fmla="*/ 84 h 88"/>
                <a:gd name="T14" fmla="*/ 0 w 29"/>
                <a:gd name="T15" fmla="*/ 88 h 88"/>
                <a:gd name="T16" fmla="*/ 15 w 29"/>
                <a:gd name="T17" fmla="*/ 88 h 88"/>
                <a:gd name="T18" fmla="*/ 29 w 29"/>
                <a:gd name="T19" fmla="*/ 88 h 88"/>
                <a:gd name="T20" fmla="*/ 29 w 29"/>
                <a:gd name="T21" fmla="*/ 84 h 88"/>
                <a:gd name="T22" fmla="*/ 19 w 29"/>
                <a:gd name="T23" fmla="*/ 79 h 88"/>
                <a:gd name="T24" fmla="*/ 19 w 29"/>
                <a:gd name="T25" fmla="*/ 30 h 88"/>
                <a:gd name="T26" fmla="*/ 20 w 29"/>
                <a:gd name="T27" fmla="*/ 7 h 88"/>
                <a:gd name="T28" fmla="*/ 20 w 29"/>
                <a:gd name="T29" fmla="*/ 7 h 88"/>
                <a:gd name="T30" fmla="*/ 13 w 29"/>
                <a:gd name="T31" fmla="*/ 0 h 88"/>
                <a:gd name="T32" fmla="*/ 6 w 29"/>
                <a:gd name="T33" fmla="*/ 7 h 88"/>
                <a:gd name="T34" fmla="*/ 13 w 29"/>
                <a:gd name="T35" fmla="*/ 14 h 88"/>
                <a:gd name="T36" fmla="*/ 20 w 29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88">
                  <a:moveTo>
                    <a:pt x="19" y="30"/>
                  </a:moveTo>
                  <a:lnTo>
                    <a:pt x="19" y="30"/>
                  </a:lnTo>
                  <a:lnTo>
                    <a:pt x="1" y="32"/>
                  </a:lnTo>
                  <a:lnTo>
                    <a:pt x="1" y="36"/>
                  </a:lnTo>
                  <a:cubicBezTo>
                    <a:pt x="9" y="36"/>
                    <a:pt x="11" y="36"/>
                    <a:pt x="11" y="43"/>
                  </a:cubicBezTo>
                  <a:lnTo>
                    <a:pt x="11" y="78"/>
                  </a:lnTo>
                  <a:cubicBezTo>
                    <a:pt x="11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5" y="88"/>
                    <a:pt x="12" y="88"/>
                    <a:pt x="15" y="88"/>
                  </a:cubicBezTo>
                  <a:cubicBezTo>
                    <a:pt x="19" y="88"/>
                    <a:pt x="24" y="88"/>
                    <a:pt x="29" y="88"/>
                  </a:cubicBezTo>
                  <a:lnTo>
                    <a:pt x="29" y="84"/>
                  </a:lnTo>
                  <a:cubicBezTo>
                    <a:pt x="20" y="84"/>
                    <a:pt x="19" y="84"/>
                    <a:pt x="19" y="79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3"/>
                    <a:pt x="17" y="0"/>
                    <a:pt x="13" y="0"/>
                  </a:cubicBezTo>
                  <a:cubicBezTo>
                    <a:pt x="9" y="0"/>
                    <a:pt x="6" y="4"/>
                    <a:pt x="6" y="7"/>
                  </a:cubicBezTo>
                  <a:cubicBezTo>
                    <a:pt x="6" y="11"/>
                    <a:pt x="9" y="14"/>
                    <a:pt x="13" y="14"/>
                  </a:cubicBezTo>
                  <a:cubicBezTo>
                    <a:pt x="17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" name="Freeform 232"/>
            <p:cNvSpPr>
              <a:spLocks/>
            </p:cNvSpPr>
            <p:nvPr/>
          </p:nvSpPr>
          <p:spPr bwMode="auto">
            <a:xfrm>
              <a:off x="6273" y="7131"/>
              <a:ext cx="50" cy="72"/>
            </a:xfrm>
            <a:custGeom>
              <a:avLst/>
              <a:gdLst>
                <a:gd name="T0" fmla="*/ 23 w 43"/>
                <a:gd name="T1" fmla="*/ 34 h 61"/>
                <a:gd name="T2" fmla="*/ 23 w 43"/>
                <a:gd name="T3" fmla="*/ 34 h 61"/>
                <a:gd name="T4" fmla="*/ 37 w 43"/>
                <a:gd name="T5" fmla="*/ 46 h 61"/>
                <a:gd name="T6" fmla="*/ 22 w 43"/>
                <a:gd name="T7" fmla="*/ 58 h 61"/>
                <a:gd name="T8" fmla="*/ 4 w 43"/>
                <a:gd name="T9" fmla="*/ 39 h 61"/>
                <a:gd name="T10" fmla="*/ 2 w 43"/>
                <a:gd name="T11" fmla="*/ 37 h 61"/>
                <a:gd name="T12" fmla="*/ 0 w 43"/>
                <a:gd name="T13" fmla="*/ 40 h 61"/>
                <a:gd name="T14" fmla="*/ 0 w 43"/>
                <a:gd name="T15" fmla="*/ 58 h 61"/>
                <a:gd name="T16" fmla="*/ 2 w 43"/>
                <a:gd name="T17" fmla="*/ 61 h 61"/>
                <a:gd name="T18" fmla="*/ 5 w 43"/>
                <a:gd name="T19" fmla="*/ 58 h 61"/>
                <a:gd name="T20" fmla="*/ 8 w 43"/>
                <a:gd name="T21" fmla="*/ 55 h 61"/>
                <a:gd name="T22" fmla="*/ 22 w 43"/>
                <a:gd name="T23" fmla="*/ 61 h 61"/>
                <a:gd name="T24" fmla="*/ 43 w 43"/>
                <a:gd name="T25" fmla="*/ 43 h 61"/>
                <a:gd name="T26" fmla="*/ 38 w 43"/>
                <a:gd name="T27" fmla="*/ 30 h 61"/>
                <a:gd name="T28" fmla="*/ 23 w 43"/>
                <a:gd name="T29" fmla="*/ 24 h 61"/>
                <a:gd name="T30" fmla="*/ 7 w 43"/>
                <a:gd name="T31" fmla="*/ 13 h 61"/>
                <a:gd name="T32" fmla="*/ 21 w 43"/>
                <a:gd name="T33" fmla="*/ 3 h 61"/>
                <a:gd name="T34" fmla="*/ 37 w 43"/>
                <a:gd name="T35" fmla="*/ 19 h 61"/>
                <a:gd name="T36" fmla="*/ 38 w 43"/>
                <a:gd name="T37" fmla="*/ 20 h 61"/>
                <a:gd name="T38" fmla="*/ 40 w 43"/>
                <a:gd name="T39" fmla="*/ 17 h 61"/>
                <a:gd name="T40" fmla="*/ 40 w 43"/>
                <a:gd name="T41" fmla="*/ 3 h 61"/>
                <a:gd name="T42" fmla="*/ 39 w 43"/>
                <a:gd name="T43" fmla="*/ 0 h 61"/>
                <a:gd name="T44" fmla="*/ 36 w 43"/>
                <a:gd name="T45" fmla="*/ 2 h 61"/>
                <a:gd name="T46" fmla="*/ 34 w 43"/>
                <a:gd name="T47" fmla="*/ 4 h 61"/>
                <a:gd name="T48" fmla="*/ 21 w 43"/>
                <a:gd name="T49" fmla="*/ 0 h 61"/>
                <a:gd name="T50" fmla="*/ 0 w 43"/>
                <a:gd name="T51" fmla="*/ 17 h 61"/>
                <a:gd name="T52" fmla="*/ 6 w 43"/>
                <a:gd name="T53" fmla="*/ 28 h 61"/>
                <a:gd name="T54" fmla="*/ 23 w 43"/>
                <a:gd name="T55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1">
                  <a:moveTo>
                    <a:pt x="23" y="34"/>
                  </a:moveTo>
                  <a:lnTo>
                    <a:pt x="23" y="34"/>
                  </a:lnTo>
                  <a:cubicBezTo>
                    <a:pt x="26" y="34"/>
                    <a:pt x="37" y="36"/>
                    <a:pt x="37" y="46"/>
                  </a:cubicBezTo>
                  <a:cubicBezTo>
                    <a:pt x="37" y="53"/>
                    <a:pt x="32" y="58"/>
                    <a:pt x="22" y="58"/>
                  </a:cubicBezTo>
                  <a:cubicBezTo>
                    <a:pt x="11" y="58"/>
                    <a:pt x="6" y="50"/>
                    <a:pt x="4" y="39"/>
                  </a:cubicBezTo>
                  <a:cubicBezTo>
                    <a:pt x="3" y="38"/>
                    <a:pt x="3" y="37"/>
                    <a:pt x="2" y="37"/>
                  </a:cubicBezTo>
                  <a:cubicBezTo>
                    <a:pt x="0" y="37"/>
                    <a:pt x="0" y="38"/>
                    <a:pt x="0" y="40"/>
                  </a:cubicBezTo>
                  <a:lnTo>
                    <a:pt x="0" y="58"/>
                  </a:lnTo>
                  <a:cubicBezTo>
                    <a:pt x="0" y="60"/>
                    <a:pt x="0" y="61"/>
                    <a:pt x="2" y="61"/>
                  </a:cubicBezTo>
                  <a:cubicBezTo>
                    <a:pt x="2" y="61"/>
                    <a:pt x="2" y="61"/>
                    <a:pt x="5" y="58"/>
                  </a:cubicBezTo>
                  <a:cubicBezTo>
                    <a:pt x="5" y="58"/>
                    <a:pt x="5" y="58"/>
                    <a:pt x="8" y="55"/>
                  </a:cubicBezTo>
                  <a:cubicBezTo>
                    <a:pt x="13" y="61"/>
                    <a:pt x="19" y="61"/>
                    <a:pt x="22" y="61"/>
                  </a:cubicBezTo>
                  <a:cubicBezTo>
                    <a:pt x="37" y="61"/>
                    <a:pt x="43" y="52"/>
                    <a:pt x="43" y="43"/>
                  </a:cubicBezTo>
                  <a:cubicBezTo>
                    <a:pt x="43" y="36"/>
                    <a:pt x="39" y="32"/>
                    <a:pt x="38" y="30"/>
                  </a:cubicBezTo>
                  <a:cubicBezTo>
                    <a:pt x="33" y="26"/>
                    <a:pt x="28" y="25"/>
                    <a:pt x="23" y="24"/>
                  </a:cubicBezTo>
                  <a:cubicBezTo>
                    <a:pt x="15" y="22"/>
                    <a:pt x="7" y="21"/>
                    <a:pt x="7" y="13"/>
                  </a:cubicBezTo>
                  <a:cubicBezTo>
                    <a:pt x="7" y="8"/>
                    <a:pt x="10" y="3"/>
                    <a:pt x="21" y="3"/>
                  </a:cubicBezTo>
                  <a:cubicBezTo>
                    <a:pt x="36" y="3"/>
                    <a:pt x="36" y="15"/>
                    <a:pt x="37" y="19"/>
                  </a:cubicBezTo>
                  <a:cubicBezTo>
                    <a:pt x="37" y="20"/>
                    <a:pt x="38" y="20"/>
                    <a:pt x="38" y="20"/>
                  </a:cubicBezTo>
                  <a:cubicBezTo>
                    <a:pt x="40" y="20"/>
                    <a:pt x="40" y="19"/>
                    <a:pt x="40" y="17"/>
                  </a:cubicBezTo>
                  <a:lnTo>
                    <a:pt x="40" y="3"/>
                  </a:lnTo>
                  <a:cubicBezTo>
                    <a:pt x="40" y="1"/>
                    <a:pt x="40" y="0"/>
                    <a:pt x="39" y="0"/>
                  </a:cubicBezTo>
                  <a:cubicBezTo>
                    <a:pt x="38" y="0"/>
                    <a:pt x="38" y="0"/>
                    <a:pt x="36" y="2"/>
                  </a:cubicBezTo>
                  <a:cubicBezTo>
                    <a:pt x="36" y="2"/>
                    <a:pt x="34" y="4"/>
                    <a:pt x="34" y="4"/>
                  </a:cubicBezTo>
                  <a:cubicBezTo>
                    <a:pt x="29" y="0"/>
                    <a:pt x="23" y="0"/>
                    <a:pt x="21" y="0"/>
                  </a:cubicBezTo>
                  <a:cubicBezTo>
                    <a:pt x="5" y="0"/>
                    <a:pt x="0" y="9"/>
                    <a:pt x="0" y="17"/>
                  </a:cubicBezTo>
                  <a:cubicBezTo>
                    <a:pt x="0" y="21"/>
                    <a:pt x="2" y="25"/>
                    <a:pt x="6" y="28"/>
                  </a:cubicBezTo>
                  <a:cubicBezTo>
                    <a:pt x="10" y="31"/>
                    <a:pt x="14" y="32"/>
                    <a:pt x="23" y="3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" name="Freeform 233"/>
            <p:cNvSpPr>
              <a:spLocks/>
            </p:cNvSpPr>
            <p:nvPr/>
          </p:nvSpPr>
          <p:spPr bwMode="auto">
            <a:xfrm>
              <a:off x="907" y="7319"/>
              <a:ext cx="57" cy="71"/>
            </a:xfrm>
            <a:custGeom>
              <a:avLst/>
              <a:gdLst>
                <a:gd name="T0" fmla="*/ 11 w 49"/>
                <a:gd name="T1" fmla="*/ 30 h 60"/>
                <a:gd name="T2" fmla="*/ 11 w 49"/>
                <a:gd name="T3" fmla="*/ 30 h 60"/>
                <a:gd name="T4" fmla="*/ 27 w 49"/>
                <a:gd name="T5" fmla="*/ 3 h 60"/>
                <a:gd name="T6" fmla="*/ 42 w 49"/>
                <a:gd name="T7" fmla="*/ 8 h 60"/>
                <a:gd name="T8" fmla="*/ 35 w 49"/>
                <a:gd name="T9" fmla="*/ 14 h 60"/>
                <a:gd name="T10" fmla="*/ 41 w 49"/>
                <a:gd name="T11" fmla="*/ 20 h 60"/>
                <a:gd name="T12" fmla="*/ 48 w 49"/>
                <a:gd name="T13" fmla="*/ 14 h 60"/>
                <a:gd name="T14" fmla="*/ 27 w 49"/>
                <a:gd name="T15" fmla="*/ 0 h 60"/>
                <a:gd name="T16" fmla="*/ 0 w 49"/>
                <a:gd name="T17" fmla="*/ 30 h 60"/>
                <a:gd name="T18" fmla="*/ 27 w 49"/>
                <a:gd name="T19" fmla="*/ 60 h 60"/>
                <a:gd name="T20" fmla="*/ 49 w 49"/>
                <a:gd name="T21" fmla="*/ 43 h 60"/>
                <a:gd name="T22" fmla="*/ 47 w 49"/>
                <a:gd name="T23" fmla="*/ 42 h 60"/>
                <a:gd name="T24" fmla="*/ 46 w 49"/>
                <a:gd name="T25" fmla="*/ 43 h 60"/>
                <a:gd name="T26" fmla="*/ 28 w 49"/>
                <a:gd name="T27" fmla="*/ 57 h 60"/>
                <a:gd name="T28" fmla="*/ 11 w 49"/>
                <a:gd name="T2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60">
                  <a:moveTo>
                    <a:pt x="11" y="30"/>
                  </a:moveTo>
                  <a:lnTo>
                    <a:pt x="11" y="30"/>
                  </a:lnTo>
                  <a:cubicBezTo>
                    <a:pt x="11" y="9"/>
                    <a:pt x="20" y="3"/>
                    <a:pt x="27" y="3"/>
                  </a:cubicBezTo>
                  <a:cubicBezTo>
                    <a:pt x="29" y="3"/>
                    <a:pt x="37" y="3"/>
                    <a:pt x="42" y="8"/>
                  </a:cubicBezTo>
                  <a:cubicBezTo>
                    <a:pt x="36" y="8"/>
                    <a:pt x="35" y="12"/>
                    <a:pt x="35" y="14"/>
                  </a:cubicBezTo>
                  <a:cubicBezTo>
                    <a:pt x="35" y="17"/>
                    <a:pt x="38" y="20"/>
                    <a:pt x="41" y="20"/>
                  </a:cubicBezTo>
                  <a:cubicBezTo>
                    <a:pt x="45" y="20"/>
                    <a:pt x="48" y="18"/>
                    <a:pt x="48" y="14"/>
                  </a:cubicBezTo>
                  <a:cubicBezTo>
                    <a:pt x="48" y="5"/>
                    <a:pt x="37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7"/>
                    <a:pt x="13" y="60"/>
                    <a:pt x="27" y="60"/>
                  </a:cubicBezTo>
                  <a:cubicBezTo>
                    <a:pt x="45" y="60"/>
                    <a:pt x="49" y="44"/>
                    <a:pt x="49" y="43"/>
                  </a:cubicBezTo>
                  <a:cubicBezTo>
                    <a:pt x="49" y="42"/>
                    <a:pt x="48" y="42"/>
                    <a:pt x="47" y="42"/>
                  </a:cubicBezTo>
                  <a:cubicBezTo>
                    <a:pt x="46" y="42"/>
                    <a:pt x="46" y="42"/>
                    <a:pt x="46" y="43"/>
                  </a:cubicBezTo>
                  <a:cubicBezTo>
                    <a:pt x="42" y="55"/>
                    <a:pt x="33" y="57"/>
                    <a:pt x="28" y="57"/>
                  </a:cubicBezTo>
                  <a:cubicBezTo>
                    <a:pt x="21" y="57"/>
                    <a:pt x="11" y="51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3" name="Freeform 234"/>
            <p:cNvSpPr>
              <a:spLocks/>
            </p:cNvSpPr>
            <p:nvPr/>
          </p:nvSpPr>
          <p:spPr bwMode="auto">
            <a:xfrm>
              <a:off x="975" y="7281"/>
              <a:ext cx="34" cy="108"/>
            </a:xfrm>
            <a:custGeom>
              <a:avLst/>
              <a:gdLst>
                <a:gd name="T0" fmla="*/ 19 w 29"/>
                <a:gd name="T1" fmla="*/ 0 h 92"/>
                <a:gd name="T2" fmla="*/ 19 w 29"/>
                <a:gd name="T3" fmla="*/ 0 h 92"/>
                <a:gd name="T4" fmla="*/ 0 w 29"/>
                <a:gd name="T5" fmla="*/ 2 h 92"/>
                <a:gd name="T6" fmla="*/ 0 w 29"/>
                <a:gd name="T7" fmla="*/ 6 h 92"/>
                <a:gd name="T8" fmla="*/ 10 w 29"/>
                <a:gd name="T9" fmla="*/ 13 h 92"/>
                <a:gd name="T10" fmla="*/ 10 w 29"/>
                <a:gd name="T11" fmla="*/ 82 h 92"/>
                <a:gd name="T12" fmla="*/ 0 w 29"/>
                <a:gd name="T13" fmla="*/ 88 h 92"/>
                <a:gd name="T14" fmla="*/ 0 w 29"/>
                <a:gd name="T15" fmla="*/ 92 h 92"/>
                <a:gd name="T16" fmla="*/ 14 w 29"/>
                <a:gd name="T17" fmla="*/ 91 h 92"/>
                <a:gd name="T18" fmla="*/ 29 w 29"/>
                <a:gd name="T19" fmla="*/ 92 h 92"/>
                <a:gd name="T20" fmla="*/ 29 w 29"/>
                <a:gd name="T21" fmla="*/ 88 h 92"/>
                <a:gd name="T22" fmla="*/ 19 w 29"/>
                <a:gd name="T23" fmla="*/ 82 h 92"/>
                <a:gd name="T24" fmla="*/ 19 w 29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92">
                  <a:moveTo>
                    <a:pt x="19" y="0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82"/>
                  </a:lnTo>
                  <a:cubicBezTo>
                    <a:pt x="10" y="88"/>
                    <a:pt x="8" y="88"/>
                    <a:pt x="0" y="88"/>
                  </a:cubicBezTo>
                  <a:lnTo>
                    <a:pt x="0" y="92"/>
                  </a:lnTo>
                  <a:cubicBezTo>
                    <a:pt x="4" y="92"/>
                    <a:pt x="11" y="91"/>
                    <a:pt x="14" y="91"/>
                  </a:cubicBezTo>
                  <a:cubicBezTo>
                    <a:pt x="18" y="91"/>
                    <a:pt x="24" y="92"/>
                    <a:pt x="29" y="92"/>
                  </a:cubicBezTo>
                  <a:lnTo>
                    <a:pt x="29" y="88"/>
                  </a:lnTo>
                  <a:cubicBezTo>
                    <a:pt x="20" y="88"/>
                    <a:pt x="19" y="88"/>
                    <a:pt x="19" y="82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4" name="Freeform 235"/>
            <p:cNvSpPr>
              <a:spLocks noEditPoints="1"/>
            </p:cNvSpPr>
            <p:nvPr/>
          </p:nvSpPr>
          <p:spPr bwMode="auto">
            <a:xfrm>
              <a:off x="1017" y="7319"/>
              <a:ext cx="69" cy="71"/>
            </a:xfrm>
            <a:custGeom>
              <a:avLst/>
              <a:gdLst>
                <a:gd name="T0" fmla="*/ 58 w 58"/>
                <a:gd name="T1" fmla="*/ 31 h 60"/>
                <a:gd name="T2" fmla="*/ 58 w 58"/>
                <a:gd name="T3" fmla="*/ 31 h 60"/>
                <a:gd name="T4" fmla="*/ 29 w 58"/>
                <a:gd name="T5" fmla="*/ 0 h 60"/>
                <a:gd name="T6" fmla="*/ 0 w 58"/>
                <a:gd name="T7" fmla="*/ 31 h 60"/>
                <a:gd name="T8" fmla="*/ 29 w 58"/>
                <a:gd name="T9" fmla="*/ 60 h 60"/>
                <a:gd name="T10" fmla="*/ 58 w 58"/>
                <a:gd name="T11" fmla="*/ 31 h 60"/>
                <a:gd name="T12" fmla="*/ 29 w 58"/>
                <a:gd name="T13" fmla="*/ 57 h 60"/>
                <a:gd name="T14" fmla="*/ 29 w 58"/>
                <a:gd name="T15" fmla="*/ 57 h 60"/>
                <a:gd name="T16" fmla="*/ 14 w 58"/>
                <a:gd name="T17" fmla="*/ 48 h 60"/>
                <a:gd name="T18" fmla="*/ 11 w 58"/>
                <a:gd name="T19" fmla="*/ 30 h 60"/>
                <a:gd name="T20" fmla="*/ 14 w 58"/>
                <a:gd name="T21" fmla="*/ 11 h 60"/>
                <a:gd name="T22" fmla="*/ 29 w 58"/>
                <a:gd name="T23" fmla="*/ 3 h 60"/>
                <a:gd name="T24" fmla="*/ 44 w 58"/>
                <a:gd name="T25" fmla="*/ 11 h 60"/>
                <a:gd name="T26" fmla="*/ 47 w 58"/>
                <a:gd name="T27" fmla="*/ 30 h 60"/>
                <a:gd name="T28" fmla="*/ 44 w 58"/>
                <a:gd name="T29" fmla="*/ 47 h 60"/>
                <a:gd name="T30" fmla="*/ 29 w 58"/>
                <a:gd name="T31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58" y="31"/>
                  </a:moveTo>
                  <a:lnTo>
                    <a:pt x="58" y="31"/>
                  </a:lnTo>
                  <a:cubicBezTo>
                    <a:pt x="58" y="14"/>
                    <a:pt x="45" y="0"/>
                    <a:pt x="29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4" y="60"/>
                    <a:pt x="29" y="60"/>
                  </a:cubicBezTo>
                  <a:cubicBezTo>
                    <a:pt x="45" y="60"/>
                    <a:pt x="58" y="47"/>
                    <a:pt x="58" y="31"/>
                  </a:cubicBezTo>
                  <a:close/>
                  <a:moveTo>
                    <a:pt x="29" y="57"/>
                  </a:moveTo>
                  <a:lnTo>
                    <a:pt x="29" y="57"/>
                  </a:lnTo>
                  <a:cubicBezTo>
                    <a:pt x="23" y="57"/>
                    <a:pt x="18" y="54"/>
                    <a:pt x="14" y="48"/>
                  </a:cubicBezTo>
                  <a:cubicBezTo>
                    <a:pt x="11" y="42"/>
                    <a:pt x="11" y="34"/>
                    <a:pt x="11" y="30"/>
                  </a:cubicBezTo>
                  <a:cubicBezTo>
                    <a:pt x="11" y="24"/>
                    <a:pt x="11" y="17"/>
                    <a:pt x="14" y="11"/>
                  </a:cubicBezTo>
                  <a:cubicBezTo>
                    <a:pt x="18" y="5"/>
                    <a:pt x="24" y="3"/>
                    <a:pt x="29" y="3"/>
                  </a:cubicBezTo>
                  <a:cubicBezTo>
                    <a:pt x="35" y="3"/>
                    <a:pt x="40" y="6"/>
                    <a:pt x="44" y="11"/>
                  </a:cubicBezTo>
                  <a:cubicBezTo>
                    <a:pt x="47" y="17"/>
                    <a:pt x="47" y="25"/>
                    <a:pt x="47" y="30"/>
                  </a:cubicBezTo>
                  <a:cubicBezTo>
                    <a:pt x="47" y="34"/>
                    <a:pt x="47" y="41"/>
                    <a:pt x="44" y="47"/>
                  </a:cubicBezTo>
                  <a:cubicBezTo>
                    <a:pt x="42" y="53"/>
                    <a:pt x="36" y="57"/>
                    <a:pt x="29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5" name="Freeform 236"/>
            <p:cNvSpPr>
              <a:spLocks/>
            </p:cNvSpPr>
            <p:nvPr/>
          </p:nvSpPr>
          <p:spPr bwMode="auto">
            <a:xfrm>
              <a:off x="1096" y="7319"/>
              <a:ext cx="51" cy="71"/>
            </a:xfrm>
            <a:custGeom>
              <a:avLst/>
              <a:gdLst>
                <a:gd name="T0" fmla="*/ 23 w 43"/>
                <a:gd name="T1" fmla="*/ 33 h 60"/>
                <a:gd name="T2" fmla="*/ 23 w 43"/>
                <a:gd name="T3" fmla="*/ 33 h 60"/>
                <a:gd name="T4" fmla="*/ 37 w 43"/>
                <a:gd name="T5" fmla="*/ 45 h 60"/>
                <a:gd name="T6" fmla="*/ 22 w 43"/>
                <a:gd name="T7" fmla="*/ 57 h 60"/>
                <a:gd name="T8" fmla="*/ 3 w 43"/>
                <a:gd name="T9" fmla="*/ 39 h 60"/>
                <a:gd name="T10" fmla="*/ 2 w 43"/>
                <a:gd name="T11" fmla="*/ 36 h 60"/>
                <a:gd name="T12" fmla="*/ 0 w 43"/>
                <a:gd name="T13" fmla="*/ 40 h 60"/>
                <a:gd name="T14" fmla="*/ 0 w 43"/>
                <a:gd name="T15" fmla="*/ 57 h 60"/>
                <a:gd name="T16" fmla="*/ 1 w 43"/>
                <a:gd name="T17" fmla="*/ 60 h 60"/>
                <a:gd name="T18" fmla="*/ 5 w 43"/>
                <a:gd name="T19" fmla="*/ 58 h 60"/>
                <a:gd name="T20" fmla="*/ 7 w 43"/>
                <a:gd name="T21" fmla="*/ 55 h 60"/>
                <a:gd name="T22" fmla="*/ 22 w 43"/>
                <a:gd name="T23" fmla="*/ 60 h 60"/>
                <a:gd name="T24" fmla="*/ 43 w 43"/>
                <a:gd name="T25" fmla="*/ 42 h 60"/>
                <a:gd name="T26" fmla="*/ 38 w 43"/>
                <a:gd name="T27" fmla="*/ 29 h 60"/>
                <a:gd name="T28" fmla="*/ 22 w 43"/>
                <a:gd name="T29" fmla="*/ 23 h 60"/>
                <a:gd name="T30" fmla="*/ 6 w 43"/>
                <a:gd name="T31" fmla="*/ 12 h 60"/>
                <a:gd name="T32" fmla="*/ 21 w 43"/>
                <a:gd name="T33" fmla="*/ 2 h 60"/>
                <a:gd name="T34" fmla="*/ 36 w 43"/>
                <a:gd name="T35" fmla="*/ 18 h 60"/>
                <a:gd name="T36" fmla="*/ 38 w 43"/>
                <a:gd name="T37" fmla="*/ 19 h 60"/>
                <a:gd name="T38" fmla="*/ 40 w 43"/>
                <a:gd name="T39" fmla="*/ 16 h 60"/>
                <a:gd name="T40" fmla="*/ 40 w 43"/>
                <a:gd name="T41" fmla="*/ 3 h 60"/>
                <a:gd name="T42" fmla="*/ 38 w 43"/>
                <a:gd name="T43" fmla="*/ 0 h 60"/>
                <a:gd name="T44" fmla="*/ 36 w 43"/>
                <a:gd name="T45" fmla="*/ 1 h 60"/>
                <a:gd name="T46" fmla="*/ 33 w 43"/>
                <a:gd name="T47" fmla="*/ 3 h 60"/>
                <a:gd name="T48" fmla="*/ 21 w 43"/>
                <a:gd name="T49" fmla="*/ 0 h 60"/>
                <a:gd name="T50" fmla="*/ 0 w 43"/>
                <a:gd name="T51" fmla="*/ 16 h 60"/>
                <a:gd name="T52" fmla="*/ 6 w 43"/>
                <a:gd name="T53" fmla="*/ 27 h 60"/>
                <a:gd name="T54" fmla="*/ 23 w 43"/>
                <a:gd name="T55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0">
                  <a:moveTo>
                    <a:pt x="23" y="33"/>
                  </a:moveTo>
                  <a:lnTo>
                    <a:pt x="23" y="33"/>
                  </a:lnTo>
                  <a:cubicBezTo>
                    <a:pt x="26" y="34"/>
                    <a:pt x="37" y="36"/>
                    <a:pt x="37" y="45"/>
                  </a:cubicBezTo>
                  <a:cubicBezTo>
                    <a:pt x="37" y="52"/>
                    <a:pt x="32" y="57"/>
                    <a:pt x="22" y="57"/>
                  </a:cubicBezTo>
                  <a:cubicBezTo>
                    <a:pt x="11" y="57"/>
                    <a:pt x="6" y="50"/>
                    <a:pt x="3" y="39"/>
                  </a:cubicBezTo>
                  <a:cubicBezTo>
                    <a:pt x="3" y="37"/>
                    <a:pt x="3" y="36"/>
                    <a:pt x="2" y="36"/>
                  </a:cubicBezTo>
                  <a:cubicBezTo>
                    <a:pt x="0" y="36"/>
                    <a:pt x="0" y="37"/>
                    <a:pt x="0" y="40"/>
                  </a:cubicBezTo>
                  <a:lnTo>
                    <a:pt x="0" y="57"/>
                  </a:lnTo>
                  <a:cubicBezTo>
                    <a:pt x="0" y="59"/>
                    <a:pt x="0" y="60"/>
                    <a:pt x="1" y="60"/>
                  </a:cubicBezTo>
                  <a:cubicBezTo>
                    <a:pt x="2" y="60"/>
                    <a:pt x="2" y="60"/>
                    <a:pt x="5" y="58"/>
                  </a:cubicBezTo>
                  <a:cubicBezTo>
                    <a:pt x="5" y="57"/>
                    <a:pt x="5" y="57"/>
                    <a:pt x="7" y="55"/>
                  </a:cubicBezTo>
                  <a:cubicBezTo>
                    <a:pt x="13" y="60"/>
                    <a:pt x="19" y="60"/>
                    <a:pt x="22" y="60"/>
                  </a:cubicBezTo>
                  <a:cubicBezTo>
                    <a:pt x="37" y="60"/>
                    <a:pt x="43" y="51"/>
                    <a:pt x="43" y="42"/>
                  </a:cubicBezTo>
                  <a:cubicBezTo>
                    <a:pt x="43" y="35"/>
                    <a:pt x="39" y="31"/>
                    <a:pt x="38" y="29"/>
                  </a:cubicBezTo>
                  <a:cubicBezTo>
                    <a:pt x="33" y="25"/>
                    <a:pt x="28" y="24"/>
                    <a:pt x="22" y="23"/>
                  </a:cubicBezTo>
                  <a:cubicBezTo>
                    <a:pt x="15" y="22"/>
                    <a:pt x="6" y="20"/>
                    <a:pt x="6" y="12"/>
                  </a:cubicBezTo>
                  <a:cubicBezTo>
                    <a:pt x="6" y="8"/>
                    <a:pt x="10" y="2"/>
                    <a:pt x="21" y="2"/>
                  </a:cubicBezTo>
                  <a:cubicBezTo>
                    <a:pt x="36" y="2"/>
                    <a:pt x="36" y="14"/>
                    <a:pt x="36" y="18"/>
                  </a:cubicBezTo>
                  <a:cubicBezTo>
                    <a:pt x="37" y="19"/>
                    <a:pt x="38" y="19"/>
                    <a:pt x="38" y="19"/>
                  </a:cubicBezTo>
                  <a:cubicBezTo>
                    <a:pt x="40" y="19"/>
                    <a:pt x="40" y="19"/>
                    <a:pt x="40" y="16"/>
                  </a:cubicBezTo>
                  <a:lnTo>
                    <a:pt x="40" y="3"/>
                  </a:lnTo>
                  <a:cubicBezTo>
                    <a:pt x="40" y="1"/>
                    <a:pt x="40" y="0"/>
                    <a:pt x="38" y="0"/>
                  </a:cubicBezTo>
                  <a:cubicBezTo>
                    <a:pt x="38" y="0"/>
                    <a:pt x="37" y="0"/>
                    <a:pt x="36" y="1"/>
                  </a:cubicBezTo>
                  <a:cubicBezTo>
                    <a:pt x="35" y="2"/>
                    <a:pt x="34" y="3"/>
                    <a:pt x="33" y="3"/>
                  </a:cubicBezTo>
                  <a:cubicBezTo>
                    <a:pt x="28" y="0"/>
                    <a:pt x="23" y="0"/>
                    <a:pt x="21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4"/>
                    <a:pt x="6" y="27"/>
                  </a:cubicBezTo>
                  <a:cubicBezTo>
                    <a:pt x="10" y="31"/>
                    <a:pt x="13" y="31"/>
                    <a:pt x="23" y="3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6" name="Freeform 237"/>
            <p:cNvSpPr>
              <a:spLocks noEditPoints="1"/>
            </p:cNvSpPr>
            <p:nvPr/>
          </p:nvSpPr>
          <p:spPr bwMode="auto">
            <a:xfrm>
              <a:off x="1158" y="7319"/>
              <a:ext cx="60" cy="71"/>
            </a:xfrm>
            <a:custGeom>
              <a:avLst/>
              <a:gdLst>
                <a:gd name="T0" fmla="*/ 11 w 51"/>
                <a:gd name="T1" fmla="*/ 26 h 60"/>
                <a:gd name="T2" fmla="*/ 11 w 51"/>
                <a:gd name="T3" fmla="*/ 26 h 60"/>
                <a:gd name="T4" fmla="*/ 27 w 51"/>
                <a:gd name="T5" fmla="*/ 3 h 60"/>
                <a:gd name="T6" fmla="*/ 42 w 51"/>
                <a:gd name="T7" fmla="*/ 26 h 60"/>
                <a:gd name="T8" fmla="*/ 11 w 51"/>
                <a:gd name="T9" fmla="*/ 26 h 60"/>
                <a:gd name="T10" fmla="*/ 11 w 51"/>
                <a:gd name="T11" fmla="*/ 28 h 60"/>
                <a:gd name="T12" fmla="*/ 11 w 51"/>
                <a:gd name="T13" fmla="*/ 28 h 60"/>
                <a:gd name="T14" fmla="*/ 47 w 51"/>
                <a:gd name="T15" fmla="*/ 28 h 60"/>
                <a:gd name="T16" fmla="*/ 51 w 51"/>
                <a:gd name="T17" fmla="*/ 26 h 60"/>
                <a:gd name="T18" fmla="*/ 27 w 51"/>
                <a:gd name="T19" fmla="*/ 0 h 60"/>
                <a:gd name="T20" fmla="*/ 0 w 51"/>
                <a:gd name="T21" fmla="*/ 30 h 60"/>
                <a:gd name="T22" fmla="*/ 29 w 51"/>
                <a:gd name="T23" fmla="*/ 60 h 60"/>
                <a:gd name="T24" fmla="*/ 51 w 51"/>
                <a:gd name="T25" fmla="*/ 43 h 60"/>
                <a:gd name="T26" fmla="*/ 49 w 51"/>
                <a:gd name="T27" fmla="*/ 42 h 60"/>
                <a:gd name="T28" fmla="*/ 47 w 51"/>
                <a:gd name="T29" fmla="*/ 43 h 60"/>
                <a:gd name="T30" fmla="*/ 29 w 51"/>
                <a:gd name="T31" fmla="*/ 57 h 60"/>
                <a:gd name="T32" fmla="*/ 15 w 51"/>
                <a:gd name="T33" fmla="*/ 48 h 60"/>
                <a:gd name="T34" fmla="*/ 11 w 51"/>
                <a:gd name="T35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0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7" y="3"/>
                  </a:cubicBezTo>
                  <a:cubicBezTo>
                    <a:pt x="41" y="3"/>
                    <a:pt x="42" y="20"/>
                    <a:pt x="42" y="26"/>
                  </a:cubicBezTo>
                  <a:lnTo>
                    <a:pt x="11" y="26"/>
                  </a:lnTo>
                  <a:close/>
                  <a:moveTo>
                    <a:pt x="11" y="28"/>
                  </a:moveTo>
                  <a:lnTo>
                    <a:pt x="11" y="28"/>
                  </a:lnTo>
                  <a:lnTo>
                    <a:pt x="47" y="28"/>
                  </a:lnTo>
                  <a:cubicBezTo>
                    <a:pt x="50" y="28"/>
                    <a:pt x="51" y="28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3"/>
                    <a:pt x="0" y="30"/>
                  </a:cubicBezTo>
                  <a:cubicBezTo>
                    <a:pt x="0" y="48"/>
                    <a:pt x="13" y="60"/>
                    <a:pt x="29" y="60"/>
                  </a:cubicBezTo>
                  <a:cubicBezTo>
                    <a:pt x="45" y="60"/>
                    <a:pt x="51" y="46"/>
                    <a:pt x="51" y="43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2"/>
                    <a:pt x="47" y="43"/>
                  </a:cubicBezTo>
                  <a:cubicBezTo>
                    <a:pt x="43" y="57"/>
                    <a:pt x="31" y="57"/>
                    <a:pt x="29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7" name="Freeform 238"/>
            <p:cNvSpPr>
              <a:spLocks/>
            </p:cNvSpPr>
            <p:nvPr/>
          </p:nvSpPr>
          <p:spPr bwMode="auto">
            <a:xfrm>
              <a:off x="1269" y="7294"/>
              <a:ext cx="50" cy="96"/>
            </a:xfrm>
            <a:custGeom>
              <a:avLst/>
              <a:gdLst>
                <a:gd name="T0" fmla="*/ 21 w 42"/>
                <a:gd name="T1" fmla="*/ 28 h 82"/>
                <a:gd name="T2" fmla="*/ 21 w 42"/>
                <a:gd name="T3" fmla="*/ 28 h 82"/>
                <a:gd name="T4" fmla="*/ 40 w 42"/>
                <a:gd name="T5" fmla="*/ 28 h 82"/>
                <a:gd name="T6" fmla="*/ 40 w 42"/>
                <a:gd name="T7" fmla="*/ 24 h 82"/>
                <a:gd name="T8" fmla="*/ 21 w 42"/>
                <a:gd name="T9" fmla="*/ 24 h 82"/>
                <a:gd name="T10" fmla="*/ 21 w 42"/>
                <a:gd name="T11" fmla="*/ 0 h 82"/>
                <a:gd name="T12" fmla="*/ 17 w 42"/>
                <a:gd name="T13" fmla="*/ 0 h 82"/>
                <a:gd name="T14" fmla="*/ 0 w 42"/>
                <a:gd name="T15" fmla="*/ 25 h 82"/>
                <a:gd name="T16" fmla="*/ 0 w 42"/>
                <a:gd name="T17" fmla="*/ 28 h 82"/>
                <a:gd name="T18" fmla="*/ 12 w 42"/>
                <a:gd name="T19" fmla="*/ 28 h 82"/>
                <a:gd name="T20" fmla="*/ 12 w 42"/>
                <a:gd name="T21" fmla="*/ 64 h 82"/>
                <a:gd name="T22" fmla="*/ 29 w 42"/>
                <a:gd name="T23" fmla="*/ 82 h 82"/>
                <a:gd name="T24" fmla="*/ 42 w 42"/>
                <a:gd name="T25" fmla="*/ 64 h 82"/>
                <a:gd name="T26" fmla="*/ 42 w 42"/>
                <a:gd name="T27" fmla="*/ 57 h 82"/>
                <a:gd name="T28" fmla="*/ 38 w 42"/>
                <a:gd name="T29" fmla="*/ 57 h 82"/>
                <a:gd name="T30" fmla="*/ 38 w 42"/>
                <a:gd name="T31" fmla="*/ 64 h 82"/>
                <a:gd name="T32" fmla="*/ 30 w 42"/>
                <a:gd name="T33" fmla="*/ 79 h 82"/>
                <a:gd name="T34" fmla="*/ 21 w 42"/>
                <a:gd name="T35" fmla="*/ 65 h 82"/>
                <a:gd name="T36" fmla="*/ 21 w 42"/>
                <a:gd name="T3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82">
                  <a:moveTo>
                    <a:pt x="21" y="28"/>
                  </a:moveTo>
                  <a:lnTo>
                    <a:pt x="21" y="28"/>
                  </a:lnTo>
                  <a:lnTo>
                    <a:pt x="40" y="28"/>
                  </a:lnTo>
                  <a:lnTo>
                    <a:pt x="40" y="24"/>
                  </a:lnTo>
                  <a:lnTo>
                    <a:pt x="21" y="24"/>
                  </a:lnTo>
                  <a:lnTo>
                    <a:pt x="21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5"/>
                  </a:cubicBezTo>
                  <a:lnTo>
                    <a:pt x="0" y="28"/>
                  </a:lnTo>
                  <a:lnTo>
                    <a:pt x="12" y="28"/>
                  </a:lnTo>
                  <a:lnTo>
                    <a:pt x="12" y="64"/>
                  </a:lnTo>
                  <a:cubicBezTo>
                    <a:pt x="12" y="81"/>
                    <a:pt x="24" y="82"/>
                    <a:pt x="29" y="82"/>
                  </a:cubicBezTo>
                  <a:cubicBezTo>
                    <a:pt x="38" y="82"/>
                    <a:pt x="42" y="73"/>
                    <a:pt x="42" y="64"/>
                  </a:cubicBezTo>
                  <a:lnTo>
                    <a:pt x="42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5" y="79"/>
                    <a:pt x="30" y="79"/>
                  </a:cubicBezTo>
                  <a:cubicBezTo>
                    <a:pt x="21" y="79"/>
                    <a:pt x="21" y="67"/>
                    <a:pt x="21" y="65"/>
                  </a:cubicBezTo>
                  <a:lnTo>
                    <a:pt x="21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8" name="Freeform 239"/>
            <p:cNvSpPr>
              <a:spLocks noEditPoints="1"/>
            </p:cNvSpPr>
            <p:nvPr/>
          </p:nvSpPr>
          <p:spPr bwMode="auto">
            <a:xfrm>
              <a:off x="1332" y="7319"/>
              <a:ext cx="69" cy="71"/>
            </a:xfrm>
            <a:custGeom>
              <a:avLst/>
              <a:gdLst>
                <a:gd name="T0" fmla="*/ 59 w 59"/>
                <a:gd name="T1" fmla="*/ 31 h 60"/>
                <a:gd name="T2" fmla="*/ 59 w 59"/>
                <a:gd name="T3" fmla="*/ 31 h 60"/>
                <a:gd name="T4" fmla="*/ 30 w 59"/>
                <a:gd name="T5" fmla="*/ 0 h 60"/>
                <a:gd name="T6" fmla="*/ 0 w 59"/>
                <a:gd name="T7" fmla="*/ 31 h 60"/>
                <a:gd name="T8" fmla="*/ 29 w 59"/>
                <a:gd name="T9" fmla="*/ 60 h 60"/>
                <a:gd name="T10" fmla="*/ 59 w 59"/>
                <a:gd name="T11" fmla="*/ 31 h 60"/>
                <a:gd name="T12" fmla="*/ 30 w 59"/>
                <a:gd name="T13" fmla="*/ 57 h 60"/>
                <a:gd name="T14" fmla="*/ 30 w 59"/>
                <a:gd name="T15" fmla="*/ 57 h 60"/>
                <a:gd name="T16" fmla="*/ 15 w 59"/>
                <a:gd name="T17" fmla="*/ 48 h 60"/>
                <a:gd name="T18" fmla="*/ 11 w 59"/>
                <a:gd name="T19" fmla="*/ 30 h 60"/>
                <a:gd name="T20" fmla="*/ 14 w 59"/>
                <a:gd name="T21" fmla="*/ 11 h 60"/>
                <a:gd name="T22" fmla="*/ 29 w 59"/>
                <a:gd name="T23" fmla="*/ 3 h 60"/>
                <a:gd name="T24" fmla="*/ 44 w 59"/>
                <a:gd name="T25" fmla="*/ 11 h 60"/>
                <a:gd name="T26" fmla="*/ 48 w 59"/>
                <a:gd name="T27" fmla="*/ 30 h 60"/>
                <a:gd name="T28" fmla="*/ 45 w 59"/>
                <a:gd name="T29" fmla="*/ 47 h 60"/>
                <a:gd name="T30" fmla="*/ 30 w 59"/>
                <a:gd name="T31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60">
                  <a:moveTo>
                    <a:pt x="59" y="31"/>
                  </a:moveTo>
                  <a:lnTo>
                    <a:pt x="59" y="31"/>
                  </a:lnTo>
                  <a:cubicBezTo>
                    <a:pt x="59" y="14"/>
                    <a:pt x="46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4" y="60"/>
                    <a:pt x="29" y="60"/>
                  </a:cubicBezTo>
                  <a:cubicBezTo>
                    <a:pt x="45" y="60"/>
                    <a:pt x="59" y="47"/>
                    <a:pt x="59" y="31"/>
                  </a:cubicBezTo>
                  <a:close/>
                  <a:moveTo>
                    <a:pt x="30" y="57"/>
                  </a:moveTo>
                  <a:lnTo>
                    <a:pt x="30" y="57"/>
                  </a:lnTo>
                  <a:cubicBezTo>
                    <a:pt x="24" y="57"/>
                    <a:pt x="18" y="54"/>
                    <a:pt x="15" y="48"/>
                  </a:cubicBezTo>
                  <a:cubicBezTo>
                    <a:pt x="11" y="42"/>
                    <a:pt x="11" y="34"/>
                    <a:pt x="11" y="30"/>
                  </a:cubicBezTo>
                  <a:cubicBezTo>
                    <a:pt x="11" y="24"/>
                    <a:pt x="11" y="17"/>
                    <a:pt x="14" y="11"/>
                  </a:cubicBezTo>
                  <a:cubicBezTo>
                    <a:pt x="18" y="5"/>
                    <a:pt x="24" y="3"/>
                    <a:pt x="29" y="3"/>
                  </a:cubicBezTo>
                  <a:cubicBezTo>
                    <a:pt x="35" y="3"/>
                    <a:pt x="41" y="6"/>
                    <a:pt x="44" y="11"/>
                  </a:cubicBezTo>
                  <a:cubicBezTo>
                    <a:pt x="48" y="17"/>
                    <a:pt x="48" y="25"/>
                    <a:pt x="48" y="30"/>
                  </a:cubicBezTo>
                  <a:cubicBezTo>
                    <a:pt x="48" y="34"/>
                    <a:pt x="48" y="41"/>
                    <a:pt x="45" y="47"/>
                  </a:cubicBezTo>
                  <a:cubicBezTo>
                    <a:pt x="42" y="53"/>
                    <a:pt x="36" y="57"/>
                    <a:pt x="30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9" name="Freeform 240"/>
            <p:cNvSpPr>
              <a:spLocks/>
            </p:cNvSpPr>
            <p:nvPr/>
          </p:nvSpPr>
          <p:spPr bwMode="auto">
            <a:xfrm>
              <a:off x="1455" y="7322"/>
              <a:ext cx="58" cy="67"/>
            </a:xfrm>
            <a:custGeom>
              <a:avLst/>
              <a:gdLst>
                <a:gd name="T0" fmla="*/ 47 w 49"/>
                <a:gd name="T1" fmla="*/ 4 h 57"/>
                <a:gd name="T2" fmla="*/ 47 w 49"/>
                <a:gd name="T3" fmla="*/ 4 h 57"/>
                <a:gd name="T4" fmla="*/ 49 w 49"/>
                <a:gd name="T5" fmla="*/ 2 h 57"/>
                <a:gd name="T6" fmla="*/ 45 w 49"/>
                <a:gd name="T7" fmla="*/ 0 h 57"/>
                <a:gd name="T8" fmla="*/ 3 w 49"/>
                <a:gd name="T9" fmla="*/ 0 h 57"/>
                <a:gd name="T10" fmla="*/ 2 w 49"/>
                <a:gd name="T11" fmla="*/ 21 h 57"/>
                <a:gd name="T12" fmla="*/ 5 w 49"/>
                <a:gd name="T13" fmla="*/ 21 h 57"/>
                <a:gd name="T14" fmla="*/ 23 w 49"/>
                <a:gd name="T15" fmla="*/ 3 h 57"/>
                <a:gd name="T16" fmla="*/ 38 w 49"/>
                <a:gd name="T17" fmla="*/ 3 h 57"/>
                <a:gd name="T18" fmla="*/ 1 w 49"/>
                <a:gd name="T19" fmla="*/ 53 h 57"/>
                <a:gd name="T20" fmla="*/ 0 w 49"/>
                <a:gd name="T21" fmla="*/ 55 h 57"/>
                <a:gd name="T22" fmla="*/ 3 w 49"/>
                <a:gd name="T23" fmla="*/ 57 h 57"/>
                <a:gd name="T24" fmla="*/ 47 w 49"/>
                <a:gd name="T25" fmla="*/ 57 h 57"/>
                <a:gd name="T26" fmla="*/ 49 w 49"/>
                <a:gd name="T27" fmla="*/ 32 h 57"/>
                <a:gd name="T28" fmla="*/ 46 w 49"/>
                <a:gd name="T29" fmla="*/ 32 h 57"/>
                <a:gd name="T30" fmla="*/ 26 w 49"/>
                <a:gd name="T31" fmla="*/ 54 h 57"/>
                <a:gd name="T32" fmla="*/ 11 w 49"/>
                <a:gd name="T33" fmla="*/ 54 h 57"/>
                <a:gd name="T34" fmla="*/ 47 w 49"/>
                <a:gd name="T35" fmla="*/ 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57">
                  <a:moveTo>
                    <a:pt x="47" y="4"/>
                  </a:moveTo>
                  <a:lnTo>
                    <a:pt x="47" y="4"/>
                  </a:lnTo>
                  <a:cubicBezTo>
                    <a:pt x="49" y="2"/>
                    <a:pt x="49" y="2"/>
                    <a:pt x="49" y="2"/>
                  </a:cubicBezTo>
                  <a:cubicBezTo>
                    <a:pt x="49" y="0"/>
                    <a:pt x="48" y="0"/>
                    <a:pt x="45" y="0"/>
                  </a:cubicBezTo>
                  <a:lnTo>
                    <a:pt x="3" y="0"/>
                  </a:lnTo>
                  <a:lnTo>
                    <a:pt x="2" y="21"/>
                  </a:lnTo>
                  <a:lnTo>
                    <a:pt x="5" y="21"/>
                  </a:lnTo>
                  <a:cubicBezTo>
                    <a:pt x="6" y="8"/>
                    <a:pt x="8" y="3"/>
                    <a:pt x="23" y="3"/>
                  </a:cubicBezTo>
                  <a:lnTo>
                    <a:pt x="38" y="3"/>
                  </a:lnTo>
                  <a:lnTo>
                    <a:pt x="1" y="53"/>
                  </a:lnTo>
                  <a:cubicBezTo>
                    <a:pt x="0" y="54"/>
                    <a:pt x="0" y="54"/>
                    <a:pt x="0" y="55"/>
                  </a:cubicBezTo>
                  <a:cubicBezTo>
                    <a:pt x="0" y="57"/>
                    <a:pt x="1" y="57"/>
                    <a:pt x="3" y="57"/>
                  </a:cubicBezTo>
                  <a:lnTo>
                    <a:pt x="47" y="57"/>
                  </a:lnTo>
                  <a:lnTo>
                    <a:pt x="49" y="32"/>
                  </a:lnTo>
                  <a:lnTo>
                    <a:pt x="46" y="32"/>
                  </a:lnTo>
                  <a:cubicBezTo>
                    <a:pt x="44" y="48"/>
                    <a:pt x="42" y="54"/>
                    <a:pt x="26" y="54"/>
                  </a:cubicBezTo>
                  <a:lnTo>
                    <a:pt x="11" y="54"/>
                  </a:lnTo>
                  <a:lnTo>
                    <a:pt x="47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" name="Freeform 241"/>
            <p:cNvSpPr>
              <a:spLocks noEditPoints="1"/>
            </p:cNvSpPr>
            <p:nvPr/>
          </p:nvSpPr>
          <p:spPr bwMode="auto">
            <a:xfrm>
              <a:off x="1525" y="7319"/>
              <a:ext cx="60" cy="71"/>
            </a:xfrm>
            <a:custGeom>
              <a:avLst/>
              <a:gdLst>
                <a:gd name="T0" fmla="*/ 11 w 51"/>
                <a:gd name="T1" fmla="*/ 26 h 60"/>
                <a:gd name="T2" fmla="*/ 11 w 51"/>
                <a:gd name="T3" fmla="*/ 26 h 60"/>
                <a:gd name="T4" fmla="*/ 27 w 51"/>
                <a:gd name="T5" fmla="*/ 3 h 60"/>
                <a:gd name="T6" fmla="*/ 42 w 51"/>
                <a:gd name="T7" fmla="*/ 26 h 60"/>
                <a:gd name="T8" fmla="*/ 11 w 51"/>
                <a:gd name="T9" fmla="*/ 26 h 60"/>
                <a:gd name="T10" fmla="*/ 11 w 51"/>
                <a:gd name="T11" fmla="*/ 28 h 60"/>
                <a:gd name="T12" fmla="*/ 11 w 51"/>
                <a:gd name="T13" fmla="*/ 28 h 60"/>
                <a:gd name="T14" fmla="*/ 48 w 51"/>
                <a:gd name="T15" fmla="*/ 28 h 60"/>
                <a:gd name="T16" fmla="*/ 51 w 51"/>
                <a:gd name="T17" fmla="*/ 26 h 60"/>
                <a:gd name="T18" fmla="*/ 27 w 51"/>
                <a:gd name="T19" fmla="*/ 0 h 60"/>
                <a:gd name="T20" fmla="*/ 0 w 51"/>
                <a:gd name="T21" fmla="*/ 30 h 60"/>
                <a:gd name="T22" fmla="*/ 29 w 51"/>
                <a:gd name="T23" fmla="*/ 60 h 60"/>
                <a:gd name="T24" fmla="*/ 51 w 51"/>
                <a:gd name="T25" fmla="*/ 43 h 60"/>
                <a:gd name="T26" fmla="*/ 49 w 51"/>
                <a:gd name="T27" fmla="*/ 42 h 60"/>
                <a:gd name="T28" fmla="*/ 47 w 51"/>
                <a:gd name="T29" fmla="*/ 43 h 60"/>
                <a:gd name="T30" fmla="*/ 30 w 51"/>
                <a:gd name="T31" fmla="*/ 57 h 60"/>
                <a:gd name="T32" fmla="*/ 15 w 51"/>
                <a:gd name="T33" fmla="*/ 48 h 60"/>
                <a:gd name="T34" fmla="*/ 11 w 51"/>
                <a:gd name="T35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0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7" y="3"/>
                  </a:cubicBezTo>
                  <a:cubicBezTo>
                    <a:pt x="41" y="3"/>
                    <a:pt x="42" y="20"/>
                    <a:pt x="42" y="26"/>
                  </a:cubicBezTo>
                  <a:lnTo>
                    <a:pt x="11" y="26"/>
                  </a:lnTo>
                  <a:close/>
                  <a:moveTo>
                    <a:pt x="11" y="28"/>
                  </a:moveTo>
                  <a:lnTo>
                    <a:pt x="11" y="28"/>
                  </a:lnTo>
                  <a:lnTo>
                    <a:pt x="48" y="28"/>
                  </a:lnTo>
                  <a:cubicBezTo>
                    <a:pt x="50" y="28"/>
                    <a:pt x="51" y="28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3"/>
                    <a:pt x="0" y="30"/>
                  </a:cubicBezTo>
                  <a:cubicBezTo>
                    <a:pt x="0" y="48"/>
                    <a:pt x="14" y="60"/>
                    <a:pt x="29" y="60"/>
                  </a:cubicBezTo>
                  <a:cubicBezTo>
                    <a:pt x="45" y="60"/>
                    <a:pt x="51" y="46"/>
                    <a:pt x="51" y="43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2"/>
                    <a:pt x="47" y="43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" name="Freeform 242"/>
            <p:cNvSpPr>
              <a:spLocks/>
            </p:cNvSpPr>
            <p:nvPr/>
          </p:nvSpPr>
          <p:spPr bwMode="auto">
            <a:xfrm>
              <a:off x="1594" y="7321"/>
              <a:ext cx="52" cy="68"/>
            </a:xfrm>
            <a:custGeom>
              <a:avLst/>
              <a:gdLst>
                <a:gd name="T0" fmla="*/ 18 w 44"/>
                <a:gd name="T1" fmla="*/ 14 h 58"/>
                <a:gd name="T2" fmla="*/ 18 w 44"/>
                <a:gd name="T3" fmla="*/ 14 h 58"/>
                <a:gd name="T4" fmla="*/ 18 w 44"/>
                <a:gd name="T5" fmla="*/ 0 h 58"/>
                <a:gd name="T6" fmla="*/ 0 w 44"/>
                <a:gd name="T7" fmla="*/ 1 h 58"/>
                <a:gd name="T8" fmla="*/ 0 w 44"/>
                <a:gd name="T9" fmla="*/ 5 h 58"/>
                <a:gd name="T10" fmla="*/ 10 w 44"/>
                <a:gd name="T11" fmla="*/ 12 h 58"/>
                <a:gd name="T12" fmla="*/ 10 w 44"/>
                <a:gd name="T13" fmla="*/ 48 h 58"/>
                <a:gd name="T14" fmla="*/ 0 w 44"/>
                <a:gd name="T15" fmla="*/ 54 h 58"/>
                <a:gd name="T16" fmla="*/ 0 w 44"/>
                <a:gd name="T17" fmla="*/ 58 h 58"/>
                <a:gd name="T18" fmla="*/ 15 w 44"/>
                <a:gd name="T19" fmla="*/ 57 h 58"/>
                <a:gd name="T20" fmla="*/ 32 w 44"/>
                <a:gd name="T21" fmla="*/ 58 h 58"/>
                <a:gd name="T22" fmla="*/ 32 w 44"/>
                <a:gd name="T23" fmla="*/ 54 h 58"/>
                <a:gd name="T24" fmla="*/ 29 w 44"/>
                <a:gd name="T25" fmla="*/ 54 h 58"/>
                <a:gd name="T26" fmla="*/ 19 w 44"/>
                <a:gd name="T27" fmla="*/ 48 h 58"/>
                <a:gd name="T28" fmla="*/ 19 w 44"/>
                <a:gd name="T29" fmla="*/ 27 h 58"/>
                <a:gd name="T30" fmla="*/ 34 w 44"/>
                <a:gd name="T31" fmla="*/ 2 h 58"/>
                <a:gd name="T32" fmla="*/ 36 w 44"/>
                <a:gd name="T33" fmla="*/ 3 h 58"/>
                <a:gd name="T34" fmla="*/ 33 w 44"/>
                <a:gd name="T35" fmla="*/ 8 h 58"/>
                <a:gd name="T36" fmla="*/ 38 w 44"/>
                <a:gd name="T37" fmla="*/ 13 h 58"/>
                <a:gd name="T38" fmla="*/ 44 w 44"/>
                <a:gd name="T39" fmla="*/ 8 h 58"/>
                <a:gd name="T40" fmla="*/ 34 w 44"/>
                <a:gd name="T41" fmla="*/ 0 h 58"/>
                <a:gd name="T42" fmla="*/ 18 w 44"/>
                <a:gd name="T43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8">
                  <a:moveTo>
                    <a:pt x="18" y="14"/>
                  </a:moveTo>
                  <a:lnTo>
                    <a:pt x="18" y="14"/>
                  </a:ln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7"/>
                    <a:pt x="15" y="57"/>
                  </a:cubicBezTo>
                  <a:cubicBezTo>
                    <a:pt x="20" y="57"/>
                    <a:pt x="26" y="57"/>
                    <a:pt x="32" y="58"/>
                  </a:cubicBezTo>
                  <a:lnTo>
                    <a:pt x="32" y="54"/>
                  </a:lnTo>
                  <a:lnTo>
                    <a:pt x="29" y="54"/>
                  </a:lnTo>
                  <a:cubicBezTo>
                    <a:pt x="19" y="54"/>
                    <a:pt x="19" y="52"/>
                    <a:pt x="19" y="48"/>
                  </a:cubicBezTo>
                  <a:lnTo>
                    <a:pt x="19" y="27"/>
                  </a:lnTo>
                  <a:cubicBezTo>
                    <a:pt x="19" y="14"/>
                    <a:pt x="24" y="2"/>
                    <a:pt x="34" y="2"/>
                  </a:cubicBezTo>
                  <a:cubicBezTo>
                    <a:pt x="35" y="2"/>
                    <a:pt x="36" y="2"/>
                    <a:pt x="36" y="3"/>
                  </a:cubicBezTo>
                  <a:cubicBezTo>
                    <a:pt x="35" y="3"/>
                    <a:pt x="33" y="4"/>
                    <a:pt x="33" y="8"/>
                  </a:cubicBezTo>
                  <a:cubicBezTo>
                    <a:pt x="33" y="11"/>
                    <a:pt x="36" y="13"/>
                    <a:pt x="38" y="13"/>
                  </a:cubicBezTo>
                  <a:cubicBezTo>
                    <a:pt x="41" y="13"/>
                    <a:pt x="44" y="12"/>
                    <a:pt x="44" y="8"/>
                  </a:cubicBezTo>
                  <a:cubicBezTo>
                    <a:pt x="44" y="3"/>
                    <a:pt x="40" y="0"/>
                    <a:pt x="34" y="0"/>
                  </a:cubicBezTo>
                  <a:cubicBezTo>
                    <a:pt x="25" y="0"/>
                    <a:pt x="20" y="8"/>
                    <a:pt x="18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" name="Freeform 243"/>
            <p:cNvSpPr>
              <a:spLocks noEditPoints="1"/>
            </p:cNvSpPr>
            <p:nvPr/>
          </p:nvSpPr>
          <p:spPr bwMode="auto">
            <a:xfrm>
              <a:off x="1656" y="7319"/>
              <a:ext cx="68" cy="71"/>
            </a:xfrm>
            <a:custGeom>
              <a:avLst/>
              <a:gdLst>
                <a:gd name="T0" fmla="*/ 58 w 58"/>
                <a:gd name="T1" fmla="*/ 31 h 60"/>
                <a:gd name="T2" fmla="*/ 58 w 58"/>
                <a:gd name="T3" fmla="*/ 31 h 60"/>
                <a:gd name="T4" fmla="*/ 29 w 58"/>
                <a:gd name="T5" fmla="*/ 0 h 60"/>
                <a:gd name="T6" fmla="*/ 0 w 58"/>
                <a:gd name="T7" fmla="*/ 31 h 60"/>
                <a:gd name="T8" fmla="*/ 29 w 58"/>
                <a:gd name="T9" fmla="*/ 60 h 60"/>
                <a:gd name="T10" fmla="*/ 58 w 58"/>
                <a:gd name="T11" fmla="*/ 31 h 60"/>
                <a:gd name="T12" fmla="*/ 29 w 58"/>
                <a:gd name="T13" fmla="*/ 57 h 60"/>
                <a:gd name="T14" fmla="*/ 29 w 58"/>
                <a:gd name="T15" fmla="*/ 57 h 60"/>
                <a:gd name="T16" fmla="*/ 14 w 58"/>
                <a:gd name="T17" fmla="*/ 48 h 60"/>
                <a:gd name="T18" fmla="*/ 11 w 58"/>
                <a:gd name="T19" fmla="*/ 30 h 60"/>
                <a:gd name="T20" fmla="*/ 14 w 58"/>
                <a:gd name="T21" fmla="*/ 11 h 60"/>
                <a:gd name="T22" fmla="*/ 29 w 58"/>
                <a:gd name="T23" fmla="*/ 3 h 60"/>
                <a:gd name="T24" fmla="*/ 44 w 58"/>
                <a:gd name="T25" fmla="*/ 11 h 60"/>
                <a:gd name="T26" fmla="*/ 47 w 58"/>
                <a:gd name="T27" fmla="*/ 30 h 60"/>
                <a:gd name="T28" fmla="*/ 44 w 58"/>
                <a:gd name="T29" fmla="*/ 47 h 60"/>
                <a:gd name="T30" fmla="*/ 29 w 58"/>
                <a:gd name="T31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58" y="31"/>
                  </a:moveTo>
                  <a:lnTo>
                    <a:pt x="58" y="31"/>
                  </a:lnTo>
                  <a:cubicBezTo>
                    <a:pt x="58" y="14"/>
                    <a:pt x="45" y="0"/>
                    <a:pt x="29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4" y="60"/>
                    <a:pt x="29" y="60"/>
                  </a:cubicBezTo>
                  <a:cubicBezTo>
                    <a:pt x="45" y="60"/>
                    <a:pt x="58" y="47"/>
                    <a:pt x="58" y="31"/>
                  </a:cubicBezTo>
                  <a:close/>
                  <a:moveTo>
                    <a:pt x="29" y="57"/>
                  </a:moveTo>
                  <a:lnTo>
                    <a:pt x="29" y="57"/>
                  </a:lnTo>
                  <a:cubicBezTo>
                    <a:pt x="23" y="57"/>
                    <a:pt x="18" y="54"/>
                    <a:pt x="14" y="48"/>
                  </a:cubicBezTo>
                  <a:cubicBezTo>
                    <a:pt x="11" y="42"/>
                    <a:pt x="11" y="34"/>
                    <a:pt x="11" y="30"/>
                  </a:cubicBezTo>
                  <a:cubicBezTo>
                    <a:pt x="11" y="24"/>
                    <a:pt x="11" y="17"/>
                    <a:pt x="14" y="11"/>
                  </a:cubicBezTo>
                  <a:cubicBezTo>
                    <a:pt x="17" y="5"/>
                    <a:pt x="24" y="3"/>
                    <a:pt x="29" y="3"/>
                  </a:cubicBezTo>
                  <a:cubicBezTo>
                    <a:pt x="35" y="3"/>
                    <a:pt x="40" y="6"/>
                    <a:pt x="44" y="11"/>
                  </a:cubicBezTo>
                  <a:cubicBezTo>
                    <a:pt x="47" y="17"/>
                    <a:pt x="47" y="25"/>
                    <a:pt x="47" y="30"/>
                  </a:cubicBezTo>
                  <a:cubicBezTo>
                    <a:pt x="47" y="34"/>
                    <a:pt x="47" y="41"/>
                    <a:pt x="44" y="47"/>
                  </a:cubicBezTo>
                  <a:cubicBezTo>
                    <a:pt x="42" y="53"/>
                    <a:pt x="36" y="57"/>
                    <a:pt x="29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3" name="Freeform 244"/>
            <p:cNvSpPr>
              <a:spLocks/>
            </p:cNvSpPr>
            <p:nvPr/>
          </p:nvSpPr>
          <p:spPr bwMode="auto">
            <a:xfrm>
              <a:off x="1743" y="7372"/>
              <a:ext cx="17" cy="46"/>
            </a:xfrm>
            <a:custGeom>
              <a:avLst/>
              <a:gdLst>
                <a:gd name="T0" fmla="*/ 15 w 15"/>
                <a:gd name="T1" fmla="*/ 14 h 39"/>
                <a:gd name="T2" fmla="*/ 15 w 15"/>
                <a:gd name="T3" fmla="*/ 14 h 39"/>
                <a:gd name="T4" fmla="*/ 7 w 15"/>
                <a:gd name="T5" fmla="*/ 0 h 39"/>
                <a:gd name="T6" fmla="*/ 0 w 15"/>
                <a:gd name="T7" fmla="*/ 7 h 39"/>
                <a:gd name="T8" fmla="*/ 7 w 15"/>
                <a:gd name="T9" fmla="*/ 14 h 39"/>
                <a:gd name="T10" fmla="*/ 12 w 15"/>
                <a:gd name="T11" fmla="*/ 12 h 39"/>
                <a:gd name="T12" fmla="*/ 12 w 15"/>
                <a:gd name="T13" fmla="*/ 12 h 39"/>
                <a:gd name="T14" fmla="*/ 12 w 15"/>
                <a:gd name="T15" fmla="*/ 14 h 39"/>
                <a:gd name="T16" fmla="*/ 3 w 15"/>
                <a:gd name="T17" fmla="*/ 36 h 39"/>
                <a:gd name="T18" fmla="*/ 2 w 15"/>
                <a:gd name="T19" fmla="*/ 38 h 39"/>
                <a:gd name="T20" fmla="*/ 3 w 15"/>
                <a:gd name="T21" fmla="*/ 39 h 39"/>
                <a:gd name="T22" fmla="*/ 15 w 15"/>
                <a:gd name="T23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39">
                  <a:moveTo>
                    <a:pt x="15" y="14"/>
                  </a:moveTo>
                  <a:lnTo>
                    <a:pt x="15" y="14"/>
                  </a:lnTo>
                  <a:cubicBezTo>
                    <a:pt x="15" y="5"/>
                    <a:pt x="12" y="0"/>
                    <a:pt x="7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10"/>
                    <a:pt x="2" y="14"/>
                    <a:pt x="7" y="14"/>
                  </a:cubicBezTo>
                  <a:cubicBezTo>
                    <a:pt x="9" y="14"/>
                    <a:pt x="11" y="13"/>
                    <a:pt x="12" y="12"/>
                  </a:cubicBezTo>
                  <a:lnTo>
                    <a:pt x="12" y="12"/>
                  </a:lnTo>
                  <a:cubicBezTo>
                    <a:pt x="12" y="12"/>
                    <a:pt x="12" y="12"/>
                    <a:pt x="12" y="14"/>
                  </a:cubicBezTo>
                  <a:cubicBezTo>
                    <a:pt x="12" y="22"/>
                    <a:pt x="9" y="30"/>
                    <a:pt x="3" y="36"/>
                  </a:cubicBezTo>
                  <a:cubicBezTo>
                    <a:pt x="2" y="37"/>
                    <a:pt x="2" y="37"/>
                    <a:pt x="2" y="38"/>
                  </a:cubicBezTo>
                  <a:cubicBezTo>
                    <a:pt x="2" y="39"/>
                    <a:pt x="3" y="39"/>
                    <a:pt x="3" y="39"/>
                  </a:cubicBezTo>
                  <a:cubicBezTo>
                    <a:pt x="5" y="39"/>
                    <a:pt x="15" y="29"/>
                    <a:pt x="15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4" name="Freeform 245"/>
            <p:cNvSpPr>
              <a:spLocks/>
            </p:cNvSpPr>
            <p:nvPr/>
          </p:nvSpPr>
          <p:spPr bwMode="auto">
            <a:xfrm>
              <a:off x="1820" y="7294"/>
              <a:ext cx="49" cy="96"/>
            </a:xfrm>
            <a:custGeom>
              <a:avLst/>
              <a:gdLst>
                <a:gd name="T0" fmla="*/ 20 w 41"/>
                <a:gd name="T1" fmla="*/ 28 h 82"/>
                <a:gd name="T2" fmla="*/ 20 w 41"/>
                <a:gd name="T3" fmla="*/ 28 h 82"/>
                <a:gd name="T4" fmla="*/ 39 w 41"/>
                <a:gd name="T5" fmla="*/ 28 h 82"/>
                <a:gd name="T6" fmla="*/ 39 w 41"/>
                <a:gd name="T7" fmla="*/ 24 h 82"/>
                <a:gd name="T8" fmla="*/ 20 w 41"/>
                <a:gd name="T9" fmla="*/ 24 h 82"/>
                <a:gd name="T10" fmla="*/ 20 w 41"/>
                <a:gd name="T11" fmla="*/ 0 h 82"/>
                <a:gd name="T12" fmla="*/ 17 w 41"/>
                <a:gd name="T13" fmla="*/ 0 h 82"/>
                <a:gd name="T14" fmla="*/ 0 w 41"/>
                <a:gd name="T15" fmla="*/ 25 h 82"/>
                <a:gd name="T16" fmla="*/ 0 w 41"/>
                <a:gd name="T17" fmla="*/ 28 h 82"/>
                <a:gd name="T18" fmla="*/ 11 w 41"/>
                <a:gd name="T19" fmla="*/ 28 h 82"/>
                <a:gd name="T20" fmla="*/ 11 w 41"/>
                <a:gd name="T21" fmla="*/ 64 h 82"/>
                <a:gd name="T22" fmla="*/ 28 w 41"/>
                <a:gd name="T23" fmla="*/ 82 h 82"/>
                <a:gd name="T24" fmla="*/ 41 w 41"/>
                <a:gd name="T25" fmla="*/ 64 h 82"/>
                <a:gd name="T26" fmla="*/ 41 w 41"/>
                <a:gd name="T27" fmla="*/ 57 h 82"/>
                <a:gd name="T28" fmla="*/ 38 w 41"/>
                <a:gd name="T29" fmla="*/ 57 h 82"/>
                <a:gd name="T30" fmla="*/ 38 w 41"/>
                <a:gd name="T31" fmla="*/ 64 h 82"/>
                <a:gd name="T32" fmla="*/ 29 w 41"/>
                <a:gd name="T33" fmla="*/ 79 h 82"/>
                <a:gd name="T34" fmla="*/ 20 w 41"/>
                <a:gd name="T35" fmla="*/ 65 h 82"/>
                <a:gd name="T36" fmla="*/ 20 w 41"/>
                <a:gd name="T3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2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4"/>
                  </a:lnTo>
                  <a:cubicBezTo>
                    <a:pt x="11" y="81"/>
                    <a:pt x="23" y="82"/>
                    <a:pt x="28" y="82"/>
                  </a:cubicBezTo>
                  <a:cubicBezTo>
                    <a:pt x="38" y="82"/>
                    <a:pt x="41" y="73"/>
                    <a:pt x="41" y="64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5" name="Freeform 246"/>
            <p:cNvSpPr>
              <a:spLocks/>
            </p:cNvSpPr>
            <p:nvPr/>
          </p:nvSpPr>
          <p:spPr bwMode="auto">
            <a:xfrm>
              <a:off x="1883" y="7281"/>
              <a:ext cx="79" cy="108"/>
            </a:xfrm>
            <a:custGeom>
              <a:avLst/>
              <a:gdLst>
                <a:gd name="T0" fmla="*/ 11 w 67"/>
                <a:gd name="T1" fmla="*/ 82 h 92"/>
                <a:gd name="T2" fmla="*/ 11 w 67"/>
                <a:gd name="T3" fmla="*/ 82 h 92"/>
                <a:gd name="T4" fmla="*/ 0 w 67"/>
                <a:gd name="T5" fmla="*/ 88 h 92"/>
                <a:gd name="T6" fmla="*/ 0 w 67"/>
                <a:gd name="T7" fmla="*/ 92 h 92"/>
                <a:gd name="T8" fmla="*/ 15 w 67"/>
                <a:gd name="T9" fmla="*/ 91 h 92"/>
                <a:gd name="T10" fmla="*/ 30 w 67"/>
                <a:gd name="T11" fmla="*/ 92 h 92"/>
                <a:gd name="T12" fmla="*/ 30 w 67"/>
                <a:gd name="T13" fmla="*/ 88 h 92"/>
                <a:gd name="T14" fmla="*/ 20 w 67"/>
                <a:gd name="T15" fmla="*/ 82 h 92"/>
                <a:gd name="T16" fmla="*/ 20 w 67"/>
                <a:gd name="T17" fmla="*/ 58 h 92"/>
                <a:gd name="T18" fmla="*/ 38 w 67"/>
                <a:gd name="T19" fmla="*/ 36 h 92"/>
                <a:gd name="T20" fmla="*/ 47 w 67"/>
                <a:gd name="T21" fmla="*/ 51 h 92"/>
                <a:gd name="T22" fmla="*/ 47 w 67"/>
                <a:gd name="T23" fmla="*/ 82 h 92"/>
                <a:gd name="T24" fmla="*/ 37 w 67"/>
                <a:gd name="T25" fmla="*/ 88 h 92"/>
                <a:gd name="T26" fmla="*/ 37 w 67"/>
                <a:gd name="T27" fmla="*/ 92 h 92"/>
                <a:gd name="T28" fmla="*/ 52 w 67"/>
                <a:gd name="T29" fmla="*/ 91 h 92"/>
                <a:gd name="T30" fmla="*/ 67 w 67"/>
                <a:gd name="T31" fmla="*/ 92 h 92"/>
                <a:gd name="T32" fmla="*/ 67 w 67"/>
                <a:gd name="T33" fmla="*/ 88 h 92"/>
                <a:gd name="T34" fmla="*/ 56 w 67"/>
                <a:gd name="T35" fmla="*/ 84 h 92"/>
                <a:gd name="T36" fmla="*/ 56 w 67"/>
                <a:gd name="T37" fmla="*/ 59 h 92"/>
                <a:gd name="T38" fmla="*/ 52 w 67"/>
                <a:gd name="T39" fmla="*/ 38 h 92"/>
                <a:gd name="T40" fmla="*/ 38 w 67"/>
                <a:gd name="T41" fmla="*/ 34 h 92"/>
                <a:gd name="T42" fmla="*/ 19 w 67"/>
                <a:gd name="T43" fmla="*/ 46 h 92"/>
                <a:gd name="T44" fmla="*/ 19 w 67"/>
                <a:gd name="T45" fmla="*/ 0 h 92"/>
                <a:gd name="T46" fmla="*/ 0 w 67"/>
                <a:gd name="T47" fmla="*/ 2 h 92"/>
                <a:gd name="T48" fmla="*/ 0 w 67"/>
                <a:gd name="T49" fmla="*/ 6 h 92"/>
                <a:gd name="T50" fmla="*/ 11 w 67"/>
                <a:gd name="T51" fmla="*/ 13 h 92"/>
                <a:gd name="T52" fmla="*/ 11 w 67"/>
                <a:gd name="T53" fmla="*/ 8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92">
                  <a:moveTo>
                    <a:pt x="11" y="82"/>
                  </a:moveTo>
                  <a:lnTo>
                    <a:pt x="11" y="82"/>
                  </a:lnTo>
                  <a:cubicBezTo>
                    <a:pt x="11" y="88"/>
                    <a:pt x="9" y="88"/>
                    <a:pt x="0" y="88"/>
                  </a:cubicBezTo>
                  <a:lnTo>
                    <a:pt x="0" y="92"/>
                  </a:lnTo>
                  <a:cubicBezTo>
                    <a:pt x="5" y="92"/>
                    <a:pt x="12" y="91"/>
                    <a:pt x="15" y="91"/>
                  </a:cubicBezTo>
                  <a:cubicBezTo>
                    <a:pt x="19" y="91"/>
                    <a:pt x="26" y="92"/>
                    <a:pt x="30" y="92"/>
                  </a:cubicBezTo>
                  <a:lnTo>
                    <a:pt x="30" y="88"/>
                  </a:lnTo>
                  <a:cubicBezTo>
                    <a:pt x="21" y="88"/>
                    <a:pt x="20" y="88"/>
                    <a:pt x="20" y="82"/>
                  </a:cubicBezTo>
                  <a:lnTo>
                    <a:pt x="20" y="58"/>
                  </a:lnTo>
                  <a:cubicBezTo>
                    <a:pt x="20" y="44"/>
                    <a:pt x="29" y="36"/>
                    <a:pt x="38" y="36"/>
                  </a:cubicBezTo>
                  <a:cubicBezTo>
                    <a:pt x="46" y="36"/>
                    <a:pt x="47" y="44"/>
                    <a:pt x="47" y="51"/>
                  </a:cubicBezTo>
                  <a:lnTo>
                    <a:pt x="47" y="82"/>
                  </a:lnTo>
                  <a:cubicBezTo>
                    <a:pt x="47" y="88"/>
                    <a:pt x="46" y="88"/>
                    <a:pt x="37" y="88"/>
                  </a:cubicBezTo>
                  <a:lnTo>
                    <a:pt x="37" y="92"/>
                  </a:lnTo>
                  <a:cubicBezTo>
                    <a:pt x="42" y="92"/>
                    <a:pt x="48" y="91"/>
                    <a:pt x="52" y="91"/>
                  </a:cubicBezTo>
                  <a:cubicBezTo>
                    <a:pt x="55" y="91"/>
                    <a:pt x="62" y="92"/>
                    <a:pt x="67" y="92"/>
                  </a:cubicBezTo>
                  <a:lnTo>
                    <a:pt x="67" y="88"/>
                  </a:lnTo>
                  <a:cubicBezTo>
                    <a:pt x="60" y="88"/>
                    <a:pt x="57" y="88"/>
                    <a:pt x="56" y="84"/>
                  </a:cubicBezTo>
                  <a:lnTo>
                    <a:pt x="56" y="59"/>
                  </a:lnTo>
                  <a:cubicBezTo>
                    <a:pt x="56" y="47"/>
                    <a:pt x="56" y="43"/>
                    <a:pt x="52" y="38"/>
                  </a:cubicBezTo>
                  <a:cubicBezTo>
                    <a:pt x="50" y="36"/>
                    <a:pt x="46" y="34"/>
                    <a:pt x="38" y="34"/>
                  </a:cubicBezTo>
                  <a:cubicBezTo>
                    <a:pt x="27" y="34"/>
                    <a:pt x="22" y="41"/>
                    <a:pt x="19" y="46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1" y="7"/>
                    <a:pt x="11" y="13"/>
                  </a:cubicBezTo>
                  <a:lnTo>
                    <a:pt x="11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6" name="Freeform 247"/>
            <p:cNvSpPr>
              <a:spLocks noEditPoints="1"/>
            </p:cNvSpPr>
            <p:nvPr/>
          </p:nvSpPr>
          <p:spPr bwMode="auto">
            <a:xfrm>
              <a:off x="1969" y="7319"/>
              <a:ext cx="61" cy="71"/>
            </a:xfrm>
            <a:custGeom>
              <a:avLst/>
              <a:gdLst>
                <a:gd name="T0" fmla="*/ 12 w 52"/>
                <a:gd name="T1" fmla="*/ 26 h 60"/>
                <a:gd name="T2" fmla="*/ 12 w 52"/>
                <a:gd name="T3" fmla="*/ 26 h 60"/>
                <a:gd name="T4" fmla="*/ 28 w 52"/>
                <a:gd name="T5" fmla="*/ 3 h 60"/>
                <a:gd name="T6" fmla="*/ 43 w 52"/>
                <a:gd name="T7" fmla="*/ 26 h 60"/>
                <a:gd name="T8" fmla="*/ 12 w 52"/>
                <a:gd name="T9" fmla="*/ 26 h 60"/>
                <a:gd name="T10" fmla="*/ 11 w 52"/>
                <a:gd name="T11" fmla="*/ 28 h 60"/>
                <a:gd name="T12" fmla="*/ 11 w 52"/>
                <a:gd name="T13" fmla="*/ 28 h 60"/>
                <a:gd name="T14" fmla="*/ 48 w 52"/>
                <a:gd name="T15" fmla="*/ 28 h 60"/>
                <a:gd name="T16" fmla="*/ 52 w 52"/>
                <a:gd name="T17" fmla="*/ 26 h 60"/>
                <a:gd name="T18" fmla="*/ 28 w 52"/>
                <a:gd name="T19" fmla="*/ 0 h 60"/>
                <a:gd name="T20" fmla="*/ 0 w 52"/>
                <a:gd name="T21" fmla="*/ 30 h 60"/>
                <a:gd name="T22" fmla="*/ 29 w 52"/>
                <a:gd name="T23" fmla="*/ 60 h 60"/>
                <a:gd name="T24" fmla="*/ 52 w 52"/>
                <a:gd name="T25" fmla="*/ 43 h 60"/>
                <a:gd name="T26" fmla="*/ 50 w 52"/>
                <a:gd name="T27" fmla="*/ 42 h 60"/>
                <a:gd name="T28" fmla="*/ 48 w 52"/>
                <a:gd name="T29" fmla="*/ 43 h 60"/>
                <a:gd name="T30" fmla="*/ 30 w 52"/>
                <a:gd name="T31" fmla="*/ 57 h 60"/>
                <a:gd name="T32" fmla="*/ 15 w 52"/>
                <a:gd name="T33" fmla="*/ 48 h 60"/>
                <a:gd name="T34" fmla="*/ 11 w 52"/>
                <a:gd name="T35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60">
                  <a:moveTo>
                    <a:pt x="12" y="26"/>
                  </a:moveTo>
                  <a:lnTo>
                    <a:pt x="12" y="26"/>
                  </a:lnTo>
                  <a:cubicBezTo>
                    <a:pt x="12" y="6"/>
                    <a:pt x="23" y="3"/>
                    <a:pt x="28" y="3"/>
                  </a:cubicBezTo>
                  <a:cubicBezTo>
                    <a:pt x="41" y="3"/>
                    <a:pt x="43" y="20"/>
                    <a:pt x="43" y="26"/>
                  </a:cubicBezTo>
                  <a:lnTo>
                    <a:pt x="12" y="26"/>
                  </a:lnTo>
                  <a:close/>
                  <a:moveTo>
                    <a:pt x="11" y="28"/>
                  </a:moveTo>
                  <a:lnTo>
                    <a:pt x="11" y="28"/>
                  </a:lnTo>
                  <a:lnTo>
                    <a:pt x="48" y="28"/>
                  </a:lnTo>
                  <a:cubicBezTo>
                    <a:pt x="51" y="28"/>
                    <a:pt x="52" y="28"/>
                    <a:pt x="52" y="26"/>
                  </a:cubicBezTo>
                  <a:cubicBezTo>
                    <a:pt x="52" y="13"/>
                    <a:pt x="44" y="0"/>
                    <a:pt x="28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8"/>
                    <a:pt x="14" y="60"/>
                    <a:pt x="29" y="60"/>
                  </a:cubicBezTo>
                  <a:cubicBezTo>
                    <a:pt x="46" y="60"/>
                    <a:pt x="52" y="46"/>
                    <a:pt x="52" y="43"/>
                  </a:cubicBezTo>
                  <a:cubicBezTo>
                    <a:pt x="52" y="42"/>
                    <a:pt x="50" y="42"/>
                    <a:pt x="50" y="42"/>
                  </a:cubicBezTo>
                  <a:cubicBezTo>
                    <a:pt x="49" y="42"/>
                    <a:pt x="48" y="42"/>
                    <a:pt x="48" y="43"/>
                  </a:cubicBezTo>
                  <a:cubicBezTo>
                    <a:pt x="43" y="57"/>
                    <a:pt x="32" y="57"/>
                    <a:pt x="30" y="57"/>
                  </a:cubicBezTo>
                  <a:cubicBezTo>
                    <a:pt x="24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7" name="Freeform 248"/>
            <p:cNvSpPr>
              <a:spLocks/>
            </p:cNvSpPr>
            <p:nvPr/>
          </p:nvSpPr>
          <p:spPr bwMode="auto">
            <a:xfrm>
              <a:off x="2084" y="7319"/>
              <a:ext cx="51" cy="71"/>
            </a:xfrm>
            <a:custGeom>
              <a:avLst/>
              <a:gdLst>
                <a:gd name="T0" fmla="*/ 23 w 43"/>
                <a:gd name="T1" fmla="*/ 33 h 60"/>
                <a:gd name="T2" fmla="*/ 23 w 43"/>
                <a:gd name="T3" fmla="*/ 33 h 60"/>
                <a:gd name="T4" fmla="*/ 37 w 43"/>
                <a:gd name="T5" fmla="*/ 45 h 60"/>
                <a:gd name="T6" fmla="*/ 22 w 43"/>
                <a:gd name="T7" fmla="*/ 57 h 60"/>
                <a:gd name="T8" fmla="*/ 4 w 43"/>
                <a:gd name="T9" fmla="*/ 39 h 60"/>
                <a:gd name="T10" fmla="*/ 2 w 43"/>
                <a:gd name="T11" fmla="*/ 36 h 60"/>
                <a:gd name="T12" fmla="*/ 0 w 43"/>
                <a:gd name="T13" fmla="*/ 40 h 60"/>
                <a:gd name="T14" fmla="*/ 0 w 43"/>
                <a:gd name="T15" fmla="*/ 57 h 60"/>
                <a:gd name="T16" fmla="*/ 2 w 43"/>
                <a:gd name="T17" fmla="*/ 60 h 60"/>
                <a:gd name="T18" fmla="*/ 5 w 43"/>
                <a:gd name="T19" fmla="*/ 58 h 60"/>
                <a:gd name="T20" fmla="*/ 8 w 43"/>
                <a:gd name="T21" fmla="*/ 55 h 60"/>
                <a:gd name="T22" fmla="*/ 22 w 43"/>
                <a:gd name="T23" fmla="*/ 60 h 60"/>
                <a:gd name="T24" fmla="*/ 43 w 43"/>
                <a:gd name="T25" fmla="*/ 42 h 60"/>
                <a:gd name="T26" fmla="*/ 38 w 43"/>
                <a:gd name="T27" fmla="*/ 29 h 60"/>
                <a:gd name="T28" fmla="*/ 23 w 43"/>
                <a:gd name="T29" fmla="*/ 23 h 60"/>
                <a:gd name="T30" fmla="*/ 6 w 43"/>
                <a:gd name="T31" fmla="*/ 12 h 60"/>
                <a:gd name="T32" fmla="*/ 21 w 43"/>
                <a:gd name="T33" fmla="*/ 2 h 60"/>
                <a:gd name="T34" fmla="*/ 37 w 43"/>
                <a:gd name="T35" fmla="*/ 18 h 60"/>
                <a:gd name="T36" fmla="*/ 38 w 43"/>
                <a:gd name="T37" fmla="*/ 19 h 60"/>
                <a:gd name="T38" fmla="*/ 40 w 43"/>
                <a:gd name="T39" fmla="*/ 16 h 60"/>
                <a:gd name="T40" fmla="*/ 40 w 43"/>
                <a:gd name="T41" fmla="*/ 3 h 60"/>
                <a:gd name="T42" fmla="*/ 39 w 43"/>
                <a:gd name="T43" fmla="*/ 0 h 60"/>
                <a:gd name="T44" fmla="*/ 36 w 43"/>
                <a:gd name="T45" fmla="*/ 1 h 60"/>
                <a:gd name="T46" fmla="*/ 34 w 43"/>
                <a:gd name="T47" fmla="*/ 3 h 60"/>
                <a:gd name="T48" fmla="*/ 21 w 43"/>
                <a:gd name="T49" fmla="*/ 0 h 60"/>
                <a:gd name="T50" fmla="*/ 0 w 43"/>
                <a:gd name="T51" fmla="*/ 16 h 60"/>
                <a:gd name="T52" fmla="*/ 6 w 43"/>
                <a:gd name="T53" fmla="*/ 27 h 60"/>
                <a:gd name="T54" fmla="*/ 23 w 43"/>
                <a:gd name="T55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0">
                  <a:moveTo>
                    <a:pt x="23" y="33"/>
                  </a:moveTo>
                  <a:lnTo>
                    <a:pt x="23" y="33"/>
                  </a:lnTo>
                  <a:cubicBezTo>
                    <a:pt x="26" y="34"/>
                    <a:pt x="37" y="36"/>
                    <a:pt x="37" y="45"/>
                  </a:cubicBezTo>
                  <a:cubicBezTo>
                    <a:pt x="37" y="52"/>
                    <a:pt x="32" y="57"/>
                    <a:pt x="22" y="57"/>
                  </a:cubicBezTo>
                  <a:cubicBezTo>
                    <a:pt x="11" y="57"/>
                    <a:pt x="6" y="50"/>
                    <a:pt x="4" y="39"/>
                  </a:cubicBezTo>
                  <a:cubicBezTo>
                    <a:pt x="3" y="37"/>
                    <a:pt x="3" y="36"/>
                    <a:pt x="2" y="36"/>
                  </a:cubicBezTo>
                  <a:cubicBezTo>
                    <a:pt x="0" y="36"/>
                    <a:pt x="0" y="37"/>
                    <a:pt x="0" y="40"/>
                  </a:cubicBezTo>
                  <a:lnTo>
                    <a:pt x="0" y="57"/>
                  </a:lnTo>
                  <a:cubicBezTo>
                    <a:pt x="0" y="59"/>
                    <a:pt x="0" y="60"/>
                    <a:pt x="2" y="60"/>
                  </a:cubicBezTo>
                  <a:cubicBezTo>
                    <a:pt x="2" y="60"/>
                    <a:pt x="2" y="60"/>
                    <a:pt x="5" y="58"/>
                  </a:cubicBezTo>
                  <a:cubicBezTo>
                    <a:pt x="5" y="57"/>
                    <a:pt x="5" y="57"/>
                    <a:pt x="8" y="55"/>
                  </a:cubicBezTo>
                  <a:cubicBezTo>
                    <a:pt x="13" y="60"/>
                    <a:pt x="19" y="60"/>
                    <a:pt x="22" y="60"/>
                  </a:cubicBezTo>
                  <a:cubicBezTo>
                    <a:pt x="37" y="60"/>
                    <a:pt x="43" y="51"/>
                    <a:pt x="43" y="42"/>
                  </a:cubicBezTo>
                  <a:cubicBezTo>
                    <a:pt x="43" y="35"/>
                    <a:pt x="39" y="31"/>
                    <a:pt x="38" y="29"/>
                  </a:cubicBezTo>
                  <a:cubicBezTo>
                    <a:pt x="33" y="25"/>
                    <a:pt x="28" y="24"/>
                    <a:pt x="23" y="23"/>
                  </a:cubicBezTo>
                  <a:cubicBezTo>
                    <a:pt x="15" y="22"/>
                    <a:pt x="6" y="20"/>
                    <a:pt x="6" y="12"/>
                  </a:cubicBezTo>
                  <a:cubicBezTo>
                    <a:pt x="6" y="8"/>
                    <a:pt x="10" y="2"/>
                    <a:pt x="21" y="2"/>
                  </a:cubicBezTo>
                  <a:cubicBezTo>
                    <a:pt x="36" y="2"/>
                    <a:pt x="36" y="14"/>
                    <a:pt x="37" y="18"/>
                  </a:cubicBezTo>
                  <a:cubicBezTo>
                    <a:pt x="37" y="19"/>
                    <a:pt x="38" y="19"/>
                    <a:pt x="38" y="19"/>
                  </a:cubicBezTo>
                  <a:cubicBezTo>
                    <a:pt x="40" y="19"/>
                    <a:pt x="40" y="19"/>
                    <a:pt x="40" y="16"/>
                  </a:cubicBezTo>
                  <a:lnTo>
                    <a:pt x="40" y="3"/>
                  </a:lnTo>
                  <a:cubicBezTo>
                    <a:pt x="40" y="1"/>
                    <a:pt x="40" y="0"/>
                    <a:pt x="39" y="0"/>
                  </a:cubicBezTo>
                  <a:cubicBezTo>
                    <a:pt x="38" y="0"/>
                    <a:pt x="38" y="0"/>
                    <a:pt x="36" y="1"/>
                  </a:cubicBezTo>
                  <a:cubicBezTo>
                    <a:pt x="36" y="2"/>
                    <a:pt x="34" y="3"/>
                    <a:pt x="34" y="3"/>
                  </a:cubicBezTo>
                  <a:cubicBezTo>
                    <a:pt x="29" y="0"/>
                    <a:pt x="23" y="0"/>
                    <a:pt x="21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4"/>
                    <a:pt x="6" y="27"/>
                  </a:cubicBezTo>
                  <a:cubicBezTo>
                    <a:pt x="10" y="31"/>
                    <a:pt x="14" y="31"/>
                    <a:pt x="23" y="3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" name="Freeform 249"/>
            <p:cNvSpPr>
              <a:spLocks/>
            </p:cNvSpPr>
            <p:nvPr/>
          </p:nvSpPr>
          <p:spPr bwMode="auto">
            <a:xfrm>
              <a:off x="2145" y="7281"/>
              <a:ext cx="76" cy="108"/>
            </a:xfrm>
            <a:custGeom>
              <a:avLst/>
              <a:gdLst>
                <a:gd name="T0" fmla="*/ 10 w 64"/>
                <a:gd name="T1" fmla="*/ 82 h 92"/>
                <a:gd name="T2" fmla="*/ 10 w 64"/>
                <a:gd name="T3" fmla="*/ 82 h 92"/>
                <a:gd name="T4" fmla="*/ 0 w 64"/>
                <a:gd name="T5" fmla="*/ 88 h 92"/>
                <a:gd name="T6" fmla="*/ 0 w 64"/>
                <a:gd name="T7" fmla="*/ 92 h 92"/>
                <a:gd name="T8" fmla="*/ 14 w 64"/>
                <a:gd name="T9" fmla="*/ 91 h 92"/>
                <a:gd name="T10" fmla="*/ 29 w 64"/>
                <a:gd name="T11" fmla="*/ 92 h 92"/>
                <a:gd name="T12" fmla="*/ 29 w 64"/>
                <a:gd name="T13" fmla="*/ 88 h 92"/>
                <a:gd name="T14" fmla="*/ 18 w 64"/>
                <a:gd name="T15" fmla="*/ 82 h 92"/>
                <a:gd name="T16" fmla="*/ 18 w 64"/>
                <a:gd name="T17" fmla="*/ 68 h 92"/>
                <a:gd name="T18" fmla="*/ 27 w 64"/>
                <a:gd name="T19" fmla="*/ 61 h 92"/>
                <a:gd name="T20" fmla="*/ 43 w 64"/>
                <a:gd name="T21" fmla="*/ 85 h 92"/>
                <a:gd name="T22" fmla="*/ 38 w 64"/>
                <a:gd name="T23" fmla="*/ 88 h 92"/>
                <a:gd name="T24" fmla="*/ 38 w 64"/>
                <a:gd name="T25" fmla="*/ 92 h 92"/>
                <a:gd name="T26" fmla="*/ 52 w 64"/>
                <a:gd name="T27" fmla="*/ 91 h 92"/>
                <a:gd name="T28" fmla="*/ 64 w 64"/>
                <a:gd name="T29" fmla="*/ 92 h 92"/>
                <a:gd name="T30" fmla="*/ 64 w 64"/>
                <a:gd name="T31" fmla="*/ 88 h 92"/>
                <a:gd name="T32" fmla="*/ 51 w 64"/>
                <a:gd name="T33" fmla="*/ 81 h 92"/>
                <a:gd name="T34" fmla="*/ 34 w 64"/>
                <a:gd name="T35" fmla="*/ 57 h 92"/>
                <a:gd name="T36" fmla="*/ 33 w 64"/>
                <a:gd name="T37" fmla="*/ 56 h 92"/>
                <a:gd name="T38" fmla="*/ 44 w 64"/>
                <a:gd name="T39" fmla="*/ 46 h 92"/>
                <a:gd name="T40" fmla="*/ 61 w 64"/>
                <a:gd name="T41" fmla="*/ 39 h 92"/>
                <a:gd name="T42" fmla="*/ 61 w 64"/>
                <a:gd name="T43" fmla="*/ 35 h 92"/>
                <a:gd name="T44" fmla="*/ 51 w 64"/>
                <a:gd name="T45" fmla="*/ 35 h 92"/>
                <a:gd name="T46" fmla="*/ 37 w 64"/>
                <a:gd name="T47" fmla="*/ 35 h 92"/>
                <a:gd name="T48" fmla="*/ 37 w 64"/>
                <a:gd name="T49" fmla="*/ 39 h 92"/>
                <a:gd name="T50" fmla="*/ 40 w 64"/>
                <a:gd name="T51" fmla="*/ 42 h 92"/>
                <a:gd name="T52" fmla="*/ 37 w 64"/>
                <a:gd name="T53" fmla="*/ 48 h 92"/>
                <a:gd name="T54" fmla="*/ 19 w 64"/>
                <a:gd name="T55" fmla="*/ 64 h 92"/>
                <a:gd name="T56" fmla="*/ 19 w 64"/>
                <a:gd name="T57" fmla="*/ 0 h 92"/>
                <a:gd name="T58" fmla="*/ 0 w 64"/>
                <a:gd name="T59" fmla="*/ 2 h 92"/>
                <a:gd name="T60" fmla="*/ 0 w 64"/>
                <a:gd name="T61" fmla="*/ 6 h 92"/>
                <a:gd name="T62" fmla="*/ 10 w 64"/>
                <a:gd name="T63" fmla="*/ 13 h 92"/>
                <a:gd name="T64" fmla="*/ 10 w 64"/>
                <a:gd name="T65" fmla="*/ 8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92">
                  <a:moveTo>
                    <a:pt x="10" y="82"/>
                  </a:moveTo>
                  <a:lnTo>
                    <a:pt x="10" y="82"/>
                  </a:lnTo>
                  <a:cubicBezTo>
                    <a:pt x="10" y="88"/>
                    <a:pt x="9" y="88"/>
                    <a:pt x="0" y="88"/>
                  </a:cubicBezTo>
                  <a:lnTo>
                    <a:pt x="0" y="92"/>
                  </a:lnTo>
                  <a:cubicBezTo>
                    <a:pt x="4" y="92"/>
                    <a:pt x="10" y="91"/>
                    <a:pt x="14" y="91"/>
                  </a:cubicBezTo>
                  <a:cubicBezTo>
                    <a:pt x="18" y="91"/>
                    <a:pt x="23" y="92"/>
                    <a:pt x="29" y="92"/>
                  </a:cubicBezTo>
                  <a:lnTo>
                    <a:pt x="29" y="88"/>
                  </a:lnTo>
                  <a:cubicBezTo>
                    <a:pt x="20" y="88"/>
                    <a:pt x="18" y="88"/>
                    <a:pt x="18" y="82"/>
                  </a:cubicBezTo>
                  <a:lnTo>
                    <a:pt x="18" y="68"/>
                  </a:lnTo>
                  <a:lnTo>
                    <a:pt x="27" y="61"/>
                  </a:lnTo>
                  <a:cubicBezTo>
                    <a:pt x="37" y="75"/>
                    <a:pt x="43" y="82"/>
                    <a:pt x="43" y="85"/>
                  </a:cubicBezTo>
                  <a:cubicBezTo>
                    <a:pt x="43" y="87"/>
                    <a:pt x="40" y="88"/>
                    <a:pt x="38" y="88"/>
                  </a:cubicBezTo>
                  <a:lnTo>
                    <a:pt x="38" y="92"/>
                  </a:lnTo>
                  <a:cubicBezTo>
                    <a:pt x="42" y="92"/>
                    <a:pt x="49" y="91"/>
                    <a:pt x="52" y="91"/>
                  </a:cubicBezTo>
                  <a:cubicBezTo>
                    <a:pt x="56" y="91"/>
                    <a:pt x="60" y="92"/>
                    <a:pt x="64" y="92"/>
                  </a:cubicBezTo>
                  <a:lnTo>
                    <a:pt x="64" y="88"/>
                  </a:lnTo>
                  <a:cubicBezTo>
                    <a:pt x="59" y="88"/>
                    <a:pt x="56" y="88"/>
                    <a:pt x="51" y="81"/>
                  </a:cubicBezTo>
                  <a:lnTo>
                    <a:pt x="34" y="57"/>
                  </a:lnTo>
                  <a:cubicBezTo>
                    <a:pt x="34" y="57"/>
                    <a:pt x="33" y="56"/>
                    <a:pt x="33" y="56"/>
                  </a:cubicBezTo>
                  <a:cubicBezTo>
                    <a:pt x="33" y="55"/>
                    <a:pt x="43" y="47"/>
                    <a:pt x="44" y="46"/>
                  </a:cubicBezTo>
                  <a:cubicBezTo>
                    <a:pt x="52" y="39"/>
                    <a:pt x="58" y="39"/>
                    <a:pt x="61" y="39"/>
                  </a:cubicBezTo>
                  <a:lnTo>
                    <a:pt x="61" y="35"/>
                  </a:lnTo>
                  <a:cubicBezTo>
                    <a:pt x="57" y="35"/>
                    <a:pt x="55" y="35"/>
                    <a:pt x="51" y="35"/>
                  </a:cubicBezTo>
                  <a:cubicBezTo>
                    <a:pt x="47" y="35"/>
                    <a:pt x="38" y="35"/>
                    <a:pt x="37" y="35"/>
                  </a:cubicBezTo>
                  <a:lnTo>
                    <a:pt x="37" y="39"/>
                  </a:lnTo>
                  <a:cubicBezTo>
                    <a:pt x="39" y="39"/>
                    <a:pt x="40" y="41"/>
                    <a:pt x="40" y="42"/>
                  </a:cubicBezTo>
                  <a:cubicBezTo>
                    <a:pt x="40" y="45"/>
                    <a:pt x="39" y="47"/>
                    <a:pt x="37" y="48"/>
                  </a:cubicBezTo>
                  <a:lnTo>
                    <a:pt x="19" y="64"/>
                  </a:ln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9" name="Freeform 250"/>
            <p:cNvSpPr>
              <a:spLocks noEditPoints="1"/>
            </p:cNvSpPr>
            <p:nvPr/>
          </p:nvSpPr>
          <p:spPr bwMode="auto">
            <a:xfrm>
              <a:off x="2222" y="7319"/>
              <a:ext cx="69" cy="71"/>
            </a:xfrm>
            <a:custGeom>
              <a:avLst/>
              <a:gdLst>
                <a:gd name="T0" fmla="*/ 38 w 59"/>
                <a:gd name="T1" fmla="*/ 49 h 60"/>
                <a:gd name="T2" fmla="*/ 38 w 59"/>
                <a:gd name="T3" fmla="*/ 49 h 60"/>
                <a:gd name="T4" fmla="*/ 48 w 59"/>
                <a:gd name="T5" fmla="*/ 60 h 60"/>
                <a:gd name="T6" fmla="*/ 59 w 59"/>
                <a:gd name="T7" fmla="*/ 47 h 60"/>
                <a:gd name="T8" fmla="*/ 59 w 59"/>
                <a:gd name="T9" fmla="*/ 40 h 60"/>
                <a:gd name="T10" fmla="*/ 56 w 59"/>
                <a:gd name="T11" fmla="*/ 40 h 60"/>
                <a:gd name="T12" fmla="*/ 56 w 59"/>
                <a:gd name="T13" fmla="*/ 47 h 60"/>
                <a:gd name="T14" fmla="*/ 51 w 59"/>
                <a:gd name="T15" fmla="*/ 56 h 60"/>
                <a:gd name="T16" fmla="*/ 46 w 59"/>
                <a:gd name="T17" fmla="*/ 49 h 60"/>
                <a:gd name="T18" fmla="*/ 46 w 59"/>
                <a:gd name="T19" fmla="*/ 23 h 60"/>
                <a:gd name="T20" fmla="*/ 41 w 59"/>
                <a:gd name="T21" fmla="*/ 7 h 60"/>
                <a:gd name="T22" fmla="*/ 23 w 59"/>
                <a:gd name="T23" fmla="*/ 0 h 60"/>
                <a:gd name="T24" fmla="*/ 3 w 59"/>
                <a:gd name="T25" fmla="*/ 15 h 60"/>
                <a:gd name="T26" fmla="*/ 9 w 59"/>
                <a:gd name="T27" fmla="*/ 21 h 60"/>
                <a:gd name="T28" fmla="*/ 15 w 59"/>
                <a:gd name="T29" fmla="*/ 15 h 60"/>
                <a:gd name="T30" fmla="*/ 9 w 59"/>
                <a:gd name="T31" fmla="*/ 9 h 60"/>
                <a:gd name="T32" fmla="*/ 23 w 59"/>
                <a:gd name="T33" fmla="*/ 3 h 60"/>
                <a:gd name="T34" fmla="*/ 37 w 59"/>
                <a:gd name="T35" fmla="*/ 20 h 60"/>
                <a:gd name="T36" fmla="*/ 37 w 59"/>
                <a:gd name="T37" fmla="*/ 24 h 60"/>
                <a:gd name="T38" fmla="*/ 13 w 59"/>
                <a:gd name="T39" fmla="*/ 29 h 60"/>
                <a:gd name="T40" fmla="*/ 0 w 59"/>
                <a:gd name="T41" fmla="*/ 46 h 60"/>
                <a:gd name="T42" fmla="*/ 21 w 59"/>
                <a:gd name="T43" fmla="*/ 60 h 60"/>
                <a:gd name="T44" fmla="*/ 38 w 59"/>
                <a:gd name="T45" fmla="*/ 49 h 60"/>
                <a:gd name="T46" fmla="*/ 37 w 59"/>
                <a:gd name="T47" fmla="*/ 27 h 60"/>
                <a:gd name="T48" fmla="*/ 37 w 59"/>
                <a:gd name="T49" fmla="*/ 27 h 60"/>
                <a:gd name="T50" fmla="*/ 37 w 59"/>
                <a:gd name="T51" fmla="*/ 40 h 60"/>
                <a:gd name="T52" fmla="*/ 22 w 59"/>
                <a:gd name="T53" fmla="*/ 57 h 60"/>
                <a:gd name="T54" fmla="*/ 10 w 59"/>
                <a:gd name="T55" fmla="*/ 46 h 60"/>
                <a:gd name="T56" fmla="*/ 37 w 59"/>
                <a:gd name="T5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0">
                  <a:moveTo>
                    <a:pt x="38" y="49"/>
                  </a:moveTo>
                  <a:lnTo>
                    <a:pt x="38" y="49"/>
                  </a:lnTo>
                  <a:cubicBezTo>
                    <a:pt x="38" y="54"/>
                    <a:pt x="42" y="60"/>
                    <a:pt x="48" y="60"/>
                  </a:cubicBezTo>
                  <a:cubicBezTo>
                    <a:pt x="51" y="60"/>
                    <a:pt x="59" y="58"/>
                    <a:pt x="59" y="47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7"/>
                  </a:lnTo>
                  <a:cubicBezTo>
                    <a:pt x="56" y="55"/>
                    <a:pt x="52" y="56"/>
                    <a:pt x="51" y="56"/>
                  </a:cubicBezTo>
                  <a:cubicBezTo>
                    <a:pt x="47" y="56"/>
                    <a:pt x="46" y="50"/>
                    <a:pt x="46" y="49"/>
                  </a:cubicBezTo>
                  <a:lnTo>
                    <a:pt x="46" y="23"/>
                  </a:lnTo>
                  <a:cubicBezTo>
                    <a:pt x="46" y="17"/>
                    <a:pt x="46" y="12"/>
                    <a:pt x="41" y="7"/>
                  </a:cubicBezTo>
                  <a:cubicBezTo>
                    <a:pt x="36" y="2"/>
                    <a:pt x="30" y="0"/>
                    <a:pt x="23" y="0"/>
                  </a:cubicBezTo>
                  <a:cubicBezTo>
                    <a:pt x="12" y="0"/>
                    <a:pt x="3" y="6"/>
                    <a:pt x="3" y="15"/>
                  </a:cubicBezTo>
                  <a:cubicBezTo>
                    <a:pt x="3" y="19"/>
                    <a:pt x="6" y="21"/>
                    <a:pt x="9" y="21"/>
                  </a:cubicBezTo>
                  <a:cubicBezTo>
                    <a:pt x="13" y="21"/>
                    <a:pt x="15" y="18"/>
                    <a:pt x="15" y="15"/>
                  </a:cubicBezTo>
                  <a:cubicBezTo>
                    <a:pt x="15" y="13"/>
                    <a:pt x="15" y="9"/>
                    <a:pt x="9" y="9"/>
                  </a:cubicBezTo>
                  <a:cubicBezTo>
                    <a:pt x="12" y="4"/>
                    <a:pt x="19" y="3"/>
                    <a:pt x="23" y="3"/>
                  </a:cubicBezTo>
                  <a:cubicBezTo>
                    <a:pt x="29" y="3"/>
                    <a:pt x="37" y="8"/>
                    <a:pt x="37" y="20"/>
                  </a:cubicBezTo>
                  <a:lnTo>
                    <a:pt x="37" y="24"/>
                  </a:lnTo>
                  <a:cubicBezTo>
                    <a:pt x="30" y="25"/>
                    <a:pt x="21" y="25"/>
                    <a:pt x="13" y="29"/>
                  </a:cubicBezTo>
                  <a:cubicBezTo>
                    <a:pt x="3" y="34"/>
                    <a:pt x="0" y="41"/>
                    <a:pt x="0" y="46"/>
                  </a:cubicBezTo>
                  <a:cubicBezTo>
                    <a:pt x="0" y="57"/>
                    <a:pt x="12" y="60"/>
                    <a:pt x="21" y="60"/>
                  </a:cubicBezTo>
                  <a:cubicBezTo>
                    <a:pt x="29" y="60"/>
                    <a:pt x="35" y="55"/>
                    <a:pt x="38" y="49"/>
                  </a:cubicBezTo>
                  <a:close/>
                  <a:moveTo>
                    <a:pt x="37" y="27"/>
                  </a:moveTo>
                  <a:lnTo>
                    <a:pt x="37" y="27"/>
                  </a:lnTo>
                  <a:lnTo>
                    <a:pt x="37" y="40"/>
                  </a:lnTo>
                  <a:cubicBezTo>
                    <a:pt x="37" y="53"/>
                    <a:pt x="27" y="57"/>
                    <a:pt x="22" y="57"/>
                  </a:cubicBezTo>
                  <a:cubicBezTo>
                    <a:pt x="15" y="57"/>
                    <a:pt x="10" y="53"/>
                    <a:pt x="10" y="46"/>
                  </a:cubicBezTo>
                  <a:cubicBezTo>
                    <a:pt x="10" y="39"/>
                    <a:pt x="15" y="28"/>
                    <a:pt x="37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0" name="Freeform 251"/>
            <p:cNvSpPr>
              <a:spLocks/>
            </p:cNvSpPr>
            <p:nvPr/>
          </p:nvSpPr>
          <p:spPr bwMode="auto">
            <a:xfrm>
              <a:off x="2296" y="7294"/>
              <a:ext cx="48" cy="96"/>
            </a:xfrm>
            <a:custGeom>
              <a:avLst/>
              <a:gdLst>
                <a:gd name="T0" fmla="*/ 20 w 41"/>
                <a:gd name="T1" fmla="*/ 28 h 82"/>
                <a:gd name="T2" fmla="*/ 20 w 41"/>
                <a:gd name="T3" fmla="*/ 28 h 82"/>
                <a:gd name="T4" fmla="*/ 39 w 41"/>
                <a:gd name="T5" fmla="*/ 28 h 82"/>
                <a:gd name="T6" fmla="*/ 39 w 41"/>
                <a:gd name="T7" fmla="*/ 24 h 82"/>
                <a:gd name="T8" fmla="*/ 20 w 41"/>
                <a:gd name="T9" fmla="*/ 24 h 82"/>
                <a:gd name="T10" fmla="*/ 20 w 41"/>
                <a:gd name="T11" fmla="*/ 0 h 82"/>
                <a:gd name="T12" fmla="*/ 17 w 41"/>
                <a:gd name="T13" fmla="*/ 0 h 82"/>
                <a:gd name="T14" fmla="*/ 0 w 41"/>
                <a:gd name="T15" fmla="*/ 25 h 82"/>
                <a:gd name="T16" fmla="*/ 0 w 41"/>
                <a:gd name="T17" fmla="*/ 28 h 82"/>
                <a:gd name="T18" fmla="*/ 11 w 41"/>
                <a:gd name="T19" fmla="*/ 28 h 82"/>
                <a:gd name="T20" fmla="*/ 11 w 41"/>
                <a:gd name="T21" fmla="*/ 64 h 82"/>
                <a:gd name="T22" fmla="*/ 28 w 41"/>
                <a:gd name="T23" fmla="*/ 82 h 82"/>
                <a:gd name="T24" fmla="*/ 41 w 41"/>
                <a:gd name="T25" fmla="*/ 64 h 82"/>
                <a:gd name="T26" fmla="*/ 41 w 41"/>
                <a:gd name="T27" fmla="*/ 57 h 82"/>
                <a:gd name="T28" fmla="*/ 38 w 41"/>
                <a:gd name="T29" fmla="*/ 57 h 82"/>
                <a:gd name="T30" fmla="*/ 38 w 41"/>
                <a:gd name="T31" fmla="*/ 64 h 82"/>
                <a:gd name="T32" fmla="*/ 29 w 41"/>
                <a:gd name="T33" fmla="*/ 79 h 82"/>
                <a:gd name="T34" fmla="*/ 20 w 41"/>
                <a:gd name="T35" fmla="*/ 65 h 82"/>
                <a:gd name="T36" fmla="*/ 20 w 41"/>
                <a:gd name="T3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2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4"/>
                  </a:lnTo>
                  <a:cubicBezTo>
                    <a:pt x="11" y="81"/>
                    <a:pt x="23" y="82"/>
                    <a:pt x="28" y="82"/>
                  </a:cubicBezTo>
                  <a:cubicBezTo>
                    <a:pt x="38" y="82"/>
                    <a:pt x="41" y="73"/>
                    <a:pt x="41" y="64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" name="Freeform 252"/>
            <p:cNvSpPr>
              <a:spLocks noEditPoints="1"/>
            </p:cNvSpPr>
            <p:nvPr/>
          </p:nvSpPr>
          <p:spPr bwMode="auto">
            <a:xfrm>
              <a:off x="2359" y="7319"/>
              <a:ext cx="60" cy="71"/>
            </a:xfrm>
            <a:custGeom>
              <a:avLst/>
              <a:gdLst>
                <a:gd name="T0" fmla="*/ 11 w 51"/>
                <a:gd name="T1" fmla="*/ 26 h 60"/>
                <a:gd name="T2" fmla="*/ 11 w 51"/>
                <a:gd name="T3" fmla="*/ 26 h 60"/>
                <a:gd name="T4" fmla="*/ 27 w 51"/>
                <a:gd name="T5" fmla="*/ 3 h 60"/>
                <a:gd name="T6" fmla="*/ 42 w 51"/>
                <a:gd name="T7" fmla="*/ 26 h 60"/>
                <a:gd name="T8" fmla="*/ 11 w 51"/>
                <a:gd name="T9" fmla="*/ 26 h 60"/>
                <a:gd name="T10" fmla="*/ 11 w 51"/>
                <a:gd name="T11" fmla="*/ 28 h 60"/>
                <a:gd name="T12" fmla="*/ 11 w 51"/>
                <a:gd name="T13" fmla="*/ 28 h 60"/>
                <a:gd name="T14" fmla="*/ 48 w 51"/>
                <a:gd name="T15" fmla="*/ 28 h 60"/>
                <a:gd name="T16" fmla="*/ 51 w 51"/>
                <a:gd name="T17" fmla="*/ 26 h 60"/>
                <a:gd name="T18" fmla="*/ 27 w 51"/>
                <a:gd name="T19" fmla="*/ 0 h 60"/>
                <a:gd name="T20" fmla="*/ 0 w 51"/>
                <a:gd name="T21" fmla="*/ 30 h 60"/>
                <a:gd name="T22" fmla="*/ 29 w 51"/>
                <a:gd name="T23" fmla="*/ 60 h 60"/>
                <a:gd name="T24" fmla="*/ 51 w 51"/>
                <a:gd name="T25" fmla="*/ 43 h 60"/>
                <a:gd name="T26" fmla="*/ 49 w 51"/>
                <a:gd name="T27" fmla="*/ 42 h 60"/>
                <a:gd name="T28" fmla="*/ 47 w 51"/>
                <a:gd name="T29" fmla="*/ 43 h 60"/>
                <a:gd name="T30" fmla="*/ 30 w 51"/>
                <a:gd name="T31" fmla="*/ 57 h 60"/>
                <a:gd name="T32" fmla="*/ 15 w 51"/>
                <a:gd name="T33" fmla="*/ 48 h 60"/>
                <a:gd name="T34" fmla="*/ 11 w 51"/>
                <a:gd name="T35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0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7" y="3"/>
                  </a:cubicBezTo>
                  <a:cubicBezTo>
                    <a:pt x="41" y="3"/>
                    <a:pt x="42" y="20"/>
                    <a:pt x="42" y="26"/>
                  </a:cubicBezTo>
                  <a:lnTo>
                    <a:pt x="11" y="26"/>
                  </a:lnTo>
                  <a:close/>
                  <a:moveTo>
                    <a:pt x="11" y="28"/>
                  </a:moveTo>
                  <a:lnTo>
                    <a:pt x="11" y="28"/>
                  </a:lnTo>
                  <a:lnTo>
                    <a:pt x="48" y="28"/>
                  </a:lnTo>
                  <a:cubicBezTo>
                    <a:pt x="50" y="28"/>
                    <a:pt x="51" y="28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3"/>
                    <a:pt x="0" y="30"/>
                  </a:cubicBezTo>
                  <a:cubicBezTo>
                    <a:pt x="0" y="48"/>
                    <a:pt x="14" y="60"/>
                    <a:pt x="29" y="60"/>
                  </a:cubicBezTo>
                  <a:cubicBezTo>
                    <a:pt x="45" y="60"/>
                    <a:pt x="51" y="46"/>
                    <a:pt x="51" y="43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2"/>
                    <a:pt x="47" y="43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" name="Freeform 253"/>
            <p:cNvSpPr>
              <a:spLocks/>
            </p:cNvSpPr>
            <p:nvPr/>
          </p:nvSpPr>
          <p:spPr bwMode="auto">
            <a:xfrm>
              <a:off x="2428" y="7321"/>
              <a:ext cx="52" cy="68"/>
            </a:xfrm>
            <a:custGeom>
              <a:avLst/>
              <a:gdLst>
                <a:gd name="T0" fmla="*/ 18 w 44"/>
                <a:gd name="T1" fmla="*/ 14 h 58"/>
                <a:gd name="T2" fmla="*/ 18 w 44"/>
                <a:gd name="T3" fmla="*/ 14 h 58"/>
                <a:gd name="T4" fmla="*/ 18 w 44"/>
                <a:gd name="T5" fmla="*/ 0 h 58"/>
                <a:gd name="T6" fmla="*/ 0 w 44"/>
                <a:gd name="T7" fmla="*/ 1 h 58"/>
                <a:gd name="T8" fmla="*/ 0 w 44"/>
                <a:gd name="T9" fmla="*/ 5 h 58"/>
                <a:gd name="T10" fmla="*/ 10 w 44"/>
                <a:gd name="T11" fmla="*/ 12 h 58"/>
                <a:gd name="T12" fmla="*/ 10 w 44"/>
                <a:gd name="T13" fmla="*/ 48 h 58"/>
                <a:gd name="T14" fmla="*/ 0 w 44"/>
                <a:gd name="T15" fmla="*/ 54 h 58"/>
                <a:gd name="T16" fmla="*/ 0 w 44"/>
                <a:gd name="T17" fmla="*/ 58 h 58"/>
                <a:gd name="T18" fmla="*/ 15 w 44"/>
                <a:gd name="T19" fmla="*/ 57 h 58"/>
                <a:gd name="T20" fmla="*/ 32 w 44"/>
                <a:gd name="T21" fmla="*/ 58 h 58"/>
                <a:gd name="T22" fmla="*/ 32 w 44"/>
                <a:gd name="T23" fmla="*/ 54 h 58"/>
                <a:gd name="T24" fmla="*/ 29 w 44"/>
                <a:gd name="T25" fmla="*/ 54 h 58"/>
                <a:gd name="T26" fmla="*/ 19 w 44"/>
                <a:gd name="T27" fmla="*/ 48 h 58"/>
                <a:gd name="T28" fmla="*/ 19 w 44"/>
                <a:gd name="T29" fmla="*/ 27 h 58"/>
                <a:gd name="T30" fmla="*/ 34 w 44"/>
                <a:gd name="T31" fmla="*/ 2 h 58"/>
                <a:gd name="T32" fmla="*/ 36 w 44"/>
                <a:gd name="T33" fmla="*/ 3 h 58"/>
                <a:gd name="T34" fmla="*/ 33 w 44"/>
                <a:gd name="T35" fmla="*/ 8 h 58"/>
                <a:gd name="T36" fmla="*/ 38 w 44"/>
                <a:gd name="T37" fmla="*/ 13 h 58"/>
                <a:gd name="T38" fmla="*/ 44 w 44"/>
                <a:gd name="T39" fmla="*/ 8 h 58"/>
                <a:gd name="T40" fmla="*/ 34 w 44"/>
                <a:gd name="T41" fmla="*/ 0 h 58"/>
                <a:gd name="T42" fmla="*/ 18 w 44"/>
                <a:gd name="T43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8">
                  <a:moveTo>
                    <a:pt x="18" y="14"/>
                  </a:moveTo>
                  <a:lnTo>
                    <a:pt x="18" y="14"/>
                  </a:ln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7"/>
                    <a:pt x="15" y="57"/>
                  </a:cubicBezTo>
                  <a:cubicBezTo>
                    <a:pt x="20" y="57"/>
                    <a:pt x="26" y="57"/>
                    <a:pt x="32" y="58"/>
                  </a:cubicBezTo>
                  <a:lnTo>
                    <a:pt x="32" y="54"/>
                  </a:lnTo>
                  <a:lnTo>
                    <a:pt x="29" y="54"/>
                  </a:lnTo>
                  <a:cubicBezTo>
                    <a:pt x="19" y="54"/>
                    <a:pt x="19" y="52"/>
                    <a:pt x="19" y="48"/>
                  </a:cubicBezTo>
                  <a:lnTo>
                    <a:pt x="19" y="27"/>
                  </a:lnTo>
                  <a:cubicBezTo>
                    <a:pt x="19" y="14"/>
                    <a:pt x="24" y="2"/>
                    <a:pt x="34" y="2"/>
                  </a:cubicBezTo>
                  <a:cubicBezTo>
                    <a:pt x="35" y="2"/>
                    <a:pt x="36" y="2"/>
                    <a:pt x="36" y="3"/>
                  </a:cubicBezTo>
                  <a:cubicBezTo>
                    <a:pt x="35" y="3"/>
                    <a:pt x="33" y="4"/>
                    <a:pt x="33" y="8"/>
                  </a:cubicBezTo>
                  <a:cubicBezTo>
                    <a:pt x="33" y="11"/>
                    <a:pt x="36" y="13"/>
                    <a:pt x="38" y="13"/>
                  </a:cubicBezTo>
                  <a:cubicBezTo>
                    <a:pt x="41" y="13"/>
                    <a:pt x="44" y="12"/>
                    <a:pt x="44" y="8"/>
                  </a:cubicBezTo>
                  <a:cubicBezTo>
                    <a:pt x="44" y="3"/>
                    <a:pt x="40" y="0"/>
                    <a:pt x="34" y="0"/>
                  </a:cubicBezTo>
                  <a:cubicBezTo>
                    <a:pt x="25" y="0"/>
                    <a:pt x="20" y="8"/>
                    <a:pt x="18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3" name="Freeform 254"/>
            <p:cNvSpPr>
              <a:spLocks noEditPoints="1"/>
            </p:cNvSpPr>
            <p:nvPr/>
          </p:nvSpPr>
          <p:spPr bwMode="auto">
            <a:xfrm>
              <a:off x="2534" y="7285"/>
              <a:ext cx="34" cy="104"/>
            </a:xfrm>
            <a:custGeom>
              <a:avLst/>
              <a:gdLst>
                <a:gd name="T0" fmla="*/ 19 w 29"/>
                <a:gd name="T1" fmla="*/ 30 h 88"/>
                <a:gd name="T2" fmla="*/ 19 w 29"/>
                <a:gd name="T3" fmla="*/ 30 h 88"/>
                <a:gd name="T4" fmla="*/ 1 w 29"/>
                <a:gd name="T5" fmla="*/ 31 h 88"/>
                <a:gd name="T6" fmla="*/ 1 w 29"/>
                <a:gd name="T7" fmla="*/ 35 h 88"/>
                <a:gd name="T8" fmla="*/ 11 w 29"/>
                <a:gd name="T9" fmla="*/ 42 h 88"/>
                <a:gd name="T10" fmla="*/ 11 w 29"/>
                <a:gd name="T11" fmla="*/ 78 h 88"/>
                <a:gd name="T12" fmla="*/ 0 w 29"/>
                <a:gd name="T13" fmla="*/ 84 h 88"/>
                <a:gd name="T14" fmla="*/ 0 w 29"/>
                <a:gd name="T15" fmla="*/ 88 h 88"/>
                <a:gd name="T16" fmla="*/ 15 w 29"/>
                <a:gd name="T17" fmla="*/ 87 h 88"/>
                <a:gd name="T18" fmla="*/ 29 w 29"/>
                <a:gd name="T19" fmla="*/ 88 h 88"/>
                <a:gd name="T20" fmla="*/ 29 w 29"/>
                <a:gd name="T21" fmla="*/ 84 h 88"/>
                <a:gd name="T22" fmla="*/ 19 w 29"/>
                <a:gd name="T23" fmla="*/ 78 h 88"/>
                <a:gd name="T24" fmla="*/ 19 w 29"/>
                <a:gd name="T25" fmla="*/ 30 h 88"/>
                <a:gd name="T26" fmla="*/ 20 w 29"/>
                <a:gd name="T27" fmla="*/ 7 h 88"/>
                <a:gd name="T28" fmla="*/ 20 w 29"/>
                <a:gd name="T29" fmla="*/ 7 h 88"/>
                <a:gd name="T30" fmla="*/ 13 w 29"/>
                <a:gd name="T31" fmla="*/ 0 h 88"/>
                <a:gd name="T32" fmla="*/ 6 w 29"/>
                <a:gd name="T33" fmla="*/ 7 h 88"/>
                <a:gd name="T34" fmla="*/ 13 w 29"/>
                <a:gd name="T35" fmla="*/ 14 h 88"/>
                <a:gd name="T36" fmla="*/ 20 w 29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88">
                  <a:moveTo>
                    <a:pt x="19" y="30"/>
                  </a:moveTo>
                  <a:lnTo>
                    <a:pt x="19" y="30"/>
                  </a:lnTo>
                  <a:lnTo>
                    <a:pt x="1" y="31"/>
                  </a:lnTo>
                  <a:lnTo>
                    <a:pt x="1" y="35"/>
                  </a:lnTo>
                  <a:cubicBezTo>
                    <a:pt x="10" y="35"/>
                    <a:pt x="11" y="36"/>
                    <a:pt x="11" y="42"/>
                  </a:cubicBezTo>
                  <a:lnTo>
                    <a:pt x="11" y="78"/>
                  </a:lnTo>
                  <a:cubicBezTo>
                    <a:pt x="11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5" y="88"/>
                    <a:pt x="12" y="87"/>
                    <a:pt x="15" y="87"/>
                  </a:cubicBezTo>
                  <a:cubicBezTo>
                    <a:pt x="20" y="87"/>
                    <a:pt x="24" y="88"/>
                    <a:pt x="29" y="88"/>
                  </a:cubicBezTo>
                  <a:lnTo>
                    <a:pt x="29" y="84"/>
                  </a:lnTo>
                  <a:cubicBezTo>
                    <a:pt x="20" y="84"/>
                    <a:pt x="19" y="83"/>
                    <a:pt x="19" y="78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2"/>
                    <a:pt x="17" y="0"/>
                    <a:pt x="13" y="0"/>
                  </a:cubicBezTo>
                  <a:cubicBezTo>
                    <a:pt x="9" y="0"/>
                    <a:pt x="6" y="3"/>
                    <a:pt x="6" y="7"/>
                  </a:cubicBezTo>
                  <a:cubicBezTo>
                    <a:pt x="6" y="10"/>
                    <a:pt x="9" y="14"/>
                    <a:pt x="13" y="14"/>
                  </a:cubicBezTo>
                  <a:cubicBezTo>
                    <a:pt x="17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4" name="Freeform 255"/>
            <p:cNvSpPr>
              <a:spLocks/>
            </p:cNvSpPr>
            <p:nvPr/>
          </p:nvSpPr>
          <p:spPr bwMode="auto">
            <a:xfrm>
              <a:off x="2578" y="7319"/>
              <a:ext cx="51" cy="71"/>
            </a:xfrm>
            <a:custGeom>
              <a:avLst/>
              <a:gdLst>
                <a:gd name="T0" fmla="*/ 23 w 44"/>
                <a:gd name="T1" fmla="*/ 33 h 60"/>
                <a:gd name="T2" fmla="*/ 23 w 44"/>
                <a:gd name="T3" fmla="*/ 33 h 60"/>
                <a:gd name="T4" fmla="*/ 37 w 44"/>
                <a:gd name="T5" fmla="*/ 45 h 60"/>
                <a:gd name="T6" fmla="*/ 22 w 44"/>
                <a:gd name="T7" fmla="*/ 57 h 60"/>
                <a:gd name="T8" fmla="*/ 4 w 44"/>
                <a:gd name="T9" fmla="*/ 39 h 60"/>
                <a:gd name="T10" fmla="*/ 2 w 44"/>
                <a:gd name="T11" fmla="*/ 36 h 60"/>
                <a:gd name="T12" fmla="*/ 0 w 44"/>
                <a:gd name="T13" fmla="*/ 40 h 60"/>
                <a:gd name="T14" fmla="*/ 0 w 44"/>
                <a:gd name="T15" fmla="*/ 57 h 60"/>
                <a:gd name="T16" fmla="*/ 2 w 44"/>
                <a:gd name="T17" fmla="*/ 60 h 60"/>
                <a:gd name="T18" fmla="*/ 5 w 44"/>
                <a:gd name="T19" fmla="*/ 58 h 60"/>
                <a:gd name="T20" fmla="*/ 8 w 44"/>
                <a:gd name="T21" fmla="*/ 55 h 60"/>
                <a:gd name="T22" fmla="*/ 22 w 44"/>
                <a:gd name="T23" fmla="*/ 60 h 60"/>
                <a:gd name="T24" fmla="*/ 44 w 44"/>
                <a:gd name="T25" fmla="*/ 42 h 60"/>
                <a:gd name="T26" fmla="*/ 38 w 44"/>
                <a:gd name="T27" fmla="*/ 29 h 60"/>
                <a:gd name="T28" fmla="*/ 23 w 44"/>
                <a:gd name="T29" fmla="*/ 23 h 60"/>
                <a:gd name="T30" fmla="*/ 7 w 44"/>
                <a:gd name="T31" fmla="*/ 12 h 60"/>
                <a:gd name="T32" fmla="*/ 21 w 44"/>
                <a:gd name="T33" fmla="*/ 2 h 60"/>
                <a:gd name="T34" fmla="*/ 37 w 44"/>
                <a:gd name="T35" fmla="*/ 18 h 60"/>
                <a:gd name="T36" fmla="*/ 38 w 44"/>
                <a:gd name="T37" fmla="*/ 19 h 60"/>
                <a:gd name="T38" fmla="*/ 40 w 44"/>
                <a:gd name="T39" fmla="*/ 16 h 60"/>
                <a:gd name="T40" fmla="*/ 40 w 44"/>
                <a:gd name="T41" fmla="*/ 3 h 60"/>
                <a:gd name="T42" fmla="*/ 39 w 44"/>
                <a:gd name="T43" fmla="*/ 0 h 60"/>
                <a:gd name="T44" fmla="*/ 36 w 44"/>
                <a:gd name="T45" fmla="*/ 1 h 60"/>
                <a:gd name="T46" fmla="*/ 34 w 44"/>
                <a:gd name="T47" fmla="*/ 3 h 60"/>
                <a:gd name="T48" fmla="*/ 21 w 44"/>
                <a:gd name="T49" fmla="*/ 0 h 60"/>
                <a:gd name="T50" fmla="*/ 0 w 44"/>
                <a:gd name="T51" fmla="*/ 16 h 60"/>
                <a:gd name="T52" fmla="*/ 6 w 44"/>
                <a:gd name="T53" fmla="*/ 27 h 60"/>
                <a:gd name="T54" fmla="*/ 23 w 44"/>
                <a:gd name="T55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4" h="60">
                  <a:moveTo>
                    <a:pt x="23" y="33"/>
                  </a:moveTo>
                  <a:lnTo>
                    <a:pt x="23" y="33"/>
                  </a:lnTo>
                  <a:cubicBezTo>
                    <a:pt x="26" y="34"/>
                    <a:pt x="37" y="36"/>
                    <a:pt x="37" y="45"/>
                  </a:cubicBezTo>
                  <a:cubicBezTo>
                    <a:pt x="37" y="52"/>
                    <a:pt x="33" y="57"/>
                    <a:pt x="22" y="57"/>
                  </a:cubicBezTo>
                  <a:cubicBezTo>
                    <a:pt x="11" y="57"/>
                    <a:pt x="6" y="50"/>
                    <a:pt x="4" y="39"/>
                  </a:cubicBezTo>
                  <a:cubicBezTo>
                    <a:pt x="4" y="37"/>
                    <a:pt x="3" y="36"/>
                    <a:pt x="2" y="36"/>
                  </a:cubicBezTo>
                  <a:cubicBezTo>
                    <a:pt x="0" y="36"/>
                    <a:pt x="0" y="37"/>
                    <a:pt x="0" y="40"/>
                  </a:cubicBezTo>
                  <a:lnTo>
                    <a:pt x="0" y="57"/>
                  </a:lnTo>
                  <a:cubicBezTo>
                    <a:pt x="0" y="59"/>
                    <a:pt x="0" y="60"/>
                    <a:pt x="2" y="60"/>
                  </a:cubicBezTo>
                  <a:cubicBezTo>
                    <a:pt x="2" y="60"/>
                    <a:pt x="3" y="60"/>
                    <a:pt x="5" y="58"/>
                  </a:cubicBezTo>
                  <a:cubicBezTo>
                    <a:pt x="5" y="57"/>
                    <a:pt x="5" y="57"/>
                    <a:pt x="8" y="55"/>
                  </a:cubicBezTo>
                  <a:cubicBezTo>
                    <a:pt x="14" y="60"/>
                    <a:pt x="19" y="60"/>
                    <a:pt x="22" y="60"/>
                  </a:cubicBezTo>
                  <a:cubicBezTo>
                    <a:pt x="37" y="60"/>
                    <a:pt x="44" y="51"/>
                    <a:pt x="44" y="42"/>
                  </a:cubicBezTo>
                  <a:cubicBezTo>
                    <a:pt x="44" y="35"/>
                    <a:pt x="40" y="31"/>
                    <a:pt x="38" y="29"/>
                  </a:cubicBezTo>
                  <a:cubicBezTo>
                    <a:pt x="34" y="25"/>
                    <a:pt x="28" y="24"/>
                    <a:pt x="23" y="23"/>
                  </a:cubicBezTo>
                  <a:cubicBezTo>
                    <a:pt x="16" y="22"/>
                    <a:pt x="7" y="20"/>
                    <a:pt x="7" y="12"/>
                  </a:cubicBezTo>
                  <a:cubicBezTo>
                    <a:pt x="7" y="8"/>
                    <a:pt x="10" y="2"/>
                    <a:pt x="21" y="2"/>
                  </a:cubicBezTo>
                  <a:cubicBezTo>
                    <a:pt x="36" y="2"/>
                    <a:pt x="37" y="14"/>
                    <a:pt x="37" y="18"/>
                  </a:cubicBezTo>
                  <a:cubicBezTo>
                    <a:pt x="37" y="19"/>
                    <a:pt x="38" y="19"/>
                    <a:pt x="38" y="19"/>
                  </a:cubicBezTo>
                  <a:cubicBezTo>
                    <a:pt x="40" y="19"/>
                    <a:pt x="40" y="19"/>
                    <a:pt x="40" y="16"/>
                  </a:cubicBezTo>
                  <a:lnTo>
                    <a:pt x="40" y="3"/>
                  </a:lnTo>
                  <a:cubicBezTo>
                    <a:pt x="40" y="1"/>
                    <a:pt x="40" y="0"/>
                    <a:pt x="39" y="0"/>
                  </a:cubicBezTo>
                  <a:cubicBezTo>
                    <a:pt x="38" y="0"/>
                    <a:pt x="38" y="0"/>
                    <a:pt x="36" y="1"/>
                  </a:cubicBezTo>
                  <a:cubicBezTo>
                    <a:pt x="36" y="2"/>
                    <a:pt x="34" y="3"/>
                    <a:pt x="34" y="3"/>
                  </a:cubicBezTo>
                  <a:cubicBezTo>
                    <a:pt x="29" y="0"/>
                    <a:pt x="23" y="0"/>
                    <a:pt x="21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4"/>
                    <a:pt x="6" y="27"/>
                  </a:cubicBezTo>
                  <a:cubicBezTo>
                    <a:pt x="10" y="31"/>
                    <a:pt x="14" y="31"/>
                    <a:pt x="23" y="3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5" name="Freeform 256"/>
            <p:cNvSpPr>
              <a:spLocks/>
            </p:cNvSpPr>
            <p:nvPr/>
          </p:nvSpPr>
          <p:spPr bwMode="auto">
            <a:xfrm>
              <a:off x="2684" y="7321"/>
              <a:ext cx="78" cy="69"/>
            </a:xfrm>
            <a:custGeom>
              <a:avLst/>
              <a:gdLst>
                <a:gd name="T0" fmla="*/ 48 w 67"/>
                <a:gd name="T1" fmla="*/ 47 h 59"/>
                <a:gd name="T2" fmla="*/ 48 w 67"/>
                <a:gd name="T3" fmla="*/ 47 h 59"/>
                <a:gd name="T4" fmla="*/ 48 w 67"/>
                <a:gd name="T5" fmla="*/ 59 h 59"/>
                <a:gd name="T6" fmla="*/ 67 w 67"/>
                <a:gd name="T7" fmla="*/ 58 h 59"/>
                <a:gd name="T8" fmla="*/ 67 w 67"/>
                <a:gd name="T9" fmla="*/ 54 h 59"/>
                <a:gd name="T10" fmla="*/ 57 w 67"/>
                <a:gd name="T11" fmla="*/ 46 h 59"/>
                <a:gd name="T12" fmla="*/ 57 w 67"/>
                <a:gd name="T13" fmla="*/ 0 h 59"/>
                <a:gd name="T14" fmla="*/ 37 w 67"/>
                <a:gd name="T15" fmla="*/ 1 h 59"/>
                <a:gd name="T16" fmla="*/ 37 w 67"/>
                <a:gd name="T17" fmla="*/ 5 h 59"/>
                <a:gd name="T18" fmla="*/ 47 w 67"/>
                <a:gd name="T19" fmla="*/ 12 h 59"/>
                <a:gd name="T20" fmla="*/ 47 w 67"/>
                <a:gd name="T21" fmla="*/ 36 h 59"/>
                <a:gd name="T22" fmla="*/ 31 w 67"/>
                <a:gd name="T23" fmla="*/ 56 h 59"/>
                <a:gd name="T24" fmla="*/ 20 w 67"/>
                <a:gd name="T25" fmla="*/ 43 h 59"/>
                <a:gd name="T26" fmla="*/ 20 w 67"/>
                <a:gd name="T27" fmla="*/ 0 h 59"/>
                <a:gd name="T28" fmla="*/ 0 w 67"/>
                <a:gd name="T29" fmla="*/ 1 h 59"/>
                <a:gd name="T30" fmla="*/ 0 w 67"/>
                <a:gd name="T31" fmla="*/ 5 h 59"/>
                <a:gd name="T32" fmla="*/ 11 w 67"/>
                <a:gd name="T33" fmla="*/ 17 h 59"/>
                <a:gd name="T34" fmla="*/ 11 w 67"/>
                <a:gd name="T35" fmla="*/ 37 h 59"/>
                <a:gd name="T36" fmla="*/ 31 w 67"/>
                <a:gd name="T37" fmla="*/ 59 h 59"/>
                <a:gd name="T38" fmla="*/ 48 w 67"/>
                <a:gd name="T39" fmla="*/ 4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59">
                  <a:moveTo>
                    <a:pt x="48" y="47"/>
                  </a:moveTo>
                  <a:lnTo>
                    <a:pt x="48" y="47"/>
                  </a:lnTo>
                  <a:lnTo>
                    <a:pt x="48" y="59"/>
                  </a:lnTo>
                  <a:lnTo>
                    <a:pt x="67" y="58"/>
                  </a:lnTo>
                  <a:lnTo>
                    <a:pt x="67" y="54"/>
                  </a:lnTo>
                  <a:cubicBezTo>
                    <a:pt x="58" y="54"/>
                    <a:pt x="57" y="53"/>
                    <a:pt x="57" y="46"/>
                  </a:cubicBezTo>
                  <a:lnTo>
                    <a:pt x="57" y="0"/>
                  </a:lnTo>
                  <a:lnTo>
                    <a:pt x="37" y="1"/>
                  </a:lnTo>
                  <a:lnTo>
                    <a:pt x="37" y="5"/>
                  </a:lnTo>
                  <a:cubicBezTo>
                    <a:pt x="46" y="5"/>
                    <a:pt x="47" y="6"/>
                    <a:pt x="47" y="12"/>
                  </a:cubicBezTo>
                  <a:lnTo>
                    <a:pt x="47" y="36"/>
                  </a:lnTo>
                  <a:cubicBezTo>
                    <a:pt x="47" y="47"/>
                    <a:pt x="41" y="56"/>
                    <a:pt x="31" y="56"/>
                  </a:cubicBezTo>
                  <a:cubicBezTo>
                    <a:pt x="20" y="56"/>
                    <a:pt x="20" y="50"/>
                    <a:pt x="20" y="43"/>
                  </a:cubicBezTo>
                  <a:lnTo>
                    <a:pt x="20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1" y="5"/>
                    <a:pt x="11" y="5"/>
                    <a:pt x="11" y="17"/>
                  </a:cubicBezTo>
                  <a:lnTo>
                    <a:pt x="11" y="37"/>
                  </a:lnTo>
                  <a:cubicBezTo>
                    <a:pt x="11" y="47"/>
                    <a:pt x="11" y="59"/>
                    <a:pt x="31" y="59"/>
                  </a:cubicBezTo>
                  <a:cubicBezTo>
                    <a:pt x="38" y="59"/>
                    <a:pt x="44" y="56"/>
                    <a:pt x="48" y="4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6" name="Freeform 257"/>
            <p:cNvSpPr>
              <a:spLocks/>
            </p:cNvSpPr>
            <p:nvPr/>
          </p:nvSpPr>
          <p:spPr bwMode="auto">
            <a:xfrm>
              <a:off x="2771" y="7319"/>
              <a:ext cx="52" cy="71"/>
            </a:xfrm>
            <a:custGeom>
              <a:avLst/>
              <a:gdLst>
                <a:gd name="T0" fmla="*/ 24 w 44"/>
                <a:gd name="T1" fmla="*/ 33 h 60"/>
                <a:gd name="T2" fmla="*/ 24 w 44"/>
                <a:gd name="T3" fmla="*/ 33 h 60"/>
                <a:gd name="T4" fmla="*/ 37 w 44"/>
                <a:gd name="T5" fmla="*/ 45 h 60"/>
                <a:gd name="T6" fmla="*/ 22 w 44"/>
                <a:gd name="T7" fmla="*/ 57 h 60"/>
                <a:gd name="T8" fmla="*/ 4 w 44"/>
                <a:gd name="T9" fmla="*/ 39 h 60"/>
                <a:gd name="T10" fmla="*/ 2 w 44"/>
                <a:gd name="T11" fmla="*/ 36 h 60"/>
                <a:gd name="T12" fmla="*/ 0 w 44"/>
                <a:gd name="T13" fmla="*/ 40 h 60"/>
                <a:gd name="T14" fmla="*/ 0 w 44"/>
                <a:gd name="T15" fmla="*/ 57 h 60"/>
                <a:gd name="T16" fmla="*/ 2 w 44"/>
                <a:gd name="T17" fmla="*/ 60 h 60"/>
                <a:gd name="T18" fmla="*/ 5 w 44"/>
                <a:gd name="T19" fmla="*/ 58 h 60"/>
                <a:gd name="T20" fmla="*/ 8 w 44"/>
                <a:gd name="T21" fmla="*/ 55 h 60"/>
                <a:gd name="T22" fmla="*/ 22 w 44"/>
                <a:gd name="T23" fmla="*/ 60 h 60"/>
                <a:gd name="T24" fmla="*/ 44 w 44"/>
                <a:gd name="T25" fmla="*/ 42 h 60"/>
                <a:gd name="T26" fmla="*/ 38 w 44"/>
                <a:gd name="T27" fmla="*/ 29 h 60"/>
                <a:gd name="T28" fmla="*/ 23 w 44"/>
                <a:gd name="T29" fmla="*/ 23 h 60"/>
                <a:gd name="T30" fmla="*/ 7 w 44"/>
                <a:gd name="T31" fmla="*/ 12 h 60"/>
                <a:gd name="T32" fmla="*/ 22 w 44"/>
                <a:gd name="T33" fmla="*/ 2 h 60"/>
                <a:gd name="T34" fmla="*/ 37 w 44"/>
                <a:gd name="T35" fmla="*/ 18 h 60"/>
                <a:gd name="T36" fmla="*/ 39 w 44"/>
                <a:gd name="T37" fmla="*/ 19 h 60"/>
                <a:gd name="T38" fmla="*/ 40 w 44"/>
                <a:gd name="T39" fmla="*/ 16 h 60"/>
                <a:gd name="T40" fmla="*/ 40 w 44"/>
                <a:gd name="T41" fmla="*/ 3 h 60"/>
                <a:gd name="T42" fmla="*/ 39 w 44"/>
                <a:gd name="T43" fmla="*/ 0 h 60"/>
                <a:gd name="T44" fmla="*/ 36 w 44"/>
                <a:gd name="T45" fmla="*/ 1 h 60"/>
                <a:gd name="T46" fmla="*/ 34 w 44"/>
                <a:gd name="T47" fmla="*/ 3 h 60"/>
                <a:gd name="T48" fmla="*/ 22 w 44"/>
                <a:gd name="T49" fmla="*/ 0 h 60"/>
                <a:gd name="T50" fmla="*/ 0 w 44"/>
                <a:gd name="T51" fmla="*/ 16 h 60"/>
                <a:gd name="T52" fmla="*/ 6 w 44"/>
                <a:gd name="T53" fmla="*/ 27 h 60"/>
                <a:gd name="T54" fmla="*/ 24 w 44"/>
                <a:gd name="T55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4" h="60">
                  <a:moveTo>
                    <a:pt x="24" y="33"/>
                  </a:moveTo>
                  <a:lnTo>
                    <a:pt x="24" y="33"/>
                  </a:lnTo>
                  <a:cubicBezTo>
                    <a:pt x="26" y="34"/>
                    <a:pt x="37" y="36"/>
                    <a:pt x="37" y="45"/>
                  </a:cubicBezTo>
                  <a:cubicBezTo>
                    <a:pt x="37" y="52"/>
                    <a:pt x="33" y="57"/>
                    <a:pt x="22" y="57"/>
                  </a:cubicBezTo>
                  <a:cubicBezTo>
                    <a:pt x="11" y="57"/>
                    <a:pt x="6" y="50"/>
                    <a:pt x="4" y="39"/>
                  </a:cubicBezTo>
                  <a:cubicBezTo>
                    <a:pt x="4" y="37"/>
                    <a:pt x="3" y="36"/>
                    <a:pt x="2" y="36"/>
                  </a:cubicBezTo>
                  <a:cubicBezTo>
                    <a:pt x="0" y="36"/>
                    <a:pt x="0" y="37"/>
                    <a:pt x="0" y="40"/>
                  </a:cubicBezTo>
                  <a:lnTo>
                    <a:pt x="0" y="57"/>
                  </a:lnTo>
                  <a:cubicBezTo>
                    <a:pt x="0" y="59"/>
                    <a:pt x="0" y="60"/>
                    <a:pt x="2" y="60"/>
                  </a:cubicBezTo>
                  <a:cubicBezTo>
                    <a:pt x="3" y="60"/>
                    <a:pt x="3" y="60"/>
                    <a:pt x="5" y="58"/>
                  </a:cubicBezTo>
                  <a:cubicBezTo>
                    <a:pt x="5" y="57"/>
                    <a:pt x="5" y="57"/>
                    <a:pt x="8" y="55"/>
                  </a:cubicBezTo>
                  <a:cubicBezTo>
                    <a:pt x="14" y="60"/>
                    <a:pt x="20" y="60"/>
                    <a:pt x="22" y="60"/>
                  </a:cubicBezTo>
                  <a:cubicBezTo>
                    <a:pt x="38" y="60"/>
                    <a:pt x="44" y="51"/>
                    <a:pt x="44" y="42"/>
                  </a:cubicBezTo>
                  <a:cubicBezTo>
                    <a:pt x="44" y="35"/>
                    <a:pt x="40" y="31"/>
                    <a:pt x="38" y="29"/>
                  </a:cubicBezTo>
                  <a:cubicBezTo>
                    <a:pt x="34" y="25"/>
                    <a:pt x="29" y="24"/>
                    <a:pt x="23" y="23"/>
                  </a:cubicBezTo>
                  <a:cubicBezTo>
                    <a:pt x="16" y="22"/>
                    <a:pt x="7" y="20"/>
                    <a:pt x="7" y="12"/>
                  </a:cubicBezTo>
                  <a:cubicBezTo>
                    <a:pt x="7" y="8"/>
                    <a:pt x="10" y="2"/>
                    <a:pt x="22" y="2"/>
                  </a:cubicBezTo>
                  <a:cubicBezTo>
                    <a:pt x="36" y="2"/>
                    <a:pt x="37" y="14"/>
                    <a:pt x="37" y="18"/>
                  </a:cubicBezTo>
                  <a:cubicBezTo>
                    <a:pt x="37" y="19"/>
                    <a:pt x="38" y="19"/>
                    <a:pt x="39" y="19"/>
                  </a:cubicBezTo>
                  <a:cubicBezTo>
                    <a:pt x="40" y="19"/>
                    <a:pt x="40" y="19"/>
                    <a:pt x="40" y="16"/>
                  </a:cubicBezTo>
                  <a:lnTo>
                    <a:pt x="40" y="3"/>
                  </a:lnTo>
                  <a:cubicBezTo>
                    <a:pt x="40" y="1"/>
                    <a:pt x="40" y="0"/>
                    <a:pt x="39" y="0"/>
                  </a:cubicBezTo>
                  <a:cubicBezTo>
                    <a:pt x="38" y="0"/>
                    <a:pt x="38" y="0"/>
                    <a:pt x="36" y="1"/>
                  </a:cubicBezTo>
                  <a:cubicBezTo>
                    <a:pt x="36" y="2"/>
                    <a:pt x="34" y="3"/>
                    <a:pt x="34" y="3"/>
                  </a:cubicBezTo>
                  <a:cubicBezTo>
                    <a:pt x="29" y="0"/>
                    <a:pt x="24" y="0"/>
                    <a:pt x="22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3" y="24"/>
                    <a:pt x="6" y="27"/>
                  </a:cubicBezTo>
                  <a:cubicBezTo>
                    <a:pt x="10" y="31"/>
                    <a:pt x="14" y="31"/>
                    <a:pt x="24" y="3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7" name="Freeform 258"/>
            <p:cNvSpPr>
              <a:spLocks/>
            </p:cNvSpPr>
            <p:nvPr/>
          </p:nvSpPr>
          <p:spPr bwMode="auto">
            <a:xfrm>
              <a:off x="2833" y="7321"/>
              <a:ext cx="78" cy="69"/>
            </a:xfrm>
            <a:custGeom>
              <a:avLst/>
              <a:gdLst>
                <a:gd name="T0" fmla="*/ 47 w 66"/>
                <a:gd name="T1" fmla="*/ 47 h 59"/>
                <a:gd name="T2" fmla="*/ 47 w 66"/>
                <a:gd name="T3" fmla="*/ 47 h 59"/>
                <a:gd name="T4" fmla="*/ 47 w 66"/>
                <a:gd name="T5" fmla="*/ 59 h 59"/>
                <a:gd name="T6" fmla="*/ 66 w 66"/>
                <a:gd name="T7" fmla="*/ 58 h 59"/>
                <a:gd name="T8" fmla="*/ 66 w 66"/>
                <a:gd name="T9" fmla="*/ 54 h 59"/>
                <a:gd name="T10" fmla="*/ 56 w 66"/>
                <a:gd name="T11" fmla="*/ 46 h 59"/>
                <a:gd name="T12" fmla="*/ 56 w 66"/>
                <a:gd name="T13" fmla="*/ 0 h 59"/>
                <a:gd name="T14" fmla="*/ 36 w 66"/>
                <a:gd name="T15" fmla="*/ 1 h 59"/>
                <a:gd name="T16" fmla="*/ 36 w 66"/>
                <a:gd name="T17" fmla="*/ 5 h 59"/>
                <a:gd name="T18" fmla="*/ 47 w 66"/>
                <a:gd name="T19" fmla="*/ 12 h 59"/>
                <a:gd name="T20" fmla="*/ 47 w 66"/>
                <a:gd name="T21" fmla="*/ 36 h 59"/>
                <a:gd name="T22" fmla="*/ 31 w 66"/>
                <a:gd name="T23" fmla="*/ 56 h 59"/>
                <a:gd name="T24" fmla="*/ 19 w 66"/>
                <a:gd name="T25" fmla="*/ 43 h 59"/>
                <a:gd name="T26" fmla="*/ 19 w 66"/>
                <a:gd name="T27" fmla="*/ 0 h 59"/>
                <a:gd name="T28" fmla="*/ 0 w 66"/>
                <a:gd name="T29" fmla="*/ 1 h 59"/>
                <a:gd name="T30" fmla="*/ 0 w 66"/>
                <a:gd name="T31" fmla="*/ 5 h 59"/>
                <a:gd name="T32" fmla="*/ 10 w 66"/>
                <a:gd name="T33" fmla="*/ 17 h 59"/>
                <a:gd name="T34" fmla="*/ 10 w 66"/>
                <a:gd name="T35" fmla="*/ 37 h 59"/>
                <a:gd name="T36" fmla="*/ 30 w 66"/>
                <a:gd name="T37" fmla="*/ 59 h 59"/>
                <a:gd name="T38" fmla="*/ 47 w 66"/>
                <a:gd name="T39" fmla="*/ 4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59">
                  <a:moveTo>
                    <a:pt x="47" y="47"/>
                  </a:moveTo>
                  <a:lnTo>
                    <a:pt x="47" y="47"/>
                  </a:lnTo>
                  <a:lnTo>
                    <a:pt x="47" y="59"/>
                  </a:lnTo>
                  <a:lnTo>
                    <a:pt x="66" y="58"/>
                  </a:lnTo>
                  <a:lnTo>
                    <a:pt x="66" y="54"/>
                  </a:lnTo>
                  <a:cubicBezTo>
                    <a:pt x="57" y="54"/>
                    <a:pt x="56" y="53"/>
                    <a:pt x="56" y="46"/>
                  </a:cubicBezTo>
                  <a:lnTo>
                    <a:pt x="56" y="0"/>
                  </a:lnTo>
                  <a:lnTo>
                    <a:pt x="36" y="1"/>
                  </a:lnTo>
                  <a:lnTo>
                    <a:pt x="36" y="5"/>
                  </a:lnTo>
                  <a:cubicBezTo>
                    <a:pt x="46" y="5"/>
                    <a:pt x="47" y="6"/>
                    <a:pt x="47" y="12"/>
                  </a:cubicBezTo>
                  <a:lnTo>
                    <a:pt x="47" y="36"/>
                  </a:lnTo>
                  <a:cubicBezTo>
                    <a:pt x="47" y="47"/>
                    <a:pt x="40" y="56"/>
                    <a:pt x="31" y="56"/>
                  </a:cubicBezTo>
                  <a:cubicBezTo>
                    <a:pt x="20" y="56"/>
                    <a:pt x="19" y="50"/>
                    <a:pt x="19" y="43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0" y="5"/>
                    <a:pt x="10" y="17"/>
                  </a:cubicBezTo>
                  <a:lnTo>
                    <a:pt x="10" y="37"/>
                  </a:lnTo>
                  <a:cubicBezTo>
                    <a:pt x="10" y="47"/>
                    <a:pt x="10" y="59"/>
                    <a:pt x="30" y="59"/>
                  </a:cubicBezTo>
                  <a:cubicBezTo>
                    <a:pt x="37" y="59"/>
                    <a:pt x="43" y="56"/>
                    <a:pt x="47" y="4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" name="Freeform 259"/>
            <p:cNvSpPr>
              <a:spLocks noEditPoints="1"/>
            </p:cNvSpPr>
            <p:nvPr/>
          </p:nvSpPr>
          <p:spPr bwMode="auto">
            <a:xfrm>
              <a:off x="2921" y="7319"/>
              <a:ext cx="70" cy="71"/>
            </a:xfrm>
            <a:custGeom>
              <a:avLst/>
              <a:gdLst>
                <a:gd name="T0" fmla="*/ 38 w 59"/>
                <a:gd name="T1" fmla="*/ 49 h 60"/>
                <a:gd name="T2" fmla="*/ 38 w 59"/>
                <a:gd name="T3" fmla="*/ 49 h 60"/>
                <a:gd name="T4" fmla="*/ 48 w 59"/>
                <a:gd name="T5" fmla="*/ 60 h 60"/>
                <a:gd name="T6" fmla="*/ 59 w 59"/>
                <a:gd name="T7" fmla="*/ 47 h 60"/>
                <a:gd name="T8" fmla="*/ 59 w 59"/>
                <a:gd name="T9" fmla="*/ 40 h 60"/>
                <a:gd name="T10" fmla="*/ 56 w 59"/>
                <a:gd name="T11" fmla="*/ 40 h 60"/>
                <a:gd name="T12" fmla="*/ 56 w 59"/>
                <a:gd name="T13" fmla="*/ 47 h 60"/>
                <a:gd name="T14" fmla="*/ 51 w 59"/>
                <a:gd name="T15" fmla="*/ 56 h 60"/>
                <a:gd name="T16" fmla="*/ 46 w 59"/>
                <a:gd name="T17" fmla="*/ 49 h 60"/>
                <a:gd name="T18" fmla="*/ 46 w 59"/>
                <a:gd name="T19" fmla="*/ 23 h 60"/>
                <a:gd name="T20" fmla="*/ 42 w 59"/>
                <a:gd name="T21" fmla="*/ 7 h 60"/>
                <a:gd name="T22" fmla="*/ 24 w 59"/>
                <a:gd name="T23" fmla="*/ 0 h 60"/>
                <a:gd name="T24" fmla="*/ 4 w 59"/>
                <a:gd name="T25" fmla="*/ 15 h 60"/>
                <a:gd name="T26" fmla="*/ 10 w 59"/>
                <a:gd name="T27" fmla="*/ 21 h 60"/>
                <a:gd name="T28" fmla="*/ 16 w 59"/>
                <a:gd name="T29" fmla="*/ 15 h 60"/>
                <a:gd name="T30" fmla="*/ 9 w 59"/>
                <a:gd name="T31" fmla="*/ 9 h 60"/>
                <a:gd name="T32" fmla="*/ 23 w 59"/>
                <a:gd name="T33" fmla="*/ 3 h 60"/>
                <a:gd name="T34" fmla="*/ 37 w 59"/>
                <a:gd name="T35" fmla="*/ 20 h 60"/>
                <a:gd name="T36" fmla="*/ 37 w 59"/>
                <a:gd name="T37" fmla="*/ 24 h 60"/>
                <a:gd name="T38" fmla="*/ 13 w 59"/>
                <a:gd name="T39" fmla="*/ 29 h 60"/>
                <a:gd name="T40" fmla="*/ 0 w 59"/>
                <a:gd name="T41" fmla="*/ 46 h 60"/>
                <a:gd name="T42" fmla="*/ 21 w 59"/>
                <a:gd name="T43" fmla="*/ 60 h 60"/>
                <a:gd name="T44" fmla="*/ 38 w 59"/>
                <a:gd name="T45" fmla="*/ 49 h 60"/>
                <a:gd name="T46" fmla="*/ 37 w 59"/>
                <a:gd name="T47" fmla="*/ 27 h 60"/>
                <a:gd name="T48" fmla="*/ 37 w 59"/>
                <a:gd name="T49" fmla="*/ 27 h 60"/>
                <a:gd name="T50" fmla="*/ 37 w 59"/>
                <a:gd name="T51" fmla="*/ 40 h 60"/>
                <a:gd name="T52" fmla="*/ 22 w 59"/>
                <a:gd name="T53" fmla="*/ 57 h 60"/>
                <a:gd name="T54" fmla="*/ 10 w 59"/>
                <a:gd name="T55" fmla="*/ 46 h 60"/>
                <a:gd name="T56" fmla="*/ 37 w 59"/>
                <a:gd name="T5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0">
                  <a:moveTo>
                    <a:pt x="38" y="49"/>
                  </a:moveTo>
                  <a:lnTo>
                    <a:pt x="38" y="49"/>
                  </a:lnTo>
                  <a:cubicBezTo>
                    <a:pt x="39" y="54"/>
                    <a:pt x="42" y="60"/>
                    <a:pt x="48" y="60"/>
                  </a:cubicBezTo>
                  <a:cubicBezTo>
                    <a:pt x="51" y="60"/>
                    <a:pt x="59" y="58"/>
                    <a:pt x="59" y="47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7"/>
                  </a:lnTo>
                  <a:cubicBezTo>
                    <a:pt x="56" y="55"/>
                    <a:pt x="53" y="56"/>
                    <a:pt x="51" y="56"/>
                  </a:cubicBezTo>
                  <a:cubicBezTo>
                    <a:pt x="47" y="56"/>
                    <a:pt x="46" y="50"/>
                    <a:pt x="46" y="49"/>
                  </a:cubicBezTo>
                  <a:lnTo>
                    <a:pt x="46" y="23"/>
                  </a:lnTo>
                  <a:cubicBezTo>
                    <a:pt x="46" y="17"/>
                    <a:pt x="46" y="12"/>
                    <a:pt x="42" y="7"/>
                  </a:cubicBezTo>
                  <a:cubicBezTo>
                    <a:pt x="36" y="2"/>
                    <a:pt x="30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6" y="21"/>
                    <a:pt x="10" y="21"/>
                  </a:cubicBezTo>
                  <a:cubicBezTo>
                    <a:pt x="13" y="21"/>
                    <a:pt x="16" y="18"/>
                    <a:pt x="16" y="15"/>
                  </a:cubicBezTo>
                  <a:cubicBezTo>
                    <a:pt x="16" y="13"/>
                    <a:pt x="15" y="9"/>
                    <a:pt x="9" y="9"/>
                  </a:cubicBezTo>
                  <a:cubicBezTo>
                    <a:pt x="13" y="4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4"/>
                  </a:lnTo>
                  <a:cubicBezTo>
                    <a:pt x="31" y="25"/>
                    <a:pt x="21" y="25"/>
                    <a:pt x="13" y="29"/>
                  </a:cubicBezTo>
                  <a:cubicBezTo>
                    <a:pt x="3" y="34"/>
                    <a:pt x="0" y="41"/>
                    <a:pt x="0" y="46"/>
                  </a:cubicBezTo>
                  <a:cubicBezTo>
                    <a:pt x="0" y="57"/>
                    <a:pt x="13" y="60"/>
                    <a:pt x="21" y="60"/>
                  </a:cubicBezTo>
                  <a:cubicBezTo>
                    <a:pt x="30" y="60"/>
                    <a:pt x="36" y="55"/>
                    <a:pt x="38" y="49"/>
                  </a:cubicBezTo>
                  <a:close/>
                  <a:moveTo>
                    <a:pt x="37" y="27"/>
                  </a:moveTo>
                  <a:lnTo>
                    <a:pt x="37" y="27"/>
                  </a:lnTo>
                  <a:lnTo>
                    <a:pt x="37" y="40"/>
                  </a:lnTo>
                  <a:cubicBezTo>
                    <a:pt x="37" y="53"/>
                    <a:pt x="28" y="57"/>
                    <a:pt x="22" y="57"/>
                  </a:cubicBezTo>
                  <a:cubicBezTo>
                    <a:pt x="15" y="57"/>
                    <a:pt x="10" y="53"/>
                    <a:pt x="10" y="46"/>
                  </a:cubicBezTo>
                  <a:cubicBezTo>
                    <a:pt x="10" y="39"/>
                    <a:pt x="15" y="28"/>
                    <a:pt x="37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" name="Freeform 260"/>
            <p:cNvSpPr>
              <a:spLocks/>
            </p:cNvSpPr>
            <p:nvPr/>
          </p:nvSpPr>
          <p:spPr bwMode="auto">
            <a:xfrm>
              <a:off x="2998" y="7281"/>
              <a:ext cx="34" cy="108"/>
            </a:xfrm>
            <a:custGeom>
              <a:avLst/>
              <a:gdLst>
                <a:gd name="T0" fmla="*/ 19 w 29"/>
                <a:gd name="T1" fmla="*/ 0 h 92"/>
                <a:gd name="T2" fmla="*/ 19 w 29"/>
                <a:gd name="T3" fmla="*/ 0 h 92"/>
                <a:gd name="T4" fmla="*/ 0 w 29"/>
                <a:gd name="T5" fmla="*/ 2 h 92"/>
                <a:gd name="T6" fmla="*/ 0 w 29"/>
                <a:gd name="T7" fmla="*/ 6 h 92"/>
                <a:gd name="T8" fmla="*/ 10 w 29"/>
                <a:gd name="T9" fmla="*/ 13 h 92"/>
                <a:gd name="T10" fmla="*/ 10 w 29"/>
                <a:gd name="T11" fmla="*/ 82 h 92"/>
                <a:gd name="T12" fmla="*/ 0 w 29"/>
                <a:gd name="T13" fmla="*/ 88 h 92"/>
                <a:gd name="T14" fmla="*/ 0 w 29"/>
                <a:gd name="T15" fmla="*/ 92 h 92"/>
                <a:gd name="T16" fmla="*/ 15 w 29"/>
                <a:gd name="T17" fmla="*/ 91 h 92"/>
                <a:gd name="T18" fmla="*/ 29 w 29"/>
                <a:gd name="T19" fmla="*/ 92 h 92"/>
                <a:gd name="T20" fmla="*/ 29 w 29"/>
                <a:gd name="T21" fmla="*/ 88 h 92"/>
                <a:gd name="T22" fmla="*/ 19 w 29"/>
                <a:gd name="T23" fmla="*/ 82 h 92"/>
                <a:gd name="T24" fmla="*/ 19 w 29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92">
                  <a:moveTo>
                    <a:pt x="19" y="0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82"/>
                  </a:lnTo>
                  <a:cubicBezTo>
                    <a:pt x="10" y="88"/>
                    <a:pt x="9" y="88"/>
                    <a:pt x="0" y="88"/>
                  </a:cubicBezTo>
                  <a:lnTo>
                    <a:pt x="0" y="92"/>
                  </a:lnTo>
                  <a:cubicBezTo>
                    <a:pt x="4" y="92"/>
                    <a:pt x="11" y="91"/>
                    <a:pt x="15" y="91"/>
                  </a:cubicBezTo>
                  <a:cubicBezTo>
                    <a:pt x="18" y="91"/>
                    <a:pt x="24" y="92"/>
                    <a:pt x="29" y="92"/>
                  </a:cubicBezTo>
                  <a:lnTo>
                    <a:pt x="29" y="88"/>
                  </a:lnTo>
                  <a:cubicBezTo>
                    <a:pt x="20" y="88"/>
                    <a:pt x="19" y="88"/>
                    <a:pt x="19" y="82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0" name="Freeform 261"/>
            <p:cNvSpPr>
              <a:spLocks/>
            </p:cNvSpPr>
            <p:nvPr/>
          </p:nvSpPr>
          <p:spPr bwMode="auto">
            <a:xfrm>
              <a:off x="3042" y="7281"/>
              <a:ext cx="34" cy="108"/>
            </a:xfrm>
            <a:custGeom>
              <a:avLst/>
              <a:gdLst>
                <a:gd name="T0" fmla="*/ 19 w 29"/>
                <a:gd name="T1" fmla="*/ 0 h 92"/>
                <a:gd name="T2" fmla="*/ 19 w 29"/>
                <a:gd name="T3" fmla="*/ 0 h 92"/>
                <a:gd name="T4" fmla="*/ 0 w 29"/>
                <a:gd name="T5" fmla="*/ 2 h 92"/>
                <a:gd name="T6" fmla="*/ 0 w 29"/>
                <a:gd name="T7" fmla="*/ 6 h 92"/>
                <a:gd name="T8" fmla="*/ 10 w 29"/>
                <a:gd name="T9" fmla="*/ 13 h 92"/>
                <a:gd name="T10" fmla="*/ 10 w 29"/>
                <a:gd name="T11" fmla="*/ 82 h 92"/>
                <a:gd name="T12" fmla="*/ 0 w 29"/>
                <a:gd name="T13" fmla="*/ 88 h 92"/>
                <a:gd name="T14" fmla="*/ 0 w 29"/>
                <a:gd name="T15" fmla="*/ 92 h 92"/>
                <a:gd name="T16" fmla="*/ 15 w 29"/>
                <a:gd name="T17" fmla="*/ 91 h 92"/>
                <a:gd name="T18" fmla="*/ 29 w 29"/>
                <a:gd name="T19" fmla="*/ 92 h 92"/>
                <a:gd name="T20" fmla="*/ 29 w 29"/>
                <a:gd name="T21" fmla="*/ 88 h 92"/>
                <a:gd name="T22" fmla="*/ 19 w 29"/>
                <a:gd name="T23" fmla="*/ 82 h 92"/>
                <a:gd name="T24" fmla="*/ 19 w 29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92">
                  <a:moveTo>
                    <a:pt x="19" y="0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82"/>
                  </a:lnTo>
                  <a:cubicBezTo>
                    <a:pt x="10" y="88"/>
                    <a:pt x="9" y="88"/>
                    <a:pt x="0" y="88"/>
                  </a:cubicBezTo>
                  <a:lnTo>
                    <a:pt x="0" y="92"/>
                  </a:lnTo>
                  <a:cubicBezTo>
                    <a:pt x="4" y="92"/>
                    <a:pt x="11" y="91"/>
                    <a:pt x="15" y="91"/>
                  </a:cubicBezTo>
                  <a:cubicBezTo>
                    <a:pt x="18" y="91"/>
                    <a:pt x="24" y="92"/>
                    <a:pt x="29" y="92"/>
                  </a:cubicBezTo>
                  <a:lnTo>
                    <a:pt x="29" y="88"/>
                  </a:lnTo>
                  <a:cubicBezTo>
                    <a:pt x="20" y="88"/>
                    <a:pt x="19" y="88"/>
                    <a:pt x="19" y="82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1" name="Freeform 262"/>
            <p:cNvSpPr>
              <a:spLocks/>
            </p:cNvSpPr>
            <p:nvPr/>
          </p:nvSpPr>
          <p:spPr bwMode="auto">
            <a:xfrm>
              <a:off x="3083" y="7322"/>
              <a:ext cx="76" cy="99"/>
            </a:xfrm>
            <a:custGeom>
              <a:avLst/>
              <a:gdLst>
                <a:gd name="T0" fmla="*/ 52 w 65"/>
                <a:gd name="T1" fmla="*/ 13 h 84"/>
                <a:gd name="T2" fmla="*/ 52 w 65"/>
                <a:gd name="T3" fmla="*/ 13 h 84"/>
                <a:gd name="T4" fmla="*/ 65 w 65"/>
                <a:gd name="T5" fmla="*/ 4 h 84"/>
                <a:gd name="T6" fmla="*/ 65 w 65"/>
                <a:gd name="T7" fmla="*/ 0 h 84"/>
                <a:gd name="T8" fmla="*/ 55 w 65"/>
                <a:gd name="T9" fmla="*/ 0 h 84"/>
                <a:gd name="T10" fmla="*/ 43 w 65"/>
                <a:gd name="T11" fmla="*/ 0 h 84"/>
                <a:gd name="T12" fmla="*/ 43 w 65"/>
                <a:gd name="T13" fmla="*/ 4 h 84"/>
                <a:gd name="T14" fmla="*/ 49 w 65"/>
                <a:gd name="T15" fmla="*/ 10 h 84"/>
                <a:gd name="T16" fmla="*/ 49 w 65"/>
                <a:gd name="T17" fmla="*/ 13 h 84"/>
                <a:gd name="T18" fmla="*/ 35 w 65"/>
                <a:gd name="T19" fmla="*/ 45 h 84"/>
                <a:gd name="T20" fmla="*/ 21 w 65"/>
                <a:gd name="T21" fmla="*/ 10 h 84"/>
                <a:gd name="T22" fmla="*/ 20 w 65"/>
                <a:gd name="T23" fmla="*/ 7 h 84"/>
                <a:gd name="T24" fmla="*/ 27 w 65"/>
                <a:gd name="T25" fmla="*/ 4 h 84"/>
                <a:gd name="T26" fmla="*/ 27 w 65"/>
                <a:gd name="T27" fmla="*/ 0 h 84"/>
                <a:gd name="T28" fmla="*/ 13 w 65"/>
                <a:gd name="T29" fmla="*/ 0 h 84"/>
                <a:gd name="T30" fmla="*/ 0 w 65"/>
                <a:gd name="T31" fmla="*/ 0 h 84"/>
                <a:gd name="T32" fmla="*/ 0 w 65"/>
                <a:gd name="T33" fmla="*/ 4 h 84"/>
                <a:gd name="T34" fmla="*/ 11 w 65"/>
                <a:gd name="T35" fmla="*/ 9 h 84"/>
                <a:gd name="T36" fmla="*/ 30 w 65"/>
                <a:gd name="T37" fmla="*/ 57 h 84"/>
                <a:gd name="T38" fmla="*/ 27 w 65"/>
                <a:gd name="T39" fmla="*/ 65 h 84"/>
                <a:gd name="T40" fmla="*/ 12 w 65"/>
                <a:gd name="T41" fmla="*/ 81 h 84"/>
                <a:gd name="T42" fmla="*/ 6 w 65"/>
                <a:gd name="T43" fmla="*/ 79 h 84"/>
                <a:gd name="T44" fmla="*/ 11 w 65"/>
                <a:gd name="T45" fmla="*/ 73 h 84"/>
                <a:gd name="T46" fmla="*/ 6 w 65"/>
                <a:gd name="T47" fmla="*/ 68 h 84"/>
                <a:gd name="T48" fmla="*/ 0 w 65"/>
                <a:gd name="T49" fmla="*/ 73 h 84"/>
                <a:gd name="T50" fmla="*/ 12 w 65"/>
                <a:gd name="T51" fmla="*/ 84 h 84"/>
                <a:gd name="T52" fmla="*/ 29 w 65"/>
                <a:gd name="T53" fmla="*/ 69 h 84"/>
                <a:gd name="T54" fmla="*/ 52 w 65"/>
                <a:gd name="T55" fmla="*/ 1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5" h="84">
                  <a:moveTo>
                    <a:pt x="52" y="13"/>
                  </a:moveTo>
                  <a:lnTo>
                    <a:pt x="52" y="13"/>
                  </a:lnTo>
                  <a:cubicBezTo>
                    <a:pt x="56" y="4"/>
                    <a:pt x="62" y="4"/>
                    <a:pt x="65" y="4"/>
                  </a:cubicBezTo>
                  <a:lnTo>
                    <a:pt x="65" y="0"/>
                  </a:lnTo>
                  <a:cubicBezTo>
                    <a:pt x="61" y="0"/>
                    <a:pt x="58" y="0"/>
                    <a:pt x="55" y="0"/>
                  </a:cubicBezTo>
                  <a:cubicBezTo>
                    <a:pt x="52" y="0"/>
                    <a:pt x="46" y="0"/>
                    <a:pt x="43" y="0"/>
                  </a:cubicBezTo>
                  <a:lnTo>
                    <a:pt x="43" y="4"/>
                  </a:lnTo>
                  <a:cubicBezTo>
                    <a:pt x="47" y="4"/>
                    <a:pt x="49" y="6"/>
                    <a:pt x="49" y="10"/>
                  </a:cubicBezTo>
                  <a:cubicBezTo>
                    <a:pt x="49" y="11"/>
                    <a:pt x="49" y="11"/>
                    <a:pt x="49" y="13"/>
                  </a:cubicBezTo>
                  <a:lnTo>
                    <a:pt x="35" y="45"/>
                  </a:lnTo>
                  <a:lnTo>
                    <a:pt x="21" y="10"/>
                  </a:lnTo>
                  <a:cubicBezTo>
                    <a:pt x="20" y="9"/>
                    <a:pt x="20" y="8"/>
                    <a:pt x="20" y="7"/>
                  </a:cubicBezTo>
                  <a:cubicBezTo>
                    <a:pt x="20" y="4"/>
                    <a:pt x="25" y="4"/>
                    <a:pt x="27" y="4"/>
                  </a:cubicBezTo>
                  <a:lnTo>
                    <a:pt x="27" y="0"/>
                  </a:lnTo>
                  <a:cubicBezTo>
                    <a:pt x="24" y="0"/>
                    <a:pt x="15" y="0"/>
                    <a:pt x="13" y="0"/>
                  </a:cubicBezTo>
                  <a:cubicBezTo>
                    <a:pt x="9" y="0"/>
                    <a:pt x="4" y="0"/>
                    <a:pt x="0" y="0"/>
                  </a:cubicBezTo>
                  <a:lnTo>
                    <a:pt x="0" y="4"/>
                  </a:lnTo>
                  <a:cubicBezTo>
                    <a:pt x="6" y="4"/>
                    <a:pt x="9" y="4"/>
                    <a:pt x="11" y="9"/>
                  </a:cubicBezTo>
                  <a:lnTo>
                    <a:pt x="30" y="57"/>
                  </a:lnTo>
                  <a:cubicBezTo>
                    <a:pt x="30" y="59"/>
                    <a:pt x="28" y="63"/>
                    <a:pt x="27" y="65"/>
                  </a:cubicBezTo>
                  <a:cubicBezTo>
                    <a:pt x="24" y="72"/>
                    <a:pt x="21" y="81"/>
                    <a:pt x="12" y="81"/>
                  </a:cubicBezTo>
                  <a:cubicBezTo>
                    <a:pt x="11" y="81"/>
                    <a:pt x="8" y="81"/>
                    <a:pt x="6" y="79"/>
                  </a:cubicBezTo>
                  <a:cubicBezTo>
                    <a:pt x="10" y="78"/>
                    <a:pt x="11" y="75"/>
                    <a:pt x="11" y="73"/>
                  </a:cubicBezTo>
                  <a:cubicBezTo>
                    <a:pt x="11" y="70"/>
                    <a:pt x="9" y="68"/>
                    <a:pt x="6" y="68"/>
                  </a:cubicBezTo>
                  <a:cubicBezTo>
                    <a:pt x="3" y="68"/>
                    <a:pt x="0" y="69"/>
                    <a:pt x="0" y="73"/>
                  </a:cubicBezTo>
                  <a:cubicBezTo>
                    <a:pt x="0" y="79"/>
                    <a:pt x="6" y="84"/>
                    <a:pt x="12" y="84"/>
                  </a:cubicBezTo>
                  <a:cubicBezTo>
                    <a:pt x="20" y="84"/>
                    <a:pt x="26" y="76"/>
                    <a:pt x="29" y="69"/>
                  </a:cubicBezTo>
                  <a:lnTo>
                    <a:pt x="52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" name="Freeform 263"/>
            <p:cNvSpPr>
              <a:spLocks noEditPoints="1"/>
            </p:cNvSpPr>
            <p:nvPr/>
          </p:nvSpPr>
          <p:spPr bwMode="auto">
            <a:xfrm>
              <a:off x="3212" y="7285"/>
              <a:ext cx="33" cy="104"/>
            </a:xfrm>
            <a:custGeom>
              <a:avLst/>
              <a:gdLst>
                <a:gd name="T0" fmla="*/ 19 w 28"/>
                <a:gd name="T1" fmla="*/ 30 h 88"/>
                <a:gd name="T2" fmla="*/ 19 w 28"/>
                <a:gd name="T3" fmla="*/ 30 h 88"/>
                <a:gd name="T4" fmla="*/ 0 w 28"/>
                <a:gd name="T5" fmla="*/ 31 h 88"/>
                <a:gd name="T6" fmla="*/ 0 w 28"/>
                <a:gd name="T7" fmla="*/ 35 h 88"/>
                <a:gd name="T8" fmla="*/ 10 w 28"/>
                <a:gd name="T9" fmla="*/ 42 h 88"/>
                <a:gd name="T10" fmla="*/ 10 w 28"/>
                <a:gd name="T11" fmla="*/ 78 h 88"/>
                <a:gd name="T12" fmla="*/ 0 w 28"/>
                <a:gd name="T13" fmla="*/ 84 h 88"/>
                <a:gd name="T14" fmla="*/ 0 w 28"/>
                <a:gd name="T15" fmla="*/ 88 h 88"/>
                <a:gd name="T16" fmla="*/ 14 w 28"/>
                <a:gd name="T17" fmla="*/ 87 h 88"/>
                <a:gd name="T18" fmla="*/ 28 w 28"/>
                <a:gd name="T19" fmla="*/ 88 h 88"/>
                <a:gd name="T20" fmla="*/ 28 w 28"/>
                <a:gd name="T21" fmla="*/ 84 h 88"/>
                <a:gd name="T22" fmla="*/ 19 w 28"/>
                <a:gd name="T23" fmla="*/ 78 h 88"/>
                <a:gd name="T24" fmla="*/ 19 w 28"/>
                <a:gd name="T25" fmla="*/ 30 h 88"/>
                <a:gd name="T26" fmla="*/ 19 w 28"/>
                <a:gd name="T27" fmla="*/ 7 h 88"/>
                <a:gd name="T28" fmla="*/ 19 w 28"/>
                <a:gd name="T29" fmla="*/ 7 h 88"/>
                <a:gd name="T30" fmla="*/ 12 w 28"/>
                <a:gd name="T31" fmla="*/ 0 h 88"/>
                <a:gd name="T32" fmla="*/ 5 w 28"/>
                <a:gd name="T33" fmla="*/ 7 h 88"/>
                <a:gd name="T34" fmla="*/ 12 w 28"/>
                <a:gd name="T35" fmla="*/ 14 h 88"/>
                <a:gd name="T36" fmla="*/ 19 w 28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8">
                  <a:moveTo>
                    <a:pt x="19" y="30"/>
                  </a:moveTo>
                  <a:lnTo>
                    <a:pt x="19" y="30"/>
                  </a:lnTo>
                  <a:lnTo>
                    <a:pt x="0" y="31"/>
                  </a:lnTo>
                  <a:lnTo>
                    <a:pt x="0" y="35"/>
                  </a:lnTo>
                  <a:cubicBezTo>
                    <a:pt x="9" y="35"/>
                    <a:pt x="10" y="36"/>
                    <a:pt x="10" y="42"/>
                  </a:cubicBezTo>
                  <a:lnTo>
                    <a:pt x="10" y="78"/>
                  </a:lnTo>
                  <a:cubicBezTo>
                    <a:pt x="10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4" y="88"/>
                    <a:pt x="11" y="87"/>
                    <a:pt x="14" y="87"/>
                  </a:cubicBezTo>
                  <a:cubicBezTo>
                    <a:pt x="19" y="87"/>
                    <a:pt x="24" y="88"/>
                    <a:pt x="28" y="88"/>
                  </a:cubicBezTo>
                  <a:lnTo>
                    <a:pt x="28" y="84"/>
                  </a:lnTo>
                  <a:cubicBezTo>
                    <a:pt x="19" y="84"/>
                    <a:pt x="19" y="83"/>
                    <a:pt x="19" y="78"/>
                  </a:cubicBezTo>
                  <a:lnTo>
                    <a:pt x="19" y="30"/>
                  </a:lnTo>
                  <a:close/>
                  <a:moveTo>
                    <a:pt x="19" y="7"/>
                  </a:moveTo>
                  <a:lnTo>
                    <a:pt x="19" y="7"/>
                  </a:lnTo>
                  <a:cubicBezTo>
                    <a:pt x="19" y="2"/>
                    <a:pt x="16" y="0"/>
                    <a:pt x="12" y="0"/>
                  </a:cubicBezTo>
                  <a:cubicBezTo>
                    <a:pt x="8" y="0"/>
                    <a:pt x="5" y="3"/>
                    <a:pt x="5" y="7"/>
                  </a:cubicBezTo>
                  <a:cubicBezTo>
                    <a:pt x="5" y="10"/>
                    <a:pt x="8" y="14"/>
                    <a:pt x="12" y="14"/>
                  </a:cubicBezTo>
                  <a:cubicBezTo>
                    <a:pt x="16" y="14"/>
                    <a:pt x="19" y="11"/>
                    <a:pt x="19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3" name="Freeform 264"/>
            <p:cNvSpPr>
              <a:spLocks/>
            </p:cNvSpPr>
            <p:nvPr/>
          </p:nvSpPr>
          <p:spPr bwMode="auto">
            <a:xfrm>
              <a:off x="3256" y="7321"/>
              <a:ext cx="78" cy="68"/>
            </a:xfrm>
            <a:custGeom>
              <a:avLst/>
              <a:gdLst>
                <a:gd name="T0" fmla="*/ 10 w 66"/>
                <a:gd name="T1" fmla="*/ 12 h 58"/>
                <a:gd name="T2" fmla="*/ 10 w 66"/>
                <a:gd name="T3" fmla="*/ 12 h 58"/>
                <a:gd name="T4" fmla="*/ 10 w 66"/>
                <a:gd name="T5" fmla="*/ 48 h 58"/>
                <a:gd name="T6" fmla="*/ 0 w 66"/>
                <a:gd name="T7" fmla="*/ 54 h 58"/>
                <a:gd name="T8" fmla="*/ 0 w 66"/>
                <a:gd name="T9" fmla="*/ 58 h 58"/>
                <a:gd name="T10" fmla="*/ 15 w 66"/>
                <a:gd name="T11" fmla="*/ 57 h 58"/>
                <a:gd name="T12" fmla="*/ 29 w 66"/>
                <a:gd name="T13" fmla="*/ 58 h 58"/>
                <a:gd name="T14" fmla="*/ 29 w 66"/>
                <a:gd name="T15" fmla="*/ 54 h 58"/>
                <a:gd name="T16" fmla="*/ 19 w 66"/>
                <a:gd name="T17" fmla="*/ 48 h 58"/>
                <a:gd name="T18" fmla="*/ 19 w 66"/>
                <a:gd name="T19" fmla="*/ 24 h 58"/>
                <a:gd name="T20" fmla="*/ 37 w 66"/>
                <a:gd name="T21" fmla="*/ 2 h 58"/>
                <a:gd name="T22" fmla="*/ 47 w 66"/>
                <a:gd name="T23" fmla="*/ 17 h 58"/>
                <a:gd name="T24" fmla="*/ 47 w 66"/>
                <a:gd name="T25" fmla="*/ 48 h 58"/>
                <a:gd name="T26" fmla="*/ 36 w 66"/>
                <a:gd name="T27" fmla="*/ 54 h 58"/>
                <a:gd name="T28" fmla="*/ 36 w 66"/>
                <a:gd name="T29" fmla="*/ 58 h 58"/>
                <a:gd name="T30" fmla="*/ 51 w 66"/>
                <a:gd name="T31" fmla="*/ 57 h 58"/>
                <a:gd name="T32" fmla="*/ 66 w 66"/>
                <a:gd name="T33" fmla="*/ 58 h 58"/>
                <a:gd name="T34" fmla="*/ 66 w 66"/>
                <a:gd name="T35" fmla="*/ 54 h 58"/>
                <a:gd name="T36" fmla="*/ 56 w 66"/>
                <a:gd name="T37" fmla="*/ 50 h 58"/>
                <a:gd name="T38" fmla="*/ 56 w 66"/>
                <a:gd name="T39" fmla="*/ 25 h 58"/>
                <a:gd name="T40" fmla="*/ 52 w 66"/>
                <a:gd name="T41" fmla="*/ 4 h 58"/>
                <a:gd name="T42" fmla="*/ 38 w 66"/>
                <a:gd name="T43" fmla="*/ 0 h 58"/>
                <a:gd name="T44" fmla="*/ 18 w 66"/>
                <a:gd name="T45" fmla="*/ 13 h 58"/>
                <a:gd name="T46" fmla="*/ 18 w 66"/>
                <a:gd name="T47" fmla="*/ 0 h 58"/>
                <a:gd name="T48" fmla="*/ 0 w 66"/>
                <a:gd name="T49" fmla="*/ 1 h 58"/>
                <a:gd name="T50" fmla="*/ 0 w 66"/>
                <a:gd name="T51" fmla="*/ 5 h 58"/>
                <a:gd name="T52" fmla="*/ 10 w 66"/>
                <a:gd name="T53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58">
                  <a:moveTo>
                    <a:pt x="10" y="12"/>
                  </a:moveTo>
                  <a:lnTo>
                    <a:pt x="10" y="12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4" y="58"/>
                    <a:pt x="11" y="57"/>
                    <a:pt x="15" y="57"/>
                  </a:cubicBezTo>
                  <a:cubicBezTo>
                    <a:pt x="18" y="57"/>
                    <a:pt x="25" y="58"/>
                    <a:pt x="29" y="58"/>
                  </a:cubicBezTo>
                  <a:lnTo>
                    <a:pt x="29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8" y="2"/>
                    <a:pt x="37" y="2"/>
                  </a:cubicBezTo>
                  <a:cubicBezTo>
                    <a:pt x="45" y="2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5" y="54"/>
                    <a:pt x="36" y="54"/>
                  </a:cubicBezTo>
                  <a:lnTo>
                    <a:pt x="36" y="58"/>
                  </a:lnTo>
                  <a:cubicBezTo>
                    <a:pt x="41" y="58"/>
                    <a:pt x="48" y="57"/>
                    <a:pt x="51" y="57"/>
                  </a:cubicBezTo>
                  <a:cubicBezTo>
                    <a:pt x="55" y="57"/>
                    <a:pt x="62" y="58"/>
                    <a:pt x="66" y="58"/>
                  </a:cubicBezTo>
                  <a:lnTo>
                    <a:pt x="66" y="54"/>
                  </a:lnTo>
                  <a:cubicBezTo>
                    <a:pt x="59" y="54"/>
                    <a:pt x="56" y="54"/>
                    <a:pt x="56" y="50"/>
                  </a:cubicBezTo>
                  <a:lnTo>
                    <a:pt x="56" y="25"/>
                  </a:lnTo>
                  <a:cubicBezTo>
                    <a:pt x="56" y="13"/>
                    <a:pt x="56" y="9"/>
                    <a:pt x="52" y="4"/>
                  </a:cubicBezTo>
                  <a:cubicBezTo>
                    <a:pt x="50" y="2"/>
                    <a:pt x="45" y="0"/>
                    <a:pt x="38" y="0"/>
                  </a:cubicBezTo>
                  <a:cubicBezTo>
                    <a:pt x="28" y="0"/>
                    <a:pt x="22" y="5"/>
                    <a:pt x="18" y="13"/>
                  </a:cubicBez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4" name="Freeform 265"/>
            <p:cNvSpPr>
              <a:spLocks noEditPoints="1"/>
            </p:cNvSpPr>
            <p:nvPr/>
          </p:nvSpPr>
          <p:spPr bwMode="auto">
            <a:xfrm>
              <a:off x="3389" y="7319"/>
              <a:ext cx="69" cy="71"/>
            </a:xfrm>
            <a:custGeom>
              <a:avLst/>
              <a:gdLst>
                <a:gd name="T0" fmla="*/ 38 w 59"/>
                <a:gd name="T1" fmla="*/ 49 h 60"/>
                <a:gd name="T2" fmla="*/ 38 w 59"/>
                <a:gd name="T3" fmla="*/ 49 h 60"/>
                <a:gd name="T4" fmla="*/ 49 w 59"/>
                <a:gd name="T5" fmla="*/ 60 h 60"/>
                <a:gd name="T6" fmla="*/ 59 w 59"/>
                <a:gd name="T7" fmla="*/ 47 h 60"/>
                <a:gd name="T8" fmla="*/ 59 w 59"/>
                <a:gd name="T9" fmla="*/ 40 h 60"/>
                <a:gd name="T10" fmla="*/ 56 w 59"/>
                <a:gd name="T11" fmla="*/ 40 h 60"/>
                <a:gd name="T12" fmla="*/ 56 w 59"/>
                <a:gd name="T13" fmla="*/ 47 h 60"/>
                <a:gd name="T14" fmla="*/ 51 w 59"/>
                <a:gd name="T15" fmla="*/ 56 h 60"/>
                <a:gd name="T16" fmla="*/ 46 w 59"/>
                <a:gd name="T17" fmla="*/ 49 h 60"/>
                <a:gd name="T18" fmla="*/ 46 w 59"/>
                <a:gd name="T19" fmla="*/ 23 h 60"/>
                <a:gd name="T20" fmla="*/ 42 w 59"/>
                <a:gd name="T21" fmla="*/ 7 h 60"/>
                <a:gd name="T22" fmla="*/ 24 w 59"/>
                <a:gd name="T23" fmla="*/ 0 h 60"/>
                <a:gd name="T24" fmla="*/ 4 w 59"/>
                <a:gd name="T25" fmla="*/ 15 h 60"/>
                <a:gd name="T26" fmla="*/ 10 w 59"/>
                <a:gd name="T27" fmla="*/ 21 h 60"/>
                <a:gd name="T28" fmla="*/ 16 w 59"/>
                <a:gd name="T29" fmla="*/ 15 h 60"/>
                <a:gd name="T30" fmla="*/ 9 w 59"/>
                <a:gd name="T31" fmla="*/ 9 h 60"/>
                <a:gd name="T32" fmla="*/ 23 w 59"/>
                <a:gd name="T33" fmla="*/ 3 h 60"/>
                <a:gd name="T34" fmla="*/ 37 w 59"/>
                <a:gd name="T35" fmla="*/ 20 h 60"/>
                <a:gd name="T36" fmla="*/ 37 w 59"/>
                <a:gd name="T37" fmla="*/ 24 h 60"/>
                <a:gd name="T38" fmla="*/ 13 w 59"/>
                <a:gd name="T39" fmla="*/ 29 h 60"/>
                <a:gd name="T40" fmla="*/ 0 w 59"/>
                <a:gd name="T41" fmla="*/ 46 h 60"/>
                <a:gd name="T42" fmla="*/ 21 w 59"/>
                <a:gd name="T43" fmla="*/ 60 h 60"/>
                <a:gd name="T44" fmla="*/ 38 w 59"/>
                <a:gd name="T45" fmla="*/ 49 h 60"/>
                <a:gd name="T46" fmla="*/ 37 w 59"/>
                <a:gd name="T47" fmla="*/ 27 h 60"/>
                <a:gd name="T48" fmla="*/ 37 w 59"/>
                <a:gd name="T49" fmla="*/ 27 h 60"/>
                <a:gd name="T50" fmla="*/ 37 w 59"/>
                <a:gd name="T51" fmla="*/ 40 h 60"/>
                <a:gd name="T52" fmla="*/ 22 w 59"/>
                <a:gd name="T53" fmla="*/ 57 h 60"/>
                <a:gd name="T54" fmla="*/ 10 w 59"/>
                <a:gd name="T55" fmla="*/ 46 h 60"/>
                <a:gd name="T56" fmla="*/ 37 w 59"/>
                <a:gd name="T5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0">
                  <a:moveTo>
                    <a:pt x="38" y="49"/>
                  </a:moveTo>
                  <a:lnTo>
                    <a:pt x="38" y="49"/>
                  </a:lnTo>
                  <a:cubicBezTo>
                    <a:pt x="39" y="54"/>
                    <a:pt x="42" y="60"/>
                    <a:pt x="49" y="60"/>
                  </a:cubicBezTo>
                  <a:cubicBezTo>
                    <a:pt x="51" y="60"/>
                    <a:pt x="59" y="58"/>
                    <a:pt x="59" y="47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7"/>
                  </a:lnTo>
                  <a:cubicBezTo>
                    <a:pt x="56" y="55"/>
                    <a:pt x="53" y="56"/>
                    <a:pt x="51" y="56"/>
                  </a:cubicBezTo>
                  <a:cubicBezTo>
                    <a:pt x="47" y="56"/>
                    <a:pt x="46" y="50"/>
                    <a:pt x="46" y="49"/>
                  </a:cubicBezTo>
                  <a:lnTo>
                    <a:pt x="46" y="23"/>
                  </a:lnTo>
                  <a:cubicBezTo>
                    <a:pt x="46" y="17"/>
                    <a:pt x="46" y="12"/>
                    <a:pt x="42" y="7"/>
                  </a:cubicBezTo>
                  <a:cubicBezTo>
                    <a:pt x="36" y="2"/>
                    <a:pt x="30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6" y="21"/>
                    <a:pt x="10" y="21"/>
                  </a:cubicBezTo>
                  <a:cubicBezTo>
                    <a:pt x="13" y="21"/>
                    <a:pt x="16" y="18"/>
                    <a:pt x="16" y="15"/>
                  </a:cubicBezTo>
                  <a:cubicBezTo>
                    <a:pt x="16" y="13"/>
                    <a:pt x="15" y="9"/>
                    <a:pt x="9" y="9"/>
                  </a:cubicBezTo>
                  <a:cubicBezTo>
                    <a:pt x="13" y="4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4"/>
                  </a:lnTo>
                  <a:cubicBezTo>
                    <a:pt x="31" y="25"/>
                    <a:pt x="21" y="25"/>
                    <a:pt x="13" y="29"/>
                  </a:cubicBezTo>
                  <a:cubicBezTo>
                    <a:pt x="3" y="34"/>
                    <a:pt x="0" y="41"/>
                    <a:pt x="0" y="46"/>
                  </a:cubicBezTo>
                  <a:cubicBezTo>
                    <a:pt x="0" y="57"/>
                    <a:pt x="13" y="60"/>
                    <a:pt x="21" y="60"/>
                  </a:cubicBezTo>
                  <a:cubicBezTo>
                    <a:pt x="30" y="60"/>
                    <a:pt x="36" y="55"/>
                    <a:pt x="38" y="49"/>
                  </a:cubicBezTo>
                  <a:close/>
                  <a:moveTo>
                    <a:pt x="37" y="27"/>
                  </a:moveTo>
                  <a:lnTo>
                    <a:pt x="37" y="27"/>
                  </a:lnTo>
                  <a:lnTo>
                    <a:pt x="37" y="40"/>
                  </a:lnTo>
                  <a:cubicBezTo>
                    <a:pt x="37" y="53"/>
                    <a:pt x="28" y="57"/>
                    <a:pt x="22" y="57"/>
                  </a:cubicBezTo>
                  <a:cubicBezTo>
                    <a:pt x="15" y="57"/>
                    <a:pt x="10" y="53"/>
                    <a:pt x="10" y="46"/>
                  </a:cubicBezTo>
                  <a:cubicBezTo>
                    <a:pt x="10" y="39"/>
                    <a:pt x="16" y="28"/>
                    <a:pt x="37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5" name="Freeform 266"/>
            <p:cNvSpPr>
              <a:spLocks/>
            </p:cNvSpPr>
            <p:nvPr/>
          </p:nvSpPr>
          <p:spPr bwMode="auto">
            <a:xfrm>
              <a:off x="3465" y="7321"/>
              <a:ext cx="78" cy="68"/>
            </a:xfrm>
            <a:custGeom>
              <a:avLst/>
              <a:gdLst>
                <a:gd name="T0" fmla="*/ 10 w 66"/>
                <a:gd name="T1" fmla="*/ 12 h 58"/>
                <a:gd name="T2" fmla="*/ 10 w 66"/>
                <a:gd name="T3" fmla="*/ 12 h 58"/>
                <a:gd name="T4" fmla="*/ 10 w 66"/>
                <a:gd name="T5" fmla="*/ 48 h 58"/>
                <a:gd name="T6" fmla="*/ 0 w 66"/>
                <a:gd name="T7" fmla="*/ 54 h 58"/>
                <a:gd name="T8" fmla="*/ 0 w 66"/>
                <a:gd name="T9" fmla="*/ 58 h 58"/>
                <a:gd name="T10" fmla="*/ 15 w 66"/>
                <a:gd name="T11" fmla="*/ 57 h 58"/>
                <a:gd name="T12" fmla="*/ 30 w 66"/>
                <a:gd name="T13" fmla="*/ 58 h 58"/>
                <a:gd name="T14" fmla="*/ 30 w 66"/>
                <a:gd name="T15" fmla="*/ 54 h 58"/>
                <a:gd name="T16" fmla="*/ 19 w 66"/>
                <a:gd name="T17" fmla="*/ 48 h 58"/>
                <a:gd name="T18" fmla="*/ 19 w 66"/>
                <a:gd name="T19" fmla="*/ 24 h 58"/>
                <a:gd name="T20" fmla="*/ 37 w 66"/>
                <a:gd name="T21" fmla="*/ 2 h 58"/>
                <a:gd name="T22" fmla="*/ 47 w 66"/>
                <a:gd name="T23" fmla="*/ 17 h 58"/>
                <a:gd name="T24" fmla="*/ 47 w 66"/>
                <a:gd name="T25" fmla="*/ 48 h 58"/>
                <a:gd name="T26" fmla="*/ 37 w 66"/>
                <a:gd name="T27" fmla="*/ 54 h 58"/>
                <a:gd name="T28" fmla="*/ 37 w 66"/>
                <a:gd name="T29" fmla="*/ 58 h 58"/>
                <a:gd name="T30" fmla="*/ 52 w 66"/>
                <a:gd name="T31" fmla="*/ 57 h 58"/>
                <a:gd name="T32" fmla="*/ 66 w 66"/>
                <a:gd name="T33" fmla="*/ 58 h 58"/>
                <a:gd name="T34" fmla="*/ 66 w 66"/>
                <a:gd name="T35" fmla="*/ 54 h 58"/>
                <a:gd name="T36" fmla="*/ 56 w 66"/>
                <a:gd name="T37" fmla="*/ 50 h 58"/>
                <a:gd name="T38" fmla="*/ 56 w 66"/>
                <a:gd name="T39" fmla="*/ 25 h 58"/>
                <a:gd name="T40" fmla="*/ 52 w 66"/>
                <a:gd name="T41" fmla="*/ 4 h 58"/>
                <a:gd name="T42" fmla="*/ 38 w 66"/>
                <a:gd name="T43" fmla="*/ 0 h 58"/>
                <a:gd name="T44" fmla="*/ 19 w 66"/>
                <a:gd name="T45" fmla="*/ 13 h 58"/>
                <a:gd name="T46" fmla="*/ 19 w 66"/>
                <a:gd name="T47" fmla="*/ 0 h 58"/>
                <a:gd name="T48" fmla="*/ 0 w 66"/>
                <a:gd name="T49" fmla="*/ 1 h 58"/>
                <a:gd name="T50" fmla="*/ 0 w 66"/>
                <a:gd name="T51" fmla="*/ 5 h 58"/>
                <a:gd name="T52" fmla="*/ 10 w 66"/>
                <a:gd name="T53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58">
                  <a:moveTo>
                    <a:pt x="10" y="12"/>
                  </a:moveTo>
                  <a:lnTo>
                    <a:pt x="10" y="12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7"/>
                    <a:pt x="15" y="57"/>
                  </a:cubicBezTo>
                  <a:cubicBezTo>
                    <a:pt x="18" y="57"/>
                    <a:pt x="25" y="58"/>
                    <a:pt x="30" y="58"/>
                  </a:cubicBezTo>
                  <a:lnTo>
                    <a:pt x="30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9" y="2"/>
                    <a:pt x="37" y="2"/>
                  </a:cubicBezTo>
                  <a:cubicBezTo>
                    <a:pt x="45" y="2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5" y="54"/>
                    <a:pt x="37" y="54"/>
                  </a:cubicBezTo>
                  <a:lnTo>
                    <a:pt x="37" y="58"/>
                  </a:lnTo>
                  <a:cubicBezTo>
                    <a:pt x="41" y="58"/>
                    <a:pt x="48" y="57"/>
                    <a:pt x="52" y="57"/>
                  </a:cubicBezTo>
                  <a:cubicBezTo>
                    <a:pt x="55" y="57"/>
                    <a:pt x="62" y="58"/>
                    <a:pt x="66" y="58"/>
                  </a:cubicBezTo>
                  <a:lnTo>
                    <a:pt x="66" y="54"/>
                  </a:lnTo>
                  <a:cubicBezTo>
                    <a:pt x="59" y="54"/>
                    <a:pt x="56" y="54"/>
                    <a:pt x="56" y="50"/>
                  </a:cubicBezTo>
                  <a:lnTo>
                    <a:pt x="56" y="25"/>
                  </a:lnTo>
                  <a:cubicBezTo>
                    <a:pt x="56" y="13"/>
                    <a:pt x="56" y="9"/>
                    <a:pt x="52" y="4"/>
                  </a:cubicBezTo>
                  <a:cubicBezTo>
                    <a:pt x="50" y="2"/>
                    <a:pt x="46" y="0"/>
                    <a:pt x="38" y="0"/>
                  </a:cubicBezTo>
                  <a:cubicBezTo>
                    <a:pt x="28" y="0"/>
                    <a:pt x="22" y="5"/>
                    <a:pt x="19" y="13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6" name="Freeform 267"/>
            <p:cNvSpPr>
              <a:spLocks/>
            </p:cNvSpPr>
            <p:nvPr/>
          </p:nvSpPr>
          <p:spPr bwMode="auto">
            <a:xfrm>
              <a:off x="3597" y="7321"/>
              <a:ext cx="78" cy="69"/>
            </a:xfrm>
            <a:custGeom>
              <a:avLst/>
              <a:gdLst>
                <a:gd name="T0" fmla="*/ 47 w 66"/>
                <a:gd name="T1" fmla="*/ 47 h 59"/>
                <a:gd name="T2" fmla="*/ 47 w 66"/>
                <a:gd name="T3" fmla="*/ 47 h 59"/>
                <a:gd name="T4" fmla="*/ 47 w 66"/>
                <a:gd name="T5" fmla="*/ 59 h 59"/>
                <a:gd name="T6" fmla="*/ 66 w 66"/>
                <a:gd name="T7" fmla="*/ 58 h 59"/>
                <a:gd name="T8" fmla="*/ 66 w 66"/>
                <a:gd name="T9" fmla="*/ 54 h 59"/>
                <a:gd name="T10" fmla="*/ 56 w 66"/>
                <a:gd name="T11" fmla="*/ 46 h 59"/>
                <a:gd name="T12" fmla="*/ 56 w 66"/>
                <a:gd name="T13" fmla="*/ 0 h 59"/>
                <a:gd name="T14" fmla="*/ 36 w 66"/>
                <a:gd name="T15" fmla="*/ 1 h 59"/>
                <a:gd name="T16" fmla="*/ 36 w 66"/>
                <a:gd name="T17" fmla="*/ 5 h 59"/>
                <a:gd name="T18" fmla="*/ 47 w 66"/>
                <a:gd name="T19" fmla="*/ 12 h 59"/>
                <a:gd name="T20" fmla="*/ 47 w 66"/>
                <a:gd name="T21" fmla="*/ 36 h 59"/>
                <a:gd name="T22" fmla="*/ 31 w 66"/>
                <a:gd name="T23" fmla="*/ 56 h 59"/>
                <a:gd name="T24" fmla="*/ 19 w 66"/>
                <a:gd name="T25" fmla="*/ 43 h 59"/>
                <a:gd name="T26" fmla="*/ 19 w 66"/>
                <a:gd name="T27" fmla="*/ 0 h 59"/>
                <a:gd name="T28" fmla="*/ 0 w 66"/>
                <a:gd name="T29" fmla="*/ 1 h 59"/>
                <a:gd name="T30" fmla="*/ 0 w 66"/>
                <a:gd name="T31" fmla="*/ 5 h 59"/>
                <a:gd name="T32" fmla="*/ 10 w 66"/>
                <a:gd name="T33" fmla="*/ 17 h 59"/>
                <a:gd name="T34" fmla="*/ 10 w 66"/>
                <a:gd name="T35" fmla="*/ 37 h 59"/>
                <a:gd name="T36" fmla="*/ 30 w 66"/>
                <a:gd name="T37" fmla="*/ 59 h 59"/>
                <a:gd name="T38" fmla="*/ 47 w 66"/>
                <a:gd name="T39" fmla="*/ 4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59">
                  <a:moveTo>
                    <a:pt x="47" y="47"/>
                  </a:moveTo>
                  <a:lnTo>
                    <a:pt x="47" y="47"/>
                  </a:lnTo>
                  <a:lnTo>
                    <a:pt x="47" y="59"/>
                  </a:lnTo>
                  <a:lnTo>
                    <a:pt x="66" y="58"/>
                  </a:lnTo>
                  <a:lnTo>
                    <a:pt x="66" y="54"/>
                  </a:lnTo>
                  <a:cubicBezTo>
                    <a:pt x="57" y="54"/>
                    <a:pt x="56" y="53"/>
                    <a:pt x="56" y="46"/>
                  </a:cubicBezTo>
                  <a:lnTo>
                    <a:pt x="56" y="0"/>
                  </a:lnTo>
                  <a:lnTo>
                    <a:pt x="36" y="1"/>
                  </a:lnTo>
                  <a:lnTo>
                    <a:pt x="36" y="5"/>
                  </a:lnTo>
                  <a:cubicBezTo>
                    <a:pt x="46" y="5"/>
                    <a:pt x="47" y="6"/>
                    <a:pt x="47" y="12"/>
                  </a:cubicBezTo>
                  <a:lnTo>
                    <a:pt x="47" y="36"/>
                  </a:lnTo>
                  <a:cubicBezTo>
                    <a:pt x="47" y="47"/>
                    <a:pt x="40" y="56"/>
                    <a:pt x="31" y="56"/>
                  </a:cubicBezTo>
                  <a:cubicBezTo>
                    <a:pt x="20" y="56"/>
                    <a:pt x="19" y="50"/>
                    <a:pt x="19" y="43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0" y="5"/>
                    <a:pt x="10" y="17"/>
                  </a:cubicBezTo>
                  <a:lnTo>
                    <a:pt x="10" y="37"/>
                  </a:lnTo>
                  <a:cubicBezTo>
                    <a:pt x="10" y="47"/>
                    <a:pt x="10" y="59"/>
                    <a:pt x="30" y="59"/>
                  </a:cubicBezTo>
                  <a:cubicBezTo>
                    <a:pt x="37" y="59"/>
                    <a:pt x="43" y="56"/>
                    <a:pt x="47" y="4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7" name="Freeform 268"/>
            <p:cNvSpPr>
              <a:spLocks noEditPoints="1"/>
            </p:cNvSpPr>
            <p:nvPr/>
          </p:nvSpPr>
          <p:spPr bwMode="auto">
            <a:xfrm>
              <a:off x="3683" y="7321"/>
              <a:ext cx="77" cy="97"/>
            </a:xfrm>
            <a:custGeom>
              <a:avLst/>
              <a:gdLst>
                <a:gd name="T0" fmla="*/ 19 w 65"/>
                <a:gd name="T1" fmla="*/ 8 h 83"/>
                <a:gd name="T2" fmla="*/ 19 w 65"/>
                <a:gd name="T3" fmla="*/ 8 h 83"/>
                <a:gd name="T4" fmla="*/ 19 w 65"/>
                <a:gd name="T5" fmla="*/ 0 h 83"/>
                <a:gd name="T6" fmla="*/ 0 w 65"/>
                <a:gd name="T7" fmla="*/ 1 h 83"/>
                <a:gd name="T8" fmla="*/ 0 w 65"/>
                <a:gd name="T9" fmla="*/ 5 h 83"/>
                <a:gd name="T10" fmla="*/ 10 w 65"/>
                <a:gd name="T11" fmla="*/ 12 h 83"/>
                <a:gd name="T12" fmla="*/ 10 w 65"/>
                <a:gd name="T13" fmla="*/ 73 h 83"/>
                <a:gd name="T14" fmla="*/ 0 w 65"/>
                <a:gd name="T15" fmla="*/ 79 h 83"/>
                <a:gd name="T16" fmla="*/ 0 w 65"/>
                <a:gd name="T17" fmla="*/ 83 h 83"/>
                <a:gd name="T18" fmla="*/ 15 w 65"/>
                <a:gd name="T19" fmla="*/ 83 h 83"/>
                <a:gd name="T20" fmla="*/ 30 w 65"/>
                <a:gd name="T21" fmla="*/ 83 h 83"/>
                <a:gd name="T22" fmla="*/ 30 w 65"/>
                <a:gd name="T23" fmla="*/ 79 h 83"/>
                <a:gd name="T24" fmla="*/ 19 w 65"/>
                <a:gd name="T25" fmla="*/ 73 h 83"/>
                <a:gd name="T26" fmla="*/ 19 w 65"/>
                <a:gd name="T27" fmla="*/ 51 h 83"/>
                <a:gd name="T28" fmla="*/ 19 w 65"/>
                <a:gd name="T29" fmla="*/ 50 h 83"/>
                <a:gd name="T30" fmla="*/ 36 w 65"/>
                <a:gd name="T31" fmla="*/ 59 h 83"/>
                <a:gd name="T32" fmla="*/ 65 w 65"/>
                <a:gd name="T33" fmla="*/ 29 h 83"/>
                <a:gd name="T34" fmla="*/ 37 w 65"/>
                <a:gd name="T35" fmla="*/ 0 h 83"/>
                <a:gd name="T36" fmla="*/ 19 w 65"/>
                <a:gd name="T37" fmla="*/ 8 h 83"/>
                <a:gd name="T38" fmla="*/ 19 w 65"/>
                <a:gd name="T39" fmla="*/ 43 h 83"/>
                <a:gd name="T40" fmla="*/ 19 w 65"/>
                <a:gd name="T41" fmla="*/ 43 h 83"/>
                <a:gd name="T42" fmla="*/ 19 w 65"/>
                <a:gd name="T43" fmla="*/ 13 h 83"/>
                <a:gd name="T44" fmla="*/ 36 w 65"/>
                <a:gd name="T45" fmla="*/ 3 h 83"/>
                <a:gd name="T46" fmla="*/ 54 w 65"/>
                <a:gd name="T47" fmla="*/ 29 h 83"/>
                <a:gd name="T48" fmla="*/ 35 w 65"/>
                <a:gd name="T49" fmla="*/ 56 h 83"/>
                <a:gd name="T50" fmla="*/ 21 w 65"/>
                <a:gd name="T51" fmla="*/ 48 h 83"/>
                <a:gd name="T52" fmla="*/ 19 w 65"/>
                <a:gd name="T53" fmla="*/ 4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83">
                  <a:moveTo>
                    <a:pt x="19" y="8"/>
                  </a:moveTo>
                  <a:lnTo>
                    <a:pt x="19" y="8"/>
                  </a:ln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lnTo>
                    <a:pt x="10" y="73"/>
                  </a:lnTo>
                  <a:cubicBezTo>
                    <a:pt x="10" y="79"/>
                    <a:pt x="9" y="79"/>
                    <a:pt x="0" y="79"/>
                  </a:cubicBezTo>
                  <a:lnTo>
                    <a:pt x="0" y="83"/>
                  </a:lnTo>
                  <a:cubicBezTo>
                    <a:pt x="4" y="83"/>
                    <a:pt x="11" y="83"/>
                    <a:pt x="15" y="83"/>
                  </a:cubicBezTo>
                  <a:cubicBezTo>
                    <a:pt x="18" y="83"/>
                    <a:pt x="25" y="83"/>
                    <a:pt x="30" y="83"/>
                  </a:cubicBezTo>
                  <a:lnTo>
                    <a:pt x="30" y="79"/>
                  </a:lnTo>
                  <a:cubicBezTo>
                    <a:pt x="21" y="79"/>
                    <a:pt x="19" y="79"/>
                    <a:pt x="19" y="73"/>
                  </a:cubicBezTo>
                  <a:lnTo>
                    <a:pt x="19" y="51"/>
                  </a:lnTo>
                  <a:lnTo>
                    <a:pt x="19" y="50"/>
                  </a:lnTo>
                  <a:cubicBezTo>
                    <a:pt x="20" y="52"/>
                    <a:pt x="26" y="59"/>
                    <a:pt x="36" y="59"/>
                  </a:cubicBezTo>
                  <a:cubicBezTo>
                    <a:pt x="51" y="59"/>
                    <a:pt x="65" y="46"/>
                    <a:pt x="65" y="29"/>
                  </a:cubicBezTo>
                  <a:cubicBezTo>
                    <a:pt x="65" y="13"/>
                    <a:pt x="52" y="0"/>
                    <a:pt x="37" y="0"/>
                  </a:cubicBezTo>
                  <a:cubicBezTo>
                    <a:pt x="27" y="0"/>
                    <a:pt x="22" y="5"/>
                    <a:pt x="19" y="8"/>
                  </a:cubicBezTo>
                  <a:close/>
                  <a:moveTo>
                    <a:pt x="19" y="43"/>
                  </a:moveTo>
                  <a:lnTo>
                    <a:pt x="19" y="43"/>
                  </a:lnTo>
                  <a:lnTo>
                    <a:pt x="19" y="13"/>
                  </a:lnTo>
                  <a:cubicBezTo>
                    <a:pt x="23" y="7"/>
                    <a:pt x="30" y="3"/>
                    <a:pt x="36" y="3"/>
                  </a:cubicBezTo>
                  <a:cubicBezTo>
                    <a:pt x="46" y="3"/>
                    <a:pt x="54" y="14"/>
                    <a:pt x="54" y="29"/>
                  </a:cubicBezTo>
                  <a:cubicBezTo>
                    <a:pt x="54" y="45"/>
                    <a:pt x="45" y="56"/>
                    <a:pt x="35" y="56"/>
                  </a:cubicBezTo>
                  <a:cubicBezTo>
                    <a:pt x="30" y="56"/>
                    <a:pt x="25" y="54"/>
                    <a:pt x="21" y="48"/>
                  </a:cubicBezTo>
                  <a:cubicBezTo>
                    <a:pt x="19" y="46"/>
                    <a:pt x="19" y="45"/>
                    <a:pt x="19" y="4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8" name="Freeform 269"/>
            <p:cNvSpPr>
              <a:spLocks/>
            </p:cNvSpPr>
            <p:nvPr/>
          </p:nvSpPr>
          <p:spPr bwMode="auto">
            <a:xfrm>
              <a:off x="3770" y="7321"/>
              <a:ext cx="52" cy="68"/>
            </a:xfrm>
            <a:custGeom>
              <a:avLst/>
              <a:gdLst>
                <a:gd name="T0" fmla="*/ 18 w 44"/>
                <a:gd name="T1" fmla="*/ 14 h 58"/>
                <a:gd name="T2" fmla="*/ 18 w 44"/>
                <a:gd name="T3" fmla="*/ 14 h 58"/>
                <a:gd name="T4" fmla="*/ 18 w 44"/>
                <a:gd name="T5" fmla="*/ 0 h 58"/>
                <a:gd name="T6" fmla="*/ 0 w 44"/>
                <a:gd name="T7" fmla="*/ 1 h 58"/>
                <a:gd name="T8" fmla="*/ 0 w 44"/>
                <a:gd name="T9" fmla="*/ 5 h 58"/>
                <a:gd name="T10" fmla="*/ 10 w 44"/>
                <a:gd name="T11" fmla="*/ 12 h 58"/>
                <a:gd name="T12" fmla="*/ 10 w 44"/>
                <a:gd name="T13" fmla="*/ 48 h 58"/>
                <a:gd name="T14" fmla="*/ 0 w 44"/>
                <a:gd name="T15" fmla="*/ 54 h 58"/>
                <a:gd name="T16" fmla="*/ 0 w 44"/>
                <a:gd name="T17" fmla="*/ 58 h 58"/>
                <a:gd name="T18" fmla="*/ 15 w 44"/>
                <a:gd name="T19" fmla="*/ 57 h 58"/>
                <a:gd name="T20" fmla="*/ 32 w 44"/>
                <a:gd name="T21" fmla="*/ 58 h 58"/>
                <a:gd name="T22" fmla="*/ 32 w 44"/>
                <a:gd name="T23" fmla="*/ 54 h 58"/>
                <a:gd name="T24" fmla="*/ 29 w 44"/>
                <a:gd name="T25" fmla="*/ 54 h 58"/>
                <a:gd name="T26" fmla="*/ 19 w 44"/>
                <a:gd name="T27" fmla="*/ 48 h 58"/>
                <a:gd name="T28" fmla="*/ 19 w 44"/>
                <a:gd name="T29" fmla="*/ 27 h 58"/>
                <a:gd name="T30" fmla="*/ 34 w 44"/>
                <a:gd name="T31" fmla="*/ 2 h 58"/>
                <a:gd name="T32" fmla="*/ 36 w 44"/>
                <a:gd name="T33" fmla="*/ 3 h 58"/>
                <a:gd name="T34" fmla="*/ 33 w 44"/>
                <a:gd name="T35" fmla="*/ 8 h 58"/>
                <a:gd name="T36" fmla="*/ 38 w 44"/>
                <a:gd name="T37" fmla="*/ 13 h 58"/>
                <a:gd name="T38" fmla="*/ 44 w 44"/>
                <a:gd name="T39" fmla="*/ 8 h 58"/>
                <a:gd name="T40" fmla="*/ 34 w 44"/>
                <a:gd name="T41" fmla="*/ 0 h 58"/>
                <a:gd name="T42" fmla="*/ 18 w 44"/>
                <a:gd name="T43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8">
                  <a:moveTo>
                    <a:pt x="18" y="14"/>
                  </a:moveTo>
                  <a:lnTo>
                    <a:pt x="18" y="14"/>
                  </a:ln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7"/>
                    <a:pt x="15" y="57"/>
                  </a:cubicBezTo>
                  <a:cubicBezTo>
                    <a:pt x="20" y="57"/>
                    <a:pt x="26" y="57"/>
                    <a:pt x="32" y="58"/>
                  </a:cubicBezTo>
                  <a:lnTo>
                    <a:pt x="32" y="54"/>
                  </a:lnTo>
                  <a:lnTo>
                    <a:pt x="29" y="54"/>
                  </a:lnTo>
                  <a:cubicBezTo>
                    <a:pt x="19" y="54"/>
                    <a:pt x="19" y="52"/>
                    <a:pt x="19" y="48"/>
                  </a:cubicBezTo>
                  <a:lnTo>
                    <a:pt x="19" y="27"/>
                  </a:lnTo>
                  <a:cubicBezTo>
                    <a:pt x="19" y="14"/>
                    <a:pt x="24" y="2"/>
                    <a:pt x="34" y="2"/>
                  </a:cubicBezTo>
                  <a:cubicBezTo>
                    <a:pt x="35" y="2"/>
                    <a:pt x="36" y="2"/>
                    <a:pt x="36" y="3"/>
                  </a:cubicBezTo>
                  <a:cubicBezTo>
                    <a:pt x="35" y="3"/>
                    <a:pt x="33" y="4"/>
                    <a:pt x="33" y="8"/>
                  </a:cubicBezTo>
                  <a:cubicBezTo>
                    <a:pt x="33" y="11"/>
                    <a:pt x="36" y="13"/>
                    <a:pt x="38" y="13"/>
                  </a:cubicBezTo>
                  <a:cubicBezTo>
                    <a:pt x="41" y="13"/>
                    <a:pt x="44" y="12"/>
                    <a:pt x="44" y="8"/>
                  </a:cubicBezTo>
                  <a:cubicBezTo>
                    <a:pt x="44" y="3"/>
                    <a:pt x="40" y="0"/>
                    <a:pt x="34" y="0"/>
                  </a:cubicBezTo>
                  <a:cubicBezTo>
                    <a:pt x="25" y="0"/>
                    <a:pt x="20" y="8"/>
                    <a:pt x="18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9" name="Freeform 270"/>
            <p:cNvSpPr>
              <a:spLocks noEditPoints="1"/>
            </p:cNvSpPr>
            <p:nvPr/>
          </p:nvSpPr>
          <p:spPr bwMode="auto">
            <a:xfrm>
              <a:off x="3832" y="7285"/>
              <a:ext cx="34" cy="104"/>
            </a:xfrm>
            <a:custGeom>
              <a:avLst/>
              <a:gdLst>
                <a:gd name="T0" fmla="*/ 19 w 29"/>
                <a:gd name="T1" fmla="*/ 30 h 88"/>
                <a:gd name="T2" fmla="*/ 19 w 29"/>
                <a:gd name="T3" fmla="*/ 30 h 88"/>
                <a:gd name="T4" fmla="*/ 1 w 29"/>
                <a:gd name="T5" fmla="*/ 31 h 88"/>
                <a:gd name="T6" fmla="*/ 1 w 29"/>
                <a:gd name="T7" fmla="*/ 35 h 88"/>
                <a:gd name="T8" fmla="*/ 11 w 29"/>
                <a:gd name="T9" fmla="*/ 42 h 88"/>
                <a:gd name="T10" fmla="*/ 11 w 29"/>
                <a:gd name="T11" fmla="*/ 78 h 88"/>
                <a:gd name="T12" fmla="*/ 0 w 29"/>
                <a:gd name="T13" fmla="*/ 84 h 88"/>
                <a:gd name="T14" fmla="*/ 0 w 29"/>
                <a:gd name="T15" fmla="*/ 88 h 88"/>
                <a:gd name="T16" fmla="*/ 15 w 29"/>
                <a:gd name="T17" fmla="*/ 87 h 88"/>
                <a:gd name="T18" fmla="*/ 29 w 29"/>
                <a:gd name="T19" fmla="*/ 88 h 88"/>
                <a:gd name="T20" fmla="*/ 29 w 29"/>
                <a:gd name="T21" fmla="*/ 84 h 88"/>
                <a:gd name="T22" fmla="*/ 19 w 29"/>
                <a:gd name="T23" fmla="*/ 78 h 88"/>
                <a:gd name="T24" fmla="*/ 19 w 29"/>
                <a:gd name="T25" fmla="*/ 30 h 88"/>
                <a:gd name="T26" fmla="*/ 20 w 29"/>
                <a:gd name="T27" fmla="*/ 7 h 88"/>
                <a:gd name="T28" fmla="*/ 20 w 29"/>
                <a:gd name="T29" fmla="*/ 7 h 88"/>
                <a:gd name="T30" fmla="*/ 13 w 29"/>
                <a:gd name="T31" fmla="*/ 0 h 88"/>
                <a:gd name="T32" fmla="*/ 6 w 29"/>
                <a:gd name="T33" fmla="*/ 7 h 88"/>
                <a:gd name="T34" fmla="*/ 13 w 29"/>
                <a:gd name="T35" fmla="*/ 14 h 88"/>
                <a:gd name="T36" fmla="*/ 20 w 29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88">
                  <a:moveTo>
                    <a:pt x="19" y="30"/>
                  </a:moveTo>
                  <a:lnTo>
                    <a:pt x="19" y="30"/>
                  </a:lnTo>
                  <a:lnTo>
                    <a:pt x="1" y="31"/>
                  </a:lnTo>
                  <a:lnTo>
                    <a:pt x="1" y="35"/>
                  </a:lnTo>
                  <a:cubicBezTo>
                    <a:pt x="10" y="35"/>
                    <a:pt x="11" y="36"/>
                    <a:pt x="11" y="42"/>
                  </a:cubicBezTo>
                  <a:lnTo>
                    <a:pt x="11" y="78"/>
                  </a:lnTo>
                  <a:cubicBezTo>
                    <a:pt x="11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5" y="88"/>
                    <a:pt x="12" y="87"/>
                    <a:pt x="15" y="87"/>
                  </a:cubicBezTo>
                  <a:cubicBezTo>
                    <a:pt x="20" y="87"/>
                    <a:pt x="24" y="88"/>
                    <a:pt x="29" y="88"/>
                  </a:cubicBezTo>
                  <a:lnTo>
                    <a:pt x="29" y="84"/>
                  </a:lnTo>
                  <a:cubicBezTo>
                    <a:pt x="20" y="84"/>
                    <a:pt x="19" y="83"/>
                    <a:pt x="19" y="78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2"/>
                    <a:pt x="17" y="0"/>
                    <a:pt x="13" y="0"/>
                  </a:cubicBezTo>
                  <a:cubicBezTo>
                    <a:pt x="9" y="0"/>
                    <a:pt x="6" y="3"/>
                    <a:pt x="6" y="7"/>
                  </a:cubicBezTo>
                  <a:cubicBezTo>
                    <a:pt x="6" y="10"/>
                    <a:pt x="9" y="14"/>
                    <a:pt x="13" y="14"/>
                  </a:cubicBezTo>
                  <a:cubicBezTo>
                    <a:pt x="17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0" name="Freeform 271"/>
            <p:cNvSpPr>
              <a:spLocks noEditPoints="1"/>
            </p:cNvSpPr>
            <p:nvPr/>
          </p:nvSpPr>
          <p:spPr bwMode="auto">
            <a:xfrm>
              <a:off x="3875" y="7318"/>
              <a:ext cx="71" cy="103"/>
            </a:xfrm>
            <a:custGeom>
              <a:avLst/>
              <a:gdLst>
                <a:gd name="T0" fmla="*/ 25 w 60"/>
                <a:gd name="T1" fmla="*/ 37 h 87"/>
                <a:gd name="T2" fmla="*/ 25 w 60"/>
                <a:gd name="T3" fmla="*/ 37 h 87"/>
                <a:gd name="T4" fmla="*/ 14 w 60"/>
                <a:gd name="T5" fmla="*/ 21 h 87"/>
                <a:gd name="T6" fmla="*/ 16 w 60"/>
                <a:gd name="T7" fmla="*/ 10 h 87"/>
                <a:gd name="T8" fmla="*/ 25 w 60"/>
                <a:gd name="T9" fmla="*/ 5 h 87"/>
                <a:gd name="T10" fmla="*/ 37 w 60"/>
                <a:gd name="T11" fmla="*/ 21 h 87"/>
                <a:gd name="T12" fmla="*/ 35 w 60"/>
                <a:gd name="T13" fmla="*/ 32 h 87"/>
                <a:gd name="T14" fmla="*/ 25 w 60"/>
                <a:gd name="T15" fmla="*/ 37 h 87"/>
                <a:gd name="T16" fmla="*/ 10 w 60"/>
                <a:gd name="T17" fmla="*/ 42 h 87"/>
                <a:gd name="T18" fmla="*/ 10 w 60"/>
                <a:gd name="T19" fmla="*/ 42 h 87"/>
                <a:gd name="T20" fmla="*/ 12 w 60"/>
                <a:gd name="T21" fmla="*/ 36 h 87"/>
                <a:gd name="T22" fmla="*/ 25 w 60"/>
                <a:gd name="T23" fmla="*/ 40 h 87"/>
                <a:gd name="T24" fmla="*/ 47 w 60"/>
                <a:gd name="T25" fmla="*/ 21 h 87"/>
                <a:gd name="T26" fmla="*/ 41 w 60"/>
                <a:gd name="T27" fmla="*/ 8 h 87"/>
                <a:gd name="T28" fmla="*/ 53 w 60"/>
                <a:gd name="T29" fmla="*/ 3 h 87"/>
                <a:gd name="T30" fmla="*/ 54 w 60"/>
                <a:gd name="T31" fmla="*/ 3 h 87"/>
                <a:gd name="T32" fmla="*/ 52 w 60"/>
                <a:gd name="T33" fmla="*/ 7 h 87"/>
                <a:gd name="T34" fmla="*/ 56 w 60"/>
                <a:gd name="T35" fmla="*/ 10 h 87"/>
                <a:gd name="T36" fmla="*/ 60 w 60"/>
                <a:gd name="T37" fmla="*/ 7 h 87"/>
                <a:gd name="T38" fmla="*/ 53 w 60"/>
                <a:gd name="T39" fmla="*/ 0 h 87"/>
                <a:gd name="T40" fmla="*/ 39 w 60"/>
                <a:gd name="T41" fmla="*/ 6 h 87"/>
                <a:gd name="T42" fmla="*/ 25 w 60"/>
                <a:gd name="T43" fmla="*/ 2 h 87"/>
                <a:gd name="T44" fmla="*/ 4 w 60"/>
                <a:gd name="T45" fmla="*/ 21 h 87"/>
                <a:gd name="T46" fmla="*/ 10 w 60"/>
                <a:gd name="T47" fmla="*/ 34 h 87"/>
                <a:gd name="T48" fmla="*/ 6 w 60"/>
                <a:gd name="T49" fmla="*/ 45 h 87"/>
                <a:gd name="T50" fmla="*/ 12 w 60"/>
                <a:gd name="T51" fmla="*/ 57 h 87"/>
                <a:gd name="T52" fmla="*/ 0 w 60"/>
                <a:gd name="T53" fmla="*/ 70 h 87"/>
                <a:gd name="T54" fmla="*/ 29 w 60"/>
                <a:gd name="T55" fmla="*/ 87 h 87"/>
                <a:gd name="T56" fmla="*/ 58 w 60"/>
                <a:gd name="T57" fmla="*/ 70 h 87"/>
                <a:gd name="T58" fmla="*/ 50 w 60"/>
                <a:gd name="T59" fmla="*/ 55 h 87"/>
                <a:gd name="T60" fmla="*/ 27 w 60"/>
                <a:gd name="T61" fmla="*/ 51 h 87"/>
                <a:gd name="T62" fmla="*/ 17 w 60"/>
                <a:gd name="T63" fmla="*/ 51 h 87"/>
                <a:gd name="T64" fmla="*/ 10 w 60"/>
                <a:gd name="T65" fmla="*/ 42 h 87"/>
                <a:gd name="T66" fmla="*/ 29 w 60"/>
                <a:gd name="T67" fmla="*/ 84 h 87"/>
                <a:gd name="T68" fmla="*/ 29 w 60"/>
                <a:gd name="T69" fmla="*/ 84 h 87"/>
                <a:gd name="T70" fmla="*/ 7 w 60"/>
                <a:gd name="T71" fmla="*/ 70 h 87"/>
                <a:gd name="T72" fmla="*/ 17 w 60"/>
                <a:gd name="T73" fmla="*/ 59 h 87"/>
                <a:gd name="T74" fmla="*/ 25 w 60"/>
                <a:gd name="T75" fmla="*/ 59 h 87"/>
                <a:gd name="T76" fmla="*/ 51 w 60"/>
                <a:gd name="T77" fmla="*/ 70 h 87"/>
                <a:gd name="T78" fmla="*/ 29 w 60"/>
                <a:gd name="T79" fmla="*/ 8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87">
                  <a:moveTo>
                    <a:pt x="25" y="37"/>
                  </a:moveTo>
                  <a:lnTo>
                    <a:pt x="25" y="37"/>
                  </a:lnTo>
                  <a:cubicBezTo>
                    <a:pt x="14" y="37"/>
                    <a:pt x="14" y="24"/>
                    <a:pt x="14" y="21"/>
                  </a:cubicBezTo>
                  <a:cubicBezTo>
                    <a:pt x="14" y="17"/>
                    <a:pt x="14" y="13"/>
                    <a:pt x="16" y="10"/>
                  </a:cubicBezTo>
                  <a:cubicBezTo>
                    <a:pt x="17" y="8"/>
                    <a:pt x="20" y="5"/>
                    <a:pt x="25" y="5"/>
                  </a:cubicBezTo>
                  <a:cubicBezTo>
                    <a:pt x="37" y="5"/>
                    <a:pt x="37" y="18"/>
                    <a:pt x="37" y="21"/>
                  </a:cubicBezTo>
                  <a:cubicBezTo>
                    <a:pt x="37" y="24"/>
                    <a:pt x="37" y="29"/>
                    <a:pt x="35" y="32"/>
                  </a:cubicBezTo>
                  <a:cubicBezTo>
                    <a:pt x="34" y="33"/>
                    <a:pt x="31" y="37"/>
                    <a:pt x="25" y="37"/>
                  </a:cubicBezTo>
                  <a:close/>
                  <a:moveTo>
                    <a:pt x="10" y="42"/>
                  </a:moveTo>
                  <a:lnTo>
                    <a:pt x="10" y="42"/>
                  </a:lnTo>
                  <a:cubicBezTo>
                    <a:pt x="10" y="42"/>
                    <a:pt x="10" y="39"/>
                    <a:pt x="12" y="36"/>
                  </a:cubicBezTo>
                  <a:cubicBezTo>
                    <a:pt x="17" y="40"/>
                    <a:pt x="23" y="40"/>
                    <a:pt x="25" y="40"/>
                  </a:cubicBezTo>
                  <a:cubicBezTo>
                    <a:pt x="38" y="40"/>
                    <a:pt x="47" y="31"/>
                    <a:pt x="47" y="21"/>
                  </a:cubicBezTo>
                  <a:cubicBezTo>
                    <a:pt x="47" y="16"/>
                    <a:pt x="45" y="11"/>
                    <a:pt x="41" y="8"/>
                  </a:cubicBezTo>
                  <a:cubicBezTo>
                    <a:pt x="46" y="4"/>
                    <a:pt x="51" y="3"/>
                    <a:pt x="53" y="3"/>
                  </a:cubicBezTo>
                  <a:cubicBezTo>
                    <a:pt x="53" y="3"/>
                    <a:pt x="54" y="3"/>
                    <a:pt x="54" y="3"/>
                  </a:cubicBezTo>
                  <a:cubicBezTo>
                    <a:pt x="53" y="4"/>
                    <a:pt x="52" y="5"/>
                    <a:pt x="52" y="7"/>
                  </a:cubicBezTo>
                  <a:cubicBezTo>
                    <a:pt x="52" y="9"/>
                    <a:pt x="54" y="10"/>
                    <a:pt x="56" y="10"/>
                  </a:cubicBezTo>
                  <a:cubicBezTo>
                    <a:pt x="58" y="10"/>
                    <a:pt x="60" y="10"/>
                    <a:pt x="60" y="7"/>
                  </a:cubicBezTo>
                  <a:cubicBezTo>
                    <a:pt x="60" y="4"/>
                    <a:pt x="58" y="0"/>
                    <a:pt x="53" y="0"/>
                  </a:cubicBezTo>
                  <a:cubicBezTo>
                    <a:pt x="51" y="0"/>
                    <a:pt x="45" y="1"/>
                    <a:pt x="39" y="6"/>
                  </a:cubicBezTo>
                  <a:cubicBezTo>
                    <a:pt x="34" y="2"/>
                    <a:pt x="28" y="2"/>
                    <a:pt x="25" y="2"/>
                  </a:cubicBezTo>
                  <a:cubicBezTo>
                    <a:pt x="13" y="2"/>
                    <a:pt x="4" y="11"/>
                    <a:pt x="4" y="21"/>
                  </a:cubicBezTo>
                  <a:cubicBezTo>
                    <a:pt x="4" y="27"/>
                    <a:pt x="7" y="32"/>
                    <a:pt x="10" y="34"/>
                  </a:cubicBezTo>
                  <a:cubicBezTo>
                    <a:pt x="8" y="36"/>
                    <a:pt x="6" y="41"/>
                    <a:pt x="6" y="45"/>
                  </a:cubicBezTo>
                  <a:cubicBezTo>
                    <a:pt x="6" y="49"/>
                    <a:pt x="8" y="54"/>
                    <a:pt x="12" y="57"/>
                  </a:cubicBezTo>
                  <a:cubicBezTo>
                    <a:pt x="4" y="59"/>
                    <a:pt x="0" y="65"/>
                    <a:pt x="0" y="70"/>
                  </a:cubicBezTo>
                  <a:cubicBezTo>
                    <a:pt x="0" y="80"/>
                    <a:pt x="13" y="87"/>
                    <a:pt x="29" y="87"/>
                  </a:cubicBezTo>
                  <a:cubicBezTo>
                    <a:pt x="44" y="87"/>
                    <a:pt x="58" y="80"/>
                    <a:pt x="58" y="70"/>
                  </a:cubicBezTo>
                  <a:cubicBezTo>
                    <a:pt x="58" y="65"/>
                    <a:pt x="56" y="59"/>
                    <a:pt x="50" y="55"/>
                  </a:cubicBezTo>
                  <a:cubicBezTo>
                    <a:pt x="43" y="51"/>
                    <a:pt x="35" y="51"/>
                    <a:pt x="27" y="51"/>
                  </a:cubicBezTo>
                  <a:cubicBezTo>
                    <a:pt x="24" y="51"/>
                    <a:pt x="18" y="51"/>
                    <a:pt x="17" y="51"/>
                  </a:cubicBezTo>
                  <a:cubicBezTo>
                    <a:pt x="13" y="51"/>
                    <a:pt x="10" y="47"/>
                    <a:pt x="10" y="42"/>
                  </a:cubicBezTo>
                  <a:close/>
                  <a:moveTo>
                    <a:pt x="29" y="84"/>
                  </a:moveTo>
                  <a:lnTo>
                    <a:pt x="29" y="84"/>
                  </a:lnTo>
                  <a:cubicBezTo>
                    <a:pt x="16" y="84"/>
                    <a:pt x="7" y="77"/>
                    <a:pt x="7" y="70"/>
                  </a:cubicBezTo>
                  <a:cubicBezTo>
                    <a:pt x="7" y="64"/>
                    <a:pt x="12" y="59"/>
                    <a:pt x="17" y="59"/>
                  </a:cubicBezTo>
                  <a:lnTo>
                    <a:pt x="25" y="59"/>
                  </a:lnTo>
                  <a:cubicBezTo>
                    <a:pt x="37" y="59"/>
                    <a:pt x="51" y="59"/>
                    <a:pt x="51" y="70"/>
                  </a:cubicBezTo>
                  <a:cubicBezTo>
                    <a:pt x="51" y="77"/>
                    <a:pt x="42" y="84"/>
                    <a:pt x="29" y="8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" name="Freeform 272"/>
            <p:cNvSpPr>
              <a:spLocks/>
            </p:cNvSpPr>
            <p:nvPr/>
          </p:nvSpPr>
          <p:spPr bwMode="auto">
            <a:xfrm>
              <a:off x="3954" y="7281"/>
              <a:ext cx="78" cy="108"/>
            </a:xfrm>
            <a:custGeom>
              <a:avLst/>
              <a:gdLst>
                <a:gd name="T0" fmla="*/ 10 w 66"/>
                <a:gd name="T1" fmla="*/ 82 h 92"/>
                <a:gd name="T2" fmla="*/ 10 w 66"/>
                <a:gd name="T3" fmla="*/ 82 h 92"/>
                <a:gd name="T4" fmla="*/ 0 w 66"/>
                <a:gd name="T5" fmla="*/ 88 h 92"/>
                <a:gd name="T6" fmla="*/ 0 w 66"/>
                <a:gd name="T7" fmla="*/ 92 h 92"/>
                <a:gd name="T8" fmla="*/ 15 w 66"/>
                <a:gd name="T9" fmla="*/ 91 h 92"/>
                <a:gd name="T10" fmla="*/ 29 w 66"/>
                <a:gd name="T11" fmla="*/ 92 h 92"/>
                <a:gd name="T12" fmla="*/ 29 w 66"/>
                <a:gd name="T13" fmla="*/ 88 h 92"/>
                <a:gd name="T14" fmla="*/ 19 w 66"/>
                <a:gd name="T15" fmla="*/ 82 h 92"/>
                <a:gd name="T16" fmla="*/ 19 w 66"/>
                <a:gd name="T17" fmla="*/ 58 h 92"/>
                <a:gd name="T18" fmla="*/ 37 w 66"/>
                <a:gd name="T19" fmla="*/ 36 h 92"/>
                <a:gd name="T20" fmla="*/ 47 w 66"/>
                <a:gd name="T21" fmla="*/ 51 h 92"/>
                <a:gd name="T22" fmla="*/ 47 w 66"/>
                <a:gd name="T23" fmla="*/ 82 h 92"/>
                <a:gd name="T24" fmla="*/ 36 w 66"/>
                <a:gd name="T25" fmla="*/ 88 h 92"/>
                <a:gd name="T26" fmla="*/ 36 w 66"/>
                <a:gd name="T27" fmla="*/ 92 h 92"/>
                <a:gd name="T28" fmla="*/ 51 w 66"/>
                <a:gd name="T29" fmla="*/ 91 h 92"/>
                <a:gd name="T30" fmla="*/ 66 w 66"/>
                <a:gd name="T31" fmla="*/ 92 h 92"/>
                <a:gd name="T32" fmla="*/ 66 w 66"/>
                <a:gd name="T33" fmla="*/ 88 h 92"/>
                <a:gd name="T34" fmla="*/ 56 w 66"/>
                <a:gd name="T35" fmla="*/ 84 h 92"/>
                <a:gd name="T36" fmla="*/ 56 w 66"/>
                <a:gd name="T37" fmla="*/ 59 h 92"/>
                <a:gd name="T38" fmla="*/ 52 w 66"/>
                <a:gd name="T39" fmla="*/ 38 h 92"/>
                <a:gd name="T40" fmla="*/ 38 w 66"/>
                <a:gd name="T41" fmla="*/ 34 h 92"/>
                <a:gd name="T42" fmla="*/ 19 w 66"/>
                <a:gd name="T43" fmla="*/ 46 h 92"/>
                <a:gd name="T44" fmla="*/ 19 w 66"/>
                <a:gd name="T45" fmla="*/ 0 h 92"/>
                <a:gd name="T46" fmla="*/ 0 w 66"/>
                <a:gd name="T47" fmla="*/ 2 h 92"/>
                <a:gd name="T48" fmla="*/ 0 w 66"/>
                <a:gd name="T49" fmla="*/ 6 h 92"/>
                <a:gd name="T50" fmla="*/ 10 w 66"/>
                <a:gd name="T51" fmla="*/ 13 h 92"/>
                <a:gd name="T52" fmla="*/ 10 w 66"/>
                <a:gd name="T53" fmla="*/ 8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92">
                  <a:moveTo>
                    <a:pt x="10" y="82"/>
                  </a:moveTo>
                  <a:lnTo>
                    <a:pt x="10" y="82"/>
                  </a:lnTo>
                  <a:cubicBezTo>
                    <a:pt x="10" y="88"/>
                    <a:pt x="8" y="88"/>
                    <a:pt x="0" y="88"/>
                  </a:cubicBezTo>
                  <a:lnTo>
                    <a:pt x="0" y="92"/>
                  </a:lnTo>
                  <a:cubicBezTo>
                    <a:pt x="4" y="92"/>
                    <a:pt x="11" y="91"/>
                    <a:pt x="15" y="91"/>
                  </a:cubicBezTo>
                  <a:cubicBezTo>
                    <a:pt x="18" y="91"/>
                    <a:pt x="25" y="92"/>
                    <a:pt x="29" y="92"/>
                  </a:cubicBezTo>
                  <a:lnTo>
                    <a:pt x="29" y="88"/>
                  </a:lnTo>
                  <a:cubicBezTo>
                    <a:pt x="21" y="88"/>
                    <a:pt x="19" y="88"/>
                    <a:pt x="19" y="82"/>
                  </a:cubicBezTo>
                  <a:lnTo>
                    <a:pt x="19" y="58"/>
                  </a:lnTo>
                  <a:cubicBezTo>
                    <a:pt x="19" y="44"/>
                    <a:pt x="28" y="36"/>
                    <a:pt x="37" y="36"/>
                  </a:cubicBezTo>
                  <a:cubicBezTo>
                    <a:pt x="45" y="36"/>
                    <a:pt x="47" y="44"/>
                    <a:pt x="47" y="51"/>
                  </a:cubicBezTo>
                  <a:lnTo>
                    <a:pt x="47" y="82"/>
                  </a:lnTo>
                  <a:cubicBezTo>
                    <a:pt x="47" y="88"/>
                    <a:pt x="45" y="88"/>
                    <a:pt x="36" y="88"/>
                  </a:cubicBezTo>
                  <a:lnTo>
                    <a:pt x="36" y="92"/>
                  </a:lnTo>
                  <a:cubicBezTo>
                    <a:pt x="41" y="92"/>
                    <a:pt x="48" y="91"/>
                    <a:pt x="51" y="91"/>
                  </a:cubicBezTo>
                  <a:cubicBezTo>
                    <a:pt x="55" y="91"/>
                    <a:pt x="62" y="92"/>
                    <a:pt x="66" y="92"/>
                  </a:cubicBezTo>
                  <a:lnTo>
                    <a:pt x="66" y="88"/>
                  </a:lnTo>
                  <a:cubicBezTo>
                    <a:pt x="59" y="88"/>
                    <a:pt x="56" y="88"/>
                    <a:pt x="56" y="84"/>
                  </a:cubicBezTo>
                  <a:lnTo>
                    <a:pt x="56" y="59"/>
                  </a:lnTo>
                  <a:cubicBezTo>
                    <a:pt x="56" y="47"/>
                    <a:pt x="56" y="43"/>
                    <a:pt x="52" y="38"/>
                  </a:cubicBezTo>
                  <a:cubicBezTo>
                    <a:pt x="50" y="36"/>
                    <a:pt x="45" y="34"/>
                    <a:pt x="38" y="34"/>
                  </a:cubicBezTo>
                  <a:cubicBezTo>
                    <a:pt x="27" y="34"/>
                    <a:pt x="21" y="41"/>
                    <a:pt x="19" y="46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" name="Freeform 273"/>
            <p:cNvSpPr>
              <a:spLocks/>
            </p:cNvSpPr>
            <p:nvPr/>
          </p:nvSpPr>
          <p:spPr bwMode="auto">
            <a:xfrm>
              <a:off x="4034" y="7294"/>
              <a:ext cx="48" cy="96"/>
            </a:xfrm>
            <a:custGeom>
              <a:avLst/>
              <a:gdLst>
                <a:gd name="T0" fmla="*/ 20 w 41"/>
                <a:gd name="T1" fmla="*/ 28 h 82"/>
                <a:gd name="T2" fmla="*/ 20 w 41"/>
                <a:gd name="T3" fmla="*/ 28 h 82"/>
                <a:gd name="T4" fmla="*/ 39 w 41"/>
                <a:gd name="T5" fmla="*/ 28 h 82"/>
                <a:gd name="T6" fmla="*/ 39 w 41"/>
                <a:gd name="T7" fmla="*/ 24 h 82"/>
                <a:gd name="T8" fmla="*/ 20 w 41"/>
                <a:gd name="T9" fmla="*/ 24 h 82"/>
                <a:gd name="T10" fmla="*/ 20 w 41"/>
                <a:gd name="T11" fmla="*/ 0 h 82"/>
                <a:gd name="T12" fmla="*/ 17 w 41"/>
                <a:gd name="T13" fmla="*/ 0 h 82"/>
                <a:gd name="T14" fmla="*/ 0 w 41"/>
                <a:gd name="T15" fmla="*/ 25 h 82"/>
                <a:gd name="T16" fmla="*/ 0 w 41"/>
                <a:gd name="T17" fmla="*/ 28 h 82"/>
                <a:gd name="T18" fmla="*/ 11 w 41"/>
                <a:gd name="T19" fmla="*/ 28 h 82"/>
                <a:gd name="T20" fmla="*/ 11 w 41"/>
                <a:gd name="T21" fmla="*/ 64 h 82"/>
                <a:gd name="T22" fmla="*/ 28 w 41"/>
                <a:gd name="T23" fmla="*/ 82 h 82"/>
                <a:gd name="T24" fmla="*/ 41 w 41"/>
                <a:gd name="T25" fmla="*/ 64 h 82"/>
                <a:gd name="T26" fmla="*/ 41 w 41"/>
                <a:gd name="T27" fmla="*/ 57 h 82"/>
                <a:gd name="T28" fmla="*/ 38 w 41"/>
                <a:gd name="T29" fmla="*/ 57 h 82"/>
                <a:gd name="T30" fmla="*/ 38 w 41"/>
                <a:gd name="T31" fmla="*/ 64 h 82"/>
                <a:gd name="T32" fmla="*/ 29 w 41"/>
                <a:gd name="T33" fmla="*/ 79 h 82"/>
                <a:gd name="T34" fmla="*/ 20 w 41"/>
                <a:gd name="T35" fmla="*/ 65 h 82"/>
                <a:gd name="T36" fmla="*/ 20 w 41"/>
                <a:gd name="T3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2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4"/>
                  </a:lnTo>
                  <a:cubicBezTo>
                    <a:pt x="11" y="81"/>
                    <a:pt x="24" y="82"/>
                    <a:pt x="28" y="82"/>
                  </a:cubicBezTo>
                  <a:cubicBezTo>
                    <a:pt x="38" y="82"/>
                    <a:pt x="41" y="73"/>
                    <a:pt x="41" y="64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3" name="Freeform 274"/>
            <p:cNvSpPr>
              <a:spLocks/>
            </p:cNvSpPr>
            <p:nvPr/>
          </p:nvSpPr>
          <p:spPr bwMode="auto">
            <a:xfrm>
              <a:off x="4141" y="7319"/>
              <a:ext cx="52" cy="71"/>
            </a:xfrm>
            <a:custGeom>
              <a:avLst/>
              <a:gdLst>
                <a:gd name="T0" fmla="*/ 23 w 44"/>
                <a:gd name="T1" fmla="*/ 33 h 60"/>
                <a:gd name="T2" fmla="*/ 23 w 44"/>
                <a:gd name="T3" fmla="*/ 33 h 60"/>
                <a:gd name="T4" fmla="*/ 37 w 44"/>
                <a:gd name="T5" fmla="*/ 45 h 60"/>
                <a:gd name="T6" fmla="*/ 22 w 44"/>
                <a:gd name="T7" fmla="*/ 57 h 60"/>
                <a:gd name="T8" fmla="*/ 4 w 44"/>
                <a:gd name="T9" fmla="*/ 39 h 60"/>
                <a:gd name="T10" fmla="*/ 2 w 44"/>
                <a:gd name="T11" fmla="*/ 36 h 60"/>
                <a:gd name="T12" fmla="*/ 0 w 44"/>
                <a:gd name="T13" fmla="*/ 40 h 60"/>
                <a:gd name="T14" fmla="*/ 0 w 44"/>
                <a:gd name="T15" fmla="*/ 57 h 60"/>
                <a:gd name="T16" fmla="*/ 2 w 44"/>
                <a:gd name="T17" fmla="*/ 60 h 60"/>
                <a:gd name="T18" fmla="*/ 5 w 44"/>
                <a:gd name="T19" fmla="*/ 58 h 60"/>
                <a:gd name="T20" fmla="*/ 8 w 44"/>
                <a:gd name="T21" fmla="*/ 55 h 60"/>
                <a:gd name="T22" fmla="*/ 22 w 44"/>
                <a:gd name="T23" fmla="*/ 60 h 60"/>
                <a:gd name="T24" fmla="*/ 44 w 44"/>
                <a:gd name="T25" fmla="*/ 42 h 60"/>
                <a:gd name="T26" fmla="*/ 38 w 44"/>
                <a:gd name="T27" fmla="*/ 29 h 60"/>
                <a:gd name="T28" fmla="*/ 23 w 44"/>
                <a:gd name="T29" fmla="*/ 23 h 60"/>
                <a:gd name="T30" fmla="*/ 7 w 44"/>
                <a:gd name="T31" fmla="*/ 12 h 60"/>
                <a:gd name="T32" fmla="*/ 21 w 44"/>
                <a:gd name="T33" fmla="*/ 2 h 60"/>
                <a:gd name="T34" fmla="*/ 37 w 44"/>
                <a:gd name="T35" fmla="*/ 18 h 60"/>
                <a:gd name="T36" fmla="*/ 39 w 44"/>
                <a:gd name="T37" fmla="*/ 19 h 60"/>
                <a:gd name="T38" fmla="*/ 40 w 44"/>
                <a:gd name="T39" fmla="*/ 16 h 60"/>
                <a:gd name="T40" fmla="*/ 40 w 44"/>
                <a:gd name="T41" fmla="*/ 3 h 60"/>
                <a:gd name="T42" fmla="*/ 39 w 44"/>
                <a:gd name="T43" fmla="*/ 0 h 60"/>
                <a:gd name="T44" fmla="*/ 36 w 44"/>
                <a:gd name="T45" fmla="*/ 1 h 60"/>
                <a:gd name="T46" fmla="*/ 34 w 44"/>
                <a:gd name="T47" fmla="*/ 3 h 60"/>
                <a:gd name="T48" fmla="*/ 21 w 44"/>
                <a:gd name="T49" fmla="*/ 0 h 60"/>
                <a:gd name="T50" fmla="*/ 0 w 44"/>
                <a:gd name="T51" fmla="*/ 16 h 60"/>
                <a:gd name="T52" fmla="*/ 6 w 44"/>
                <a:gd name="T53" fmla="*/ 27 h 60"/>
                <a:gd name="T54" fmla="*/ 23 w 44"/>
                <a:gd name="T55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4" h="60">
                  <a:moveTo>
                    <a:pt x="23" y="33"/>
                  </a:moveTo>
                  <a:lnTo>
                    <a:pt x="23" y="33"/>
                  </a:lnTo>
                  <a:cubicBezTo>
                    <a:pt x="26" y="34"/>
                    <a:pt x="37" y="36"/>
                    <a:pt x="37" y="45"/>
                  </a:cubicBezTo>
                  <a:cubicBezTo>
                    <a:pt x="37" y="52"/>
                    <a:pt x="33" y="57"/>
                    <a:pt x="22" y="57"/>
                  </a:cubicBezTo>
                  <a:cubicBezTo>
                    <a:pt x="11" y="57"/>
                    <a:pt x="6" y="50"/>
                    <a:pt x="4" y="39"/>
                  </a:cubicBezTo>
                  <a:cubicBezTo>
                    <a:pt x="4" y="37"/>
                    <a:pt x="3" y="36"/>
                    <a:pt x="2" y="36"/>
                  </a:cubicBezTo>
                  <a:cubicBezTo>
                    <a:pt x="0" y="36"/>
                    <a:pt x="0" y="37"/>
                    <a:pt x="0" y="40"/>
                  </a:cubicBezTo>
                  <a:lnTo>
                    <a:pt x="0" y="57"/>
                  </a:lnTo>
                  <a:cubicBezTo>
                    <a:pt x="0" y="59"/>
                    <a:pt x="0" y="60"/>
                    <a:pt x="2" y="60"/>
                  </a:cubicBezTo>
                  <a:cubicBezTo>
                    <a:pt x="2" y="60"/>
                    <a:pt x="3" y="60"/>
                    <a:pt x="5" y="58"/>
                  </a:cubicBezTo>
                  <a:cubicBezTo>
                    <a:pt x="5" y="57"/>
                    <a:pt x="5" y="57"/>
                    <a:pt x="8" y="55"/>
                  </a:cubicBezTo>
                  <a:cubicBezTo>
                    <a:pt x="14" y="60"/>
                    <a:pt x="20" y="60"/>
                    <a:pt x="22" y="60"/>
                  </a:cubicBezTo>
                  <a:cubicBezTo>
                    <a:pt x="37" y="60"/>
                    <a:pt x="44" y="51"/>
                    <a:pt x="44" y="42"/>
                  </a:cubicBezTo>
                  <a:cubicBezTo>
                    <a:pt x="44" y="35"/>
                    <a:pt x="40" y="31"/>
                    <a:pt x="38" y="29"/>
                  </a:cubicBezTo>
                  <a:cubicBezTo>
                    <a:pt x="34" y="25"/>
                    <a:pt x="28" y="24"/>
                    <a:pt x="23" y="23"/>
                  </a:cubicBezTo>
                  <a:cubicBezTo>
                    <a:pt x="16" y="22"/>
                    <a:pt x="7" y="20"/>
                    <a:pt x="7" y="12"/>
                  </a:cubicBezTo>
                  <a:cubicBezTo>
                    <a:pt x="7" y="8"/>
                    <a:pt x="10" y="2"/>
                    <a:pt x="21" y="2"/>
                  </a:cubicBezTo>
                  <a:cubicBezTo>
                    <a:pt x="36" y="2"/>
                    <a:pt x="37" y="14"/>
                    <a:pt x="37" y="18"/>
                  </a:cubicBezTo>
                  <a:cubicBezTo>
                    <a:pt x="37" y="19"/>
                    <a:pt x="38" y="19"/>
                    <a:pt x="39" y="19"/>
                  </a:cubicBezTo>
                  <a:cubicBezTo>
                    <a:pt x="40" y="19"/>
                    <a:pt x="40" y="19"/>
                    <a:pt x="40" y="16"/>
                  </a:cubicBezTo>
                  <a:lnTo>
                    <a:pt x="40" y="3"/>
                  </a:lnTo>
                  <a:cubicBezTo>
                    <a:pt x="40" y="1"/>
                    <a:pt x="40" y="0"/>
                    <a:pt x="39" y="0"/>
                  </a:cubicBezTo>
                  <a:cubicBezTo>
                    <a:pt x="38" y="0"/>
                    <a:pt x="38" y="0"/>
                    <a:pt x="36" y="1"/>
                  </a:cubicBezTo>
                  <a:cubicBezTo>
                    <a:pt x="36" y="2"/>
                    <a:pt x="34" y="3"/>
                    <a:pt x="34" y="3"/>
                  </a:cubicBezTo>
                  <a:cubicBezTo>
                    <a:pt x="29" y="0"/>
                    <a:pt x="23" y="0"/>
                    <a:pt x="21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4"/>
                    <a:pt x="6" y="27"/>
                  </a:cubicBezTo>
                  <a:cubicBezTo>
                    <a:pt x="10" y="31"/>
                    <a:pt x="14" y="31"/>
                    <a:pt x="23" y="3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" name="Freeform 275"/>
            <p:cNvSpPr>
              <a:spLocks/>
            </p:cNvSpPr>
            <p:nvPr/>
          </p:nvSpPr>
          <p:spPr bwMode="auto">
            <a:xfrm>
              <a:off x="4201" y="7294"/>
              <a:ext cx="49" cy="96"/>
            </a:xfrm>
            <a:custGeom>
              <a:avLst/>
              <a:gdLst>
                <a:gd name="T0" fmla="*/ 20 w 41"/>
                <a:gd name="T1" fmla="*/ 28 h 82"/>
                <a:gd name="T2" fmla="*/ 20 w 41"/>
                <a:gd name="T3" fmla="*/ 28 h 82"/>
                <a:gd name="T4" fmla="*/ 39 w 41"/>
                <a:gd name="T5" fmla="*/ 28 h 82"/>
                <a:gd name="T6" fmla="*/ 39 w 41"/>
                <a:gd name="T7" fmla="*/ 24 h 82"/>
                <a:gd name="T8" fmla="*/ 20 w 41"/>
                <a:gd name="T9" fmla="*/ 24 h 82"/>
                <a:gd name="T10" fmla="*/ 20 w 41"/>
                <a:gd name="T11" fmla="*/ 0 h 82"/>
                <a:gd name="T12" fmla="*/ 17 w 41"/>
                <a:gd name="T13" fmla="*/ 0 h 82"/>
                <a:gd name="T14" fmla="*/ 0 w 41"/>
                <a:gd name="T15" fmla="*/ 25 h 82"/>
                <a:gd name="T16" fmla="*/ 0 w 41"/>
                <a:gd name="T17" fmla="*/ 28 h 82"/>
                <a:gd name="T18" fmla="*/ 11 w 41"/>
                <a:gd name="T19" fmla="*/ 28 h 82"/>
                <a:gd name="T20" fmla="*/ 11 w 41"/>
                <a:gd name="T21" fmla="*/ 64 h 82"/>
                <a:gd name="T22" fmla="*/ 28 w 41"/>
                <a:gd name="T23" fmla="*/ 82 h 82"/>
                <a:gd name="T24" fmla="*/ 41 w 41"/>
                <a:gd name="T25" fmla="*/ 64 h 82"/>
                <a:gd name="T26" fmla="*/ 41 w 41"/>
                <a:gd name="T27" fmla="*/ 57 h 82"/>
                <a:gd name="T28" fmla="*/ 38 w 41"/>
                <a:gd name="T29" fmla="*/ 57 h 82"/>
                <a:gd name="T30" fmla="*/ 38 w 41"/>
                <a:gd name="T31" fmla="*/ 64 h 82"/>
                <a:gd name="T32" fmla="*/ 29 w 41"/>
                <a:gd name="T33" fmla="*/ 79 h 82"/>
                <a:gd name="T34" fmla="*/ 20 w 41"/>
                <a:gd name="T35" fmla="*/ 65 h 82"/>
                <a:gd name="T36" fmla="*/ 20 w 41"/>
                <a:gd name="T3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2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4"/>
                  </a:lnTo>
                  <a:cubicBezTo>
                    <a:pt x="11" y="81"/>
                    <a:pt x="24" y="82"/>
                    <a:pt x="28" y="82"/>
                  </a:cubicBezTo>
                  <a:cubicBezTo>
                    <a:pt x="38" y="82"/>
                    <a:pt x="41" y="73"/>
                    <a:pt x="41" y="64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5" name="Freeform 276"/>
            <p:cNvSpPr>
              <a:spLocks noEditPoints="1"/>
            </p:cNvSpPr>
            <p:nvPr/>
          </p:nvSpPr>
          <p:spPr bwMode="auto">
            <a:xfrm>
              <a:off x="4266" y="7319"/>
              <a:ext cx="70" cy="71"/>
            </a:xfrm>
            <a:custGeom>
              <a:avLst/>
              <a:gdLst>
                <a:gd name="T0" fmla="*/ 38 w 59"/>
                <a:gd name="T1" fmla="*/ 49 h 60"/>
                <a:gd name="T2" fmla="*/ 38 w 59"/>
                <a:gd name="T3" fmla="*/ 49 h 60"/>
                <a:gd name="T4" fmla="*/ 48 w 59"/>
                <a:gd name="T5" fmla="*/ 60 h 60"/>
                <a:gd name="T6" fmla="*/ 59 w 59"/>
                <a:gd name="T7" fmla="*/ 47 h 60"/>
                <a:gd name="T8" fmla="*/ 59 w 59"/>
                <a:gd name="T9" fmla="*/ 40 h 60"/>
                <a:gd name="T10" fmla="*/ 56 w 59"/>
                <a:gd name="T11" fmla="*/ 40 h 60"/>
                <a:gd name="T12" fmla="*/ 56 w 59"/>
                <a:gd name="T13" fmla="*/ 47 h 60"/>
                <a:gd name="T14" fmla="*/ 51 w 59"/>
                <a:gd name="T15" fmla="*/ 56 h 60"/>
                <a:gd name="T16" fmla="*/ 46 w 59"/>
                <a:gd name="T17" fmla="*/ 49 h 60"/>
                <a:gd name="T18" fmla="*/ 46 w 59"/>
                <a:gd name="T19" fmla="*/ 23 h 60"/>
                <a:gd name="T20" fmla="*/ 42 w 59"/>
                <a:gd name="T21" fmla="*/ 7 h 60"/>
                <a:gd name="T22" fmla="*/ 24 w 59"/>
                <a:gd name="T23" fmla="*/ 0 h 60"/>
                <a:gd name="T24" fmla="*/ 4 w 59"/>
                <a:gd name="T25" fmla="*/ 15 h 60"/>
                <a:gd name="T26" fmla="*/ 10 w 59"/>
                <a:gd name="T27" fmla="*/ 21 h 60"/>
                <a:gd name="T28" fmla="*/ 16 w 59"/>
                <a:gd name="T29" fmla="*/ 15 h 60"/>
                <a:gd name="T30" fmla="*/ 9 w 59"/>
                <a:gd name="T31" fmla="*/ 9 h 60"/>
                <a:gd name="T32" fmla="*/ 23 w 59"/>
                <a:gd name="T33" fmla="*/ 3 h 60"/>
                <a:gd name="T34" fmla="*/ 37 w 59"/>
                <a:gd name="T35" fmla="*/ 20 h 60"/>
                <a:gd name="T36" fmla="*/ 37 w 59"/>
                <a:gd name="T37" fmla="*/ 24 h 60"/>
                <a:gd name="T38" fmla="*/ 13 w 59"/>
                <a:gd name="T39" fmla="*/ 29 h 60"/>
                <a:gd name="T40" fmla="*/ 0 w 59"/>
                <a:gd name="T41" fmla="*/ 46 h 60"/>
                <a:gd name="T42" fmla="*/ 21 w 59"/>
                <a:gd name="T43" fmla="*/ 60 h 60"/>
                <a:gd name="T44" fmla="*/ 38 w 59"/>
                <a:gd name="T45" fmla="*/ 49 h 60"/>
                <a:gd name="T46" fmla="*/ 37 w 59"/>
                <a:gd name="T47" fmla="*/ 27 h 60"/>
                <a:gd name="T48" fmla="*/ 37 w 59"/>
                <a:gd name="T49" fmla="*/ 27 h 60"/>
                <a:gd name="T50" fmla="*/ 37 w 59"/>
                <a:gd name="T51" fmla="*/ 40 h 60"/>
                <a:gd name="T52" fmla="*/ 22 w 59"/>
                <a:gd name="T53" fmla="*/ 57 h 60"/>
                <a:gd name="T54" fmla="*/ 10 w 59"/>
                <a:gd name="T55" fmla="*/ 46 h 60"/>
                <a:gd name="T56" fmla="*/ 37 w 59"/>
                <a:gd name="T5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0">
                  <a:moveTo>
                    <a:pt x="38" y="49"/>
                  </a:moveTo>
                  <a:lnTo>
                    <a:pt x="38" y="49"/>
                  </a:lnTo>
                  <a:cubicBezTo>
                    <a:pt x="39" y="54"/>
                    <a:pt x="42" y="60"/>
                    <a:pt x="48" y="60"/>
                  </a:cubicBezTo>
                  <a:cubicBezTo>
                    <a:pt x="51" y="60"/>
                    <a:pt x="59" y="58"/>
                    <a:pt x="59" y="47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7"/>
                  </a:lnTo>
                  <a:cubicBezTo>
                    <a:pt x="56" y="55"/>
                    <a:pt x="53" y="56"/>
                    <a:pt x="51" y="56"/>
                  </a:cubicBezTo>
                  <a:cubicBezTo>
                    <a:pt x="47" y="56"/>
                    <a:pt x="46" y="50"/>
                    <a:pt x="46" y="49"/>
                  </a:cubicBezTo>
                  <a:lnTo>
                    <a:pt x="46" y="23"/>
                  </a:lnTo>
                  <a:cubicBezTo>
                    <a:pt x="46" y="17"/>
                    <a:pt x="46" y="12"/>
                    <a:pt x="42" y="7"/>
                  </a:cubicBezTo>
                  <a:cubicBezTo>
                    <a:pt x="36" y="2"/>
                    <a:pt x="30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6" y="21"/>
                    <a:pt x="10" y="21"/>
                  </a:cubicBezTo>
                  <a:cubicBezTo>
                    <a:pt x="13" y="21"/>
                    <a:pt x="16" y="18"/>
                    <a:pt x="16" y="15"/>
                  </a:cubicBezTo>
                  <a:cubicBezTo>
                    <a:pt x="16" y="13"/>
                    <a:pt x="15" y="9"/>
                    <a:pt x="9" y="9"/>
                  </a:cubicBezTo>
                  <a:cubicBezTo>
                    <a:pt x="13" y="4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4"/>
                  </a:lnTo>
                  <a:cubicBezTo>
                    <a:pt x="31" y="25"/>
                    <a:pt x="21" y="25"/>
                    <a:pt x="13" y="29"/>
                  </a:cubicBezTo>
                  <a:cubicBezTo>
                    <a:pt x="3" y="34"/>
                    <a:pt x="0" y="41"/>
                    <a:pt x="0" y="46"/>
                  </a:cubicBezTo>
                  <a:cubicBezTo>
                    <a:pt x="0" y="57"/>
                    <a:pt x="13" y="60"/>
                    <a:pt x="21" y="60"/>
                  </a:cubicBezTo>
                  <a:cubicBezTo>
                    <a:pt x="30" y="60"/>
                    <a:pt x="36" y="55"/>
                    <a:pt x="38" y="49"/>
                  </a:cubicBezTo>
                  <a:close/>
                  <a:moveTo>
                    <a:pt x="37" y="27"/>
                  </a:moveTo>
                  <a:lnTo>
                    <a:pt x="37" y="27"/>
                  </a:lnTo>
                  <a:lnTo>
                    <a:pt x="37" y="40"/>
                  </a:lnTo>
                  <a:cubicBezTo>
                    <a:pt x="37" y="53"/>
                    <a:pt x="28" y="57"/>
                    <a:pt x="22" y="57"/>
                  </a:cubicBezTo>
                  <a:cubicBezTo>
                    <a:pt x="15" y="57"/>
                    <a:pt x="10" y="53"/>
                    <a:pt x="10" y="46"/>
                  </a:cubicBezTo>
                  <a:cubicBezTo>
                    <a:pt x="10" y="39"/>
                    <a:pt x="15" y="28"/>
                    <a:pt x="37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6" name="Freeform 277"/>
            <p:cNvSpPr>
              <a:spLocks/>
            </p:cNvSpPr>
            <p:nvPr/>
          </p:nvSpPr>
          <p:spPr bwMode="auto">
            <a:xfrm>
              <a:off x="4343" y="7321"/>
              <a:ext cx="77" cy="68"/>
            </a:xfrm>
            <a:custGeom>
              <a:avLst/>
              <a:gdLst>
                <a:gd name="T0" fmla="*/ 10 w 66"/>
                <a:gd name="T1" fmla="*/ 12 h 58"/>
                <a:gd name="T2" fmla="*/ 10 w 66"/>
                <a:gd name="T3" fmla="*/ 12 h 58"/>
                <a:gd name="T4" fmla="*/ 10 w 66"/>
                <a:gd name="T5" fmla="*/ 48 h 58"/>
                <a:gd name="T6" fmla="*/ 0 w 66"/>
                <a:gd name="T7" fmla="*/ 54 h 58"/>
                <a:gd name="T8" fmla="*/ 0 w 66"/>
                <a:gd name="T9" fmla="*/ 58 h 58"/>
                <a:gd name="T10" fmla="*/ 15 w 66"/>
                <a:gd name="T11" fmla="*/ 57 h 58"/>
                <a:gd name="T12" fmla="*/ 30 w 66"/>
                <a:gd name="T13" fmla="*/ 58 h 58"/>
                <a:gd name="T14" fmla="*/ 30 w 66"/>
                <a:gd name="T15" fmla="*/ 54 h 58"/>
                <a:gd name="T16" fmla="*/ 19 w 66"/>
                <a:gd name="T17" fmla="*/ 48 h 58"/>
                <a:gd name="T18" fmla="*/ 19 w 66"/>
                <a:gd name="T19" fmla="*/ 24 h 58"/>
                <a:gd name="T20" fmla="*/ 37 w 66"/>
                <a:gd name="T21" fmla="*/ 2 h 58"/>
                <a:gd name="T22" fmla="*/ 47 w 66"/>
                <a:gd name="T23" fmla="*/ 17 h 58"/>
                <a:gd name="T24" fmla="*/ 47 w 66"/>
                <a:gd name="T25" fmla="*/ 48 h 58"/>
                <a:gd name="T26" fmla="*/ 37 w 66"/>
                <a:gd name="T27" fmla="*/ 54 h 58"/>
                <a:gd name="T28" fmla="*/ 37 w 66"/>
                <a:gd name="T29" fmla="*/ 58 h 58"/>
                <a:gd name="T30" fmla="*/ 51 w 66"/>
                <a:gd name="T31" fmla="*/ 57 h 58"/>
                <a:gd name="T32" fmla="*/ 66 w 66"/>
                <a:gd name="T33" fmla="*/ 58 h 58"/>
                <a:gd name="T34" fmla="*/ 66 w 66"/>
                <a:gd name="T35" fmla="*/ 54 h 58"/>
                <a:gd name="T36" fmla="*/ 56 w 66"/>
                <a:gd name="T37" fmla="*/ 50 h 58"/>
                <a:gd name="T38" fmla="*/ 56 w 66"/>
                <a:gd name="T39" fmla="*/ 25 h 58"/>
                <a:gd name="T40" fmla="*/ 52 w 66"/>
                <a:gd name="T41" fmla="*/ 4 h 58"/>
                <a:gd name="T42" fmla="*/ 38 w 66"/>
                <a:gd name="T43" fmla="*/ 0 h 58"/>
                <a:gd name="T44" fmla="*/ 18 w 66"/>
                <a:gd name="T45" fmla="*/ 13 h 58"/>
                <a:gd name="T46" fmla="*/ 18 w 66"/>
                <a:gd name="T47" fmla="*/ 0 h 58"/>
                <a:gd name="T48" fmla="*/ 0 w 66"/>
                <a:gd name="T49" fmla="*/ 1 h 58"/>
                <a:gd name="T50" fmla="*/ 0 w 66"/>
                <a:gd name="T51" fmla="*/ 5 h 58"/>
                <a:gd name="T52" fmla="*/ 10 w 66"/>
                <a:gd name="T53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58">
                  <a:moveTo>
                    <a:pt x="10" y="12"/>
                  </a:moveTo>
                  <a:lnTo>
                    <a:pt x="10" y="12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4" y="58"/>
                    <a:pt x="11" y="57"/>
                    <a:pt x="15" y="57"/>
                  </a:cubicBezTo>
                  <a:cubicBezTo>
                    <a:pt x="18" y="57"/>
                    <a:pt x="25" y="58"/>
                    <a:pt x="30" y="58"/>
                  </a:cubicBezTo>
                  <a:lnTo>
                    <a:pt x="30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9" y="2"/>
                    <a:pt x="37" y="2"/>
                  </a:cubicBezTo>
                  <a:cubicBezTo>
                    <a:pt x="45" y="2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5" y="54"/>
                    <a:pt x="37" y="54"/>
                  </a:cubicBezTo>
                  <a:lnTo>
                    <a:pt x="37" y="58"/>
                  </a:lnTo>
                  <a:cubicBezTo>
                    <a:pt x="41" y="58"/>
                    <a:pt x="48" y="57"/>
                    <a:pt x="51" y="57"/>
                  </a:cubicBezTo>
                  <a:cubicBezTo>
                    <a:pt x="55" y="57"/>
                    <a:pt x="62" y="58"/>
                    <a:pt x="66" y="58"/>
                  </a:cubicBezTo>
                  <a:lnTo>
                    <a:pt x="66" y="54"/>
                  </a:lnTo>
                  <a:cubicBezTo>
                    <a:pt x="59" y="54"/>
                    <a:pt x="56" y="54"/>
                    <a:pt x="56" y="50"/>
                  </a:cubicBezTo>
                  <a:lnTo>
                    <a:pt x="56" y="25"/>
                  </a:lnTo>
                  <a:cubicBezTo>
                    <a:pt x="56" y="13"/>
                    <a:pt x="56" y="9"/>
                    <a:pt x="52" y="4"/>
                  </a:cubicBezTo>
                  <a:cubicBezTo>
                    <a:pt x="50" y="2"/>
                    <a:pt x="46" y="0"/>
                    <a:pt x="38" y="0"/>
                  </a:cubicBezTo>
                  <a:cubicBezTo>
                    <a:pt x="28" y="0"/>
                    <a:pt x="22" y="5"/>
                    <a:pt x="18" y="13"/>
                  </a:cubicBez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7" name="Freeform 278"/>
            <p:cNvSpPr>
              <a:spLocks noEditPoints="1"/>
            </p:cNvSpPr>
            <p:nvPr/>
          </p:nvSpPr>
          <p:spPr bwMode="auto">
            <a:xfrm>
              <a:off x="4430" y="7281"/>
              <a:ext cx="76" cy="109"/>
            </a:xfrm>
            <a:custGeom>
              <a:avLst/>
              <a:gdLst>
                <a:gd name="T0" fmla="*/ 45 w 65"/>
                <a:gd name="T1" fmla="*/ 85 h 93"/>
                <a:gd name="T2" fmla="*/ 45 w 65"/>
                <a:gd name="T3" fmla="*/ 85 h 93"/>
                <a:gd name="T4" fmla="*/ 45 w 65"/>
                <a:gd name="T5" fmla="*/ 93 h 93"/>
                <a:gd name="T6" fmla="*/ 65 w 65"/>
                <a:gd name="T7" fmla="*/ 92 h 93"/>
                <a:gd name="T8" fmla="*/ 65 w 65"/>
                <a:gd name="T9" fmla="*/ 88 h 93"/>
                <a:gd name="T10" fmla="*/ 55 w 65"/>
                <a:gd name="T11" fmla="*/ 80 h 93"/>
                <a:gd name="T12" fmla="*/ 55 w 65"/>
                <a:gd name="T13" fmla="*/ 0 h 93"/>
                <a:gd name="T14" fmla="*/ 36 w 65"/>
                <a:gd name="T15" fmla="*/ 2 h 93"/>
                <a:gd name="T16" fmla="*/ 36 w 65"/>
                <a:gd name="T17" fmla="*/ 6 h 93"/>
                <a:gd name="T18" fmla="*/ 46 w 65"/>
                <a:gd name="T19" fmla="*/ 13 h 93"/>
                <a:gd name="T20" fmla="*/ 46 w 65"/>
                <a:gd name="T21" fmla="*/ 42 h 93"/>
                <a:gd name="T22" fmla="*/ 29 w 65"/>
                <a:gd name="T23" fmla="*/ 34 h 93"/>
                <a:gd name="T24" fmla="*/ 0 w 65"/>
                <a:gd name="T25" fmla="*/ 63 h 93"/>
                <a:gd name="T26" fmla="*/ 28 w 65"/>
                <a:gd name="T27" fmla="*/ 93 h 93"/>
                <a:gd name="T28" fmla="*/ 45 w 65"/>
                <a:gd name="T29" fmla="*/ 85 h 93"/>
                <a:gd name="T30" fmla="*/ 45 w 65"/>
                <a:gd name="T31" fmla="*/ 49 h 93"/>
                <a:gd name="T32" fmla="*/ 45 w 65"/>
                <a:gd name="T33" fmla="*/ 49 h 93"/>
                <a:gd name="T34" fmla="*/ 45 w 65"/>
                <a:gd name="T35" fmla="*/ 76 h 93"/>
                <a:gd name="T36" fmla="*/ 44 w 65"/>
                <a:gd name="T37" fmla="*/ 81 h 93"/>
                <a:gd name="T38" fmla="*/ 28 w 65"/>
                <a:gd name="T39" fmla="*/ 90 h 93"/>
                <a:gd name="T40" fmla="*/ 15 w 65"/>
                <a:gd name="T41" fmla="*/ 82 h 93"/>
                <a:gd name="T42" fmla="*/ 11 w 65"/>
                <a:gd name="T43" fmla="*/ 64 h 93"/>
                <a:gd name="T44" fmla="*/ 15 w 65"/>
                <a:gd name="T45" fmla="*/ 45 h 93"/>
                <a:gd name="T46" fmla="*/ 30 w 65"/>
                <a:gd name="T47" fmla="*/ 36 h 93"/>
                <a:gd name="T48" fmla="*/ 44 w 65"/>
                <a:gd name="T49" fmla="*/ 44 h 93"/>
                <a:gd name="T50" fmla="*/ 45 w 65"/>
                <a:gd name="T51" fmla="*/ 4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93">
                  <a:moveTo>
                    <a:pt x="45" y="85"/>
                  </a:moveTo>
                  <a:lnTo>
                    <a:pt x="45" y="85"/>
                  </a:lnTo>
                  <a:lnTo>
                    <a:pt x="45" y="93"/>
                  </a:lnTo>
                  <a:lnTo>
                    <a:pt x="65" y="92"/>
                  </a:lnTo>
                  <a:lnTo>
                    <a:pt x="65" y="88"/>
                  </a:lnTo>
                  <a:cubicBezTo>
                    <a:pt x="56" y="88"/>
                    <a:pt x="55" y="87"/>
                    <a:pt x="55" y="80"/>
                  </a:cubicBezTo>
                  <a:lnTo>
                    <a:pt x="55" y="0"/>
                  </a:lnTo>
                  <a:lnTo>
                    <a:pt x="36" y="2"/>
                  </a:lnTo>
                  <a:lnTo>
                    <a:pt x="36" y="6"/>
                  </a:lnTo>
                  <a:cubicBezTo>
                    <a:pt x="45" y="6"/>
                    <a:pt x="46" y="7"/>
                    <a:pt x="46" y="13"/>
                  </a:cubicBezTo>
                  <a:lnTo>
                    <a:pt x="46" y="42"/>
                  </a:lnTo>
                  <a:cubicBezTo>
                    <a:pt x="42" y="37"/>
                    <a:pt x="36" y="34"/>
                    <a:pt x="29" y="34"/>
                  </a:cubicBezTo>
                  <a:cubicBezTo>
                    <a:pt x="14" y="34"/>
                    <a:pt x="0" y="46"/>
                    <a:pt x="0" y="63"/>
                  </a:cubicBezTo>
                  <a:cubicBezTo>
                    <a:pt x="0" y="80"/>
                    <a:pt x="13" y="93"/>
                    <a:pt x="28" y="93"/>
                  </a:cubicBezTo>
                  <a:cubicBezTo>
                    <a:pt x="36" y="93"/>
                    <a:pt x="42" y="89"/>
                    <a:pt x="45" y="85"/>
                  </a:cubicBezTo>
                  <a:close/>
                  <a:moveTo>
                    <a:pt x="45" y="49"/>
                  </a:moveTo>
                  <a:lnTo>
                    <a:pt x="45" y="49"/>
                  </a:lnTo>
                  <a:lnTo>
                    <a:pt x="45" y="76"/>
                  </a:lnTo>
                  <a:cubicBezTo>
                    <a:pt x="45" y="79"/>
                    <a:pt x="45" y="79"/>
                    <a:pt x="44" y="81"/>
                  </a:cubicBezTo>
                  <a:cubicBezTo>
                    <a:pt x="40" y="88"/>
                    <a:pt x="34" y="90"/>
                    <a:pt x="28" y="90"/>
                  </a:cubicBezTo>
                  <a:cubicBezTo>
                    <a:pt x="22" y="90"/>
                    <a:pt x="18" y="87"/>
                    <a:pt x="15" y="82"/>
                  </a:cubicBezTo>
                  <a:cubicBezTo>
                    <a:pt x="11" y="77"/>
                    <a:pt x="11" y="69"/>
                    <a:pt x="11" y="64"/>
                  </a:cubicBezTo>
                  <a:cubicBezTo>
                    <a:pt x="11" y="59"/>
                    <a:pt x="11" y="51"/>
                    <a:pt x="15" y="45"/>
                  </a:cubicBezTo>
                  <a:cubicBezTo>
                    <a:pt x="18" y="41"/>
                    <a:pt x="23" y="36"/>
                    <a:pt x="30" y="36"/>
                  </a:cubicBezTo>
                  <a:cubicBezTo>
                    <a:pt x="34" y="36"/>
                    <a:pt x="40" y="38"/>
                    <a:pt x="44" y="44"/>
                  </a:cubicBezTo>
                  <a:cubicBezTo>
                    <a:pt x="45" y="47"/>
                    <a:pt x="45" y="47"/>
                    <a:pt x="45" y="4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8" name="Freeform 279"/>
            <p:cNvSpPr>
              <a:spLocks noEditPoints="1"/>
            </p:cNvSpPr>
            <p:nvPr/>
          </p:nvSpPr>
          <p:spPr bwMode="auto">
            <a:xfrm>
              <a:off x="4518" y="7319"/>
              <a:ext cx="70" cy="71"/>
            </a:xfrm>
            <a:custGeom>
              <a:avLst/>
              <a:gdLst>
                <a:gd name="T0" fmla="*/ 38 w 59"/>
                <a:gd name="T1" fmla="*/ 49 h 60"/>
                <a:gd name="T2" fmla="*/ 38 w 59"/>
                <a:gd name="T3" fmla="*/ 49 h 60"/>
                <a:gd name="T4" fmla="*/ 48 w 59"/>
                <a:gd name="T5" fmla="*/ 60 h 60"/>
                <a:gd name="T6" fmla="*/ 59 w 59"/>
                <a:gd name="T7" fmla="*/ 47 h 60"/>
                <a:gd name="T8" fmla="*/ 59 w 59"/>
                <a:gd name="T9" fmla="*/ 40 h 60"/>
                <a:gd name="T10" fmla="*/ 56 w 59"/>
                <a:gd name="T11" fmla="*/ 40 h 60"/>
                <a:gd name="T12" fmla="*/ 56 w 59"/>
                <a:gd name="T13" fmla="*/ 47 h 60"/>
                <a:gd name="T14" fmla="*/ 51 w 59"/>
                <a:gd name="T15" fmla="*/ 56 h 60"/>
                <a:gd name="T16" fmla="*/ 46 w 59"/>
                <a:gd name="T17" fmla="*/ 49 h 60"/>
                <a:gd name="T18" fmla="*/ 46 w 59"/>
                <a:gd name="T19" fmla="*/ 23 h 60"/>
                <a:gd name="T20" fmla="*/ 41 w 59"/>
                <a:gd name="T21" fmla="*/ 7 h 60"/>
                <a:gd name="T22" fmla="*/ 23 w 59"/>
                <a:gd name="T23" fmla="*/ 0 h 60"/>
                <a:gd name="T24" fmla="*/ 3 w 59"/>
                <a:gd name="T25" fmla="*/ 15 h 60"/>
                <a:gd name="T26" fmla="*/ 10 w 59"/>
                <a:gd name="T27" fmla="*/ 21 h 60"/>
                <a:gd name="T28" fmla="*/ 16 w 59"/>
                <a:gd name="T29" fmla="*/ 15 h 60"/>
                <a:gd name="T30" fmla="*/ 9 w 59"/>
                <a:gd name="T31" fmla="*/ 9 h 60"/>
                <a:gd name="T32" fmla="*/ 23 w 59"/>
                <a:gd name="T33" fmla="*/ 3 h 60"/>
                <a:gd name="T34" fmla="*/ 37 w 59"/>
                <a:gd name="T35" fmla="*/ 20 h 60"/>
                <a:gd name="T36" fmla="*/ 37 w 59"/>
                <a:gd name="T37" fmla="*/ 24 h 60"/>
                <a:gd name="T38" fmla="*/ 13 w 59"/>
                <a:gd name="T39" fmla="*/ 29 h 60"/>
                <a:gd name="T40" fmla="*/ 0 w 59"/>
                <a:gd name="T41" fmla="*/ 46 h 60"/>
                <a:gd name="T42" fmla="*/ 21 w 59"/>
                <a:gd name="T43" fmla="*/ 60 h 60"/>
                <a:gd name="T44" fmla="*/ 38 w 59"/>
                <a:gd name="T45" fmla="*/ 49 h 60"/>
                <a:gd name="T46" fmla="*/ 37 w 59"/>
                <a:gd name="T47" fmla="*/ 27 h 60"/>
                <a:gd name="T48" fmla="*/ 37 w 59"/>
                <a:gd name="T49" fmla="*/ 27 h 60"/>
                <a:gd name="T50" fmla="*/ 37 w 59"/>
                <a:gd name="T51" fmla="*/ 40 h 60"/>
                <a:gd name="T52" fmla="*/ 22 w 59"/>
                <a:gd name="T53" fmla="*/ 57 h 60"/>
                <a:gd name="T54" fmla="*/ 10 w 59"/>
                <a:gd name="T55" fmla="*/ 46 h 60"/>
                <a:gd name="T56" fmla="*/ 37 w 59"/>
                <a:gd name="T5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0">
                  <a:moveTo>
                    <a:pt x="38" y="49"/>
                  </a:moveTo>
                  <a:lnTo>
                    <a:pt x="38" y="49"/>
                  </a:lnTo>
                  <a:cubicBezTo>
                    <a:pt x="39" y="54"/>
                    <a:pt x="42" y="60"/>
                    <a:pt x="48" y="60"/>
                  </a:cubicBezTo>
                  <a:cubicBezTo>
                    <a:pt x="51" y="60"/>
                    <a:pt x="59" y="58"/>
                    <a:pt x="59" y="47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7"/>
                  </a:lnTo>
                  <a:cubicBezTo>
                    <a:pt x="56" y="55"/>
                    <a:pt x="53" y="56"/>
                    <a:pt x="51" y="56"/>
                  </a:cubicBezTo>
                  <a:cubicBezTo>
                    <a:pt x="47" y="56"/>
                    <a:pt x="46" y="50"/>
                    <a:pt x="46" y="49"/>
                  </a:cubicBezTo>
                  <a:lnTo>
                    <a:pt x="46" y="23"/>
                  </a:lnTo>
                  <a:cubicBezTo>
                    <a:pt x="46" y="17"/>
                    <a:pt x="46" y="12"/>
                    <a:pt x="41" y="7"/>
                  </a:cubicBezTo>
                  <a:cubicBezTo>
                    <a:pt x="36" y="2"/>
                    <a:pt x="30" y="0"/>
                    <a:pt x="23" y="0"/>
                  </a:cubicBezTo>
                  <a:cubicBezTo>
                    <a:pt x="13" y="0"/>
                    <a:pt x="3" y="6"/>
                    <a:pt x="3" y="15"/>
                  </a:cubicBezTo>
                  <a:cubicBezTo>
                    <a:pt x="3" y="19"/>
                    <a:pt x="6" y="21"/>
                    <a:pt x="10" y="21"/>
                  </a:cubicBezTo>
                  <a:cubicBezTo>
                    <a:pt x="13" y="21"/>
                    <a:pt x="16" y="18"/>
                    <a:pt x="16" y="15"/>
                  </a:cubicBezTo>
                  <a:cubicBezTo>
                    <a:pt x="16" y="13"/>
                    <a:pt x="15" y="9"/>
                    <a:pt x="9" y="9"/>
                  </a:cubicBezTo>
                  <a:cubicBezTo>
                    <a:pt x="12" y="4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4"/>
                  </a:lnTo>
                  <a:cubicBezTo>
                    <a:pt x="30" y="25"/>
                    <a:pt x="21" y="25"/>
                    <a:pt x="13" y="29"/>
                  </a:cubicBezTo>
                  <a:cubicBezTo>
                    <a:pt x="3" y="34"/>
                    <a:pt x="0" y="41"/>
                    <a:pt x="0" y="46"/>
                  </a:cubicBezTo>
                  <a:cubicBezTo>
                    <a:pt x="0" y="57"/>
                    <a:pt x="12" y="60"/>
                    <a:pt x="21" y="60"/>
                  </a:cubicBezTo>
                  <a:cubicBezTo>
                    <a:pt x="29" y="60"/>
                    <a:pt x="36" y="55"/>
                    <a:pt x="38" y="49"/>
                  </a:cubicBezTo>
                  <a:close/>
                  <a:moveTo>
                    <a:pt x="37" y="27"/>
                  </a:moveTo>
                  <a:lnTo>
                    <a:pt x="37" y="27"/>
                  </a:lnTo>
                  <a:lnTo>
                    <a:pt x="37" y="40"/>
                  </a:lnTo>
                  <a:cubicBezTo>
                    <a:pt x="37" y="53"/>
                    <a:pt x="28" y="57"/>
                    <a:pt x="22" y="57"/>
                  </a:cubicBezTo>
                  <a:cubicBezTo>
                    <a:pt x="15" y="57"/>
                    <a:pt x="10" y="53"/>
                    <a:pt x="10" y="46"/>
                  </a:cubicBezTo>
                  <a:cubicBezTo>
                    <a:pt x="10" y="39"/>
                    <a:pt x="15" y="28"/>
                    <a:pt x="37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9" name="Freeform 280"/>
            <p:cNvSpPr>
              <a:spLocks/>
            </p:cNvSpPr>
            <p:nvPr/>
          </p:nvSpPr>
          <p:spPr bwMode="auto">
            <a:xfrm>
              <a:off x="4594" y="7321"/>
              <a:ext cx="53" cy="68"/>
            </a:xfrm>
            <a:custGeom>
              <a:avLst/>
              <a:gdLst>
                <a:gd name="T0" fmla="*/ 19 w 45"/>
                <a:gd name="T1" fmla="*/ 14 h 58"/>
                <a:gd name="T2" fmla="*/ 19 w 45"/>
                <a:gd name="T3" fmla="*/ 14 h 58"/>
                <a:gd name="T4" fmla="*/ 19 w 45"/>
                <a:gd name="T5" fmla="*/ 0 h 58"/>
                <a:gd name="T6" fmla="*/ 0 w 45"/>
                <a:gd name="T7" fmla="*/ 1 h 58"/>
                <a:gd name="T8" fmla="*/ 0 w 45"/>
                <a:gd name="T9" fmla="*/ 5 h 58"/>
                <a:gd name="T10" fmla="*/ 10 w 45"/>
                <a:gd name="T11" fmla="*/ 12 h 58"/>
                <a:gd name="T12" fmla="*/ 10 w 45"/>
                <a:gd name="T13" fmla="*/ 48 h 58"/>
                <a:gd name="T14" fmla="*/ 0 w 45"/>
                <a:gd name="T15" fmla="*/ 54 h 58"/>
                <a:gd name="T16" fmla="*/ 0 w 45"/>
                <a:gd name="T17" fmla="*/ 58 h 58"/>
                <a:gd name="T18" fmla="*/ 15 w 45"/>
                <a:gd name="T19" fmla="*/ 57 h 58"/>
                <a:gd name="T20" fmla="*/ 32 w 45"/>
                <a:gd name="T21" fmla="*/ 58 h 58"/>
                <a:gd name="T22" fmla="*/ 32 w 45"/>
                <a:gd name="T23" fmla="*/ 54 h 58"/>
                <a:gd name="T24" fmla="*/ 29 w 45"/>
                <a:gd name="T25" fmla="*/ 54 h 58"/>
                <a:gd name="T26" fmla="*/ 19 w 45"/>
                <a:gd name="T27" fmla="*/ 48 h 58"/>
                <a:gd name="T28" fmla="*/ 19 w 45"/>
                <a:gd name="T29" fmla="*/ 27 h 58"/>
                <a:gd name="T30" fmla="*/ 35 w 45"/>
                <a:gd name="T31" fmla="*/ 2 h 58"/>
                <a:gd name="T32" fmla="*/ 36 w 45"/>
                <a:gd name="T33" fmla="*/ 3 h 58"/>
                <a:gd name="T34" fmla="*/ 33 w 45"/>
                <a:gd name="T35" fmla="*/ 8 h 58"/>
                <a:gd name="T36" fmla="*/ 39 w 45"/>
                <a:gd name="T37" fmla="*/ 13 h 58"/>
                <a:gd name="T38" fmla="*/ 45 w 45"/>
                <a:gd name="T39" fmla="*/ 8 h 58"/>
                <a:gd name="T40" fmla="*/ 35 w 45"/>
                <a:gd name="T41" fmla="*/ 0 h 58"/>
                <a:gd name="T42" fmla="*/ 19 w 45"/>
                <a:gd name="T43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58">
                  <a:moveTo>
                    <a:pt x="19" y="14"/>
                  </a:moveTo>
                  <a:lnTo>
                    <a:pt x="19" y="14"/>
                  </a:ln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2" y="57"/>
                    <a:pt x="15" y="57"/>
                  </a:cubicBezTo>
                  <a:cubicBezTo>
                    <a:pt x="21" y="57"/>
                    <a:pt x="27" y="57"/>
                    <a:pt x="32" y="58"/>
                  </a:cubicBezTo>
                  <a:lnTo>
                    <a:pt x="32" y="54"/>
                  </a:lnTo>
                  <a:lnTo>
                    <a:pt x="29" y="54"/>
                  </a:lnTo>
                  <a:cubicBezTo>
                    <a:pt x="19" y="54"/>
                    <a:pt x="19" y="52"/>
                    <a:pt x="19" y="48"/>
                  </a:cubicBezTo>
                  <a:lnTo>
                    <a:pt x="19" y="27"/>
                  </a:lnTo>
                  <a:cubicBezTo>
                    <a:pt x="19" y="14"/>
                    <a:pt x="25" y="2"/>
                    <a:pt x="35" y="2"/>
                  </a:cubicBezTo>
                  <a:cubicBezTo>
                    <a:pt x="36" y="2"/>
                    <a:pt x="36" y="2"/>
                    <a:pt x="36" y="3"/>
                  </a:cubicBezTo>
                  <a:cubicBezTo>
                    <a:pt x="36" y="3"/>
                    <a:pt x="33" y="4"/>
                    <a:pt x="33" y="8"/>
                  </a:cubicBezTo>
                  <a:cubicBezTo>
                    <a:pt x="33" y="11"/>
                    <a:pt x="36" y="13"/>
                    <a:pt x="39" y="13"/>
                  </a:cubicBezTo>
                  <a:cubicBezTo>
                    <a:pt x="41" y="13"/>
                    <a:pt x="45" y="12"/>
                    <a:pt x="45" y="8"/>
                  </a:cubicBezTo>
                  <a:cubicBezTo>
                    <a:pt x="45" y="3"/>
                    <a:pt x="40" y="0"/>
                    <a:pt x="35" y="0"/>
                  </a:cubicBezTo>
                  <a:cubicBezTo>
                    <a:pt x="25" y="0"/>
                    <a:pt x="20" y="8"/>
                    <a:pt x="19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0" name="Freeform 281"/>
            <p:cNvSpPr>
              <a:spLocks noEditPoints="1"/>
            </p:cNvSpPr>
            <p:nvPr/>
          </p:nvSpPr>
          <p:spPr bwMode="auto">
            <a:xfrm>
              <a:off x="4656" y="7281"/>
              <a:ext cx="76" cy="109"/>
            </a:xfrm>
            <a:custGeom>
              <a:avLst/>
              <a:gdLst>
                <a:gd name="T0" fmla="*/ 46 w 65"/>
                <a:gd name="T1" fmla="*/ 85 h 93"/>
                <a:gd name="T2" fmla="*/ 46 w 65"/>
                <a:gd name="T3" fmla="*/ 85 h 93"/>
                <a:gd name="T4" fmla="*/ 46 w 65"/>
                <a:gd name="T5" fmla="*/ 93 h 93"/>
                <a:gd name="T6" fmla="*/ 65 w 65"/>
                <a:gd name="T7" fmla="*/ 92 h 93"/>
                <a:gd name="T8" fmla="*/ 65 w 65"/>
                <a:gd name="T9" fmla="*/ 88 h 93"/>
                <a:gd name="T10" fmla="*/ 55 w 65"/>
                <a:gd name="T11" fmla="*/ 80 h 93"/>
                <a:gd name="T12" fmla="*/ 55 w 65"/>
                <a:gd name="T13" fmla="*/ 0 h 93"/>
                <a:gd name="T14" fmla="*/ 36 w 65"/>
                <a:gd name="T15" fmla="*/ 2 h 93"/>
                <a:gd name="T16" fmla="*/ 36 w 65"/>
                <a:gd name="T17" fmla="*/ 6 h 93"/>
                <a:gd name="T18" fmla="*/ 46 w 65"/>
                <a:gd name="T19" fmla="*/ 13 h 93"/>
                <a:gd name="T20" fmla="*/ 46 w 65"/>
                <a:gd name="T21" fmla="*/ 42 h 93"/>
                <a:gd name="T22" fmla="*/ 29 w 65"/>
                <a:gd name="T23" fmla="*/ 34 h 93"/>
                <a:gd name="T24" fmla="*/ 0 w 65"/>
                <a:gd name="T25" fmla="*/ 63 h 93"/>
                <a:gd name="T26" fmla="*/ 28 w 65"/>
                <a:gd name="T27" fmla="*/ 93 h 93"/>
                <a:gd name="T28" fmla="*/ 46 w 65"/>
                <a:gd name="T29" fmla="*/ 85 h 93"/>
                <a:gd name="T30" fmla="*/ 46 w 65"/>
                <a:gd name="T31" fmla="*/ 49 h 93"/>
                <a:gd name="T32" fmla="*/ 46 w 65"/>
                <a:gd name="T33" fmla="*/ 49 h 93"/>
                <a:gd name="T34" fmla="*/ 46 w 65"/>
                <a:gd name="T35" fmla="*/ 76 h 93"/>
                <a:gd name="T36" fmla="*/ 44 w 65"/>
                <a:gd name="T37" fmla="*/ 81 h 93"/>
                <a:gd name="T38" fmla="*/ 29 w 65"/>
                <a:gd name="T39" fmla="*/ 90 h 93"/>
                <a:gd name="T40" fmla="*/ 15 w 65"/>
                <a:gd name="T41" fmla="*/ 82 h 93"/>
                <a:gd name="T42" fmla="*/ 11 w 65"/>
                <a:gd name="T43" fmla="*/ 64 h 93"/>
                <a:gd name="T44" fmla="*/ 15 w 65"/>
                <a:gd name="T45" fmla="*/ 45 h 93"/>
                <a:gd name="T46" fmla="*/ 30 w 65"/>
                <a:gd name="T47" fmla="*/ 36 h 93"/>
                <a:gd name="T48" fmla="*/ 44 w 65"/>
                <a:gd name="T49" fmla="*/ 44 h 93"/>
                <a:gd name="T50" fmla="*/ 46 w 65"/>
                <a:gd name="T51" fmla="*/ 4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93">
                  <a:moveTo>
                    <a:pt x="46" y="85"/>
                  </a:moveTo>
                  <a:lnTo>
                    <a:pt x="46" y="85"/>
                  </a:lnTo>
                  <a:lnTo>
                    <a:pt x="46" y="93"/>
                  </a:lnTo>
                  <a:lnTo>
                    <a:pt x="65" y="92"/>
                  </a:lnTo>
                  <a:lnTo>
                    <a:pt x="65" y="88"/>
                  </a:lnTo>
                  <a:cubicBezTo>
                    <a:pt x="56" y="88"/>
                    <a:pt x="55" y="87"/>
                    <a:pt x="55" y="80"/>
                  </a:cubicBezTo>
                  <a:lnTo>
                    <a:pt x="55" y="0"/>
                  </a:lnTo>
                  <a:lnTo>
                    <a:pt x="36" y="2"/>
                  </a:lnTo>
                  <a:lnTo>
                    <a:pt x="36" y="6"/>
                  </a:lnTo>
                  <a:cubicBezTo>
                    <a:pt x="45" y="6"/>
                    <a:pt x="46" y="7"/>
                    <a:pt x="46" y="13"/>
                  </a:cubicBezTo>
                  <a:lnTo>
                    <a:pt x="46" y="42"/>
                  </a:lnTo>
                  <a:cubicBezTo>
                    <a:pt x="42" y="37"/>
                    <a:pt x="37" y="34"/>
                    <a:pt x="29" y="34"/>
                  </a:cubicBezTo>
                  <a:cubicBezTo>
                    <a:pt x="14" y="34"/>
                    <a:pt x="0" y="46"/>
                    <a:pt x="0" y="63"/>
                  </a:cubicBezTo>
                  <a:cubicBezTo>
                    <a:pt x="0" y="80"/>
                    <a:pt x="13" y="93"/>
                    <a:pt x="28" y="93"/>
                  </a:cubicBezTo>
                  <a:cubicBezTo>
                    <a:pt x="36" y="93"/>
                    <a:pt x="42" y="89"/>
                    <a:pt x="46" y="85"/>
                  </a:cubicBezTo>
                  <a:close/>
                  <a:moveTo>
                    <a:pt x="46" y="49"/>
                  </a:moveTo>
                  <a:lnTo>
                    <a:pt x="46" y="49"/>
                  </a:lnTo>
                  <a:lnTo>
                    <a:pt x="46" y="76"/>
                  </a:lnTo>
                  <a:cubicBezTo>
                    <a:pt x="46" y="79"/>
                    <a:pt x="46" y="79"/>
                    <a:pt x="44" y="81"/>
                  </a:cubicBezTo>
                  <a:cubicBezTo>
                    <a:pt x="40" y="88"/>
                    <a:pt x="34" y="90"/>
                    <a:pt x="29" y="90"/>
                  </a:cubicBezTo>
                  <a:cubicBezTo>
                    <a:pt x="23" y="90"/>
                    <a:pt x="18" y="87"/>
                    <a:pt x="15" y="82"/>
                  </a:cubicBezTo>
                  <a:cubicBezTo>
                    <a:pt x="11" y="77"/>
                    <a:pt x="11" y="69"/>
                    <a:pt x="11" y="64"/>
                  </a:cubicBezTo>
                  <a:cubicBezTo>
                    <a:pt x="11" y="59"/>
                    <a:pt x="11" y="51"/>
                    <a:pt x="15" y="45"/>
                  </a:cubicBezTo>
                  <a:cubicBezTo>
                    <a:pt x="18" y="41"/>
                    <a:pt x="23" y="36"/>
                    <a:pt x="30" y="36"/>
                  </a:cubicBezTo>
                  <a:cubicBezTo>
                    <a:pt x="35" y="36"/>
                    <a:pt x="40" y="38"/>
                    <a:pt x="44" y="44"/>
                  </a:cubicBezTo>
                  <a:cubicBezTo>
                    <a:pt x="46" y="47"/>
                    <a:pt x="46" y="47"/>
                    <a:pt x="46" y="4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1" name="Freeform 282"/>
            <p:cNvSpPr>
              <a:spLocks noEditPoints="1"/>
            </p:cNvSpPr>
            <p:nvPr/>
          </p:nvSpPr>
          <p:spPr bwMode="auto">
            <a:xfrm>
              <a:off x="4787" y="7321"/>
              <a:ext cx="76" cy="97"/>
            </a:xfrm>
            <a:custGeom>
              <a:avLst/>
              <a:gdLst>
                <a:gd name="T0" fmla="*/ 19 w 65"/>
                <a:gd name="T1" fmla="*/ 8 h 83"/>
                <a:gd name="T2" fmla="*/ 19 w 65"/>
                <a:gd name="T3" fmla="*/ 8 h 83"/>
                <a:gd name="T4" fmla="*/ 19 w 65"/>
                <a:gd name="T5" fmla="*/ 0 h 83"/>
                <a:gd name="T6" fmla="*/ 0 w 65"/>
                <a:gd name="T7" fmla="*/ 1 h 83"/>
                <a:gd name="T8" fmla="*/ 0 w 65"/>
                <a:gd name="T9" fmla="*/ 5 h 83"/>
                <a:gd name="T10" fmla="*/ 10 w 65"/>
                <a:gd name="T11" fmla="*/ 12 h 83"/>
                <a:gd name="T12" fmla="*/ 10 w 65"/>
                <a:gd name="T13" fmla="*/ 73 h 83"/>
                <a:gd name="T14" fmla="*/ 0 w 65"/>
                <a:gd name="T15" fmla="*/ 79 h 83"/>
                <a:gd name="T16" fmla="*/ 0 w 65"/>
                <a:gd name="T17" fmla="*/ 83 h 83"/>
                <a:gd name="T18" fmla="*/ 15 w 65"/>
                <a:gd name="T19" fmla="*/ 83 h 83"/>
                <a:gd name="T20" fmla="*/ 30 w 65"/>
                <a:gd name="T21" fmla="*/ 83 h 83"/>
                <a:gd name="T22" fmla="*/ 30 w 65"/>
                <a:gd name="T23" fmla="*/ 79 h 83"/>
                <a:gd name="T24" fmla="*/ 19 w 65"/>
                <a:gd name="T25" fmla="*/ 73 h 83"/>
                <a:gd name="T26" fmla="*/ 19 w 65"/>
                <a:gd name="T27" fmla="*/ 51 h 83"/>
                <a:gd name="T28" fmla="*/ 19 w 65"/>
                <a:gd name="T29" fmla="*/ 50 h 83"/>
                <a:gd name="T30" fmla="*/ 36 w 65"/>
                <a:gd name="T31" fmla="*/ 59 h 83"/>
                <a:gd name="T32" fmla="*/ 65 w 65"/>
                <a:gd name="T33" fmla="*/ 29 h 83"/>
                <a:gd name="T34" fmla="*/ 38 w 65"/>
                <a:gd name="T35" fmla="*/ 0 h 83"/>
                <a:gd name="T36" fmla="*/ 19 w 65"/>
                <a:gd name="T37" fmla="*/ 8 h 83"/>
                <a:gd name="T38" fmla="*/ 19 w 65"/>
                <a:gd name="T39" fmla="*/ 43 h 83"/>
                <a:gd name="T40" fmla="*/ 19 w 65"/>
                <a:gd name="T41" fmla="*/ 43 h 83"/>
                <a:gd name="T42" fmla="*/ 19 w 65"/>
                <a:gd name="T43" fmla="*/ 13 h 83"/>
                <a:gd name="T44" fmla="*/ 36 w 65"/>
                <a:gd name="T45" fmla="*/ 3 h 83"/>
                <a:gd name="T46" fmla="*/ 54 w 65"/>
                <a:gd name="T47" fmla="*/ 29 h 83"/>
                <a:gd name="T48" fmla="*/ 35 w 65"/>
                <a:gd name="T49" fmla="*/ 56 h 83"/>
                <a:gd name="T50" fmla="*/ 21 w 65"/>
                <a:gd name="T51" fmla="*/ 48 h 83"/>
                <a:gd name="T52" fmla="*/ 19 w 65"/>
                <a:gd name="T53" fmla="*/ 4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83">
                  <a:moveTo>
                    <a:pt x="19" y="8"/>
                  </a:moveTo>
                  <a:lnTo>
                    <a:pt x="19" y="8"/>
                  </a:ln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lnTo>
                    <a:pt x="10" y="73"/>
                  </a:lnTo>
                  <a:cubicBezTo>
                    <a:pt x="10" y="79"/>
                    <a:pt x="9" y="79"/>
                    <a:pt x="0" y="79"/>
                  </a:cubicBezTo>
                  <a:lnTo>
                    <a:pt x="0" y="83"/>
                  </a:lnTo>
                  <a:cubicBezTo>
                    <a:pt x="5" y="83"/>
                    <a:pt x="11" y="83"/>
                    <a:pt x="15" y="83"/>
                  </a:cubicBezTo>
                  <a:cubicBezTo>
                    <a:pt x="18" y="83"/>
                    <a:pt x="25" y="83"/>
                    <a:pt x="30" y="83"/>
                  </a:cubicBezTo>
                  <a:lnTo>
                    <a:pt x="30" y="79"/>
                  </a:lnTo>
                  <a:cubicBezTo>
                    <a:pt x="21" y="79"/>
                    <a:pt x="19" y="79"/>
                    <a:pt x="19" y="73"/>
                  </a:cubicBezTo>
                  <a:lnTo>
                    <a:pt x="19" y="51"/>
                  </a:lnTo>
                  <a:lnTo>
                    <a:pt x="19" y="50"/>
                  </a:lnTo>
                  <a:cubicBezTo>
                    <a:pt x="20" y="52"/>
                    <a:pt x="26" y="59"/>
                    <a:pt x="36" y="59"/>
                  </a:cubicBezTo>
                  <a:cubicBezTo>
                    <a:pt x="51" y="59"/>
                    <a:pt x="65" y="46"/>
                    <a:pt x="65" y="29"/>
                  </a:cubicBezTo>
                  <a:cubicBezTo>
                    <a:pt x="65" y="13"/>
                    <a:pt x="52" y="0"/>
                    <a:pt x="38" y="0"/>
                  </a:cubicBezTo>
                  <a:cubicBezTo>
                    <a:pt x="27" y="0"/>
                    <a:pt x="22" y="5"/>
                    <a:pt x="19" y="8"/>
                  </a:cubicBezTo>
                  <a:close/>
                  <a:moveTo>
                    <a:pt x="19" y="43"/>
                  </a:moveTo>
                  <a:lnTo>
                    <a:pt x="19" y="43"/>
                  </a:lnTo>
                  <a:lnTo>
                    <a:pt x="19" y="13"/>
                  </a:lnTo>
                  <a:cubicBezTo>
                    <a:pt x="23" y="7"/>
                    <a:pt x="30" y="3"/>
                    <a:pt x="36" y="3"/>
                  </a:cubicBezTo>
                  <a:cubicBezTo>
                    <a:pt x="46" y="3"/>
                    <a:pt x="54" y="14"/>
                    <a:pt x="54" y="29"/>
                  </a:cubicBezTo>
                  <a:cubicBezTo>
                    <a:pt x="54" y="45"/>
                    <a:pt x="45" y="56"/>
                    <a:pt x="35" y="56"/>
                  </a:cubicBezTo>
                  <a:cubicBezTo>
                    <a:pt x="30" y="56"/>
                    <a:pt x="25" y="54"/>
                    <a:pt x="21" y="48"/>
                  </a:cubicBezTo>
                  <a:cubicBezTo>
                    <a:pt x="19" y="46"/>
                    <a:pt x="19" y="45"/>
                    <a:pt x="19" y="4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" name="Freeform 283"/>
            <p:cNvSpPr>
              <a:spLocks noEditPoints="1"/>
            </p:cNvSpPr>
            <p:nvPr/>
          </p:nvSpPr>
          <p:spPr bwMode="auto">
            <a:xfrm>
              <a:off x="4878" y="7319"/>
              <a:ext cx="69" cy="71"/>
            </a:xfrm>
            <a:custGeom>
              <a:avLst/>
              <a:gdLst>
                <a:gd name="T0" fmla="*/ 58 w 58"/>
                <a:gd name="T1" fmla="*/ 31 h 60"/>
                <a:gd name="T2" fmla="*/ 58 w 58"/>
                <a:gd name="T3" fmla="*/ 31 h 60"/>
                <a:gd name="T4" fmla="*/ 29 w 58"/>
                <a:gd name="T5" fmla="*/ 0 h 60"/>
                <a:gd name="T6" fmla="*/ 0 w 58"/>
                <a:gd name="T7" fmla="*/ 31 h 60"/>
                <a:gd name="T8" fmla="*/ 29 w 58"/>
                <a:gd name="T9" fmla="*/ 60 h 60"/>
                <a:gd name="T10" fmla="*/ 58 w 58"/>
                <a:gd name="T11" fmla="*/ 31 h 60"/>
                <a:gd name="T12" fmla="*/ 29 w 58"/>
                <a:gd name="T13" fmla="*/ 57 h 60"/>
                <a:gd name="T14" fmla="*/ 29 w 58"/>
                <a:gd name="T15" fmla="*/ 57 h 60"/>
                <a:gd name="T16" fmla="*/ 14 w 58"/>
                <a:gd name="T17" fmla="*/ 48 h 60"/>
                <a:gd name="T18" fmla="*/ 11 w 58"/>
                <a:gd name="T19" fmla="*/ 30 h 60"/>
                <a:gd name="T20" fmla="*/ 14 w 58"/>
                <a:gd name="T21" fmla="*/ 11 h 60"/>
                <a:gd name="T22" fmla="*/ 29 w 58"/>
                <a:gd name="T23" fmla="*/ 3 h 60"/>
                <a:gd name="T24" fmla="*/ 44 w 58"/>
                <a:gd name="T25" fmla="*/ 11 h 60"/>
                <a:gd name="T26" fmla="*/ 47 w 58"/>
                <a:gd name="T27" fmla="*/ 30 h 60"/>
                <a:gd name="T28" fmla="*/ 44 w 58"/>
                <a:gd name="T29" fmla="*/ 47 h 60"/>
                <a:gd name="T30" fmla="*/ 29 w 58"/>
                <a:gd name="T31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58" y="31"/>
                  </a:moveTo>
                  <a:lnTo>
                    <a:pt x="58" y="31"/>
                  </a:lnTo>
                  <a:cubicBezTo>
                    <a:pt x="58" y="14"/>
                    <a:pt x="45" y="0"/>
                    <a:pt x="29" y="0"/>
                  </a:cubicBezTo>
                  <a:cubicBezTo>
                    <a:pt x="12" y="0"/>
                    <a:pt x="0" y="14"/>
                    <a:pt x="0" y="31"/>
                  </a:cubicBezTo>
                  <a:cubicBezTo>
                    <a:pt x="0" y="48"/>
                    <a:pt x="13" y="60"/>
                    <a:pt x="29" y="60"/>
                  </a:cubicBezTo>
                  <a:cubicBezTo>
                    <a:pt x="45" y="60"/>
                    <a:pt x="58" y="47"/>
                    <a:pt x="58" y="31"/>
                  </a:cubicBezTo>
                  <a:close/>
                  <a:moveTo>
                    <a:pt x="29" y="57"/>
                  </a:moveTo>
                  <a:lnTo>
                    <a:pt x="29" y="57"/>
                  </a:lnTo>
                  <a:cubicBezTo>
                    <a:pt x="23" y="57"/>
                    <a:pt x="17" y="54"/>
                    <a:pt x="14" y="48"/>
                  </a:cubicBezTo>
                  <a:cubicBezTo>
                    <a:pt x="11" y="42"/>
                    <a:pt x="11" y="34"/>
                    <a:pt x="11" y="30"/>
                  </a:cubicBezTo>
                  <a:cubicBezTo>
                    <a:pt x="11" y="24"/>
                    <a:pt x="11" y="17"/>
                    <a:pt x="14" y="11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5" y="3"/>
                    <a:pt x="40" y="6"/>
                    <a:pt x="44" y="11"/>
                  </a:cubicBezTo>
                  <a:cubicBezTo>
                    <a:pt x="47" y="17"/>
                    <a:pt x="47" y="25"/>
                    <a:pt x="47" y="30"/>
                  </a:cubicBezTo>
                  <a:cubicBezTo>
                    <a:pt x="47" y="34"/>
                    <a:pt x="47" y="41"/>
                    <a:pt x="44" y="47"/>
                  </a:cubicBezTo>
                  <a:cubicBezTo>
                    <a:pt x="41" y="53"/>
                    <a:pt x="35" y="57"/>
                    <a:pt x="29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" name="Freeform 284"/>
            <p:cNvSpPr>
              <a:spLocks/>
            </p:cNvSpPr>
            <p:nvPr/>
          </p:nvSpPr>
          <p:spPr bwMode="auto">
            <a:xfrm>
              <a:off x="4957" y="7319"/>
              <a:ext cx="51" cy="71"/>
            </a:xfrm>
            <a:custGeom>
              <a:avLst/>
              <a:gdLst>
                <a:gd name="T0" fmla="*/ 23 w 43"/>
                <a:gd name="T1" fmla="*/ 33 h 60"/>
                <a:gd name="T2" fmla="*/ 23 w 43"/>
                <a:gd name="T3" fmla="*/ 33 h 60"/>
                <a:gd name="T4" fmla="*/ 36 w 43"/>
                <a:gd name="T5" fmla="*/ 45 h 60"/>
                <a:gd name="T6" fmla="*/ 22 w 43"/>
                <a:gd name="T7" fmla="*/ 57 h 60"/>
                <a:gd name="T8" fmla="*/ 3 w 43"/>
                <a:gd name="T9" fmla="*/ 39 h 60"/>
                <a:gd name="T10" fmla="*/ 1 w 43"/>
                <a:gd name="T11" fmla="*/ 36 h 60"/>
                <a:gd name="T12" fmla="*/ 0 w 43"/>
                <a:gd name="T13" fmla="*/ 40 h 60"/>
                <a:gd name="T14" fmla="*/ 0 w 43"/>
                <a:gd name="T15" fmla="*/ 57 h 60"/>
                <a:gd name="T16" fmla="*/ 1 w 43"/>
                <a:gd name="T17" fmla="*/ 60 h 60"/>
                <a:gd name="T18" fmla="*/ 4 w 43"/>
                <a:gd name="T19" fmla="*/ 58 h 60"/>
                <a:gd name="T20" fmla="*/ 7 w 43"/>
                <a:gd name="T21" fmla="*/ 55 h 60"/>
                <a:gd name="T22" fmla="*/ 22 w 43"/>
                <a:gd name="T23" fmla="*/ 60 h 60"/>
                <a:gd name="T24" fmla="*/ 43 w 43"/>
                <a:gd name="T25" fmla="*/ 42 h 60"/>
                <a:gd name="T26" fmla="*/ 37 w 43"/>
                <a:gd name="T27" fmla="*/ 29 h 60"/>
                <a:gd name="T28" fmla="*/ 22 w 43"/>
                <a:gd name="T29" fmla="*/ 23 h 60"/>
                <a:gd name="T30" fmla="*/ 6 w 43"/>
                <a:gd name="T31" fmla="*/ 12 h 60"/>
                <a:gd name="T32" fmla="*/ 21 w 43"/>
                <a:gd name="T33" fmla="*/ 2 h 60"/>
                <a:gd name="T34" fmla="*/ 36 w 43"/>
                <a:gd name="T35" fmla="*/ 18 h 60"/>
                <a:gd name="T36" fmla="*/ 38 w 43"/>
                <a:gd name="T37" fmla="*/ 19 h 60"/>
                <a:gd name="T38" fmla="*/ 39 w 43"/>
                <a:gd name="T39" fmla="*/ 16 h 60"/>
                <a:gd name="T40" fmla="*/ 39 w 43"/>
                <a:gd name="T41" fmla="*/ 3 h 60"/>
                <a:gd name="T42" fmla="*/ 38 w 43"/>
                <a:gd name="T43" fmla="*/ 0 h 60"/>
                <a:gd name="T44" fmla="*/ 35 w 43"/>
                <a:gd name="T45" fmla="*/ 1 h 60"/>
                <a:gd name="T46" fmla="*/ 33 w 43"/>
                <a:gd name="T47" fmla="*/ 3 h 60"/>
                <a:gd name="T48" fmla="*/ 21 w 43"/>
                <a:gd name="T49" fmla="*/ 0 h 60"/>
                <a:gd name="T50" fmla="*/ 0 w 43"/>
                <a:gd name="T51" fmla="*/ 16 h 60"/>
                <a:gd name="T52" fmla="*/ 5 w 43"/>
                <a:gd name="T53" fmla="*/ 27 h 60"/>
                <a:gd name="T54" fmla="*/ 23 w 43"/>
                <a:gd name="T55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0">
                  <a:moveTo>
                    <a:pt x="23" y="33"/>
                  </a:moveTo>
                  <a:lnTo>
                    <a:pt x="23" y="33"/>
                  </a:lnTo>
                  <a:cubicBezTo>
                    <a:pt x="26" y="34"/>
                    <a:pt x="36" y="36"/>
                    <a:pt x="36" y="45"/>
                  </a:cubicBezTo>
                  <a:cubicBezTo>
                    <a:pt x="36" y="52"/>
                    <a:pt x="32" y="57"/>
                    <a:pt x="22" y="57"/>
                  </a:cubicBezTo>
                  <a:cubicBezTo>
                    <a:pt x="10" y="57"/>
                    <a:pt x="6" y="50"/>
                    <a:pt x="3" y="39"/>
                  </a:cubicBezTo>
                  <a:cubicBezTo>
                    <a:pt x="3" y="37"/>
                    <a:pt x="3" y="36"/>
                    <a:pt x="1" y="36"/>
                  </a:cubicBezTo>
                  <a:cubicBezTo>
                    <a:pt x="0" y="36"/>
                    <a:pt x="0" y="37"/>
                    <a:pt x="0" y="40"/>
                  </a:cubicBezTo>
                  <a:lnTo>
                    <a:pt x="0" y="57"/>
                  </a:lnTo>
                  <a:cubicBezTo>
                    <a:pt x="0" y="59"/>
                    <a:pt x="0" y="60"/>
                    <a:pt x="1" y="60"/>
                  </a:cubicBezTo>
                  <a:cubicBezTo>
                    <a:pt x="2" y="60"/>
                    <a:pt x="2" y="60"/>
                    <a:pt x="4" y="58"/>
                  </a:cubicBezTo>
                  <a:cubicBezTo>
                    <a:pt x="5" y="57"/>
                    <a:pt x="5" y="57"/>
                    <a:pt x="7" y="55"/>
                  </a:cubicBezTo>
                  <a:cubicBezTo>
                    <a:pt x="13" y="60"/>
                    <a:pt x="19" y="60"/>
                    <a:pt x="22" y="60"/>
                  </a:cubicBezTo>
                  <a:cubicBezTo>
                    <a:pt x="37" y="60"/>
                    <a:pt x="43" y="51"/>
                    <a:pt x="43" y="42"/>
                  </a:cubicBezTo>
                  <a:cubicBezTo>
                    <a:pt x="43" y="35"/>
                    <a:pt x="39" y="31"/>
                    <a:pt x="37" y="29"/>
                  </a:cubicBezTo>
                  <a:cubicBezTo>
                    <a:pt x="33" y="25"/>
                    <a:pt x="28" y="24"/>
                    <a:pt x="22" y="23"/>
                  </a:cubicBezTo>
                  <a:cubicBezTo>
                    <a:pt x="15" y="22"/>
                    <a:pt x="6" y="20"/>
                    <a:pt x="6" y="12"/>
                  </a:cubicBezTo>
                  <a:cubicBezTo>
                    <a:pt x="6" y="8"/>
                    <a:pt x="9" y="2"/>
                    <a:pt x="21" y="2"/>
                  </a:cubicBezTo>
                  <a:cubicBezTo>
                    <a:pt x="35" y="2"/>
                    <a:pt x="36" y="14"/>
                    <a:pt x="36" y="18"/>
                  </a:cubicBezTo>
                  <a:cubicBezTo>
                    <a:pt x="36" y="19"/>
                    <a:pt x="38" y="19"/>
                    <a:pt x="38" y="19"/>
                  </a:cubicBezTo>
                  <a:cubicBezTo>
                    <a:pt x="39" y="19"/>
                    <a:pt x="39" y="19"/>
                    <a:pt x="39" y="16"/>
                  </a:cubicBezTo>
                  <a:lnTo>
                    <a:pt x="39" y="3"/>
                  </a:lnTo>
                  <a:cubicBezTo>
                    <a:pt x="39" y="1"/>
                    <a:pt x="39" y="0"/>
                    <a:pt x="38" y="0"/>
                  </a:cubicBezTo>
                  <a:cubicBezTo>
                    <a:pt x="37" y="0"/>
                    <a:pt x="37" y="0"/>
                    <a:pt x="35" y="1"/>
                  </a:cubicBezTo>
                  <a:cubicBezTo>
                    <a:pt x="35" y="2"/>
                    <a:pt x="34" y="3"/>
                    <a:pt x="33" y="3"/>
                  </a:cubicBezTo>
                  <a:cubicBezTo>
                    <a:pt x="28" y="0"/>
                    <a:pt x="23" y="0"/>
                    <a:pt x="21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4"/>
                    <a:pt x="5" y="27"/>
                  </a:cubicBezTo>
                  <a:cubicBezTo>
                    <a:pt x="10" y="31"/>
                    <a:pt x="13" y="31"/>
                    <a:pt x="23" y="3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4" name="Freeform 285"/>
            <p:cNvSpPr>
              <a:spLocks noEditPoints="1"/>
            </p:cNvSpPr>
            <p:nvPr/>
          </p:nvSpPr>
          <p:spPr bwMode="auto">
            <a:xfrm>
              <a:off x="5019" y="7285"/>
              <a:ext cx="33" cy="104"/>
            </a:xfrm>
            <a:custGeom>
              <a:avLst/>
              <a:gdLst>
                <a:gd name="T0" fmla="*/ 19 w 28"/>
                <a:gd name="T1" fmla="*/ 30 h 88"/>
                <a:gd name="T2" fmla="*/ 19 w 28"/>
                <a:gd name="T3" fmla="*/ 30 h 88"/>
                <a:gd name="T4" fmla="*/ 1 w 28"/>
                <a:gd name="T5" fmla="*/ 31 h 88"/>
                <a:gd name="T6" fmla="*/ 1 w 28"/>
                <a:gd name="T7" fmla="*/ 35 h 88"/>
                <a:gd name="T8" fmla="*/ 10 w 28"/>
                <a:gd name="T9" fmla="*/ 42 h 88"/>
                <a:gd name="T10" fmla="*/ 10 w 28"/>
                <a:gd name="T11" fmla="*/ 78 h 88"/>
                <a:gd name="T12" fmla="*/ 0 w 28"/>
                <a:gd name="T13" fmla="*/ 84 h 88"/>
                <a:gd name="T14" fmla="*/ 0 w 28"/>
                <a:gd name="T15" fmla="*/ 88 h 88"/>
                <a:gd name="T16" fmla="*/ 15 w 28"/>
                <a:gd name="T17" fmla="*/ 87 h 88"/>
                <a:gd name="T18" fmla="*/ 28 w 28"/>
                <a:gd name="T19" fmla="*/ 88 h 88"/>
                <a:gd name="T20" fmla="*/ 28 w 28"/>
                <a:gd name="T21" fmla="*/ 84 h 88"/>
                <a:gd name="T22" fmla="*/ 19 w 28"/>
                <a:gd name="T23" fmla="*/ 78 h 88"/>
                <a:gd name="T24" fmla="*/ 19 w 28"/>
                <a:gd name="T25" fmla="*/ 30 h 88"/>
                <a:gd name="T26" fmla="*/ 20 w 28"/>
                <a:gd name="T27" fmla="*/ 7 h 88"/>
                <a:gd name="T28" fmla="*/ 20 w 28"/>
                <a:gd name="T29" fmla="*/ 7 h 88"/>
                <a:gd name="T30" fmla="*/ 13 w 28"/>
                <a:gd name="T31" fmla="*/ 0 h 88"/>
                <a:gd name="T32" fmla="*/ 6 w 28"/>
                <a:gd name="T33" fmla="*/ 7 h 88"/>
                <a:gd name="T34" fmla="*/ 13 w 28"/>
                <a:gd name="T35" fmla="*/ 14 h 88"/>
                <a:gd name="T36" fmla="*/ 20 w 28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8">
                  <a:moveTo>
                    <a:pt x="19" y="30"/>
                  </a:moveTo>
                  <a:lnTo>
                    <a:pt x="19" y="30"/>
                  </a:lnTo>
                  <a:lnTo>
                    <a:pt x="1" y="31"/>
                  </a:lnTo>
                  <a:lnTo>
                    <a:pt x="1" y="35"/>
                  </a:lnTo>
                  <a:cubicBezTo>
                    <a:pt x="9" y="35"/>
                    <a:pt x="10" y="36"/>
                    <a:pt x="10" y="42"/>
                  </a:cubicBezTo>
                  <a:lnTo>
                    <a:pt x="10" y="78"/>
                  </a:lnTo>
                  <a:cubicBezTo>
                    <a:pt x="10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4" y="88"/>
                    <a:pt x="11" y="87"/>
                    <a:pt x="15" y="87"/>
                  </a:cubicBezTo>
                  <a:cubicBezTo>
                    <a:pt x="19" y="87"/>
                    <a:pt x="24" y="88"/>
                    <a:pt x="28" y="88"/>
                  </a:cubicBezTo>
                  <a:lnTo>
                    <a:pt x="28" y="84"/>
                  </a:lnTo>
                  <a:cubicBezTo>
                    <a:pt x="20" y="84"/>
                    <a:pt x="19" y="83"/>
                    <a:pt x="19" y="78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2"/>
                    <a:pt x="16" y="0"/>
                    <a:pt x="13" y="0"/>
                  </a:cubicBezTo>
                  <a:cubicBezTo>
                    <a:pt x="8" y="0"/>
                    <a:pt x="6" y="3"/>
                    <a:pt x="6" y="7"/>
                  </a:cubicBezTo>
                  <a:cubicBezTo>
                    <a:pt x="6" y="10"/>
                    <a:pt x="8" y="14"/>
                    <a:pt x="13" y="14"/>
                  </a:cubicBezTo>
                  <a:cubicBezTo>
                    <a:pt x="16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5" name="Freeform 286"/>
            <p:cNvSpPr>
              <a:spLocks/>
            </p:cNvSpPr>
            <p:nvPr/>
          </p:nvSpPr>
          <p:spPr bwMode="auto">
            <a:xfrm>
              <a:off x="5060" y="7294"/>
              <a:ext cx="48" cy="96"/>
            </a:xfrm>
            <a:custGeom>
              <a:avLst/>
              <a:gdLst>
                <a:gd name="T0" fmla="*/ 20 w 41"/>
                <a:gd name="T1" fmla="*/ 28 h 82"/>
                <a:gd name="T2" fmla="*/ 20 w 41"/>
                <a:gd name="T3" fmla="*/ 28 h 82"/>
                <a:gd name="T4" fmla="*/ 39 w 41"/>
                <a:gd name="T5" fmla="*/ 28 h 82"/>
                <a:gd name="T6" fmla="*/ 39 w 41"/>
                <a:gd name="T7" fmla="*/ 24 h 82"/>
                <a:gd name="T8" fmla="*/ 20 w 41"/>
                <a:gd name="T9" fmla="*/ 24 h 82"/>
                <a:gd name="T10" fmla="*/ 20 w 41"/>
                <a:gd name="T11" fmla="*/ 0 h 82"/>
                <a:gd name="T12" fmla="*/ 17 w 41"/>
                <a:gd name="T13" fmla="*/ 0 h 82"/>
                <a:gd name="T14" fmla="*/ 0 w 41"/>
                <a:gd name="T15" fmla="*/ 25 h 82"/>
                <a:gd name="T16" fmla="*/ 0 w 41"/>
                <a:gd name="T17" fmla="*/ 28 h 82"/>
                <a:gd name="T18" fmla="*/ 11 w 41"/>
                <a:gd name="T19" fmla="*/ 28 h 82"/>
                <a:gd name="T20" fmla="*/ 11 w 41"/>
                <a:gd name="T21" fmla="*/ 64 h 82"/>
                <a:gd name="T22" fmla="*/ 28 w 41"/>
                <a:gd name="T23" fmla="*/ 82 h 82"/>
                <a:gd name="T24" fmla="*/ 41 w 41"/>
                <a:gd name="T25" fmla="*/ 64 h 82"/>
                <a:gd name="T26" fmla="*/ 41 w 41"/>
                <a:gd name="T27" fmla="*/ 57 h 82"/>
                <a:gd name="T28" fmla="*/ 38 w 41"/>
                <a:gd name="T29" fmla="*/ 57 h 82"/>
                <a:gd name="T30" fmla="*/ 38 w 41"/>
                <a:gd name="T31" fmla="*/ 64 h 82"/>
                <a:gd name="T32" fmla="*/ 29 w 41"/>
                <a:gd name="T33" fmla="*/ 79 h 82"/>
                <a:gd name="T34" fmla="*/ 20 w 41"/>
                <a:gd name="T35" fmla="*/ 65 h 82"/>
                <a:gd name="T36" fmla="*/ 20 w 41"/>
                <a:gd name="T3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2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4"/>
                  </a:lnTo>
                  <a:cubicBezTo>
                    <a:pt x="11" y="81"/>
                    <a:pt x="24" y="82"/>
                    <a:pt x="28" y="82"/>
                  </a:cubicBezTo>
                  <a:cubicBezTo>
                    <a:pt x="38" y="82"/>
                    <a:pt x="41" y="73"/>
                    <a:pt x="41" y="64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6" name="Freeform 287"/>
            <p:cNvSpPr>
              <a:spLocks noEditPoints="1"/>
            </p:cNvSpPr>
            <p:nvPr/>
          </p:nvSpPr>
          <p:spPr bwMode="auto">
            <a:xfrm>
              <a:off x="5123" y="7285"/>
              <a:ext cx="33" cy="104"/>
            </a:xfrm>
            <a:custGeom>
              <a:avLst/>
              <a:gdLst>
                <a:gd name="T0" fmla="*/ 19 w 28"/>
                <a:gd name="T1" fmla="*/ 30 h 88"/>
                <a:gd name="T2" fmla="*/ 19 w 28"/>
                <a:gd name="T3" fmla="*/ 30 h 88"/>
                <a:gd name="T4" fmla="*/ 0 w 28"/>
                <a:gd name="T5" fmla="*/ 31 h 88"/>
                <a:gd name="T6" fmla="*/ 0 w 28"/>
                <a:gd name="T7" fmla="*/ 35 h 88"/>
                <a:gd name="T8" fmla="*/ 10 w 28"/>
                <a:gd name="T9" fmla="*/ 42 h 88"/>
                <a:gd name="T10" fmla="*/ 10 w 28"/>
                <a:gd name="T11" fmla="*/ 78 h 88"/>
                <a:gd name="T12" fmla="*/ 0 w 28"/>
                <a:gd name="T13" fmla="*/ 84 h 88"/>
                <a:gd name="T14" fmla="*/ 0 w 28"/>
                <a:gd name="T15" fmla="*/ 88 h 88"/>
                <a:gd name="T16" fmla="*/ 14 w 28"/>
                <a:gd name="T17" fmla="*/ 87 h 88"/>
                <a:gd name="T18" fmla="*/ 28 w 28"/>
                <a:gd name="T19" fmla="*/ 88 h 88"/>
                <a:gd name="T20" fmla="*/ 28 w 28"/>
                <a:gd name="T21" fmla="*/ 84 h 88"/>
                <a:gd name="T22" fmla="*/ 19 w 28"/>
                <a:gd name="T23" fmla="*/ 78 h 88"/>
                <a:gd name="T24" fmla="*/ 19 w 28"/>
                <a:gd name="T25" fmla="*/ 30 h 88"/>
                <a:gd name="T26" fmla="*/ 19 w 28"/>
                <a:gd name="T27" fmla="*/ 7 h 88"/>
                <a:gd name="T28" fmla="*/ 19 w 28"/>
                <a:gd name="T29" fmla="*/ 7 h 88"/>
                <a:gd name="T30" fmla="*/ 12 w 28"/>
                <a:gd name="T31" fmla="*/ 0 h 88"/>
                <a:gd name="T32" fmla="*/ 5 w 28"/>
                <a:gd name="T33" fmla="*/ 7 h 88"/>
                <a:gd name="T34" fmla="*/ 12 w 28"/>
                <a:gd name="T35" fmla="*/ 14 h 88"/>
                <a:gd name="T36" fmla="*/ 19 w 28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8">
                  <a:moveTo>
                    <a:pt x="19" y="30"/>
                  </a:moveTo>
                  <a:lnTo>
                    <a:pt x="19" y="30"/>
                  </a:lnTo>
                  <a:lnTo>
                    <a:pt x="0" y="31"/>
                  </a:lnTo>
                  <a:lnTo>
                    <a:pt x="0" y="35"/>
                  </a:lnTo>
                  <a:cubicBezTo>
                    <a:pt x="9" y="35"/>
                    <a:pt x="10" y="36"/>
                    <a:pt x="10" y="42"/>
                  </a:cubicBezTo>
                  <a:lnTo>
                    <a:pt x="10" y="78"/>
                  </a:lnTo>
                  <a:cubicBezTo>
                    <a:pt x="10" y="84"/>
                    <a:pt x="8" y="84"/>
                    <a:pt x="0" y="84"/>
                  </a:cubicBezTo>
                  <a:lnTo>
                    <a:pt x="0" y="88"/>
                  </a:lnTo>
                  <a:cubicBezTo>
                    <a:pt x="4" y="88"/>
                    <a:pt x="11" y="87"/>
                    <a:pt x="14" y="87"/>
                  </a:cubicBezTo>
                  <a:cubicBezTo>
                    <a:pt x="19" y="87"/>
                    <a:pt x="23" y="88"/>
                    <a:pt x="28" y="88"/>
                  </a:cubicBezTo>
                  <a:lnTo>
                    <a:pt x="28" y="84"/>
                  </a:lnTo>
                  <a:cubicBezTo>
                    <a:pt x="19" y="84"/>
                    <a:pt x="19" y="83"/>
                    <a:pt x="19" y="78"/>
                  </a:cubicBezTo>
                  <a:lnTo>
                    <a:pt x="19" y="30"/>
                  </a:lnTo>
                  <a:close/>
                  <a:moveTo>
                    <a:pt x="19" y="7"/>
                  </a:moveTo>
                  <a:lnTo>
                    <a:pt x="19" y="7"/>
                  </a:lnTo>
                  <a:cubicBezTo>
                    <a:pt x="19" y="2"/>
                    <a:pt x="16" y="0"/>
                    <a:pt x="12" y="0"/>
                  </a:cubicBezTo>
                  <a:cubicBezTo>
                    <a:pt x="8" y="0"/>
                    <a:pt x="5" y="3"/>
                    <a:pt x="5" y="7"/>
                  </a:cubicBezTo>
                  <a:cubicBezTo>
                    <a:pt x="5" y="10"/>
                    <a:pt x="8" y="14"/>
                    <a:pt x="12" y="14"/>
                  </a:cubicBezTo>
                  <a:cubicBezTo>
                    <a:pt x="16" y="14"/>
                    <a:pt x="19" y="11"/>
                    <a:pt x="19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7" name="Freeform 288"/>
            <p:cNvSpPr>
              <a:spLocks noEditPoints="1"/>
            </p:cNvSpPr>
            <p:nvPr/>
          </p:nvSpPr>
          <p:spPr bwMode="auto">
            <a:xfrm>
              <a:off x="5166" y="7319"/>
              <a:ext cx="68" cy="71"/>
            </a:xfrm>
            <a:custGeom>
              <a:avLst/>
              <a:gdLst>
                <a:gd name="T0" fmla="*/ 58 w 58"/>
                <a:gd name="T1" fmla="*/ 31 h 60"/>
                <a:gd name="T2" fmla="*/ 58 w 58"/>
                <a:gd name="T3" fmla="*/ 31 h 60"/>
                <a:gd name="T4" fmla="*/ 29 w 58"/>
                <a:gd name="T5" fmla="*/ 0 h 60"/>
                <a:gd name="T6" fmla="*/ 0 w 58"/>
                <a:gd name="T7" fmla="*/ 31 h 60"/>
                <a:gd name="T8" fmla="*/ 29 w 58"/>
                <a:gd name="T9" fmla="*/ 60 h 60"/>
                <a:gd name="T10" fmla="*/ 58 w 58"/>
                <a:gd name="T11" fmla="*/ 31 h 60"/>
                <a:gd name="T12" fmla="*/ 29 w 58"/>
                <a:gd name="T13" fmla="*/ 57 h 60"/>
                <a:gd name="T14" fmla="*/ 29 w 58"/>
                <a:gd name="T15" fmla="*/ 57 h 60"/>
                <a:gd name="T16" fmla="*/ 14 w 58"/>
                <a:gd name="T17" fmla="*/ 48 h 60"/>
                <a:gd name="T18" fmla="*/ 11 w 58"/>
                <a:gd name="T19" fmla="*/ 30 h 60"/>
                <a:gd name="T20" fmla="*/ 14 w 58"/>
                <a:gd name="T21" fmla="*/ 11 h 60"/>
                <a:gd name="T22" fmla="*/ 29 w 58"/>
                <a:gd name="T23" fmla="*/ 3 h 60"/>
                <a:gd name="T24" fmla="*/ 44 w 58"/>
                <a:gd name="T25" fmla="*/ 11 h 60"/>
                <a:gd name="T26" fmla="*/ 47 w 58"/>
                <a:gd name="T27" fmla="*/ 30 h 60"/>
                <a:gd name="T28" fmla="*/ 44 w 58"/>
                <a:gd name="T29" fmla="*/ 47 h 60"/>
                <a:gd name="T30" fmla="*/ 29 w 58"/>
                <a:gd name="T31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58" y="31"/>
                  </a:moveTo>
                  <a:lnTo>
                    <a:pt x="58" y="31"/>
                  </a:lnTo>
                  <a:cubicBezTo>
                    <a:pt x="58" y="14"/>
                    <a:pt x="45" y="0"/>
                    <a:pt x="29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4" y="60"/>
                    <a:pt x="29" y="60"/>
                  </a:cubicBezTo>
                  <a:cubicBezTo>
                    <a:pt x="45" y="60"/>
                    <a:pt x="58" y="47"/>
                    <a:pt x="58" y="31"/>
                  </a:cubicBezTo>
                  <a:close/>
                  <a:moveTo>
                    <a:pt x="29" y="57"/>
                  </a:moveTo>
                  <a:lnTo>
                    <a:pt x="29" y="57"/>
                  </a:lnTo>
                  <a:cubicBezTo>
                    <a:pt x="23" y="57"/>
                    <a:pt x="18" y="54"/>
                    <a:pt x="14" y="48"/>
                  </a:cubicBezTo>
                  <a:cubicBezTo>
                    <a:pt x="11" y="42"/>
                    <a:pt x="11" y="34"/>
                    <a:pt x="11" y="30"/>
                  </a:cubicBezTo>
                  <a:cubicBezTo>
                    <a:pt x="11" y="24"/>
                    <a:pt x="11" y="17"/>
                    <a:pt x="14" y="11"/>
                  </a:cubicBezTo>
                  <a:cubicBezTo>
                    <a:pt x="18" y="5"/>
                    <a:pt x="24" y="3"/>
                    <a:pt x="29" y="3"/>
                  </a:cubicBezTo>
                  <a:cubicBezTo>
                    <a:pt x="35" y="3"/>
                    <a:pt x="40" y="6"/>
                    <a:pt x="44" y="11"/>
                  </a:cubicBezTo>
                  <a:cubicBezTo>
                    <a:pt x="47" y="17"/>
                    <a:pt x="47" y="25"/>
                    <a:pt x="47" y="30"/>
                  </a:cubicBezTo>
                  <a:cubicBezTo>
                    <a:pt x="47" y="34"/>
                    <a:pt x="47" y="41"/>
                    <a:pt x="44" y="47"/>
                  </a:cubicBezTo>
                  <a:cubicBezTo>
                    <a:pt x="42" y="53"/>
                    <a:pt x="36" y="57"/>
                    <a:pt x="29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8" name="Freeform 289"/>
            <p:cNvSpPr>
              <a:spLocks/>
            </p:cNvSpPr>
            <p:nvPr/>
          </p:nvSpPr>
          <p:spPr bwMode="auto">
            <a:xfrm>
              <a:off x="5245" y="7321"/>
              <a:ext cx="77" cy="68"/>
            </a:xfrm>
            <a:custGeom>
              <a:avLst/>
              <a:gdLst>
                <a:gd name="T0" fmla="*/ 10 w 66"/>
                <a:gd name="T1" fmla="*/ 12 h 58"/>
                <a:gd name="T2" fmla="*/ 10 w 66"/>
                <a:gd name="T3" fmla="*/ 12 h 58"/>
                <a:gd name="T4" fmla="*/ 10 w 66"/>
                <a:gd name="T5" fmla="*/ 48 h 58"/>
                <a:gd name="T6" fmla="*/ 0 w 66"/>
                <a:gd name="T7" fmla="*/ 54 h 58"/>
                <a:gd name="T8" fmla="*/ 0 w 66"/>
                <a:gd name="T9" fmla="*/ 58 h 58"/>
                <a:gd name="T10" fmla="*/ 15 w 66"/>
                <a:gd name="T11" fmla="*/ 57 h 58"/>
                <a:gd name="T12" fmla="*/ 29 w 66"/>
                <a:gd name="T13" fmla="*/ 58 h 58"/>
                <a:gd name="T14" fmla="*/ 29 w 66"/>
                <a:gd name="T15" fmla="*/ 54 h 58"/>
                <a:gd name="T16" fmla="*/ 19 w 66"/>
                <a:gd name="T17" fmla="*/ 48 h 58"/>
                <a:gd name="T18" fmla="*/ 19 w 66"/>
                <a:gd name="T19" fmla="*/ 24 h 58"/>
                <a:gd name="T20" fmla="*/ 37 w 66"/>
                <a:gd name="T21" fmla="*/ 2 h 58"/>
                <a:gd name="T22" fmla="*/ 47 w 66"/>
                <a:gd name="T23" fmla="*/ 17 h 58"/>
                <a:gd name="T24" fmla="*/ 47 w 66"/>
                <a:gd name="T25" fmla="*/ 48 h 58"/>
                <a:gd name="T26" fmla="*/ 36 w 66"/>
                <a:gd name="T27" fmla="*/ 54 h 58"/>
                <a:gd name="T28" fmla="*/ 36 w 66"/>
                <a:gd name="T29" fmla="*/ 58 h 58"/>
                <a:gd name="T30" fmla="*/ 51 w 66"/>
                <a:gd name="T31" fmla="*/ 57 h 58"/>
                <a:gd name="T32" fmla="*/ 66 w 66"/>
                <a:gd name="T33" fmla="*/ 58 h 58"/>
                <a:gd name="T34" fmla="*/ 66 w 66"/>
                <a:gd name="T35" fmla="*/ 54 h 58"/>
                <a:gd name="T36" fmla="*/ 56 w 66"/>
                <a:gd name="T37" fmla="*/ 50 h 58"/>
                <a:gd name="T38" fmla="*/ 56 w 66"/>
                <a:gd name="T39" fmla="*/ 25 h 58"/>
                <a:gd name="T40" fmla="*/ 52 w 66"/>
                <a:gd name="T41" fmla="*/ 4 h 58"/>
                <a:gd name="T42" fmla="*/ 38 w 66"/>
                <a:gd name="T43" fmla="*/ 0 h 58"/>
                <a:gd name="T44" fmla="*/ 18 w 66"/>
                <a:gd name="T45" fmla="*/ 13 h 58"/>
                <a:gd name="T46" fmla="*/ 18 w 66"/>
                <a:gd name="T47" fmla="*/ 0 h 58"/>
                <a:gd name="T48" fmla="*/ 0 w 66"/>
                <a:gd name="T49" fmla="*/ 1 h 58"/>
                <a:gd name="T50" fmla="*/ 0 w 66"/>
                <a:gd name="T51" fmla="*/ 5 h 58"/>
                <a:gd name="T52" fmla="*/ 10 w 66"/>
                <a:gd name="T53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58">
                  <a:moveTo>
                    <a:pt x="10" y="12"/>
                  </a:moveTo>
                  <a:lnTo>
                    <a:pt x="10" y="12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4" y="58"/>
                    <a:pt x="11" y="57"/>
                    <a:pt x="15" y="57"/>
                  </a:cubicBezTo>
                  <a:cubicBezTo>
                    <a:pt x="18" y="57"/>
                    <a:pt x="25" y="58"/>
                    <a:pt x="29" y="58"/>
                  </a:cubicBezTo>
                  <a:lnTo>
                    <a:pt x="29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9" y="2"/>
                    <a:pt x="37" y="2"/>
                  </a:cubicBezTo>
                  <a:cubicBezTo>
                    <a:pt x="45" y="2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5" y="54"/>
                    <a:pt x="36" y="54"/>
                  </a:cubicBezTo>
                  <a:lnTo>
                    <a:pt x="36" y="58"/>
                  </a:lnTo>
                  <a:cubicBezTo>
                    <a:pt x="41" y="58"/>
                    <a:pt x="48" y="57"/>
                    <a:pt x="51" y="57"/>
                  </a:cubicBezTo>
                  <a:cubicBezTo>
                    <a:pt x="55" y="57"/>
                    <a:pt x="62" y="58"/>
                    <a:pt x="66" y="58"/>
                  </a:cubicBezTo>
                  <a:lnTo>
                    <a:pt x="66" y="54"/>
                  </a:lnTo>
                  <a:cubicBezTo>
                    <a:pt x="59" y="54"/>
                    <a:pt x="56" y="54"/>
                    <a:pt x="56" y="50"/>
                  </a:cubicBezTo>
                  <a:lnTo>
                    <a:pt x="56" y="25"/>
                  </a:lnTo>
                  <a:cubicBezTo>
                    <a:pt x="56" y="13"/>
                    <a:pt x="56" y="9"/>
                    <a:pt x="52" y="4"/>
                  </a:cubicBezTo>
                  <a:cubicBezTo>
                    <a:pt x="50" y="2"/>
                    <a:pt x="46" y="0"/>
                    <a:pt x="38" y="0"/>
                  </a:cubicBezTo>
                  <a:cubicBezTo>
                    <a:pt x="28" y="0"/>
                    <a:pt x="22" y="5"/>
                    <a:pt x="18" y="13"/>
                  </a:cubicBez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9" name="Freeform 290"/>
            <p:cNvSpPr>
              <a:spLocks/>
            </p:cNvSpPr>
            <p:nvPr/>
          </p:nvSpPr>
          <p:spPr bwMode="auto">
            <a:xfrm>
              <a:off x="5340" y="7372"/>
              <a:ext cx="18" cy="46"/>
            </a:xfrm>
            <a:custGeom>
              <a:avLst/>
              <a:gdLst>
                <a:gd name="T0" fmla="*/ 15 w 15"/>
                <a:gd name="T1" fmla="*/ 14 h 39"/>
                <a:gd name="T2" fmla="*/ 15 w 15"/>
                <a:gd name="T3" fmla="*/ 14 h 39"/>
                <a:gd name="T4" fmla="*/ 7 w 15"/>
                <a:gd name="T5" fmla="*/ 0 h 39"/>
                <a:gd name="T6" fmla="*/ 0 w 15"/>
                <a:gd name="T7" fmla="*/ 7 h 39"/>
                <a:gd name="T8" fmla="*/ 7 w 15"/>
                <a:gd name="T9" fmla="*/ 14 h 39"/>
                <a:gd name="T10" fmla="*/ 12 w 15"/>
                <a:gd name="T11" fmla="*/ 12 h 39"/>
                <a:gd name="T12" fmla="*/ 12 w 15"/>
                <a:gd name="T13" fmla="*/ 12 h 39"/>
                <a:gd name="T14" fmla="*/ 12 w 15"/>
                <a:gd name="T15" fmla="*/ 14 h 39"/>
                <a:gd name="T16" fmla="*/ 3 w 15"/>
                <a:gd name="T17" fmla="*/ 36 h 39"/>
                <a:gd name="T18" fmla="*/ 2 w 15"/>
                <a:gd name="T19" fmla="*/ 38 h 39"/>
                <a:gd name="T20" fmla="*/ 3 w 15"/>
                <a:gd name="T21" fmla="*/ 39 h 39"/>
                <a:gd name="T22" fmla="*/ 15 w 15"/>
                <a:gd name="T23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39">
                  <a:moveTo>
                    <a:pt x="15" y="14"/>
                  </a:moveTo>
                  <a:lnTo>
                    <a:pt x="15" y="14"/>
                  </a:lnTo>
                  <a:cubicBezTo>
                    <a:pt x="15" y="5"/>
                    <a:pt x="12" y="0"/>
                    <a:pt x="7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10"/>
                    <a:pt x="2" y="14"/>
                    <a:pt x="7" y="14"/>
                  </a:cubicBezTo>
                  <a:cubicBezTo>
                    <a:pt x="9" y="14"/>
                    <a:pt x="10" y="13"/>
                    <a:pt x="12" y="12"/>
                  </a:cubicBezTo>
                  <a:lnTo>
                    <a:pt x="12" y="12"/>
                  </a:lnTo>
                  <a:cubicBezTo>
                    <a:pt x="12" y="12"/>
                    <a:pt x="12" y="12"/>
                    <a:pt x="12" y="14"/>
                  </a:cubicBezTo>
                  <a:cubicBezTo>
                    <a:pt x="12" y="22"/>
                    <a:pt x="9" y="30"/>
                    <a:pt x="3" y="36"/>
                  </a:cubicBezTo>
                  <a:cubicBezTo>
                    <a:pt x="2" y="37"/>
                    <a:pt x="2" y="37"/>
                    <a:pt x="2" y="38"/>
                  </a:cubicBezTo>
                  <a:cubicBezTo>
                    <a:pt x="2" y="39"/>
                    <a:pt x="2" y="39"/>
                    <a:pt x="3" y="39"/>
                  </a:cubicBezTo>
                  <a:cubicBezTo>
                    <a:pt x="5" y="39"/>
                    <a:pt x="15" y="29"/>
                    <a:pt x="15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0" name="Freeform 291"/>
            <p:cNvSpPr>
              <a:spLocks noEditPoints="1"/>
            </p:cNvSpPr>
            <p:nvPr/>
          </p:nvSpPr>
          <p:spPr bwMode="auto">
            <a:xfrm>
              <a:off x="5421" y="7319"/>
              <a:ext cx="70" cy="71"/>
            </a:xfrm>
            <a:custGeom>
              <a:avLst/>
              <a:gdLst>
                <a:gd name="T0" fmla="*/ 38 w 59"/>
                <a:gd name="T1" fmla="*/ 49 h 60"/>
                <a:gd name="T2" fmla="*/ 38 w 59"/>
                <a:gd name="T3" fmla="*/ 49 h 60"/>
                <a:gd name="T4" fmla="*/ 48 w 59"/>
                <a:gd name="T5" fmla="*/ 60 h 60"/>
                <a:gd name="T6" fmla="*/ 59 w 59"/>
                <a:gd name="T7" fmla="*/ 47 h 60"/>
                <a:gd name="T8" fmla="*/ 59 w 59"/>
                <a:gd name="T9" fmla="*/ 40 h 60"/>
                <a:gd name="T10" fmla="*/ 56 w 59"/>
                <a:gd name="T11" fmla="*/ 40 h 60"/>
                <a:gd name="T12" fmla="*/ 56 w 59"/>
                <a:gd name="T13" fmla="*/ 47 h 60"/>
                <a:gd name="T14" fmla="*/ 51 w 59"/>
                <a:gd name="T15" fmla="*/ 56 h 60"/>
                <a:gd name="T16" fmla="*/ 46 w 59"/>
                <a:gd name="T17" fmla="*/ 49 h 60"/>
                <a:gd name="T18" fmla="*/ 46 w 59"/>
                <a:gd name="T19" fmla="*/ 23 h 60"/>
                <a:gd name="T20" fmla="*/ 42 w 59"/>
                <a:gd name="T21" fmla="*/ 7 h 60"/>
                <a:gd name="T22" fmla="*/ 24 w 59"/>
                <a:gd name="T23" fmla="*/ 0 h 60"/>
                <a:gd name="T24" fmla="*/ 4 w 59"/>
                <a:gd name="T25" fmla="*/ 15 h 60"/>
                <a:gd name="T26" fmla="*/ 10 w 59"/>
                <a:gd name="T27" fmla="*/ 21 h 60"/>
                <a:gd name="T28" fmla="*/ 16 w 59"/>
                <a:gd name="T29" fmla="*/ 15 h 60"/>
                <a:gd name="T30" fmla="*/ 9 w 59"/>
                <a:gd name="T31" fmla="*/ 9 h 60"/>
                <a:gd name="T32" fmla="*/ 23 w 59"/>
                <a:gd name="T33" fmla="*/ 3 h 60"/>
                <a:gd name="T34" fmla="*/ 37 w 59"/>
                <a:gd name="T35" fmla="*/ 20 h 60"/>
                <a:gd name="T36" fmla="*/ 37 w 59"/>
                <a:gd name="T37" fmla="*/ 24 h 60"/>
                <a:gd name="T38" fmla="*/ 13 w 59"/>
                <a:gd name="T39" fmla="*/ 29 h 60"/>
                <a:gd name="T40" fmla="*/ 0 w 59"/>
                <a:gd name="T41" fmla="*/ 46 h 60"/>
                <a:gd name="T42" fmla="*/ 21 w 59"/>
                <a:gd name="T43" fmla="*/ 60 h 60"/>
                <a:gd name="T44" fmla="*/ 38 w 59"/>
                <a:gd name="T45" fmla="*/ 49 h 60"/>
                <a:gd name="T46" fmla="*/ 37 w 59"/>
                <a:gd name="T47" fmla="*/ 27 h 60"/>
                <a:gd name="T48" fmla="*/ 37 w 59"/>
                <a:gd name="T49" fmla="*/ 27 h 60"/>
                <a:gd name="T50" fmla="*/ 37 w 59"/>
                <a:gd name="T51" fmla="*/ 40 h 60"/>
                <a:gd name="T52" fmla="*/ 22 w 59"/>
                <a:gd name="T53" fmla="*/ 57 h 60"/>
                <a:gd name="T54" fmla="*/ 10 w 59"/>
                <a:gd name="T55" fmla="*/ 46 h 60"/>
                <a:gd name="T56" fmla="*/ 37 w 59"/>
                <a:gd name="T5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0">
                  <a:moveTo>
                    <a:pt x="38" y="49"/>
                  </a:moveTo>
                  <a:lnTo>
                    <a:pt x="38" y="49"/>
                  </a:lnTo>
                  <a:cubicBezTo>
                    <a:pt x="39" y="54"/>
                    <a:pt x="42" y="60"/>
                    <a:pt x="48" y="60"/>
                  </a:cubicBezTo>
                  <a:cubicBezTo>
                    <a:pt x="51" y="60"/>
                    <a:pt x="59" y="58"/>
                    <a:pt x="59" y="47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7"/>
                  </a:lnTo>
                  <a:cubicBezTo>
                    <a:pt x="56" y="55"/>
                    <a:pt x="53" y="56"/>
                    <a:pt x="51" y="56"/>
                  </a:cubicBezTo>
                  <a:cubicBezTo>
                    <a:pt x="47" y="56"/>
                    <a:pt x="46" y="50"/>
                    <a:pt x="46" y="49"/>
                  </a:cubicBezTo>
                  <a:lnTo>
                    <a:pt x="46" y="23"/>
                  </a:lnTo>
                  <a:cubicBezTo>
                    <a:pt x="46" y="17"/>
                    <a:pt x="46" y="12"/>
                    <a:pt x="42" y="7"/>
                  </a:cubicBezTo>
                  <a:cubicBezTo>
                    <a:pt x="36" y="2"/>
                    <a:pt x="30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6" y="21"/>
                    <a:pt x="10" y="21"/>
                  </a:cubicBezTo>
                  <a:cubicBezTo>
                    <a:pt x="13" y="21"/>
                    <a:pt x="16" y="18"/>
                    <a:pt x="16" y="15"/>
                  </a:cubicBezTo>
                  <a:cubicBezTo>
                    <a:pt x="16" y="13"/>
                    <a:pt x="15" y="9"/>
                    <a:pt x="9" y="9"/>
                  </a:cubicBezTo>
                  <a:cubicBezTo>
                    <a:pt x="13" y="4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4"/>
                  </a:lnTo>
                  <a:cubicBezTo>
                    <a:pt x="31" y="25"/>
                    <a:pt x="21" y="25"/>
                    <a:pt x="13" y="29"/>
                  </a:cubicBezTo>
                  <a:cubicBezTo>
                    <a:pt x="3" y="34"/>
                    <a:pt x="0" y="41"/>
                    <a:pt x="0" y="46"/>
                  </a:cubicBezTo>
                  <a:cubicBezTo>
                    <a:pt x="0" y="57"/>
                    <a:pt x="13" y="60"/>
                    <a:pt x="21" y="60"/>
                  </a:cubicBezTo>
                  <a:cubicBezTo>
                    <a:pt x="30" y="60"/>
                    <a:pt x="36" y="55"/>
                    <a:pt x="38" y="49"/>
                  </a:cubicBezTo>
                  <a:close/>
                  <a:moveTo>
                    <a:pt x="37" y="27"/>
                  </a:moveTo>
                  <a:lnTo>
                    <a:pt x="37" y="27"/>
                  </a:lnTo>
                  <a:lnTo>
                    <a:pt x="37" y="40"/>
                  </a:lnTo>
                  <a:cubicBezTo>
                    <a:pt x="37" y="53"/>
                    <a:pt x="28" y="57"/>
                    <a:pt x="22" y="57"/>
                  </a:cubicBezTo>
                  <a:cubicBezTo>
                    <a:pt x="15" y="57"/>
                    <a:pt x="10" y="53"/>
                    <a:pt x="10" y="46"/>
                  </a:cubicBezTo>
                  <a:cubicBezTo>
                    <a:pt x="10" y="39"/>
                    <a:pt x="15" y="28"/>
                    <a:pt x="37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1" name="Freeform 292"/>
            <p:cNvSpPr>
              <a:spLocks/>
            </p:cNvSpPr>
            <p:nvPr/>
          </p:nvSpPr>
          <p:spPr bwMode="auto">
            <a:xfrm>
              <a:off x="5498" y="7321"/>
              <a:ext cx="78" cy="68"/>
            </a:xfrm>
            <a:custGeom>
              <a:avLst/>
              <a:gdLst>
                <a:gd name="T0" fmla="*/ 10 w 66"/>
                <a:gd name="T1" fmla="*/ 12 h 58"/>
                <a:gd name="T2" fmla="*/ 10 w 66"/>
                <a:gd name="T3" fmla="*/ 12 h 58"/>
                <a:gd name="T4" fmla="*/ 10 w 66"/>
                <a:gd name="T5" fmla="*/ 48 h 58"/>
                <a:gd name="T6" fmla="*/ 0 w 66"/>
                <a:gd name="T7" fmla="*/ 54 h 58"/>
                <a:gd name="T8" fmla="*/ 0 w 66"/>
                <a:gd name="T9" fmla="*/ 58 h 58"/>
                <a:gd name="T10" fmla="*/ 15 w 66"/>
                <a:gd name="T11" fmla="*/ 57 h 58"/>
                <a:gd name="T12" fmla="*/ 30 w 66"/>
                <a:gd name="T13" fmla="*/ 58 h 58"/>
                <a:gd name="T14" fmla="*/ 30 w 66"/>
                <a:gd name="T15" fmla="*/ 54 h 58"/>
                <a:gd name="T16" fmla="*/ 19 w 66"/>
                <a:gd name="T17" fmla="*/ 48 h 58"/>
                <a:gd name="T18" fmla="*/ 19 w 66"/>
                <a:gd name="T19" fmla="*/ 24 h 58"/>
                <a:gd name="T20" fmla="*/ 37 w 66"/>
                <a:gd name="T21" fmla="*/ 2 h 58"/>
                <a:gd name="T22" fmla="*/ 47 w 66"/>
                <a:gd name="T23" fmla="*/ 17 h 58"/>
                <a:gd name="T24" fmla="*/ 47 w 66"/>
                <a:gd name="T25" fmla="*/ 48 h 58"/>
                <a:gd name="T26" fmla="*/ 37 w 66"/>
                <a:gd name="T27" fmla="*/ 54 h 58"/>
                <a:gd name="T28" fmla="*/ 37 w 66"/>
                <a:gd name="T29" fmla="*/ 58 h 58"/>
                <a:gd name="T30" fmla="*/ 52 w 66"/>
                <a:gd name="T31" fmla="*/ 57 h 58"/>
                <a:gd name="T32" fmla="*/ 66 w 66"/>
                <a:gd name="T33" fmla="*/ 58 h 58"/>
                <a:gd name="T34" fmla="*/ 66 w 66"/>
                <a:gd name="T35" fmla="*/ 54 h 58"/>
                <a:gd name="T36" fmla="*/ 56 w 66"/>
                <a:gd name="T37" fmla="*/ 50 h 58"/>
                <a:gd name="T38" fmla="*/ 56 w 66"/>
                <a:gd name="T39" fmla="*/ 25 h 58"/>
                <a:gd name="T40" fmla="*/ 52 w 66"/>
                <a:gd name="T41" fmla="*/ 4 h 58"/>
                <a:gd name="T42" fmla="*/ 38 w 66"/>
                <a:gd name="T43" fmla="*/ 0 h 58"/>
                <a:gd name="T44" fmla="*/ 19 w 66"/>
                <a:gd name="T45" fmla="*/ 13 h 58"/>
                <a:gd name="T46" fmla="*/ 19 w 66"/>
                <a:gd name="T47" fmla="*/ 0 h 58"/>
                <a:gd name="T48" fmla="*/ 0 w 66"/>
                <a:gd name="T49" fmla="*/ 1 h 58"/>
                <a:gd name="T50" fmla="*/ 0 w 66"/>
                <a:gd name="T51" fmla="*/ 5 h 58"/>
                <a:gd name="T52" fmla="*/ 10 w 66"/>
                <a:gd name="T53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58">
                  <a:moveTo>
                    <a:pt x="10" y="12"/>
                  </a:moveTo>
                  <a:lnTo>
                    <a:pt x="10" y="12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7"/>
                    <a:pt x="15" y="57"/>
                  </a:cubicBezTo>
                  <a:cubicBezTo>
                    <a:pt x="18" y="57"/>
                    <a:pt x="25" y="58"/>
                    <a:pt x="30" y="58"/>
                  </a:cubicBezTo>
                  <a:lnTo>
                    <a:pt x="30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9" y="2"/>
                    <a:pt x="37" y="2"/>
                  </a:cubicBezTo>
                  <a:cubicBezTo>
                    <a:pt x="45" y="2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5" y="54"/>
                    <a:pt x="37" y="54"/>
                  </a:cubicBezTo>
                  <a:lnTo>
                    <a:pt x="37" y="58"/>
                  </a:lnTo>
                  <a:cubicBezTo>
                    <a:pt x="41" y="58"/>
                    <a:pt x="48" y="57"/>
                    <a:pt x="52" y="57"/>
                  </a:cubicBezTo>
                  <a:cubicBezTo>
                    <a:pt x="55" y="57"/>
                    <a:pt x="62" y="58"/>
                    <a:pt x="66" y="58"/>
                  </a:cubicBezTo>
                  <a:lnTo>
                    <a:pt x="66" y="54"/>
                  </a:lnTo>
                  <a:cubicBezTo>
                    <a:pt x="59" y="54"/>
                    <a:pt x="56" y="54"/>
                    <a:pt x="56" y="50"/>
                  </a:cubicBezTo>
                  <a:lnTo>
                    <a:pt x="56" y="25"/>
                  </a:lnTo>
                  <a:cubicBezTo>
                    <a:pt x="56" y="13"/>
                    <a:pt x="56" y="9"/>
                    <a:pt x="52" y="4"/>
                  </a:cubicBezTo>
                  <a:cubicBezTo>
                    <a:pt x="50" y="2"/>
                    <a:pt x="46" y="0"/>
                    <a:pt x="38" y="0"/>
                  </a:cubicBezTo>
                  <a:cubicBezTo>
                    <a:pt x="28" y="0"/>
                    <a:pt x="22" y="5"/>
                    <a:pt x="19" y="13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" name="Freeform 293"/>
            <p:cNvSpPr>
              <a:spLocks noEditPoints="1"/>
            </p:cNvSpPr>
            <p:nvPr/>
          </p:nvSpPr>
          <p:spPr bwMode="auto">
            <a:xfrm>
              <a:off x="5585" y="7281"/>
              <a:ext cx="77" cy="109"/>
            </a:xfrm>
            <a:custGeom>
              <a:avLst/>
              <a:gdLst>
                <a:gd name="T0" fmla="*/ 46 w 65"/>
                <a:gd name="T1" fmla="*/ 85 h 93"/>
                <a:gd name="T2" fmla="*/ 46 w 65"/>
                <a:gd name="T3" fmla="*/ 85 h 93"/>
                <a:gd name="T4" fmla="*/ 46 w 65"/>
                <a:gd name="T5" fmla="*/ 93 h 93"/>
                <a:gd name="T6" fmla="*/ 65 w 65"/>
                <a:gd name="T7" fmla="*/ 92 h 93"/>
                <a:gd name="T8" fmla="*/ 65 w 65"/>
                <a:gd name="T9" fmla="*/ 88 h 93"/>
                <a:gd name="T10" fmla="*/ 55 w 65"/>
                <a:gd name="T11" fmla="*/ 80 h 93"/>
                <a:gd name="T12" fmla="*/ 55 w 65"/>
                <a:gd name="T13" fmla="*/ 0 h 93"/>
                <a:gd name="T14" fmla="*/ 36 w 65"/>
                <a:gd name="T15" fmla="*/ 2 h 93"/>
                <a:gd name="T16" fmla="*/ 36 w 65"/>
                <a:gd name="T17" fmla="*/ 6 h 93"/>
                <a:gd name="T18" fmla="*/ 46 w 65"/>
                <a:gd name="T19" fmla="*/ 13 h 93"/>
                <a:gd name="T20" fmla="*/ 46 w 65"/>
                <a:gd name="T21" fmla="*/ 42 h 93"/>
                <a:gd name="T22" fmla="*/ 29 w 65"/>
                <a:gd name="T23" fmla="*/ 34 h 93"/>
                <a:gd name="T24" fmla="*/ 0 w 65"/>
                <a:gd name="T25" fmla="*/ 63 h 93"/>
                <a:gd name="T26" fmla="*/ 28 w 65"/>
                <a:gd name="T27" fmla="*/ 93 h 93"/>
                <a:gd name="T28" fmla="*/ 46 w 65"/>
                <a:gd name="T29" fmla="*/ 85 h 93"/>
                <a:gd name="T30" fmla="*/ 46 w 65"/>
                <a:gd name="T31" fmla="*/ 49 h 93"/>
                <a:gd name="T32" fmla="*/ 46 w 65"/>
                <a:gd name="T33" fmla="*/ 49 h 93"/>
                <a:gd name="T34" fmla="*/ 46 w 65"/>
                <a:gd name="T35" fmla="*/ 76 h 93"/>
                <a:gd name="T36" fmla="*/ 44 w 65"/>
                <a:gd name="T37" fmla="*/ 81 h 93"/>
                <a:gd name="T38" fmla="*/ 29 w 65"/>
                <a:gd name="T39" fmla="*/ 90 h 93"/>
                <a:gd name="T40" fmla="*/ 15 w 65"/>
                <a:gd name="T41" fmla="*/ 82 h 93"/>
                <a:gd name="T42" fmla="*/ 11 w 65"/>
                <a:gd name="T43" fmla="*/ 64 h 93"/>
                <a:gd name="T44" fmla="*/ 15 w 65"/>
                <a:gd name="T45" fmla="*/ 45 h 93"/>
                <a:gd name="T46" fmla="*/ 30 w 65"/>
                <a:gd name="T47" fmla="*/ 36 h 93"/>
                <a:gd name="T48" fmla="*/ 44 w 65"/>
                <a:gd name="T49" fmla="*/ 44 h 93"/>
                <a:gd name="T50" fmla="*/ 46 w 65"/>
                <a:gd name="T51" fmla="*/ 4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93">
                  <a:moveTo>
                    <a:pt x="46" y="85"/>
                  </a:moveTo>
                  <a:lnTo>
                    <a:pt x="46" y="85"/>
                  </a:lnTo>
                  <a:lnTo>
                    <a:pt x="46" y="93"/>
                  </a:lnTo>
                  <a:lnTo>
                    <a:pt x="65" y="92"/>
                  </a:lnTo>
                  <a:lnTo>
                    <a:pt x="65" y="88"/>
                  </a:lnTo>
                  <a:cubicBezTo>
                    <a:pt x="56" y="88"/>
                    <a:pt x="55" y="87"/>
                    <a:pt x="55" y="80"/>
                  </a:cubicBezTo>
                  <a:lnTo>
                    <a:pt x="55" y="0"/>
                  </a:lnTo>
                  <a:lnTo>
                    <a:pt x="36" y="2"/>
                  </a:lnTo>
                  <a:lnTo>
                    <a:pt x="36" y="6"/>
                  </a:lnTo>
                  <a:cubicBezTo>
                    <a:pt x="45" y="6"/>
                    <a:pt x="46" y="7"/>
                    <a:pt x="46" y="13"/>
                  </a:cubicBezTo>
                  <a:lnTo>
                    <a:pt x="46" y="42"/>
                  </a:lnTo>
                  <a:cubicBezTo>
                    <a:pt x="42" y="37"/>
                    <a:pt x="37" y="34"/>
                    <a:pt x="29" y="34"/>
                  </a:cubicBezTo>
                  <a:cubicBezTo>
                    <a:pt x="14" y="34"/>
                    <a:pt x="0" y="46"/>
                    <a:pt x="0" y="63"/>
                  </a:cubicBezTo>
                  <a:cubicBezTo>
                    <a:pt x="0" y="80"/>
                    <a:pt x="13" y="93"/>
                    <a:pt x="28" y="93"/>
                  </a:cubicBezTo>
                  <a:cubicBezTo>
                    <a:pt x="36" y="93"/>
                    <a:pt x="42" y="89"/>
                    <a:pt x="46" y="85"/>
                  </a:cubicBezTo>
                  <a:close/>
                  <a:moveTo>
                    <a:pt x="46" y="49"/>
                  </a:moveTo>
                  <a:lnTo>
                    <a:pt x="46" y="49"/>
                  </a:lnTo>
                  <a:lnTo>
                    <a:pt x="46" y="76"/>
                  </a:lnTo>
                  <a:cubicBezTo>
                    <a:pt x="46" y="79"/>
                    <a:pt x="46" y="79"/>
                    <a:pt x="44" y="81"/>
                  </a:cubicBezTo>
                  <a:cubicBezTo>
                    <a:pt x="40" y="88"/>
                    <a:pt x="34" y="90"/>
                    <a:pt x="29" y="90"/>
                  </a:cubicBezTo>
                  <a:cubicBezTo>
                    <a:pt x="23" y="90"/>
                    <a:pt x="18" y="87"/>
                    <a:pt x="15" y="82"/>
                  </a:cubicBezTo>
                  <a:cubicBezTo>
                    <a:pt x="11" y="77"/>
                    <a:pt x="11" y="69"/>
                    <a:pt x="11" y="64"/>
                  </a:cubicBezTo>
                  <a:cubicBezTo>
                    <a:pt x="11" y="59"/>
                    <a:pt x="11" y="51"/>
                    <a:pt x="15" y="45"/>
                  </a:cubicBezTo>
                  <a:cubicBezTo>
                    <a:pt x="18" y="41"/>
                    <a:pt x="23" y="36"/>
                    <a:pt x="30" y="36"/>
                  </a:cubicBezTo>
                  <a:cubicBezTo>
                    <a:pt x="35" y="36"/>
                    <a:pt x="40" y="38"/>
                    <a:pt x="44" y="44"/>
                  </a:cubicBezTo>
                  <a:cubicBezTo>
                    <a:pt x="46" y="47"/>
                    <a:pt x="46" y="47"/>
                    <a:pt x="46" y="4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" name="Freeform 294"/>
            <p:cNvSpPr>
              <a:spLocks/>
            </p:cNvSpPr>
            <p:nvPr/>
          </p:nvSpPr>
          <p:spPr bwMode="auto">
            <a:xfrm>
              <a:off x="5713" y="7322"/>
              <a:ext cx="107" cy="68"/>
            </a:xfrm>
            <a:custGeom>
              <a:avLst/>
              <a:gdLst>
                <a:gd name="T0" fmla="*/ 80 w 91"/>
                <a:gd name="T1" fmla="*/ 13 h 58"/>
                <a:gd name="T2" fmla="*/ 80 w 91"/>
                <a:gd name="T3" fmla="*/ 13 h 58"/>
                <a:gd name="T4" fmla="*/ 91 w 91"/>
                <a:gd name="T5" fmla="*/ 4 h 58"/>
                <a:gd name="T6" fmla="*/ 91 w 91"/>
                <a:gd name="T7" fmla="*/ 0 h 58"/>
                <a:gd name="T8" fmla="*/ 81 w 91"/>
                <a:gd name="T9" fmla="*/ 0 h 58"/>
                <a:gd name="T10" fmla="*/ 69 w 91"/>
                <a:gd name="T11" fmla="*/ 0 h 58"/>
                <a:gd name="T12" fmla="*/ 69 w 91"/>
                <a:gd name="T13" fmla="*/ 4 h 58"/>
                <a:gd name="T14" fmla="*/ 77 w 91"/>
                <a:gd name="T15" fmla="*/ 10 h 58"/>
                <a:gd name="T16" fmla="*/ 76 w 91"/>
                <a:gd name="T17" fmla="*/ 13 h 58"/>
                <a:gd name="T18" fmla="*/ 64 w 91"/>
                <a:gd name="T19" fmla="*/ 47 h 58"/>
                <a:gd name="T20" fmla="*/ 51 w 91"/>
                <a:gd name="T21" fmla="*/ 10 h 58"/>
                <a:gd name="T22" fmla="*/ 50 w 91"/>
                <a:gd name="T23" fmla="*/ 8 h 58"/>
                <a:gd name="T24" fmla="*/ 58 w 91"/>
                <a:gd name="T25" fmla="*/ 4 h 58"/>
                <a:gd name="T26" fmla="*/ 58 w 91"/>
                <a:gd name="T27" fmla="*/ 0 h 58"/>
                <a:gd name="T28" fmla="*/ 44 w 91"/>
                <a:gd name="T29" fmla="*/ 0 h 58"/>
                <a:gd name="T30" fmla="*/ 33 w 91"/>
                <a:gd name="T31" fmla="*/ 0 h 58"/>
                <a:gd name="T32" fmla="*/ 33 w 91"/>
                <a:gd name="T33" fmla="*/ 4 h 58"/>
                <a:gd name="T34" fmla="*/ 41 w 91"/>
                <a:gd name="T35" fmla="*/ 6 h 58"/>
                <a:gd name="T36" fmla="*/ 44 w 91"/>
                <a:gd name="T37" fmla="*/ 13 h 58"/>
                <a:gd name="T38" fmla="*/ 33 w 91"/>
                <a:gd name="T39" fmla="*/ 45 h 58"/>
                <a:gd name="T40" fmla="*/ 20 w 91"/>
                <a:gd name="T41" fmla="*/ 10 h 58"/>
                <a:gd name="T42" fmla="*/ 19 w 91"/>
                <a:gd name="T43" fmla="*/ 8 h 58"/>
                <a:gd name="T44" fmla="*/ 27 w 91"/>
                <a:gd name="T45" fmla="*/ 4 h 58"/>
                <a:gd name="T46" fmla="*/ 27 w 91"/>
                <a:gd name="T47" fmla="*/ 0 h 58"/>
                <a:gd name="T48" fmla="*/ 13 w 91"/>
                <a:gd name="T49" fmla="*/ 0 h 58"/>
                <a:gd name="T50" fmla="*/ 0 w 91"/>
                <a:gd name="T51" fmla="*/ 0 h 58"/>
                <a:gd name="T52" fmla="*/ 0 w 91"/>
                <a:gd name="T53" fmla="*/ 4 h 58"/>
                <a:gd name="T54" fmla="*/ 10 w 91"/>
                <a:gd name="T55" fmla="*/ 9 h 58"/>
                <a:gd name="T56" fmla="*/ 27 w 91"/>
                <a:gd name="T57" fmla="*/ 55 h 58"/>
                <a:gd name="T58" fmla="*/ 30 w 91"/>
                <a:gd name="T59" fmla="*/ 58 h 58"/>
                <a:gd name="T60" fmla="*/ 32 w 91"/>
                <a:gd name="T61" fmla="*/ 56 h 58"/>
                <a:gd name="T62" fmla="*/ 46 w 91"/>
                <a:gd name="T63" fmla="*/ 18 h 58"/>
                <a:gd name="T64" fmla="*/ 59 w 91"/>
                <a:gd name="T65" fmla="*/ 56 h 58"/>
                <a:gd name="T66" fmla="*/ 62 w 91"/>
                <a:gd name="T67" fmla="*/ 58 h 58"/>
                <a:gd name="T68" fmla="*/ 64 w 91"/>
                <a:gd name="T69" fmla="*/ 56 h 58"/>
                <a:gd name="T70" fmla="*/ 80 w 91"/>
                <a:gd name="T7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1" h="58">
                  <a:moveTo>
                    <a:pt x="80" y="13"/>
                  </a:moveTo>
                  <a:lnTo>
                    <a:pt x="80" y="13"/>
                  </a:lnTo>
                  <a:cubicBezTo>
                    <a:pt x="82" y="6"/>
                    <a:pt x="86" y="4"/>
                    <a:pt x="91" y="4"/>
                  </a:cubicBezTo>
                  <a:lnTo>
                    <a:pt x="91" y="0"/>
                  </a:lnTo>
                  <a:cubicBezTo>
                    <a:pt x="88" y="0"/>
                    <a:pt x="84" y="0"/>
                    <a:pt x="81" y="0"/>
                  </a:cubicBezTo>
                  <a:cubicBezTo>
                    <a:pt x="77" y="0"/>
                    <a:pt x="72" y="0"/>
                    <a:pt x="69" y="0"/>
                  </a:cubicBezTo>
                  <a:lnTo>
                    <a:pt x="69" y="4"/>
                  </a:lnTo>
                  <a:cubicBezTo>
                    <a:pt x="74" y="4"/>
                    <a:pt x="77" y="7"/>
                    <a:pt x="77" y="10"/>
                  </a:cubicBezTo>
                  <a:cubicBezTo>
                    <a:pt x="77" y="11"/>
                    <a:pt x="77" y="11"/>
                    <a:pt x="76" y="13"/>
                  </a:cubicBezTo>
                  <a:lnTo>
                    <a:pt x="64" y="47"/>
                  </a:lnTo>
                  <a:lnTo>
                    <a:pt x="51" y="10"/>
                  </a:lnTo>
                  <a:cubicBezTo>
                    <a:pt x="50" y="9"/>
                    <a:pt x="50" y="8"/>
                    <a:pt x="50" y="8"/>
                  </a:cubicBezTo>
                  <a:cubicBezTo>
                    <a:pt x="50" y="4"/>
                    <a:pt x="55" y="4"/>
                    <a:pt x="58" y="4"/>
                  </a:cubicBezTo>
                  <a:lnTo>
                    <a:pt x="58" y="0"/>
                  </a:lnTo>
                  <a:cubicBezTo>
                    <a:pt x="54" y="0"/>
                    <a:pt x="47" y="0"/>
                    <a:pt x="44" y="0"/>
                  </a:cubicBezTo>
                  <a:cubicBezTo>
                    <a:pt x="40" y="0"/>
                    <a:pt x="37" y="0"/>
                    <a:pt x="33" y="0"/>
                  </a:cubicBezTo>
                  <a:lnTo>
                    <a:pt x="33" y="4"/>
                  </a:lnTo>
                  <a:cubicBezTo>
                    <a:pt x="37" y="4"/>
                    <a:pt x="40" y="4"/>
                    <a:pt x="41" y="6"/>
                  </a:cubicBezTo>
                  <a:cubicBezTo>
                    <a:pt x="42" y="7"/>
                    <a:pt x="43" y="11"/>
                    <a:pt x="44" y="13"/>
                  </a:cubicBezTo>
                  <a:lnTo>
                    <a:pt x="33" y="45"/>
                  </a:lnTo>
                  <a:lnTo>
                    <a:pt x="20" y="10"/>
                  </a:lnTo>
                  <a:cubicBezTo>
                    <a:pt x="19" y="8"/>
                    <a:pt x="19" y="8"/>
                    <a:pt x="19" y="8"/>
                  </a:cubicBezTo>
                  <a:cubicBezTo>
                    <a:pt x="19" y="4"/>
                    <a:pt x="25" y="4"/>
                    <a:pt x="27" y="4"/>
                  </a:cubicBezTo>
                  <a:lnTo>
                    <a:pt x="27" y="0"/>
                  </a:lnTo>
                  <a:cubicBezTo>
                    <a:pt x="23" y="0"/>
                    <a:pt x="16" y="0"/>
                    <a:pt x="13" y="0"/>
                  </a:cubicBezTo>
                  <a:cubicBezTo>
                    <a:pt x="12" y="0"/>
                    <a:pt x="5" y="0"/>
                    <a:pt x="0" y="0"/>
                  </a:cubicBezTo>
                  <a:lnTo>
                    <a:pt x="0" y="4"/>
                  </a:lnTo>
                  <a:cubicBezTo>
                    <a:pt x="7" y="4"/>
                    <a:pt x="9" y="4"/>
                    <a:pt x="10" y="9"/>
                  </a:cubicBezTo>
                  <a:lnTo>
                    <a:pt x="27" y="55"/>
                  </a:lnTo>
                  <a:cubicBezTo>
                    <a:pt x="28" y="57"/>
                    <a:pt x="28" y="58"/>
                    <a:pt x="30" y="58"/>
                  </a:cubicBezTo>
                  <a:cubicBezTo>
                    <a:pt x="31" y="58"/>
                    <a:pt x="32" y="58"/>
                    <a:pt x="32" y="56"/>
                  </a:cubicBezTo>
                  <a:lnTo>
                    <a:pt x="46" y="18"/>
                  </a:lnTo>
                  <a:lnTo>
                    <a:pt x="59" y="56"/>
                  </a:lnTo>
                  <a:cubicBezTo>
                    <a:pt x="60" y="57"/>
                    <a:pt x="60" y="58"/>
                    <a:pt x="62" y="58"/>
                  </a:cubicBezTo>
                  <a:cubicBezTo>
                    <a:pt x="63" y="58"/>
                    <a:pt x="64" y="57"/>
                    <a:pt x="64" y="56"/>
                  </a:cubicBezTo>
                  <a:lnTo>
                    <a:pt x="80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4" name="Freeform 295"/>
            <p:cNvSpPr>
              <a:spLocks/>
            </p:cNvSpPr>
            <p:nvPr/>
          </p:nvSpPr>
          <p:spPr bwMode="auto">
            <a:xfrm>
              <a:off x="5829" y="7281"/>
              <a:ext cx="79" cy="108"/>
            </a:xfrm>
            <a:custGeom>
              <a:avLst/>
              <a:gdLst>
                <a:gd name="T0" fmla="*/ 11 w 67"/>
                <a:gd name="T1" fmla="*/ 82 h 92"/>
                <a:gd name="T2" fmla="*/ 11 w 67"/>
                <a:gd name="T3" fmla="*/ 82 h 92"/>
                <a:gd name="T4" fmla="*/ 0 w 67"/>
                <a:gd name="T5" fmla="*/ 88 h 92"/>
                <a:gd name="T6" fmla="*/ 0 w 67"/>
                <a:gd name="T7" fmla="*/ 92 h 92"/>
                <a:gd name="T8" fmla="*/ 15 w 67"/>
                <a:gd name="T9" fmla="*/ 91 h 92"/>
                <a:gd name="T10" fmla="*/ 30 w 67"/>
                <a:gd name="T11" fmla="*/ 92 h 92"/>
                <a:gd name="T12" fmla="*/ 30 w 67"/>
                <a:gd name="T13" fmla="*/ 88 h 92"/>
                <a:gd name="T14" fmla="*/ 20 w 67"/>
                <a:gd name="T15" fmla="*/ 82 h 92"/>
                <a:gd name="T16" fmla="*/ 20 w 67"/>
                <a:gd name="T17" fmla="*/ 58 h 92"/>
                <a:gd name="T18" fmla="*/ 38 w 67"/>
                <a:gd name="T19" fmla="*/ 36 h 92"/>
                <a:gd name="T20" fmla="*/ 47 w 67"/>
                <a:gd name="T21" fmla="*/ 51 h 92"/>
                <a:gd name="T22" fmla="*/ 47 w 67"/>
                <a:gd name="T23" fmla="*/ 82 h 92"/>
                <a:gd name="T24" fmla="*/ 37 w 67"/>
                <a:gd name="T25" fmla="*/ 88 h 92"/>
                <a:gd name="T26" fmla="*/ 37 w 67"/>
                <a:gd name="T27" fmla="*/ 92 h 92"/>
                <a:gd name="T28" fmla="*/ 52 w 67"/>
                <a:gd name="T29" fmla="*/ 91 h 92"/>
                <a:gd name="T30" fmla="*/ 67 w 67"/>
                <a:gd name="T31" fmla="*/ 92 h 92"/>
                <a:gd name="T32" fmla="*/ 67 w 67"/>
                <a:gd name="T33" fmla="*/ 88 h 92"/>
                <a:gd name="T34" fmla="*/ 56 w 67"/>
                <a:gd name="T35" fmla="*/ 84 h 92"/>
                <a:gd name="T36" fmla="*/ 56 w 67"/>
                <a:gd name="T37" fmla="*/ 59 h 92"/>
                <a:gd name="T38" fmla="*/ 52 w 67"/>
                <a:gd name="T39" fmla="*/ 38 h 92"/>
                <a:gd name="T40" fmla="*/ 38 w 67"/>
                <a:gd name="T41" fmla="*/ 34 h 92"/>
                <a:gd name="T42" fmla="*/ 19 w 67"/>
                <a:gd name="T43" fmla="*/ 46 h 92"/>
                <a:gd name="T44" fmla="*/ 19 w 67"/>
                <a:gd name="T45" fmla="*/ 0 h 92"/>
                <a:gd name="T46" fmla="*/ 0 w 67"/>
                <a:gd name="T47" fmla="*/ 2 h 92"/>
                <a:gd name="T48" fmla="*/ 0 w 67"/>
                <a:gd name="T49" fmla="*/ 6 h 92"/>
                <a:gd name="T50" fmla="*/ 11 w 67"/>
                <a:gd name="T51" fmla="*/ 13 h 92"/>
                <a:gd name="T52" fmla="*/ 11 w 67"/>
                <a:gd name="T53" fmla="*/ 8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92">
                  <a:moveTo>
                    <a:pt x="11" y="82"/>
                  </a:moveTo>
                  <a:lnTo>
                    <a:pt x="11" y="82"/>
                  </a:lnTo>
                  <a:cubicBezTo>
                    <a:pt x="11" y="88"/>
                    <a:pt x="9" y="88"/>
                    <a:pt x="0" y="88"/>
                  </a:cubicBezTo>
                  <a:lnTo>
                    <a:pt x="0" y="92"/>
                  </a:lnTo>
                  <a:cubicBezTo>
                    <a:pt x="5" y="92"/>
                    <a:pt x="12" y="91"/>
                    <a:pt x="15" y="91"/>
                  </a:cubicBezTo>
                  <a:cubicBezTo>
                    <a:pt x="19" y="91"/>
                    <a:pt x="25" y="92"/>
                    <a:pt x="30" y="92"/>
                  </a:cubicBezTo>
                  <a:lnTo>
                    <a:pt x="30" y="88"/>
                  </a:lnTo>
                  <a:cubicBezTo>
                    <a:pt x="21" y="88"/>
                    <a:pt x="20" y="88"/>
                    <a:pt x="20" y="82"/>
                  </a:cubicBezTo>
                  <a:lnTo>
                    <a:pt x="20" y="58"/>
                  </a:lnTo>
                  <a:cubicBezTo>
                    <a:pt x="20" y="44"/>
                    <a:pt x="29" y="36"/>
                    <a:pt x="38" y="36"/>
                  </a:cubicBezTo>
                  <a:cubicBezTo>
                    <a:pt x="46" y="36"/>
                    <a:pt x="47" y="44"/>
                    <a:pt x="47" y="51"/>
                  </a:cubicBezTo>
                  <a:lnTo>
                    <a:pt x="47" y="82"/>
                  </a:lnTo>
                  <a:cubicBezTo>
                    <a:pt x="47" y="88"/>
                    <a:pt x="46" y="88"/>
                    <a:pt x="37" y="88"/>
                  </a:cubicBezTo>
                  <a:lnTo>
                    <a:pt x="37" y="92"/>
                  </a:lnTo>
                  <a:cubicBezTo>
                    <a:pt x="42" y="92"/>
                    <a:pt x="48" y="91"/>
                    <a:pt x="52" y="91"/>
                  </a:cubicBezTo>
                  <a:cubicBezTo>
                    <a:pt x="55" y="91"/>
                    <a:pt x="62" y="92"/>
                    <a:pt x="67" y="92"/>
                  </a:cubicBezTo>
                  <a:lnTo>
                    <a:pt x="67" y="88"/>
                  </a:lnTo>
                  <a:cubicBezTo>
                    <a:pt x="60" y="88"/>
                    <a:pt x="57" y="88"/>
                    <a:pt x="56" y="84"/>
                  </a:cubicBezTo>
                  <a:lnTo>
                    <a:pt x="56" y="59"/>
                  </a:lnTo>
                  <a:cubicBezTo>
                    <a:pt x="56" y="47"/>
                    <a:pt x="56" y="43"/>
                    <a:pt x="52" y="38"/>
                  </a:cubicBezTo>
                  <a:cubicBezTo>
                    <a:pt x="50" y="36"/>
                    <a:pt x="46" y="34"/>
                    <a:pt x="38" y="34"/>
                  </a:cubicBezTo>
                  <a:cubicBezTo>
                    <a:pt x="27" y="34"/>
                    <a:pt x="22" y="41"/>
                    <a:pt x="19" y="46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1" y="7"/>
                    <a:pt x="11" y="13"/>
                  </a:cubicBezTo>
                  <a:lnTo>
                    <a:pt x="11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5" name="Freeform 296"/>
            <p:cNvSpPr>
              <a:spLocks noEditPoints="1"/>
            </p:cNvSpPr>
            <p:nvPr/>
          </p:nvSpPr>
          <p:spPr bwMode="auto">
            <a:xfrm>
              <a:off x="5916" y="7319"/>
              <a:ext cx="60" cy="71"/>
            </a:xfrm>
            <a:custGeom>
              <a:avLst/>
              <a:gdLst>
                <a:gd name="T0" fmla="*/ 11 w 51"/>
                <a:gd name="T1" fmla="*/ 26 h 60"/>
                <a:gd name="T2" fmla="*/ 11 w 51"/>
                <a:gd name="T3" fmla="*/ 26 h 60"/>
                <a:gd name="T4" fmla="*/ 27 w 51"/>
                <a:gd name="T5" fmla="*/ 3 h 60"/>
                <a:gd name="T6" fmla="*/ 42 w 51"/>
                <a:gd name="T7" fmla="*/ 26 h 60"/>
                <a:gd name="T8" fmla="*/ 11 w 51"/>
                <a:gd name="T9" fmla="*/ 26 h 60"/>
                <a:gd name="T10" fmla="*/ 11 w 51"/>
                <a:gd name="T11" fmla="*/ 28 h 60"/>
                <a:gd name="T12" fmla="*/ 11 w 51"/>
                <a:gd name="T13" fmla="*/ 28 h 60"/>
                <a:gd name="T14" fmla="*/ 47 w 51"/>
                <a:gd name="T15" fmla="*/ 28 h 60"/>
                <a:gd name="T16" fmla="*/ 51 w 51"/>
                <a:gd name="T17" fmla="*/ 26 h 60"/>
                <a:gd name="T18" fmla="*/ 27 w 51"/>
                <a:gd name="T19" fmla="*/ 0 h 60"/>
                <a:gd name="T20" fmla="*/ 0 w 51"/>
                <a:gd name="T21" fmla="*/ 30 h 60"/>
                <a:gd name="T22" fmla="*/ 29 w 51"/>
                <a:gd name="T23" fmla="*/ 60 h 60"/>
                <a:gd name="T24" fmla="*/ 51 w 51"/>
                <a:gd name="T25" fmla="*/ 43 h 60"/>
                <a:gd name="T26" fmla="*/ 49 w 51"/>
                <a:gd name="T27" fmla="*/ 42 h 60"/>
                <a:gd name="T28" fmla="*/ 47 w 51"/>
                <a:gd name="T29" fmla="*/ 43 h 60"/>
                <a:gd name="T30" fmla="*/ 29 w 51"/>
                <a:gd name="T31" fmla="*/ 57 h 60"/>
                <a:gd name="T32" fmla="*/ 14 w 51"/>
                <a:gd name="T33" fmla="*/ 48 h 60"/>
                <a:gd name="T34" fmla="*/ 11 w 51"/>
                <a:gd name="T35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0">
                  <a:moveTo>
                    <a:pt x="11" y="26"/>
                  </a:moveTo>
                  <a:lnTo>
                    <a:pt x="11" y="26"/>
                  </a:lnTo>
                  <a:cubicBezTo>
                    <a:pt x="11" y="6"/>
                    <a:pt x="23" y="3"/>
                    <a:pt x="27" y="3"/>
                  </a:cubicBezTo>
                  <a:cubicBezTo>
                    <a:pt x="41" y="3"/>
                    <a:pt x="42" y="20"/>
                    <a:pt x="42" y="26"/>
                  </a:cubicBezTo>
                  <a:lnTo>
                    <a:pt x="11" y="26"/>
                  </a:lnTo>
                  <a:close/>
                  <a:moveTo>
                    <a:pt x="11" y="28"/>
                  </a:moveTo>
                  <a:lnTo>
                    <a:pt x="11" y="28"/>
                  </a:lnTo>
                  <a:lnTo>
                    <a:pt x="47" y="28"/>
                  </a:lnTo>
                  <a:cubicBezTo>
                    <a:pt x="50" y="28"/>
                    <a:pt x="51" y="28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3"/>
                    <a:pt x="0" y="30"/>
                  </a:cubicBezTo>
                  <a:cubicBezTo>
                    <a:pt x="0" y="48"/>
                    <a:pt x="13" y="60"/>
                    <a:pt x="29" y="60"/>
                  </a:cubicBezTo>
                  <a:cubicBezTo>
                    <a:pt x="45" y="60"/>
                    <a:pt x="51" y="46"/>
                    <a:pt x="51" y="43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7" y="42"/>
                    <a:pt x="47" y="43"/>
                  </a:cubicBezTo>
                  <a:cubicBezTo>
                    <a:pt x="43" y="57"/>
                    <a:pt x="31" y="57"/>
                    <a:pt x="29" y="57"/>
                  </a:cubicBezTo>
                  <a:cubicBezTo>
                    <a:pt x="23" y="57"/>
                    <a:pt x="18" y="53"/>
                    <a:pt x="14" y="48"/>
                  </a:cubicBezTo>
                  <a:cubicBezTo>
                    <a:pt x="11" y="42"/>
                    <a:pt x="11" y="33"/>
                    <a:pt x="1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6" name="Freeform 297"/>
            <p:cNvSpPr>
              <a:spLocks/>
            </p:cNvSpPr>
            <p:nvPr/>
          </p:nvSpPr>
          <p:spPr bwMode="auto">
            <a:xfrm>
              <a:off x="5985" y="7321"/>
              <a:ext cx="79" cy="68"/>
            </a:xfrm>
            <a:custGeom>
              <a:avLst/>
              <a:gdLst>
                <a:gd name="T0" fmla="*/ 10 w 67"/>
                <a:gd name="T1" fmla="*/ 12 h 58"/>
                <a:gd name="T2" fmla="*/ 10 w 67"/>
                <a:gd name="T3" fmla="*/ 12 h 58"/>
                <a:gd name="T4" fmla="*/ 10 w 67"/>
                <a:gd name="T5" fmla="*/ 48 h 58"/>
                <a:gd name="T6" fmla="*/ 0 w 67"/>
                <a:gd name="T7" fmla="*/ 54 h 58"/>
                <a:gd name="T8" fmla="*/ 0 w 67"/>
                <a:gd name="T9" fmla="*/ 58 h 58"/>
                <a:gd name="T10" fmla="*/ 15 w 67"/>
                <a:gd name="T11" fmla="*/ 57 h 58"/>
                <a:gd name="T12" fmla="*/ 30 w 67"/>
                <a:gd name="T13" fmla="*/ 58 h 58"/>
                <a:gd name="T14" fmla="*/ 30 w 67"/>
                <a:gd name="T15" fmla="*/ 54 h 58"/>
                <a:gd name="T16" fmla="*/ 20 w 67"/>
                <a:gd name="T17" fmla="*/ 48 h 58"/>
                <a:gd name="T18" fmla="*/ 20 w 67"/>
                <a:gd name="T19" fmla="*/ 24 h 58"/>
                <a:gd name="T20" fmla="*/ 37 w 67"/>
                <a:gd name="T21" fmla="*/ 2 h 58"/>
                <a:gd name="T22" fmla="*/ 47 w 67"/>
                <a:gd name="T23" fmla="*/ 17 h 58"/>
                <a:gd name="T24" fmla="*/ 47 w 67"/>
                <a:gd name="T25" fmla="*/ 48 h 58"/>
                <a:gd name="T26" fmla="*/ 37 w 67"/>
                <a:gd name="T27" fmla="*/ 54 h 58"/>
                <a:gd name="T28" fmla="*/ 37 w 67"/>
                <a:gd name="T29" fmla="*/ 58 h 58"/>
                <a:gd name="T30" fmla="*/ 52 w 67"/>
                <a:gd name="T31" fmla="*/ 57 h 58"/>
                <a:gd name="T32" fmla="*/ 67 w 67"/>
                <a:gd name="T33" fmla="*/ 58 h 58"/>
                <a:gd name="T34" fmla="*/ 67 w 67"/>
                <a:gd name="T35" fmla="*/ 54 h 58"/>
                <a:gd name="T36" fmla="*/ 56 w 67"/>
                <a:gd name="T37" fmla="*/ 50 h 58"/>
                <a:gd name="T38" fmla="*/ 56 w 67"/>
                <a:gd name="T39" fmla="*/ 25 h 58"/>
                <a:gd name="T40" fmla="*/ 52 w 67"/>
                <a:gd name="T41" fmla="*/ 4 h 58"/>
                <a:gd name="T42" fmla="*/ 38 w 67"/>
                <a:gd name="T43" fmla="*/ 0 h 58"/>
                <a:gd name="T44" fmla="*/ 19 w 67"/>
                <a:gd name="T45" fmla="*/ 13 h 58"/>
                <a:gd name="T46" fmla="*/ 19 w 67"/>
                <a:gd name="T47" fmla="*/ 0 h 58"/>
                <a:gd name="T48" fmla="*/ 0 w 67"/>
                <a:gd name="T49" fmla="*/ 1 h 58"/>
                <a:gd name="T50" fmla="*/ 0 w 67"/>
                <a:gd name="T51" fmla="*/ 5 h 58"/>
                <a:gd name="T52" fmla="*/ 10 w 67"/>
                <a:gd name="T53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58">
                  <a:moveTo>
                    <a:pt x="10" y="12"/>
                  </a:moveTo>
                  <a:lnTo>
                    <a:pt x="10" y="12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7"/>
                    <a:pt x="15" y="57"/>
                  </a:cubicBezTo>
                  <a:cubicBezTo>
                    <a:pt x="18" y="57"/>
                    <a:pt x="25" y="58"/>
                    <a:pt x="30" y="58"/>
                  </a:cubicBezTo>
                  <a:lnTo>
                    <a:pt x="30" y="54"/>
                  </a:lnTo>
                  <a:cubicBezTo>
                    <a:pt x="21" y="54"/>
                    <a:pt x="20" y="54"/>
                    <a:pt x="20" y="48"/>
                  </a:cubicBezTo>
                  <a:lnTo>
                    <a:pt x="20" y="24"/>
                  </a:lnTo>
                  <a:cubicBezTo>
                    <a:pt x="20" y="10"/>
                    <a:pt x="29" y="2"/>
                    <a:pt x="37" y="2"/>
                  </a:cubicBezTo>
                  <a:cubicBezTo>
                    <a:pt x="46" y="2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6" y="54"/>
                    <a:pt x="37" y="54"/>
                  </a:cubicBezTo>
                  <a:lnTo>
                    <a:pt x="37" y="58"/>
                  </a:lnTo>
                  <a:cubicBezTo>
                    <a:pt x="41" y="58"/>
                    <a:pt x="48" y="57"/>
                    <a:pt x="52" y="57"/>
                  </a:cubicBezTo>
                  <a:cubicBezTo>
                    <a:pt x="55" y="57"/>
                    <a:pt x="62" y="58"/>
                    <a:pt x="67" y="58"/>
                  </a:cubicBezTo>
                  <a:lnTo>
                    <a:pt x="67" y="54"/>
                  </a:lnTo>
                  <a:cubicBezTo>
                    <a:pt x="60" y="54"/>
                    <a:pt x="56" y="54"/>
                    <a:pt x="56" y="50"/>
                  </a:cubicBezTo>
                  <a:lnTo>
                    <a:pt x="56" y="25"/>
                  </a:lnTo>
                  <a:cubicBezTo>
                    <a:pt x="56" y="13"/>
                    <a:pt x="56" y="9"/>
                    <a:pt x="52" y="4"/>
                  </a:cubicBezTo>
                  <a:cubicBezTo>
                    <a:pt x="50" y="2"/>
                    <a:pt x="46" y="0"/>
                    <a:pt x="38" y="0"/>
                  </a:cubicBezTo>
                  <a:cubicBezTo>
                    <a:pt x="29" y="0"/>
                    <a:pt x="22" y="5"/>
                    <a:pt x="19" y="13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7" name="Freeform 298"/>
            <p:cNvSpPr>
              <a:spLocks/>
            </p:cNvSpPr>
            <p:nvPr/>
          </p:nvSpPr>
          <p:spPr bwMode="auto">
            <a:xfrm>
              <a:off x="6115" y="7294"/>
              <a:ext cx="49" cy="96"/>
            </a:xfrm>
            <a:custGeom>
              <a:avLst/>
              <a:gdLst>
                <a:gd name="T0" fmla="*/ 21 w 42"/>
                <a:gd name="T1" fmla="*/ 28 h 82"/>
                <a:gd name="T2" fmla="*/ 21 w 42"/>
                <a:gd name="T3" fmla="*/ 28 h 82"/>
                <a:gd name="T4" fmla="*/ 39 w 42"/>
                <a:gd name="T5" fmla="*/ 28 h 82"/>
                <a:gd name="T6" fmla="*/ 39 w 42"/>
                <a:gd name="T7" fmla="*/ 24 h 82"/>
                <a:gd name="T8" fmla="*/ 21 w 42"/>
                <a:gd name="T9" fmla="*/ 24 h 82"/>
                <a:gd name="T10" fmla="*/ 21 w 42"/>
                <a:gd name="T11" fmla="*/ 0 h 82"/>
                <a:gd name="T12" fmla="*/ 17 w 42"/>
                <a:gd name="T13" fmla="*/ 0 h 82"/>
                <a:gd name="T14" fmla="*/ 0 w 42"/>
                <a:gd name="T15" fmla="*/ 25 h 82"/>
                <a:gd name="T16" fmla="*/ 0 w 42"/>
                <a:gd name="T17" fmla="*/ 28 h 82"/>
                <a:gd name="T18" fmla="*/ 11 w 42"/>
                <a:gd name="T19" fmla="*/ 28 h 82"/>
                <a:gd name="T20" fmla="*/ 11 w 42"/>
                <a:gd name="T21" fmla="*/ 64 h 82"/>
                <a:gd name="T22" fmla="*/ 28 w 42"/>
                <a:gd name="T23" fmla="*/ 82 h 82"/>
                <a:gd name="T24" fmla="*/ 42 w 42"/>
                <a:gd name="T25" fmla="*/ 64 h 82"/>
                <a:gd name="T26" fmla="*/ 42 w 42"/>
                <a:gd name="T27" fmla="*/ 57 h 82"/>
                <a:gd name="T28" fmla="*/ 38 w 42"/>
                <a:gd name="T29" fmla="*/ 57 h 82"/>
                <a:gd name="T30" fmla="*/ 38 w 42"/>
                <a:gd name="T31" fmla="*/ 64 h 82"/>
                <a:gd name="T32" fmla="*/ 29 w 42"/>
                <a:gd name="T33" fmla="*/ 79 h 82"/>
                <a:gd name="T34" fmla="*/ 21 w 42"/>
                <a:gd name="T35" fmla="*/ 65 h 82"/>
                <a:gd name="T36" fmla="*/ 21 w 42"/>
                <a:gd name="T3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82">
                  <a:moveTo>
                    <a:pt x="21" y="28"/>
                  </a:moveTo>
                  <a:lnTo>
                    <a:pt x="21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1" y="24"/>
                  </a:lnTo>
                  <a:lnTo>
                    <a:pt x="21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4"/>
                  </a:lnTo>
                  <a:cubicBezTo>
                    <a:pt x="11" y="81"/>
                    <a:pt x="24" y="82"/>
                    <a:pt x="28" y="82"/>
                  </a:cubicBezTo>
                  <a:cubicBezTo>
                    <a:pt x="38" y="82"/>
                    <a:pt x="42" y="73"/>
                    <a:pt x="42" y="64"/>
                  </a:cubicBezTo>
                  <a:lnTo>
                    <a:pt x="42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1" y="79"/>
                    <a:pt x="21" y="67"/>
                    <a:pt x="21" y="65"/>
                  </a:cubicBezTo>
                  <a:lnTo>
                    <a:pt x="21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8" name="Freeform 299"/>
            <p:cNvSpPr>
              <a:spLocks/>
            </p:cNvSpPr>
            <p:nvPr/>
          </p:nvSpPr>
          <p:spPr bwMode="auto">
            <a:xfrm>
              <a:off x="6178" y="7281"/>
              <a:ext cx="78" cy="108"/>
            </a:xfrm>
            <a:custGeom>
              <a:avLst/>
              <a:gdLst>
                <a:gd name="T0" fmla="*/ 10 w 66"/>
                <a:gd name="T1" fmla="*/ 82 h 92"/>
                <a:gd name="T2" fmla="*/ 10 w 66"/>
                <a:gd name="T3" fmla="*/ 82 h 92"/>
                <a:gd name="T4" fmla="*/ 0 w 66"/>
                <a:gd name="T5" fmla="*/ 88 h 92"/>
                <a:gd name="T6" fmla="*/ 0 w 66"/>
                <a:gd name="T7" fmla="*/ 92 h 92"/>
                <a:gd name="T8" fmla="*/ 14 w 66"/>
                <a:gd name="T9" fmla="*/ 91 h 92"/>
                <a:gd name="T10" fmla="*/ 29 w 66"/>
                <a:gd name="T11" fmla="*/ 92 h 92"/>
                <a:gd name="T12" fmla="*/ 29 w 66"/>
                <a:gd name="T13" fmla="*/ 88 h 92"/>
                <a:gd name="T14" fmla="*/ 19 w 66"/>
                <a:gd name="T15" fmla="*/ 82 h 92"/>
                <a:gd name="T16" fmla="*/ 19 w 66"/>
                <a:gd name="T17" fmla="*/ 58 h 92"/>
                <a:gd name="T18" fmla="*/ 37 w 66"/>
                <a:gd name="T19" fmla="*/ 36 h 92"/>
                <a:gd name="T20" fmla="*/ 47 w 66"/>
                <a:gd name="T21" fmla="*/ 51 h 92"/>
                <a:gd name="T22" fmla="*/ 47 w 66"/>
                <a:gd name="T23" fmla="*/ 82 h 92"/>
                <a:gd name="T24" fmla="*/ 36 w 66"/>
                <a:gd name="T25" fmla="*/ 88 h 92"/>
                <a:gd name="T26" fmla="*/ 36 w 66"/>
                <a:gd name="T27" fmla="*/ 92 h 92"/>
                <a:gd name="T28" fmla="*/ 51 w 66"/>
                <a:gd name="T29" fmla="*/ 91 h 92"/>
                <a:gd name="T30" fmla="*/ 66 w 66"/>
                <a:gd name="T31" fmla="*/ 92 h 92"/>
                <a:gd name="T32" fmla="*/ 66 w 66"/>
                <a:gd name="T33" fmla="*/ 88 h 92"/>
                <a:gd name="T34" fmla="*/ 56 w 66"/>
                <a:gd name="T35" fmla="*/ 84 h 92"/>
                <a:gd name="T36" fmla="*/ 56 w 66"/>
                <a:gd name="T37" fmla="*/ 59 h 92"/>
                <a:gd name="T38" fmla="*/ 52 w 66"/>
                <a:gd name="T39" fmla="*/ 38 h 92"/>
                <a:gd name="T40" fmla="*/ 38 w 66"/>
                <a:gd name="T41" fmla="*/ 34 h 92"/>
                <a:gd name="T42" fmla="*/ 19 w 66"/>
                <a:gd name="T43" fmla="*/ 46 h 92"/>
                <a:gd name="T44" fmla="*/ 19 w 66"/>
                <a:gd name="T45" fmla="*/ 0 h 92"/>
                <a:gd name="T46" fmla="*/ 0 w 66"/>
                <a:gd name="T47" fmla="*/ 2 h 92"/>
                <a:gd name="T48" fmla="*/ 0 w 66"/>
                <a:gd name="T49" fmla="*/ 6 h 92"/>
                <a:gd name="T50" fmla="*/ 10 w 66"/>
                <a:gd name="T51" fmla="*/ 13 h 92"/>
                <a:gd name="T52" fmla="*/ 10 w 66"/>
                <a:gd name="T53" fmla="*/ 8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92">
                  <a:moveTo>
                    <a:pt x="10" y="82"/>
                  </a:moveTo>
                  <a:lnTo>
                    <a:pt x="10" y="82"/>
                  </a:lnTo>
                  <a:cubicBezTo>
                    <a:pt x="10" y="88"/>
                    <a:pt x="8" y="88"/>
                    <a:pt x="0" y="88"/>
                  </a:cubicBezTo>
                  <a:lnTo>
                    <a:pt x="0" y="92"/>
                  </a:lnTo>
                  <a:cubicBezTo>
                    <a:pt x="4" y="92"/>
                    <a:pt x="11" y="91"/>
                    <a:pt x="14" y="91"/>
                  </a:cubicBezTo>
                  <a:cubicBezTo>
                    <a:pt x="18" y="91"/>
                    <a:pt x="25" y="92"/>
                    <a:pt x="29" y="92"/>
                  </a:cubicBezTo>
                  <a:lnTo>
                    <a:pt x="29" y="88"/>
                  </a:lnTo>
                  <a:cubicBezTo>
                    <a:pt x="20" y="88"/>
                    <a:pt x="19" y="88"/>
                    <a:pt x="19" y="82"/>
                  </a:cubicBezTo>
                  <a:lnTo>
                    <a:pt x="19" y="58"/>
                  </a:lnTo>
                  <a:cubicBezTo>
                    <a:pt x="19" y="44"/>
                    <a:pt x="28" y="36"/>
                    <a:pt x="37" y="36"/>
                  </a:cubicBezTo>
                  <a:cubicBezTo>
                    <a:pt x="45" y="36"/>
                    <a:pt x="47" y="44"/>
                    <a:pt x="47" y="51"/>
                  </a:cubicBezTo>
                  <a:lnTo>
                    <a:pt x="47" y="82"/>
                  </a:lnTo>
                  <a:cubicBezTo>
                    <a:pt x="47" y="88"/>
                    <a:pt x="45" y="88"/>
                    <a:pt x="36" y="88"/>
                  </a:cubicBezTo>
                  <a:lnTo>
                    <a:pt x="36" y="92"/>
                  </a:lnTo>
                  <a:cubicBezTo>
                    <a:pt x="41" y="92"/>
                    <a:pt x="48" y="91"/>
                    <a:pt x="51" y="91"/>
                  </a:cubicBezTo>
                  <a:cubicBezTo>
                    <a:pt x="55" y="91"/>
                    <a:pt x="61" y="92"/>
                    <a:pt x="66" y="92"/>
                  </a:cubicBezTo>
                  <a:lnTo>
                    <a:pt x="66" y="88"/>
                  </a:lnTo>
                  <a:cubicBezTo>
                    <a:pt x="59" y="88"/>
                    <a:pt x="56" y="88"/>
                    <a:pt x="56" y="84"/>
                  </a:cubicBezTo>
                  <a:lnTo>
                    <a:pt x="56" y="59"/>
                  </a:lnTo>
                  <a:cubicBezTo>
                    <a:pt x="56" y="47"/>
                    <a:pt x="56" y="43"/>
                    <a:pt x="52" y="38"/>
                  </a:cubicBezTo>
                  <a:cubicBezTo>
                    <a:pt x="50" y="36"/>
                    <a:pt x="45" y="34"/>
                    <a:pt x="38" y="34"/>
                  </a:cubicBezTo>
                  <a:cubicBezTo>
                    <a:pt x="27" y="34"/>
                    <a:pt x="21" y="41"/>
                    <a:pt x="19" y="46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9" name="Freeform 300"/>
            <p:cNvSpPr>
              <a:spLocks noEditPoints="1"/>
            </p:cNvSpPr>
            <p:nvPr/>
          </p:nvSpPr>
          <p:spPr bwMode="auto">
            <a:xfrm>
              <a:off x="6264" y="7319"/>
              <a:ext cx="60" cy="71"/>
            </a:xfrm>
            <a:custGeom>
              <a:avLst/>
              <a:gdLst>
                <a:gd name="T0" fmla="*/ 11 w 51"/>
                <a:gd name="T1" fmla="*/ 26 h 60"/>
                <a:gd name="T2" fmla="*/ 11 w 51"/>
                <a:gd name="T3" fmla="*/ 26 h 60"/>
                <a:gd name="T4" fmla="*/ 27 w 51"/>
                <a:gd name="T5" fmla="*/ 3 h 60"/>
                <a:gd name="T6" fmla="*/ 42 w 51"/>
                <a:gd name="T7" fmla="*/ 26 h 60"/>
                <a:gd name="T8" fmla="*/ 11 w 51"/>
                <a:gd name="T9" fmla="*/ 26 h 60"/>
                <a:gd name="T10" fmla="*/ 11 w 51"/>
                <a:gd name="T11" fmla="*/ 28 h 60"/>
                <a:gd name="T12" fmla="*/ 11 w 51"/>
                <a:gd name="T13" fmla="*/ 28 h 60"/>
                <a:gd name="T14" fmla="*/ 48 w 51"/>
                <a:gd name="T15" fmla="*/ 28 h 60"/>
                <a:gd name="T16" fmla="*/ 51 w 51"/>
                <a:gd name="T17" fmla="*/ 26 h 60"/>
                <a:gd name="T18" fmla="*/ 27 w 51"/>
                <a:gd name="T19" fmla="*/ 0 h 60"/>
                <a:gd name="T20" fmla="*/ 0 w 51"/>
                <a:gd name="T21" fmla="*/ 30 h 60"/>
                <a:gd name="T22" fmla="*/ 29 w 51"/>
                <a:gd name="T23" fmla="*/ 60 h 60"/>
                <a:gd name="T24" fmla="*/ 51 w 51"/>
                <a:gd name="T25" fmla="*/ 43 h 60"/>
                <a:gd name="T26" fmla="*/ 49 w 51"/>
                <a:gd name="T27" fmla="*/ 42 h 60"/>
                <a:gd name="T28" fmla="*/ 47 w 51"/>
                <a:gd name="T29" fmla="*/ 43 h 60"/>
                <a:gd name="T30" fmla="*/ 30 w 51"/>
                <a:gd name="T31" fmla="*/ 57 h 60"/>
                <a:gd name="T32" fmla="*/ 15 w 51"/>
                <a:gd name="T33" fmla="*/ 48 h 60"/>
                <a:gd name="T34" fmla="*/ 11 w 51"/>
                <a:gd name="T35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0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7" y="3"/>
                  </a:cubicBezTo>
                  <a:cubicBezTo>
                    <a:pt x="41" y="3"/>
                    <a:pt x="42" y="20"/>
                    <a:pt x="42" y="26"/>
                  </a:cubicBezTo>
                  <a:lnTo>
                    <a:pt x="11" y="26"/>
                  </a:lnTo>
                  <a:close/>
                  <a:moveTo>
                    <a:pt x="11" y="28"/>
                  </a:moveTo>
                  <a:lnTo>
                    <a:pt x="11" y="28"/>
                  </a:lnTo>
                  <a:lnTo>
                    <a:pt x="48" y="28"/>
                  </a:lnTo>
                  <a:cubicBezTo>
                    <a:pt x="51" y="28"/>
                    <a:pt x="51" y="28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3"/>
                    <a:pt x="0" y="30"/>
                  </a:cubicBezTo>
                  <a:cubicBezTo>
                    <a:pt x="0" y="48"/>
                    <a:pt x="14" y="60"/>
                    <a:pt x="29" y="60"/>
                  </a:cubicBezTo>
                  <a:cubicBezTo>
                    <a:pt x="45" y="60"/>
                    <a:pt x="51" y="46"/>
                    <a:pt x="51" y="43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2"/>
                    <a:pt x="47" y="43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0" name="Freeform 301"/>
            <p:cNvSpPr>
              <a:spLocks noEditPoints="1"/>
            </p:cNvSpPr>
            <p:nvPr/>
          </p:nvSpPr>
          <p:spPr bwMode="auto">
            <a:xfrm>
              <a:off x="907" y="7473"/>
              <a:ext cx="31" cy="103"/>
            </a:xfrm>
            <a:custGeom>
              <a:avLst/>
              <a:gdLst>
                <a:gd name="T0" fmla="*/ 18 w 27"/>
                <a:gd name="T1" fmla="*/ 30 h 88"/>
                <a:gd name="T2" fmla="*/ 18 w 27"/>
                <a:gd name="T3" fmla="*/ 30 h 88"/>
                <a:gd name="T4" fmla="*/ 0 w 27"/>
                <a:gd name="T5" fmla="*/ 31 h 88"/>
                <a:gd name="T6" fmla="*/ 0 w 27"/>
                <a:gd name="T7" fmla="*/ 35 h 88"/>
                <a:gd name="T8" fmla="*/ 10 w 27"/>
                <a:gd name="T9" fmla="*/ 43 h 88"/>
                <a:gd name="T10" fmla="*/ 10 w 27"/>
                <a:gd name="T11" fmla="*/ 78 h 88"/>
                <a:gd name="T12" fmla="*/ 0 w 27"/>
                <a:gd name="T13" fmla="*/ 84 h 88"/>
                <a:gd name="T14" fmla="*/ 0 w 27"/>
                <a:gd name="T15" fmla="*/ 88 h 88"/>
                <a:gd name="T16" fmla="*/ 13 w 27"/>
                <a:gd name="T17" fmla="*/ 88 h 88"/>
                <a:gd name="T18" fmla="*/ 27 w 27"/>
                <a:gd name="T19" fmla="*/ 88 h 88"/>
                <a:gd name="T20" fmla="*/ 27 w 27"/>
                <a:gd name="T21" fmla="*/ 84 h 88"/>
                <a:gd name="T22" fmla="*/ 18 w 27"/>
                <a:gd name="T23" fmla="*/ 78 h 88"/>
                <a:gd name="T24" fmla="*/ 18 w 27"/>
                <a:gd name="T25" fmla="*/ 30 h 88"/>
                <a:gd name="T26" fmla="*/ 18 w 27"/>
                <a:gd name="T27" fmla="*/ 7 h 88"/>
                <a:gd name="T28" fmla="*/ 18 w 27"/>
                <a:gd name="T29" fmla="*/ 7 h 88"/>
                <a:gd name="T30" fmla="*/ 12 w 27"/>
                <a:gd name="T31" fmla="*/ 0 h 88"/>
                <a:gd name="T32" fmla="*/ 5 w 27"/>
                <a:gd name="T33" fmla="*/ 7 h 88"/>
                <a:gd name="T34" fmla="*/ 12 w 27"/>
                <a:gd name="T35" fmla="*/ 14 h 88"/>
                <a:gd name="T36" fmla="*/ 18 w 27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88">
                  <a:moveTo>
                    <a:pt x="18" y="30"/>
                  </a:moveTo>
                  <a:lnTo>
                    <a:pt x="18" y="30"/>
                  </a:lnTo>
                  <a:lnTo>
                    <a:pt x="0" y="31"/>
                  </a:lnTo>
                  <a:lnTo>
                    <a:pt x="0" y="35"/>
                  </a:lnTo>
                  <a:cubicBezTo>
                    <a:pt x="9" y="35"/>
                    <a:pt x="10" y="36"/>
                    <a:pt x="10" y="43"/>
                  </a:cubicBezTo>
                  <a:lnTo>
                    <a:pt x="10" y="78"/>
                  </a:lnTo>
                  <a:cubicBezTo>
                    <a:pt x="10" y="84"/>
                    <a:pt x="8" y="84"/>
                    <a:pt x="0" y="84"/>
                  </a:cubicBezTo>
                  <a:lnTo>
                    <a:pt x="0" y="88"/>
                  </a:lnTo>
                  <a:cubicBezTo>
                    <a:pt x="4" y="88"/>
                    <a:pt x="11" y="88"/>
                    <a:pt x="13" y="88"/>
                  </a:cubicBezTo>
                  <a:cubicBezTo>
                    <a:pt x="18" y="88"/>
                    <a:pt x="22" y="88"/>
                    <a:pt x="27" y="88"/>
                  </a:cubicBezTo>
                  <a:lnTo>
                    <a:pt x="27" y="84"/>
                  </a:lnTo>
                  <a:cubicBezTo>
                    <a:pt x="18" y="84"/>
                    <a:pt x="18" y="84"/>
                    <a:pt x="18" y="78"/>
                  </a:cubicBezTo>
                  <a:lnTo>
                    <a:pt x="18" y="30"/>
                  </a:lnTo>
                  <a:close/>
                  <a:moveTo>
                    <a:pt x="18" y="7"/>
                  </a:moveTo>
                  <a:lnTo>
                    <a:pt x="18" y="7"/>
                  </a:lnTo>
                  <a:cubicBezTo>
                    <a:pt x="18" y="3"/>
                    <a:pt x="15" y="0"/>
                    <a:pt x="12" y="0"/>
                  </a:cubicBezTo>
                  <a:cubicBezTo>
                    <a:pt x="8" y="0"/>
                    <a:pt x="5" y="4"/>
                    <a:pt x="5" y="7"/>
                  </a:cubicBezTo>
                  <a:cubicBezTo>
                    <a:pt x="5" y="11"/>
                    <a:pt x="8" y="14"/>
                    <a:pt x="12" y="14"/>
                  </a:cubicBezTo>
                  <a:cubicBezTo>
                    <a:pt x="15" y="14"/>
                    <a:pt x="18" y="11"/>
                    <a:pt x="18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1" name="Freeform 302"/>
            <p:cNvSpPr>
              <a:spLocks/>
            </p:cNvSpPr>
            <p:nvPr/>
          </p:nvSpPr>
          <p:spPr bwMode="auto">
            <a:xfrm>
              <a:off x="948" y="7508"/>
              <a:ext cx="121" cy="68"/>
            </a:xfrm>
            <a:custGeom>
              <a:avLst/>
              <a:gdLst>
                <a:gd name="T0" fmla="*/ 11 w 103"/>
                <a:gd name="T1" fmla="*/ 13 h 58"/>
                <a:gd name="T2" fmla="*/ 11 w 103"/>
                <a:gd name="T3" fmla="*/ 13 h 58"/>
                <a:gd name="T4" fmla="*/ 11 w 103"/>
                <a:gd name="T5" fmla="*/ 48 h 58"/>
                <a:gd name="T6" fmla="*/ 0 w 103"/>
                <a:gd name="T7" fmla="*/ 54 h 58"/>
                <a:gd name="T8" fmla="*/ 0 w 103"/>
                <a:gd name="T9" fmla="*/ 58 h 58"/>
                <a:gd name="T10" fmla="*/ 15 w 103"/>
                <a:gd name="T11" fmla="*/ 58 h 58"/>
                <a:gd name="T12" fmla="*/ 30 w 103"/>
                <a:gd name="T13" fmla="*/ 58 h 58"/>
                <a:gd name="T14" fmla="*/ 30 w 103"/>
                <a:gd name="T15" fmla="*/ 54 h 58"/>
                <a:gd name="T16" fmla="*/ 20 w 103"/>
                <a:gd name="T17" fmla="*/ 48 h 58"/>
                <a:gd name="T18" fmla="*/ 20 w 103"/>
                <a:gd name="T19" fmla="*/ 24 h 58"/>
                <a:gd name="T20" fmla="*/ 38 w 103"/>
                <a:gd name="T21" fmla="*/ 3 h 58"/>
                <a:gd name="T22" fmla="*/ 47 w 103"/>
                <a:gd name="T23" fmla="*/ 17 h 58"/>
                <a:gd name="T24" fmla="*/ 47 w 103"/>
                <a:gd name="T25" fmla="*/ 48 h 58"/>
                <a:gd name="T26" fmla="*/ 37 w 103"/>
                <a:gd name="T27" fmla="*/ 54 h 58"/>
                <a:gd name="T28" fmla="*/ 37 w 103"/>
                <a:gd name="T29" fmla="*/ 58 h 58"/>
                <a:gd name="T30" fmla="*/ 52 w 103"/>
                <a:gd name="T31" fmla="*/ 58 h 58"/>
                <a:gd name="T32" fmla="*/ 67 w 103"/>
                <a:gd name="T33" fmla="*/ 58 h 58"/>
                <a:gd name="T34" fmla="*/ 67 w 103"/>
                <a:gd name="T35" fmla="*/ 54 h 58"/>
                <a:gd name="T36" fmla="*/ 56 w 103"/>
                <a:gd name="T37" fmla="*/ 48 h 58"/>
                <a:gd name="T38" fmla="*/ 56 w 103"/>
                <a:gd name="T39" fmla="*/ 24 h 58"/>
                <a:gd name="T40" fmla="*/ 74 w 103"/>
                <a:gd name="T41" fmla="*/ 3 h 58"/>
                <a:gd name="T42" fmla="*/ 84 w 103"/>
                <a:gd name="T43" fmla="*/ 17 h 58"/>
                <a:gd name="T44" fmla="*/ 84 w 103"/>
                <a:gd name="T45" fmla="*/ 48 h 58"/>
                <a:gd name="T46" fmla="*/ 74 w 103"/>
                <a:gd name="T47" fmla="*/ 54 h 58"/>
                <a:gd name="T48" fmla="*/ 74 w 103"/>
                <a:gd name="T49" fmla="*/ 58 h 58"/>
                <a:gd name="T50" fmla="*/ 89 w 103"/>
                <a:gd name="T51" fmla="*/ 58 h 58"/>
                <a:gd name="T52" fmla="*/ 103 w 103"/>
                <a:gd name="T53" fmla="*/ 58 h 58"/>
                <a:gd name="T54" fmla="*/ 103 w 103"/>
                <a:gd name="T55" fmla="*/ 54 h 58"/>
                <a:gd name="T56" fmla="*/ 93 w 103"/>
                <a:gd name="T57" fmla="*/ 50 h 58"/>
                <a:gd name="T58" fmla="*/ 93 w 103"/>
                <a:gd name="T59" fmla="*/ 25 h 58"/>
                <a:gd name="T60" fmla="*/ 89 w 103"/>
                <a:gd name="T61" fmla="*/ 5 h 58"/>
                <a:gd name="T62" fmla="*/ 75 w 103"/>
                <a:gd name="T63" fmla="*/ 0 h 58"/>
                <a:gd name="T64" fmla="*/ 56 w 103"/>
                <a:gd name="T65" fmla="*/ 13 h 58"/>
                <a:gd name="T66" fmla="*/ 38 w 103"/>
                <a:gd name="T67" fmla="*/ 0 h 58"/>
                <a:gd name="T68" fmla="*/ 19 w 103"/>
                <a:gd name="T69" fmla="*/ 14 h 58"/>
                <a:gd name="T70" fmla="*/ 19 w 103"/>
                <a:gd name="T71" fmla="*/ 0 h 58"/>
                <a:gd name="T72" fmla="*/ 0 w 103"/>
                <a:gd name="T73" fmla="*/ 1 h 58"/>
                <a:gd name="T74" fmla="*/ 0 w 103"/>
                <a:gd name="T75" fmla="*/ 5 h 58"/>
                <a:gd name="T76" fmla="*/ 11 w 103"/>
                <a:gd name="T7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3" h="58">
                  <a:moveTo>
                    <a:pt x="11" y="13"/>
                  </a:moveTo>
                  <a:lnTo>
                    <a:pt x="11" y="13"/>
                  </a:lnTo>
                  <a:lnTo>
                    <a:pt x="11" y="48"/>
                  </a:lnTo>
                  <a:cubicBezTo>
                    <a:pt x="11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2" y="58"/>
                    <a:pt x="15" y="58"/>
                  </a:cubicBezTo>
                  <a:cubicBezTo>
                    <a:pt x="19" y="58"/>
                    <a:pt x="26" y="58"/>
                    <a:pt x="30" y="58"/>
                  </a:cubicBezTo>
                  <a:lnTo>
                    <a:pt x="30" y="54"/>
                  </a:lnTo>
                  <a:cubicBezTo>
                    <a:pt x="21" y="54"/>
                    <a:pt x="20" y="54"/>
                    <a:pt x="20" y="48"/>
                  </a:cubicBezTo>
                  <a:lnTo>
                    <a:pt x="20" y="24"/>
                  </a:lnTo>
                  <a:cubicBezTo>
                    <a:pt x="20" y="10"/>
                    <a:pt x="29" y="3"/>
                    <a:pt x="38" y="3"/>
                  </a:cubicBezTo>
                  <a:cubicBezTo>
                    <a:pt x="46" y="3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6" y="54"/>
                    <a:pt x="37" y="54"/>
                  </a:cubicBezTo>
                  <a:lnTo>
                    <a:pt x="37" y="58"/>
                  </a:lnTo>
                  <a:cubicBezTo>
                    <a:pt x="42" y="58"/>
                    <a:pt x="48" y="58"/>
                    <a:pt x="52" y="58"/>
                  </a:cubicBezTo>
                  <a:cubicBezTo>
                    <a:pt x="55" y="58"/>
                    <a:pt x="62" y="58"/>
                    <a:pt x="67" y="58"/>
                  </a:cubicBezTo>
                  <a:lnTo>
                    <a:pt x="67" y="54"/>
                  </a:lnTo>
                  <a:cubicBezTo>
                    <a:pt x="58" y="54"/>
                    <a:pt x="56" y="54"/>
                    <a:pt x="56" y="48"/>
                  </a:cubicBezTo>
                  <a:lnTo>
                    <a:pt x="56" y="24"/>
                  </a:lnTo>
                  <a:cubicBezTo>
                    <a:pt x="56" y="10"/>
                    <a:pt x="66" y="3"/>
                    <a:pt x="74" y="3"/>
                  </a:cubicBezTo>
                  <a:cubicBezTo>
                    <a:pt x="83" y="3"/>
                    <a:pt x="84" y="10"/>
                    <a:pt x="84" y="17"/>
                  </a:cubicBezTo>
                  <a:lnTo>
                    <a:pt x="84" y="48"/>
                  </a:lnTo>
                  <a:cubicBezTo>
                    <a:pt x="84" y="54"/>
                    <a:pt x="83" y="54"/>
                    <a:pt x="74" y="54"/>
                  </a:cubicBezTo>
                  <a:lnTo>
                    <a:pt x="74" y="58"/>
                  </a:lnTo>
                  <a:cubicBezTo>
                    <a:pt x="78" y="58"/>
                    <a:pt x="85" y="58"/>
                    <a:pt x="89" y="58"/>
                  </a:cubicBezTo>
                  <a:cubicBezTo>
                    <a:pt x="92" y="58"/>
                    <a:pt x="99" y="58"/>
                    <a:pt x="103" y="58"/>
                  </a:cubicBezTo>
                  <a:lnTo>
                    <a:pt x="103" y="54"/>
                  </a:lnTo>
                  <a:cubicBezTo>
                    <a:pt x="97" y="54"/>
                    <a:pt x="93" y="54"/>
                    <a:pt x="93" y="50"/>
                  </a:cubicBezTo>
                  <a:lnTo>
                    <a:pt x="93" y="25"/>
                  </a:lnTo>
                  <a:cubicBezTo>
                    <a:pt x="93" y="14"/>
                    <a:pt x="93" y="10"/>
                    <a:pt x="89" y="5"/>
                  </a:cubicBezTo>
                  <a:cubicBezTo>
                    <a:pt x="87" y="3"/>
                    <a:pt x="83" y="0"/>
                    <a:pt x="75" y="0"/>
                  </a:cubicBezTo>
                  <a:cubicBezTo>
                    <a:pt x="64" y="0"/>
                    <a:pt x="58" y="8"/>
                    <a:pt x="56" y="13"/>
                  </a:cubicBezTo>
                  <a:cubicBezTo>
                    <a:pt x="54" y="1"/>
                    <a:pt x="44" y="0"/>
                    <a:pt x="38" y="0"/>
                  </a:cubicBezTo>
                  <a:cubicBezTo>
                    <a:pt x="29" y="0"/>
                    <a:pt x="23" y="6"/>
                    <a:pt x="19" y="14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1" y="6"/>
                    <a:pt x="11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2" name="Freeform 303"/>
            <p:cNvSpPr>
              <a:spLocks noEditPoints="1"/>
            </p:cNvSpPr>
            <p:nvPr/>
          </p:nvSpPr>
          <p:spPr bwMode="auto">
            <a:xfrm>
              <a:off x="1077" y="7508"/>
              <a:ext cx="78" cy="99"/>
            </a:xfrm>
            <a:custGeom>
              <a:avLst/>
              <a:gdLst>
                <a:gd name="T0" fmla="*/ 19 w 66"/>
                <a:gd name="T1" fmla="*/ 9 h 84"/>
                <a:gd name="T2" fmla="*/ 19 w 66"/>
                <a:gd name="T3" fmla="*/ 9 h 84"/>
                <a:gd name="T4" fmla="*/ 19 w 66"/>
                <a:gd name="T5" fmla="*/ 0 h 84"/>
                <a:gd name="T6" fmla="*/ 0 w 66"/>
                <a:gd name="T7" fmla="*/ 1 h 84"/>
                <a:gd name="T8" fmla="*/ 0 w 66"/>
                <a:gd name="T9" fmla="*/ 5 h 84"/>
                <a:gd name="T10" fmla="*/ 11 w 66"/>
                <a:gd name="T11" fmla="*/ 12 h 84"/>
                <a:gd name="T12" fmla="*/ 11 w 66"/>
                <a:gd name="T13" fmla="*/ 74 h 84"/>
                <a:gd name="T14" fmla="*/ 0 w 66"/>
                <a:gd name="T15" fmla="*/ 80 h 84"/>
                <a:gd name="T16" fmla="*/ 0 w 66"/>
                <a:gd name="T17" fmla="*/ 84 h 84"/>
                <a:gd name="T18" fmla="*/ 15 w 66"/>
                <a:gd name="T19" fmla="*/ 83 h 84"/>
                <a:gd name="T20" fmla="*/ 30 w 66"/>
                <a:gd name="T21" fmla="*/ 84 h 84"/>
                <a:gd name="T22" fmla="*/ 30 w 66"/>
                <a:gd name="T23" fmla="*/ 80 h 84"/>
                <a:gd name="T24" fmla="*/ 20 w 66"/>
                <a:gd name="T25" fmla="*/ 74 h 84"/>
                <a:gd name="T26" fmla="*/ 20 w 66"/>
                <a:gd name="T27" fmla="*/ 52 h 84"/>
                <a:gd name="T28" fmla="*/ 20 w 66"/>
                <a:gd name="T29" fmla="*/ 50 h 84"/>
                <a:gd name="T30" fmla="*/ 36 w 66"/>
                <a:gd name="T31" fmla="*/ 60 h 84"/>
                <a:gd name="T32" fmla="*/ 66 w 66"/>
                <a:gd name="T33" fmla="*/ 30 h 84"/>
                <a:gd name="T34" fmla="*/ 38 w 66"/>
                <a:gd name="T35" fmla="*/ 0 h 84"/>
                <a:gd name="T36" fmla="*/ 19 w 66"/>
                <a:gd name="T37" fmla="*/ 9 h 84"/>
                <a:gd name="T38" fmla="*/ 20 w 66"/>
                <a:gd name="T39" fmla="*/ 43 h 84"/>
                <a:gd name="T40" fmla="*/ 20 w 66"/>
                <a:gd name="T41" fmla="*/ 43 h 84"/>
                <a:gd name="T42" fmla="*/ 20 w 66"/>
                <a:gd name="T43" fmla="*/ 14 h 84"/>
                <a:gd name="T44" fmla="*/ 37 w 66"/>
                <a:gd name="T45" fmla="*/ 3 h 84"/>
                <a:gd name="T46" fmla="*/ 55 w 66"/>
                <a:gd name="T47" fmla="*/ 30 h 84"/>
                <a:gd name="T48" fmla="*/ 36 w 66"/>
                <a:gd name="T49" fmla="*/ 57 h 84"/>
                <a:gd name="T50" fmla="*/ 22 w 66"/>
                <a:gd name="T51" fmla="*/ 49 h 84"/>
                <a:gd name="T52" fmla="*/ 20 w 66"/>
                <a:gd name="T53" fmla="*/ 4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84">
                  <a:moveTo>
                    <a:pt x="19" y="9"/>
                  </a:moveTo>
                  <a:lnTo>
                    <a:pt x="19" y="9"/>
                  </a:ln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1" y="6"/>
                    <a:pt x="11" y="12"/>
                  </a:cubicBezTo>
                  <a:lnTo>
                    <a:pt x="11" y="74"/>
                  </a:lnTo>
                  <a:cubicBezTo>
                    <a:pt x="11" y="80"/>
                    <a:pt x="9" y="80"/>
                    <a:pt x="0" y="80"/>
                  </a:cubicBezTo>
                  <a:lnTo>
                    <a:pt x="0" y="84"/>
                  </a:lnTo>
                  <a:cubicBezTo>
                    <a:pt x="5" y="84"/>
                    <a:pt x="12" y="83"/>
                    <a:pt x="15" y="83"/>
                  </a:cubicBezTo>
                  <a:cubicBezTo>
                    <a:pt x="19" y="83"/>
                    <a:pt x="26" y="84"/>
                    <a:pt x="30" y="84"/>
                  </a:cubicBezTo>
                  <a:lnTo>
                    <a:pt x="30" y="80"/>
                  </a:lnTo>
                  <a:cubicBezTo>
                    <a:pt x="21" y="80"/>
                    <a:pt x="20" y="80"/>
                    <a:pt x="20" y="74"/>
                  </a:cubicBezTo>
                  <a:lnTo>
                    <a:pt x="20" y="52"/>
                  </a:lnTo>
                  <a:lnTo>
                    <a:pt x="20" y="50"/>
                  </a:lnTo>
                  <a:cubicBezTo>
                    <a:pt x="21" y="53"/>
                    <a:pt x="26" y="60"/>
                    <a:pt x="36" y="60"/>
                  </a:cubicBezTo>
                  <a:cubicBezTo>
                    <a:pt x="52" y="60"/>
                    <a:pt x="66" y="47"/>
                    <a:pt x="66" y="30"/>
                  </a:cubicBezTo>
                  <a:cubicBezTo>
                    <a:pt x="66" y="13"/>
                    <a:pt x="53" y="0"/>
                    <a:pt x="38" y="0"/>
                  </a:cubicBezTo>
                  <a:cubicBezTo>
                    <a:pt x="28" y="0"/>
                    <a:pt x="22" y="6"/>
                    <a:pt x="19" y="9"/>
                  </a:cubicBezTo>
                  <a:close/>
                  <a:moveTo>
                    <a:pt x="20" y="43"/>
                  </a:moveTo>
                  <a:lnTo>
                    <a:pt x="20" y="43"/>
                  </a:lnTo>
                  <a:lnTo>
                    <a:pt x="20" y="14"/>
                  </a:lnTo>
                  <a:cubicBezTo>
                    <a:pt x="24" y="7"/>
                    <a:pt x="30" y="3"/>
                    <a:pt x="37" y="3"/>
                  </a:cubicBezTo>
                  <a:cubicBezTo>
                    <a:pt x="47" y="3"/>
                    <a:pt x="55" y="15"/>
                    <a:pt x="55" y="30"/>
                  </a:cubicBezTo>
                  <a:cubicBezTo>
                    <a:pt x="55" y="46"/>
                    <a:pt x="45" y="57"/>
                    <a:pt x="36" y="57"/>
                  </a:cubicBezTo>
                  <a:cubicBezTo>
                    <a:pt x="30" y="57"/>
                    <a:pt x="25" y="54"/>
                    <a:pt x="22" y="49"/>
                  </a:cubicBezTo>
                  <a:cubicBezTo>
                    <a:pt x="20" y="46"/>
                    <a:pt x="20" y="46"/>
                    <a:pt x="20" y="4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" name="Freeform 304"/>
            <p:cNvSpPr>
              <a:spLocks noEditPoints="1"/>
            </p:cNvSpPr>
            <p:nvPr/>
          </p:nvSpPr>
          <p:spPr bwMode="auto">
            <a:xfrm>
              <a:off x="1167" y="7507"/>
              <a:ext cx="71" cy="72"/>
            </a:xfrm>
            <a:custGeom>
              <a:avLst/>
              <a:gdLst>
                <a:gd name="T0" fmla="*/ 39 w 60"/>
                <a:gd name="T1" fmla="*/ 49 h 61"/>
                <a:gd name="T2" fmla="*/ 39 w 60"/>
                <a:gd name="T3" fmla="*/ 49 h 61"/>
                <a:gd name="T4" fmla="*/ 49 w 60"/>
                <a:gd name="T5" fmla="*/ 60 h 61"/>
                <a:gd name="T6" fmla="*/ 60 w 60"/>
                <a:gd name="T7" fmla="*/ 48 h 61"/>
                <a:gd name="T8" fmla="*/ 60 w 60"/>
                <a:gd name="T9" fmla="*/ 40 h 61"/>
                <a:gd name="T10" fmla="*/ 56 w 60"/>
                <a:gd name="T11" fmla="*/ 40 h 61"/>
                <a:gd name="T12" fmla="*/ 56 w 60"/>
                <a:gd name="T13" fmla="*/ 48 h 61"/>
                <a:gd name="T14" fmla="*/ 52 w 60"/>
                <a:gd name="T15" fmla="*/ 56 h 61"/>
                <a:gd name="T16" fmla="*/ 47 w 60"/>
                <a:gd name="T17" fmla="*/ 49 h 61"/>
                <a:gd name="T18" fmla="*/ 47 w 60"/>
                <a:gd name="T19" fmla="*/ 23 h 61"/>
                <a:gd name="T20" fmla="*/ 42 w 60"/>
                <a:gd name="T21" fmla="*/ 7 h 61"/>
                <a:gd name="T22" fmla="*/ 24 w 60"/>
                <a:gd name="T23" fmla="*/ 0 h 61"/>
                <a:gd name="T24" fmla="*/ 4 w 60"/>
                <a:gd name="T25" fmla="*/ 15 h 61"/>
                <a:gd name="T26" fmla="*/ 10 w 60"/>
                <a:gd name="T27" fmla="*/ 21 h 61"/>
                <a:gd name="T28" fmla="*/ 16 w 60"/>
                <a:gd name="T29" fmla="*/ 15 h 61"/>
                <a:gd name="T30" fmla="*/ 9 w 60"/>
                <a:gd name="T31" fmla="*/ 9 h 61"/>
                <a:gd name="T32" fmla="*/ 24 w 60"/>
                <a:gd name="T33" fmla="*/ 3 h 61"/>
                <a:gd name="T34" fmla="*/ 38 w 60"/>
                <a:gd name="T35" fmla="*/ 20 h 61"/>
                <a:gd name="T36" fmla="*/ 38 w 60"/>
                <a:gd name="T37" fmla="*/ 25 h 61"/>
                <a:gd name="T38" fmla="*/ 13 w 60"/>
                <a:gd name="T39" fmla="*/ 30 h 61"/>
                <a:gd name="T40" fmla="*/ 0 w 60"/>
                <a:gd name="T41" fmla="*/ 47 h 61"/>
                <a:gd name="T42" fmla="*/ 21 w 60"/>
                <a:gd name="T43" fmla="*/ 61 h 61"/>
                <a:gd name="T44" fmla="*/ 39 w 60"/>
                <a:gd name="T45" fmla="*/ 49 h 61"/>
                <a:gd name="T46" fmla="*/ 38 w 60"/>
                <a:gd name="T47" fmla="*/ 28 h 61"/>
                <a:gd name="T48" fmla="*/ 38 w 60"/>
                <a:gd name="T49" fmla="*/ 28 h 61"/>
                <a:gd name="T50" fmla="*/ 38 w 60"/>
                <a:gd name="T51" fmla="*/ 41 h 61"/>
                <a:gd name="T52" fmla="*/ 22 w 60"/>
                <a:gd name="T53" fmla="*/ 58 h 61"/>
                <a:gd name="T54" fmla="*/ 10 w 60"/>
                <a:gd name="T55" fmla="*/ 47 h 61"/>
                <a:gd name="T56" fmla="*/ 38 w 60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1">
                  <a:moveTo>
                    <a:pt x="39" y="49"/>
                  </a:moveTo>
                  <a:lnTo>
                    <a:pt x="39" y="49"/>
                  </a:lnTo>
                  <a:cubicBezTo>
                    <a:pt x="39" y="55"/>
                    <a:pt x="43" y="60"/>
                    <a:pt x="49" y="60"/>
                  </a:cubicBezTo>
                  <a:cubicBezTo>
                    <a:pt x="52" y="60"/>
                    <a:pt x="60" y="58"/>
                    <a:pt x="60" y="48"/>
                  </a:cubicBezTo>
                  <a:lnTo>
                    <a:pt x="60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2" y="56"/>
                  </a:cubicBezTo>
                  <a:cubicBezTo>
                    <a:pt x="47" y="56"/>
                    <a:pt x="47" y="50"/>
                    <a:pt x="47" y="49"/>
                  </a:cubicBezTo>
                  <a:lnTo>
                    <a:pt x="47" y="23"/>
                  </a:lnTo>
                  <a:cubicBezTo>
                    <a:pt x="47" y="17"/>
                    <a:pt x="47" y="12"/>
                    <a:pt x="42" y="7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7" y="21"/>
                    <a:pt x="10" y="21"/>
                  </a:cubicBezTo>
                  <a:cubicBezTo>
                    <a:pt x="14" y="21"/>
                    <a:pt x="16" y="19"/>
                    <a:pt x="16" y="15"/>
                  </a:cubicBezTo>
                  <a:cubicBezTo>
                    <a:pt x="16" y="14"/>
                    <a:pt x="15" y="9"/>
                    <a:pt x="9" y="9"/>
                  </a:cubicBezTo>
                  <a:cubicBezTo>
                    <a:pt x="13" y="4"/>
                    <a:pt x="19" y="3"/>
                    <a:pt x="24" y="3"/>
                  </a:cubicBezTo>
                  <a:cubicBezTo>
                    <a:pt x="30" y="3"/>
                    <a:pt x="38" y="8"/>
                    <a:pt x="38" y="20"/>
                  </a:cubicBezTo>
                  <a:lnTo>
                    <a:pt x="38" y="25"/>
                  </a:lnTo>
                  <a:cubicBezTo>
                    <a:pt x="31" y="25"/>
                    <a:pt x="22" y="26"/>
                    <a:pt x="13" y="30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7"/>
                    <a:pt x="13" y="61"/>
                    <a:pt x="21" y="61"/>
                  </a:cubicBezTo>
                  <a:cubicBezTo>
                    <a:pt x="30" y="61"/>
                    <a:pt x="36" y="55"/>
                    <a:pt x="39" y="49"/>
                  </a:cubicBezTo>
                  <a:close/>
                  <a:moveTo>
                    <a:pt x="38" y="28"/>
                  </a:moveTo>
                  <a:lnTo>
                    <a:pt x="38" y="28"/>
                  </a:lnTo>
                  <a:lnTo>
                    <a:pt x="38" y="41"/>
                  </a:lnTo>
                  <a:cubicBezTo>
                    <a:pt x="38" y="53"/>
                    <a:pt x="28" y="58"/>
                    <a:pt x="22" y="58"/>
                  </a:cubicBezTo>
                  <a:cubicBezTo>
                    <a:pt x="16" y="58"/>
                    <a:pt x="10" y="53"/>
                    <a:pt x="10" y="47"/>
                  </a:cubicBezTo>
                  <a:cubicBezTo>
                    <a:pt x="10" y="39"/>
                    <a:pt x="16" y="28"/>
                    <a:pt x="38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" name="Freeform 305"/>
            <p:cNvSpPr>
              <a:spLocks/>
            </p:cNvSpPr>
            <p:nvPr/>
          </p:nvSpPr>
          <p:spPr bwMode="auto">
            <a:xfrm>
              <a:off x="1243" y="7507"/>
              <a:ext cx="61" cy="72"/>
            </a:xfrm>
            <a:custGeom>
              <a:avLst/>
              <a:gdLst>
                <a:gd name="T0" fmla="*/ 11 w 51"/>
                <a:gd name="T1" fmla="*/ 30 h 61"/>
                <a:gd name="T2" fmla="*/ 11 w 51"/>
                <a:gd name="T3" fmla="*/ 30 h 61"/>
                <a:gd name="T4" fmla="*/ 29 w 51"/>
                <a:gd name="T5" fmla="*/ 3 h 61"/>
                <a:gd name="T6" fmla="*/ 43 w 51"/>
                <a:gd name="T7" fmla="*/ 8 h 61"/>
                <a:gd name="T8" fmla="*/ 37 w 51"/>
                <a:gd name="T9" fmla="*/ 14 h 61"/>
                <a:gd name="T10" fmla="*/ 43 w 51"/>
                <a:gd name="T11" fmla="*/ 20 h 61"/>
                <a:gd name="T12" fmla="*/ 49 w 51"/>
                <a:gd name="T13" fmla="*/ 14 h 61"/>
                <a:gd name="T14" fmla="*/ 29 w 51"/>
                <a:gd name="T15" fmla="*/ 0 h 61"/>
                <a:gd name="T16" fmla="*/ 0 w 51"/>
                <a:gd name="T17" fmla="*/ 31 h 61"/>
                <a:gd name="T18" fmla="*/ 29 w 51"/>
                <a:gd name="T19" fmla="*/ 61 h 61"/>
                <a:gd name="T20" fmla="*/ 51 w 51"/>
                <a:gd name="T21" fmla="*/ 44 h 61"/>
                <a:gd name="T22" fmla="*/ 49 w 51"/>
                <a:gd name="T23" fmla="*/ 42 h 61"/>
                <a:gd name="T24" fmla="*/ 47 w 51"/>
                <a:gd name="T25" fmla="*/ 44 h 61"/>
                <a:gd name="T26" fmla="*/ 30 w 51"/>
                <a:gd name="T27" fmla="*/ 57 h 61"/>
                <a:gd name="T28" fmla="*/ 11 w 51"/>
                <a:gd name="T29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61">
                  <a:moveTo>
                    <a:pt x="11" y="30"/>
                  </a:moveTo>
                  <a:lnTo>
                    <a:pt x="11" y="30"/>
                  </a:lnTo>
                  <a:cubicBezTo>
                    <a:pt x="11" y="9"/>
                    <a:pt x="22" y="3"/>
                    <a:pt x="29" y="3"/>
                  </a:cubicBezTo>
                  <a:cubicBezTo>
                    <a:pt x="30" y="3"/>
                    <a:pt x="39" y="4"/>
                    <a:pt x="43" y="8"/>
                  </a:cubicBezTo>
                  <a:cubicBezTo>
                    <a:pt x="38" y="9"/>
                    <a:pt x="37" y="13"/>
                    <a:pt x="37" y="14"/>
                  </a:cubicBezTo>
                  <a:cubicBezTo>
                    <a:pt x="37" y="18"/>
                    <a:pt x="40" y="20"/>
                    <a:pt x="43" y="20"/>
                  </a:cubicBezTo>
                  <a:cubicBezTo>
                    <a:pt x="47" y="20"/>
                    <a:pt x="49" y="18"/>
                    <a:pt x="49" y="14"/>
                  </a:cubicBezTo>
                  <a:cubicBezTo>
                    <a:pt x="49" y="5"/>
                    <a:pt x="39" y="0"/>
                    <a:pt x="29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7" y="61"/>
                    <a:pt x="51" y="45"/>
                    <a:pt x="51" y="44"/>
                  </a:cubicBezTo>
                  <a:cubicBezTo>
                    <a:pt x="51" y="42"/>
                    <a:pt x="49" y="42"/>
                    <a:pt x="49" y="42"/>
                  </a:cubicBezTo>
                  <a:cubicBezTo>
                    <a:pt x="48" y="42"/>
                    <a:pt x="48" y="43"/>
                    <a:pt x="47" y="44"/>
                  </a:cubicBezTo>
                  <a:cubicBezTo>
                    <a:pt x="44" y="56"/>
                    <a:pt x="35" y="57"/>
                    <a:pt x="30" y="57"/>
                  </a:cubicBezTo>
                  <a:cubicBezTo>
                    <a:pt x="23" y="57"/>
                    <a:pt x="11" y="52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5" name="Freeform 306"/>
            <p:cNvSpPr>
              <a:spLocks/>
            </p:cNvSpPr>
            <p:nvPr/>
          </p:nvSpPr>
          <p:spPr bwMode="auto">
            <a:xfrm>
              <a:off x="1312" y="7481"/>
              <a:ext cx="48" cy="98"/>
            </a:xfrm>
            <a:custGeom>
              <a:avLst/>
              <a:gdLst>
                <a:gd name="T0" fmla="*/ 20 w 41"/>
                <a:gd name="T1" fmla="*/ 28 h 83"/>
                <a:gd name="T2" fmla="*/ 20 w 41"/>
                <a:gd name="T3" fmla="*/ 28 h 83"/>
                <a:gd name="T4" fmla="*/ 39 w 41"/>
                <a:gd name="T5" fmla="*/ 28 h 83"/>
                <a:gd name="T6" fmla="*/ 39 w 41"/>
                <a:gd name="T7" fmla="*/ 24 h 83"/>
                <a:gd name="T8" fmla="*/ 20 w 41"/>
                <a:gd name="T9" fmla="*/ 24 h 83"/>
                <a:gd name="T10" fmla="*/ 20 w 41"/>
                <a:gd name="T11" fmla="*/ 0 h 83"/>
                <a:gd name="T12" fmla="*/ 17 w 41"/>
                <a:gd name="T13" fmla="*/ 0 h 83"/>
                <a:gd name="T14" fmla="*/ 0 w 41"/>
                <a:gd name="T15" fmla="*/ 26 h 83"/>
                <a:gd name="T16" fmla="*/ 0 w 41"/>
                <a:gd name="T17" fmla="*/ 28 h 83"/>
                <a:gd name="T18" fmla="*/ 11 w 41"/>
                <a:gd name="T19" fmla="*/ 28 h 83"/>
                <a:gd name="T20" fmla="*/ 11 w 41"/>
                <a:gd name="T21" fmla="*/ 65 h 83"/>
                <a:gd name="T22" fmla="*/ 28 w 41"/>
                <a:gd name="T23" fmla="*/ 83 h 83"/>
                <a:gd name="T24" fmla="*/ 41 w 41"/>
                <a:gd name="T25" fmla="*/ 65 h 83"/>
                <a:gd name="T26" fmla="*/ 41 w 41"/>
                <a:gd name="T27" fmla="*/ 57 h 83"/>
                <a:gd name="T28" fmla="*/ 38 w 41"/>
                <a:gd name="T29" fmla="*/ 57 h 83"/>
                <a:gd name="T30" fmla="*/ 38 w 41"/>
                <a:gd name="T31" fmla="*/ 65 h 83"/>
                <a:gd name="T32" fmla="*/ 29 w 41"/>
                <a:gd name="T33" fmla="*/ 79 h 83"/>
                <a:gd name="T34" fmla="*/ 20 w 41"/>
                <a:gd name="T35" fmla="*/ 65 h 83"/>
                <a:gd name="T36" fmla="*/ 20 w 41"/>
                <a:gd name="T37" fmla="*/ 2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3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6" y="11"/>
                    <a:pt x="12" y="25"/>
                    <a:pt x="0" y="26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5"/>
                  </a:lnTo>
                  <a:cubicBezTo>
                    <a:pt x="11" y="81"/>
                    <a:pt x="23" y="83"/>
                    <a:pt x="28" y="83"/>
                  </a:cubicBezTo>
                  <a:cubicBezTo>
                    <a:pt x="37" y="83"/>
                    <a:pt x="41" y="73"/>
                    <a:pt x="41" y="65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5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" name="Freeform 307"/>
            <p:cNvSpPr>
              <a:spLocks noEditPoints="1"/>
            </p:cNvSpPr>
            <p:nvPr/>
          </p:nvSpPr>
          <p:spPr bwMode="auto">
            <a:xfrm>
              <a:off x="1426" y="7473"/>
              <a:ext cx="34" cy="103"/>
            </a:xfrm>
            <a:custGeom>
              <a:avLst/>
              <a:gdLst>
                <a:gd name="T0" fmla="*/ 19 w 29"/>
                <a:gd name="T1" fmla="*/ 30 h 88"/>
                <a:gd name="T2" fmla="*/ 19 w 29"/>
                <a:gd name="T3" fmla="*/ 30 h 88"/>
                <a:gd name="T4" fmla="*/ 1 w 29"/>
                <a:gd name="T5" fmla="*/ 31 h 88"/>
                <a:gd name="T6" fmla="*/ 1 w 29"/>
                <a:gd name="T7" fmla="*/ 35 h 88"/>
                <a:gd name="T8" fmla="*/ 11 w 29"/>
                <a:gd name="T9" fmla="*/ 43 h 88"/>
                <a:gd name="T10" fmla="*/ 11 w 29"/>
                <a:gd name="T11" fmla="*/ 78 h 88"/>
                <a:gd name="T12" fmla="*/ 0 w 29"/>
                <a:gd name="T13" fmla="*/ 84 h 88"/>
                <a:gd name="T14" fmla="*/ 0 w 29"/>
                <a:gd name="T15" fmla="*/ 88 h 88"/>
                <a:gd name="T16" fmla="*/ 15 w 29"/>
                <a:gd name="T17" fmla="*/ 88 h 88"/>
                <a:gd name="T18" fmla="*/ 29 w 29"/>
                <a:gd name="T19" fmla="*/ 88 h 88"/>
                <a:gd name="T20" fmla="*/ 29 w 29"/>
                <a:gd name="T21" fmla="*/ 84 h 88"/>
                <a:gd name="T22" fmla="*/ 19 w 29"/>
                <a:gd name="T23" fmla="*/ 78 h 88"/>
                <a:gd name="T24" fmla="*/ 19 w 29"/>
                <a:gd name="T25" fmla="*/ 30 h 88"/>
                <a:gd name="T26" fmla="*/ 20 w 29"/>
                <a:gd name="T27" fmla="*/ 7 h 88"/>
                <a:gd name="T28" fmla="*/ 20 w 29"/>
                <a:gd name="T29" fmla="*/ 7 h 88"/>
                <a:gd name="T30" fmla="*/ 13 w 29"/>
                <a:gd name="T31" fmla="*/ 0 h 88"/>
                <a:gd name="T32" fmla="*/ 6 w 29"/>
                <a:gd name="T33" fmla="*/ 7 h 88"/>
                <a:gd name="T34" fmla="*/ 13 w 29"/>
                <a:gd name="T35" fmla="*/ 14 h 88"/>
                <a:gd name="T36" fmla="*/ 20 w 29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88">
                  <a:moveTo>
                    <a:pt x="19" y="30"/>
                  </a:moveTo>
                  <a:lnTo>
                    <a:pt x="19" y="30"/>
                  </a:lnTo>
                  <a:lnTo>
                    <a:pt x="1" y="31"/>
                  </a:lnTo>
                  <a:lnTo>
                    <a:pt x="1" y="35"/>
                  </a:lnTo>
                  <a:cubicBezTo>
                    <a:pt x="9" y="35"/>
                    <a:pt x="11" y="36"/>
                    <a:pt x="11" y="43"/>
                  </a:cubicBezTo>
                  <a:lnTo>
                    <a:pt x="11" y="78"/>
                  </a:lnTo>
                  <a:cubicBezTo>
                    <a:pt x="11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4" y="88"/>
                    <a:pt x="12" y="88"/>
                    <a:pt x="15" y="88"/>
                  </a:cubicBezTo>
                  <a:cubicBezTo>
                    <a:pt x="19" y="88"/>
                    <a:pt x="24" y="88"/>
                    <a:pt x="29" y="88"/>
                  </a:cubicBezTo>
                  <a:lnTo>
                    <a:pt x="29" y="84"/>
                  </a:lnTo>
                  <a:cubicBezTo>
                    <a:pt x="20" y="84"/>
                    <a:pt x="19" y="84"/>
                    <a:pt x="19" y="78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3"/>
                    <a:pt x="17" y="0"/>
                    <a:pt x="13" y="0"/>
                  </a:cubicBezTo>
                  <a:cubicBezTo>
                    <a:pt x="9" y="0"/>
                    <a:pt x="6" y="4"/>
                    <a:pt x="6" y="7"/>
                  </a:cubicBezTo>
                  <a:cubicBezTo>
                    <a:pt x="6" y="11"/>
                    <a:pt x="9" y="14"/>
                    <a:pt x="13" y="14"/>
                  </a:cubicBezTo>
                  <a:cubicBezTo>
                    <a:pt x="17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7" name="Freeform 308"/>
            <p:cNvSpPr>
              <a:spLocks/>
            </p:cNvSpPr>
            <p:nvPr/>
          </p:nvSpPr>
          <p:spPr bwMode="auto">
            <a:xfrm>
              <a:off x="1470" y="7507"/>
              <a:ext cx="50" cy="72"/>
            </a:xfrm>
            <a:custGeom>
              <a:avLst/>
              <a:gdLst>
                <a:gd name="T0" fmla="*/ 23 w 43"/>
                <a:gd name="T1" fmla="*/ 34 h 61"/>
                <a:gd name="T2" fmla="*/ 23 w 43"/>
                <a:gd name="T3" fmla="*/ 34 h 61"/>
                <a:gd name="T4" fmla="*/ 37 w 43"/>
                <a:gd name="T5" fmla="*/ 46 h 61"/>
                <a:gd name="T6" fmla="*/ 22 w 43"/>
                <a:gd name="T7" fmla="*/ 58 h 61"/>
                <a:gd name="T8" fmla="*/ 4 w 43"/>
                <a:gd name="T9" fmla="*/ 39 h 61"/>
                <a:gd name="T10" fmla="*/ 2 w 43"/>
                <a:gd name="T11" fmla="*/ 37 h 61"/>
                <a:gd name="T12" fmla="*/ 0 w 43"/>
                <a:gd name="T13" fmla="*/ 40 h 61"/>
                <a:gd name="T14" fmla="*/ 0 w 43"/>
                <a:gd name="T15" fmla="*/ 58 h 61"/>
                <a:gd name="T16" fmla="*/ 2 w 43"/>
                <a:gd name="T17" fmla="*/ 61 h 61"/>
                <a:gd name="T18" fmla="*/ 5 w 43"/>
                <a:gd name="T19" fmla="*/ 58 h 61"/>
                <a:gd name="T20" fmla="*/ 8 w 43"/>
                <a:gd name="T21" fmla="*/ 55 h 61"/>
                <a:gd name="T22" fmla="*/ 22 w 43"/>
                <a:gd name="T23" fmla="*/ 61 h 61"/>
                <a:gd name="T24" fmla="*/ 43 w 43"/>
                <a:gd name="T25" fmla="*/ 42 h 61"/>
                <a:gd name="T26" fmla="*/ 38 w 43"/>
                <a:gd name="T27" fmla="*/ 30 h 61"/>
                <a:gd name="T28" fmla="*/ 23 w 43"/>
                <a:gd name="T29" fmla="*/ 23 h 61"/>
                <a:gd name="T30" fmla="*/ 7 w 43"/>
                <a:gd name="T31" fmla="*/ 13 h 61"/>
                <a:gd name="T32" fmla="*/ 21 w 43"/>
                <a:gd name="T33" fmla="*/ 3 h 61"/>
                <a:gd name="T34" fmla="*/ 37 w 43"/>
                <a:gd name="T35" fmla="*/ 19 h 61"/>
                <a:gd name="T36" fmla="*/ 38 w 43"/>
                <a:gd name="T37" fmla="*/ 20 h 61"/>
                <a:gd name="T38" fmla="*/ 40 w 43"/>
                <a:gd name="T39" fmla="*/ 17 h 61"/>
                <a:gd name="T40" fmla="*/ 40 w 43"/>
                <a:gd name="T41" fmla="*/ 3 h 61"/>
                <a:gd name="T42" fmla="*/ 39 w 43"/>
                <a:gd name="T43" fmla="*/ 0 h 61"/>
                <a:gd name="T44" fmla="*/ 36 w 43"/>
                <a:gd name="T45" fmla="*/ 2 h 61"/>
                <a:gd name="T46" fmla="*/ 34 w 43"/>
                <a:gd name="T47" fmla="*/ 4 h 61"/>
                <a:gd name="T48" fmla="*/ 21 w 43"/>
                <a:gd name="T49" fmla="*/ 0 h 61"/>
                <a:gd name="T50" fmla="*/ 0 w 43"/>
                <a:gd name="T51" fmla="*/ 16 h 61"/>
                <a:gd name="T52" fmla="*/ 6 w 43"/>
                <a:gd name="T53" fmla="*/ 28 h 61"/>
                <a:gd name="T54" fmla="*/ 23 w 43"/>
                <a:gd name="T55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1">
                  <a:moveTo>
                    <a:pt x="23" y="34"/>
                  </a:moveTo>
                  <a:lnTo>
                    <a:pt x="23" y="34"/>
                  </a:lnTo>
                  <a:cubicBezTo>
                    <a:pt x="26" y="34"/>
                    <a:pt x="37" y="36"/>
                    <a:pt x="37" y="46"/>
                  </a:cubicBezTo>
                  <a:cubicBezTo>
                    <a:pt x="37" y="53"/>
                    <a:pt x="32" y="58"/>
                    <a:pt x="22" y="58"/>
                  </a:cubicBezTo>
                  <a:cubicBezTo>
                    <a:pt x="11" y="58"/>
                    <a:pt x="6" y="50"/>
                    <a:pt x="4" y="39"/>
                  </a:cubicBezTo>
                  <a:cubicBezTo>
                    <a:pt x="3" y="37"/>
                    <a:pt x="3" y="37"/>
                    <a:pt x="2" y="37"/>
                  </a:cubicBezTo>
                  <a:cubicBezTo>
                    <a:pt x="0" y="37"/>
                    <a:pt x="0" y="38"/>
                    <a:pt x="0" y="40"/>
                  </a:cubicBezTo>
                  <a:lnTo>
                    <a:pt x="0" y="58"/>
                  </a:lnTo>
                  <a:cubicBezTo>
                    <a:pt x="0" y="60"/>
                    <a:pt x="0" y="61"/>
                    <a:pt x="2" y="61"/>
                  </a:cubicBezTo>
                  <a:cubicBezTo>
                    <a:pt x="2" y="61"/>
                    <a:pt x="2" y="61"/>
                    <a:pt x="5" y="58"/>
                  </a:cubicBezTo>
                  <a:cubicBezTo>
                    <a:pt x="5" y="58"/>
                    <a:pt x="5" y="58"/>
                    <a:pt x="8" y="55"/>
                  </a:cubicBezTo>
                  <a:cubicBezTo>
                    <a:pt x="13" y="61"/>
                    <a:pt x="19" y="61"/>
                    <a:pt x="22" y="61"/>
                  </a:cubicBezTo>
                  <a:cubicBezTo>
                    <a:pt x="37" y="61"/>
                    <a:pt x="43" y="52"/>
                    <a:pt x="43" y="42"/>
                  </a:cubicBezTo>
                  <a:cubicBezTo>
                    <a:pt x="43" y="35"/>
                    <a:pt x="39" y="31"/>
                    <a:pt x="38" y="30"/>
                  </a:cubicBezTo>
                  <a:cubicBezTo>
                    <a:pt x="33" y="26"/>
                    <a:pt x="28" y="25"/>
                    <a:pt x="23" y="23"/>
                  </a:cubicBezTo>
                  <a:cubicBezTo>
                    <a:pt x="15" y="22"/>
                    <a:pt x="7" y="20"/>
                    <a:pt x="7" y="13"/>
                  </a:cubicBezTo>
                  <a:cubicBezTo>
                    <a:pt x="7" y="8"/>
                    <a:pt x="10" y="3"/>
                    <a:pt x="21" y="3"/>
                  </a:cubicBezTo>
                  <a:cubicBezTo>
                    <a:pt x="36" y="3"/>
                    <a:pt x="36" y="15"/>
                    <a:pt x="37" y="19"/>
                  </a:cubicBezTo>
                  <a:cubicBezTo>
                    <a:pt x="37" y="20"/>
                    <a:pt x="38" y="20"/>
                    <a:pt x="38" y="20"/>
                  </a:cubicBezTo>
                  <a:cubicBezTo>
                    <a:pt x="40" y="20"/>
                    <a:pt x="40" y="19"/>
                    <a:pt x="40" y="17"/>
                  </a:cubicBezTo>
                  <a:lnTo>
                    <a:pt x="40" y="3"/>
                  </a:lnTo>
                  <a:cubicBezTo>
                    <a:pt x="40" y="1"/>
                    <a:pt x="40" y="0"/>
                    <a:pt x="39" y="0"/>
                  </a:cubicBezTo>
                  <a:cubicBezTo>
                    <a:pt x="38" y="0"/>
                    <a:pt x="38" y="0"/>
                    <a:pt x="36" y="2"/>
                  </a:cubicBezTo>
                  <a:cubicBezTo>
                    <a:pt x="36" y="2"/>
                    <a:pt x="34" y="3"/>
                    <a:pt x="34" y="4"/>
                  </a:cubicBezTo>
                  <a:cubicBezTo>
                    <a:pt x="29" y="0"/>
                    <a:pt x="23" y="0"/>
                    <a:pt x="21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5"/>
                    <a:pt x="6" y="28"/>
                  </a:cubicBezTo>
                  <a:cubicBezTo>
                    <a:pt x="10" y="31"/>
                    <a:pt x="14" y="32"/>
                    <a:pt x="23" y="3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8" name="Freeform 309"/>
            <p:cNvSpPr>
              <a:spLocks/>
            </p:cNvSpPr>
            <p:nvPr/>
          </p:nvSpPr>
          <p:spPr bwMode="auto">
            <a:xfrm>
              <a:off x="1584" y="7469"/>
              <a:ext cx="34" cy="107"/>
            </a:xfrm>
            <a:custGeom>
              <a:avLst/>
              <a:gdLst>
                <a:gd name="T0" fmla="*/ 19 w 29"/>
                <a:gd name="T1" fmla="*/ 0 h 91"/>
                <a:gd name="T2" fmla="*/ 19 w 29"/>
                <a:gd name="T3" fmla="*/ 0 h 91"/>
                <a:gd name="T4" fmla="*/ 0 w 29"/>
                <a:gd name="T5" fmla="*/ 1 h 91"/>
                <a:gd name="T6" fmla="*/ 0 w 29"/>
                <a:gd name="T7" fmla="*/ 5 h 91"/>
                <a:gd name="T8" fmla="*/ 10 w 29"/>
                <a:gd name="T9" fmla="*/ 13 h 91"/>
                <a:gd name="T10" fmla="*/ 10 w 29"/>
                <a:gd name="T11" fmla="*/ 81 h 91"/>
                <a:gd name="T12" fmla="*/ 0 w 29"/>
                <a:gd name="T13" fmla="*/ 87 h 91"/>
                <a:gd name="T14" fmla="*/ 0 w 29"/>
                <a:gd name="T15" fmla="*/ 91 h 91"/>
                <a:gd name="T16" fmla="*/ 15 w 29"/>
                <a:gd name="T17" fmla="*/ 91 h 91"/>
                <a:gd name="T18" fmla="*/ 29 w 29"/>
                <a:gd name="T19" fmla="*/ 91 h 91"/>
                <a:gd name="T20" fmla="*/ 29 w 29"/>
                <a:gd name="T21" fmla="*/ 87 h 91"/>
                <a:gd name="T22" fmla="*/ 19 w 29"/>
                <a:gd name="T23" fmla="*/ 81 h 91"/>
                <a:gd name="T24" fmla="*/ 19 w 29"/>
                <a:gd name="T2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91">
                  <a:moveTo>
                    <a:pt x="19" y="0"/>
                  </a:move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81"/>
                  </a:lnTo>
                  <a:cubicBezTo>
                    <a:pt x="10" y="87"/>
                    <a:pt x="9" y="87"/>
                    <a:pt x="0" y="87"/>
                  </a:cubicBezTo>
                  <a:lnTo>
                    <a:pt x="0" y="91"/>
                  </a:lnTo>
                  <a:cubicBezTo>
                    <a:pt x="4" y="91"/>
                    <a:pt x="11" y="91"/>
                    <a:pt x="15" y="91"/>
                  </a:cubicBezTo>
                  <a:cubicBezTo>
                    <a:pt x="18" y="91"/>
                    <a:pt x="24" y="91"/>
                    <a:pt x="29" y="91"/>
                  </a:cubicBezTo>
                  <a:lnTo>
                    <a:pt x="29" y="87"/>
                  </a:lnTo>
                  <a:cubicBezTo>
                    <a:pt x="20" y="87"/>
                    <a:pt x="19" y="87"/>
                    <a:pt x="19" y="8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9" name="Freeform 310"/>
            <p:cNvSpPr>
              <a:spLocks noEditPoints="1"/>
            </p:cNvSpPr>
            <p:nvPr/>
          </p:nvSpPr>
          <p:spPr bwMode="auto">
            <a:xfrm>
              <a:off x="1629" y="7507"/>
              <a:ext cx="70" cy="72"/>
            </a:xfrm>
            <a:custGeom>
              <a:avLst/>
              <a:gdLst>
                <a:gd name="T0" fmla="*/ 38 w 60"/>
                <a:gd name="T1" fmla="*/ 49 h 61"/>
                <a:gd name="T2" fmla="*/ 38 w 60"/>
                <a:gd name="T3" fmla="*/ 49 h 61"/>
                <a:gd name="T4" fmla="*/ 49 w 60"/>
                <a:gd name="T5" fmla="*/ 60 h 61"/>
                <a:gd name="T6" fmla="*/ 60 w 60"/>
                <a:gd name="T7" fmla="*/ 48 h 61"/>
                <a:gd name="T8" fmla="*/ 60 w 60"/>
                <a:gd name="T9" fmla="*/ 40 h 61"/>
                <a:gd name="T10" fmla="*/ 56 w 60"/>
                <a:gd name="T11" fmla="*/ 40 h 61"/>
                <a:gd name="T12" fmla="*/ 56 w 60"/>
                <a:gd name="T13" fmla="*/ 48 h 61"/>
                <a:gd name="T14" fmla="*/ 52 w 60"/>
                <a:gd name="T15" fmla="*/ 56 h 61"/>
                <a:gd name="T16" fmla="*/ 47 w 60"/>
                <a:gd name="T17" fmla="*/ 49 h 61"/>
                <a:gd name="T18" fmla="*/ 47 w 60"/>
                <a:gd name="T19" fmla="*/ 23 h 61"/>
                <a:gd name="T20" fmla="*/ 42 w 60"/>
                <a:gd name="T21" fmla="*/ 7 h 61"/>
                <a:gd name="T22" fmla="*/ 24 w 60"/>
                <a:gd name="T23" fmla="*/ 0 h 61"/>
                <a:gd name="T24" fmla="*/ 4 w 60"/>
                <a:gd name="T25" fmla="*/ 15 h 61"/>
                <a:gd name="T26" fmla="*/ 10 w 60"/>
                <a:gd name="T27" fmla="*/ 21 h 61"/>
                <a:gd name="T28" fmla="*/ 16 w 60"/>
                <a:gd name="T29" fmla="*/ 15 h 61"/>
                <a:gd name="T30" fmla="*/ 9 w 60"/>
                <a:gd name="T31" fmla="*/ 9 h 61"/>
                <a:gd name="T32" fmla="*/ 24 w 60"/>
                <a:gd name="T33" fmla="*/ 3 h 61"/>
                <a:gd name="T34" fmla="*/ 38 w 60"/>
                <a:gd name="T35" fmla="*/ 20 h 61"/>
                <a:gd name="T36" fmla="*/ 38 w 60"/>
                <a:gd name="T37" fmla="*/ 25 h 61"/>
                <a:gd name="T38" fmla="*/ 13 w 60"/>
                <a:gd name="T39" fmla="*/ 30 h 61"/>
                <a:gd name="T40" fmla="*/ 0 w 60"/>
                <a:gd name="T41" fmla="*/ 47 h 61"/>
                <a:gd name="T42" fmla="*/ 21 w 60"/>
                <a:gd name="T43" fmla="*/ 61 h 61"/>
                <a:gd name="T44" fmla="*/ 38 w 60"/>
                <a:gd name="T45" fmla="*/ 49 h 61"/>
                <a:gd name="T46" fmla="*/ 38 w 60"/>
                <a:gd name="T47" fmla="*/ 28 h 61"/>
                <a:gd name="T48" fmla="*/ 38 w 60"/>
                <a:gd name="T49" fmla="*/ 28 h 61"/>
                <a:gd name="T50" fmla="*/ 38 w 60"/>
                <a:gd name="T51" fmla="*/ 41 h 61"/>
                <a:gd name="T52" fmla="*/ 22 w 60"/>
                <a:gd name="T53" fmla="*/ 58 h 61"/>
                <a:gd name="T54" fmla="*/ 10 w 60"/>
                <a:gd name="T55" fmla="*/ 47 h 61"/>
                <a:gd name="T56" fmla="*/ 38 w 60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1">
                  <a:moveTo>
                    <a:pt x="38" y="49"/>
                  </a:moveTo>
                  <a:lnTo>
                    <a:pt x="38" y="49"/>
                  </a:lnTo>
                  <a:cubicBezTo>
                    <a:pt x="39" y="55"/>
                    <a:pt x="43" y="60"/>
                    <a:pt x="49" y="60"/>
                  </a:cubicBezTo>
                  <a:cubicBezTo>
                    <a:pt x="52" y="60"/>
                    <a:pt x="60" y="58"/>
                    <a:pt x="60" y="48"/>
                  </a:cubicBezTo>
                  <a:lnTo>
                    <a:pt x="60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2" y="56"/>
                  </a:cubicBezTo>
                  <a:cubicBezTo>
                    <a:pt x="47" y="56"/>
                    <a:pt x="47" y="50"/>
                    <a:pt x="47" y="49"/>
                  </a:cubicBezTo>
                  <a:lnTo>
                    <a:pt x="47" y="23"/>
                  </a:lnTo>
                  <a:cubicBezTo>
                    <a:pt x="47" y="17"/>
                    <a:pt x="47" y="12"/>
                    <a:pt x="42" y="7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6" y="21"/>
                    <a:pt x="10" y="21"/>
                  </a:cubicBezTo>
                  <a:cubicBezTo>
                    <a:pt x="14" y="21"/>
                    <a:pt x="16" y="19"/>
                    <a:pt x="16" y="15"/>
                  </a:cubicBezTo>
                  <a:cubicBezTo>
                    <a:pt x="16" y="14"/>
                    <a:pt x="15" y="9"/>
                    <a:pt x="9" y="9"/>
                  </a:cubicBezTo>
                  <a:cubicBezTo>
                    <a:pt x="13" y="4"/>
                    <a:pt x="19" y="3"/>
                    <a:pt x="24" y="3"/>
                  </a:cubicBezTo>
                  <a:cubicBezTo>
                    <a:pt x="30" y="3"/>
                    <a:pt x="38" y="8"/>
                    <a:pt x="38" y="20"/>
                  </a:cubicBezTo>
                  <a:lnTo>
                    <a:pt x="38" y="25"/>
                  </a:lnTo>
                  <a:cubicBezTo>
                    <a:pt x="31" y="25"/>
                    <a:pt x="22" y="26"/>
                    <a:pt x="13" y="30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7"/>
                    <a:pt x="13" y="61"/>
                    <a:pt x="21" y="61"/>
                  </a:cubicBezTo>
                  <a:cubicBezTo>
                    <a:pt x="30" y="61"/>
                    <a:pt x="36" y="55"/>
                    <a:pt x="38" y="49"/>
                  </a:cubicBezTo>
                  <a:close/>
                  <a:moveTo>
                    <a:pt x="38" y="28"/>
                  </a:moveTo>
                  <a:lnTo>
                    <a:pt x="38" y="28"/>
                  </a:lnTo>
                  <a:lnTo>
                    <a:pt x="38" y="41"/>
                  </a:lnTo>
                  <a:cubicBezTo>
                    <a:pt x="38" y="53"/>
                    <a:pt x="28" y="58"/>
                    <a:pt x="22" y="58"/>
                  </a:cubicBezTo>
                  <a:cubicBezTo>
                    <a:pt x="16" y="58"/>
                    <a:pt x="10" y="53"/>
                    <a:pt x="10" y="47"/>
                  </a:cubicBezTo>
                  <a:cubicBezTo>
                    <a:pt x="10" y="39"/>
                    <a:pt x="16" y="28"/>
                    <a:pt x="38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0" name="Freeform 311"/>
            <p:cNvSpPr>
              <a:spLocks/>
            </p:cNvSpPr>
            <p:nvPr/>
          </p:nvSpPr>
          <p:spPr bwMode="auto">
            <a:xfrm>
              <a:off x="1705" y="7508"/>
              <a:ext cx="52" cy="68"/>
            </a:xfrm>
            <a:custGeom>
              <a:avLst/>
              <a:gdLst>
                <a:gd name="T0" fmla="*/ 18 w 44"/>
                <a:gd name="T1" fmla="*/ 14 h 58"/>
                <a:gd name="T2" fmla="*/ 18 w 44"/>
                <a:gd name="T3" fmla="*/ 14 h 58"/>
                <a:gd name="T4" fmla="*/ 18 w 44"/>
                <a:gd name="T5" fmla="*/ 0 h 58"/>
                <a:gd name="T6" fmla="*/ 0 w 44"/>
                <a:gd name="T7" fmla="*/ 1 h 58"/>
                <a:gd name="T8" fmla="*/ 0 w 44"/>
                <a:gd name="T9" fmla="*/ 5 h 58"/>
                <a:gd name="T10" fmla="*/ 10 w 44"/>
                <a:gd name="T11" fmla="*/ 13 h 58"/>
                <a:gd name="T12" fmla="*/ 10 w 44"/>
                <a:gd name="T13" fmla="*/ 48 h 58"/>
                <a:gd name="T14" fmla="*/ 0 w 44"/>
                <a:gd name="T15" fmla="*/ 54 h 58"/>
                <a:gd name="T16" fmla="*/ 0 w 44"/>
                <a:gd name="T17" fmla="*/ 58 h 58"/>
                <a:gd name="T18" fmla="*/ 15 w 44"/>
                <a:gd name="T19" fmla="*/ 58 h 58"/>
                <a:gd name="T20" fmla="*/ 31 w 44"/>
                <a:gd name="T21" fmla="*/ 58 h 58"/>
                <a:gd name="T22" fmla="*/ 31 w 44"/>
                <a:gd name="T23" fmla="*/ 54 h 58"/>
                <a:gd name="T24" fmla="*/ 29 w 44"/>
                <a:gd name="T25" fmla="*/ 54 h 58"/>
                <a:gd name="T26" fmla="*/ 19 w 44"/>
                <a:gd name="T27" fmla="*/ 48 h 58"/>
                <a:gd name="T28" fmla="*/ 19 w 44"/>
                <a:gd name="T29" fmla="*/ 28 h 58"/>
                <a:gd name="T30" fmla="*/ 34 w 44"/>
                <a:gd name="T31" fmla="*/ 3 h 58"/>
                <a:gd name="T32" fmla="*/ 36 w 44"/>
                <a:gd name="T33" fmla="*/ 3 h 58"/>
                <a:gd name="T34" fmla="*/ 33 w 44"/>
                <a:gd name="T35" fmla="*/ 8 h 58"/>
                <a:gd name="T36" fmla="*/ 38 w 44"/>
                <a:gd name="T37" fmla="*/ 14 h 58"/>
                <a:gd name="T38" fmla="*/ 44 w 44"/>
                <a:gd name="T39" fmla="*/ 8 h 58"/>
                <a:gd name="T40" fmla="*/ 34 w 44"/>
                <a:gd name="T41" fmla="*/ 0 h 58"/>
                <a:gd name="T42" fmla="*/ 18 w 44"/>
                <a:gd name="T43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8">
                  <a:moveTo>
                    <a:pt x="18" y="14"/>
                  </a:moveTo>
                  <a:lnTo>
                    <a:pt x="18" y="14"/>
                  </a:ln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48"/>
                  </a:lnTo>
                  <a:cubicBezTo>
                    <a:pt x="10" y="54"/>
                    <a:pt x="8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20" y="58"/>
                    <a:pt x="26" y="58"/>
                    <a:pt x="31" y="58"/>
                  </a:cubicBezTo>
                  <a:lnTo>
                    <a:pt x="31" y="54"/>
                  </a:lnTo>
                  <a:lnTo>
                    <a:pt x="29" y="54"/>
                  </a:lnTo>
                  <a:cubicBezTo>
                    <a:pt x="19" y="54"/>
                    <a:pt x="19" y="53"/>
                    <a:pt x="19" y="48"/>
                  </a:cubicBezTo>
                  <a:lnTo>
                    <a:pt x="19" y="28"/>
                  </a:lnTo>
                  <a:cubicBezTo>
                    <a:pt x="19" y="15"/>
                    <a:pt x="2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35" y="3"/>
                    <a:pt x="33" y="5"/>
                    <a:pt x="33" y="8"/>
                  </a:cubicBezTo>
                  <a:cubicBezTo>
                    <a:pt x="33" y="12"/>
                    <a:pt x="35" y="14"/>
                    <a:pt x="38" y="14"/>
                  </a:cubicBezTo>
                  <a:cubicBezTo>
                    <a:pt x="41" y="14"/>
                    <a:pt x="44" y="12"/>
                    <a:pt x="44" y="8"/>
                  </a:cubicBezTo>
                  <a:cubicBezTo>
                    <a:pt x="44" y="4"/>
                    <a:pt x="40" y="0"/>
                    <a:pt x="34" y="0"/>
                  </a:cubicBezTo>
                  <a:cubicBezTo>
                    <a:pt x="25" y="0"/>
                    <a:pt x="20" y="9"/>
                    <a:pt x="18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" name="Freeform 312"/>
            <p:cNvSpPr>
              <a:spLocks noEditPoints="1"/>
            </p:cNvSpPr>
            <p:nvPr/>
          </p:nvSpPr>
          <p:spPr bwMode="auto">
            <a:xfrm>
              <a:off x="1766" y="7506"/>
              <a:ext cx="71" cy="102"/>
            </a:xfrm>
            <a:custGeom>
              <a:avLst/>
              <a:gdLst>
                <a:gd name="T0" fmla="*/ 25 w 60"/>
                <a:gd name="T1" fmla="*/ 38 h 87"/>
                <a:gd name="T2" fmla="*/ 25 w 60"/>
                <a:gd name="T3" fmla="*/ 38 h 87"/>
                <a:gd name="T4" fmla="*/ 14 w 60"/>
                <a:gd name="T5" fmla="*/ 21 h 87"/>
                <a:gd name="T6" fmla="*/ 16 w 60"/>
                <a:gd name="T7" fmla="*/ 10 h 87"/>
                <a:gd name="T8" fmla="*/ 25 w 60"/>
                <a:gd name="T9" fmla="*/ 5 h 87"/>
                <a:gd name="T10" fmla="*/ 37 w 60"/>
                <a:gd name="T11" fmla="*/ 21 h 87"/>
                <a:gd name="T12" fmla="*/ 35 w 60"/>
                <a:gd name="T13" fmla="*/ 32 h 87"/>
                <a:gd name="T14" fmla="*/ 25 w 60"/>
                <a:gd name="T15" fmla="*/ 38 h 87"/>
                <a:gd name="T16" fmla="*/ 10 w 60"/>
                <a:gd name="T17" fmla="*/ 43 h 87"/>
                <a:gd name="T18" fmla="*/ 10 w 60"/>
                <a:gd name="T19" fmla="*/ 43 h 87"/>
                <a:gd name="T20" fmla="*/ 12 w 60"/>
                <a:gd name="T21" fmla="*/ 36 h 87"/>
                <a:gd name="T22" fmla="*/ 25 w 60"/>
                <a:gd name="T23" fmla="*/ 41 h 87"/>
                <a:gd name="T24" fmla="*/ 47 w 60"/>
                <a:gd name="T25" fmla="*/ 21 h 87"/>
                <a:gd name="T26" fmla="*/ 41 w 60"/>
                <a:gd name="T27" fmla="*/ 9 h 87"/>
                <a:gd name="T28" fmla="*/ 53 w 60"/>
                <a:gd name="T29" fmla="*/ 3 h 87"/>
                <a:gd name="T30" fmla="*/ 54 w 60"/>
                <a:gd name="T31" fmla="*/ 3 h 87"/>
                <a:gd name="T32" fmla="*/ 52 w 60"/>
                <a:gd name="T33" fmla="*/ 7 h 87"/>
                <a:gd name="T34" fmla="*/ 56 w 60"/>
                <a:gd name="T35" fmla="*/ 11 h 87"/>
                <a:gd name="T36" fmla="*/ 60 w 60"/>
                <a:gd name="T37" fmla="*/ 7 h 87"/>
                <a:gd name="T38" fmla="*/ 53 w 60"/>
                <a:gd name="T39" fmla="*/ 0 h 87"/>
                <a:gd name="T40" fmla="*/ 39 w 60"/>
                <a:gd name="T41" fmla="*/ 7 h 87"/>
                <a:gd name="T42" fmla="*/ 25 w 60"/>
                <a:gd name="T43" fmla="*/ 2 h 87"/>
                <a:gd name="T44" fmla="*/ 4 w 60"/>
                <a:gd name="T45" fmla="*/ 21 h 87"/>
                <a:gd name="T46" fmla="*/ 10 w 60"/>
                <a:gd name="T47" fmla="*/ 35 h 87"/>
                <a:gd name="T48" fmla="*/ 6 w 60"/>
                <a:gd name="T49" fmla="*/ 46 h 87"/>
                <a:gd name="T50" fmla="*/ 12 w 60"/>
                <a:gd name="T51" fmla="*/ 57 h 87"/>
                <a:gd name="T52" fmla="*/ 0 w 60"/>
                <a:gd name="T53" fmla="*/ 71 h 87"/>
                <a:gd name="T54" fmla="*/ 29 w 60"/>
                <a:gd name="T55" fmla="*/ 87 h 87"/>
                <a:gd name="T56" fmla="*/ 58 w 60"/>
                <a:gd name="T57" fmla="*/ 70 h 87"/>
                <a:gd name="T58" fmla="*/ 50 w 60"/>
                <a:gd name="T59" fmla="*/ 55 h 87"/>
                <a:gd name="T60" fmla="*/ 27 w 60"/>
                <a:gd name="T61" fmla="*/ 52 h 87"/>
                <a:gd name="T62" fmla="*/ 17 w 60"/>
                <a:gd name="T63" fmla="*/ 52 h 87"/>
                <a:gd name="T64" fmla="*/ 10 w 60"/>
                <a:gd name="T65" fmla="*/ 43 h 87"/>
                <a:gd name="T66" fmla="*/ 29 w 60"/>
                <a:gd name="T67" fmla="*/ 84 h 87"/>
                <a:gd name="T68" fmla="*/ 29 w 60"/>
                <a:gd name="T69" fmla="*/ 84 h 87"/>
                <a:gd name="T70" fmla="*/ 6 w 60"/>
                <a:gd name="T71" fmla="*/ 71 h 87"/>
                <a:gd name="T72" fmla="*/ 17 w 60"/>
                <a:gd name="T73" fmla="*/ 59 h 87"/>
                <a:gd name="T74" fmla="*/ 25 w 60"/>
                <a:gd name="T75" fmla="*/ 59 h 87"/>
                <a:gd name="T76" fmla="*/ 51 w 60"/>
                <a:gd name="T77" fmla="*/ 71 h 87"/>
                <a:gd name="T78" fmla="*/ 29 w 60"/>
                <a:gd name="T79" fmla="*/ 8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87">
                  <a:moveTo>
                    <a:pt x="25" y="38"/>
                  </a:moveTo>
                  <a:lnTo>
                    <a:pt x="25" y="38"/>
                  </a:lnTo>
                  <a:cubicBezTo>
                    <a:pt x="14" y="38"/>
                    <a:pt x="14" y="24"/>
                    <a:pt x="14" y="21"/>
                  </a:cubicBezTo>
                  <a:cubicBezTo>
                    <a:pt x="14" y="18"/>
                    <a:pt x="14" y="14"/>
                    <a:pt x="16" y="10"/>
                  </a:cubicBezTo>
                  <a:cubicBezTo>
                    <a:pt x="17" y="9"/>
                    <a:pt x="20" y="5"/>
                    <a:pt x="25" y="5"/>
                  </a:cubicBezTo>
                  <a:cubicBezTo>
                    <a:pt x="37" y="5"/>
                    <a:pt x="37" y="18"/>
                    <a:pt x="37" y="21"/>
                  </a:cubicBezTo>
                  <a:cubicBezTo>
                    <a:pt x="37" y="25"/>
                    <a:pt x="37" y="29"/>
                    <a:pt x="35" y="32"/>
                  </a:cubicBezTo>
                  <a:cubicBezTo>
                    <a:pt x="34" y="34"/>
                    <a:pt x="31" y="38"/>
                    <a:pt x="25" y="38"/>
                  </a:cubicBezTo>
                  <a:close/>
                  <a:moveTo>
                    <a:pt x="10" y="43"/>
                  </a:moveTo>
                  <a:lnTo>
                    <a:pt x="10" y="43"/>
                  </a:lnTo>
                  <a:cubicBezTo>
                    <a:pt x="10" y="42"/>
                    <a:pt x="10" y="39"/>
                    <a:pt x="12" y="36"/>
                  </a:cubicBezTo>
                  <a:cubicBezTo>
                    <a:pt x="17" y="40"/>
                    <a:pt x="23" y="41"/>
                    <a:pt x="25" y="41"/>
                  </a:cubicBezTo>
                  <a:cubicBezTo>
                    <a:pt x="38" y="41"/>
                    <a:pt x="47" y="31"/>
                    <a:pt x="47" y="21"/>
                  </a:cubicBezTo>
                  <a:cubicBezTo>
                    <a:pt x="47" y="16"/>
                    <a:pt x="45" y="12"/>
                    <a:pt x="41" y="9"/>
                  </a:cubicBezTo>
                  <a:cubicBezTo>
                    <a:pt x="46" y="4"/>
                    <a:pt x="51" y="3"/>
                    <a:pt x="53" y="3"/>
                  </a:cubicBezTo>
                  <a:cubicBezTo>
                    <a:pt x="53" y="3"/>
                    <a:pt x="54" y="3"/>
                    <a:pt x="54" y="3"/>
                  </a:cubicBezTo>
                  <a:cubicBezTo>
                    <a:pt x="53" y="4"/>
                    <a:pt x="52" y="5"/>
                    <a:pt x="52" y="7"/>
                  </a:cubicBezTo>
                  <a:cubicBezTo>
                    <a:pt x="52" y="9"/>
                    <a:pt x="54" y="11"/>
                    <a:pt x="56" y="11"/>
                  </a:cubicBezTo>
                  <a:cubicBezTo>
                    <a:pt x="57" y="11"/>
                    <a:pt x="60" y="10"/>
                    <a:pt x="60" y="7"/>
                  </a:cubicBezTo>
                  <a:cubicBezTo>
                    <a:pt x="60" y="5"/>
                    <a:pt x="58" y="0"/>
                    <a:pt x="53" y="0"/>
                  </a:cubicBezTo>
                  <a:cubicBezTo>
                    <a:pt x="51" y="0"/>
                    <a:pt x="45" y="1"/>
                    <a:pt x="39" y="7"/>
                  </a:cubicBezTo>
                  <a:cubicBezTo>
                    <a:pt x="34" y="2"/>
                    <a:pt x="28" y="2"/>
                    <a:pt x="25" y="2"/>
                  </a:cubicBezTo>
                  <a:cubicBezTo>
                    <a:pt x="13" y="2"/>
                    <a:pt x="4" y="11"/>
                    <a:pt x="4" y="21"/>
                  </a:cubicBezTo>
                  <a:cubicBezTo>
                    <a:pt x="4" y="27"/>
                    <a:pt x="7" y="32"/>
                    <a:pt x="10" y="35"/>
                  </a:cubicBezTo>
                  <a:cubicBezTo>
                    <a:pt x="8" y="37"/>
                    <a:pt x="6" y="41"/>
                    <a:pt x="6" y="46"/>
                  </a:cubicBezTo>
                  <a:cubicBezTo>
                    <a:pt x="6" y="50"/>
                    <a:pt x="8" y="55"/>
                    <a:pt x="12" y="57"/>
                  </a:cubicBezTo>
                  <a:cubicBezTo>
                    <a:pt x="4" y="60"/>
                    <a:pt x="0" y="65"/>
                    <a:pt x="0" y="71"/>
                  </a:cubicBezTo>
                  <a:cubicBezTo>
                    <a:pt x="0" y="80"/>
                    <a:pt x="13" y="87"/>
                    <a:pt x="29" y="87"/>
                  </a:cubicBezTo>
                  <a:cubicBezTo>
                    <a:pt x="44" y="87"/>
                    <a:pt x="58" y="81"/>
                    <a:pt x="58" y="70"/>
                  </a:cubicBezTo>
                  <a:cubicBezTo>
                    <a:pt x="58" y="66"/>
                    <a:pt x="56" y="59"/>
                    <a:pt x="50" y="55"/>
                  </a:cubicBezTo>
                  <a:cubicBezTo>
                    <a:pt x="43" y="52"/>
                    <a:pt x="35" y="52"/>
                    <a:pt x="27" y="52"/>
                  </a:cubicBezTo>
                  <a:cubicBezTo>
                    <a:pt x="24" y="52"/>
                    <a:pt x="18" y="52"/>
                    <a:pt x="17" y="52"/>
                  </a:cubicBezTo>
                  <a:cubicBezTo>
                    <a:pt x="13" y="51"/>
                    <a:pt x="10" y="47"/>
                    <a:pt x="10" y="43"/>
                  </a:cubicBezTo>
                  <a:close/>
                  <a:moveTo>
                    <a:pt x="29" y="84"/>
                  </a:moveTo>
                  <a:lnTo>
                    <a:pt x="29" y="84"/>
                  </a:lnTo>
                  <a:cubicBezTo>
                    <a:pt x="16" y="84"/>
                    <a:pt x="6" y="78"/>
                    <a:pt x="6" y="71"/>
                  </a:cubicBezTo>
                  <a:cubicBezTo>
                    <a:pt x="6" y="65"/>
                    <a:pt x="12" y="60"/>
                    <a:pt x="17" y="59"/>
                  </a:cubicBezTo>
                  <a:lnTo>
                    <a:pt x="25" y="59"/>
                  </a:lnTo>
                  <a:cubicBezTo>
                    <a:pt x="36" y="59"/>
                    <a:pt x="51" y="59"/>
                    <a:pt x="51" y="71"/>
                  </a:cubicBezTo>
                  <a:cubicBezTo>
                    <a:pt x="51" y="78"/>
                    <a:pt x="42" y="84"/>
                    <a:pt x="29" y="8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2" name="Freeform 313"/>
            <p:cNvSpPr>
              <a:spLocks noEditPoints="1"/>
            </p:cNvSpPr>
            <p:nvPr/>
          </p:nvSpPr>
          <p:spPr bwMode="auto">
            <a:xfrm>
              <a:off x="1844" y="7507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8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8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49 w 51"/>
                <a:gd name="T27" fmla="*/ 42 h 61"/>
                <a:gd name="T28" fmla="*/ 48 w 51"/>
                <a:gd name="T29" fmla="*/ 44 h 61"/>
                <a:gd name="T30" fmla="*/ 30 w 51"/>
                <a:gd name="T31" fmla="*/ 57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8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8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8" y="44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" name="Freeform 314"/>
            <p:cNvSpPr>
              <a:spLocks/>
            </p:cNvSpPr>
            <p:nvPr/>
          </p:nvSpPr>
          <p:spPr bwMode="auto">
            <a:xfrm>
              <a:off x="1923" y="7560"/>
              <a:ext cx="18" cy="47"/>
            </a:xfrm>
            <a:custGeom>
              <a:avLst/>
              <a:gdLst>
                <a:gd name="T0" fmla="*/ 15 w 15"/>
                <a:gd name="T1" fmla="*/ 14 h 40"/>
                <a:gd name="T2" fmla="*/ 15 w 15"/>
                <a:gd name="T3" fmla="*/ 14 h 40"/>
                <a:gd name="T4" fmla="*/ 7 w 15"/>
                <a:gd name="T5" fmla="*/ 0 h 40"/>
                <a:gd name="T6" fmla="*/ 0 w 15"/>
                <a:gd name="T7" fmla="*/ 7 h 40"/>
                <a:gd name="T8" fmla="*/ 7 w 15"/>
                <a:gd name="T9" fmla="*/ 14 h 40"/>
                <a:gd name="T10" fmla="*/ 12 w 15"/>
                <a:gd name="T11" fmla="*/ 12 h 40"/>
                <a:gd name="T12" fmla="*/ 12 w 15"/>
                <a:gd name="T13" fmla="*/ 12 h 40"/>
                <a:gd name="T14" fmla="*/ 12 w 15"/>
                <a:gd name="T15" fmla="*/ 14 h 40"/>
                <a:gd name="T16" fmla="*/ 3 w 15"/>
                <a:gd name="T17" fmla="*/ 37 h 40"/>
                <a:gd name="T18" fmla="*/ 2 w 15"/>
                <a:gd name="T19" fmla="*/ 38 h 40"/>
                <a:gd name="T20" fmla="*/ 3 w 15"/>
                <a:gd name="T21" fmla="*/ 40 h 40"/>
                <a:gd name="T22" fmla="*/ 15 w 15"/>
                <a:gd name="T23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40">
                  <a:moveTo>
                    <a:pt x="15" y="14"/>
                  </a:moveTo>
                  <a:lnTo>
                    <a:pt x="15" y="14"/>
                  </a:lnTo>
                  <a:cubicBezTo>
                    <a:pt x="15" y="6"/>
                    <a:pt x="12" y="0"/>
                    <a:pt x="7" y="0"/>
                  </a:cubicBezTo>
                  <a:cubicBezTo>
                    <a:pt x="2" y="0"/>
                    <a:pt x="0" y="4"/>
                    <a:pt x="0" y="7"/>
                  </a:cubicBezTo>
                  <a:cubicBezTo>
                    <a:pt x="0" y="11"/>
                    <a:pt x="2" y="14"/>
                    <a:pt x="7" y="14"/>
                  </a:cubicBezTo>
                  <a:cubicBezTo>
                    <a:pt x="9" y="14"/>
                    <a:pt x="10" y="13"/>
                    <a:pt x="12" y="12"/>
                  </a:cubicBezTo>
                  <a:lnTo>
                    <a:pt x="12" y="12"/>
                  </a:lnTo>
                  <a:cubicBezTo>
                    <a:pt x="12" y="12"/>
                    <a:pt x="12" y="12"/>
                    <a:pt x="12" y="14"/>
                  </a:cubicBezTo>
                  <a:cubicBezTo>
                    <a:pt x="12" y="23"/>
                    <a:pt x="9" y="31"/>
                    <a:pt x="3" y="37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9"/>
                    <a:pt x="3" y="40"/>
                    <a:pt x="3" y="40"/>
                  </a:cubicBezTo>
                  <a:cubicBezTo>
                    <a:pt x="5" y="40"/>
                    <a:pt x="15" y="29"/>
                    <a:pt x="15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" name="Freeform 315"/>
            <p:cNvSpPr>
              <a:spLocks/>
            </p:cNvSpPr>
            <p:nvPr/>
          </p:nvSpPr>
          <p:spPr bwMode="auto">
            <a:xfrm>
              <a:off x="2008" y="7481"/>
              <a:ext cx="48" cy="98"/>
            </a:xfrm>
            <a:custGeom>
              <a:avLst/>
              <a:gdLst>
                <a:gd name="T0" fmla="*/ 20 w 41"/>
                <a:gd name="T1" fmla="*/ 28 h 83"/>
                <a:gd name="T2" fmla="*/ 20 w 41"/>
                <a:gd name="T3" fmla="*/ 28 h 83"/>
                <a:gd name="T4" fmla="*/ 39 w 41"/>
                <a:gd name="T5" fmla="*/ 28 h 83"/>
                <a:gd name="T6" fmla="*/ 39 w 41"/>
                <a:gd name="T7" fmla="*/ 24 h 83"/>
                <a:gd name="T8" fmla="*/ 20 w 41"/>
                <a:gd name="T9" fmla="*/ 24 h 83"/>
                <a:gd name="T10" fmla="*/ 20 w 41"/>
                <a:gd name="T11" fmla="*/ 0 h 83"/>
                <a:gd name="T12" fmla="*/ 17 w 41"/>
                <a:gd name="T13" fmla="*/ 0 h 83"/>
                <a:gd name="T14" fmla="*/ 0 w 41"/>
                <a:gd name="T15" fmla="*/ 26 h 83"/>
                <a:gd name="T16" fmla="*/ 0 w 41"/>
                <a:gd name="T17" fmla="*/ 28 h 83"/>
                <a:gd name="T18" fmla="*/ 11 w 41"/>
                <a:gd name="T19" fmla="*/ 28 h 83"/>
                <a:gd name="T20" fmla="*/ 11 w 41"/>
                <a:gd name="T21" fmla="*/ 65 h 83"/>
                <a:gd name="T22" fmla="*/ 28 w 41"/>
                <a:gd name="T23" fmla="*/ 83 h 83"/>
                <a:gd name="T24" fmla="*/ 41 w 41"/>
                <a:gd name="T25" fmla="*/ 65 h 83"/>
                <a:gd name="T26" fmla="*/ 41 w 41"/>
                <a:gd name="T27" fmla="*/ 57 h 83"/>
                <a:gd name="T28" fmla="*/ 38 w 41"/>
                <a:gd name="T29" fmla="*/ 57 h 83"/>
                <a:gd name="T30" fmla="*/ 38 w 41"/>
                <a:gd name="T31" fmla="*/ 65 h 83"/>
                <a:gd name="T32" fmla="*/ 29 w 41"/>
                <a:gd name="T33" fmla="*/ 79 h 83"/>
                <a:gd name="T34" fmla="*/ 20 w 41"/>
                <a:gd name="T35" fmla="*/ 65 h 83"/>
                <a:gd name="T36" fmla="*/ 20 w 41"/>
                <a:gd name="T37" fmla="*/ 2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3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6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5"/>
                  </a:lnTo>
                  <a:cubicBezTo>
                    <a:pt x="11" y="81"/>
                    <a:pt x="24" y="83"/>
                    <a:pt x="28" y="83"/>
                  </a:cubicBezTo>
                  <a:cubicBezTo>
                    <a:pt x="38" y="83"/>
                    <a:pt x="41" y="73"/>
                    <a:pt x="41" y="65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5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5" name="Freeform 316"/>
            <p:cNvSpPr>
              <a:spLocks/>
            </p:cNvSpPr>
            <p:nvPr/>
          </p:nvSpPr>
          <p:spPr bwMode="auto">
            <a:xfrm>
              <a:off x="2070" y="7469"/>
              <a:ext cx="79" cy="107"/>
            </a:xfrm>
            <a:custGeom>
              <a:avLst/>
              <a:gdLst>
                <a:gd name="T0" fmla="*/ 11 w 67"/>
                <a:gd name="T1" fmla="*/ 81 h 91"/>
                <a:gd name="T2" fmla="*/ 11 w 67"/>
                <a:gd name="T3" fmla="*/ 81 h 91"/>
                <a:gd name="T4" fmla="*/ 0 w 67"/>
                <a:gd name="T5" fmla="*/ 87 h 91"/>
                <a:gd name="T6" fmla="*/ 0 w 67"/>
                <a:gd name="T7" fmla="*/ 91 h 91"/>
                <a:gd name="T8" fmla="*/ 15 w 67"/>
                <a:gd name="T9" fmla="*/ 91 h 91"/>
                <a:gd name="T10" fmla="*/ 30 w 67"/>
                <a:gd name="T11" fmla="*/ 91 h 91"/>
                <a:gd name="T12" fmla="*/ 30 w 67"/>
                <a:gd name="T13" fmla="*/ 87 h 91"/>
                <a:gd name="T14" fmla="*/ 20 w 67"/>
                <a:gd name="T15" fmla="*/ 81 h 91"/>
                <a:gd name="T16" fmla="*/ 20 w 67"/>
                <a:gd name="T17" fmla="*/ 57 h 91"/>
                <a:gd name="T18" fmla="*/ 38 w 67"/>
                <a:gd name="T19" fmla="*/ 36 h 91"/>
                <a:gd name="T20" fmla="*/ 47 w 67"/>
                <a:gd name="T21" fmla="*/ 50 h 91"/>
                <a:gd name="T22" fmla="*/ 47 w 67"/>
                <a:gd name="T23" fmla="*/ 81 h 91"/>
                <a:gd name="T24" fmla="*/ 37 w 67"/>
                <a:gd name="T25" fmla="*/ 87 h 91"/>
                <a:gd name="T26" fmla="*/ 37 w 67"/>
                <a:gd name="T27" fmla="*/ 91 h 91"/>
                <a:gd name="T28" fmla="*/ 52 w 67"/>
                <a:gd name="T29" fmla="*/ 91 h 91"/>
                <a:gd name="T30" fmla="*/ 67 w 67"/>
                <a:gd name="T31" fmla="*/ 91 h 91"/>
                <a:gd name="T32" fmla="*/ 67 w 67"/>
                <a:gd name="T33" fmla="*/ 87 h 91"/>
                <a:gd name="T34" fmla="*/ 57 w 67"/>
                <a:gd name="T35" fmla="*/ 83 h 91"/>
                <a:gd name="T36" fmla="*/ 57 w 67"/>
                <a:gd name="T37" fmla="*/ 58 h 91"/>
                <a:gd name="T38" fmla="*/ 52 w 67"/>
                <a:gd name="T39" fmla="*/ 38 h 91"/>
                <a:gd name="T40" fmla="*/ 39 w 67"/>
                <a:gd name="T41" fmla="*/ 33 h 91"/>
                <a:gd name="T42" fmla="*/ 19 w 67"/>
                <a:gd name="T43" fmla="*/ 46 h 91"/>
                <a:gd name="T44" fmla="*/ 19 w 67"/>
                <a:gd name="T45" fmla="*/ 0 h 91"/>
                <a:gd name="T46" fmla="*/ 0 w 67"/>
                <a:gd name="T47" fmla="*/ 1 h 91"/>
                <a:gd name="T48" fmla="*/ 0 w 67"/>
                <a:gd name="T49" fmla="*/ 5 h 91"/>
                <a:gd name="T50" fmla="*/ 11 w 67"/>
                <a:gd name="T51" fmla="*/ 13 h 91"/>
                <a:gd name="T52" fmla="*/ 11 w 67"/>
                <a:gd name="T53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91">
                  <a:moveTo>
                    <a:pt x="11" y="81"/>
                  </a:moveTo>
                  <a:lnTo>
                    <a:pt x="11" y="81"/>
                  </a:lnTo>
                  <a:cubicBezTo>
                    <a:pt x="11" y="87"/>
                    <a:pt x="9" y="87"/>
                    <a:pt x="0" y="87"/>
                  </a:cubicBezTo>
                  <a:lnTo>
                    <a:pt x="0" y="91"/>
                  </a:lnTo>
                  <a:cubicBezTo>
                    <a:pt x="5" y="91"/>
                    <a:pt x="12" y="91"/>
                    <a:pt x="15" y="91"/>
                  </a:cubicBezTo>
                  <a:cubicBezTo>
                    <a:pt x="19" y="91"/>
                    <a:pt x="26" y="91"/>
                    <a:pt x="30" y="91"/>
                  </a:cubicBezTo>
                  <a:lnTo>
                    <a:pt x="30" y="87"/>
                  </a:lnTo>
                  <a:cubicBezTo>
                    <a:pt x="21" y="87"/>
                    <a:pt x="20" y="87"/>
                    <a:pt x="20" y="81"/>
                  </a:cubicBezTo>
                  <a:lnTo>
                    <a:pt x="20" y="57"/>
                  </a:lnTo>
                  <a:cubicBezTo>
                    <a:pt x="20" y="43"/>
                    <a:pt x="29" y="36"/>
                    <a:pt x="38" y="36"/>
                  </a:cubicBezTo>
                  <a:cubicBezTo>
                    <a:pt x="46" y="36"/>
                    <a:pt x="47" y="43"/>
                    <a:pt x="47" y="50"/>
                  </a:cubicBezTo>
                  <a:lnTo>
                    <a:pt x="47" y="81"/>
                  </a:lnTo>
                  <a:cubicBezTo>
                    <a:pt x="47" y="87"/>
                    <a:pt x="46" y="87"/>
                    <a:pt x="37" y="87"/>
                  </a:cubicBezTo>
                  <a:lnTo>
                    <a:pt x="37" y="91"/>
                  </a:lnTo>
                  <a:cubicBezTo>
                    <a:pt x="42" y="91"/>
                    <a:pt x="48" y="91"/>
                    <a:pt x="52" y="91"/>
                  </a:cubicBezTo>
                  <a:cubicBezTo>
                    <a:pt x="55" y="91"/>
                    <a:pt x="62" y="91"/>
                    <a:pt x="67" y="91"/>
                  </a:cubicBezTo>
                  <a:lnTo>
                    <a:pt x="67" y="87"/>
                  </a:lnTo>
                  <a:cubicBezTo>
                    <a:pt x="60" y="87"/>
                    <a:pt x="57" y="87"/>
                    <a:pt x="57" y="83"/>
                  </a:cubicBezTo>
                  <a:lnTo>
                    <a:pt x="57" y="58"/>
                  </a:lnTo>
                  <a:cubicBezTo>
                    <a:pt x="57" y="47"/>
                    <a:pt x="57" y="43"/>
                    <a:pt x="52" y="38"/>
                  </a:cubicBezTo>
                  <a:cubicBezTo>
                    <a:pt x="51" y="36"/>
                    <a:pt x="46" y="33"/>
                    <a:pt x="39" y="33"/>
                  </a:cubicBezTo>
                  <a:cubicBezTo>
                    <a:pt x="27" y="33"/>
                    <a:pt x="22" y="41"/>
                    <a:pt x="19" y="46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1" y="6"/>
                    <a:pt x="11" y="13"/>
                  </a:cubicBezTo>
                  <a:lnTo>
                    <a:pt x="11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" name="Freeform 317"/>
            <p:cNvSpPr>
              <a:spLocks noEditPoints="1"/>
            </p:cNvSpPr>
            <p:nvPr/>
          </p:nvSpPr>
          <p:spPr bwMode="auto">
            <a:xfrm>
              <a:off x="2157" y="7507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7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49 w 51"/>
                <a:gd name="T27" fmla="*/ 42 h 61"/>
                <a:gd name="T28" fmla="*/ 47 w 51"/>
                <a:gd name="T29" fmla="*/ 44 h 61"/>
                <a:gd name="T30" fmla="*/ 30 w 51"/>
                <a:gd name="T31" fmla="*/ 57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7" y="29"/>
                  </a:lnTo>
                  <a:cubicBezTo>
                    <a:pt x="50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7" y="44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7" name="Freeform 318"/>
            <p:cNvSpPr>
              <a:spLocks/>
            </p:cNvSpPr>
            <p:nvPr/>
          </p:nvSpPr>
          <p:spPr bwMode="auto">
            <a:xfrm>
              <a:off x="2280" y="7507"/>
              <a:ext cx="50" cy="72"/>
            </a:xfrm>
            <a:custGeom>
              <a:avLst/>
              <a:gdLst>
                <a:gd name="T0" fmla="*/ 23 w 43"/>
                <a:gd name="T1" fmla="*/ 34 h 61"/>
                <a:gd name="T2" fmla="*/ 23 w 43"/>
                <a:gd name="T3" fmla="*/ 34 h 61"/>
                <a:gd name="T4" fmla="*/ 36 w 43"/>
                <a:gd name="T5" fmla="*/ 46 h 61"/>
                <a:gd name="T6" fmla="*/ 22 w 43"/>
                <a:gd name="T7" fmla="*/ 58 h 61"/>
                <a:gd name="T8" fmla="*/ 3 w 43"/>
                <a:gd name="T9" fmla="*/ 39 h 61"/>
                <a:gd name="T10" fmla="*/ 1 w 43"/>
                <a:gd name="T11" fmla="*/ 37 h 61"/>
                <a:gd name="T12" fmla="*/ 0 w 43"/>
                <a:gd name="T13" fmla="*/ 40 h 61"/>
                <a:gd name="T14" fmla="*/ 0 w 43"/>
                <a:gd name="T15" fmla="*/ 58 h 61"/>
                <a:gd name="T16" fmla="*/ 1 w 43"/>
                <a:gd name="T17" fmla="*/ 61 h 61"/>
                <a:gd name="T18" fmla="*/ 4 w 43"/>
                <a:gd name="T19" fmla="*/ 58 h 61"/>
                <a:gd name="T20" fmla="*/ 7 w 43"/>
                <a:gd name="T21" fmla="*/ 55 h 61"/>
                <a:gd name="T22" fmla="*/ 22 w 43"/>
                <a:gd name="T23" fmla="*/ 61 h 61"/>
                <a:gd name="T24" fmla="*/ 43 w 43"/>
                <a:gd name="T25" fmla="*/ 42 h 61"/>
                <a:gd name="T26" fmla="*/ 37 w 43"/>
                <a:gd name="T27" fmla="*/ 30 h 61"/>
                <a:gd name="T28" fmla="*/ 22 w 43"/>
                <a:gd name="T29" fmla="*/ 23 h 61"/>
                <a:gd name="T30" fmla="*/ 6 w 43"/>
                <a:gd name="T31" fmla="*/ 13 h 61"/>
                <a:gd name="T32" fmla="*/ 21 w 43"/>
                <a:gd name="T33" fmla="*/ 3 h 61"/>
                <a:gd name="T34" fmla="*/ 36 w 43"/>
                <a:gd name="T35" fmla="*/ 19 h 61"/>
                <a:gd name="T36" fmla="*/ 38 w 43"/>
                <a:gd name="T37" fmla="*/ 20 h 61"/>
                <a:gd name="T38" fmla="*/ 39 w 43"/>
                <a:gd name="T39" fmla="*/ 17 h 61"/>
                <a:gd name="T40" fmla="*/ 39 w 43"/>
                <a:gd name="T41" fmla="*/ 3 h 61"/>
                <a:gd name="T42" fmla="*/ 38 w 43"/>
                <a:gd name="T43" fmla="*/ 0 h 61"/>
                <a:gd name="T44" fmla="*/ 35 w 43"/>
                <a:gd name="T45" fmla="*/ 2 h 61"/>
                <a:gd name="T46" fmla="*/ 33 w 43"/>
                <a:gd name="T47" fmla="*/ 4 h 61"/>
                <a:gd name="T48" fmla="*/ 21 w 43"/>
                <a:gd name="T49" fmla="*/ 0 h 61"/>
                <a:gd name="T50" fmla="*/ 0 w 43"/>
                <a:gd name="T51" fmla="*/ 16 h 61"/>
                <a:gd name="T52" fmla="*/ 5 w 43"/>
                <a:gd name="T53" fmla="*/ 28 h 61"/>
                <a:gd name="T54" fmla="*/ 23 w 43"/>
                <a:gd name="T55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1">
                  <a:moveTo>
                    <a:pt x="23" y="34"/>
                  </a:moveTo>
                  <a:lnTo>
                    <a:pt x="23" y="34"/>
                  </a:lnTo>
                  <a:cubicBezTo>
                    <a:pt x="26" y="34"/>
                    <a:pt x="36" y="36"/>
                    <a:pt x="36" y="46"/>
                  </a:cubicBezTo>
                  <a:cubicBezTo>
                    <a:pt x="36" y="53"/>
                    <a:pt x="32" y="58"/>
                    <a:pt x="22" y="58"/>
                  </a:cubicBezTo>
                  <a:cubicBezTo>
                    <a:pt x="10" y="58"/>
                    <a:pt x="6" y="50"/>
                    <a:pt x="3" y="39"/>
                  </a:cubicBezTo>
                  <a:cubicBezTo>
                    <a:pt x="3" y="37"/>
                    <a:pt x="3" y="37"/>
                    <a:pt x="1" y="37"/>
                  </a:cubicBezTo>
                  <a:cubicBezTo>
                    <a:pt x="0" y="37"/>
                    <a:pt x="0" y="38"/>
                    <a:pt x="0" y="40"/>
                  </a:cubicBezTo>
                  <a:lnTo>
                    <a:pt x="0" y="58"/>
                  </a:lnTo>
                  <a:cubicBezTo>
                    <a:pt x="0" y="60"/>
                    <a:pt x="0" y="61"/>
                    <a:pt x="1" y="61"/>
                  </a:cubicBezTo>
                  <a:cubicBezTo>
                    <a:pt x="2" y="61"/>
                    <a:pt x="2" y="61"/>
                    <a:pt x="4" y="58"/>
                  </a:cubicBezTo>
                  <a:cubicBezTo>
                    <a:pt x="5" y="58"/>
                    <a:pt x="5" y="58"/>
                    <a:pt x="7" y="55"/>
                  </a:cubicBezTo>
                  <a:cubicBezTo>
                    <a:pt x="13" y="61"/>
                    <a:pt x="19" y="61"/>
                    <a:pt x="22" y="61"/>
                  </a:cubicBezTo>
                  <a:cubicBezTo>
                    <a:pt x="37" y="61"/>
                    <a:pt x="43" y="52"/>
                    <a:pt x="43" y="42"/>
                  </a:cubicBezTo>
                  <a:cubicBezTo>
                    <a:pt x="43" y="35"/>
                    <a:pt x="39" y="31"/>
                    <a:pt x="37" y="30"/>
                  </a:cubicBezTo>
                  <a:cubicBezTo>
                    <a:pt x="33" y="26"/>
                    <a:pt x="28" y="25"/>
                    <a:pt x="22" y="23"/>
                  </a:cubicBezTo>
                  <a:cubicBezTo>
                    <a:pt x="15" y="22"/>
                    <a:pt x="6" y="20"/>
                    <a:pt x="6" y="13"/>
                  </a:cubicBezTo>
                  <a:cubicBezTo>
                    <a:pt x="6" y="8"/>
                    <a:pt x="9" y="3"/>
                    <a:pt x="21" y="3"/>
                  </a:cubicBezTo>
                  <a:cubicBezTo>
                    <a:pt x="35" y="3"/>
                    <a:pt x="36" y="15"/>
                    <a:pt x="36" y="19"/>
                  </a:cubicBezTo>
                  <a:cubicBezTo>
                    <a:pt x="36" y="20"/>
                    <a:pt x="37" y="20"/>
                    <a:pt x="38" y="20"/>
                  </a:cubicBezTo>
                  <a:cubicBezTo>
                    <a:pt x="39" y="20"/>
                    <a:pt x="39" y="19"/>
                    <a:pt x="39" y="17"/>
                  </a:cubicBezTo>
                  <a:lnTo>
                    <a:pt x="39" y="3"/>
                  </a:lnTo>
                  <a:cubicBezTo>
                    <a:pt x="39" y="1"/>
                    <a:pt x="39" y="0"/>
                    <a:pt x="38" y="0"/>
                  </a:cubicBezTo>
                  <a:cubicBezTo>
                    <a:pt x="37" y="0"/>
                    <a:pt x="37" y="0"/>
                    <a:pt x="35" y="2"/>
                  </a:cubicBezTo>
                  <a:cubicBezTo>
                    <a:pt x="35" y="2"/>
                    <a:pt x="34" y="3"/>
                    <a:pt x="33" y="4"/>
                  </a:cubicBezTo>
                  <a:cubicBezTo>
                    <a:pt x="28" y="0"/>
                    <a:pt x="23" y="0"/>
                    <a:pt x="21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5"/>
                    <a:pt x="5" y="28"/>
                  </a:cubicBezTo>
                  <a:cubicBezTo>
                    <a:pt x="9" y="31"/>
                    <a:pt x="13" y="32"/>
                    <a:pt x="23" y="3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8" name="Freeform 319"/>
            <p:cNvSpPr>
              <a:spLocks/>
            </p:cNvSpPr>
            <p:nvPr/>
          </p:nvSpPr>
          <p:spPr bwMode="auto">
            <a:xfrm>
              <a:off x="2340" y="7469"/>
              <a:ext cx="75" cy="107"/>
            </a:xfrm>
            <a:custGeom>
              <a:avLst/>
              <a:gdLst>
                <a:gd name="T0" fmla="*/ 11 w 64"/>
                <a:gd name="T1" fmla="*/ 81 h 91"/>
                <a:gd name="T2" fmla="*/ 11 w 64"/>
                <a:gd name="T3" fmla="*/ 81 h 91"/>
                <a:gd name="T4" fmla="*/ 0 w 64"/>
                <a:gd name="T5" fmla="*/ 87 h 91"/>
                <a:gd name="T6" fmla="*/ 0 w 64"/>
                <a:gd name="T7" fmla="*/ 91 h 91"/>
                <a:gd name="T8" fmla="*/ 15 w 64"/>
                <a:gd name="T9" fmla="*/ 91 h 91"/>
                <a:gd name="T10" fmla="*/ 29 w 64"/>
                <a:gd name="T11" fmla="*/ 91 h 91"/>
                <a:gd name="T12" fmla="*/ 29 w 64"/>
                <a:gd name="T13" fmla="*/ 87 h 91"/>
                <a:gd name="T14" fmla="*/ 19 w 64"/>
                <a:gd name="T15" fmla="*/ 81 h 91"/>
                <a:gd name="T16" fmla="*/ 19 w 64"/>
                <a:gd name="T17" fmla="*/ 68 h 91"/>
                <a:gd name="T18" fmla="*/ 27 w 64"/>
                <a:gd name="T19" fmla="*/ 60 h 91"/>
                <a:gd name="T20" fmla="*/ 43 w 64"/>
                <a:gd name="T21" fmla="*/ 84 h 91"/>
                <a:gd name="T22" fmla="*/ 38 w 64"/>
                <a:gd name="T23" fmla="*/ 87 h 91"/>
                <a:gd name="T24" fmla="*/ 38 w 64"/>
                <a:gd name="T25" fmla="*/ 91 h 91"/>
                <a:gd name="T26" fmla="*/ 53 w 64"/>
                <a:gd name="T27" fmla="*/ 91 h 91"/>
                <a:gd name="T28" fmla="*/ 64 w 64"/>
                <a:gd name="T29" fmla="*/ 91 h 91"/>
                <a:gd name="T30" fmla="*/ 64 w 64"/>
                <a:gd name="T31" fmla="*/ 87 h 91"/>
                <a:gd name="T32" fmla="*/ 51 w 64"/>
                <a:gd name="T33" fmla="*/ 80 h 91"/>
                <a:gd name="T34" fmla="*/ 35 w 64"/>
                <a:gd name="T35" fmla="*/ 57 h 91"/>
                <a:gd name="T36" fmla="*/ 34 w 64"/>
                <a:gd name="T37" fmla="*/ 55 h 91"/>
                <a:gd name="T38" fmla="*/ 44 w 64"/>
                <a:gd name="T39" fmla="*/ 46 h 91"/>
                <a:gd name="T40" fmla="*/ 61 w 64"/>
                <a:gd name="T41" fmla="*/ 38 h 91"/>
                <a:gd name="T42" fmla="*/ 61 w 64"/>
                <a:gd name="T43" fmla="*/ 34 h 91"/>
                <a:gd name="T44" fmla="*/ 52 w 64"/>
                <a:gd name="T45" fmla="*/ 35 h 91"/>
                <a:gd name="T46" fmla="*/ 37 w 64"/>
                <a:gd name="T47" fmla="*/ 34 h 91"/>
                <a:gd name="T48" fmla="*/ 37 w 64"/>
                <a:gd name="T49" fmla="*/ 38 h 91"/>
                <a:gd name="T50" fmla="*/ 41 w 64"/>
                <a:gd name="T51" fmla="*/ 42 h 91"/>
                <a:gd name="T52" fmla="*/ 38 w 64"/>
                <a:gd name="T53" fmla="*/ 47 h 91"/>
                <a:gd name="T54" fmla="*/ 19 w 64"/>
                <a:gd name="T55" fmla="*/ 63 h 91"/>
                <a:gd name="T56" fmla="*/ 19 w 64"/>
                <a:gd name="T57" fmla="*/ 0 h 91"/>
                <a:gd name="T58" fmla="*/ 0 w 64"/>
                <a:gd name="T59" fmla="*/ 1 h 91"/>
                <a:gd name="T60" fmla="*/ 0 w 64"/>
                <a:gd name="T61" fmla="*/ 5 h 91"/>
                <a:gd name="T62" fmla="*/ 11 w 64"/>
                <a:gd name="T63" fmla="*/ 13 h 91"/>
                <a:gd name="T64" fmla="*/ 11 w 64"/>
                <a:gd name="T65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91">
                  <a:moveTo>
                    <a:pt x="11" y="81"/>
                  </a:moveTo>
                  <a:lnTo>
                    <a:pt x="11" y="81"/>
                  </a:lnTo>
                  <a:cubicBezTo>
                    <a:pt x="11" y="87"/>
                    <a:pt x="9" y="87"/>
                    <a:pt x="0" y="87"/>
                  </a:cubicBezTo>
                  <a:lnTo>
                    <a:pt x="0" y="91"/>
                  </a:lnTo>
                  <a:cubicBezTo>
                    <a:pt x="5" y="91"/>
                    <a:pt x="11" y="91"/>
                    <a:pt x="15" y="91"/>
                  </a:cubicBezTo>
                  <a:cubicBezTo>
                    <a:pt x="19" y="91"/>
                    <a:pt x="24" y="91"/>
                    <a:pt x="29" y="91"/>
                  </a:cubicBezTo>
                  <a:lnTo>
                    <a:pt x="29" y="87"/>
                  </a:lnTo>
                  <a:cubicBezTo>
                    <a:pt x="20" y="87"/>
                    <a:pt x="19" y="87"/>
                    <a:pt x="19" y="81"/>
                  </a:cubicBezTo>
                  <a:lnTo>
                    <a:pt x="19" y="68"/>
                  </a:lnTo>
                  <a:lnTo>
                    <a:pt x="27" y="60"/>
                  </a:lnTo>
                  <a:cubicBezTo>
                    <a:pt x="38" y="74"/>
                    <a:pt x="43" y="82"/>
                    <a:pt x="43" y="84"/>
                  </a:cubicBezTo>
                  <a:cubicBezTo>
                    <a:pt x="43" y="87"/>
                    <a:pt x="41" y="87"/>
                    <a:pt x="38" y="87"/>
                  </a:cubicBezTo>
                  <a:lnTo>
                    <a:pt x="38" y="91"/>
                  </a:lnTo>
                  <a:cubicBezTo>
                    <a:pt x="42" y="91"/>
                    <a:pt x="50" y="91"/>
                    <a:pt x="53" y="91"/>
                  </a:cubicBezTo>
                  <a:cubicBezTo>
                    <a:pt x="56" y="91"/>
                    <a:pt x="60" y="91"/>
                    <a:pt x="64" y="91"/>
                  </a:cubicBezTo>
                  <a:lnTo>
                    <a:pt x="64" y="87"/>
                  </a:lnTo>
                  <a:cubicBezTo>
                    <a:pt x="59" y="87"/>
                    <a:pt x="56" y="87"/>
                    <a:pt x="51" y="80"/>
                  </a:cubicBezTo>
                  <a:lnTo>
                    <a:pt x="35" y="57"/>
                  </a:lnTo>
                  <a:cubicBezTo>
                    <a:pt x="34" y="56"/>
                    <a:pt x="34" y="55"/>
                    <a:pt x="34" y="55"/>
                  </a:cubicBezTo>
                  <a:cubicBezTo>
                    <a:pt x="34" y="55"/>
                    <a:pt x="43" y="47"/>
                    <a:pt x="44" y="46"/>
                  </a:cubicBezTo>
                  <a:cubicBezTo>
                    <a:pt x="53" y="39"/>
                    <a:pt x="58" y="39"/>
                    <a:pt x="61" y="38"/>
                  </a:cubicBezTo>
                  <a:lnTo>
                    <a:pt x="61" y="34"/>
                  </a:lnTo>
                  <a:cubicBezTo>
                    <a:pt x="57" y="35"/>
                    <a:pt x="56" y="35"/>
                    <a:pt x="52" y="35"/>
                  </a:cubicBezTo>
                  <a:cubicBezTo>
                    <a:pt x="47" y="35"/>
                    <a:pt x="39" y="34"/>
                    <a:pt x="37" y="34"/>
                  </a:cubicBezTo>
                  <a:lnTo>
                    <a:pt x="37" y="38"/>
                  </a:lnTo>
                  <a:cubicBezTo>
                    <a:pt x="40" y="39"/>
                    <a:pt x="41" y="40"/>
                    <a:pt x="41" y="42"/>
                  </a:cubicBezTo>
                  <a:cubicBezTo>
                    <a:pt x="41" y="44"/>
                    <a:pt x="39" y="46"/>
                    <a:pt x="38" y="47"/>
                  </a:cubicBezTo>
                  <a:lnTo>
                    <a:pt x="19" y="63"/>
                  </a:ln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1" y="6"/>
                    <a:pt x="11" y="13"/>
                  </a:cubicBezTo>
                  <a:lnTo>
                    <a:pt x="11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9" name="Freeform 320"/>
            <p:cNvSpPr>
              <a:spLocks noEditPoints="1"/>
            </p:cNvSpPr>
            <p:nvPr/>
          </p:nvSpPr>
          <p:spPr bwMode="auto">
            <a:xfrm>
              <a:off x="2416" y="7507"/>
              <a:ext cx="71" cy="72"/>
            </a:xfrm>
            <a:custGeom>
              <a:avLst/>
              <a:gdLst>
                <a:gd name="T0" fmla="*/ 38 w 60"/>
                <a:gd name="T1" fmla="*/ 49 h 61"/>
                <a:gd name="T2" fmla="*/ 38 w 60"/>
                <a:gd name="T3" fmla="*/ 49 h 61"/>
                <a:gd name="T4" fmla="*/ 49 w 60"/>
                <a:gd name="T5" fmla="*/ 60 h 61"/>
                <a:gd name="T6" fmla="*/ 60 w 60"/>
                <a:gd name="T7" fmla="*/ 48 h 61"/>
                <a:gd name="T8" fmla="*/ 60 w 60"/>
                <a:gd name="T9" fmla="*/ 40 h 61"/>
                <a:gd name="T10" fmla="*/ 56 w 60"/>
                <a:gd name="T11" fmla="*/ 40 h 61"/>
                <a:gd name="T12" fmla="*/ 56 w 60"/>
                <a:gd name="T13" fmla="*/ 48 h 61"/>
                <a:gd name="T14" fmla="*/ 51 w 60"/>
                <a:gd name="T15" fmla="*/ 56 h 61"/>
                <a:gd name="T16" fmla="*/ 47 w 60"/>
                <a:gd name="T17" fmla="*/ 49 h 61"/>
                <a:gd name="T18" fmla="*/ 47 w 60"/>
                <a:gd name="T19" fmla="*/ 23 h 61"/>
                <a:gd name="T20" fmla="*/ 42 w 60"/>
                <a:gd name="T21" fmla="*/ 7 h 61"/>
                <a:gd name="T22" fmla="*/ 24 w 60"/>
                <a:gd name="T23" fmla="*/ 0 h 61"/>
                <a:gd name="T24" fmla="*/ 4 w 60"/>
                <a:gd name="T25" fmla="*/ 15 h 61"/>
                <a:gd name="T26" fmla="*/ 10 w 60"/>
                <a:gd name="T27" fmla="*/ 21 h 61"/>
                <a:gd name="T28" fmla="*/ 16 w 60"/>
                <a:gd name="T29" fmla="*/ 15 h 61"/>
                <a:gd name="T30" fmla="*/ 9 w 60"/>
                <a:gd name="T31" fmla="*/ 9 h 61"/>
                <a:gd name="T32" fmla="*/ 23 w 60"/>
                <a:gd name="T33" fmla="*/ 3 h 61"/>
                <a:gd name="T34" fmla="*/ 37 w 60"/>
                <a:gd name="T35" fmla="*/ 20 h 61"/>
                <a:gd name="T36" fmla="*/ 37 w 60"/>
                <a:gd name="T37" fmla="*/ 25 h 61"/>
                <a:gd name="T38" fmla="*/ 13 w 60"/>
                <a:gd name="T39" fmla="*/ 30 h 61"/>
                <a:gd name="T40" fmla="*/ 0 w 60"/>
                <a:gd name="T41" fmla="*/ 47 h 61"/>
                <a:gd name="T42" fmla="*/ 21 w 60"/>
                <a:gd name="T43" fmla="*/ 61 h 61"/>
                <a:gd name="T44" fmla="*/ 38 w 60"/>
                <a:gd name="T45" fmla="*/ 49 h 61"/>
                <a:gd name="T46" fmla="*/ 37 w 60"/>
                <a:gd name="T47" fmla="*/ 28 h 61"/>
                <a:gd name="T48" fmla="*/ 37 w 60"/>
                <a:gd name="T49" fmla="*/ 28 h 61"/>
                <a:gd name="T50" fmla="*/ 37 w 60"/>
                <a:gd name="T51" fmla="*/ 41 h 61"/>
                <a:gd name="T52" fmla="*/ 22 w 60"/>
                <a:gd name="T53" fmla="*/ 58 h 61"/>
                <a:gd name="T54" fmla="*/ 10 w 60"/>
                <a:gd name="T55" fmla="*/ 47 h 61"/>
                <a:gd name="T56" fmla="*/ 37 w 60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1">
                  <a:moveTo>
                    <a:pt x="38" y="49"/>
                  </a:moveTo>
                  <a:lnTo>
                    <a:pt x="38" y="49"/>
                  </a:lnTo>
                  <a:cubicBezTo>
                    <a:pt x="39" y="55"/>
                    <a:pt x="42" y="60"/>
                    <a:pt x="49" y="60"/>
                  </a:cubicBezTo>
                  <a:cubicBezTo>
                    <a:pt x="51" y="60"/>
                    <a:pt x="60" y="58"/>
                    <a:pt x="60" y="48"/>
                  </a:cubicBezTo>
                  <a:lnTo>
                    <a:pt x="60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1" y="56"/>
                  </a:cubicBezTo>
                  <a:cubicBezTo>
                    <a:pt x="47" y="56"/>
                    <a:pt x="47" y="50"/>
                    <a:pt x="47" y="49"/>
                  </a:cubicBezTo>
                  <a:lnTo>
                    <a:pt x="47" y="23"/>
                  </a:lnTo>
                  <a:cubicBezTo>
                    <a:pt x="47" y="17"/>
                    <a:pt x="47" y="12"/>
                    <a:pt x="42" y="7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6" y="21"/>
                    <a:pt x="10" y="21"/>
                  </a:cubicBezTo>
                  <a:cubicBezTo>
                    <a:pt x="14" y="21"/>
                    <a:pt x="16" y="19"/>
                    <a:pt x="16" y="15"/>
                  </a:cubicBezTo>
                  <a:cubicBezTo>
                    <a:pt x="16" y="14"/>
                    <a:pt x="15" y="9"/>
                    <a:pt x="9" y="9"/>
                  </a:cubicBezTo>
                  <a:cubicBezTo>
                    <a:pt x="13" y="4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5"/>
                  </a:lnTo>
                  <a:cubicBezTo>
                    <a:pt x="31" y="25"/>
                    <a:pt x="21" y="26"/>
                    <a:pt x="13" y="30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7"/>
                    <a:pt x="13" y="61"/>
                    <a:pt x="21" y="61"/>
                  </a:cubicBezTo>
                  <a:cubicBezTo>
                    <a:pt x="30" y="61"/>
                    <a:pt x="36" y="55"/>
                    <a:pt x="38" y="49"/>
                  </a:cubicBezTo>
                  <a:close/>
                  <a:moveTo>
                    <a:pt x="37" y="28"/>
                  </a:moveTo>
                  <a:lnTo>
                    <a:pt x="37" y="28"/>
                  </a:lnTo>
                  <a:lnTo>
                    <a:pt x="37" y="41"/>
                  </a:lnTo>
                  <a:cubicBezTo>
                    <a:pt x="37" y="53"/>
                    <a:pt x="28" y="58"/>
                    <a:pt x="22" y="58"/>
                  </a:cubicBezTo>
                  <a:cubicBezTo>
                    <a:pt x="16" y="58"/>
                    <a:pt x="10" y="53"/>
                    <a:pt x="10" y="47"/>
                  </a:cubicBezTo>
                  <a:cubicBezTo>
                    <a:pt x="10" y="39"/>
                    <a:pt x="16" y="28"/>
                    <a:pt x="37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0" name="Freeform 321"/>
            <p:cNvSpPr>
              <a:spLocks/>
            </p:cNvSpPr>
            <p:nvPr/>
          </p:nvSpPr>
          <p:spPr bwMode="auto">
            <a:xfrm>
              <a:off x="2490" y="7481"/>
              <a:ext cx="50" cy="98"/>
            </a:xfrm>
            <a:custGeom>
              <a:avLst/>
              <a:gdLst>
                <a:gd name="T0" fmla="*/ 21 w 42"/>
                <a:gd name="T1" fmla="*/ 28 h 83"/>
                <a:gd name="T2" fmla="*/ 21 w 42"/>
                <a:gd name="T3" fmla="*/ 28 h 83"/>
                <a:gd name="T4" fmla="*/ 40 w 42"/>
                <a:gd name="T5" fmla="*/ 28 h 83"/>
                <a:gd name="T6" fmla="*/ 40 w 42"/>
                <a:gd name="T7" fmla="*/ 24 h 83"/>
                <a:gd name="T8" fmla="*/ 21 w 42"/>
                <a:gd name="T9" fmla="*/ 24 h 83"/>
                <a:gd name="T10" fmla="*/ 21 w 42"/>
                <a:gd name="T11" fmla="*/ 0 h 83"/>
                <a:gd name="T12" fmla="*/ 17 w 42"/>
                <a:gd name="T13" fmla="*/ 0 h 83"/>
                <a:gd name="T14" fmla="*/ 0 w 42"/>
                <a:gd name="T15" fmla="*/ 26 h 83"/>
                <a:gd name="T16" fmla="*/ 0 w 42"/>
                <a:gd name="T17" fmla="*/ 28 h 83"/>
                <a:gd name="T18" fmla="*/ 12 w 42"/>
                <a:gd name="T19" fmla="*/ 28 h 83"/>
                <a:gd name="T20" fmla="*/ 12 w 42"/>
                <a:gd name="T21" fmla="*/ 65 h 83"/>
                <a:gd name="T22" fmla="*/ 29 w 42"/>
                <a:gd name="T23" fmla="*/ 83 h 83"/>
                <a:gd name="T24" fmla="*/ 42 w 42"/>
                <a:gd name="T25" fmla="*/ 65 h 83"/>
                <a:gd name="T26" fmla="*/ 42 w 42"/>
                <a:gd name="T27" fmla="*/ 57 h 83"/>
                <a:gd name="T28" fmla="*/ 38 w 42"/>
                <a:gd name="T29" fmla="*/ 57 h 83"/>
                <a:gd name="T30" fmla="*/ 38 w 42"/>
                <a:gd name="T31" fmla="*/ 65 h 83"/>
                <a:gd name="T32" fmla="*/ 30 w 42"/>
                <a:gd name="T33" fmla="*/ 79 h 83"/>
                <a:gd name="T34" fmla="*/ 21 w 42"/>
                <a:gd name="T35" fmla="*/ 65 h 83"/>
                <a:gd name="T36" fmla="*/ 21 w 42"/>
                <a:gd name="T37" fmla="*/ 2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83">
                  <a:moveTo>
                    <a:pt x="21" y="28"/>
                  </a:moveTo>
                  <a:lnTo>
                    <a:pt x="21" y="28"/>
                  </a:lnTo>
                  <a:lnTo>
                    <a:pt x="40" y="28"/>
                  </a:lnTo>
                  <a:lnTo>
                    <a:pt x="40" y="24"/>
                  </a:lnTo>
                  <a:lnTo>
                    <a:pt x="21" y="24"/>
                  </a:lnTo>
                  <a:lnTo>
                    <a:pt x="21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6"/>
                  </a:cubicBezTo>
                  <a:lnTo>
                    <a:pt x="0" y="28"/>
                  </a:lnTo>
                  <a:lnTo>
                    <a:pt x="12" y="28"/>
                  </a:lnTo>
                  <a:lnTo>
                    <a:pt x="12" y="65"/>
                  </a:lnTo>
                  <a:cubicBezTo>
                    <a:pt x="12" y="81"/>
                    <a:pt x="24" y="83"/>
                    <a:pt x="29" y="83"/>
                  </a:cubicBezTo>
                  <a:cubicBezTo>
                    <a:pt x="38" y="83"/>
                    <a:pt x="42" y="73"/>
                    <a:pt x="42" y="65"/>
                  </a:cubicBezTo>
                  <a:lnTo>
                    <a:pt x="42" y="57"/>
                  </a:lnTo>
                  <a:lnTo>
                    <a:pt x="38" y="57"/>
                  </a:lnTo>
                  <a:lnTo>
                    <a:pt x="38" y="65"/>
                  </a:lnTo>
                  <a:cubicBezTo>
                    <a:pt x="38" y="74"/>
                    <a:pt x="34" y="79"/>
                    <a:pt x="30" y="79"/>
                  </a:cubicBezTo>
                  <a:cubicBezTo>
                    <a:pt x="21" y="79"/>
                    <a:pt x="21" y="67"/>
                    <a:pt x="21" y="65"/>
                  </a:cubicBezTo>
                  <a:lnTo>
                    <a:pt x="21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1" name="Freeform 322"/>
            <p:cNvSpPr>
              <a:spLocks noEditPoints="1"/>
            </p:cNvSpPr>
            <p:nvPr/>
          </p:nvSpPr>
          <p:spPr bwMode="auto">
            <a:xfrm>
              <a:off x="2553" y="7507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8 w 51"/>
                <a:gd name="T5" fmla="*/ 3 h 61"/>
                <a:gd name="T6" fmla="*/ 43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8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50 w 51"/>
                <a:gd name="T27" fmla="*/ 42 h 61"/>
                <a:gd name="T28" fmla="*/ 48 w 51"/>
                <a:gd name="T29" fmla="*/ 44 h 61"/>
                <a:gd name="T30" fmla="*/ 30 w 51"/>
                <a:gd name="T31" fmla="*/ 57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8" y="3"/>
                  </a:cubicBezTo>
                  <a:cubicBezTo>
                    <a:pt x="41" y="3"/>
                    <a:pt x="43" y="21"/>
                    <a:pt x="43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8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50" y="42"/>
                  </a:cubicBezTo>
                  <a:cubicBezTo>
                    <a:pt x="48" y="42"/>
                    <a:pt x="48" y="43"/>
                    <a:pt x="48" y="44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2" name="Freeform 323"/>
            <p:cNvSpPr>
              <a:spLocks/>
            </p:cNvSpPr>
            <p:nvPr/>
          </p:nvSpPr>
          <p:spPr bwMode="auto">
            <a:xfrm>
              <a:off x="2622" y="7508"/>
              <a:ext cx="53" cy="68"/>
            </a:xfrm>
            <a:custGeom>
              <a:avLst/>
              <a:gdLst>
                <a:gd name="T0" fmla="*/ 19 w 45"/>
                <a:gd name="T1" fmla="*/ 14 h 58"/>
                <a:gd name="T2" fmla="*/ 19 w 45"/>
                <a:gd name="T3" fmla="*/ 14 h 58"/>
                <a:gd name="T4" fmla="*/ 19 w 45"/>
                <a:gd name="T5" fmla="*/ 0 h 58"/>
                <a:gd name="T6" fmla="*/ 0 w 45"/>
                <a:gd name="T7" fmla="*/ 1 h 58"/>
                <a:gd name="T8" fmla="*/ 0 w 45"/>
                <a:gd name="T9" fmla="*/ 5 h 58"/>
                <a:gd name="T10" fmla="*/ 11 w 45"/>
                <a:gd name="T11" fmla="*/ 13 h 58"/>
                <a:gd name="T12" fmla="*/ 11 w 45"/>
                <a:gd name="T13" fmla="*/ 48 h 58"/>
                <a:gd name="T14" fmla="*/ 0 w 45"/>
                <a:gd name="T15" fmla="*/ 54 h 58"/>
                <a:gd name="T16" fmla="*/ 0 w 45"/>
                <a:gd name="T17" fmla="*/ 58 h 58"/>
                <a:gd name="T18" fmla="*/ 15 w 45"/>
                <a:gd name="T19" fmla="*/ 58 h 58"/>
                <a:gd name="T20" fmla="*/ 32 w 45"/>
                <a:gd name="T21" fmla="*/ 58 h 58"/>
                <a:gd name="T22" fmla="*/ 32 w 45"/>
                <a:gd name="T23" fmla="*/ 54 h 58"/>
                <a:gd name="T24" fmla="*/ 29 w 45"/>
                <a:gd name="T25" fmla="*/ 54 h 58"/>
                <a:gd name="T26" fmla="*/ 19 w 45"/>
                <a:gd name="T27" fmla="*/ 48 h 58"/>
                <a:gd name="T28" fmla="*/ 19 w 45"/>
                <a:gd name="T29" fmla="*/ 28 h 58"/>
                <a:gd name="T30" fmla="*/ 35 w 45"/>
                <a:gd name="T31" fmla="*/ 3 h 58"/>
                <a:gd name="T32" fmla="*/ 36 w 45"/>
                <a:gd name="T33" fmla="*/ 3 h 58"/>
                <a:gd name="T34" fmla="*/ 33 w 45"/>
                <a:gd name="T35" fmla="*/ 8 h 58"/>
                <a:gd name="T36" fmla="*/ 39 w 45"/>
                <a:gd name="T37" fmla="*/ 14 h 58"/>
                <a:gd name="T38" fmla="*/ 45 w 45"/>
                <a:gd name="T39" fmla="*/ 8 h 58"/>
                <a:gd name="T40" fmla="*/ 35 w 45"/>
                <a:gd name="T41" fmla="*/ 0 h 58"/>
                <a:gd name="T42" fmla="*/ 19 w 45"/>
                <a:gd name="T43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58">
                  <a:moveTo>
                    <a:pt x="19" y="14"/>
                  </a:moveTo>
                  <a:lnTo>
                    <a:pt x="19" y="14"/>
                  </a:ln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1" y="6"/>
                    <a:pt x="11" y="13"/>
                  </a:cubicBezTo>
                  <a:lnTo>
                    <a:pt x="11" y="48"/>
                  </a:lnTo>
                  <a:cubicBezTo>
                    <a:pt x="11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2" y="58"/>
                    <a:pt x="15" y="58"/>
                  </a:cubicBezTo>
                  <a:cubicBezTo>
                    <a:pt x="21" y="58"/>
                    <a:pt x="27" y="58"/>
                    <a:pt x="32" y="58"/>
                  </a:cubicBezTo>
                  <a:lnTo>
                    <a:pt x="32" y="54"/>
                  </a:lnTo>
                  <a:lnTo>
                    <a:pt x="29" y="54"/>
                  </a:lnTo>
                  <a:cubicBezTo>
                    <a:pt x="20" y="54"/>
                    <a:pt x="19" y="53"/>
                    <a:pt x="19" y="48"/>
                  </a:cubicBezTo>
                  <a:lnTo>
                    <a:pt x="19" y="28"/>
                  </a:lnTo>
                  <a:cubicBezTo>
                    <a:pt x="19" y="15"/>
                    <a:pt x="25" y="3"/>
                    <a:pt x="35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3" y="5"/>
                    <a:pt x="33" y="8"/>
                  </a:cubicBezTo>
                  <a:cubicBezTo>
                    <a:pt x="33" y="12"/>
                    <a:pt x="36" y="14"/>
                    <a:pt x="39" y="14"/>
                  </a:cubicBezTo>
                  <a:cubicBezTo>
                    <a:pt x="41" y="14"/>
                    <a:pt x="45" y="12"/>
                    <a:pt x="45" y="8"/>
                  </a:cubicBezTo>
                  <a:cubicBezTo>
                    <a:pt x="45" y="4"/>
                    <a:pt x="40" y="0"/>
                    <a:pt x="35" y="0"/>
                  </a:cubicBezTo>
                  <a:cubicBezTo>
                    <a:pt x="25" y="0"/>
                    <a:pt x="20" y="9"/>
                    <a:pt x="19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" name="Freeform 324"/>
            <p:cNvSpPr>
              <a:spLocks noEditPoints="1"/>
            </p:cNvSpPr>
            <p:nvPr/>
          </p:nvSpPr>
          <p:spPr bwMode="auto">
            <a:xfrm>
              <a:off x="2737" y="7473"/>
              <a:ext cx="33" cy="103"/>
            </a:xfrm>
            <a:custGeom>
              <a:avLst/>
              <a:gdLst>
                <a:gd name="T0" fmla="*/ 19 w 28"/>
                <a:gd name="T1" fmla="*/ 30 h 88"/>
                <a:gd name="T2" fmla="*/ 19 w 28"/>
                <a:gd name="T3" fmla="*/ 30 h 88"/>
                <a:gd name="T4" fmla="*/ 1 w 28"/>
                <a:gd name="T5" fmla="*/ 31 h 88"/>
                <a:gd name="T6" fmla="*/ 1 w 28"/>
                <a:gd name="T7" fmla="*/ 35 h 88"/>
                <a:gd name="T8" fmla="*/ 10 w 28"/>
                <a:gd name="T9" fmla="*/ 43 h 88"/>
                <a:gd name="T10" fmla="*/ 10 w 28"/>
                <a:gd name="T11" fmla="*/ 78 h 88"/>
                <a:gd name="T12" fmla="*/ 0 w 28"/>
                <a:gd name="T13" fmla="*/ 84 h 88"/>
                <a:gd name="T14" fmla="*/ 0 w 28"/>
                <a:gd name="T15" fmla="*/ 88 h 88"/>
                <a:gd name="T16" fmla="*/ 15 w 28"/>
                <a:gd name="T17" fmla="*/ 88 h 88"/>
                <a:gd name="T18" fmla="*/ 28 w 28"/>
                <a:gd name="T19" fmla="*/ 88 h 88"/>
                <a:gd name="T20" fmla="*/ 28 w 28"/>
                <a:gd name="T21" fmla="*/ 84 h 88"/>
                <a:gd name="T22" fmla="*/ 19 w 28"/>
                <a:gd name="T23" fmla="*/ 78 h 88"/>
                <a:gd name="T24" fmla="*/ 19 w 28"/>
                <a:gd name="T25" fmla="*/ 30 h 88"/>
                <a:gd name="T26" fmla="*/ 20 w 28"/>
                <a:gd name="T27" fmla="*/ 7 h 88"/>
                <a:gd name="T28" fmla="*/ 20 w 28"/>
                <a:gd name="T29" fmla="*/ 7 h 88"/>
                <a:gd name="T30" fmla="*/ 13 w 28"/>
                <a:gd name="T31" fmla="*/ 0 h 88"/>
                <a:gd name="T32" fmla="*/ 6 w 28"/>
                <a:gd name="T33" fmla="*/ 7 h 88"/>
                <a:gd name="T34" fmla="*/ 13 w 28"/>
                <a:gd name="T35" fmla="*/ 14 h 88"/>
                <a:gd name="T36" fmla="*/ 20 w 28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8">
                  <a:moveTo>
                    <a:pt x="19" y="30"/>
                  </a:moveTo>
                  <a:lnTo>
                    <a:pt x="19" y="30"/>
                  </a:lnTo>
                  <a:lnTo>
                    <a:pt x="1" y="31"/>
                  </a:lnTo>
                  <a:lnTo>
                    <a:pt x="1" y="35"/>
                  </a:lnTo>
                  <a:cubicBezTo>
                    <a:pt x="9" y="35"/>
                    <a:pt x="10" y="36"/>
                    <a:pt x="10" y="43"/>
                  </a:cubicBezTo>
                  <a:lnTo>
                    <a:pt x="10" y="78"/>
                  </a:lnTo>
                  <a:cubicBezTo>
                    <a:pt x="10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4" y="88"/>
                    <a:pt x="12" y="88"/>
                    <a:pt x="15" y="88"/>
                  </a:cubicBezTo>
                  <a:cubicBezTo>
                    <a:pt x="19" y="88"/>
                    <a:pt x="24" y="88"/>
                    <a:pt x="28" y="88"/>
                  </a:cubicBezTo>
                  <a:lnTo>
                    <a:pt x="28" y="84"/>
                  </a:lnTo>
                  <a:cubicBezTo>
                    <a:pt x="20" y="84"/>
                    <a:pt x="19" y="84"/>
                    <a:pt x="19" y="78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3"/>
                    <a:pt x="16" y="0"/>
                    <a:pt x="13" y="0"/>
                  </a:cubicBezTo>
                  <a:cubicBezTo>
                    <a:pt x="9" y="0"/>
                    <a:pt x="6" y="4"/>
                    <a:pt x="6" y="7"/>
                  </a:cubicBezTo>
                  <a:cubicBezTo>
                    <a:pt x="6" y="11"/>
                    <a:pt x="9" y="14"/>
                    <a:pt x="13" y="14"/>
                  </a:cubicBezTo>
                  <a:cubicBezTo>
                    <a:pt x="16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4" name="Freeform 325"/>
            <p:cNvSpPr>
              <a:spLocks/>
            </p:cNvSpPr>
            <p:nvPr/>
          </p:nvSpPr>
          <p:spPr bwMode="auto">
            <a:xfrm>
              <a:off x="2780" y="7507"/>
              <a:ext cx="51" cy="72"/>
            </a:xfrm>
            <a:custGeom>
              <a:avLst/>
              <a:gdLst>
                <a:gd name="T0" fmla="*/ 23 w 43"/>
                <a:gd name="T1" fmla="*/ 34 h 61"/>
                <a:gd name="T2" fmla="*/ 23 w 43"/>
                <a:gd name="T3" fmla="*/ 34 h 61"/>
                <a:gd name="T4" fmla="*/ 37 w 43"/>
                <a:gd name="T5" fmla="*/ 46 h 61"/>
                <a:gd name="T6" fmla="*/ 22 w 43"/>
                <a:gd name="T7" fmla="*/ 58 h 61"/>
                <a:gd name="T8" fmla="*/ 4 w 43"/>
                <a:gd name="T9" fmla="*/ 39 h 61"/>
                <a:gd name="T10" fmla="*/ 2 w 43"/>
                <a:gd name="T11" fmla="*/ 37 h 61"/>
                <a:gd name="T12" fmla="*/ 0 w 43"/>
                <a:gd name="T13" fmla="*/ 40 h 61"/>
                <a:gd name="T14" fmla="*/ 0 w 43"/>
                <a:gd name="T15" fmla="*/ 58 h 61"/>
                <a:gd name="T16" fmla="*/ 2 w 43"/>
                <a:gd name="T17" fmla="*/ 61 h 61"/>
                <a:gd name="T18" fmla="*/ 5 w 43"/>
                <a:gd name="T19" fmla="*/ 58 h 61"/>
                <a:gd name="T20" fmla="*/ 7 w 43"/>
                <a:gd name="T21" fmla="*/ 55 h 61"/>
                <a:gd name="T22" fmla="*/ 22 w 43"/>
                <a:gd name="T23" fmla="*/ 61 h 61"/>
                <a:gd name="T24" fmla="*/ 43 w 43"/>
                <a:gd name="T25" fmla="*/ 42 h 61"/>
                <a:gd name="T26" fmla="*/ 38 w 43"/>
                <a:gd name="T27" fmla="*/ 30 h 61"/>
                <a:gd name="T28" fmla="*/ 23 w 43"/>
                <a:gd name="T29" fmla="*/ 23 h 61"/>
                <a:gd name="T30" fmla="*/ 6 w 43"/>
                <a:gd name="T31" fmla="*/ 13 h 61"/>
                <a:gd name="T32" fmla="*/ 21 w 43"/>
                <a:gd name="T33" fmla="*/ 3 h 61"/>
                <a:gd name="T34" fmla="*/ 37 w 43"/>
                <a:gd name="T35" fmla="*/ 19 h 61"/>
                <a:gd name="T36" fmla="*/ 38 w 43"/>
                <a:gd name="T37" fmla="*/ 20 h 61"/>
                <a:gd name="T38" fmla="*/ 40 w 43"/>
                <a:gd name="T39" fmla="*/ 17 h 61"/>
                <a:gd name="T40" fmla="*/ 40 w 43"/>
                <a:gd name="T41" fmla="*/ 3 h 61"/>
                <a:gd name="T42" fmla="*/ 38 w 43"/>
                <a:gd name="T43" fmla="*/ 0 h 61"/>
                <a:gd name="T44" fmla="*/ 36 w 43"/>
                <a:gd name="T45" fmla="*/ 2 h 61"/>
                <a:gd name="T46" fmla="*/ 34 w 43"/>
                <a:gd name="T47" fmla="*/ 4 h 61"/>
                <a:gd name="T48" fmla="*/ 21 w 43"/>
                <a:gd name="T49" fmla="*/ 0 h 61"/>
                <a:gd name="T50" fmla="*/ 0 w 43"/>
                <a:gd name="T51" fmla="*/ 16 h 61"/>
                <a:gd name="T52" fmla="*/ 6 w 43"/>
                <a:gd name="T53" fmla="*/ 28 h 61"/>
                <a:gd name="T54" fmla="*/ 23 w 43"/>
                <a:gd name="T55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1">
                  <a:moveTo>
                    <a:pt x="23" y="34"/>
                  </a:moveTo>
                  <a:lnTo>
                    <a:pt x="23" y="34"/>
                  </a:lnTo>
                  <a:cubicBezTo>
                    <a:pt x="26" y="34"/>
                    <a:pt x="37" y="36"/>
                    <a:pt x="37" y="46"/>
                  </a:cubicBezTo>
                  <a:cubicBezTo>
                    <a:pt x="37" y="53"/>
                    <a:pt x="32" y="58"/>
                    <a:pt x="22" y="58"/>
                  </a:cubicBezTo>
                  <a:cubicBezTo>
                    <a:pt x="11" y="58"/>
                    <a:pt x="6" y="50"/>
                    <a:pt x="4" y="39"/>
                  </a:cubicBezTo>
                  <a:cubicBezTo>
                    <a:pt x="3" y="37"/>
                    <a:pt x="3" y="37"/>
                    <a:pt x="2" y="37"/>
                  </a:cubicBezTo>
                  <a:cubicBezTo>
                    <a:pt x="0" y="37"/>
                    <a:pt x="0" y="38"/>
                    <a:pt x="0" y="40"/>
                  </a:cubicBezTo>
                  <a:lnTo>
                    <a:pt x="0" y="58"/>
                  </a:lnTo>
                  <a:cubicBezTo>
                    <a:pt x="0" y="60"/>
                    <a:pt x="0" y="61"/>
                    <a:pt x="2" y="61"/>
                  </a:cubicBezTo>
                  <a:cubicBezTo>
                    <a:pt x="2" y="61"/>
                    <a:pt x="2" y="61"/>
                    <a:pt x="5" y="58"/>
                  </a:cubicBezTo>
                  <a:cubicBezTo>
                    <a:pt x="5" y="58"/>
                    <a:pt x="5" y="58"/>
                    <a:pt x="7" y="55"/>
                  </a:cubicBezTo>
                  <a:cubicBezTo>
                    <a:pt x="13" y="61"/>
                    <a:pt x="19" y="61"/>
                    <a:pt x="22" y="61"/>
                  </a:cubicBezTo>
                  <a:cubicBezTo>
                    <a:pt x="37" y="61"/>
                    <a:pt x="43" y="52"/>
                    <a:pt x="43" y="42"/>
                  </a:cubicBezTo>
                  <a:cubicBezTo>
                    <a:pt x="43" y="35"/>
                    <a:pt x="39" y="31"/>
                    <a:pt x="38" y="30"/>
                  </a:cubicBezTo>
                  <a:cubicBezTo>
                    <a:pt x="33" y="26"/>
                    <a:pt x="28" y="25"/>
                    <a:pt x="23" y="23"/>
                  </a:cubicBezTo>
                  <a:cubicBezTo>
                    <a:pt x="15" y="22"/>
                    <a:pt x="6" y="20"/>
                    <a:pt x="6" y="13"/>
                  </a:cubicBezTo>
                  <a:cubicBezTo>
                    <a:pt x="6" y="8"/>
                    <a:pt x="10" y="3"/>
                    <a:pt x="21" y="3"/>
                  </a:cubicBezTo>
                  <a:cubicBezTo>
                    <a:pt x="36" y="3"/>
                    <a:pt x="36" y="15"/>
                    <a:pt x="37" y="19"/>
                  </a:cubicBezTo>
                  <a:cubicBezTo>
                    <a:pt x="37" y="20"/>
                    <a:pt x="38" y="20"/>
                    <a:pt x="38" y="20"/>
                  </a:cubicBezTo>
                  <a:cubicBezTo>
                    <a:pt x="40" y="20"/>
                    <a:pt x="40" y="19"/>
                    <a:pt x="40" y="17"/>
                  </a:cubicBezTo>
                  <a:lnTo>
                    <a:pt x="40" y="3"/>
                  </a:lnTo>
                  <a:cubicBezTo>
                    <a:pt x="40" y="1"/>
                    <a:pt x="40" y="0"/>
                    <a:pt x="38" y="0"/>
                  </a:cubicBezTo>
                  <a:cubicBezTo>
                    <a:pt x="38" y="0"/>
                    <a:pt x="38" y="0"/>
                    <a:pt x="36" y="2"/>
                  </a:cubicBezTo>
                  <a:cubicBezTo>
                    <a:pt x="35" y="2"/>
                    <a:pt x="34" y="3"/>
                    <a:pt x="34" y="4"/>
                  </a:cubicBezTo>
                  <a:cubicBezTo>
                    <a:pt x="29" y="0"/>
                    <a:pt x="23" y="0"/>
                    <a:pt x="21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5"/>
                    <a:pt x="6" y="28"/>
                  </a:cubicBezTo>
                  <a:cubicBezTo>
                    <a:pt x="10" y="31"/>
                    <a:pt x="14" y="32"/>
                    <a:pt x="23" y="3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5" name="Freeform 326"/>
            <p:cNvSpPr>
              <a:spLocks noEditPoints="1"/>
            </p:cNvSpPr>
            <p:nvPr/>
          </p:nvSpPr>
          <p:spPr bwMode="auto">
            <a:xfrm>
              <a:off x="2893" y="7508"/>
              <a:ext cx="77" cy="99"/>
            </a:xfrm>
            <a:custGeom>
              <a:avLst/>
              <a:gdLst>
                <a:gd name="T0" fmla="*/ 19 w 65"/>
                <a:gd name="T1" fmla="*/ 9 h 84"/>
                <a:gd name="T2" fmla="*/ 19 w 65"/>
                <a:gd name="T3" fmla="*/ 9 h 84"/>
                <a:gd name="T4" fmla="*/ 19 w 65"/>
                <a:gd name="T5" fmla="*/ 0 h 84"/>
                <a:gd name="T6" fmla="*/ 0 w 65"/>
                <a:gd name="T7" fmla="*/ 1 h 84"/>
                <a:gd name="T8" fmla="*/ 0 w 65"/>
                <a:gd name="T9" fmla="*/ 5 h 84"/>
                <a:gd name="T10" fmla="*/ 10 w 65"/>
                <a:gd name="T11" fmla="*/ 12 h 84"/>
                <a:gd name="T12" fmla="*/ 10 w 65"/>
                <a:gd name="T13" fmla="*/ 74 h 84"/>
                <a:gd name="T14" fmla="*/ 0 w 65"/>
                <a:gd name="T15" fmla="*/ 80 h 84"/>
                <a:gd name="T16" fmla="*/ 0 w 65"/>
                <a:gd name="T17" fmla="*/ 84 h 84"/>
                <a:gd name="T18" fmla="*/ 15 w 65"/>
                <a:gd name="T19" fmla="*/ 83 h 84"/>
                <a:gd name="T20" fmla="*/ 30 w 65"/>
                <a:gd name="T21" fmla="*/ 84 h 84"/>
                <a:gd name="T22" fmla="*/ 30 w 65"/>
                <a:gd name="T23" fmla="*/ 80 h 84"/>
                <a:gd name="T24" fmla="*/ 20 w 65"/>
                <a:gd name="T25" fmla="*/ 74 h 84"/>
                <a:gd name="T26" fmla="*/ 20 w 65"/>
                <a:gd name="T27" fmla="*/ 52 h 84"/>
                <a:gd name="T28" fmla="*/ 20 w 65"/>
                <a:gd name="T29" fmla="*/ 50 h 84"/>
                <a:gd name="T30" fmla="*/ 36 w 65"/>
                <a:gd name="T31" fmla="*/ 60 h 84"/>
                <a:gd name="T32" fmla="*/ 65 w 65"/>
                <a:gd name="T33" fmla="*/ 30 h 84"/>
                <a:gd name="T34" fmla="*/ 38 w 65"/>
                <a:gd name="T35" fmla="*/ 0 h 84"/>
                <a:gd name="T36" fmla="*/ 19 w 65"/>
                <a:gd name="T37" fmla="*/ 9 h 84"/>
                <a:gd name="T38" fmla="*/ 20 w 65"/>
                <a:gd name="T39" fmla="*/ 43 h 84"/>
                <a:gd name="T40" fmla="*/ 20 w 65"/>
                <a:gd name="T41" fmla="*/ 43 h 84"/>
                <a:gd name="T42" fmla="*/ 20 w 65"/>
                <a:gd name="T43" fmla="*/ 14 h 84"/>
                <a:gd name="T44" fmla="*/ 37 w 65"/>
                <a:gd name="T45" fmla="*/ 3 h 84"/>
                <a:gd name="T46" fmla="*/ 54 w 65"/>
                <a:gd name="T47" fmla="*/ 30 h 84"/>
                <a:gd name="T48" fmla="*/ 35 w 65"/>
                <a:gd name="T49" fmla="*/ 57 h 84"/>
                <a:gd name="T50" fmla="*/ 21 w 65"/>
                <a:gd name="T51" fmla="*/ 49 h 84"/>
                <a:gd name="T52" fmla="*/ 20 w 65"/>
                <a:gd name="T53" fmla="*/ 4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84">
                  <a:moveTo>
                    <a:pt x="19" y="9"/>
                  </a:moveTo>
                  <a:lnTo>
                    <a:pt x="19" y="9"/>
                  </a:ln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0" y="6"/>
                    <a:pt x="10" y="12"/>
                  </a:cubicBezTo>
                  <a:lnTo>
                    <a:pt x="10" y="74"/>
                  </a:lnTo>
                  <a:cubicBezTo>
                    <a:pt x="10" y="80"/>
                    <a:pt x="9" y="80"/>
                    <a:pt x="0" y="80"/>
                  </a:cubicBezTo>
                  <a:lnTo>
                    <a:pt x="0" y="84"/>
                  </a:lnTo>
                  <a:cubicBezTo>
                    <a:pt x="5" y="84"/>
                    <a:pt x="12" y="83"/>
                    <a:pt x="15" y="83"/>
                  </a:cubicBezTo>
                  <a:cubicBezTo>
                    <a:pt x="19" y="83"/>
                    <a:pt x="25" y="84"/>
                    <a:pt x="30" y="84"/>
                  </a:cubicBezTo>
                  <a:lnTo>
                    <a:pt x="30" y="80"/>
                  </a:lnTo>
                  <a:cubicBezTo>
                    <a:pt x="21" y="80"/>
                    <a:pt x="20" y="80"/>
                    <a:pt x="20" y="74"/>
                  </a:cubicBezTo>
                  <a:lnTo>
                    <a:pt x="20" y="52"/>
                  </a:lnTo>
                  <a:lnTo>
                    <a:pt x="20" y="50"/>
                  </a:lnTo>
                  <a:cubicBezTo>
                    <a:pt x="20" y="53"/>
                    <a:pt x="26" y="60"/>
                    <a:pt x="36" y="60"/>
                  </a:cubicBezTo>
                  <a:cubicBezTo>
                    <a:pt x="52" y="60"/>
                    <a:pt x="65" y="47"/>
                    <a:pt x="65" y="30"/>
                  </a:cubicBezTo>
                  <a:cubicBezTo>
                    <a:pt x="65" y="13"/>
                    <a:pt x="52" y="0"/>
                    <a:pt x="38" y="0"/>
                  </a:cubicBezTo>
                  <a:cubicBezTo>
                    <a:pt x="27" y="0"/>
                    <a:pt x="22" y="6"/>
                    <a:pt x="19" y="9"/>
                  </a:cubicBezTo>
                  <a:close/>
                  <a:moveTo>
                    <a:pt x="20" y="43"/>
                  </a:moveTo>
                  <a:lnTo>
                    <a:pt x="20" y="43"/>
                  </a:lnTo>
                  <a:lnTo>
                    <a:pt x="20" y="14"/>
                  </a:lnTo>
                  <a:cubicBezTo>
                    <a:pt x="23" y="7"/>
                    <a:pt x="30" y="3"/>
                    <a:pt x="37" y="3"/>
                  </a:cubicBezTo>
                  <a:cubicBezTo>
                    <a:pt x="46" y="3"/>
                    <a:pt x="54" y="15"/>
                    <a:pt x="54" y="30"/>
                  </a:cubicBezTo>
                  <a:cubicBezTo>
                    <a:pt x="54" y="46"/>
                    <a:pt x="45" y="57"/>
                    <a:pt x="35" y="57"/>
                  </a:cubicBezTo>
                  <a:cubicBezTo>
                    <a:pt x="30" y="57"/>
                    <a:pt x="25" y="54"/>
                    <a:pt x="21" y="49"/>
                  </a:cubicBezTo>
                  <a:cubicBezTo>
                    <a:pt x="20" y="46"/>
                    <a:pt x="20" y="46"/>
                    <a:pt x="20" y="4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6" name="Freeform 327"/>
            <p:cNvSpPr>
              <a:spLocks noEditPoints="1"/>
            </p:cNvSpPr>
            <p:nvPr/>
          </p:nvSpPr>
          <p:spPr bwMode="auto">
            <a:xfrm>
              <a:off x="2985" y="7507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7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49 w 51"/>
                <a:gd name="T27" fmla="*/ 42 h 61"/>
                <a:gd name="T28" fmla="*/ 47 w 51"/>
                <a:gd name="T29" fmla="*/ 44 h 61"/>
                <a:gd name="T30" fmla="*/ 29 w 51"/>
                <a:gd name="T31" fmla="*/ 57 h 61"/>
                <a:gd name="T32" fmla="*/ 14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1" y="6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7" y="29"/>
                  </a:lnTo>
                  <a:cubicBezTo>
                    <a:pt x="50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3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7" y="43"/>
                    <a:pt x="47" y="44"/>
                  </a:cubicBezTo>
                  <a:cubicBezTo>
                    <a:pt x="43" y="57"/>
                    <a:pt x="31" y="57"/>
                    <a:pt x="29" y="57"/>
                  </a:cubicBezTo>
                  <a:cubicBezTo>
                    <a:pt x="23" y="57"/>
                    <a:pt x="17" y="53"/>
                    <a:pt x="14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7" name="Freeform 328"/>
            <p:cNvSpPr>
              <a:spLocks/>
            </p:cNvSpPr>
            <p:nvPr/>
          </p:nvSpPr>
          <p:spPr bwMode="auto">
            <a:xfrm>
              <a:off x="3054" y="7508"/>
              <a:ext cx="52" cy="68"/>
            </a:xfrm>
            <a:custGeom>
              <a:avLst/>
              <a:gdLst>
                <a:gd name="T0" fmla="*/ 18 w 44"/>
                <a:gd name="T1" fmla="*/ 14 h 58"/>
                <a:gd name="T2" fmla="*/ 18 w 44"/>
                <a:gd name="T3" fmla="*/ 14 h 58"/>
                <a:gd name="T4" fmla="*/ 18 w 44"/>
                <a:gd name="T5" fmla="*/ 0 h 58"/>
                <a:gd name="T6" fmla="*/ 0 w 44"/>
                <a:gd name="T7" fmla="*/ 1 h 58"/>
                <a:gd name="T8" fmla="*/ 0 w 44"/>
                <a:gd name="T9" fmla="*/ 5 h 58"/>
                <a:gd name="T10" fmla="*/ 10 w 44"/>
                <a:gd name="T11" fmla="*/ 13 h 58"/>
                <a:gd name="T12" fmla="*/ 10 w 44"/>
                <a:gd name="T13" fmla="*/ 48 h 58"/>
                <a:gd name="T14" fmla="*/ 0 w 44"/>
                <a:gd name="T15" fmla="*/ 54 h 58"/>
                <a:gd name="T16" fmla="*/ 0 w 44"/>
                <a:gd name="T17" fmla="*/ 58 h 58"/>
                <a:gd name="T18" fmla="*/ 15 w 44"/>
                <a:gd name="T19" fmla="*/ 58 h 58"/>
                <a:gd name="T20" fmla="*/ 31 w 44"/>
                <a:gd name="T21" fmla="*/ 58 h 58"/>
                <a:gd name="T22" fmla="*/ 31 w 44"/>
                <a:gd name="T23" fmla="*/ 54 h 58"/>
                <a:gd name="T24" fmla="*/ 29 w 44"/>
                <a:gd name="T25" fmla="*/ 54 h 58"/>
                <a:gd name="T26" fmla="*/ 19 w 44"/>
                <a:gd name="T27" fmla="*/ 48 h 58"/>
                <a:gd name="T28" fmla="*/ 19 w 44"/>
                <a:gd name="T29" fmla="*/ 28 h 58"/>
                <a:gd name="T30" fmla="*/ 34 w 44"/>
                <a:gd name="T31" fmla="*/ 3 h 58"/>
                <a:gd name="T32" fmla="*/ 36 w 44"/>
                <a:gd name="T33" fmla="*/ 3 h 58"/>
                <a:gd name="T34" fmla="*/ 33 w 44"/>
                <a:gd name="T35" fmla="*/ 8 h 58"/>
                <a:gd name="T36" fmla="*/ 38 w 44"/>
                <a:gd name="T37" fmla="*/ 14 h 58"/>
                <a:gd name="T38" fmla="*/ 44 w 44"/>
                <a:gd name="T39" fmla="*/ 8 h 58"/>
                <a:gd name="T40" fmla="*/ 34 w 44"/>
                <a:gd name="T41" fmla="*/ 0 h 58"/>
                <a:gd name="T42" fmla="*/ 18 w 44"/>
                <a:gd name="T43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8">
                  <a:moveTo>
                    <a:pt x="18" y="14"/>
                  </a:moveTo>
                  <a:lnTo>
                    <a:pt x="18" y="14"/>
                  </a:ln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48"/>
                  </a:lnTo>
                  <a:cubicBezTo>
                    <a:pt x="10" y="54"/>
                    <a:pt x="8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20" y="58"/>
                    <a:pt x="26" y="58"/>
                    <a:pt x="31" y="58"/>
                  </a:cubicBezTo>
                  <a:lnTo>
                    <a:pt x="31" y="54"/>
                  </a:lnTo>
                  <a:lnTo>
                    <a:pt x="29" y="54"/>
                  </a:lnTo>
                  <a:cubicBezTo>
                    <a:pt x="19" y="54"/>
                    <a:pt x="19" y="53"/>
                    <a:pt x="19" y="48"/>
                  </a:cubicBezTo>
                  <a:lnTo>
                    <a:pt x="19" y="28"/>
                  </a:lnTo>
                  <a:cubicBezTo>
                    <a:pt x="19" y="15"/>
                    <a:pt x="2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35" y="3"/>
                    <a:pt x="33" y="5"/>
                    <a:pt x="33" y="8"/>
                  </a:cubicBezTo>
                  <a:cubicBezTo>
                    <a:pt x="33" y="12"/>
                    <a:pt x="35" y="14"/>
                    <a:pt x="38" y="14"/>
                  </a:cubicBezTo>
                  <a:cubicBezTo>
                    <a:pt x="41" y="14"/>
                    <a:pt x="44" y="12"/>
                    <a:pt x="44" y="8"/>
                  </a:cubicBezTo>
                  <a:cubicBezTo>
                    <a:pt x="44" y="4"/>
                    <a:pt x="40" y="0"/>
                    <a:pt x="34" y="0"/>
                  </a:cubicBezTo>
                  <a:cubicBezTo>
                    <a:pt x="25" y="0"/>
                    <a:pt x="20" y="9"/>
                    <a:pt x="18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8" name="Freeform 329"/>
            <p:cNvSpPr>
              <a:spLocks/>
            </p:cNvSpPr>
            <p:nvPr/>
          </p:nvSpPr>
          <p:spPr bwMode="auto">
            <a:xfrm>
              <a:off x="3116" y="7467"/>
              <a:ext cx="50" cy="109"/>
            </a:xfrm>
            <a:custGeom>
              <a:avLst/>
              <a:gdLst>
                <a:gd name="T0" fmla="*/ 19 w 43"/>
                <a:gd name="T1" fmla="*/ 36 h 93"/>
                <a:gd name="T2" fmla="*/ 19 w 43"/>
                <a:gd name="T3" fmla="*/ 36 h 93"/>
                <a:gd name="T4" fmla="*/ 19 w 43"/>
                <a:gd name="T5" fmla="*/ 21 h 93"/>
                <a:gd name="T6" fmla="*/ 31 w 43"/>
                <a:gd name="T7" fmla="*/ 3 h 93"/>
                <a:gd name="T8" fmla="*/ 36 w 43"/>
                <a:gd name="T9" fmla="*/ 4 h 93"/>
                <a:gd name="T10" fmla="*/ 32 w 43"/>
                <a:gd name="T11" fmla="*/ 10 h 93"/>
                <a:gd name="T12" fmla="*/ 37 w 43"/>
                <a:gd name="T13" fmla="*/ 15 h 93"/>
                <a:gd name="T14" fmla="*/ 43 w 43"/>
                <a:gd name="T15" fmla="*/ 9 h 93"/>
                <a:gd name="T16" fmla="*/ 31 w 43"/>
                <a:gd name="T17" fmla="*/ 0 h 93"/>
                <a:gd name="T18" fmla="*/ 11 w 43"/>
                <a:gd name="T19" fmla="*/ 21 h 93"/>
                <a:gd name="T20" fmla="*/ 11 w 43"/>
                <a:gd name="T21" fmla="*/ 36 h 93"/>
                <a:gd name="T22" fmla="*/ 0 w 43"/>
                <a:gd name="T23" fmla="*/ 36 h 93"/>
                <a:gd name="T24" fmla="*/ 0 w 43"/>
                <a:gd name="T25" fmla="*/ 40 h 93"/>
                <a:gd name="T26" fmla="*/ 11 w 43"/>
                <a:gd name="T27" fmla="*/ 40 h 93"/>
                <a:gd name="T28" fmla="*/ 11 w 43"/>
                <a:gd name="T29" fmla="*/ 83 h 93"/>
                <a:gd name="T30" fmla="*/ 0 w 43"/>
                <a:gd name="T31" fmla="*/ 89 h 93"/>
                <a:gd name="T32" fmla="*/ 0 w 43"/>
                <a:gd name="T33" fmla="*/ 93 h 93"/>
                <a:gd name="T34" fmla="*/ 15 w 43"/>
                <a:gd name="T35" fmla="*/ 93 h 93"/>
                <a:gd name="T36" fmla="*/ 32 w 43"/>
                <a:gd name="T37" fmla="*/ 93 h 93"/>
                <a:gd name="T38" fmla="*/ 32 w 43"/>
                <a:gd name="T39" fmla="*/ 89 h 93"/>
                <a:gd name="T40" fmla="*/ 29 w 43"/>
                <a:gd name="T41" fmla="*/ 89 h 93"/>
                <a:gd name="T42" fmla="*/ 19 w 43"/>
                <a:gd name="T43" fmla="*/ 83 h 93"/>
                <a:gd name="T44" fmla="*/ 19 w 43"/>
                <a:gd name="T45" fmla="*/ 40 h 93"/>
                <a:gd name="T46" fmla="*/ 34 w 43"/>
                <a:gd name="T47" fmla="*/ 40 h 93"/>
                <a:gd name="T48" fmla="*/ 34 w 43"/>
                <a:gd name="T49" fmla="*/ 36 h 93"/>
                <a:gd name="T50" fmla="*/ 19 w 43"/>
                <a:gd name="T51" fmla="*/ 3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" h="93">
                  <a:moveTo>
                    <a:pt x="19" y="36"/>
                  </a:moveTo>
                  <a:lnTo>
                    <a:pt x="19" y="36"/>
                  </a:lnTo>
                  <a:lnTo>
                    <a:pt x="19" y="21"/>
                  </a:lnTo>
                  <a:cubicBezTo>
                    <a:pt x="19" y="9"/>
                    <a:pt x="25" y="3"/>
                    <a:pt x="31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4" y="5"/>
                    <a:pt x="32" y="6"/>
                    <a:pt x="32" y="10"/>
                  </a:cubicBezTo>
                  <a:cubicBezTo>
                    <a:pt x="32" y="13"/>
                    <a:pt x="34" y="15"/>
                    <a:pt x="37" y="15"/>
                  </a:cubicBezTo>
                  <a:cubicBezTo>
                    <a:pt x="41" y="15"/>
                    <a:pt x="43" y="13"/>
                    <a:pt x="43" y="9"/>
                  </a:cubicBezTo>
                  <a:cubicBezTo>
                    <a:pt x="43" y="5"/>
                    <a:pt x="38" y="0"/>
                    <a:pt x="31" y="0"/>
                  </a:cubicBezTo>
                  <a:cubicBezTo>
                    <a:pt x="22" y="0"/>
                    <a:pt x="11" y="7"/>
                    <a:pt x="11" y="21"/>
                  </a:cubicBezTo>
                  <a:lnTo>
                    <a:pt x="11" y="36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11" y="40"/>
                  </a:lnTo>
                  <a:lnTo>
                    <a:pt x="11" y="83"/>
                  </a:lnTo>
                  <a:cubicBezTo>
                    <a:pt x="11" y="89"/>
                    <a:pt x="9" y="89"/>
                    <a:pt x="0" y="89"/>
                  </a:cubicBezTo>
                  <a:lnTo>
                    <a:pt x="0" y="93"/>
                  </a:lnTo>
                  <a:cubicBezTo>
                    <a:pt x="6" y="93"/>
                    <a:pt x="12" y="93"/>
                    <a:pt x="15" y="93"/>
                  </a:cubicBezTo>
                  <a:cubicBezTo>
                    <a:pt x="21" y="93"/>
                    <a:pt x="27" y="93"/>
                    <a:pt x="32" y="93"/>
                  </a:cubicBezTo>
                  <a:lnTo>
                    <a:pt x="32" y="89"/>
                  </a:lnTo>
                  <a:lnTo>
                    <a:pt x="29" y="89"/>
                  </a:lnTo>
                  <a:cubicBezTo>
                    <a:pt x="20" y="89"/>
                    <a:pt x="19" y="88"/>
                    <a:pt x="19" y="83"/>
                  </a:cubicBezTo>
                  <a:lnTo>
                    <a:pt x="19" y="40"/>
                  </a:lnTo>
                  <a:lnTo>
                    <a:pt x="34" y="40"/>
                  </a:lnTo>
                  <a:lnTo>
                    <a:pt x="34" y="36"/>
                  </a:lnTo>
                  <a:lnTo>
                    <a:pt x="19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9" name="Freeform 330"/>
            <p:cNvSpPr>
              <a:spLocks noEditPoints="1"/>
            </p:cNvSpPr>
            <p:nvPr/>
          </p:nvSpPr>
          <p:spPr bwMode="auto">
            <a:xfrm>
              <a:off x="3163" y="7507"/>
              <a:ext cx="69" cy="72"/>
            </a:xfrm>
            <a:custGeom>
              <a:avLst/>
              <a:gdLst>
                <a:gd name="T0" fmla="*/ 59 w 59"/>
                <a:gd name="T1" fmla="*/ 31 h 61"/>
                <a:gd name="T2" fmla="*/ 59 w 59"/>
                <a:gd name="T3" fmla="*/ 31 h 61"/>
                <a:gd name="T4" fmla="*/ 30 w 59"/>
                <a:gd name="T5" fmla="*/ 0 h 61"/>
                <a:gd name="T6" fmla="*/ 0 w 59"/>
                <a:gd name="T7" fmla="*/ 31 h 61"/>
                <a:gd name="T8" fmla="*/ 29 w 59"/>
                <a:gd name="T9" fmla="*/ 61 h 61"/>
                <a:gd name="T10" fmla="*/ 59 w 59"/>
                <a:gd name="T11" fmla="*/ 31 h 61"/>
                <a:gd name="T12" fmla="*/ 30 w 59"/>
                <a:gd name="T13" fmla="*/ 57 h 61"/>
                <a:gd name="T14" fmla="*/ 30 w 59"/>
                <a:gd name="T15" fmla="*/ 57 h 61"/>
                <a:gd name="T16" fmla="*/ 14 w 59"/>
                <a:gd name="T17" fmla="*/ 49 h 61"/>
                <a:gd name="T18" fmla="*/ 11 w 59"/>
                <a:gd name="T19" fmla="*/ 30 h 61"/>
                <a:gd name="T20" fmla="*/ 14 w 59"/>
                <a:gd name="T21" fmla="*/ 12 h 61"/>
                <a:gd name="T22" fmla="*/ 29 w 59"/>
                <a:gd name="T23" fmla="*/ 3 h 61"/>
                <a:gd name="T24" fmla="*/ 44 w 59"/>
                <a:gd name="T25" fmla="*/ 12 h 61"/>
                <a:gd name="T26" fmla="*/ 48 w 59"/>
                <a:gd name="T27" fmla="*/ 30 h 61"/>
                <a:gd name="T28" fmla="*/ 45 w 59"/>
                <a:gd name="T29" fmla="*/ 48 h 61"/>
                <a:gd name="T30" fmla="*/ 30 w 59"/>
                <a:gd name="T31" fmla="*/ 5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61">
                  <a:moveTo>
                    <a:pt x="59" y="31"/>
                  </a:moveTo>
                  <a:lnTo>
                    <a:pt x="59" y="31"/>
                  </a:lnTo>
                  <a:cubicBezTo>
                    <a:pt x="59" y="14"/>
                    <a:pt x="45" y="0"/>
                    <a:pt x="30" y="0"/>
                  </a:cubicBezTo>
                  <a:cubicBezTo>
                    <a:pt x="13" y="0"/>
                    <a:pt x="0" y="15"/>
                    <a:pt x="0" y="31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9" y="48"/>
                    <a:pt x="59" y="31"/>
                  </a:cubicBezTo>
                  <a:close/>
                  <a:moveTo>
                    <a:pt x="30" y="57"/>
                  </a:moveTo>
                  <a:lnTo>
                    <a:pt x="30" y="57"/>
                  </a:lnTo>
                  <a:cubicBezTo>
                    <a:pt x="24" y="57"/>
                    <a:pt x="18" y="55"/>
                    <a:pt x="14" y="49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8" y="6"/>
                    <a:pt x="24" y="3"/>
                    <a:pt x="29" y="3"/>
                  </a:cubicBezTo>
                  <a:cubicBezTo>
                    <a:pt x="35" y="3"/>
                    <a:pt x="41" y="6"/>
                    <a:pt x="44" y="12"/>
                  </a:cubicBezTo>
                  <a:cubicBezTo>
                    <a:pt x="48" y="17"/>
                    <a:pt x="48" y="25"/>
                    <a:pt x="48" y="30"/>
                  </a:cubicBezTo>
                  <a:cubicBezTo>
                    <a:pt x="48" y="35"/>
                    <a:pt x="48" y="42"/>
                    <a:pt x="45" y="48"/>
                  </a:cubicBezTo>
                  <a:cubicBezTo>
                    <a:pt x="42" y="54"/>
                    <a:pt x="36" y="57"/>
                    <a:pt x="30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0" name="Freeform 331"/>
            <p:cNvSpPr>
              <a:spLocks/>
            </p:cNvSpPr>
            <p:nvPr/>
          </p:nvSpPr>
          <p:spPr bwMode="auto">
            <a:xfrm>
              <a:off x="3242" y="7508"/>
              <a:ext cx="52" cy="68"/>
            </a:xfrm>
            <a:custGeom>
              <a:avLst/>
              <a:gdLst>
                <a:gd name="T0" fmla="*/ 18 w 44"/>
                <a:gd name="T1" fmla="*/ 14 h 58"/>
                <a:gd name="T2" fmla="*/ 18 w 44"/>
                <a:gd name="T3" fmla="*/ 14 h 58"/>
                <a:gd name="T4" fmla="*/ 18 w 44"/>
                <a:gd name="T5" fmla="*/ 0 h 58"/>
                <a:gd name="T6" fmla="*/ 0 w 44"/>
                <a:gd name="T7" fmla="*/ 1 h 58"/>
                <a:gd name="T8" fmla="*/ 0 w 44"/>
                <a:gd name="T9" fmla="*/ 5 h 58"/>
                <a:gd name="T10" fmla="*/ 10 w 44"/>
                <a:gd name="T11" fmla="*/ 13 h 58"/>
                <a:gd name="T12" fmla="*/ 10 w 44"/>
                <a:gd name="T13" fmla="*/ 48 h 58"/>
                <a:gd name="T14" fmla="*/ 0 w 44"/>
                <a:gd name="T15" fmla="*/ 54 h 58"/>
                <a:gd name="T16" fmla="*/ 0 w 44"/>
                <a:gd name="T17" fmla="*/ 58 h 58"/>
                <a:gd name="T18" fmla="*/ 15 w 44"/>
                <a:gd name="T19" fmla="*/ 58 h 58"/>
                <a:gd name="T20" fmla="*/ 31 w 44"/>
                <a:gd name="T21" fmla="*/ 58 h 58"/>
                <a:gd name="T22" fmla="*/ 31 w 44"/>
                <a:gd name="T23" fmla="*/ 54 h 58"/>
                <a:gd name="T24" fmla="*/ 29 w 44"/>
                <a:gd name="T25" fmla="*/ 54 h 58"/>
                <a:gd name="T26" fmla="*/ 19 w 44"/>
                <a:gd name="T27" fmla="*/ 48 h 58"/>
                <a:gd name="T28" fmla="*/ 19 w 44"/>
                <a:gd name="T29" fmla="*/ 28 h 58"/>
                <a:gd name="T30" fmla="*/ 34 w 44"/>
                <a:gd name="T31" fmla="*/ 3 h 58"/>
                <a:gd name="T32" fmla="*/ 36 w 44"/>
                <a:gd name="T33" fmla="*/ 3 h 58"/>
                <a:gd name="T34" fmla="*/ 33 w 44"/>
                <a:gd name="T35" fmla="*/ 8 h 58"/>
                <a:gd name="T36" fmla="*/ 38 w 44"/>
                <a:gd name="T37" fmla="*/ 14 h 58"/>
                <a:gd name="T38" fmla="*/ 44 w 44"/>
                <a:gd name="T39" fmla="*/ 8 h 58"/>
                <a:gd name="T40" fmla="*/ 34 w 44"/>
                <a:gd name="T41" fmla="*/ 0 h 58"/>
                <a:gd name="T42" fmla="*/ 18 w 44"/>
                <a:gd name="T43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8">
                  <a:moveTo>
                    <a:pt x="18" y="14"/>
                  </a:moveTo>
                  <a:lnTo>
                    <a:pt x="18" y="14"/>
                  </a:ln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48"/>
                  </a:lnTo>
                  <a:cubicBezTo>
                    <a:pt x="10" y="54"/>
                    <a:pt x="8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20" y="58"/>
                    <a:pt x="26" y="58"/>
                    <a:pt x="31" y="58"/>
                  </a:cubicBezTo>
                  <a:lnTo>
                    <a:pt x="31" y="54"/>
                  </a:lnTo>
                  <a:lnTo>
                    <a:pt x="29" y="54"/>
                  </a:lnTo>
                  <a:cubicBezTo>
                    <a:pt x="19" y="54"/>
                    <a:pt x="19" y="53"/>
                    <a:pt x="19" y="48"/>
                  </a:cubicBezTo>
                  <a:lnTo>
                    <a:pt x="19" y="28"/>
                  </a:lnTo>
                  <a:cubicBezTo>
                    <a:pt x="19" y="15"/>
                    <a:pt x="2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35" y="3"/>
                    <a:pt x="33" y="5"/>
                    <a:pt x="33" y="8"/>
                  </a:cubicBezTo>
                  <a:cubicBezTo>
                    <a:pt x="33" y="12"/>
                    <a:pt x="35" y="14"/>
                    <a:pt x="38" y="14"/>
                  </a:cubicBezTo>
                  <a:cubicBezTo>
                    <a:pt x="41" y="14"/>
                    <a:pt x="44" y="12"/>
                    <a:pt x="44" y="8"/>
                  </a:cubicBezTo>
                  <a:cubicBezTo>
                    <a:pt x="44" y="4"/>
                    <a:pt x="40" y="0"/>
                    <a:pt x="34" y="0"/>
                  </a:cubicBezTo>
                  <a:cubicBezTo>
                    <a:pt x="25" y="0"/>
                    <a:pt x="20" y="9"/>
                    <a:pt x="18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1" name="Freeform 332"/>
            <p:cNvSpPr>
              <a:spLocks/>
            </p:cNvSpPr>
            <p:nvPr/>
          </p:nvSpPr>
          <p:spPr bwMode="auto">
            <a:xfrm>
              <a:off x="3303" y="7508"/>
              <a:ext cx="121" cy="68"/>
            </a:xfrm>
            <a:custGeom>
              <a:avLst/>
              <a:gdLst>
                <a:gd name="T0" fmla="*/ 10 w 103"/>
                <a:gd name="T1" fmla="*/ 13 h 58"/>
                <a:gd name="T2" fmla="*/ 10 w 103"/>
                <a:gd name="T3" fmla="*/ 13 h 58"/>
                <a:gd name="T4" fmla="*/ 10 w 103"/>
                <a:gd name="T5" fmla="*/ 48 h 58"/>
                <a:gd name="T6" fmla="*/ 0 w 103"/>
                <a:gd name="T7" fmla="*/ 54 h 58"/>
                <a:gd name="T8" fmla="*/ 0 w 103"/>
                <a:gd name="T9" fmla="*/ 58 h 58"/>
                <a:gd name="T10" fmla="*/ 15 w 103"/>
                <a:gd name="T11" fmla="*/ 58 h 58"/>
                <a:gd name="T12" fmla="*/ 30 w 103"/>
                <a:gd name="T13" fmla="*/ 58 h 58"/>
                <a:gd name="T14" fmla="*/ 30 w 103"/>
                <a:gd name="T15" fmla="*/ 54 h 58"/>
                <a:gd name="T16" fmla="*/ 20 w 103"/>
                <a:gd name="T17" fmla="*/ 48 h 58"/>
                <a:gd name="T18" fmla="*/ 20 w 103"/>
                <a:gd name="T19" fmla="*/ 24 h 58"/>
                <a:gd name="T20" fmla="*/ 37 w 103"/>
                <a:gd name="T21" fmla="*/ 3 h 58"/>
                <a:gd name="T22" fmla="*/ 47 w 103"/>
                <a:gd name="T23" fmla="*/ 17 h 58"/>
                <a:gd name="T24" fmla="*/ 47 w 103"/>
                <a:gd name="T25" fmla="*/ 48 h 58"/>
                <a:gd name="T26" fmla="*/ 37 w 103"/>
                <a:gd name="T27" fmla="*/ 54 h 58"/>
                <a:gd name="T28" fmla="*/ 37 w 103"/>
                <a:gd name="T29" fmla="*/ 58 h 58"/>
                <a:gd name="T30" fmla="*/ 52 w 103"/>
                <a:gd name="T31" fmla="*/ 58 h 58"/>
                <a:gd name="T32" fmla="*/ 67 w 103"/>
                <a:gd name="T33" fmla="*/ 58 h 58"/>
                <a:gd name="T34" fmla="*/ 67 w 103"/>
                <a:gd name="T35" fmla="*/ 54 h 58"/>
                <a:gd name="T36" fmla="*/ 56 w 103"/>
                <a:gd name="T37" fmla="*/ 48 h 58"/>
                <a:gd name="T38" fmla="*/ 56 w 103"/>
                <a:gd name="T39" fmla="*/ 24 h 58"/>
                <a:gd name="T40" fmla="*/ 74 w 103"/>
                <a:gd name="T41" fmla="*/ 3 h 58"/>
                <a:gd name="T42" fmla="*/ 84 w 103"/>
                <a:gd name="T43" fmla="*/ 17 h 58"/>
                <a:gd name="T44" fmla="*/ 84 w 103"/>
                <a:gd name="T45" fmla="*/ 48 h 58"/>
                <a:gd name="T46" fmla="*/ 74 w 103"/>
                <a:gd name="T47" fmla="*/ 54 h 58"/>
                <a:gd name="T48" fmla="*/ 74 w 103"/>
                <a:gd name="T49" fmla="*/ 58 h 58"/>
                <a:gd name="T50" fmla="*/ 88 w 103"/>
                <a:gd name="T51" fmla="*/ 58 h 58"/>
                <a:gd name="T52" fmla="*/ 103 w 103"/>
                <a:gd name="T53" fmla="*/ 58 h 58"/>
                <a:gd name="T54" fmla="*/ 103 w 103"/>
                <a:gd name="T55" fmla="*/ 54 h 58"/>
                <a:gd name="T56" fmla="*/ 93 w 103"/>
                <a:gd name="T57" fmla="*/ 50 h 58"/>
                <a:gd name="T58" fmla="*/ 93 w 103"/>
                <a:gd name="T59" fmla="*/ 25 h 58"/>
                <a:gd name="T60" fmla="*/ 89 w 103"/>
                <a:gd name="T61" fmla="*/ 5 h 58"/>
                <a:gd name="T62" fmla="*/ 75 w 103"/>
                <a:gd name="T63" fmla="*/ 0 h 58"/>
                <a:gd name="T64" fmla="*/ 56 w 103"/>
                <a:gd name="T65" fmla="*/ 13 h 58"/>
                <a:gd name="T66" fmla="*/ 38 w 103"/>
                <a:gd name="T67" fmla="*/ 0 h 58"/>
                <a:gd name="T68" fmla="*/ 19 w 103"/>
                <a:gd name="T69" fmla="*/ 14 h 58"/>
                <a:gd name="T70" fmla="*/ 19 w 103"/>
                <a:gd name="T71" fmla="*/ 0 h 58"/>
                <a:gd name="T72" fmla="*/ 0 w 103"/>
                <a:gd name="T73" fmla="*/ 1 h 58"/>
                <a:gd name="T74" fmla="*/ 0 w 103"/>
                <a:gd name="T75" fmla="*/ 5 h 58"/>
                <a:gd name="T76" fmla="*/ 10 w 103"/>
                <a:gd name="T7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3" h="58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2" y="58"/>
                    <a:pt x="15" y="58"/>
                  </a:cubicBezTo>
                  <a:cubicBezTo>
                    <a:pt x="19" y="58"/>
                    <a:pt x="25" y="58"/>
                    <a:pt x="30" y="58"/>
                  </a:cubicBezTo>
                  <a:lnTo>
                    <a:pt x="30" y="54"/>
                  </a:lnTo>
                  <a:cubicBezTo>
                    <a:pt x="21" y="54"/>
                    <a:pt x="20" y="54"/>
                    <a:pt x="20" y="48"/>
                  </a:cubicBezTo>
                  <a:lnTo>
                    <a:pt x="20" y="24"/>
                  </a:lnTo>
                  <a:cubicBezTo>
                    <a:pt x="20" y="10"/>
                    <a:pt x="29" y="3"/>
                    <a:pt x="37" y="3"/>
                  </a:cubicBezTo>
                  <a:cubicBezTo>
                    <a:pt x="46" y="3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6" y="54"/>
                    <a:pt x="37" y="54"/>
                  </a:cubicBezTo>
                  <a:lnTo>
                    <a:pt x="37" y="58"/>
                  </a:lnTo>
                  <a:cubicBezTo>
                    <a:pt x="42" y="58"/>
                    <a:pt x="48" y="58"/>
                    <a:pt x="52" y="58"/>
                  </a:cubicBezTo>
                  <a:cubicBezTo>
                    <a:pt x="55" y="58"/>
                    <a:pt x="62" y="58"/>
                    <a:pt x="67" y="58"/>
                  </a:cubicBezTo>
                  <a:lnTo>
                    <a:pt x="67" y="54"/>
                  </a:lnTo>
                  <a:cubicBezTo>
                    <a:pt x="58" y="54"/>
                    <a:pt x="56" y="54"/>
                    <a:pt x="56" y="48"/>
                  </a:cubicBezTo>
                  <a:lnTo>
                    <a:pt x="56" y="24"/>
                  </a:lnTo>
                  <a:cubicBezTo>
                    <a:pt x="56" y="10"/>
                    <a:pt x="66" y="3"/>
                    <a:pt x="74" y="3"/>
                  </a:cubicBezTo>
                  <a:cubicBezTo>
                    <a:pt x="82" y="3"/>
                    <a:pt x="84" y="10"/>
                    <a:pt x="84" y="17"/>
                  </a:cubicBezTo>
                  <a:lnTo>
                    <a:pt x="84" y="48"/>
                  </a:lnTo>
                  <a:cubicBezTo>
                    <a:pt x="84" y="54"/>
                    <a:pt x="82" y="54"/>
                    <a:pt x="74" y="54"/>
                  </a:cubicBezTo>
                  <a:lnTo>
                    <a:pt x="74" y="58"/>
                  </a:lnTo>
                  <a:cubicBezTo>
                    <a:pt x="78" y="58"/>
                    <a:pt x="85" y="58"/>
                    <a:pt x="88" y="58"/>
                  </a:cubicBezTo>
                  <a:cubicBezTo>
                    <a:pt x="92" y="58"/>
                    <a:pt x="99" y="58"/>
                    <a:pt x="103" y="58"/>
                  </a:cubicBezTo>
                  <a:lnTo>
                    <a:pt x="103" y="54"/>
                  </a:lnTo>
                  <a:cubicBezTo>
                    <a:pt x="96" y="54"/>
                    <a:pt x="93" y="54"/>
                    <a:pt x="93" y="50"/>
                  </a:cubicBezTo>
                  <a:lnTo>
                    <a:pt x="93" y="25"/>
                  </a:lnTo>
                  <a:cubicBezTo>
                    <a:pt x="93" y="14"/>
                    <a:pt x="93" y="10"/>
                    <a:pt x="89" y="5"/>
                  </a:cubicBezTo>
                  <a:cubicBezTo>
                    <a:pt x="87" y="3"/>
                    <a:pt x="83" y="0"/>
                    <a:pt x="75" y="0"/>
                  </a:cubicBezTo>
                  <a:cubicBezTo>
                    <a:pt x="64" y="0"/>
                    <a:pt x="58" y="8"/>
                    <a:pt x="56" y="13"/>
                  </a:cubicBezTo>
                  <a:cubicBezTo>
                    <a:pt x="54" y="1"/>
                    <a:pt x="44" y="0"/>
                    <a:pt x="38" y="0"/>
                  </a:cubicBezTo>
                  <a:cubicBezTo>
                    <a:pt x="29" y="0"/>
                    <a:pt x="22" y="6"/>
                    <a:pt x="19" y="14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2" name="Freeform 333"/>
            <p:cNvSpPr>
              <a:spLocks noEditPoints="1"/>
            </p:cNvSpPr>
            <p:nvPr/>
          </p:nvSpPr>
          <p:spPr bwMode="auto">
            <a:xfrm>
              <a:off x="3434" y="7473"/>
              <a:ext cx="33" cy="103"/>
            </a:xfrm>
            <a:custGeom>
              <a:avLst/>
              <a:gdLst>
                <a:gd name="T0" fmla="*/ 19 w 28"/>
                <a:gd name="T1" fmla="*/ 30 h 88"/>
                <a:gd name="T2" fmla="*/ 19 w 28"/>
                <a:gd name="T3" fmla="*/ 30 h 88"/>
                <a:gd name="T4" fmla="*/ 1 w 28"/>
                <a:gd name="T5" fmla="*/ 31 h 88"/>
                <a:gd name="T6" fmla="*/ 1 w 28"/>
                <a:gd name="T7" fmla="*/ 35 h 88"/>
                <a:gd name="T8" fmla="*/ 10 w 28"/>
                <a:gd name="T9" fmla="*/ 43 h 88"/>
                <a:gd name="T10" fmla="*/ 10 w 28"/>
                <a:gd name="T11" fmla="*/ 78 h 88"/>
                <a:gd name="T12" fmla="*/ 0 w 28"/>
                <a:gd name="T13" fmla="*/ 84 h 88"/>
                <a:gd name="T14" fmla="*/ 0 w 28"/>
                <a:gd name="T15" fmla="*/ 88 h 88"/>
                <a:gd name="T16" fmla="*/ 15 w 28"/>
                <a:gd name="T17" fmla="*/ 88 h 88"/>
                <a:gd name="T18" fmla="*/ 28 w 28"/>
                <a:gd name="T19" fmla="*/ 88 h 88"/>
                <a:gd name="T20" fmla="*/ 28 w 28"/>
                <a:gd name="T21" fmla="*/ 84 h 88"/>
                <a:gd name="T22" fmla="*/ 19 w 28"/>
                <a:gd name="T23" fmla="*/ 78 h 88"/>
                <a:gd name="T24" fmla="*/ 19 w 28"/>
                <a:gd name="T25" fmla="*/ 30 h 88"/>
                <a:gd name="T26" fmla="*/ 20 w 28"/>
                <a:gd name="T27" fmla="*/ 7 h 88"/>
                <a:gd name="T28" fmla="*/ 20 w 28"/>
                <a:gd name="T29" fmla="*/ 7 h 88"/>
                <a:gd name="T30" fmla="*/ 13 w 28"/>
                <a:gd name="T31" fmla="*/ 0 h 88"/>
                <a:gd name="T32" fmla="*/ 6 w 28"/>
                <a:gd name="T33" fmla="*/ 7 h 88"/>
                <a:gd name="T34" fmla="*/ 13 w 28"/>
                <a:gd name="T35" fmla="*/ 14 h 88"/>
                <a:gd name="T36" fmla="*/ 20 w 28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8">
                  <a:moveTo>
                    <a:pt x="19" y="30"/>
                  </a:moveTo>
                  <a:lnTo>
                    <a:pt x="19" y="30"/>
                  </a:lnTo>
                  <a:lnTo>
                    <a:pt x="1" y="31"/>
                  </a:lnTo>
                  <a:lnTo>
                    <a:pt x="1" y="35"/>
                  </a:lnTo>
                  <a:cubicBezTo>
                    <a:pt x="9" y="35"/>
                    <a:pt x="10" y="36"/>
                    <a:pt x="10" y="43"/>
                  </a:cubicBezTo>
                  <a:lnTo>
                    <a:pt x="10" y="78"/>
                  </a:lnTo>
                  <a:cubicBezTo>
                    <a:pt x="10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4" y="88"/>
                    <a:pt x="11" y="88"/>
                    <a:pt x="15" y="88"/>
                  </a:cubicBezTo>
                  <a:cubicBezTo>
                    <a:pt x="19" y="88"/>
                    <a:pt x="24" y="88"/>
                    <a:pt x="28" y="88"/>
                  </a:cubicBezTo>
                  <a:lnTo>
                    <a:pt x="28" y="84"/>
                  </a:lnTo>
                  <a:cubicBezTo>
                    <a:pt x="20" y="84"/>
                    <a:pt x="19" y="84"/>
                    <a:pt x="19" y="78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3"/>
                    <a:pt x="16" y="0"/>
                    <a:pt x="13" y="0"/>
                  </a:cubicBezTo>
                  <a:cubicBezTo>
                    <a:pt x="8" y="0"/>
                    <a:pt x="6" y="4"/>
                    <a:pt x="6" y="7"/>
                  </a:cubicBezTo>
                  <a:cubicBezTo>
                    <a:pt x="6" y="11"/>
                    <a:pt x="8" y="14"/>
                    <a:pt x="13" y="14"/>
                  </a:cubicBezTo>
                  <a:cubicBezTo>
                    <a:pt x="16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" name="Freeform 334"/>
            <p:cNvSpPr>
              <a:spLocks/>
            </p:cNvSpPr>
            <p:nvPr/>
          </p:nvSpPr>
          <p:spPr bwMode="auto">
            <a:xfrm>
              <a:off x="3477" y="7508"/>
              <a:ext cx="78" cy="68"/>
            </a:xfrm>
            <a:custGeom>
              <a:avLst/>
              <a:gdLst>
                <a:gd name="T0" fmla="*/ 10 w 66"/>
                <a:gd name="T1" fmla="*/ 13 h 58"/>
                <a:gd name="T2" fmla="*/ 10 w 66"/>
                <a:gd name="T3" fmla="*/ 13 h 58"/>
                <a:gd name="T4" fmla="*/ 10 w 66"/>
                <a:gd name="T5" fmla="*/ 48 h 58"/>
                <a:gd name="T6" fmla="*/ 0 w 66"/>
                <a:gd name="T7" fmla="*/ 54 h 58"/>
                <a:gd name="T8" fmla="*/ 0 w 66"/>
                <a:gd name="T9" fmla="*/ 58 h 58"/>
                <a:gd name="T10" fmla="*/ 15 w 66"/>
                <a:gd name="T11" fmla="*/ 58 h 58"/>
                <a:gd name="T12" fmla="*/ 29 w 66"/>
                <a:gd name="T13" fmla="*/ 58 h 58"/>
                <a:gd name="T14" fmla="*/ 29 w 66"/>
                <a:gd name="T15" fmla="*/ 54 h 58"/>
                <a:gd name="T16" fmla="*/ 19 w 66"/>
                <a:gd name="T17" fmla="*/ 48 h 58"/>
                <a:gd name="T18" fmla="*/ 19 w 66"/>
                <a:gd name="T19" fmla="*/ 24 h 58"/>
                <a:gd name="T20" fmla="*/ 37 w 66"/>
                <a:gd name="T21" fmla="*/ 3 h 58"/>
                <a:gd name="T22" fmla="*/ 47 w 66"/>
                <a:gd name="T23" fmla="*/ 17 h 58"/>
                <a:gd name="T24" fmla="*/ 47 w 66"/>
                <a:gd name="T25" fmla="*/ 48 h 58"/>
                <a:gd name="T26" fmla="*/ 36 w 66"/>
                <a:gd name="T27" fmla="*/ 54 h 58"/>
                <a:gd name="T28" fmla="*/ 36 w 66"/>
                <a:gd name="T29" fmla="*/ 58 h 58"/>
                <a:gd name="T30" fmla="*/ 51 w 66"/>
                <a:gd name="T31" fmla="*/ 58 h 58"/>
                <a:gd name="T32" fmla="*/ 66 w 66"/>
                <a:gd name="T33" fmla="*/ 58 h 58"/>
                <a:gd name="T34" fmla="*/ 66 w 66"/>
                <a:gd name="T35" fmla="*/ 54 h 58"/>
                <a:gd name="T36" fmla="*/ 56 w 66"/>
                <a:gd name="T37" fmla="*/ 50 h 58"/>
                <a:gd name="T38" fmla="*/ 56 w 66"/>
                <a:gd name="T39" fmla="*/ 25 h 58"/>
                <a:gd name="T40" fmla="*/ 52 w 66"/>
                <a:gd name="T41" fmla="*/ 5 h 58"/>
                <a:gd name="T42" fmla="*/ 38 w 66"/>
                <a:gd name="T43" fmla="*/ 0 h 58"/>
                <a:gd name="T44" fmla="*/ 18 w 66"/>
                <a:gd name="T45" fmla="*/ 14 h 58"/>
                <a:gd name="T46" fmla="*/ 18 w 66"/>
                <a:gd name="T47" fmla="*/ 0 h 58"/>
                <a:gd name="T48" fmla="*/ 0 w 66"/>
                <a:gd name="T49" fmla="*/ 1 h 58"/>
                <a:gd name="T50" fmla="*/ 0 w 66"/>
                <a:gd name="T51" fmla="*/ 5 h 58"/>
                <a:gd name="T52" fmla="*/ 10 w 66"/>
                <a:gd name="T5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58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4" y="58"/>
                    <a:pt x="11" y="58"/>
                    <a:pt x="15" y="58"/>
                  </a:cubicBezTo>
                  <a:cubicBezTo>
                    <a:pt x="18" y="58"/>
                    <a:pt x="25" y="58"/>
                    <a:pt x="29" y="58"/>
                  </a:cubicBezTo>
                  <a:lnTo>
                    <a:pt x="29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9" y="3"/>
                    <a:pt x="37" y="3"/>
                  </a:cubicBezTo>
                  <a:cubicBezTo>
                    <a:pt x="45" y="3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5" y="54"/>
                    <a:pt x="36" y="54"/>
                  </a:cubicBezTo>
                  <a:lnTo>
                    <a:pt x="36" y="58"/>
                  </a:lnTo>
                  <a:cubicBezTo>
                    <a:pt x="41" y="58"/>
                    <a:pt x="48" y="58"/>
                    <a:pt x="51" y="58"/>
                  </a:cubicBezTo>
                  <a:cubicBezTo>
                    <a:pt x="55" y="58"/>
                    <a:pt x="62" y="58"/>
                    <a:pt x="66" y="58"/>
                  </a:cubicBezTo>
                  <a:lnTo>
                    <a:pt x="66" y="54"/>
                  </a:lnTo>
                  <a:cubicBezTo>
                    <a:pt x="59" y="54"/>
                    <a:pt x="56" y="54"/>
                    <a:pt x="56" y="50"/>
                  </a:cubicBezTo>
                  <a:lnTo>
                    <a:pt x="56" y="25"/>
                  </a:lnTo>
                  <a:cubicBezTo>
                    <a:pt x="56" y="14"/>
                    <a:pt x="56" y="10"/>
                    <a:pt x="52" y="5"/>
                  </a:cubicBezTo>
                  <a:cubicBezTo>
                    <a:pt x="50" y="3"/>
                    <a:pt x="46" y="0"/>
                    <a:pt x="38" y="0"/>
                  </a:cubicBezTo>
                  <a:cubicBezTo>
                    <a:pt x="28" y="0"/>
                    <a:pt x="22" y="6"/>
                    <a:pt x="18" y="14"/>
                  </a:cubicBez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" name="Freeform 335"/>
            <p:cNvSpPr>
              <a:spLocks noEditPoints="1"/>
            </p:cNvSpPr>
            <p:nvPr/>
          </p:nvSpPr>
          <p:spPr bwMode="auto">
            <a:xfrm>
              <a:off x="3563" y="7506"/>
              <a:ext cx="71" cy="102"/>
            </a:xfrm>
            <a:custGeom>
              <a:avLst/>
              <a:gdLst>
                <a:gd name="T0" fmla="*/ 26 w 60"/>
                <a:gd name="T1" fmla="*/ 38 h 87"/>
                <a:gd name="T2" fmla="*/ 26 w 60"/>
                <a:gd name="T3" fmla="*/ 38 h 87"/>
                <a:gd name="T4" fmla="*/ 14 w 60"/>
                <a:gd name="T5" fmla="*/ 21 h 87"/>
                <a:gd name="T6" fmla="*/ 16 w 60"/>
                <a:gd name="T7" fmla="*/ 10 h 87"/>
                <a:gd name="T8" fmla="*/ 26 w 60"/>
                <a:gd name="T9" fmla="*/ 5 h 87"/>
                <a:gd name="T10" fmla="*/ 37 w 60"/>
                <a:gd name="T11" fmla="*/ 21 h 87"/>
                <a:gd name="T12" fmla="*/ 35 w 60"/>
                <a:gd name="T13" fmla="*/ 32 h 87"/>
                <a:gd name="T14" fmla="*/ 26 w 60"/>
                <a:gd name="T15" fmla="*/ 38 h 87"/>
                <a:gd name="T16" fmla="*/ 10 w 60"/>
                <a:gd name="T17" fmla="*/ 43 h 87"/>
                <a:gd name="T18" fmla="*/ 10 w 60"/>
                <a:gd name="T19" fmla="*/ 43 h 87"/>
                <a:gd name="T20" fmla="*/ 13 w 60"/>
                <a:gd name="T21" fmla="*/ 36 h 87"/>
                <a:gd name="T22" fmla="*/ 26 w 60"/>
                <a:gd name="T23" fmla="*/ 41 h 87"/>
                <a:gd name="T24" fmla="*/ 47 w 60"/>
                <a:gd name="T25" fmla="*/ 21 h 87"/>
                <a:gd name="T26" fmla="*/ 42 w 60"/>
                <a:gd name="T27" fmla="*/ 9 h 87"/>
                <a:gd name="T28" fmla="*/ 54 w 60"/>
                <a:gd name="T29" fmla="*/ 3 h 87"/>
                <a:gd name="T30" fmla="*/ 55 w 60"/>
                <a:gd name="T31" fmla="*/ 3 h 87"/>
                <a:gd name="T32" fmla="*/ 53 w 60"/>
                <a:gd name="T33" fmla="*/ 7 h 87"/>
                <a:gd name="T34" fmla="*/ 57 w 60"/>
                <a:gd name="T35" fmla="*/ 11 h 87"/>
                <a:gd name="T36" fmla="*/ 60 w 60"/>
                <a:gd name="T37" fmla="*/ 7 h 87"/>
                <a:gd name="T38" fmla="*/ 54 w 60"/>
                <a:gd name="T39" fmla="*/ 0 h 87"/>
                <a:gd name="T40" fmla="*/ 40 w 60"/>
                <a:gd name="T41" fmla="*/ 7 h 87"/>
                <a:gd name="T42" fmla="*/ 26 w 60"/>
                <a:gd name="T43" fmla="*/ 2 h 87"/>
                <a:gd name="T44" fmla="*/ 4 w 60"/>
                <a:gd name="T45" fmla="*/ 21 h 87"/>
                <a:gd name="T46" fmla="*/ 10 w 60"/>
                <a:gd name="T47" fmla="*/ 35 h 87"/>
                <a:gd name="T48" fmla="*/ 6 w 60"/>
                <a:gd name="T49" fmla="*/ 46 h 87"/>
                <a:gd name="T50" fmla="*/ 12 w 60"/>
                <a:gd name="T51" fmla="*/ 57 h 87"/>
                <a:gd name="T52" fmla="*/ 0 w 60"/>
                <a:gd name="T53" fmla="*/ 71 h 87"/>
                <a:gd name="T54" fmla="*/ 29 w 60"/>
                <a:gd name="T55" fmla="*/ 87 h 87"/>
                <a:gd name="T56" fmla="*/ 59 w 60"/>
                <a:gd name="T57" fmla="*/ 70 h 87"/>
                <a:gd name="T58" fmla="*/ 50 w 60"/>
                <a:gd name="T59" fmla="*/ 55 h 87"/>
                <a:gd name="T60" fmla="*/ 27 w 60"/>
                <a:gd name="T61" fmla="*/ 52 h 87"/>
                <a:gd name="T62" fmla="*/ 17 w 60"/>
                <a:gd name="T63" fmla="*/ 52 h 87"/>
                <a:gd name="T64" fmla="*/ 10 w 60"/>
                <a:gd name="T65" fmla="*/ 43 h 87"/>
                <a:gd name="T66" fmla="*/ 29 w 60"/>
                <a:gd name="T67" fmla="*/ 84 h 87"/>
                <a:gd name="T68" fmla="*/ 29 w 60"/>
                <a:gd name="T69" fmla="*/ 84 h 87"/>
                <a:gd name="T70" fmla="*/ 7 w 60"/>
                <a:gd name="T71" fmla="*/ 71 h 87"/>
                <a:gd name="T72" fmla="*/ 18 w 60"/>
                <a:gd name="T73" fmla="*/ 59 h 87"/>
                <a:gd name="T74" fmla="*/ 26 w 60"/>
                <a:gd name="T75" fmla="*/ 59 h 87"/>
                <a:gd name="T76" fmla="*/ 52 w 60"/>
                <a:gd name="T77" fmla="*/ 71 h 87"/>
                <a:gd name="T78" fmla="*/ 29 w 60"/>
                <a:gd name="T79" fmla="*/ 8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87">
                  <a:moveTo>
                    <a:pt x="26" y="38"/>
                  </a:moveTo>
                  <a:lnTo>
                    <a:pt x="26" y="38"/>
                  </a:lnTo>
                  <a:cubicBezTo>
                    <a:pt x="14" y="38"/>
                    <a:pt x="14" y="24"/>
                    <a:pt x="14" y="21"/>
                  </a:cubicBezTo>
                  <a:cubicBezTo>
                    <a:pt x="14" y="18"/>
                    <a:pt x="14" y="14"/>
                    <a:pt x="16" y="10"/>
                  </a:cubicBezTo>
                  <a:cubicBezTo>
                    <a:pt x="17" y="9"/>
                    <a:pt x="20" y="5"/>
                    <a:pt x="26" y="5"/>
                  </a:cubicBezTo>
                  <a:cubicBezTo>
                    <a:pt x="37" y="5"/>
                    <a:pt x="37" y="18"/>
                    <a:pt x="37" y="21"/>
                  </a:cubicBezTo>
                  <a:cubicBezTo>
                    <a:pt x="37" y="25"/>
                    <a:pt x="37" y="29"/>
                    <a:pt x="35" y="32"/>
                  </a:cubicBezTo>
                  <a:cubicBezTo>
                    <a:pt x="34" y="34"/>
                    <a:pt x="31" y="38"/>
                    <a:pt x="26" y="38"/>
                  </a:cubicBezTo>
                  <a:close/>
                  <a:moveTo>
                    <a:pt x="10" y="43"/>
                  </a:moveTo>
                  <a:lnTo>
                    <a:pt x="10" y="43"/>
                  </a:lnTo>
                  <a:cubicBezTo>
                    <a:pt x="10" y="42"/>
                    <a:pt x="10" y="39"/>
                    <a:pt x="13" y="36"/>
                  </a:cubicBezTo>
                  <a:cubicBezTo>
                    <a:pt x="18" y="40"/>
                    <a:pt x="23" y="41"/>
                    <a:pt x="26" y="41"/>
                  </a:cubicBezTo>
                  <a:cubicBezTo>
                    <a:pt x="38" y="41"/>
                    <a:pt x="47" y="31"/>
                    <a:pt x="47" y="21"/>
                  </a:cubicBezTo>
                  <a:cubicBezTo>
                    <a:pt x="47" y="16"/>
                    <a:pt x="45" y="12"/>
                    <a:pt x="42" y="9"/>
                  </a:cubicBezTo>
                  <a:cubicBezTo>
                    <a:pt x="46" y="4"/>
                    <a:pt x="51" y="3"/>
                    <a:pt x="54" y="3"/>
                  </a:cubicBezTo>
                  <a:cubicBezTo>
                    <a:pt x="54" y="3"/>
                    <a:pt x="54" y="3"/>
                    <a:pt x="55" y="3"/>
                  </a:cubicBezTo>
                  <a:cubicBezTo>
                    <a:pt x="53" y="4"/>
                    <a:pt x="53" y="5"/>
                    <a:pt x="53" y="7"/>
                  </a:cubicBezTo>
                  <a:cubicBezTo>
                    <a:pt x="53" y="9"/>
                    <a:pt x="54" y="11"/>
                    <a:pt x="57" y="11"/>
                  </a:cubicBezTo>
                  <a:cubicBezTo>
                    <a:pt x="58" y="11"/>
                    <a:pt x="60" y="10"/>
                    <a:pt x="60" y="7"/>
                  </a:cubicBezTo>
                  <a:cubicBezTo>
                    <a:pt x="60" y="5"/>
                    <a:pt x="59" y="0"/>
                    <a:pt x="54" y="0"/>
                  </a:cubicBezTo>
                  <a:cubicBezTo>
                    <a:pt x="51" y="0"/>
                    <a:pt x="45" y="1"/>
                    <a:pt x="40" y="7"/>
                  </a:cubicBezTo>
                  <a:cubicBezTo>
                    <a:pt x="34" y="2"/>
                    <a:pt x="29" y="2"/>
                    <a:pt x="26" y="2"/>
                  </a:cubicBezTo>
                  <a:cubicBezTo>
                    <a:pt x="13" y="2"/>
                    <a:pt x="4" y="11"/>
                    <a:pt x="4" y="21"/>
                  </a:cubicBezTo>
                  <a:cubicBezTo>
                    <a:pt x="4" y="27"/>
                    <a:pt x="7" y="32"/>
                    <a:pt x="10" y="35"/>
                  </a:cubicBezTo>
                  <a:cubicBezTo>
                    <a:pt x="9" y="37"/>
                    <a:pt x="6" y="41"/>
                    <a:pt x="6" y="46"/>
                  </a:cubicBezTo>
                  <a:cubicBezTo>
                    <a:pt x="6" y="50"/>
                    <a:pt x="8" y="55"/>
                    <a:pt x="12" y="57"/>
                  </a:cubicBezTo>
                  <a:cubicBezTo>
                    <a:pt x="4" y="60"/>
                    <a:pt x="0" y="65"/>
                    <a:pt x="0" y="71"/>
                  </a:cubicBezTo>
                  <a:cubicBezTo>
                    <a:pt x="0" y="80"/>
                    <a:pt x="13" y="87"/>
                    <a:pt x="29" y="87"/>
                  </a:cubicBezTo>
                  <a:cubicBezTo>
                    <a:pt x="45" y="87"/>
                    <a:pt x="59" y="81"/>
                    <a:pt x="59" y="70"/>
                  </a:cubicBezTo>
                  <a:cubicBezTo>
                    <a:pt x="59" y="66"/>
                    <a:pt x="57" y="59"/>
                    <a:pt x="50" y="55"/>
                  </a:cubicBezTo>
                  <a:cubicBezTo>
                    <a:pt x="43" y="52"/>
                    <a:pt x="35" y="52"/>
                    <a:pt x="27" y="52"/>
                  </a:cubicBezTo>
                  <a:cubicBezTo>
                    <a:pt x="24" y="52"/>
                    <a:pt x="18" y="52"/>
                    <a:pt x="17" y="52"/>
                  </a:cubicBezTo>
                  <a:cubicBezTo>
                    <a:pt x="13" y="51"/>
                    <a:pt x="10" y="47"/>
                    <a:pt x="10" y="43"/>
                  </a:cubicBezTo>
                  <a:close/>
                  <a:moveTo>
                    <a:pt x="29" y="84"/>
                  </a:moveTo>
                  <a:lnTo>
                    <a:pt x="29" y="84"/>
                  </a:lnTo>
                  <a:cubicBezTo>
                    <a:pt x="16" y="84"/>
                    <a:pt x="7" y="78"/>
                    <a:pt x="7" y="71"/>
                  </a:cubicBezTo>
                  <a:cubicBezTo>
                    <a:pt x="7" y="65"/>
                    <a:pt x="12" y="60"/>
                    <a:pt x="18" y="59"/>
                  </a:cubicBezTo>
                  <a:lnTo>
                    <a:pt x="26" y="59"/>
                  </a:lnTo>
                  <a:cubicBezTo>
                    <a:pt x="37" y="59"/>
                    <a:pt x="52" y="59"/>
                    <a:pt x="52" y="71"/>
                  </a:cubicBezTo>
                  <a:cubicBezTo>
                    <a:pt x="52" y="78"/>
                    <a:pt x="42" y="84"/>
                    <a:pt x="29" y="8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" name="Freeform 336"/>
            <p:cNvSpPr>
              <a:spLocks noEditPoints="1"/>
            </p:cNvSpPr>
            <p:nvPr/>
          </p:nvSpPr>
          <p:spPr bwMode="auto">
            <a:xfrm>
              <a:off x="3696" y="7507"/>
              <a:ext cx="70" cy="72"/>
            </a:xfrm>
            <a:custGeom>
              <a:avLst/>
              <a:gdLst>
                <a:gd name="T0" fmla="*/ 38 w 59"/>
                <a:gd name="T1" fmla="*/ 49 h 61"/>
                <a:gd name="T2" fmla="*/ 38 w 59"/>
                <a:gd name="T3" fmla="*/ 49 h 61"/>
                <a:gd name="T4" fmla="*/ 48 w 59"/>
                <a:gd name="T5" fmla="*/ 60 h 61"/>
                <a:gd name="T6" fmla="*/ 59 w 59"/>
                <a:gd name="T7" fmla="*/ 48 h 61"/>
                <a:gd name="T8" fmla="*/ 59 w 59"/>
                <a:gd name="T9" fmla="*/ 40 h 61"/>
                <a:gd name="T10" fmla="*/ 56 w 59"/>
                <a:gd name="T11" fmla="*/ 40 h 61"/>
                <a:gd name="T12" fmla="*/ 56 w 59"/>
                <a:gd name="T13" fmla="*/ 48 h 61"/>
                <a:gd name="T14" fmla="*/ 51 w 59"/>
                <a:gd name="T15" fmla="*/ 56 h 61"/>
                <a:gd name="T16" fmla="*/ 46 w 59"/>
                <a:gd name="T17" fmla="*/ 49 h 61"/>
                <a:gd name="T18" fmla="*/ 46 w 59"/>
                <a:gd name="T19" fmla="*/ 23 h 61"/>
                <a:gd name="T20" fmla="*/ 42 w 59"/>
                <a:gd name="T21" fmla="*/ 7 h 61"/>
                <a:gd name="T22" fmla="*/ 23 w 59"/>
                <a:gd name="T23" fmla="*/ 0 h 61"/>
                <a:gd name="T24" fmla="*/ 4 w 59"/>
                <a:gd name="T25" fmla="*/ 15 h 61"/>
                <a:gd name="T26" fmla="*/ 10 w 59"/>
                <a:gd name="T27" fmla="*/ 21 h 61"/>
                <a:gd name="T28" fmla="*/ 16 w 59"/>
                <a:gd name="T29" fmla="*/ 15 h 61"/>
                <a:gd name="T30" fmla="*/ 9 w 59"/>
                <a:gd name="T31" fmla="*/ 9 h 61"/>
                <a:gd name="T32" fmla="*/ 23 w 59"/>
                <a:gd name="T33" fmla="*/ 3 h 61"/>
                <a:gd name="T34" fmla="*/ 37 w 59"/>
                <a:gd name="T35" fmla="*/ 20 h 61"/>
                <a:gd name="T36" fmla="*/ 37 w 59"/>
                <a:gd name="T37" fmla="*/ 25 h 61"/>
                <a:gd name="T38" fmla="*/ 13 w 59"/>
                <a:gd name="T39" fmla="*/ 30 h 61"/>
                <a:gd name="T40" fmla="*/ 0 w 59"/>
                <a:gd name="T41" fmla="*/ 47 h 61"/>
                <a:gd name="T42" fmla="*/ 21 w 59"/>
                <a:gd name="T43" fmla="*/ 61 h 61"/>
                <a:gd name="T44" fmla="*/ 38 w 59"/>
                <a:gd name="T45" fmla="*/ 49 h 61"/>
                <a:gd name="T46" fmla="*/ 37 w 59"/>
                <a:gd name="T47" fmla="*/ 28 h 61"/>
                <a:gd name="T48" fmla="*/ 37 w 59"/>
                <a:gd name="T49" fmla="*/ 28 h 61"/>
                <a:gd name="T50" fmla="*/ 37 w 59"/>
                <a:gd name="T51" fmla="*/ 41 h 61"/>
                <a:gd name="T52" fmla="*/ 22 w 59"/>
                <a:gd name="T53" fmla="*/ 58 h 61"/>
                <a:gd name="T54" fmla="*/ 10 w 59"/>
                <a:gd name="T55" fmla="*/ 47 h 61"/>
                <a:gd name="T56" fmla="*/ 37 w 59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1">
                  <a:moveTo>
                    <a:pt x="38" y="49"/>
                  </a:moveTo>
                  <a:lnTo>
                    <a:pt x="38" y="49"/>
                  </a:lnTo>
                  <a:cubicBezTo>
                    <a:pt x="39" y="55"/>
                    <a:pt x="42" y="60"/>
                    <a:pt x="48" y="60"/>
                  </a:cubicBezTo>
                  <a:cubicBezTo>
                    <a:pt x="51" y="60"/>
                    <a:pt x="59" y="58"/>
                    <a:pt x="59" y="48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1" y="56"/>
                  </a:cubicBezTo>
                  <a:cubicBezTo>
                    <a:pt x="47" y="56"/>
                    <a:pt x="46" y="50"/>
                    <a:pt x="46" y="49"/>
                  </a:cubicBezTo>
                  <a:lnTo>
                    <a:pt x="46" y="23"/>
                  </a:lnTo>
                  <a:cubicBezTo>
                    <a:pt x="46" y="17"/>
                    <a:pt x="46" y="12"/>
                    <a:pt x="42" y="7"/>
                  </a:cubicBezTo>
                  <a:cubicBezTo>
                    <a:pt x="36" y="2"/>
                    <a:pt x="30" y="0"/>
                    <a:pt x="23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6" y="21"/>
                    <a:pt x="10" y="21"/>
                  </a:cubicBezTo>
                  <a:cubicBezTo>
                    <a:pt x="13" y="21"/>
                    <a:pt x="16" y="19"/>
                    <a:pt x="16" y="15"/>
                  </a:cubicBezTo>
                  <a:cubicBezTo>
                    <a:pt x="16" y="14"/>
                    <a:pt x="15" y="9"/>
                    <a:pt x="9" y="9"/>
                  </a:cubicBezTo>
                  <a:cubicBezTo>
                    <a:pt x="12" y="4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5"/>
                  </a:lnTo>
                  <a:cubicBezTo>
                    <a:pt x="30" y="25"/>
                    <a:pt x="21" y="26"/>
                    <a:pt x="13" y="30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7"/>
                    <a:pt x="12" y="61"/>
                    <a:pt x="21" y="61"/>
                  </a:cubicBezTo>
                  <a:cubicBezTo>
                    <a:pt x="30" y="61"/>
                    <a:pt x="36" y="55"/>
                    <a:pt x="38" y="49"/>
                  </a:cubicBezTo>
                  <a:close/>
                  <a:moveTo>
                    <a:pt x="37" y="28"/>
                  </a:moveTo>
                  <a:lnTo>
                    <a:pt x="37" y="28"/>
                  </a:lnTo>
                  <a:lnTo>
                    <a:pt x="37" y="41"/>
                  </a:lnTo>
                  <a:cubicBezTo>
                    <a:pt x="37" y="53"/>
                    <a:pt x="28" y="58"/>
                    <a:pt x="22" y="58"/>
                  </a:cubicBezTo>
                  <a:cubicBezTo>
                    <a:pt x="15" y="58"/>
                    <a:pt x="10" y="53"/>
                    <a:pt x="10" y="47"/>
                  </a:cubicBezTo>
                  <a:cubicBezTo>
                    <a:pt x="10" y="39"/>
                    <a:pt x="15" y="28"/>
                    <a:pt x="37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" name="Freeform 337"/>
            <p:cNvSpPr>
              <a:spLocks/>
            </p:cNvSpPr>
            <p:nvPr/>
          </p:nvSpPr>
          <p:spPr bwMode="auto">
            <a:xfrm>
              <a:off x="3825" y="7508"/>
              <a:ext cx="121" cy="68"/>
            </a:xfrm>
            <a:custGeom>
              <a:avLst/>
              <a:gdLst>
                <a:gd name="T0" fmla="*/ 10 w 103"/>
                <a:gd name="T1" fmla="*/ 13 h 58"/>
                <a:gd name="T2" fmla="*/ 10 w 103"/>
                <a:gd name="T3" fmla="*/ 13 h 58"/>
                <a:gd name="T4" fmla="*/ 10 w 103"/>
                <a:gd name="T5" fmla="*/ 48 h 58"/>
                <a:gd name="T6" fmla="*/ 0 w 103"/>
                <a:gd name="T7" fmla="*/ 54 h 58"/>
                <a:gd name="T8" fmla="*/ 0 w 103"/>
                <a:gd name="T9" fmla="*/ 58 h 58"/>
                <a:gd name="T10" fmla="*/ 15 w 103"/>
                <a:gd name="T11" fmla="*/ 58 h 58"/>
                <a:gd name="T12" fmla="*/ 30 w 103"/>
                <a:gd name="T13" fmla="*/ 58 h 58"/>
                <a:gd name="T14" fmla="*/ 30 w 103"/>
                <a:gd name="T15" fmla="*/ 54 h 58"/>
                <a:gd name="T16" fmla="*/ 19 w 103"/>
                <a:gd name="T17" fmla="*/ 48 h 58"/>
                <a:gd name="T18" fmla="*/ 19 w 103"/>
                <a:gd name="T19" fmla="*/ 24 h 58"/>
                <a:gd name="T20" fmla="*/ 37 w 103"/>
                <a:gd name="T21" fmla="*/ 3 h 58"/>
                <a:gd name="T22" fmla="*/ 47 w 103"/>
                <a:gd name="T23" fmla="*/ 17 h 58"/>
                <a:gd name="T24" fmla="*/ 47 w 103"/>
                <a:gd name="T25" fmla="*/ 48 h 58"/>
                <a:gd name="T26" fmla="*/ 37 w 103"/>
                <a:gd name="T27" fmla="*/ 54 h 58"/>
                <a:gd name="T28" fmla="*/ 37 w 103"/>
                <a:gd name="T29" fmla="*/ 58 h 58"/>
                <a:gd name="T30" fmla="*/ 52 w 103"/>
                <a:gd name="T31" fmla="*/ 58 h 58"/>
                <a:gd name="T32" fmla="*/ 66 w 103"/>
                <a:gd name="T33" fmla="*/ 58 h 58"/>
                <a:gd name="T34" fmla="*/ 66 w 103"/>
                <a:gd name="T35" fmla="*/ 54 h 58"/>
                <a:gd name="T36" fmla="*/ 56 w 103"/>
                <a:gd name="T37" fmla="*/ 48 h 58"/>
                <a:gd name="T38" fmla="*/ 56 w 103"/>
                <a:gd name="T39" fmla="*/ 24 h 58"/>
                <a:gd name="T40" fmla="*/ 74 w 103"/>
                <a:gd name="T41" fmla="*/ 3 h 58"/>
                <a:gd name="T42" fmla="*/ 84 w 103"/>
                <a:gd name="T43" fmla="*/ 17 h 58"/>
                <a:gd name="T44" fmla="*/ 84 w 103"/>
                <a:gd name="T45" fmla="*/ 48 h 58"/>
                <a:gd name="T46" fmla="*/ 73 w 103"/>
                <a:gd name="T47" fmla="*/ 54 h 58"/>
                <a:gd name="T48" fmla="*/ 73 w 103"/>
                <a:gd name="T49" fmla="*/ 58 h 58"/>
                <a:gd name="T50" fmla="*/ 88 w 103"/>
                <a:gd name="T51" fmla="*/ 58 h 58"/>
                <a:gd name="T52" fmla="*/ 103 w 103"/>
                <a:gd name="T53" fmla="*/ 58 h 58"/>
                <a:gd name="T54" fmla="*/ 103 w 103"/>
                <a:gd name="T55" fmla="*/ 54 h 58"/>
                <a:gd name="T56" fmla="*/ 93 w 103"/>
                <a:gd name="T57" fmla="*/ 50 h 58"/>
                <a:gd name="T58" fmla="*/ 93 w 103"/>
                <a:gd name="T59" fmla="*/ 25 h 58"/>
                <a:gd name="T60" fmla="*/ 89 w 103"/>
                <a:gd name="T61" fmla="*/ 5 h 58"/>
                <a:gd name="T62" fmla="*/ 75 w 103"/>
                <a:gd name="T63" fmla="*/ 0 h 58"/>
                <a:gd name="T64" fmla="*/ 56 w 103"/>
                <a:gd name="T65" fmla="*/ 13 h 58"/>
                <a:gd name="T66" fmla="*/ 38 w 103"/>
                <a:gd name="T67" fmla="*/ 0 h 58"/>
                <a:gd name="T68" fmla="*/ 19 w 103"/>
                <a:gd name="T69" fmla="*/ 14 h 58"/>
                <a:gd name="T70" fmla="*/ 19 w 103"/>
                <a:gd name="T71" fmla="*/ 0 h 58"/>
                <a:gd name="T72" fmla="*/ 0 w 103"/>
                <a:gd name="T73" fmla="*/ 1 h 58"/>
                <a:gd name="T74" fmla="*/ 0 w 103"/>
                <a:gd name="T75" fmla="*/ 5 h 58"/>
                <a:gd name="T76" fmla="*/ 10 w 103"/>
                <a:gd name="T7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3" h="58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18" y="58"/>
                    <a:pt x="25" y="58"/>
                    <a:pt x="30" y="58"/>
                  </a:cubicBezTo>
                  <a:lnTo>
                    <a:pt x="30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9" y="3"/>
                    <a:pt x="37" y="3"/>
                  </a:cubicBezTo>
                  <a:cubicBezTo>
                    <a:pt x="46" y="3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6" y="54"/>
                    <a:pt x="37" y="54"/>
                  </a:cubicBezTo>
                  <a:lnTo>
                    <a:pt x="37" y="58"/>
                  </a:lnTo>
                  <a:cubicBezTo>
                    <a:pt x="41" y="58"/>
                    <a:pt x="48" y="58"/>
                    <a:pt x="52" y="58"/>
                  </a:cubicBezTo>
                  <a:cubicBezTo>
                    <a:pt x="55" y="58"/>
                    <a:pt x="62" y="58"/>
                    <a:pt x="66" y="58"/>
                  </a:cubicBezTo>
                  <a:lnTo>
                    <a:pt x="66" y="54"/>
                  </a:lnTo>
                  <a:cubicBezTo>
                    <a:pt x="58" y="54"/>
                    <a:pt x="56" y="54"/>
                    <a:pt x="56" y="48"/>
                  </a:cubicBezTo>
                  <a:lnTo>
                    <a:pt x="56" y="24"/>
                  </a:lnTo>
                  <a:cubicBezTo>
                    <a:pt x="56" y="10"/>
                    <a:pt x="65" y="3"/>
                    <a:pt x="74" y="3"/>
                  </a:cubicBezTo>
                  <a:cubicBezTo>
                    <a:pt x="82" y="3"/>
                    <a:pt x="84" y="10"/>
                    <a:pt x="84" y="17"/>
                  </a:cubicBezTo>
                  <a:lnTo>
                    <a:pt x="84" y="48"/>
                  </a:lnTo>
                  <a:cubicBezTo>
                    <a:pt x="84" y="54"/>
                    <a:pt x="82" y="54"/>
                    <a:pt x="73" y="54"/>
                  </a:cubicBezTo>
                  <a:lnTo>
                    <a:pt x="73" y="58"/>
                  </a:lnTo>
                  <a:cubicBezTo>
                    <a:pt x="78" y="58"/>
                    <a:pt x="85" y="58"/>
                    <a:pt x="88" y="58"/>
                  </a:cubicBezTo>
                  <a:cubicBezTo>
                    <a:pt x="92" y="58"/>
                    <a:pt x="99" y="58"/>
                    <a:pt x="103" y="58"/>
                  </a:cubicBezTo>
                  <a:lnTo>
                    <a:pt x="103" y="54"/>
                  </a:lnTo>
                  <a:cubicBezTo>
                    <a:pt x="96" y="54"/>
                    <a:pt x="93" y="54"/>
                    <a:pt x="93" y="50"/>
                  </a:cubicBezTo>
                  <a:lnTo>
                    <a:pt x="93" y="25"/>
                  </a:lnTo>
                  <a:cubicBezTo>
                    <a:pt x="93" y="14"/>
                    <a:pt x="93" y="10"/>
                    <a:pt x="89" y="5"/>
                  </a:cubicBezTo>
                  <a:cubicBezTo>
                    <a:pt x="87" y="3"/>
                    <a:pt x="83" y="0"/>
                    <a:pt x="75" y="0"/>
                  </a:cubicBezTo>
                  <a:cubicBezTo>
                    <a:pt x="64" y="0"/>
                    <a:pt x="58" y="8"/>
                    <a:pt x="56" y="13"/>
                  </a:cubicBezTo>
                  <a:cubicBezTo>
                    <a:pt x="54" y="1"/>
                    <a:pt x="44" y="0"/>
                    <a:pt x="38" y="0"/>
                  </a:cubicBezTo>
                  <a:cubicBezTo>
                    <a:pt x="29" y="0"/>
                    <a:pt x="22" y="6"/>
                    <a:pt x="19" y="14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" name="Freeform 338"/>
            <p:cNvSpPr>
              <a:spLocks noEditPoints="1"/>
            </p:cNvSpPr>
            <p:nvPr/>
          </p:nvSpPr>
          <p:spPr bwMode="auto">
            <a:xfrm>
              <a:off x="3956" y="7507"/>
              <a:ext cx="71" cy="72"/>
            </a:xfrm>
            <a:custGeom>
              <a:avLst/>
              <a:gdLst>
                <a:gd name="T0" fmla="*/ 38 w 60"/>
                <a:gd name="T1" fmla="*/ 49 h 61"/>
                <a:gd name="T2" fmla="*/ 38 w 60"/>
                <a:gd name="T3" fmla="*/ 49 h 61"/>
                <a:gd name="T4" fmla="*/ 49 w 60"/>
                <a:gd name="T5" fmla="*/ 60 h 61"/>
                <a:gd name="T6" fmla="*/ 60 w 60"/>
                <a:gd name="T7" fmla="*/ 48 h 61"/>
                <a:gd name="T8" fmla="*/ 60 w 60"/>
                <a:gd name="T9" fmla="*/ 40 h 61"/>
                <a:gd name="T10" fmla="*/ 56 w 60"/>
                <a:gd name="T11" fmla="*/ 40 h 61"/>
                <a:gd name="T12" fmla="*/ 56 w 60"/>
                <a:gd name="T13" fmla="*/ 48 h 61"/>
                <a:gd name="T14" fmla="*/ 52 w 60"/>
                <a:gd name="T15" fmla="*/ 56 h 61"/>
                <a:gd name="T16" fmla="*/ 47 w 60"/>
                <a:gd name="T17" fmla="*/ 49 h 61"/>
                <a:gd name="T18" fmla="*/ 47 w 60"/>
                <a:gd name="T19" fmla="*/ 23 h 61"/>
                <a:gd name="T20" fmla="*/ 42 w 60"/>
                <a:gd name="T21" fmla="*/ 7 h 61"/>
                <a:gd name="T22" fmla="*/ 24 w 60"/>
                <a:gd name="T23" fmla="*/ 0 h 61"/>
                <a:gd name="T24" fmla="*/ 4 w 60"/>
                <a:gd name="T25" fmla="*/ 15 h 61"/>
                <a:gd name="T26" fmla="*/ 10 w 60"/>
                <a:gd name="T27" fmla="*/ 21 h 61"/>
                <a:gd name="T28" fmla="*/ 16 w 60"/>
                <a:gd name="T29" fmla="*/ 15 h 61"/>
                <a:gd name="T30" fmla="*/ 9 w 60"/>
                <a:gd name="T31" fmla="*/ 9 h 61"/>
                <a:gd name="T32" fmla="*/ 24 w 60"/>
                <a:gd name="T33" fmla="*/ 3 h 61"/>
                <a:gd name="T34" fmla="*/ 38 w 60"/>
                <a:gd name="T35" fmla="*/ 20 h 61"/>
                <a:gd name="T36" fmla="*/ 38 w 60"/>
                <a:gd name="T37" fmla="*/ 25 h 61"/>
                <a:gd name="T38" fmla="*/ 13 w 60"/>
                <a:gd name="T39" fmla="*/ 30 h 61"/>
                <a:gd name="T40" fmla="*/ 0 w 60"/>
                <a:gd name="T41" fmla="*/ 47 h 61"/>
                <a:gd name="T42" fmla="*/ 21 w 60"/>
                <a:gd name="T43" fmla="*/ 61 h 61"/>
                <a:gd name="T44" fmla="*/ 38 w 60"/>
                <a:gd name="T45" fmla="*/ 49 h 61"/>
                <a:gd name="T46" fmla="*/ 38 w 60"/>
                <a:gd name="T47" fmla="*/ 28 h 61"/>
                <a:gd name="T48" fmla="*/ 38 w 60"/>
                <a:gd name="T49" fmla="*/ 28 h 61"/>
                <a:gd name="T50" fmla="*/ 38 w 60"/>
                <a:gd name="T51" fmla="*/ 41 h 61"/>
                <a:gd name="T52" fmla="*/ 22 w 60"/>
                <a:gd name="T53" fmla="*/ 58 h 61"/>
                <a:gd name="T54" fmla="*/ 10 w 60"/>
                <a:gd name="T55" fmla="*/ 47 h 61"/>
                <a:gd name="T56" fmla="*/ 38 w 60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1">
                  <a:moveTo>
                    <a:pt x="38" y="49"/>
                  </a:moveTo>
                  <a:lnTo>
                    <a:pt x="38" y="49"/>
                  </a:lnTo>
                  <a:cubicBezTo>
                    <a:pt x="39" y="55"/>
                    <a:pt x="43" y="60"/>
                    <a:pt x="49" y="60"/>
                  </a:cubicBezTo>
                  <a:cubicBezTo>
                    <a:pt x="52" y="60"/>
                    <a:pt x="60" y="58"/>
                    <a:pt x="60" y="48"/>
                  </a:cubicBezTo>
                  <a:lnTo>
                    <a:pt x="60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2" y="56"/>
                  </a:cubicBezTo>
                  <a:cubicBezTo>
                    <a:pt x="47" y="56"/>
                    <a:pt x="47" y="50"/>
                    <a:pt x="47" y="49"/>
                  </a:cubicBezTo>
                  <a:lnTo>
                    <a:pt x="47" y="23"/>
                  </a:lnTo>
                  <a:cubicBezTo>
                    <a:pt x="47" y="17"/>
                    <a:pt x="47" y="12"/>
                    <a:pt x="42" y="7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7" y="21"/>
                    <a:pt x="10" y="21"/>
                  </a:cubicBezTo>
                  <a:cubicBezTo>
                    <a:pt x="14" y="21"/>
                    <a:pt x="16" y="19"/>
                    <a:pt x="16" y="15"/>
                  </a:cubicBezTo>
                  <a:cubicBezTo>
                    <a:pt x="16" y="14"/>
                    <a:pt x="15" y="9"/>
                    <a:pt x="9" y="9"/>
                  </a:cubicBezTo>
                  <a:cubicBezTo>
                    <a:pt x="13" y="4"/>
                    <a:pt x="19" y="3"/>
                    <a:pt x="24" y="3"/>
                  </a:cubicBezTo>
                  <a:cubicBezTo>
                    <a:pt x="30" y="3"/>
                    <a:pt x="38" y="8"/>
                    <a:pt x="38" y="20"/>
                  </a:cubicBezTo>
                  <a:lnTo>
                    <a:pt x="38" y="25"/>
                  </a:lnTo>
                  <a:cubicBezTo>
                    <a:pt x="31" y="25"/>
                    <a:pt x="22" y="26"/>
                    <a:pt x="13" y="30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7"/>
                    <a:pt x="13" y="61"/>
                    <a:pt x="21" y="61"/>
                  </a:cubicBezTo>
                  <a:cubicBezTo>
                    <a:pt x="30" y="61"/>
                    <a:pt x="36" y="55"/>
                    <a:pt x="38" y="49"/>
                  </a:cubicBezTo>
                  <a:close/>
                  <a:moveTo>
                    <a:pt x="38" y="28"/>
                  </a:moveTo>
                  <a:lnTo>
                    <a:pt x="38" y="28"/>
                  </a:lnTo>
                  <a:lnTo>
                    <a:pt x="38" y="41"/>
                  </a:lnTo>
                  <a:cubicBezTo>
                    <a:pt x="38" y="53"/>
                    <a:pt x="28" y="58"/>
                    <a:pt x="22" y="58"/>
                  </a:cubicBezTo>
                  <a:cubicBezTo>
                    <a:pt x="16" y="58"/>
                    <a:pt x="10" y="53"/>
                    <a:pt x="10" y="47"/>
                  </a:cubicBezTo>
                  <a:cubicBezTo>
                    <a:pt x="10" y="39"/>
                    <a:pt x="16" y="28"/>
                    <a:pt x="38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" name="Freeform 339"/>
            <p:cNvSpPr>
              <a:spLocks/>
            </p:cNvSpPr>
            <p:nvPr/>
          </p:nvSpPr>
          <p:spPr bwMode="auto">
            <a:xfrm>
              <a:off x="4033" y="7508"/>
              <a:ext cx="79" cy="68"/>
            </a:xfrm>
            <a:custGeom>
              <a:avLst/>
              <a:gdLst>
                <a:gd name="T0" fmla="*/ 10 w 67"/>
                <a:gd name="T1" fmla="*/ 13 h 58"/>
                <a:gd name="T2" fmla="*/ 10 w 67"/>
                <a:gd name="T3" fmla="*/ 13 h 58"/>
                <a:gd name="T4" fmla="*/ 10 w 67"/>
                <a:gd name="T5" fmla="*/ 48 h 58"/>
                <a:gd name="T6" fmla="*/ 0 w 67"/>
                <a:gd name="T7" fmla="*/ 54 h 58"/>
                <a:gd name="T8" fmla="*/ 0 w 67"/>
                <a:gd name="T9" fmla="*/ 58 h 58"/>
                <a:gd name="T10" fmla="*/ 15 w 67"/>
                <a:gd name="T11" fmla="*/ 58 h 58"/>
                <a:gd name="T12" fmla="*/ 30 w 67"/>
                <a:gd name="T13" fmla="*/ 58 h 58"/>
                <a:gd name="T14" fmla="*/ 30 w 67"/>
                <a:gd name="T15" fmla="*/ 54 h 58"/>
                <a:gd name="T16" fmla="*/ 20 w 67"/>
                <a:gd name="T17" fmla="*/ 48 h 58"/>
                <a:gd name="T18" fmla="*/ 20 w 67"/>
                <a:gd name="T19" fmla="*/ 24 h 58"/>
                <a:gd name="T20" fmla="*/ 37 w 67"/>
                <a:gd name="T21" fmla="*/ 3 h 58"/>
                <a:gd name="T22" fmla="*/ 47 w 67"/>
                <a:gd name="T23" fmla="*/ 17 h 58"/>
                <a:gd name="T24" fmla="*/ 47 w 67"/>
                <a:gd name="T25" fmla="*/ 48 h 58"/>
                <a:gd name="T26" fmla="*/ 37 w 67"/>
                <a:gd name="T27" fmla="*/ 54 h 58"/>
                <a:gd name="T28" fmla="*/ 37 w 67"/>
                <a:gd name="T29" fmla="*/ 58 h 58"/>
                <a:gd name="T30" fmla="*/ 52 w 67"/>
                <a:gd name="T31" fmla="*/ 58 h 58"/>
                <a:gd name="T32" fmla="*/ 67 w 67"/>
                <a:gd name="T33" fmla="*/ 58 h 58"/>
                <a:gd name="T34" fmla="*/ 67 w 67"/>
                <a:gd name="T35" fmla="*/ 54 h 58"/>
                <a:gd name="T36" fmla="*/ 56 w 67"/>
                <a:gd name="T37" fmla="*/ 50 h 58"/>
                <a:gd name="T38" fmla="*/ 56 w 67"/>
                <a:gd name="T39" fmla="*/ 25 h 58"/>
                <a:gd name="T40" fmla="*/ 52 w 67"/>
                <a:gd name="T41" fmla="*/ 5 h 58"/>
                <a:gd name="T42" fmla="*/ 38 w 67"/>
                <a:gd name="T43" fmla="*/ 0 h 58"/>
                <a:gd name="T44" fmla="*/ 19 w 67"/>
                <a:gd name="T45" fmla="*/ 14 h 58"/>
                <a:gd name="T46" fmla="*/ 19 w 67"/>
                <a:gd name="T47" fmla="*/ 0 h 58"/>
                <a:gd name="T48" fmla="*/ 0 w 67"/>
                <a:gd name="T49" fmla="*/ 1 h 58"/>
                <a:gd name="T50" fmla="*/ 0 w 67"/>
                <a:gd name="T51" fmla="*/ 5 h 58"/>
                <a:gd name="T52" fmla="*/ 10 w 67"/>
                <a:gd name="T5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58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18" y="58"/>
                    <a:pt x="25" y="58"/>
                    <a:pt x="30" y="58"/>
                  </a:cubicBezTo>
                  <a:lnTo>
                    <a:pt x="30" y="54"/>
                  </a:lnTo>
                  <a:cubicBezTo>
                    <a:pt x="21" y="54"/>
                    <a:pt x="20" y="54"/>
                    <a:pt x="20" y="48"/>
                  </a:cubicBezTo>
                  <a:lnTo>
                    <a:pt x="20" y="24"/>
                  </a:lnTo>
                  <a:cubicBezTo>
                    <a:pt x="20" y="10"/>
                    <a:pt x="29" y="3"/>
                    <a:pt x="37" y="3"/>
                  </a:cubicBezTo>
                  <a:cubicBezTo>
                    <a:pt x="46" y="3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6" y="54"/>
                    <a:pt x="37" y="54"/>
                  </a:cubicBezTo>
                  <a:lnTo>
                    <a:pt x="37" y="58"/>
                  </a:lnTo>
                  <a:cubicBezTo>
                    <a:pt x="41" y="58"/>
                    <a:pt x="48" y="58"/>
                    <a:pt x="52" y="58"/>
                  </a:cubicBezTo>
                  <a:cubicBezTo>
                    <a:pt x="55" y="58"/>
                    <a:pt x="62" y="58"/>
                    <a:pt x="67" y="58"/>
                  </a:cubicBezTo>
                  <a:lnTo>
                    <a:pt x="67" y="54"/>
                  </a:lnTo>
                  <a:cubicBezTo>
                    <a:pt x="60" y="54"/>
                    <a:pt x="56" y="54"/>
                    <a:pt x="56" y="50"/>
                  </a:cubicBezTo>
                  <a:lnTo>
                    <a:pt x="56" y="25"/>
                  </a:lnTo>
                  <a:cubicBezTo>
                    <a:pt x="56" y="14"/>
                    <a:pt x="56" y="10"/>
                    <a:pt x="52" y="5"/>
                  </a:cubicBezTo>
                  <a:cubicBezTo>
                    <a:pt x="50" y="3"/>
                    <a:pt x="46" y="0"/>
                    <a:pt x="38" y="0"/>
                  </a:cubicBezTo>
                  <a:cubicBezTo>
                    <a:pt x="29" y="0"/>
                    <a:pt x="22" y="6"/>
                    <a:pt x="19" y="14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" name="Freeform 340"/>
            <p:cNvSpPr>
              <a:spLocks noEditPoints="1"/>
            </p:cNvSpPr>
            <p:nvPr/>
          </p:nvSpPr>
          <p:spPr bwMode="auto">
            <a:xfrm>
              <a:off x="4119" y="7507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8 w 51"/>
                <a:gd name="T5" fmla="*/ 3 h 61"/>
                <a:gd name="T6" fmla="*/ 43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8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50 w 51"/>
                <a:gd name="T27" fmla="*/ 42 h 61"/>
                <a:gd name="T28" fmla="*/ 48 w 51"/>
                <a:gd name="T29" fmla="*/ 44 h 61"/>
                <a:gd name="T30" fmla="*/ 30 w 51"/>
                <a:gd name="T31" fmla="*/ 57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8" y="3"/>
                  </a:cubicBezTo>
                  <a:cubicBezTo>
                    <a:pt x="41" y="3"/>
                    <a:pt x="43" y="21"/>
                    <a:pt x="43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8" y="0"/>
                  </a:cubicBezTo>
                  <a:cubicBezTo>
                    <a:pt x="13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6" y="61"/>
                    <a:pt x="51" y="46"/>
                    <a:pt x="51" y="44"/>
                  </a:cubicBezTo>
                  <a:cubicBezTo>
                    <a:pt x="51" y="42"/>
                    <a:pt x="50" y="42"/>
                    <a:pt x="50" y="42"/>
                  </a:cubicBezTo>
                  <a:cubicBezTo>
                    <a:pt x="49" y="42"/>
                    <a:pt x="48" y="43"/>
                    <a:pt x="48" y="44"/>
                  </a:cubicBezTo>
                  <a:cubicBezTo>
                    <a:pt x="43" y="57"/>
                    <a:pt x="32" y="57"/>
                    <a:pt x="30" y="57"/>
                  </a:cubicBezTo>
                  <a:cubicBezTo>
                    <a:pt x="24" y="57"/>
                    <a:pt x="18" y="53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" name="Freeform 341"/>
            <p:cNvSpPr>
              <a:spLocks/>
            </p:cNvSpPr>
            <p:nvPr/>
          </p:nvSpPr>
          <p:spPr bwMode="auto">
            <a:xfrm>
              <a:off x="4190" y="7508"/>
              <a:ext cx="77" cy="71"/>
            </a:xfrm>
            <a:custGeom>
              <a:avLst/>
              <a:gdLst>
                <a:gd name="T0" fmla="*/ 47 w 66"/>
                <a:gd name="T1" fmla="*/ 48 h 60"/>
                <a:gd name="T2" fmla="*/ 47 w 66"/>
                <a:gd name="T3" fmla="*/ 48 h 60"/>
                <a:gd name="T4" fmla="*/ 47 w 66"/>
                <a:gd name="T5" fmla="*/ 60 h 60"/>
                <a:gd name="T6" fmla="*/ 66 w 66"/>
                <a:gd name="T7" fmla="*/ 58 h 60"/>
                <a:gd name="T8" fmla="*/ 66 w 66"/>
                <a:gd name="T9" fmla="*/ 54 h 60"/>
                <a:gd name="T10" fmla="*/ 56 w 66"/>
                <a:gd name="T11" fmla="*/ 47 h 60"/>
                <a:gd name="T12" fmla="*/ 56 w 66"/>
                <a:gd name="T13" fmla="*/ 0 h 60"/>
                <a:gd name="T14" fmla="*/ 37 w 66"/>
                <a:gd name="T15" fmla="*/ 1 h 60"/>
                <a:gd name="T16" fmla="*/ 37 w 66"/>
                <a:gd name="T17" fmla="*/ 5 h 60"/>
                <a:gd name="T18" fmla="*/ 47 w 66"/>
                <a:gd name="T19" fmla="*/ 13 h 60"/>
                <a:gd name="T20" fmla="*/ 47 w 66"/>
                <a:gd name="T21" fmla="*/ 36 h 60"/>
                <a:gd name="T22" fmla="*/ 31 w 66"/>
                <a:gd name="T23" fmla="*/ 57 h 60"/>
                <a:gd name="T24" fmla="*/ 19 w 66"/>
                <a:gd name="T25" fmla="*/ 44 h 60"/>
                <a:gd name="T26" fmla="*/ 19 w 66"/>
                <a:gd name="T27" fmla="*/ 0 h 60"/>
                <a:gd name="T28" fmla="*/ 0 w 66"/>
                <a:gd name="T29" fmla="*/ 1 h 60"/>
                <a:gd name="T30" fmla="*/ 0 w 66"/>
                <a:gd name="T31" fmla="*/ 5 h 60"/>
                <a:gd name="T32" fmla="*/ 10 w 66"/>
                <a:gd name="T33" fmla="*/ 18 h 60"/>
                <a:gd name="T34" fmla="*/ 10 w 66"/>
                <a:gd name="T35" fmla="*/ 37 h 60"/>
                <a:gd name="T36" fmla="*/ 30 w 66"/>
                <a:gd name="T37" fmla="*/ 60 h 60"/>
                <a:gd name="T38" fmla="*/ 47 w 66"/>
                <a:gd name="T39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60">
                  <a:moveTo>
                    <a:pt x="47" y="48"/>
                  </a:moveTo>
                  <a:lnTo>
                    <a:pt x="47" y="48"/>
                  </a:lnTo>
                  <a:lnTo>
                    <a:pt x="47" y="60"/>
                  </a:lnTo>
                  <a:lnTo>
                    <a:pt x="66" y="58"/>
                  </a:lnTo>
                  <a:lnTo>
                    <a:pt x="66" y="54"/>
                  </a:lnTo>
                  <a:cubicBezTo>
                    <a:pt x="57" y="54"/>
                    <a:pt x="56" y="53"/>
                    <a:pt x="56" y="47"/>
                  </a:cubicBezTo>
                  <a:lnTo>
                    <a:pt x="56" y="0"/>
                  </a:lnTo>
                  <a:lnTo>
                    <a:pt x="37" y="1"/>
                  </a:lnTo>
                  <a:lnTo>
                    <a:pt x="37" y="5"/>
                  </a:lnTo>
                  <a:cubicBezTo>
                    <a:pt x="46" y="5"/>
                    <a:pt x="47" y="6"/>
                    <a:pt x="47" y="13"/>
                  </a:cubicBezTo>
                  <a:lnTo>
                    <a:pt x="47" y="36"/>
                  </a:lnTo>
                  <a:cubicBezTo>
                    <a:pt x="47" y="48"/>
                    <a:pt x="41" y="57"/>
                    <a:pt x="31" y="57"/>
                  </a:cubicBezTo>
                  <a:cubicBezTo>
                    <a:pt x="20" y="57"/>
                    <a:pt x="19" y="51"/>
                    <a:pt x="19" y="44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0" y="6"/>
                    <a:pt x="10" y="18"/>
                  </a:cubicBezTo>
                  <a:lnTo>
                    <a:pt x="10" y="37"/>
                  </a:lnTo>
                  <a:cubicBezTo>
                    <a:pt x="10" y="48"/>
                    <a:pt x="10" y="60"/>
                    <a:pt x="30" y="60"/>
                  </a:cubicBezTo>
                  <a:cubicBezTo>
                    <a:pt x="38" y="60"/>
                    <a:pt x="44" y="56"/>
                    <a:pt x="47" y="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1" name="Freeform 342"/>
            <p:cNvSpPr>
              <a:spLocks/>
            </p:cNvSpPr>
            <p:nvPr/>
          </p:nvSpPr>
          <p:spPr bwMode="auto">
            <a:xfrm>
              <a:off x="4274" y="7509"/>
              <a:ext cx="77" cy="70"/>
            </a:xfrm>
            <a:custGeom>
              <a:avLst/>
              <a:gdLst>
                <a:gd name="T0" fmla="*/ 52 w 65"/>
                <a:gd name="T1" fmla="*/ 13 h 59"/>
                <a:gd name="T2" fmla="*/ 52 w 65"/>
                <a:gd name="T3" fmla="*/ 13 h 59"/>
                <a:gd name="T4" fmla="*/ 65 w 65"/>
                <a:gd name="T5" fmla="*/ 4 h 59"/>
                <a:gd name="T6" fmla="*/ 65 w 65"/>
                <a:gd name="T7" fmla="*/ 0 h 59"/>
                <a:gd name="T8" fmla="*/ 55 w 65"/>
                <a:gd name="T9" fmla="*/ 1 h 59"/>
                <a:gd name="T10" fmla="*/ 43 w 65"/>
                <a:gd name="T11" fmla="*/ 0 h 59"/>
                <a:gd name="T12" fmla="*/ 43 w 65"/>
                <a:gd name="T13" fmla="*/ 4 h 59"/>
                <a:gd name="T14" fmla="*/ 50 w 65"/>
                <a:gd name="T15" fmla="*/ 10 h 59"/>
                <a:gd name="T16" fmla="*/ 49 w 65"/>
                <a:gd name="T17" fmla="*/ 13 h 59"/>
                <a:gd name="T18" fmla="*/ 35 w 65"/>
                <a:gd name="T19" fmla="*/ 47 h 59"/>
                <a:gd name="T20" fmla="*/ 21 w 65"/>
                <a:gd name="T21" fmla="*/ 10 h 59"/>
                <a:gd name="T22" fmla="*/ 20 w 65"/>
                <a:gd name="T23" fmla="*/ 8 h 59"/>
                <a:gd name="T24" fmla="*/ 27 w 65"/>
                <a:gd name="T25" fmla="*/ 4 h 59"/>
                <a:gd name="T26" fmla="*/ 27 w 65"/>
                <a:gd name="T27" fmla="*/ 0 h 59"/>
                <a:gd name="T28" fmla="*/ 13 w 65"/>
                <a:gd name="T29" fmla="*/ 1 h 59"/>
                <a:gd name="T30" fmla="*/ 0 w 65"/>
                <a:gd name="T31" fmla="*/ 0 h 59"/>
                <a:gd name="T32" fmla="*/ 0 w 65"/>
                <a:gd name="T33" fmla="*/ 4 h 59"/>
                <a:gd name="T34" fmla="*/ 11 w 65"/>
                <a:gd name="T35" fmla="*/ 9 h 59"/>
                <a:gd name="T36" fmla="*/ 30 w 65"/>
                <a:gd name="T37" fmla="*/ 56 h 59"/>
                <a:gd name="T38" fmla="*/ 32 w 65"/>
                <a:gd name="T39" fmla="*/ 59 h 59"/>
                <a:gd name="T40" fmla="*/ 35 w 65"/>
                <a:gd name="T41" fmla="*/ 56 h 59"/>
                <a:gd name="T42" fmla="*/ 52 w 65"/>
                <a:gd name="T43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59">
                  <a:moveTo>
                    <a:pt x="52" y="13"/>
                  </a:moveTo>
                  <a:lnTo>
                    <a:pt x="52" y="13"/>
                  </a:lnTo>
                  <a:cubicBezTo>
                    <a:pt x="54" y="10"/>
                    <a:pt x="56" y="5"/>
                    <a:pt x="65" y="4"/>
                  </a:cubicBezTo>
                  <a:lnTo>
                    <a:pt x="65" y="0"/>
                  </a:lnTo>
                  <a:cubicBezTo>
                    <a:pt x="62" y="1"/>
                    <a:pt x="58" y="1"/>
                    <a:pt x="55" y="1"/>
                  </a:cubicBezTo>
                  <a:cubicBezTo>
                    <a:pt x="52" y="1"/>
                    <a:pt x="45" y="0"/>
                    <a:pt x="43" y="0"/>
                  </a:cubicBezTo>
                  <a:lnTo>
                    <a:pt x="43" y="4"/>
                  </a:lnTo>
                  <a:cubicBezTo>
                    <a:pt x="48" y="5"/>
                    <a:pt x="50" y="8"/>
                    <a:pt x="50" y="10"/>
                  </a:cubicBezTo>
                  <a:cubicBezTo>
                    <a:pt x="50" y="11"/>
                    <a:pt x="49" y="12"/>
                    <a:pt x="49" y="13"/>
                  </a:cubicBezTo>
                  <a:lnTo>
                    <a:pt x="35" y="47"/>
                  </a:lnTo>
                  <a:lnTo>
                    <a:pt x="21" y="10"/>
                  </a:ln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25" y="4"/>
                    <a:pt x="27" y="4"/>
                  </a:cubicBezTo>
                  <a:lnTo>
                    <a:pt x="27" y="0"/>
                  </a:lnTo>
                  <a:cubicBezTo>
                    <a:pt x="23" y="0"/>
                    <a:pt x="16" y="1"/>
                    <a:pt x="13" y="1"/>
                  </a:cubicBezTo>
                  <a:cubicBezTo>
                    <a:pt x="9" y="1"/>
                    <a:pt x="4" y="1"/>
                    <a:pt x="0" y="0"/>
                  </a:cubicBezTo>
                  <a:lnTo>
                    <a:pt x="0" y="4"/>
                  </a:lnTo>
                  <a:cubicBezTo>
                    <a:pt x="8" y="4"/>
                    <a:pt x="9" y="5"/>
                    <a:pt x="11" y="9"/>
                  </a:cubicBezTo>
                  <a:lnTo>
                    <a:pt x="30" y="56"/>
                  </a:lnTo>
                  <a:cubicBezTo>
                    <a:pt x="30" y="58"/>
                    <a:pt x="31" y="59"/>
                    <a:pt x="32" y="59"/>
                  </a:cubicBezTo>
                  <a:cubicBezTo>
                    <a:pt x="34" y="59"/>
                    <a:pt x="35" y="58"/>
                    <a:pt x="35" y="56"/>
                  </a:cubicBezTo>
                  <a:lnTo>
                    <a:pt x="52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2" name="Freeform 343"/>
            <p:cNvSpPr>
              <a:spLocks noEditPoints="1"/>
            </p:cNvSpPr>
            <p:nvPr/>
          </p:nvSpPr>
          <p:spPr bwMode="auto">
            <a:xfrm>
              <a:off x="4354" y="7507"/>
              <a:ext cx="61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7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49 w 51"/>
                <a:gd name="T27" fmla="*/ 42 h 61"/>
                <a:gd name="T28" fmla="*/ 47 w 51"/>
                <a:gd name="T29" fmla="*/ 44 h 61"/>
                <a:gd name="T30" fmla="*/ 29 w 51"/>
                <a:gd name="T31" fmla="*/ 57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7" y="29"/>
                  </a:lnTo>
                  <a:cubicBezTo>
                    <a:pt x="50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3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7" y="44"/>
                  </a:cubicBezTo>
                  <a:cubicBezTo>
                    <a:pt x="43" y="57"/>
                    <a:pt x="31" y="57"/>
                    <a:pt x="29" y="57"/>
                  </a:cubicBezTo>
                  <a:cubicBezTo>
                    <a:pt x="23" y="57"/>
                    <a:pt x="18" y="53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3" name="Freeform 344"/>
            <p:cNvSpPr>
              <a:spLocks/>
            </p:cNvSpPr>
            <p:nvPr/>
          </p:nvSpPr>
          <p:spPr bwMode="auto">
            <a:xfrm>
              <a:off x="4424" y="7508"/>
              <a:ext cx="52" cy="68"/>
            </a:xfrm>
            <a:custGeom>
              <a:avLst/>
              <a:gdLst>
                <a:gd name="T0" fmla="*/ 18 w 44"/>
                <a:gd name="T1" fmla="*/ 14 h 58"/>
                <a:gd name="T2" fmla="*/ 18 w 44"/>
                <a:gd name="T3" fmla="*/ 14 h 58"/>
                <a:gd name="T4" fmla="*/ 18 w 44"/>
                <a:gd name="T5" fmla="*/ 0 h 58"/>
                <a:gd name="T6" fmla="*/ 0 w 44"/>
                <a:gd name="T7" fmla="*/ 1 h 58"/>
                <a:gd name="T8" fmla="*/ 0 w 44"/>
                <a:gd name="T9" fmla="*/ 5 h 58"/>
                <a:gd name="T10" fmla="*/ 10 w 44"/>
                <a:gd name="T11" fmla="*/ 13 h 58"/>
                <a:gd name="T12" fmla="*/ 10 w 44"/>
                <a:gd name="T13" fmla="*/ 48 h 58"/>
                <a:gd name="T14" fmla="*/ 0 w 44"/>
                <a:gd name="T15" fmla="*/ 54 h 58"/>
                <a:gd name="T16" fmla="*/ 0 w 44"/>
                <a:gd name="T17" fmla="*/ 58 h 58"/>
                <a:gd name="T18" fmla="*/ 15 w 44"/>
                <a:gd name="T19" fmla="*/ 58 h 58"/>
                <a:gd name="T20" fmla="*/ 31 w 44"/>
                <a:gd name="T21" fmla="*/ 58 h 58"/>
                <a:gd name="T22" fmla="*/ 31 w 44"/>
                <a:gd name="T23" fmla="*/ 54 h 58"/>
                <a:gd name="T24" fmla="*/ 29 w 44"/>
                <a:gd name="T25" fmla="*/ 54 h 58"/>
                <a:gd name="T26" fmla="*/ 19 w 44"/>
                <a:gd name="T27" fmla="*/ 48 h 58"/>
                <a:gd name="T28" fmla="*/ 19 w 44"/>
                <a:gd name="T29" fmla="*/ 28 h 58"/>
                <a:gd name="T30" fmla="*/ 34 w 44"/>
                <a:gd name="T31" fmla="*/ 3 h 58"/>
                <a:gd name="T32" fmla="*/ 36 w 44"/>
                <a:gd name="T33" fmla="*/ 3 h 58"/>
                <a:gd name="T34" fmla="*/ 33 w 44"/>
                <a:gd name="T35" fmla="*/ 8 h 58"/>
                <a:gd name="T36" fmla="*/ 38 w 44"/>
                <a:gd name="T37" fmla="*/ 14 h 58"/>
                <a:gd name="T38" fmla="*/ 44 w 44"/>
                <a:gd name="T39" fmla="*/ 8 h 58"/>
                <a:gd name="T40" fmla="*/ 34 w 44"/>
                <a:gd name="T41" fmla="*/ 0 h 58"/>
                <a:gd name="T42" fmla="*/ 18 w 44"/>
                <a:gd name="T43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8">
                  <a:moveTo>
                    <a:pt x="18" y="14"/>
                  </a:moveTo>
                  <a:lnTo>
                    <a:pt x="18" y="14"/>
                  </a:ln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20" y="58"/>
                    <a:pt x="26" y="58"/>
                    <a:pt x="31" y="58"/>
                  </a:cubicBezTo>
                  <a:lnTo>
                    <a:pt x="31" y="54"/>
                  </a:lnTo>
                  <a:lnTo>
                    <a:pt x="29" y="54"/>
                  </a:lnTo>
                  <a:cubicBezTo>
                    <a:pt x="19" y="54"/>
                    <a:pt x="19" y="53"/>
                    <a:pt x="19" y="48"/>
                  </a:cubicBezTo>
                  <a:lnTo>
                    <a:pt x="19" y="28"/>
                  </a:lnTo>
                  <a:cubicBezTo>
                    <a:pt x="19" y="15"/>
                    <a:pt x="2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35" y="3"/>
                    <a:pt x="33" y="5"/>
                    <a:pt x="33" y="8"/>
                  </a:cubicBezTo>
                  <a:cubicBezTo>
                    <a:pt x="33" y="12"/>
                    <a:pt x="35" y="14"/>
                    <a:pt x="38" y="14"/>
                  </a:cubicBezTo>
                  <a:cubicBezTo>
                    <a:pt x="41" y="14"/>
                    <a:pt x="44" y="12"/>
                    <a:pt x="44" y="8"/>
                  </a:cubicBezTo>
                  <a:cubicBezTo>
                    <a:pt x="44" y="4"/>
                    <a:pt x="40" y="0"/>
                    <a:pt x="34" y="0"/>
                  </a:cubicBezTo>
                  <a:cubicBezTo>
                    <a:pt x="25" y="0"/>
                    <a:pt x="20" y="9"/>
                    <a:pt x="18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" name="Freeform 345"/>
            <p:cNvSpPr>
              <a:spLocks/>
            </p:cNvSpPr>
            <p:nvPr/>
          </p:nvSpPr>
          <p:spPr bwMode="auto">
            <a:xfrm>
              <a:off x="4493" y="7560"/>
              <a:ext cx="17" cy="16"/>
            </a:xfrm>
            <a:custGeom>
              <a:avLst/>
              <a:gdLst>
                <a:gd name="T0" fmla="*/ 14 w 14"/>
                <a:gd name="T1" fmla="*/ 7 h 14"/>
                <a:gd name="T2" fmla="*/ 14 w 14"/>
                <a:gd name="T3" fmla="*/ 7 h 14"/>
                <a:gd name="T4" fmla="*/ 7 w 14"/>
                <a:gd name="T5" fmla="*/ 0 h 14"/>
                <a:gd name="T6" fmla="*/ 0 w 14"/>
                <a:gd name="T7" fmla="*/ 7 h 14"/>
                <a:gd name="T8" fmla="*/ 7 w 14"/>
                <a:gd name="T9" fmla="*/ 14 h 14"/>
                <a:gd name="T10" fmla="*/ 14 w 14"/>
                <a:gd name="T11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4">
                  <a:moveTo>
                    <a:pt x="14" y="7"/>
                  </a:moveTo>
                  <a:lnTo>
                    <a:pt x="14" y="7"/>
                  </a:lnTo>
                  <a:cubicBezTo>
                    <a:pt x="14" y="3"/>
                    <a:pt x="11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7" y="14"/>
                  </a:cubicBezTo>
                  <a:cubicBezTo>
                    <a:pt x="11" y="14"/>
                    <a:pt x="14" y="11"/>
                    <a:pt x="14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5" name="Freeform 346"/>
            <p:cNvSpPr>
              <a:spLocks noEditPoints="1"/>
            </p:cNvSpPr>
            <p:nvPr/>
          </p:nvSpPr>
          <p:spPr bwMode="auto">
            <a:xfrm>
              <a:off x="908" y="7952"/>
              <a:ext cx="68" cy="72"/>
            </a:xfrm>
            <a:custGeom>
              <a:avLst/>
              <a:gdLst>
                <a:gd name="T0" fmla="*/ 37 w 58"/>
                <a:gd name="T1" fmla="*/ 49 h 61"/>
                <a:gd name="T2" fmla="*/ 37 w 58"/>
                <a:gd name="T3" fmla="*/ 49 h 61"/>
                <a:gd name="T4" fmla="*/ 47 w 58"/>
                <a:gd name="T5" fmla="*/ 60 h 61"/>
                <a:gd name="T6" fmla="*/ 58 w 58"/>
                <a:gd name="T7" fmla="*/ 47 h 61"/>
                <a:gd name="T8" fmla="*/ 58 w 58"/>
                <a:gd name="T9" fmla="*/ 40 h 61"/>
                <a:gd name="T10" fmla="*/ 55 w 58"/>
                <a:gd name="T11" fmla="*/ 40 h 61"/>
                <a:gd name="T12" fmla="*/ 55 w 58"/>
                <a:gd name="T13" fmla="*/ 47 h 61"/>
                <a:gd name="T14" fmla="*/ 50 w 58"/>
                <a:gd name="T15" fmla="*/ 56 h 61"/>
                <a:gd name="T16" fmla="*/ 45 w 58"/>
                <a:gd name="T17" fmla="*/ 49 h 61"/>
                <a:gd name="T18" fmla="*/ 45 w 58"/>
                <a:gd name="T19" fmla="*/ 23 h 61"/>
                <a:gd name="T20" fmla="*/ 41 w 58"/>
                <a:gd name="T21" fmla="*/ 7 h 61"/>
                <a:gd name="T22" fmla="*/ 22 w 58"/>
                <a:gd name="T23" fmla="*/ 0 h 61"/>
                <a:gd name="T24" fmla="*/ 4 w 58"/>
                <a:gd name="T25" fmla="*/ 15 h 61"/>
                <a:gd name="T26" fmla="*/ 10 w 58"/>
                <a:gd name="T27" fmla="*/ 21 h 61"/>
                <a:gd name="T28" fmla="*/ 15 w 58"/>
                <a:gd name="T29" fmla="*/ 15 h 61"/>
                <a:gd name="T30" fmla="*/ 9 w 58"/>
                <a:gd name="T31" fmla="*/ 9 h 61"/>
                <a:gd name="T32" fmla="*/ 22 w 58"/>
                <a:gd name="T33" fmla="*/ 3 h 61"/>
                <a:gd name="T34" fmla="*/ 36 w 58"/>
                <a:gd name="T35" fmla="*/ 20 h 61"/>
                <a:gd name="T36" fmla="*/ 36 w 58"/>
                <a:gd name="T37" fmla="*/ 25 h 61"/>
                <a:gd name="T38" fmla="*/ 12 w 58"/>
                <a:gd name="T39" fmla="*/ 29 h 61"/>
                <a:gd name="T40" fmla="*/ 0 w 58"/>
                <a:gd name="T41" fmla="*/ 47 h 61"/>
                <a:gd name="T42" fmla="*/ 20 w 58"/>
                <a:gd name="T43" fmla="*/ 61 h 61"/>
                <a:gd name="T44" fmla="*/ 37 w 58"/>
                <a:gd name="T45" fmla="*/ 49 h 61"/>
                <a:gd name="T46" fmla="*/ 36 w 58"/>
                <a:gd name="T47" fmla="*/ 27 h 61"/>
                <a:gd name="T48" fmla="*/ 36 w 58"/>
                <a:gd name="T49" fmla="*/ 27 h 61"/>
                <a:gd name="T50" fmla="*/ 36 w 58"/>
                <a:gd name="T51" fmla="*/ 41 h 61"/>
                <a:gd name="T52" fmla="*/ 21 w 58"/>
                <a:gd name="T53" fmla="*/ 58 h 61"/>
                <a:gd name="T54" fmla="*/ 10 w 58"/>
                <a:gd name="T55" fmla="*/ 46 h 61"/>
                <a:gd name="T56" fmla="*/ 36 w 58"/>
                <a:gd name="T57" fmla="*/ 2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8" h="61">
                  <a:moveTo>
                    <a:pt x="37" y="49"/>
                  </a:moveTo>
                  <a:lnTo>
                    <a:pt x="37" y="49"/>
                  </a:lnTo>
                  <a:cubicBezTo>
                    <a:pt x="38" y="54"/>
                    <a:pt x="41" y="60"/>
                    <a:pt x="47" y="60"/>
                  </a:cubicBezTo>
                  <a:cubicBezTo>
                    <a:pt x="50" y="60"/>
                    <a:pt x="58" y="58"/>
                    <a:pt x="58" y="47"/>
                  </a:cubicBezTo>
                  <a:lnTo>
                    <a:pt x="58" y="40"/>
                  </a:lnTo>
                  <a:lnTo>
                    <a:pt x="55" y="40"/>
                  </a:lnTo>
                  <a:lnTo>
                    <a:pt x="55" y="47"/>
                  </a:lnTo>
                  <a:cubicBezTo>
                    <a:pt x="55" y="55"/>
                    <a:pt x="52" y="56"/>
                    <a:pt x="50" y="56"/>
                  </a:cubicBezTo>
                  <a:cubicBezTo>
                    <a:pt x="46" y="56"/>
                    <a:pt x="45" y="50"/>
                    <a:pt x="45" y="49"/>
                  </a:cubicBezTo>
                  <a:lnTo>
                    <a:pt x="45" y="23"/>
                  </a:lnTo>
                  <a:cubicBezTo>
                    <a:pt x="45" y="17"/>
                    <a:pt x="45" y="12"/>
                    <a:pt x="41" y="7"/>
                  </a:cubicBezTo>
                  <a:cubicBezTo>
                    <a:pt x="35" y="2"/>
                    <a:pt x="29" y="0"/>
                    <a:pt x="22" y="0"/>
                  </a:cubicBezTo>
                  <a:cubicBezTo>
                    <a:pt x="12" y="0"/>
                    <a:pt x="4" y="6"/>
                    <a:pt x="4" y="15"/>
                  </a:cubicBezTo>
                  <a:cubicBezTo>
                    <a:pt x="4" y="19"/>
                    <a:pt x="6" y="21"/>
                    <a:pt x="10" y="21"/>
                  </a:cubicBezTo>
                  <a:cubicBezTo>
                    <a:pt x="12" y="21"/>
                    <a:pt x="15" y="18"/>
                    <a:pt x="15" y="15"/>
                  </a:cubicBezTo>
                  <a:cubicBezTo>
                    <a:pt x="15" y="13"/>
                    <a:pt x="14" y="9"/>
                    <a:pt x="9" y="9"/>
                  </a:cubicBezTo>
                  <a:cubicBezTo>
                    <a:pt x="12" y="4"/>
                    <a:pt x="18" y="3"/>
                    <a:pt x="22" y="3"/>
                  </a:cubicBezTo>
                  <a:cubicBezTo>
                    <a:pt x="29" y="3"/>
                    <a:pt x="36" y="8"/>
                    <a:pt x="36" y="20"/>
                  </a:cubicBezTo>
                  <a:lnTo>
                    <a:pt x="36" y="25"/>
                  </a:lnTo>
                  <a:cubicBezTo>
                    <a:pt x="29" y="25"/>
                    <a:pt x="20" y="25"/>
                    <a:pt x="12" y="29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7"/>
                    <a:pt x="12" y="61"/>
                    <a:pt x="20" y="61"/>
                  </a:cubicBezTo>
                  <a:cubicBezTo>
                    <a:pt x="29" y="61"/>
                    <a:pt x="35" y="55"/>
                    <a:pt x="37" y="49"/>
                  </a:cubicBezTo>
                  <a:close/>
                  <a:moveTo>
                    <a:pt x="36" y="27"/>
                  </a:moveTo>
                  <a:lnTo>
                    <a:pt x="36" y="27"/>
                  </a:lnTo>
                  <a:lnTo>
                    <a:pt x="36" y="41"/>
                  </a:lnTo>
                  <a:cubicBezTo>
                    <a:pt x="36" y="53"/>
                    <a:pt x="27" y="58"/>
                    <a:pt x="21" y="58"/>
                  </a:cubicBezTo>
                  <a:cubicBezTo>
                    <a:pt x="14" y="58"/>
                    <a:pt x="10" y="53"/>
                    <a:pt x="10" y="46"/>
                  </a:cubicBezTo>
                  <a:cubicBezTo>
                    <a:pt x="10" y="39"/>
                    <a:pt x="14" y="28"/>
                    <a:pt x="36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6" name="Freeform 347"/>
            <p:cNvSpPr>
              <a:spLocks/>
            </p:cNvSpPr>
            <p:nvPr/>
          </p:nvSpPr>
          <p:spPr bwMode="auto">
            <a:xfrm>
              <a:off x="983" y="7952"/>
              <a:ext cx="59" cy="72"/>
            </a:xfrm>
            <a:custGeom>
              <a:avLst/>
              <a:gdLst>
                <a:gd name="T0" fmla="*/ 11 w 50"/>
                <a:gd name="T1" fmla="*/ 30 h 61"/>
                <a:gd name="T2" fmla="*/ 11 w 50"/>
                <a:gd name="T3" fmla="*/ 30 h 61"/>
                <a:gd name="T4" fmla="*/ 29 w 50"/>
                <a:gd name="T5" fmla="*/ 3 h 61"/>
                <a:gd name="T6" fmla="*/ 43 w 50"/>
                <a:gd name="T7" fmla="*/ 8 h 61"/>
                <a:gd name="T8" fmla="*/ 37 w 50"/>
                <a:gd name="T9" fmla="*/ 14 h 61"/>
                <a:gd name="T10" fmla="*/ 43 w 50"/>
                <a:gd name="T11" fmla="*/ 20 h 61"/>
                <a:gd name="T12" fmla="*/ 49 w 50"/>
                <a:gd name="T13" fmla="*/ 14 h 61"/>
                <a:gd name="T14" fmla="*/ 29 w 50"/>
                <a:gd name="T15" fmla="*/ 0 h 61"/>
                <a:gd name="T16" fmla="*/ 0 w 50"/>
                <a:gd name="T17" fmla="*/ 31 h 61"/>
                <a:gd name="T18" fmla="*/ 28 w 50"/>
                <a:gd name="T19" fmla="*/ 61 h 61"/>
                <a:gd name="T20" fmla="*/ 50 w 50"/>
                <a:gd name="T21" fmla="*/ 43 h 61"/>
                <a:gd name="T22" fmla="*/ 49 w 50"/>
                <a:gd name="T23" fmla="*/ 42 h 61"/>
                <a:gd name="T24" fmla="*/ 47 w 50"/>
                <a:gd name="T25" fmla="*/ 43 h 61"/>
                <a:gd name="T26" fmla="*/ 30 w 50"/>
                <a:gd name="T27" fmla="*/ 57 h 61"/>
                <a:gd name="T28" fmla="*/ 11 w 50"/>
                <a:gd name="T29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61">
                  <a:moveTo>
                    <a:pt x="11" y="30"/>
                  </a:moveTo>
                  <a:lnTo>
                    <a:pt x="11" y="30"/>
                  </a:lnTo>
                  <a:cubicBezTo>
                    <a:pt x="11" y="9"/>
                    <a:pt x="22" y="3"/>
                    <a:pt x="29" y="3"/>
                  </a:cubicBezTo>
                  <a:cubicBezTo>
                    <a:pt x="30" y="3"/>
                    <a:pt x="38" y="3"/>
                    <a:pt x="43" y="8"/>
                  </a:cubicBezTo>
                  <a:cubicBezTo>
                    <a:pt x="38" y="9"/>
                    <a:pt x="37" y="13"/>
                    <a:pt x="37" y="14"/>
                  </a:cubicBezTo>
                  <a:cubicBezTo>
                    <a:pt x="37" y="18"/>
                    <a:pt x="39" y="20"/>
                    <a:pt x="43" y="20"/>
                  </a:cubicBezTo>
                  <a:cubicBezTo>
                    <a:pt x="46" y="20"/>
                    <a:pt x="49" y="18"/>
                    <a:pt x="49" y="14"/>
                  </a:cubicBezTo>
                  <a:cubicBezTo>
                    <a:pt x="49" y="5"/>
                    <a:pt x="39" y="0"/>
                    <a:pt x="29" y="0"/>
                  </a:cubicBezTo>
                  <a:cubicBezTo>
                    <a:pt x="12" y="0"/>
                    <a:pt x="0" y="14"/>
                    <a:pt x="0" y="31"/>
                  </a:cubicBezTo>
                  <a:cubicBezTo>
                    <a:pt x="0" y="47"/>
                    <a:pt x="13" y="61"/>
                    <a:pt x="28" y="61"/>
                  </a:cubicBezTo>
                  <a:cubicBezTo>
                    <a:pt x="46" y="61"/>
                    <a:pt x="50" y="45"/>
                    <a:pt x="50" y="43"/>
                  </a:cubicBezTo>
                  <a:cubicBezTo>
                    <a:pt x="50" y="42"/>
                    <a:pt x="49" y="42"/>
                    <a:pt x="49" y="42"/>
                  </a:cubicBezTo>
                  <a:cubicBezTo>
                    <a:pt x="47" y="42"/>
                    <a:pt x="47" y="43"/>
                    <a:pt x="47" y="43"/>
                  </a:cubicBezTo>
                  <a:cubicBezTo>
                    <a:pt x="43" y="56"/>
                    <a:pt x="35" y="57"/>
                    <a:pt x="30" y="57"/>
                  </a:cubicBezTo>
                  <a:cubicBezTo>
                    <a:pt x="23" y="57"/>
                    <a:pt x="11" y="52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7" name="Freeform 348"/>
            <p:cNvSpPr>
              <a:spLocks/>
            </p:cNvSpPr>
            <p:nvPr/>
          </p:nvSpPr>
          <p:spPr bwMode="auto">
            <a:xfrm>
              <a:off x="1050" y="7926"/>
              <a:ext cx="49" cy="98"/>
            </a:xfrm>
            <a:custGeom>
              <a:avLst/>
              <a:gdLst>
                <a:gd name="T0" fmla="*/ 20 w 41"/>
                <a:gd name="T1" fmla="*/ 28 h 83"/>
                <a:gd name="T2" fmla="*/ 20 w 41"/>
                <a:gd name="T3" fmla="*/ 28 h 83"/>
                <a:gd name="T4" fmla="*/ 39 w 41"/>
                <a:gd name="T5" fmla="*/ 28 h 83"/>
                <a:gd name="T6" fmla="*/ 39 w 41"/>
                <a:gd name="T7" fmla="*/ 24 h 83"/>
                <a:gd name="T8" fmla="*/ 20 w 41"/>
                <a:gd name="T9" fmla="*/ 24 h 83"/>
                <a:gd name="T10" fmla="*/ 20 w 41"/>
                <a:gd name="T11" fmla="*/ 0 h 83"/>
                <a:gd name="T12" fmla="*/ 17 w 41"/>
                <a:gd name="T13" fmla="*/ 0 h 83"/>
                <a:gd name="T14" fmla="*/ 0 w 41"/>
                <a:gd name="T15" fmla="*/ 25 h 83"/>
                <a:gd name="T16" fmla="*/ 0 w 41"/>
                <a:gd name="T17" fmla="*/ 28 h 83"/>
                <a:gd name="T18" fmla="*/ 11 w 41"/>
                <a:gd name="T19" fmla="*/ 28 h 83"/>
                <a:gd name="T20" fmla="*/ 11 w 41"/>
                <a:gd name="T21" fmla="*/ 65 h 83"/>
                <a:gd name="T22" fmla="*/ 28 w 41"/>
                <a:gd name="T23" fmla="*/ 83 h 83"/>
                <a:gd name="T24" fmla="*/ 41 w 41"/>
                <a:gd name="T25" fmla="*/ 65 h 83"/>
                <a:gd name="T26" fmla="*/ 41 w 41"/>
                <a:gd name="T27" fmla="*/ 57 h 83"/>
                <a:gd name="T28" fmla="*/ 38 w 41"/>
                <a:gd name="T29" fmla="*/ 57 h 83"/>
                <a:gd name="T30" fmla="*/ 38 w 41"/>
                <a:gd name="T31" fmla="*/ 64 h 83"/>
                <a:gd name="T32" fmla="*/ 29 w 41"/>
                <a:gd name="T33" fmla="*/ 79 h 83"/>
                <a:gd name="T34" fmla="*/ 20 w 41"/>
                <a:gd name="T35" fmla="*/ 65 h 83"/>
                <a:gd name="T36" fmla="*/ 20 w 41"/>
                <a:gd name="T37" fmla="*/ 2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3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5"/>
                  </a:lnTo>
                  <a:cubicBezTo>
                    <a:pt x="11" y="81"/>
                    <a:pt x="24" y="83"/>
                    <a:pt x="28" y="83"/>
                  </a:cubicBezTo>
                  <a:cubicBezTo>
                    <a:pt x="38" y="83"/>
                    <a:pt x="41" y="73"/>
                    <a:pt x="41" y="65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" name="Freeform 349"/>
            <p:cNvSpPr>
              <a:spLocks noEditPoints="1"/>
            </p:cNvSpPr>
            <p:nvPr/>
          </p:nvSpPr>
          <p:spPr bwMode="auto">
            <a:xfrm>
              <a:off x="1114" y="7918"/>
              <a:ext cx="33" cy="103"/>
            </a:xfrm>
            <a:custGeom>
              <a:avLst/>
              <a:gdLst>
                <a:gd name="T0" fmla="*/ 19 w 28"/>
                <a:gd name="T1" fmla="*/ 30 h 88"/>
                <a:gd name="T2" fmla="*/ 19 w 28"/>
                <a:gd name="T3" fmla="*/ 30 h 88"/>
                <a:gd name="T4" fmla="*/ 0 w 28"/>
                <a:gd name="T5" fmla="*/ 31 h 88"/>
                <a:gd name="T6" fmla="*/ 0 w 28"/>
                <a:gd name="T7" fmla="*/ 35 h 88"/>
                <a:gd name="T8" fmla="*/ 10 w 28"/>
                <a:gd name="T9" fmla="*/ 43 h 88"/>
                <a:gd name="T10" fmla="*/ 10 w 28"/>
                <a:gd name="T11" fmla="*/ 78 h 88"/>
                <a:gd name="T12" fmla="*/ 0 w 28"/>
                <a:gd name="T13" fmla="*/ 84 h 88"/>
                <a:gd name="T14" fmla="*/ 0 w 28"/>
                <a:gd name="T15" fmla="*/ 88 h 88"/>
                <a:gd name="T16" fmla="*/ 14 w 28"/>
                <a:gd name="T17" fmla="*/ 88 h 88"/>
                <a:gd name="T18" fmla="*/ 28 w 28"/>
                <a:gd name="T19" fmla="*/ 88 h 88"/>
                <a:gd name="T20" fmla="*/ 28 w 28"/>
                <a:gd name="T21" fmla="*/ 84 h 88"/>
                <a:gd name="T22" fmla="*/ 19 w 28"/>
                <a:gd name="T23" fmla="*/ 78 h 88"/>
                <a:gd name="T24" fmla="*/ 19 w 28"/>
                <a:gd name="T25" fmla="*/ 30 h 88"/>
                <a:gd name="T26" fmla="*/ 19 w 28"/>
                <a:gd name="T27" fmla="*/ 7 h 88"/>
                <a:gd name="T28" fmla="*/ 19 w 28"/>
                <a:gd name="T29" fmla="*/ 7 h 88"/>
                <a:gd name="T30" fmla="*/ 12 w 28"/>
                <a:gd name="T31" fmla="*/ 0 h 88"/>
                <a:gd name="T32" fmla="*/ 5 w 28"/>
                <a:gd name="T33" fmla="*/ 7 h 88"/>
                <a:gd name="T34" fmla="*/ 12 w 28"/>
                <a:gd name="T35" fmla="*/ 14 h 88"/>
                <a:gd name="T36" fmla="*/ 19 w 28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8">
                  <a:moveTo>
                    <a:pt x="19" y="30"/>
                  </a:moveTo>
                  <a:lnTo>
                    <a:pt x="19" y="30"/>
                  </a:lnTo>
                  <a:lnTo>
                    <a:pt x="0" y="31"/>
                  </a:lnTo>
                  <a:lnTo>
                    <a:pt x="0" y="35"/>
                  </a:lnTo>
                  <a:cubicBezTo>
                    <a:pt x="9" y="35"/>
                    <a:pt x="10" y="36"/>
                    <a:pt x="10" y="43"/>
                  </a:cubicBezTo>
                  <a:lnTo>
                    <a:pt x="10" y="78"/>
                  </a:lnTo>
                  <a:cubicBezTo>
                    <a:pt x="10" y="84"/>
                    <a:pt x="8" y="84"/>
                    <a:pt x="0" y="84"/>
                  </a:cubicBezTo>
                  <a:lnTo>
                    <a:pt x="0" y="88"/>
                  </a:lnTo>
                  <a:cubicBezTo>
                    <a:pt x="4" y="88"/>
                    <a:pt x="11" y="88"/>
                    <a:pt x="14" y="88"/>
                  </a:cubicBezTo>
                  <a:cubicBezTo>
                    <a:pt x="19" y="88"/>
                    <a:pt x="23" y="88"/>
                    <a:pt x="28" y="88"/>
                  </a:cubicBezTo>
                  <a:lnTo>
                    <a:pt x="28" y="84"/>
                  </a:lnTo>
                  <a:cubicBezTo>
                    <a:pt x="19" y="84"/>
                    <a:pt x="19" y="83"/>
                    <a:pt x="19" y="78"/>
                  </a:cubicBezTo>
                  <a:lnTo>
                    <a:pt x="19" y="30"/>
                  </a:lnTo>
                  <a:close/>
                  <a:moveTo>
                    <a:pt x="19" y="7"/>
                  </a:moveTo>
                  <a:lnTo>
                    <a:pt x="19" y="7"/>
                  </a:lnTo>
                  <a:cubicBezTo>
                    <a:pt x="19" y="3"/>
                    <a:pt x="16" y="0"/>
                    <a:pt x="12" y="0"/>
                  </a:cubicBezTo>
                  <a:cubicBezTo>
                    <a:pt x="8" y="0"/>
                    <a:pt x="5" y="3"/>
                    <a:pt x="5" y="7"/>
                  </a:cubicBezTo>
                  <a:cubicBezTo>
                    <a:pt x="5" y="10"/>
                    <a:pt x="8" y="14"/>
                    <a:pt x="12" y="14"/>
                  </a:cubicBezTo>
                  <a:cubicBezTo>
                    <a:pt x="16" y="14"/>
                    <a:pt x="19" y="11"/>
                    <a:pt x="19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9" name="Freeform 350"/>
            <p:cNvSpPr>
              <a:spLocks noEditPoints="1"/>
            </p:cNvSpPr>
            <p:nvPr/>
          </p:nvSpPr>
          <p:spPr bwMode="auto">
            <a:xfrm>
              <a:off x="1156" y="7952"/>
              <a:ext cx="69" cy="72"/>
            </a:xfrm>
            <a:custGeom>
              <a:avLst/>
              <a:gdLst>
                <a:gd name="T0" fmla="*/ 58 w 58"/>
                <a:gd name="T1" fmla="*/ 31 h 61"/>
                <a:gd name="T2" fmla="*/ 58 w 58"/>
                <a:gd name="T3" fmla="*/ 31 h 61"/>
                <a:gd name="T4" fmla="*/ 29 w 58"/>
                <a:gd name="T5" fmla="*/ 0 h 61"/>
                <a:gd name="T6" fmla="*/ 0 w 58"/>
                <a:gd name="T7" fmla="*/ 31 h 61"/>
                <a:gd name="T8" fmla="*/ 29 w 58"/>
                <a:gd name="T9" fmla="*/ 61 h 61"/>
                <a:gd name="T10" fmla="*/ 58 w 58"/>
                <a:gd name="T11" fmla="*/ 31 h 61"/>
                <a:gd name="T12" fmla="*/ 29 w 58"/>
                <a:gd name="T13" fmla="*/ 57 h 61"/>
                <a:gd name="T14" fmla="*/ 29 w 58"/>
                <a:gd name="T15" fmla="*/ 57 h 61"/>
                <a:gd name="T16" fmla="*/ 14 w 58"/>
                <a:gd name="T17" fmla="*/ 48 h 61"/>
                <a:gd name="T18" fmla="*/ 11 w 58"/>
                <a:gd name="T19" fmla="*/ 30 h 61"/>
                <a:gd name="T20" fmla="*/ 14 w 58"/>
                <a:gd name="T21" fmla="*/ 12 h 61"/>
                <a:gd name="T22" fmla="*/ 29 w 58"/>
                <a:gd name="T23" fmla="*/ 3 h 61"/>
                <a:gd name="T24" fmla="*/ 44 w 58"/>
                <a:gd name="T25" fmla="*/ 11 h 61"/>
                <a:gd name="T26" fmla="*/ 47 w 58"/>
                <a:gd name="T27" fmla="*/ 30 h 61"/>
                <a:gd name="T28" fmla="*/ 45 w 58"/>
                <a:gd name="T29" fmla="*/ 47 h 61"/>
                <a:gd name="T30" fmla="*/ 29 w 58"/>
                <a:gd name="T31" fmla="*/ 5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1">
                  <a:moveTo>
                    <a:pt x="58" y="31"/>
                  </a:moveTo>
                  <a:lnTo>
                    <a:pt x="58" y="31"/>
                  </a:lnTo>
                  <a:cubicBezTo>
                    <a:pt x="58" y="14"/>
                    <a:pt x="45" y="0"/>
                    <a:pt x="29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8" y="48"/>
                    <a:pt x="58" y="31"/>
                  </a:cubicBezTo>
                  <a:close/>
                  <a:moveTo>
                    <a:pt x="29" y="57"/>
                  </a:moveTo>
                  <a:lnTo>
                    <a:pt x="29" y="57"/>
                  </a:lnTo>
                  <a:cubicBezTo>
                    <a:pt x="24" y="57"/>
                    <a:pt x="18" y="54"/>
                    <a:pt x="14" y="48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8" y="6"/>
                    <a:pt x="24" y="3"/>
                    <a:pt x="29" y="3"/>
                  </a:cubicBezTo>
                  <a:cubicBezTo>
                    <a:pt x="35" y="3"/>
                    <a:pt x="41" y="6"/>
                    <a:pt x="44" y="11"/>
                  </a:cubicBezTo>
                  <a:cubicBezTo>
                    <a:pt x="47" y="17"/>
                    <a:pt x="47" y="25"/>
                    <a:pt x="47" y="30"/>
                  </a:cubicBezTo>
                  <a:cubicBezTo>
                    <a:pt x="47" y="35"/>
                    <a:pt x="47" y="42"/>
                    <a:pt x="45" y="47"/>
                  </a:cubicBezTo>
                  <a:cubicBezTo>
                    <a:pt x="42" y="53"/>
                    <a:pt x="36" y="57"/>
                    <a:pt x="29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" name="Freeform 351"/>
            <p:cNvSpPr>
              <a:spLocks/>
            </p:cNvSpPr>
            <p:nvPr/>
          </p:nvSpPr>
          <p:spPr bwMode="auto">
            <a:xfrm>
              <a:off x="1235" y="7953"/>
              <a:ext cx="78" cy="68"/>
            </a:xfrm>
            <a:custGeom>
              <a:avLst/>
              <a:gdLst>
                <a:gd name="T0" fmla="*/ 10 w 66"/>
                <a:gd name="T1" fmla="*/ 13 h 58"/>
                <a:gd name="T2" fmla="*/ 10 w 66"/>
                <a:gd name="T3" fmla="*/ 13 h 58"/>
                <a:gd name="T4" fmla="*/ 10 w 66"/>
                <a:gd name="T5" fmla="*/ 48 h 58"/>
                <a:gd name="T6" fmla="*/ 0 w 66"/>
                <a:gd name="T7" fmla="*/ 54 h 58"/>
                <a:gd name="T8" fmla="*/ 0 w 66"/>
                <a:gd name="T9" fmla="*/ 58 h 58"/>
                <a:gd name="T10" fmla="*/ 15 w 66"/>
                <a:gd name="T11" fmla="*/ 58 h 58"/>
                <a:gd name="T12" fmla="*/ 30 w 66"/>
                <a:gd name="T13" fmla="*/ 58 h 58"/>
                <a:gd name="T14" fmla="*/ 30 w 66"/>
                <a:gd name="T15" fmla="*/ 54 h 58"/>
                <a:gd name="T16" fmla="*/ 19 w 66"/>
                <a:gd name="T17" fmla="*/ 48 h 58"/>
                <a:gd name="T18" fmla="*/ 19 w 66"/>
                <a:gd name="T19" fmla="*/ 24 h 58"/>
                <a:gd name="T20" fmla="*/ 37 w 66"/>
                <a:gd name="T21" fmla="*/ 3 h 58"/>
                <a:gd name="T22" fmla="*/ 47 w 66"/>
                <a:gd name="T23" fmla="*/ 17 h 58"/>
                <a:gd name="T24" fmla="*/ 47 w 66"/>
                <a:gd name="T25" fmla="*/ 48 h 58"/>
                <a:gd name="T26" fmla="*/ 37 w 66"/>
                <a:gd name="T27" fmla="*/ 54 h 58"/>
                <a:gd name="T28" fmla="*/ 37 w 66"/>
                <a:gd name="T29" fmla="*/ 58 h 58"/>
                <a:gd name="T30" fmla="*/ 51 w 66"/>
                <a:gd name="T31" fmla="*/ 58 h 58"/>
                <a:gd name="T32" fmla="*/ 66 w 66"/>
                <a:gd name="T33" fmla="*/ 58 h 58"/>
                <a:gd name="T34" fmla="*/ 66 w 66"/>
                <a:gd name="T35" fmla="*/ 54 h 58"/>
                <a:gd name="T36" fmla="*/ 56 w 66"/>
                <a:gd name="T37" fmla="*/ 50 h 58"/>
                <a:gd name="T38" fmla="*/ 56 w 66"/>
                <a:gd name="T39" fmla="*/ 25 h 58"/>
                <a:gd name="T40" fmla="*/ 52 w 66"/>
                <a:gd name="T41" fmla="*/ 5 h 58"/>
                <a:gd name="T42" fmla="*/ 38 w 66"/>
                <a:gd name="T43" fmla="*/ 0 h 58"/>
                <a:gd name="T44" fmla="*/ 18 w 66"/>
                <a:gd name="T45" fmla="*/ 14 h 58"/>
                <a:gd name="T46" fmla="*/ 18 w 66"/>
                <a:gd name="T47" fmla="*/ 0 h 58"/>
                <a:gd name="T48" fmla="*/ 0 w 66"/>
                <a:gd name="T49" fmla="*/ 1 h 58"/>
                <a:gd name="T50" fmla="*/ 0 w 66"/>
                <a:gd name="T51" fmla="*/ 5 h 58"/>
                <a:gd name="T52" fmla="*/ 10 w 66"/>
                <a:gd name="T5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58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4" y="58"/>
                    <a:pt x="11" y="58"/>
                    <a:pt x="15" y="58"/>
                  </a:cubicBezTo>
                  <a:cubicBezTo>
                    <a:pt x="18" y="58"/>
                    <a:pt x="25" y="58"/>
                    <a:pt x="30" y="58"/>
                  </a:cubicBezTo>
                  <a:lnTo>
                    <a:pt x="30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9" y="3"/>
                    <a:pt x="37" y="3"/>
                  </a:cubicBezTo>
                  <a:cubicBezTo>
                    <a:pt x="45" y="3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5" y="54"/>
                    <a:pt x="37" y="54"/>
                  </a:cubicBezTo>
                  <a:lnTo>
                    <a:pt x="37" y="58"/>
                  </a:lnTo>
                  <a:cubicBezTo>
                    <a:pt x="41" y="58"/>
                    <a:pt x="48" y="58"/>
                    <a:pt x="51" y="58"/>
                  </a:cubicBezTo>
                  <a:cubicBezTo>
                    <a:pt x="55" y="58"/>
                    <a:pt x="62" y="58"/>
                    <a:pt x="66" y="58"/>
                  </a:cubicBezTo>
                  <a:lnTo>
                    <a:pt x="66" y="54"/>
                  </a:lnTo>
                  <a:cubicBezTo>
                    <a:pt x="59" y="54"/>
                    <a:pt x="56" y="54"/>
                    <a:pt x="56" y="50"/>
                  </a:cubicBezTo>
                  <a:lnTo>
                    <a:pt x="56" y="25"/>
                  </a:lnTo>
                  <a:cubicBezTo>
                    <a:pt x="56" y="13"/>
                    <a:pt x="56" y="9"/>
                    <a:pt x="52" y="5"/>
                  </a:cubicBezTo>
                  <a:cubicBezTo>
                    <a:pt x="50" y="2"/>
                    <a:pt x="46" y="0"/>
                    <a:pt x="38" y="0"/>
                  </a:cubicBezTo>
                  <a:cubicBezTo>
                    <a:pt x="28" y="0"/>
                    <a:pt x="22" y="5"/>
                    <a:pt x="18" y="14"/>
                  </a:cubicBez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1" name="Freeform 352"/>
            <p:cNvSpPr>
              <a:spLocks/>
            </p:cNvSpPr>
            <p:nvPr/>
          </p:nvSpPr>
          <p:spPr bwMode="auto">
            <a:xfrm>
              <a:off x="1331" y="7913"/>
              <a:ext cx="18" cy="47"/>
            </a:xfrm>
            <a:custGeom>
              <a:avLst/>
              <a:gdLst>
                <a:gd name="T0" fmla="*/ 16 w 16"/>
                <a:gd name="T1" fmla="*/ 14 h 40"/>
                <a:gd name="T2" fmla="*/ 16 w 16"/>
                <a:gd name="T3" fmla="*/ 14 h 40"/>
                <a:gd name="T4" fmla="*/ 7 w 16"/>
                <a:gd name="T5" fmla="*/ 0 h 40"/>
                <a:gd name="T6" fmla="*/ 0 w 16"/>
                <a:gd name="T7" fmla="*/ 7 h 40"/>
                <a:gd name="T8" fmla="*/ 7 w 16"/>
                <a:gd name="T9" fmla="*/ 14 h 40"/>
                <a:gd name="T10" fmla="*/ 12 w 16"/>
                <a:gd name="T11" fmla="*/ 12 h 40"/>
                <a:gd name="T12" fmla="*/ 12 w 16"/>
                <a:gd name="T13" fmla="*/ 12 h 40"/>
                <a:gd name="T14" fmla="*/ 13 w 16"/>
                <a:gd name="T15" fmla="*/ 14 h 40"/>
                <a:gd name="T16" fmla="*/ 3 w 16"/>
                <a:gd name="T17" fmla="*/ 36 h 40"/>
                <a:gd name="T18" fmla="*/ 2 w 16"/>
                <a:gd name="T19" fmla="*/ 39 h 40"/>
                <a:gd name="T20" fmla="*/ 3 w 16"/>
                <a:gd name="T21" fmla="*/ 40 h 40"/>
                <a:gd name="T22" fmla="*/ 16 w 16"/>
                <a:gd name="T23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40">
                  <a:moveTo>
                    <a:pt x="16" y="14"/>
                  </a:moveTo>
                  <a:lnTo>
                    <a:pt x="16" y="14"/>
                  </a:lnTo>
                  <a:cubicBezTo>
                    <a:pt x="16" y="6"/>
                    <a:pt x="12" y="0"/>
                    <a:pt x="7" y="0"/>
                  </a:cubicBezTo>
                  <a:cubicBezTo>
                    <a:pt x="2" y="0"/>
                    <a:pt x="0" y="4"/>
                    <a:pt x="0" y="7"/>
                  </a:cubicBezTo>
                  <a:cubicBezTo>
                    <a:pt x="0" y="11"/>
                    <a:pt x="2" y="14"/>
                    <a:pt x="7" y="14"/>
                  </a:cubicBezTo>
                  <a:cubicBezTo>
                    <a:pt x="9" y="14"/>
                    <a:pt x="11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4"/>
                    <a:pt x="13" y="14"/>
                  </a:cubicBezTo>
                  <a:cubicBezTo>
                    <a:pt x="13" y="19"/>
                    <a:pt x="12" y="28"/>
                    <a:pt x="3" y="36"/>
                  </a:cubicBezTo>
                  <a:cubicBezTo>
                    <a:pt x="2" y="38"/>
                    <a:pt x="2" y="38"/>
                    <a:pt x="2" y="39"/>
                  </a:cubicBezTo>
                  <a:cubicBezTo>
                    <a:pt x="2" y="39"/>
                    <a:pt x="3" y="40"/>
                    <a:pt x="3" y="40"/>
                  </a:cubicBezTo>
                  <a:cubicBezTo>
                    <a:pt x="5" y="40"/>
                    <a:pt x="16" y="30"/>
                    <a:pt x="16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2" name="Freeform 353"/>
            <p:cNvSpPr>
              <a:spLocks/>
            </p:cNvSpPr>
            <p:nvPr/>
          </p:nvSpPr>
          <p:spPr bwMode="auto">
            <a:xfrm>
              <a:off x="1366" y="7952"/>
              <a:ext cx="51" cy="72"/>
            </a:xfrm>
            <a:custGeom>
              <a:avLst/>
              <a:gdLst>
                <a:gd name="T0" fmla="*/ 23 w 43"/>
                <a:gd name="T1" fmla="*/ 33 h 61"/>
                <a:gd name="T2" fmla="*/ 23 w 43"/>
                <a:gd name="T3" fmla="*/ 33 h 61"/>
                <a:gd name="T4" fmla="*/ 37 w 43"/>
                <a:gd name="T5" fmla="*/ 46 h 61"/>
                <a:gd name="T6" fmla="*/ 22 w 43"/>
                <a:gd name="T7" fmla="*/ 58 h 61"/>
                <a:gd name="T8" fmla="*/ 3 w 43"/>
                <a:gd name="T9" fmla="*/ 39 h 61"/>
                <a:gd name="T10" fmla="*/ 1 w 43"/>
                <a:gd name="T11" fmla="*/ 37 h 61"/>
                <a:gd name="T12" fmla="*/ 0 w 43"/>
                <a:gd name="T13" fmla="*/ 40 h 61"/>
                <a:gd name="T14" fmla="*/ 0 w 43"/>
                <a:gd name="T15" fmla="*/ 57 h 61"/>
                <a:gd name="T16" fmla="*/ 1 w 43"/>
                <a:gd name="T17" fmla="*/ 61 h 61"/>
                <a:gd name="T18" fmla="*/ 4 w 43"/>
                <a:gd name="T19" fmla="*/ 58 h 61"/>
                <a:gd name="T20" fmla="*/ 7 w 43"/>
                <a:gd name="T21" fmla="*/ 55 h 61"/>
                <a:gd name="T22" fmla="*/ 22 w 43"/>
                <a:gd name="T23" fmla="*/ 61 h 61"/>
                <a:gd name="T24" fmla="*/ 43 w 43"/>
                <a:gd name="T25" fmla="*/ 42 h 61"/>
                <a:gd name="T26" fmla="*/ 37 w 43"/>
                <a:gd name="T27" fmla="*/ 30 h 61"/>
                <a:gd name="T28" fmla="*/ 22 w 43"/>
                <a:gd name="T29" fmla="*/ 23 h 61"/>
                <a:gd name="T30" fmla="*/ 6 w 43"/>
                <a:gd name="T31" fmla="*/ 13 h 61"/>
                <a:gd name="T32" fmla="*/ 21 w 43"/>
                <a:gd name="T33" fmla="*/ 2 h 61"/>
                <a:gd name="T34" fmla="*/ 36 w 43"/>
                <a:gd name="T35" fmla="*/ 18 h 61"/>
                <a:gd name="T36" fmla="*/ 38 w 43"/>
                <a:gd name="T37" fmla="*/ 20 h 61"/>
                <a:gd name="T38" fmla="*/ 40 w 43"/>
                <a:gd name="T39" fmla="*/ 16 h 61"/>
                <a:gd name="T40" fmla="*/ 40 w 43"/>
                <a:gd name="T41" fmla="*/ 3 h 61"/>
                <a:gd name="T42" fmla="*/ 38 w 43"/>
                <a:gd name="T43" fmla="*/ 0 h 61"/>
                <a:gd name="T44" fmla="*/ 35 w 43"/>
                <a:gd name="T45" fmla="*/ 2 h 61"/>
                <a:gd name="T46" fmla="*/ 33 w 43"/>
                <a:gd name="T47" fmla="*/ 4 h 61"/>
                <a:gd name="T48" fmla="*/ 21 w 43"/>
                <a:gd name="T49" fmla="*/ 0 h 61"/>
                <a:gd name="T50" fmla="*/ 0 w 43"/>
                <a:gd name="T51" fmla="*/ 16 h 61"/>
                <a:gd name="T52" fmla="*/ 5 w 43"/>
                <a:gd name="T53" fmla="*/ 27 h 61"/>
                <a:gd name="T54" fmla="*/ 23 w 43"/>
                <a:gd name="T55" fmla="*/ 3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1">
                  <a:moveTo>
                    <a:pt x="23" y="33"/>
                  </a:moveTo>
                  <a:lnTo>
                    <a:pt x="23" y="33"/>
                  </a:lnTo>
                  <a:cubicBezTo>
                    <a:pt x="26" y="34"/>
                    <a:pt x="37" y="36"/>
                    <a:pt x="37" y="46"/>
                  </a:cubicBezTo>
                  <a:cubicBezTo>
                    <a:pt x="37" y="52"/>
                    <a:pt x="32" y="58"/>
                    <a:pt x="22" y="58"/>
                  </a:cubicBezTo>
                  <a:cubicBezTo>
                    <a:pt x="11" y="58"/>
                    <a:pt x="6" y="50"/>
                    <a:pt x="3" y="39"/>
                  </a:cubicBezTo>
                  <a:cubicBezTo>
                    <a:pt x="3" y="37"/>
                    <a:pt x="3" y="37"/>
                    <a:pt x="1" y="37"/>
                  </a:cubicBezTo>
                  <a:cubicBezTo>
                    <a:pt x="0" y="37"/>
                    <a:pt x="0" y="38"/>
                    <a:pt x="0" y="40"/>
                  </a:cubicBezTo>
                  <a:lnTo>
                    <a:pt x="0" y="57"/>
                  </a:lnTo>
                  <a:cubicBezTo>
                    <a:pt x="0" y="60"/>
                    <a:pt x="0" y="61"/>
                    <a:pt x="1" y="61"/>
                  </a:cubicBezTo>
                  <a:cubicBezTo>
                    <a:pt x="2" y="61"/>
                    <a:pt x="2" y="60"/>
                    <a:pt x="4" y="58"/>
                  </a:cubicBezTo>
                  <a:cubicBezTo>
                    <a:pt x="5" y="58"/>
                    <a:pt x="5" y="57"/>
                    <a:pt x="7" y="55"/>
                  </a:cubicBezTo>
                  <a:cubicBezTo>
                    <a:pt x="13" y="60"/>
                    <a:pt x="19" y="61"/>
                    <a:pt x="22" y="61"/>
                  </a:cubicBezTo>
                  <a:cubicBezTo>
                    <a:pt x="37" y="61"/>
                    <a:pt x="43" y="52"/>
                    <a:pt x="43" y="42"/>
                  </a:cubicBezTo>
                  <a:cubicBezTo>
                    <a:pt x="43" y="35"/>
                    <a:pt x="39" y="31"/>
                    <a:pt x="37" y="30"/>
                  </a:cubicBezTo>
                  <a:cubicBezTo>
                    <a:pt x="33" y="25"/>
                    <a:pt x="28" y="24"/>
                    <a:pt x="22" y="23"/>
                  </a:cubicBezTo>
                  <a:cubicBezTo>
                    <a:pt x="15" y="22"/>
                    <a:pt x="6" y="20"/>
                    <a:pt x="6" y="13"/>
                  </a:cubicBezTo>
                  <a:cubicBezTo>
                    <a:pt x="6" y="8"/>
                    <a:pt x="9" y="2"/>
                    <a:pt x="21" y="2"/>
                  </a:cubicBezTo>
                  <a:cubicBezTo>
                    <a:pt x="35" y="2"/>
                    <a:pt x="36" y="14"/>
                    <a:pt x="36" y="18"/>
                  </a:cubicBezTo>
                  <a:cubicBezTo>
                    <a:pt x="36" y="20"/>
                    <a:pt x="38" y="20"/>
                    <a:pt x="38" y="20"/>
                  </a:cubicBezTo>
                  <a:cubicBezTo>
                    <a:pt x="40" y="20"/>
                    <a:pt x="40" y="19"/>
                    <a:pt x="40" y="16"/>
                  </a:cubicBezTo>
                  <a:lnTo>
                    <a:pt x="40" y="3"/>
                  </a:lnTo>
                  <a:cubicBezTo>
                    <a:pt x="40" y="1"/>
                    <a:pt x="40" y="0"/>
                    <a:pt x="38" y="0"/>
                  </a:cubicBezTo>
                  <a:cubicBezTo>
                    <a:pt x="37" y="0"/>
                    <a:pt x="37" y="0"/>
                    <a:pt x="35" y="2"/>
                  </a:cubicBezTo>
                  <a:cubicBezTo>
                    <a:pt x="35" y="2"/>
                    <a:pt x="34" y="3"/>
                    <a:pt x="33" y="4"/>
                  </a:cubicBezTo>
                  <a:cubicBezTo>
                    <a:pt x="28" y="0"/>
                    <a:pt x="23" y="0"/>
                    <a:pt x="21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5"/>
                    <a:pt x="5" y="27"/>
                  </a:cubicBezTo>
                  <a:cubicBezTo>
                    <a:pt x="10" y="31"/>
                    <a:pt x="13" y="32"/>
                    <a:pt x="23" y="3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3" name="Freeform 354"/>
            <p:cNvSpPr>
              <a:spLocks noEditPoints="1"/>
            </p:cNvSpPr>
            <p:nvPr/>
          </p:nvSpPr>
          <p:spPr bwMode="auto">
            <a:xfrm>
              <a:off x="1471" y="7953"/>
              <a:ext cx="76" cy="99"/>
            </a:xfrm>
            <a:custGeom>
              <a:avLst/>
              <a:gdLst>
                <a:gd name="T0" fmla="*/ 46 w 65"/>
                <a:gd name="T1" fmla="*/ 50 h 84"/>
                <a:gd name="T2" fmla="*/ 46 w 65"/>
                <a:gd name="T3" fmla="*/ 50 h 84"/>
                <a:gd name="T4" fmla="*/ 46 w 65"/>
                <a:gd name="T5" fmla="*/ 74 h 84"/>
                <a:gd name="T6" fmla="*/ 36 w 65"/>
                <a:gd name="T7" fmla="*/ 80 h 84"/>
                <a:gd name="T8" fmla="*/ 36 w 65"/>
                <a:gd name="T9" fmla="*/ 84 h 84"/>
                <a:gd name="T10" fmla="*/ 51 w 65"/>
                <a:gd name="T11" fmla="*/ 83 h 84"/>
                <a:gd name="T12" fmla="*/ 65 w 65"/>
                <a:gd name="T13" fmla="*/ 84 h 84"/>
                <a:gd name="T14" fmla="*/ 65 w 65"/>
                <a:gd name="T15" fmla="*/ 80 h 84"/>
                <a:gd name="T16" fmla="*/ 55 w 65"/>
                <a:gd name="T17" fmla="*/ 74 h 84"/>
                <a:gd name="T18" fmla="*/ 55 w 65"/>
                <a:gd name="T19" fmla="*/ 0 h 84"/>
                <a:gd name="T20" fmla="*/ 52 w 65"/>
                <a:gd name="T21" fmla="*/ 0 h 84"/>
                <a:gd name="T22" fmla="*/ 47 w 65"/>
                <a:gd name="T23" fmla="*/ 12 h 84"/>
                <a:gd name="T24" fmla="*/ 30 w 65"/>
                <a:gd name="T25" fmla="*/ 0 h 84"/>
                <a:gd name="T26" fmla="*/ 0 w 65"/>
                <a:gd name="T27" fmla="*/ 30 h 84"/>
                <a:gd name="T28" fmla="*/ 29 w 65"/>
                <a:gd name="T29" fmla="*/ 60 h 84"/>
                <a:gd name="T30" fmla="*/ 46 w 65"/>
                <a:gd name="T31" fmla="*/ 50 h 84"/>
                <a:gd name="T32" fmla="*/ 46 w 65"/>
                <a:gd name="T33" fmla="*/ 22 h 84"/>
                <a:gd name="T34" fmla="*/ 46 w 65"/>
                <a:gd name="T35" fmla="*/ 22 h 84"/>
                <a:gd name="T36" fmla="*/ 46 w 65"/>
                <a:gd name="T37" fmla="*/ 40 h 84"/>
                <a:gd name="T38" fmla="*/ 41 w 65"/>
                <a:gd name="T39" fmla="*/ 51 h 84"/>
                <a:gd name="T40" fmla="*/ 29 w 65"/>
                <a:gd name="T41" fmla="*/ 57 h 84"/>
                <a:gd name="T42" fmla="*/ 11 w 65"/>
                <a:gd name="T43" fmla="*/ 30 h 84"/>
                <a:gd name="T44" fmla="*/ 30 w 65"/>
                <a:gd name="T45" fmla="*/ 3 h 84"/>
                <a:gd name="T46" fmla="*/ 46 w 65"/>
                <a:gd name="T47" fmla="*/ 2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84">
                  <a:moveTo>
                    <a:pt x="46" y="50"/>
                  </a:moveTo>
                  <a:lnTo>
                    <a:pt x="46" y="50"/>
                  </a:lnTo>
                  <a:lnTo>
                    <a:pt x="46" y="74"/>
                  </a:lnTo>
                  <a:cubicBezTo>
                    <a:pt x="46" y="80"/>
                    <a:pt x="45" y="80"/>
                    <a:pt x="36" y="80"/>
                  </a:cubicBezTo>
                  <a:lnTo>
                    <a:pt x="36" y="84"/>
                  </a:lnTo>
                  <a:cubicBezTo>
                    <a:pt x="40" y="84"/>
                    <a:pt x="47" y="83"/>
                    <a:pt x="51" y="83"/>
                  </a:cubicBezTo>
                  <a:cubicBezTo>
                    <a:pt x="54" y="83"/>
                    <a:pt x="61" y="84"/>
                    <a:pt x="65" y="84"/>
                  </a:cubicBezTo>
                  <a:lnTo>
                    <a:pt x="65" y="80"/>
                  </a:lnTo>
                  <a:cubicBezTo>
                    <a:pt x="57" y="80"/>
                    <a:pt x="55" y="80"/>
                    <a:pt x="55" y="74"/>
                  </a:cubicBezTo>
                  <a:lnTo>
                    <a:pt x="55" y="0"/>
                  </a:lnTo>
                  <a:lnTo>
                    <a:pt x="52" y="0"/>
                  </a:lnTo>
                  <a:lnTo>
                    <a:pt x="47" y="12"/>
                  </a:lnTo>
                  <a:cubicBezTo>
                    <a:pt x="46" y="8"/>
                    <a:pt x="40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3" y="60"/>
                    <a:pt x="29" y="60"/>
                  </a:cubicBezTo>
                  <a:cubicBezTo>
                    <a:pt x="38" y="60"/>
                    <a:pt x="43" y="54"/>
                    <a:pt x="46" y="50"/>
                  </a:cubicBezTo>
                  <a:close/>
                  <a:moveTo>
                    <a:pt x="46" y="22"/>
                  </a:moveTo>
                  <a:lnTo>
                    <a:pt x="46" y="22"/>
                  </a:lnTo>
                  <a:lnTo>
                    <a:pt x="46" y="40"/>
                  </a:lnTo>
                  <a:cubicBezTo>
                    <a:pt x="46" y="44"/>
                    <a:pt x="44" y="48"/>
                    <a:pt x="41" y="51"/>
                  </a:cubicBezTo>
                  <a:cubicBezTo>
                    <a:pt x="39" y="53"/>
                    <a:pt x="35" y="57"/>
                    <a:pt x="29" y="57"/>
                  </a:cubicBezTo>
                  <a:cubicBezTo>
                    <a:pt x="19" y="57"/>
                    <a:pt x="11" y="45"/>
                    <a:pt x="11" y="30"/>
                  </a:cubicBezTo>
                  <a:cubicBezTo>
                    <a:pt x="11" y="14"/>
                    <a:pt x="21" y="3"/>
                    <a:pt x="30" y="3"/>
                  </a:cubicBezTo>
                  <a:cubicBezTo>
                    <a:pt x="41" y="3"/>
                    <a:pt x="46" y="15"/>
                    <a:pt x="46" y="2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" name="Freeform 355"/>
            <p:cNvSpPr>
              <a:spLocks/>
            </p:cNvSpPr>
            <p:nvPr/>
          </p:nvSpPr>
          <p:spPr bwMode="auto">
            <a:xfrm>
              <a:off x="1553" y="7953"/>
              <a:ext cx="79" cy="71"/>
            </a:xfrm>
            <a:custGeom>
              <a:avLst/>
              <a:gdLst>
                <a:gd name="T0" fmla="*/ 48 w 67"/>
                <a:gd name="T1" fmla="*/ 48 h 60"/>
                <a:gd name="T2" fmla="*/ 48 w 67"/>
                <a:gd name="T3" fmla="*/ 48 h 60"/>
                <a:gd name="T4" fmla="*/ 48 w 67"/>
                <a:gd name="T5" fmla="*/ 60 h 60"/>
                <a:gd name="T6" fmla="*/ 67 w 67"/>
                <a:gd name="T7" fmla="*/ 58 h 60"/>
                <a:gd name="T8" fmla="*/ 67 w 67"/>
                <a:gd name="T9" fmla="*/ 54 h 60"/>
                <a:gd name="T10" fmla="*/ 56 w 67"/>
                <a:gd name="T11" fmla="*/ 47 h 60"/>
                <a:gd name="T12" fmla="*/ 56 w 67"/>
                <a:gd name="T13" fmla="*/ 0 h 60"/>
                <a:gd name="T14" fmla="*/ 37 w 67"/>
                <a:gd name="T15" fmla="*/ 1 h 60"/>
                <a:gd name="T16" fmla="*/ 37 w 67"/>
                <a:gd name="T17" fmla="*/ 5 h 60"/>
                <a:gd name="T18" fmla="*/ 47 w 67"/>
                <a:gd name="T19" fmla="*/ 13 h 60"/>
                <a:gd name="T20" fmla="*/ 47 w 67"/>
                <a:gd name="T21" fmla="*/ 36 h 60"/>
                <a:gd name="T22" fmla="*/ 31 w 67"/>
                <a:gd name="T23" fmla="*/ 57 h 60"/>
                <a:gd name="T24" fmla="*/ 20 w 67"/>
                <a:gd name="T25" fmla="*/ 44 h 60"/>
                <a:gd name="T26" fmla="*/ 20 w 67"/>
                <a:gd name="T27" fmla="*/ 0 h 60"/>
                <a:gd name="T28" fmla="*/ 0 w 67"/>
                <a:gd name="T29" fmla="*/ 1 h 60"/>
                <a:gd name="T30" fmla="*/ 0 w 67"/>
                <a:gd name="T31" fmla="*/ 5 h 60"/>
                <a:gd name="T32" fmla="*/ 11 w 67"/>
                <a:gd name="T33" fmla="*/ 17 h 60"/>
                <a:gd name="T34" fmla="*/ 11 w 67"/>
                <a:gd name="T35" fmla="*/ 37 h 60"/>
                <a:gd name="T36" fmla="*/ 31 w 67"/>
                <a:gd name="T37" fmla="*/ 60 h 60"/>
                <a:gd name="T38" fmla="*/ 48 w 67"/>
                <a:gd name="T39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60">
                  <a:moveTo>
                    <a:pt x="48" y="48"/>
                  </a:moveTo>
                  <a:lnTo>
                    <a:pt x="48" y="48"/>
                  </a:lnTo>
                  <a:lnTo>
                    <a:pt x="48" y="60"/>
                  </a:lnTo>
                  <a:lnTo>
                    <a:pt x="67" y="58"/>
                  </a:lnTo>
                  <a:lnTo>
                    <a:pt x="67" y="54"/>
                  </a:lnTo>
                  <a:cubicBezTo>
                    <a:pt x="57" y="54"/>
                    <a:pt x="56" y="53"/>
                    <a:pt x="56" y="47"/>
                  </a:cubicBezTo>
                  <a:lnTo>
                    <a:pt x="56" y="0"/>
                  </a:lnTo>
                  <a:lnTo>
                    <a:pt x="37" y="1"/>
                  </a:lnTo>
                  <a:lnTo>
                    <a:pt x="37" y="5"/>
                  </a:lnTo>
                  <a:cubicBezTo>
                    <a:pt x="46" y="5"/>
                    <a:pt x="47" y="6"/>
                    <a:pt x="47" y="13"/>
                  </a:cubicBezTo>
                  <a:lnTo>
                    <a:pt x="47" y="36"/>
                  </a:lnTo>
                  <a:cubicBezTo>
                    <a:pt x="47" y="48"/>
                    <a:pt x="41" y="57"/>
                    <a:pt x="31" y="57"/>
                  </a:cubicBezTo>
                  <a:cubicBezTo>
                    <a:pt x="20" y="57"/>
                    <a:pt x="20" y="50"/>
                    <a:pt x="20" y="44"/>
                  </a:cubicBezTo>
                  <a:lnTo>
                    <a:pt x="20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1" y="5"/>
                    <a:pt x="11" y="6"/>
                    <a:pt x="11" y="17"/>
                  </a:cubicBezTo>
                  <a:lnTo>
                    <a:pt x="11" y="37"/>
                  </a:lnTo>
                  <a:cubicBezTo>
                    <a:pt x="11" y="48"/>
                    <a:pt x="11" y="60"/>
                    <a:pt x="31" y="60"/>
                  </a:cubicBezTo>
                  <a:cubicBezTo>
                    <a:pt x="38" y="60"/>
                    <a:pt x="44" y="56"/>
                    <a:pt x="48" y="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" name="Freeform 356"/>
            <p:cNvSpPr>
              <a:spLocks noEditPoints="1"/>
            </p:cNvSpPr>
            <p:nvPr/>
          </p:nvSpPr>
          <p:spPr bwMode="auto">
            <a:xfrm>
              <a:off x="1641" y="7952"/>
              <a:ext cx="71" cy="72"/>
            </a:xfrm>
            <a:custGeom>
              <a:avLst/>
              <a:gdLst>
                <a:gd name="T0" fmla="*/ 39 w 60"/>
                <a:gd name="T1" fmla="*/ 49 h 61"/>
                <a:gd name="T2" fmla="*/ 39 w 60"/>
                <a:gd name="T3" fmla="*/ 49 h 61"/>
                <a:gd name="T4" fmla="*/ 49 w 60"/>
                <a:gd name="T5" fmla="*/ 60 h 61"/>
                <a:gd name="T6" fmla="*/ 60 w 60"/>
                <a:gd name="T7" fmla="*/ 47 h 61"/>
                <a:gd name="T8" fmla="*/ 60 w 60"/>
                <a:gd name="T9" fmla="*/ 40 h 61"/>
                <a:gd name="T10" fmla="*/ 57 w 60"/>
                <a:gd name="T11" fmla="*/ 40 h 61"/>
                <a:gd name="T12" fmla="*/ 57 w 60"/>
                <a:gd name="T13" fmla="*/ 47 h 61"/>
                <a:gd name="T14" fmla="*/ 52 w 60"/>
                <a:gd name="T15" fmla="*/ 56 h 61"/>
                <a:gd name="T16" fmla="*/ 47 w 60"/>
                <a:gd name="T17" fmla="*/ 49 h 61"/>
                <a:gd name="T18" fmla="*/ 47 w 60"/>
                <a:gd name="T19" fmla="*/ 23 h 61"/>
                <a:gd name="T20" fmla="*/ 42 w 60"/>
                <a:gd name="T21" fmla="*/ 7 h 61"/>
                <a:gd name="T22" fmla="*/ 24 w 60"/>
                <a:gd name="T23" fmla="*/ 0 h 61"/>
                <a:gd name="T24" fmla="*/ 4 w 60"/>
                <a:gd name="T25" fmla="*/ 15 h 61"/>
                <a:gd name="T26" fmla="*/ 10 w 60"/>
                <a:gd name="T27" fmla="*/ 21 h 61"/>
                <a:gd name="T28" fmla="*/ 16 w 60"/>
                <a:gd name="T29" fmla="*/ 15 h 61"/>
                <a:gd name="T30" fmla="*/ 10 w 60"/>
                <a:gd name="T31" fmla="*/ 9 h 61"/>
                <a:gd name="T32" fmla="*/ 24 w 60"/>
                <a:gd name="T33" fmla="*/ 3 h 61"/>
                <a:gd name="T34" fmla="*/ 38 w 60"/>
                <a:gd name="T35" fmla="*/ 20 h 61"/>
                <a:gd name="T36" fmla="*/ 38 w 60"/>
                <a:gd name="T37" fmla="*/ 25 h 61"/>
                <a:gd name="T38" fmla="*/ 14 w 60"/>
                <a:gd name="T39" fmla="*/ 29 h 61"/>
                <a:gd name="T40" fmla="*/ 0 w 60"/>
                <a:gd name="T41" fmla="*/ 47 h 61"/>
                <a:gd name="T42" fmla="*/ 21 w 60"/>
                <a:gd name="T43" fmla="*/ 61 h 61"/>
                <a:gd name="T44" fmla="*/ 39 w 60"/>
                <a:gd name="T45" fmla="*/ 49 h 61"/>
                <a:gd name="T46" fmla="*/ 38 w 60"/>
                <a:gd name="T47" fmla="*/ 27 h 61"/>
                <a:gd name="T48" fmla="*/ 38 w 60"/>
                <a:gd name="T49" fmla="*/ 27 h 61"/>
                <a:gd name="T50" fmla="*/ 38 w 60"/>
                <a:gd name="T51" fmla="*/ 41 h 61"/>
                <a:gd name="T52" fmla="*/ 22 w 60"/>
                <a:gd name="T53" fmla="*/ 58 h 61"/>
                <a:gd name="T54" fmla="*/ 11 w 60"/>
                <a:gd name="T55" fmla="*/ 46 h 61"/>
                <a:gd name="T56" fmla="*/ 38 w 60"/>
                <a:gd name="T57" fmla="*/ 2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1">
                  <a:moveTo>
                    <a:pt x="39" y="49"/>
                  </a:moveTo>
                  <a:lnTo>
                    <a:pt x="39" y="49"/>
                  </a:lnTo>
                  <a:cubicBezTo>
                    <a:pt x="39" y="54"/>
                    <a:pt x="43" y="60"/>
                    <a:pt x="49" y="60"/>
                  </a:cubicBezTo>
                  <a:cubicBezTo>
                    <a:pt x="52" y="60"/>
                    <a:pt x="60" y="58"/>
                    <a:pt x="60" y="47"/>
                  </a:cubicBezTo>
                  <a:lnTo>
                    <a:pt x="60" y="40"/>
                  </a:lnTo>
                  <a:lnTo>
                    <a:pt x="57" y="40"/>
                  </a:lnTo>
                  <a:lnTo>
                    <a:pt x="57" y="47"/>
                  </a:lnTo>
                  <a:cubicBezTo>
                    <a:pt x="57" y="55"/>
                    <a:pt x="53" y="56"/>
                    <a:pt x="52" y="56"/>
                  </a:cubicBezTo>
                  <a:cubicBezTo>
                    <a:pt x="47" y="56"/>
                    <a:pt x="47" y="50"/>
                    <a:pt x="47" y="49"/>
                  </a:cubicBezTo>
                  <a:lnTo>
                    <a:pt x="47" y="23"/>
                  </a:lnTo>
                  <a:cubicBezTo>
                    <a:pt x="47" y="17"/>
                    <a:pt x="47" y="12"/>
                    <a:pt x="42" y="7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7" y="21"/>
                    <a:pt x="10" y="21"/>
                  </a:cubicBezTo>
                  <a:cubicBezTo>
                    <a:pt x="14" y="21"/>
                    <a:pt x="16" y="18"/>
                    <a:pt x="16" y="15"/>
                  </a:cubicBezTo>
                  <a:cubicBezTo>
                    <a:pt x="16" y="13"/>
                    <a:pt x="16" y="9"/>
                    <a:pt x="10" y="9"/>
                  </a:cubicBezTo>
                  <a:cubicBezTo>
                    <a:pt x="13" y="4"/>
                    <a:pt x="20" y="3"/>
                    <a:pt x="24" y="3"/>
                  </a:cubicBezTo>
                  <a:cubicBezTo>
                    <a:pt x="30" y="3"/>
                    <a:pt x="38" y="8"/>
                    <a:pt x="38" y="20"/>
                  </a:cubicBezTo>
                  <a:lnTo>
                    <a:pt x="38" y="25"/>
                  </a:lnTo>
                  <a:cubicBezTo>
                    <a:pt x="31" y="25"/>
                    <a:pt x="22" y="25"/>
                    <a:pt x="14" y="29"/>
                  </a:cubicBezTo>
                  <a:cubicBezTo>
                    <a:pt x="4" y="34"/>
                    <a:pt x="0" y="41"/>
                    <a:pt x="0" y="47"/>
                  </a:cubicBezTo>
                  <a:cubicBezTo>
                    <a:pt x="0" y="57"/>
                    <a:pt x="13" y="61"/>
                    <a:pt x="21" y="61"/>
                  </a:cubicBezTo>
                  <a:cubicBezTo>
                    <a:pt x="30" y="61"/>
                    <a:pt x="36" y="55"/>
                    <a:pt x="39" y="49"/>
                  </a:cubicBezTo>
                  <a:close/>
                  <a:moveTo>
                    <a:pt x="38" y="27"/>
                  </a:moveTo>
                  <a:lnTo>
                    <a:pt x="38" y="27"/>
                  </a:lnTo>
                  <a:lnTo>
                    <a:pt x="38" y="41"/>
                  </a:lnTo>
                  <a:cubicBezTo>
                    <a:pt x="38" y="53"/>
                    <a:pt x="28" y="58"/>
                    <a:pt x="22" y="58"/>
                  </a:cubicBezTo>
                  <a:cubicBezTo>
                    <a:pt x="16" y="58"/>
                    <a:pt x="11" y="53"/>
                    <a:pt x="11" y="46"/>
                  </a:cubicBezTo>
                  <a:cubicBezTo>
                    <a:pt x="11" y="39"/>
                    <a:pt x="16" y="28"/>
                    <a:pt x="38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6" name="Freeform 357"/>
            <p:cNvSpPr>
              <a:spLocks/>
            </p:cNvSpPr>
            <p:nvPr/>
          </p:nvSpPr>
          <p:spPr bwMode="auto">
            <a:xfrm>
              <a:off x="1719" y="7913"/>
              <a:ext cx="34" cy="108"/>
            </a:xfrm>
            <a:custGeom>
              <a:avLst/>
              <a:gdLst>
                <a:gd name="T0" fmla="*/ 19 w 29"/>
                <a:gd name="T1" fmla="*/ 0 h 92"/>
                <a:gd name="T2" fmla="*/ 19 w 29"/>
                <a:gd name="T3" fmla="*/ 0 h 92"/>
                <a:gd name="T4" fmla="*/ 0 w 29"/>
                <a:gd name="T5" fmla="*/ 2 h 92"/>
                <a:gd name="T6" fmla="*/ 0 w 29"/>
                <a:gd name="T7" fmla="*/ 6 h 92"/>
                <a:gd name="T8" fmla="*/ 10 w 29"/>
                <a:gd name="T9" fmla="*/ 13 h 92"/>
                <a:gd name="T10" fmla="*/ 10 w 29"/>
                <a:gd name="T11" fmla="*/ 82 h 92"/>
                <a:gd name="T12" fmla="*/ 0 w 29"/>
                <a:gd name="T13" fmla="*/ 88 h 92"/>
                <a:gd name="T14" fmla="*/ 0 w 29"/>
                <a:gd name="T15" fmla="*/ 92 h 92"/>
                <a:gd name="T16" fmla="*/ 14 w 29"/>
                <a:gd name="T17" fmla="*/ 92 h 92"/>
                <a:gd name="T18" fmla="*/ 29 w 29"/>
                <a:gd name="T19" fmla="*/ 92 h 92"/>
                <a:gd name="T20" fmla="*/ 29 w 29"/>
                <a:gd name="T21" fmla="*/ 88 h 92"/>
                <a:gd name="T22" fmla="*/ 19 w 29"/>
                <a:gd name="T23" fmla="*/ 82 h 92"/>
                <a:gd name="T24" fmla="*/ 19 w 29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92">
                  <a:moveTo>
                    <a:pt x="19" y="0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82"/>
                  </a:lnTo>
                  <a:cubicBezTo>
                    <a:pt x="10" y="88"/>
                    <a:pt x="8" y="88"/>
                    <a:pt x="0" y="88"/>
                  </a:cubicBezTo>
                  <a:lnTo>
                    <a:pt x="0" y="92"/>
                  </a:lnTo>
                  <a:cubicBezTo>
                    <a:pt x="4" y="92"/>
                    <a:pt x="11" y="92"/>
                    <a:pt x="14" y="92"/>
                  </a:cubicBezTo>
                  <a:cubicBezTo>
                    <a:pt x="18" y="92"/>
                    <a:pt x="24" y="92"/>
                    <a:pt x="29" y="92"/>
                  </a:cubicBezTo>
                  <a:lnTo>
                    <a:pt x="29" y="88"/>
                  </a:lnTo>
                  <a:cubicBezTo>
                    <a:pt x="20" y="88"/>
                    <a:pt x="19" y="88"/>
                    <a:pt x="19" y="82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7" name="Freeform 358"/>
            <p:cNvSpPr>
              <a:spLocks noEditPoints="1"/>
            </p:cNvSpPr>
            <p:nvPr/>
          </p:nvSpPr>
          <p:spPr bwMode="auto">
            <a:xfrm>
              <a:off x="1762" y="7918"/>
              <a:ext cx="34" cy="103"/>
            </a:xfrm>
            <a:custGeom>
              <a:avLst/>
              <a:gdLst>
                <a:gd name="T0" fmla="*/ 19 w 29"/>
                <a:gd name="T1" fmla="*/ 30 h 88"/>
                <a:gd name="T2" fmla="*/ 19 w 29"/>
                <a:gd name="T3" fmla="*/ 30 h 88"/>
                <a:gd name="T4" fmla="*/ 1 w 29"/>
                <a:gd name="T5" fmla="*/ 31 h 88"/>
                <a:gd name="T6" fmla="*/ 1 w 29"/>
                <a:gd name="T7" fmla="*/ 35 h 88"/>
                <a:gd name="T8" fmla="*/ 11 w 29"/>
                <a:gd name="T9" fmla="*/ 43 h 88"/>
                <a:gd name="T10" fmla="*/ 11 w 29"/>
                <a:gd name="T11" fmla="*/ 78 h 88"/>
                <a:gd name="T12" fmla="*/ 0 w 29"/>
                <a:gd name="T13" fmla="*/ 84 h 88"/>
                <a:gd name="T14" fmla="*/ 0 w 29"/>
                <a:gd name="T15" fmla="*/ 88 h 88"/>
                <a:gd name="T16" fmla="*/ 15 w 29"/>
                <a:gd name="T17" fmla="*/ 88 h 88"/>
                <a:gd name="T18" fmla="*/ 29 w 29"/>
                <a:gd name="T19" fmla="*/ 88 h 88"/>
                <a:gd name="T20" fmla="*/ 29 w 29"/>
                <a:gd name="T21" fmla="*/ 84 h 88"/>
                <a:gd name="T22" fmla="*/ 19 w 29"/>
                <a:gd name="T23" fmla="*/ 78 h 88"/>
                <a:gd name="T24" fmla="*/ 19 w 29"/>
                <a:gd name="T25" fmla="*/ 30 h 88"/>
                <a:gd name="T26" fmla="*/ 20 w 29"/>
                <a:gd name="T27" fmla="*/ 7 h 88"/>
                <a:gd name="T28" fmla="*/ 20 w 29"/>
                <a:gd name="T29" fmla="*/ 7 h 88"/>
                <a:gd name="T30" fmla="*/ 13 w 29"/>
                <a:gd name="T31" fmla="*/ 0 h 88"/>
                <a:gd name="T32" fmla="*/ 6 w 29"/>
                <a:gd name="T33" fmla="*/ 7 h 88"/>
                <a:gd name="T34" fmla="*/ 13 w 29"/>
                <a:gd name="T35" fmla="*/ 14 h 88"/>
                <a:gd name="T36" fmla="*/ 20 w 29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88">
                  <a:moveTo>
                    <a:pt x="19" y="30"/>
                  </a:moveTo>
                  <a:lnTo>
                    <a:pt x="19" y="30"/>
                  </a:lnTo>
                  <a:lnTo>
                    <a:pt x="1" y="31"/>
                  </a:lnTo>
                  <a:lnTo>
                    <a:pt x="1" y="35"/>
                  </a:lnTo>
                  <a:cubicBezTo>
                    <a:pt x="10" y="35"/>
                    <a:pt x="11" y="36"/>
                    <a:pt x="11" y="43"/>
                  </a:cubicBezTo>
                  <a:lnTo>
                    <a:pt x="11" y="78"/>
                  </a:lnTo>
                  <a:cubicBezTo>
                    <a:pt x="11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5" y="88"/>
                    <a:pt x="12" y="88"/>
                    <a:pt x="15" y="88"/>
                  </a:cubicBezTo>
                  <a:cubicBezTo>
                    <a:pt x="20" y="88"/>
                    <a:pt x="24" y="88"/>
                    <a:pt x="29" y="88"/>
                  </a:cubicBezTo>
                  <a:lnTo>
                    <a:pt x="29" y="84"/>
                  </a:lnTo>
                  <a:cubicBezTo>
                    <a:pt x="20" y="84"/>
                    <a:pt x="19" y="83"/>
                    <a:pt x="19" y="78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3"/>
                    <a:pt x="17" y="0"/>
                    <a:pt x="13" y="0"/>
                  </a:cubicBezTo>
                  <a:cubicBezTo>
                    <a:pt x="9" y="0"/>
                    <a:pt x="6" y="3"/>
                    <a:pt x="6" y="7"/>
                  </a:cubicBezTo>
                  <a:cubicBezTo>
                    <a:pt x="6" y="10"/>
                    <a:pt x="9" y="14"/>
                    <a:pt x="13" y="14"/>
                  </a:cubicBezTo>
                  <a:cubicBezTo>
                    <a:pt x="17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8" name="Freeform 359"/>
            <p:cNvSpPr>
              <a:spLocks/>
            </p:cNvSpPr>
            <p:nvPr/>
          </p:nvSpPr>
          <p:spPr bwMode="auto">
            <a:xfrm>
              <a:off x="1804" y="7926"/>
              <a:ext cx="48" cy="98"/>
            </a:xfrm>
            <a:custGeom>
              <a:avLst/>
              <a:gdLst>
                <a:gd name="T0" fmla="*/ 20 w 41"/>
                <a:gd name="T1" fmla="*/ 28 h 83"/>
                <a:gd name="T2" fmla="*/ 20 w 41"/>
                <a:gd name="T3" fmla="*/ 28 h 83"/>
                <a:gd name="T4" fmla="*/ 39 w 41"/>
                <a:gd name="T5" fmla="*/ 28 h 83"/>
                <a:gd name="T6" fmla="*/ 39 w 41"/>
                <a:gd name="T7" fmla="*/ 24 h 83"/>
                <a:gd name="T8" fmla="*/ 20 w 41"/>
                <a:gd name="T9" fmla="*/ 24 h 83"/>
                <a:gd name="T10" fmla="*/ 20 w 41"/>
                <a:gd name="T11" fmla="*/ 0 h 83"/>
                <a:gd name="T12" fmla="*/ 17 w 41"/>
                <a:gd name="T13" fmla="*/ 0 h 83"/>
                <a:gd name="T14" fmla="*/ 0 w 41"/>
                <a:gd name="T15" fmla="*/ 25 h 83"/>
                <a:gd name="T16" fmla="*/ 0 w 41"/>
                <a:gd name="T17" fmla="*/ 28 h 83"/>
                <a:gd name="T18" fmla="*/ 11 w 41"/>
                <a:gd name="T19" fmla="*/ 28 h 83"/>
                <a:gd name="T20" fmla="*/ 11 w 41"/>
                <a:gd name="T21" fmla="*/ 65 h 83"/>
                <a:gd name="T22" fmla="*/ 28 w 41"/>
                <a:gd name="T23" fmla="*/ 83 h 83"/>
                <a:gd name="T24" fmla="*/ 41 w 41"/>
                <a:gd name="T25" fmla="*/ 65 h 83"/>
                <a:gd name="T26" fmla="*/ 41 w 41"/>
                <a:gd name="T27" fmla="*/ 57 h 83"/>
                <a:gd name="T28" fmla="*/ 38 w 41"/>
                <a:gd name="T29" fmla="*/ 57 h 83"/>
                <a:gd name="T30" fmla="*/ 38 w 41"/>
                <a:gd name="T31" fmla="*/ 64 h 83"/>
                <a:gd name="T32" fmla="*/ 29 w 41"/>
                <a:gd name="T33" fmla="*/ 79 h 83"/>
                <a:gd name="T34" fmla="*/ 20 w 41"/>
                <a:gd name="T35" fmla="*/ 65 h 83"/>
                <a:gd name="T36" fmla="*/ 20 w 41"/>
                <a:gd name="T37" fmla="*/ 2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3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6" y="11"/>
                    <a:pt x="12" y="25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5"/>
                  </a:lnTo>
                  <a:cubicBezTo>
                    <a:pt x="11" y="81"/>
                    <a:pt x="23" y="83"/>
                    <a:pt x="28" y="83"/>
                  </a:cubicBezTo>
                  <a:cubicBezTo>
                    <a:pt x="37" y="83"/>
                    <a:pt x="41" y="73"/>
                    <a:pt x="41" y="65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" name="Freeform 360"/>
            <p:cNvSpPr>
              <a:spLocks/>
            </p:cNvSpPr>
            <p:nvPr/>
          </p:nvSpPr>
          <p:spPr bwMode="auto">
            <a:xfrm>
              <a:off x="1860" y="7954"/>
              <a:ext cx="76" cy="99"/>
            </a:xfrm>
            <a:custGeom>
              <a:avLst/>
              <a:gdLst>
                <a:gd name="T0" fmla="*/ 52 w 64"/>
                <a:gd name="T1" fmla="*/ 13 h 84"/>
                <a:gd name="T2" fmla="*/ 52 w 64"/>
                <a:gd name="T3" fmla="*/ 13 h 84"/>
                <a:gd name="T4" fmla="*/ 64 w 64"/>
                <a:gd name="T5" fmla="*/ 4 h 84"/>
                <a:gd name="T6" fmla="*/ 64 w 64"/>
                <a:gd name="T7" fmla="*/ 0 h 84"/>
                <a:gd name="T8" fmla="*/ 54 w 64"/>
                <a:gd name="T9" fmla="*/ 1 h 84"/>
                <a:gd name="T10" fmla="*/ 43 w 64"/>
                <a:gd name="T11" fmla="*/ 0 h 84"/>
                <a:gd name="T12" fmla="*/ 43 w 64"/>
                <a:gd name="T13" fmla="*/ 4 h 84"/>
                <a:gd name="T14" fmla="*/ 49 w 64"/>
                <a:gd name="T15" fmla="*/ 10 h 84"/>
                <a:gd name="T16" fmla="*/ 48 w 64"/>
                <a:gd name="T17" fmla="*/ 13 h 84"/>
                <a:gd name="T18" fmla="*/ 35 w 64"/>
                <a:gd name="T19" fmla="*/ 46 h 84"/>
                <a:gd name="T20" fmla="*/ 20 w 64"/>
                <a:gd name="T21" fmla="*/ 10 h 84"/>
                <a:gd name="T22" fmla="*/ 19 w 64"/>
                <a:gd name="T23" fmla="*/ 8 h 84"/>
                <a:gd name="T24" fmla="*/ 27 w 64"/>
                <a:gd name="T25" fmla="*/ 4 h 84"/>
                <a:gd name="T26" fmla="*/ 27 w 64"/>
                <a:gd name="T27" fmla="*/ 0 h 84"/>
                <a:gd name="T28" fmla="*/ 12 w 64"/>
                <a:gd name="T29" fmla="*/ 1 h 84"/>
                <a:gd name="T30" fmla="*/ 0 w 64"/>
                <a:gd name="T31" fmla="*/ 0 h 84"/>
                <a:gd name="T32" fmla="*/ 0 w 64"/>
                <a:gd name="T33" fmla="*/ 4 h 84"/>
                <a:gd name="T34" fmla="*/ 10 w 64"/>
                <a:gd name="T35" fmla="*/ 9 h 84"/>
                <a:gd name="T36" fmla="*/ 30 w 64"/>
                <a:gd name="T37" fmla="*/ 57 h 84"/>
                <a:gd name="T38" fmla="*/ 27 w 64"/>
                <a:gd name="T39" fmla="*/ 65 h 84"/>
                <a:gd name="T40" fmla="*/ 12 w 64"/>
                <a:gd name="T41" fmla="*/ 81 h 84"/>
                <a:gd name="T42" fmla="*/ 6 w 64"/>
                <a:gd name="T43" fmla="*/ 79 h 84"/>
                <a:gd name="T44" fmla="*/ 11 w 64"/>
                <a:gd name="T45" fmla="*/ 73 h 84"/>
                <a:gd name="T46" fmla="*/ 5 w 64"/>
                <a:gd name="T47" fmla="*/ 68 h 84"/>
                <a:gd name="T48" fmla="*/ 0 w 64"/>
                <a:gd name="T49" fmla="*/ 73 h 84"/>
                <a:gd name="T50" fmla="*/ 12 w 64"/>
                <a:gd name="T51" fmla="*/ 84 h 84"/>
                <a:gd name="T52" fmla="*/ 29 w 64"/>
                <a:gd name="T53" fmla="*/ 69 h 84"/>
                <a:gd name="T54" fmla="*/ 52 w 64"/>
                <a:gd name="T55" fmla="*/ 1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4" h="84">
                  <a:moveTo>
                    <a:pt x="52" y="13"/>
                  </a:moveTo>
                  <a:lnTo>
                    <a:pt x="52" y="13"/>
                  </a:lnTo>
                  <a:cubicBezTo>
                    <a:pt x="55" y="4"/>
                    <a:pt x="62" y="4"/>
                    <a:pt x="64" y="4"/>
                  </a:cubicBezTo>
                  <a:lnTo>
                    <a:pt x="64" y="0"/>
                  </a:lnTo>
                  <a:cubicBezTo>
                    <a:pt x="61" y="0"/>
                    <a:pt x="57" y="1"/>
                    <a:pt x="54" y="1"/>
                  </a:cubicBezTo>
                  <a:cubicBezTo>
                    <a:pt x="52" y="1"/>
                    <a:pt x="46" y="0"/>
                    <a:pt x="43" y="0"/>
                  </a:cubicBezTo>
                  <a:lnTo>
                    <a:pt x="43" y="4"/>
                  </a:lnTo>
                  <a:cubicBezTo>
                    <a:pt x="47" y="4"/>
                    <a:pt x="49" y="7"/>
                    <a:pt x="49" y="10"/>
                  </a:cubicBezTo>
                  <a:cubicBezTo>
                    <a:pt x="49" y="11"/>
                    <a:pt x="49" y="12"/>
                    <a:pt x="48" y="13"/>
                  </a:cubicBezTo>
                  <a:lnTo>
                    <a:pt x="35" y="46"/>
                  </a:lnTo>
                  <a:lnTo>
                    <a:pt x="20" y="10"/>
                  </a:lnTo>
                  <a:cubicBezTo>
                    <a:pt x="20" y="9"/>
                    <a:pt x="19" y="8"/>
                    <a:pt x="19" y="8"/>
                  </a:cubicBezTo>
                  <a:cubicBezTo>
                    <a:pt x="19" y="4"/>
                    <a:pt x="24" y="4"/>
                    <a:pt x="27" y="4"/>
                  </a:cubicBezTo>
                  <a:lnTo>
                    <a:pt x="27" y="0"/>
                  </a:lnTo>
                  <a:cubicBezTo>
                    <a:pt x="23" y="0"/>
                    <a:pt x="15" y="1"/>
                    <a:pt x="12" y="1"/>
                  </a:cubicBezTo>
                  <a:cubicBezTo>
                    <a:pt x="9" y="1"/>
                    <a:pt x="4" y="0"/>
                    <a:pt x="0" y="0"/>
                  </a:cubicBezTo>
                  <a:lnTo>
                    <a:pt x="0" y="4"/>
                  </a:lnTo>
                  <a:cubicBezTo>
                    <a:pt x="6" y="4"/>
                    <a:pt x="8" y="4"/>
                    <a:pt x="10" y="9"/>
                  </a:cubicBezTo>
                  <a:lnTo>
                    <a:pt x="30" y="57"/>
                  </a:lnTo>
                  <a:cubicBezTo>
                    <a:pt x="29" y="59"/>
                    <a:pt x="28" y="63"/>
                    <a:pt x="27" y="65"/>
                  </a:cubicBezTo>
                  <a:cubicBezTo>
                    <a:pt x="24" y="72"/>
                    <a:pt x="20" y="81"/>
                    <a:pt x="12" y="81"/>
                  </a:cubicBezTo>
                  <a:cubicBezTo>
                    <a:pt x="11" y="81"/>
                    <a:pt x="8" y="81"/>
                    <a:pt x="6" y="79"/>
                  </a:cubicBezTo>
                  <a:cubicBezTo>
                    <a:pt x="10" y="78"/>
                    <a:pt x="11" y="75"/>
                    <a:pt x="11" y="73"/>
                  </a:cubicBezTo>
                  <a:cubicBezTo>
                    <a:pt x="11" y="70"/>
                    <a:pt x="8" y="68"/>
                    <a:pt x="5" y="68"/>
                  </a:cubicBezTo>
                  <a:cubicBezTo>
                    <a:pt x="3" y="68"/>
                    <a:pt x="0" y="70"/>
                    <a:pt x="0" y="73"/>
                  </a:cubicBezTo>
                  <a:cubicBezTo>
                    <a:pt x="0" y="79"/>
                    <a:pt x="5" y="84"/>
                    <a:pt x="12" y="84"/>
                  </a:cubicBezTo>
                  <a:cubicBezTo>
                    <a:pt x="20" y="84"/>
                    <a:pt x="25" y="77"/>
                    <a:pt x="29" y="69"/>
                  </a:cubicBezTo>
                  <a:lnTo>
                    <a:pt x="52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" name="Freeform 361"/>
            <p:cNvSpPr>
              <a:spLocks/>
            </p:cNvSpPr>
            <p:nvPr/>
          </p:nvSpPr>
          <p:spPr bwMode="auto">
            <a:xfrm>
              <a:off x="1989" y="7912"/>
              <a:ext cx="50" cy="109"/>
            </a:xfrm>
            <a:custGeom>
              <a:avLst/>
              <a:gdLst>
                <a:gd name="T0" fmla="*/ 19 w 43"/>
                <a:gd name="T1" fmla="*/ 36 h 93"/>
                <a:gd name="T2" fmla="*/ 19 w 43"/>
                <a:gd name="T3" fmla="*/ 36 h 93"/>
                <a:gd name="T4" fmla="*/ 19 w 43"/>
                <a:gd name="T5" fmla="*/ 21 h 93"/>
                <a:gd name="T6" fmla="*/ 31 w 43"/>
                <a:gd name="T7" fmla="*/ 3 h 93"/>
                <a:gd name="T8" fmla="*/ 35 w 43"/>
                <a:gd name="T9" fmla="*/ 4 h 93"/>
                <a:gd name="T10" fmla="*/ 31 w 43"/>
                <a:gd name="T11" fmla="*/ 9 h 93"/>
                <a:gd name="T12" fmla="*/ 37 w 43"/>
                <a:gd name="T13" fmla="*/ 15 h 93"/>
                <a:gd name="T14" fmla="*/ 43 w 43"/>
                <a:gd name="T15" fmla="*/ 9 h 93"/>
                <a:gd name="T16" fmla="*/ 31 w 43"/>
                <a:gd name="T17" fmla="*/ 0 h 93"/>
                <a:gd name="T18" fmla="*/ 10 w 43"/>
                <a:gd name="T19" fmla="*/ 21 h 93"/>
                <a:gd name="T20" fmla="*/ 10 w 43"/>
                <a:gd name="T21" fmla="*/ 36 h 93"/>
                <a:gd name="T22" fmla="*/ 0 w 43"/>
                <a:gd name="T23" fmla="*/ 36 h 93"/>
                <a:gd name="T24" fmla="*/ 0 w 43"/>
                <a:gd name="T25" fmla="*/ 40 h 93"/>
                <a:gd name="T26" fmla="*/ 10 w 43"/>
                <a:gd name="T27" fmla="*/ 40 h 93"/>
                <a:gd name="T28" fmla="*/ 10 w 43"/>
                <a:gd name="T29" fmla="*/ 83 h 93"/>
                <a:gd name="T30" fmla="*/ 0 w 43"/>
                <a:gd name="T31" fmla="*/ 89 h 93"/>
                <a:gd name="T32" fmla="*/ 0 w 43"/>
                <a:gd name="T33" fmla="*/ 93 h 93"/>
                <a:gd name="T34" fmla="*/ 15 w 43"/>
                <a:gd name="T35" fmla="*/ 93 h 93"/>
                <a:gd name="T36" fmla="*/ 32 w 43"/>
                <a:gd name="T37" fmla="*/ 93 h 93"/>
                <a:gd name="T38" fmla="*/ 32 w 43"/>
                <a:gd name="T39" fmla="*/ 89 h 93"/>
                <a:gd name="T40" fmla="*/ 29 w 43"/>
                <a:gd name="T41" fmla="*/ 89 h 93"/>
                <a:gd name="T42" fmla="*/ 19 w 43"/>
                <a:gd name="T43" fmla="*/ 83 h 93"/>
                <a:gd name="T44" fmla="*/ 19 w 43"/>
                <a:gd name="T45" fmla="*/ 40 h 93"/>
                <a:gd name="T46" fmla="*/ 34 w 43"/>
                <a:gd name="T47" fmla="*/ 40 h 93"/>
                <a:gd name="T48" fmla="*/ 34 w 43"/>
                <a:gd name="T49" fmla="*/ 36 h 93"/>
                <a:gd name="T50" fmla="*/ 19 w 43"/>
                <a:gd name="T51" fmla="*/ 3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" h="93">
                  <a:moveTo>
                    <a:pt x="19" y="36"/>
                  </a:moveTo>
                  <a:lnTo>
                    <a:pt x="19" y="36"/>
                  </a:lnTo>
                  <a:lnTo>
                    <a:pt x="19" y="21"/>
                  </a:lnTo>
                  <a:cubicBezTo>
                    <a:pt x="19" y="9"/>
                    <a:pt x="25" y="3"/>
                    <a:pt x="31" y="3"/>
                  </a:cubicBezTo>
                  <a:cubicBezTo>
                    <a:pt x="31" y="3"/>
                    <a:pt x="33" y="3"/>
                    <a:pt x="35" y="4"/>
                  </a:cubicBezTo>
                  <a:cubicBezTo>
                    <a:pt x="33" y="4"/>
                    <a:pt x="31" y="6"/>
                    <a:pt x="31" y="9"/>
                  </a:cubicBezTo>
                  <a:cubicBezTo>
                    <a:pt x="31" y="12"/>
                    <a:pt x="33" y="15"/>
                    <a:pt x="37" y="15"/>
                  </a:cubicBezTo>
                  <a:cubicBezTo>
                    <a:pt x="41" y="15"/>
                    <a:pt x="43" y="12"/>
                    <a:pt x="43" y="9"/>
                  </a:cubicBezTo>
                  <a:cubicBezTo>
                    <a:pt x="43" y="4"/>
                    <a:pt x="38" y="0"/>
                    <a:pt x="31" y="0"/>
                  </a:cubicBezTo>
                  <a:cubicBezTo>
                    <a:pt x="21" y="0"/>
                    <a:pt x="10" y="7"/>
                    <a:pt x="10" y="21"/>
                  </a:cubicBezTo>
                  <a:lnTo>
                    <a:pt x="10" y="36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10" y="40"/>
                  </a:lnTo>
                  <a:lnTo>
                    <a:pt x="10" y="83"/>
                  </a:lnTo>
                  <a:cubicBezTo>
                    <a:pt x="10" y="89"/>
                    <a:pt x="9" y="89"/>
                    <a:pt x="0" y="89"/>
                  </a:cubicBezTo>
                  <a:lnTo>
                    <a:pt x="0" y="93"/>
                  </a:lnTo>
                  <a:cubicBezTo>
                    <a:pt x="5" y="93"/>
                    <a:pt x="11" y="93"/>
                    <a:pt x="15" y="93"/>
                  </a:cubicBezTo>
                  <a:cubicBezTo>
                    <a:pt x="20" y="93"/>
                    <a:pt x="26" y="93"/>
                    <a:pt x="32" y="93"/>
                  </a:cubicBezTo>
                  <a:lnTo>
                    <a:pt x="32" y="89"/>
                  </a:lnTo>
                  <a:lnTo>
                    <a:pt x="29" y="89"/>
                  </a:lnTo>
                  <a:cubicBezTo>
                    <a:pt x="19" y="89"/>
                    <a:pt x="19" y="88"/>
                    <a:pt x="19" y="83"/>
                  </a:cubicBezTo>
                  <a:lnTo>
                    <a:pt x="19" y="40"/>
                  </a:lnTo>
                  <a:lnTo>
                    <a:pt x="34" y="40"/>
                  </a:lnTo>
                  <a:lnTo>
                    <a:pt x="34" y="36"/>
                  </a:lnTo>
                  <a:lnTo>
                    <a:pt x="19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1" name="Freeform 362"/>
            <p:cNvSpPr>
              <a:spLocks/>
            </p:cNvSpPr>
            <p:nvPr/>
          </p:nvSpPr>
          <p:spPr bwMode="auto">
            <a:xfrm>
              <a:off x="2036" y="7953"/>
              <a:ext cx="52" cy="68"/>
            </a:xfrm>
            <a:custGeom>
              <a:avLst/>
              <a:gdLst>
                <a:gd name="T0" fmla="*/ 18 w 44"/>
                <a:gd name="T1" fmla="*/ 14 h 58"/>
                <a:gd name="T2" fmla="*/ 18 w 44"/>
                <a:gd name="T3" fmla="*/ 14 h 58"/>
                <a:gd name="T4" fmla="*/ 18 w 44"/>
                <a:gd name="T5" fmla="*/ 0 h 58"/>
                <a:gd name="T6" fmla="*/ 0 w 44"/>
                <a:gd name="T7" fmla="*/ 1 h 58"/>
                <a:gd name="T8" fmla="*/ 0 w 44"/>
                <a:gd name="T9" fmla="*/ 5 h 58"/>
                <a:gd name="T10" fmla="*/ 10 w 44"/>
                <a:gd name="T11" fmla="*/ 13 h 58"/>
                <a:gd name="T12" fmla="*/ 10 w 44"/>
                <a:gd name="T13" fmla="*/ 48 h 58"/>
                <a:gd name="T14" fmla="*/ 0 w 44"/>
                <a:gd name="T15" fmla="*/ 54 h 58"/>
                <a:gd name="T16" fmla="*/ 0 w 44"/>
                <a:gd name="T17" fmla="*/ 58 h 58"/>
                <a:gd name="T18" fmla="*/ 15 w 44"/>
                <a:gd name="T19" fmla="*/ 58 h 58"/>
                <a:gd name="T20" fmla="*/ 32 w 44"/>
                <a:gd name="T21" fmla="*/ 58 h 58"/>
                <a:gd name="T22" fmla="*/ 32 w 44"/>
                <a:gd name="T23" fmla="*/ 54 h 58"/>
                <a:gd name="T24" fmla="*/ 29 w 44"/>
                <a:gd name="T25" fmla="*/ 54 h 58"/>
                <a:gd name="T26" fmla="*/ 19 w 44"/>
                <a:gd name="T27" fmla="*/ 48 h 58"/>
                <a:gd name="T28" fmla="*/ 19 w 44"/>
                <a:gd name="T29" fmla="*/ 27 h 58"/>
                <a:gd name="T30" fmla="*/ 34 w 44"/>
                <a:gd name="T31" fmla="*/ 3 h 58"/>
                <a:gd name="T32" fmla="*/ 36 w 44"/>
                <a:gd name="T33" fmla="*/ 3 h 58"/>
                <a:gd name="T34" fmla="*/ 33 w 44"/>
                <a:gd name="T35" fmla="*/ 8 h 58"/>
                <a:gd name="T36" fmla="*/ 38 w 44"/>
                <a:gd name="T37" fmla="*/ 14 h 58"/>
                <a:gd name="T38" fmla="*/ 44 w 44"/>
                <a:gd name="T39" fmla="*/ 8 h 58"/>
                <a:gd name="T40" fmla="*/ 34 w 44"/>
                <a:gd name="T41" fmla="*/ 0 h 58"/>
                <a:gd name="T42" fmla="*/ 18 w 44"/>
                <a:gd name="T43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8">
                  <a:moveTo>
                    <a:pt x="18" y="14"/>
                  </a:moveTo>
                  <a:lnTo>
                    <a:pt x="18" y="14"/>
                  </a:ln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20" y="58"/>
                    <a:pt x="26" y="58"/>
                    <a:pt x="32" y="58"/>
                  </a:cubicBezTo>
                  <a:lnTo>
                    <a:pt x="32" y="54"/>
                  </a:lnTo>
                  <a:lnTo>
                    <a:pt x="29" y="54"/>
                  </a:lnTo>
                  <a:cubicBezTo>
                    <a:pt x="19" y="54"/>
                    <a:pt x="19" y="53"/>
                    <a:pt x="19" y="48"/>
                  </a:cubicBezTo>
                  <a:lnTo>
                    <a:pt x="19" y="27"/>
                  </a:lnTo>
                  <a:cubicBezTo>
                    <a:pt x="19" y="14"/>
                    <a:pt x="2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35" y="3"/>
                    <a:pt x="33" y="5"/>
                    <a:pt x="33" y="8"/>
                  </a:cubicBezTo>
                  <a:cubicBezTo>
                    <a:pt x="33" y="12"/>
                    <a:pt x="35" y="14"/>
                    <a:pt x="38" y="14"/>
                  </a:cubicBezTo>
                  <a:cubicBezTo>
                    <a:pt x="41" y="14"/>
                    <a:pt x="44" y="12"/>
                    <a:pt x="44" y="8"/>
                  </a:cubicBezTo>
                  <a:cubicBezTo>
                    <a:pt x="44" y="4"/>
                    <a:pt x="40" y="0"/>
                    <a:pt x="34" y="0"/>
                  </a:cubicBezTo>
                  <a:cubicBezTo>
                    <a:pt x="25" y="0"/>
                    <a:pt x="20" y="9"/>
                    <a:pt x="18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2" name="Freeform 363"/>
            <p:cNvSpPr>
              <a:spLocks noEditPoints="1"/>
            </p:cNvSpPr>
            <p:nvPr/>
          </p:nvSpPr>
          <p:spPr bwMode="auto">
            <a:xfrm>
              <a:off x="2097" y="7952"/>
              <a:ext cx="68" cy="72"/>
            </a:xfrm>
            <a:custGeom>
              <a:avLst/>
              <a:gdLst>
                <a:gd name="T0" fmla="*/ 58 w 58"/>
                <a:gd name="T1" fmla="*/ 31 h 61"/>
                <a:gd name="T2" fmla="*/ 58 w 58"/>
                <a:gd name="T3" fmla="*/ 31 h 61"/>
                <a:gd name="T4" fmla="*/ 29 w 58"/>
                <a:gd name="T5" fmla="*/ 0 h 61"/>
                <a:gd name="T6" fmla="*/ 0 w 58"/>
                <a:gd name="T7" fmla="*/ 31 h 61"/>
                <a:gd name="T8" fmla="*/ 29 w 58"/>
                <a:gd name="T9" fmla="*/ 61 h 61"/>
                <a:gd name="T10" fmla="*/ 58 w 58"/>
                <a:gd name="T11" fmla="*/ 31 h 61"/>
                <a:gd name="T12" fmla="*/ 29 w 58"/>
                <a:gd name="T13" fmla="*/ 57 h 61"/>
                <a:gd name="T14" fmla="*/ 29 w 58"/>
                <a:gd name="T15" fmla="*/ 57 h 61"/>
                <a:gd name="T16" fmla="*/ 14 w 58"/>
                <a:gd name="T17" fmla="*/ 48 h 61"/>
                <a:gd name="T18" fmla="*/ 11 w 58"/>
                <a:gd name="T19" fmla="*/ 30 h 61"/>
                <a:gd name="T20" fmla="*/ 14 w 58"/>
                <a:gd name="T21" fmla="*/ 12 h 61"/>
                <a:gd name="T22" fmla="*/ 29 w 58"/>
                <a:gd name="T23" fmla="*/ 3 h 61"/>
                <a:gd name="T24" fmla="*/ 44 w 58"/>
                <a:gd name="T25" fmla="*/ 11 h 61"/>
                <a:gd name="T26" fmla="*/ 47 w 58"/>
                <a:gd name="T27" fmla="*/ 30 h 61"/>
                <a:gd name="T28" fmla="*/ 44 w 58"/>
                <a:gd name="T29" fmla="*/ 47 h 61"/>
                <a:gd name="T30" fmla="*/ 29 w 58"/>
                <a:gd name="T31" fmla="*/ 5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1">
                  <a:moveTo>
                    <a:pt x="58" y="31"/>
                  </a:moveTo>
                  <a:lnTo>
                    <a:pt x="58" y="31"/>
                  </a:lnTo>
                  <a:cubicBezTo>
                    <a:pt x="58" y="14"/>
                    <a:pt x="45" y="0"/>
                    <a:pt x="29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3" y="61"/>
                    <a:pt x="29" y="61"/>
                  </a:cubicBezTo>
                  <a:cubicBezTo>
                    <a:pt x="45" y="61"/>
                    <a:pt x="58" y="48"/>
                    <a:pt x="58" y="31"/>
                  </a:cubicBezTo>
                  <a:close/>
                  <a:moveTo>
                    <a:pt x="29" y="57"/>
                  </a:moveTo>
                  <a:lnTo>
                    <a:pt x="29" y="57"/>
                  </a:lnTo>
                  <a:cubicBezTo>
                    <a:pt x="23" y="57"/>
                    <a:pt x="18" y="54"/>
                    <a:pt x="14" y="48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7" y="6"/>
                    <a:pt x="24" y="3"/>
                    <a:pt x="29" y="3"/>
                  </a:cubicBezTo>
                  <a:cubicBezTo>
                    <a:pt x="35" y="3"/>
                    <a:pt x="40" y="6"/>
                    <a:pt x="44" y="11"/>
                  </a:cubicBezTo>
                  <a:cubicBezTo>
                    <a:pt x="47" y="17"/>
                    <a:pt x="47" y="25"/>
                    <a:pt x="47" y="30"/>
                  </a:cubicBezTo>
                  <a:cubicBezTo>
                    <a:pt x="47" y="35"/>
                    <a:pt x="47" y="42"/>
                    <a:pt x="44" y="47"/>
                  </a:cubicBezTo>
                  <a:cubicBezTo>
                    <a:pt x="41" y="53"/>
                    <a:pt x="36" y="57"/>
                    <a:pt x="29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3" name="Freeform 364"/>
            <p:cNvSpPr>
              <a:spLocks/>
            </p:cNvSpPr>
            <p:nvPr/>
          </p:nvSpPr>
          <p:spPr bwMode="auto">
            <a:xfrm>
              <a:off x="2176" y="7953"/>
              <a:ext cx="121" cy="68"/>
            </a:xfrm>
            <a:custGeom>
              <a:avLst/>
              <a:gdLst>
                <a:gd name="T0" fmla="*/ 10 w 103"/>
                <a:gd name="T1" fmla="*/ 13 h 58"/>
                <a:gd name="T2" fmla="*/ 10 w 103"/>
                <a:gd name="T3" fmla="*/ 13 h 58"/>
                <a:gd name="T4" fmla="*/ 10 w 103"/>
                <a:gd name="T5" fmla="*/ 48 h 58"/>
                <a:gd name="T6" fmla="*/ 0 w 103"/>
                <a:gd name="T7" fmla="*/ 54 h 58"/>
                <a:gd name="T8" fmla="*/ 0 w 103"/>
                <a:gd name="T9" fmla="*/ 58 h 58"/>
                <a:gd name="T10" fmla="*/ 15 w 103"/>
                <a:gd name="T11" fmla="*/ 58 h 58"/>
                <a:gd name="T12" fmla="*/ 29 w 103"/>
                <a:gd name="T13" fmla="*/ 58 h 58"/>
                <a:gd name="T14" fmla="*/ 29 w 103"/>
                <a:gd name="T15" fmla="*/ 54 h 58"/>
                <a:gd name="T16" fmla="*/ 19 w 103"/>
                <a:gd name="T17" fmla="*/ 48 h 58"/>
                <a:gd name="T18" fmla="*/ 19 w 103"/>
                <a:gd name="T19" fmla="*/ 24 h 58"/>
                <a:gd name="T20" fmla="*/ 37 w 103"/>
                <a:gd name="T21" fmla="*/ 3 h 58"/>
                <a:gd name="T22" fmla="*/ 47 w 103"/>
                <a:gd name="T23" fmla="*/ 17 h 58"/>
                <a:gd name="T24" fmla="*/ 47 w 103"/>
                <a:gd name="T25" fmla="*/ 48 h 58"/>
                <a:gd name="T26" fmla="*/ 36 w 103"/>
                <a:gd name="T27" fmla="*/ 54 h 58"/>
                <a:gd name="T28" fmla="*/ 36 w 103"/>
                <a:gd name="T29" fmla="*/ 58 h 58"/>
                <a:gd name="T30" fmla="*/ 51 w 103"/>
                <a:gd name="T31" fmla="*/ 58 h 58"/>
                <a:gd name="T32" fmla="*/ 66 w 103"/>
                <a:gd name="T33" fmla="*/ 58 h 58"/>
                <a:gd name="T34" fmla="*/ 66 w 103"/>
                <a:gd name="T35" fmla="*/ 54 h 58"/>
                <a:gd name="T36" fmla="*/ 56 w 103"/>
                <a:gd name="T37" fmla="*/ 48 h 58"/>
                <a:gd name="T38" fmla="*/ 56 w 103"/>
                <a:gd name="T39" fmla="*/ 24 h 58"/>
                <a:gd name="T40" fmla="*/ 74 w 103"/>
                <a:gd name="T41" fmla="*/ 3 h 58"/>
                <a:gd name="T42" fmla="*/ 83 w 103"/>
                <a:gd name="T43" fmla="*/ 17 h 58"/>
                <a:gd name="T44" fmla="*/ 83 w 103"/>
                <a:gd name="T45" fmla="*/ 48 h 58"/>
                <a:gd name="T46" fmla="*/ 73 w 103"/>
                <a:gd name="T47" fmla="*/ 54 h 58"/>
                <a:gd name="T48" fmla="*/ 73 w 103"/>
                <a:gd name="T49" fmla="*/ 58 h 58"/>
                <a:gd name="T50" fmla="*/ 88 w 103"/>
                <a:gd name="T51" fmla="*/ 58 h 58"/>
                <a:gd name="T52" fmla="*/ 103 w 103"/>
                <a:gd name="T53" fmla="*/ 58 h 58"/>
                <a:gd name="T54" fmla="*/ 103 w 103"/>
                <a:gd name="T55" fmla="*/ 54 h 58"/>
                <a:gd name="T56" fmla="*/ 92 w 103"/>
                <a:gd name="T57" fmla="*/ 50 h 58"/>
                <a:gd name="T58" fmla="*/ 92 w 103"/>
                <a:gd name="T59" fmla="*/ 25 h 58"/>
                <a:gd name="T60" fmla="*/ 88 w 103"/>
                <a:gd name="T61" fmla="*/ 5 h 58"/>
                <a:gd name="T62" fmla="*/ 75 w 103"/>
                <a:gd name="T63" fmla="*/ 0 h 58"/>
                <a:gd name="T64" fmla="*/ 55 w 103"/>
                <a:gd name="T65" fmla="*/ 13 h 58"/>
                <a:gd name="T66" fmla="*/ 38 w 103"/>
                <a:gd name="T67" fmla="*/ 0 h 58"/>
                <a:gd name="T68" fmla="*/ 18 w 103"/>
                <a:gd name="T69" fmla="*/ 14 h 58"/>
                <a:gd name="T70" fmla="*/ 18 w 103"/>
                <a:gd name="T71" fmla="*/ 0 h 58"/>
                <a:gd name="T72" fmla="*/ 0 w 103"/>
                <a:gd name="T73" fmla="*/ 1 h 58"/>
                <a:gd name="T74" fmla="*/ 0 w 103"/>
                <a:gd name="T75" fmla="*/ 5 h 58"/>
                <a:gd name="T76" fmla="*/ 10 w 103"/>
                <a:gd name="T7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3" h="58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4" y="58"/>
                    <a:pt x="11" y="58"/>
                    <a:pt x="15" y="58"/>
                  </a:cubicBezTo>
                  <a:cubicBezTo>
                    <a:pt x="18" y="58"/>
                    <a:pt x="25" y="58"/>
                    <a:pt x="29" y="58"/>
                  </a:cubicBezTo>
                  <a:lnTo>
                    <a:pt x="29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8" y="3"/>
                    <a:pt x="37" y="3"/>
                  </a:cubicBezTo>
                  <a:cubicBezTo>
                    <a:pt x="45" y="3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5" y="54"/>
                    <a:pt x="36" y="54"/>
                  </a:cubicBezTo>
                  <a:lnTo>
                    <a:pt x="36" y="58"/>
                  </a:lnTo>
                  <a:cubicBezTo>
                    <a:pt x="41" y="58"/>
                    <a:pt x="48" y="58"/>
                    <a:pt x="51" y="58"/>
                  </a:cubicBezTo>
                  <a:cubicBezTo>
                    <a:pt x="55" y="58"/>
                    <a:pt x="62" y="58"/>
                    <a:pt x="66" y="58"/>
                  </a:cubicBezTo>
                  <a:lnTo>
                    <a:pt x="66" y="54"/>
                  </a:lnTo>
                  <a:cubicBezTo>
                    <a:pt x="57" y="54"/>
                    <a:pt x="56" y="54"/>
                    <a:pt x="56" y="48"/>
                  </a:cubicBezTo>
                  <a:lnTo>
                    <a:pt x="56" y="24"/>
                  </a:lnTo>
                  <a:cubicBezTo>
                    <a:pt x="56" y="10"/>
                    <a:pt x="65" y="3"/>
                    <a:pt x="74" y="3"/>
                  </a:cubicBezTo>
                  <a:cubicBezTo>
                    <a:pt x="82" y="3"/>
                    <a:pt x="83" y="10"/>
                    <a:pt x="83" y="17"/>
                  </a:cubicBezTo>
                  <a:lnTo>
                    <a:pt x="83" y="48"/>
                  </a:lnTo>
                  <a:cubicBezTo>
                    <a:pt x="83" y="54"/>
                    <a:pt x="82" y="54"/>
                    <a:pt x="73" y="54"/>
                  </a:cubicBezTo>
                  <a:lnTo>
                    <a:pt x="73" y="58"/>
                  </a:lnTo>
                  <a:cubicBezTo>
                    <a:pt x="78" y="58"/>
                    <a:pt x="84" y="58"/>
                    <a:pt x="88" y="58"/>
                  </a:cubicBezTo>
                  <a:cubicBezTo>
                    <a:pt x="91" y="58"/>
                    <a:pt x="98" y="58"/>
                    <a:pt x="103" y="58"/>
                  </a:cubicBezTo>
                  <a:lnTo>
                    <a:pt x="103" y="54"/>
                  </a:lnTo>
                  <a:cubicBezTo>
                    <a:pt x="96" y="54"/>
                    <a:pt x="93" y="54"/>
                    <a:pt x="92" y="50"/>
                  </a:cubicBezTo>
                  <a:lnTo>
                    <a:pt x="92" y="25"/>
                  </a:lnTo>
                  <a:cubicBezTo>
                    <a:pt x="92" y="13"/>
                    <a:pt x="92" y="9"/>
                    <a:pt x="88" y="5"/>
                  </a:cubicBezTo>
                  <a:cubicBezTo>
                    <a:pt x="87" y="2"/>
                    <a:pt x="82" y="0"/>
                    <a:pt x="75" y="0"/>
                  </a:cubicBezTo>
                  <a:cubicBezTo>
                    <a:pt x="63" y="0"/>
                    <a:pt x="58" y="8"/>
                    <a:pt x="55" y="13"/>
                  </a:cubicBezTo>
                  <a:cubicBezTo>
                    <a:pt x="54" y="1"/>
                    <a:pt x="44" y="0"/>
                    <a:pt x="38" y="0"/>
                  </a:cubicBezTo>
                  <a:cubicBezTo>
                    <a:pt x="28" y="0"/>
                    <a:pt x="22" y="5"/>
                    <a:pt x="18" y="14"/>
                  </a:cubicBez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" name="Freeform 365"/>
            <p:cNvSpPr>
              <a:spLocks/>
            </p:cNvSpPr>
            <p:nvPr/>
          </p:nvSpPr>
          <p:spPr bwMode="auto">
            <a:xfrm>
              <a:off x="2348" y="7954"/>
              <a:ext cx="75" cy="70"/>
            </a:xfrm>
            <a:custGeom>
              <a:avLst/>
              <a:gdLst>
                <a:gd name="T0" fmla="*/ 52 w 64"/>
                <a:gd name="T1" fmla="*/ 13 h 59"/>
                <a:gd name="T2" fmla="*/ 52 w 64"/>
                <a:gd name="T3" fmla="*/ 13 h 59"/>
                <a:gd name="T4" fmla="*/ 64 w 64"/>
                <a:gd name="T5" fmla="*/ 4 h 59"/>
                <a:gd name="T6" fmla="*/ 64 w 64"/>
                <a:gd name="T7" fmla="*/ 0 h 59"/>
                <a:gd name="T8" fmla="*/ 54 w 64"/>
                <a:gd name="T9" fmla="*/ 1 h 59"/>
                <a:gd name="T10" fmla="*/ 43 w 64"/>
                <a:gd name="T11" fmla="*/ 0 h 59"/>
                <a:gd name="T12" fmla="*/ 43 w 64"/>
                <a:gd name="T13" fmla="*/ 4 h 59"/>
                <a:gd name="T14" fmla="*/ 49 w 64"/>
                <a:gd name="T15" fmla="*/ 10 h 59"/>
                <a:gd name="T16" fmla="*/ 49 w 64"/>
                <a:gd name="T17" fmla="*/ 13 h 59"/>
                <a:gd name="T18" fmla="*/ 35 w 64"/>
                <a:gd name="T19" fmla="*/ 47 h 59"/>
                <a:gd name="T20" fmla="*/ 20 w 64"/>
                <a:gd name="T21" fmla="*/ 10 h 59"/>
                <a:gd name="T22" fmla="*/ 20 w 64"/>
                <a:gd name="T23" fmla="*/ 8 h 59"/>
                <a:gd name="T24" fmla="*/ 27 w 64"/>
                <a:gd name="T25" fmla="*/ 4 h 59"/>
                <a:gd name="T26" fmla="*/ 27 w 64"/>
                <a:gd name="T27" fmla="*/ 0 h 59"/>
                <a:gd name="T28" fmla="*/ 13 w 64"/>
                <a:gd name="T29" fmla="*/ 1 h 59"/>
                <a:gd name="T30" fmla="*/ 0 w 64"/>
                <a:gd name="T31" fmla="*/ 0 h 59"/>
                <a:gd name="T32" fmla="*/ 0 w 64"/>
                <a:gd name="T33" fmla="*/ 4 h 59"/>
                <a:gd name="T34" fmla="*/ 10 w 64"/>
                <a:gd name="T35" fmla="*/ 9 h 59"/>
                <a:gd name="T36" fmla="*/ 29 w 64"/>
                <a:gd name="T37" fmla="*/ 56 h 59"/>
                <a:gd name="T38" fmla="*/ 32 w 64"/>
                <a:gd name="T39" fmla="*/ 59 h 59"/>
                <a:gd name="T40" fmla="*/ 35 w 64"/>
                <a:gd name="T41" fmla="*/ 56 h 59"/>
                <a:gd name="T42" fmla="*/ 52 w 64"/>
                <a:gd name="T43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" h="59">
                  <a:moveTo>
                    <a:pt x="52" y="13"/>
                  </a:moveTo>
                  <a:lnTo>
                    <a:pt x="52" y="13"/>
                  </a:lnTo>
                  <a:cubicBezTo>
                    <a:pt x="53" y="10"/>
                    <a:pt x="56" y="4"/>
                    <a:pt x="64" y="4"/>
                  </a:cubicBezTo>
                  <a:lnTo>
                    <a:pt x="64" y="0"/>
                  </a:lnTo>
                  <a:cubicBezTo>
                    <a:pt x="61" y="0"/>
                    <a:pt x="58" y="1"/>
                    <a:pt x="54" y="1"/>
                  </a:cubicBezTo>
                  <a:cubicBezTo>
                    <a:pt x="51" y="1"/>
                    <a:pt x="45" y="0"/>
                    <a:pt x="43" y="0"/>
                  </a:cubicBezTo>
                  <a:lnTo>
                    <a:pt x="43" y="4"/>
                  </a:lnTo>
                  <a:cubicBezTo>
                    <a:pt x="48" y="4"/>
                    <a:pt x="49" y="7"/>
                    <a:pt x="49" y="10"/>
                  </a:cubicBezTo>
                  <a:cubicBezTo>
                    <a:pt x="49" y="11"/>
                    <a:pt x="49" y="12"/>
                    <a:pt x="49" y="13"/>
                  </a:cubicBezTo>
                  <a:lnTo>
                    <a:pt x="35" y="47"/>
                  </a:lnTo>
                  <a:lnTo>
                    <a:pt x="20" y="10"/>
                  </a:ln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25" y="4"/>
                    <a:pt x="27" y="4"/>
                  </a:cubicBezTo>
                  <a:lnTo>
                    <a:pt x="27" y="0"/>
                  </a:lnTo>
                  <a:cubicBezTo>
                    <a:pt x="23" y="0"/>
                    <a:pt x="16" y="1"/>
                    <a:pt x="13" y="1"/>
                  </a:cubicBezTo>
                  <a:cubicBezTo>
                    <a:pt x="9" y="1"/>
                    <a:pt x="4" y="0"/>
                    <a:pt x="0" y="0"/>
                  </a:cubicBezTo>
                  <a:lnTo>
                    <a:pt x="0" y="4"/>
                  </a:lnTo>
                  <a:cubicBezTo>
                    <a:pt x="8" y="4"/>
                    <a:pt x="9" y="5"/>
                    <a:pt x="10" y="9"/>
                  </a:cubicBezTo>
                  <a:lnTo>
                    <a:pt x="29" y="56"/>
                  </a:lnTo>
                  <a:cubicBezTo>
                    <a:pt x="30" y="58"/>
                    <a:pt x="30" y="59"/>
                    <a:pt x="32" y="59"/>
                  </a:cubicBezTo>
                  <a:cubicBezTo>
                    <a:pt x="34" y="59"/>
                    <a:pt x="34" y="57"/>
                    <a:pt x="35" y="56"/>
                  </a:cubicBezTo>
                  <a:lnTo>
                    <a:pt x="52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" name="Freeform 366"/>
            <p:cNvSpPr>
              <a:spLocks noEditPoints="1"/>
            </p:cNvSpPr>
            <p:nvPr/>
          </p:nvSpPr>
          <p:spPr bwMode="auto">
            <a:xfrm>
              <a:off x="2433" y="7918"/>
              <a:ext cx="33" cy="103"/>
            </a:xfrm>
            <a:custGeom>
              <a:avLst/>
              <a:gdLst>
                <a:gd name="T0" fmla="*/ 19 w 28"/>
                <a:gd name="T1" fmla="*/ 30 h 88"/>
                <a:gd name="T2" fmla="*/ 19 w 28"/>
                <a:gd name="T3" fmla="*/ 30 h 88"/>
                <a:gd name="T4" fmla="*/ 0 w 28"/>
                <a:gd name="T5" fmla="*/ 31 h 88"/>
                <a:gd name="T6" fmla="*/ 0 w 28"/>
                <a:gd name="T7" fmla="*/ 35 h 88"/>
                <a:gd name="T8" fmla="*/ 10 w 28"/>
                <a:gd name="T9" fmla="*/ 43 h 88"/>
                <a:gd name="T10" fmla="*/ 10 w 28"/>
                <a:gd name="T11" fmla="*/ 78 h 88"/>
                <a:gd name="T12" fmla="*/ 0 w 28"/>
                <a:gd name="T13" fmla="*/ 84 h 88"/>
                <a:gd name="T14" fmla="*/ 0 w 28"/>
                <a:gd name="T15" fmla="*/ 88 h 88"/>
                <a:gd name="T16" fmla="*/ 14 w 28"/>
                <a:gd name="T17" fmla="*/ 88 h 88"/>
                <a:gd name="T18" fmla="*/ 28 w 28"/>
                <a:gd name="T19" fmla="*/ 88 h 88"/>
                <a:gd name="T20" fmla="*/ 28 w 28"/>
                <a:gd name="T21" fmla="*/ 84 h 88"/>
                <a:gd name="T22" fmla="*/ 19 w 28"/>
                <a:gd name="T23" fmla="*/ 78 h 88"/>
                <a:gd name="T24" fmla="*/ 19 w 28"/>
                <a:gd name="T25" fmla="*/ 30 h 88"/>
                <a:gd name="T26" fmla="*/ 19 w 28"/>
                <a:gd name="T27" fmla="*/ 7 h 88"/>
                <a:gd name="T28" fmla="*/ 19 w 28"/>
                <a:gd name="T29" fmla="*/ 7 h 88"/>
                <a:gd name="T30" fmla="*/ 12 w 28"/>
                <a:gd name="T31" fmla="*/ 0 h 88"/>
                <a:gd name="T32" fmla="*/ 5 w 28"/>
                <a:gd name="T33" fmla="*/ 7 h 88"/>
                <a:gd name="T34" fmla="*/ 12 w 28"/>
                <a:gd name="T35" fmla="*/ 14 h 88"/>
                <a:gd name="T36" fmla="*/ 19 w 28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8">
                  <a:moveTo>
                    <a:pt x="19" y="30"/>
                  </a:moveTo>
                  <a:lnTo>
                    <a:pt x="19" y="30"/>
                  </a:lnTo>
                  <a:lnTo>
                    <a:pt x="0" y="31"/>
                  </a:lnTo>
                  <a:lnTo>
                    <a:pt x="0" y="35"/>
                  </a:lnTo>
                  <a:cubicBezTo>
                    <a:pt x="9" y="35"/>
                    <a:pt x="10" y="36"/>
                    <a:pt x="10" y="43"/>
                  </a:cubicBezTo>
                  <a:lnTo>
                    <a:pt x="10" y="78"/>
                  </a:lnTo>
                  <a:cubicBezTo>
                    <a:pt x="10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4" y="88"/>
                    <a:pt x="11" y="88"/>
                    <a:pt x="14" y="88"/>
                  </a:cubicBezTo>
                  <a:cubicBezTo>
                    <a:pt x="19" y="88"/>
                    <a:pt x="24" y="88"/>
                    <a:pt x="28" y="88"/>
                  </a:cubicBezTo>
                  <a:lnTo>
                    <a:pt x="28" y="84"/>
                  </a:lnTo>
                  <a:cubicBezTo>
                    <a:pt x="19" y="84"/>
                    <a:pt x="19" y="83"/>
                    <a:pt x="19" y="78"/>
                  </a:cubicBezTo>
                  <a:lnTo>
                    <a:pt x="19" y="30"/>
                  </a:lnTo>
                  <a:close/>
                  <a:moveTo>
                    <a:pt x="19" y="7"/>
                  </a:moveTo>
                  <a:lnTo>
                    <a:pt x="19" y="7"/>
                  </a:lnTo>
                  <a:cubicBezTo>
                    <a:pt x="19" y="3"/>
                    <a:pt x="16" y="0"/>
                    <a:pt x="12" y="0"/>
                  </a:cubicBezTo>
                  <a:cubicBezTo>
                    <a:pt x="8" y="0"/>
                    <a:pt x="5" y="3"/>
                    <a:pt x="5" y="7"/>
                  </a:cubicBezTo>
                  <a:cubicBezTo>
                    <a:pt x="5" y="10"/>
                    <a:pt x="8" y="14"/>
                    <a:pt x="12" y="14"/>
                  </a:cubicBezTo>
                  <a:cubicBezTo>
                    <a:pt x="16" y="14"/>
                    <a:pt x="19" y="11"/>
                    <a:pt x="19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" name="Freeform 367"/>
            <p:cNvSpPr>
              <a:spLocks noEditPoints="1"/>
            </p:cNvSpPr>
            <p:nvPr/>
          </p:nvSpPr>
          <p:spPr bwMode="auto">
            <a:xfrm>
              <a:off x="2476" y="7913"/>
              <a:ext cx="77" cy="111"/>
            </a:xfrm>
            <a:custGeom>
              <a:avLst/>
              <a:gdLst>
                <a:gd name="T0" fmla="*/ 46 w 65"/>
                <a:gd name="T1" fmla="*/ 85 h 94"/>
                <a:gd name="T2" fmla="*/ 46 w 65"/>
                <a:gd name="T3" fmla="*/ 85 h 94"/>
                <a:gd name="T4" fmla="*/ 46 w 65"/>
                <a:gd name="T5" fmla="*/ 94 h 94"/>
                <a:gd name="T6" fmla="*/ 65 w 65"/>
                <a:gd name="T7" fmla="*/ 92 h 94"/>
                <a:gd name="T8" fmla="*/ 65 w 65"/>
                <a:gd name="T9" fmla="*/ 88 h 94"/>
                <a:gd name="T10" fmla="*/ 55 w 65"/>
                <a:gd name="T11" fmla="*/ 81 h 94"/>
                <a:gd name="T12" fmla="*/ 55 w 65"/>
                <a:gd name="T13" fmla="*/ 0 h 94"/>
                <a:gd name="T14" fmla="*/ 36 w 65"/>
                <a:gd name="T15" fmla="*/ 2 h 94"/>
                <a:gd name="T16" fmla="*/ 36 w 65"/>
                <a:gd name="T17" fmla="*/ 6 h 94"/>
                <a:gd name="T18" fmla="*/ 46 w 65"/>
                <a:gd name="T19" fmla="*/ 13 h 94"/>
                <a:gd name="T20" fmla="*/ 46 w 65"/>
                <a:gd name="T21" fmla="*/ 42 h 94"/>
                <a:gd name="T22" fmla="*/ 29 w 65"/>
                <a:gd name="T23" fmla="*/ 34 h 94"/>
                <a:gd name="T24" fmla="*/ 0 w 65"/>
                <a:gd name="T25" fmla="*/ 64 h 94"/>
                <a:gd name="T26" fmla="*/ 28 w 65"/>
                <a:gd name="T27" fmla="*/ 94 h 94"/>
                <a:gd name="T28" fmla="*/ 46 w 65"/>
                <a:gd name="T29" fmla="*/ 85 h 94"/>
                <a:gd name="T30" fmla="*/ 46 w 65"/>
                <a:gd name="T31" fmla="*/ 49 h 94"/>
                <a:gd name="T32" fmla="*/ 46 w 65"/>
                <a:gd name="T33" fmla="*/ 49 h 94"/>
                <a:gd name="T34" fmla="*/ 46 w 65"/>
                <a:gd name="T35" fmla="*/ 77 h 94"/>
                <a:gd name="T36" fmla="*/ 44 w 65"/>
                <a:gd name="T37" fmla="*/ 81 h 94"/>
                <a:gd name="T38" fmla="*/ 28 w 65"/>
                <a:gd name="T39" fmla="*/ 91 h 94"/>
                <a:gd name="T40" fmla="*/ 15 w 65"/>
                <a:gd name="T41" fmla="*/ 82 h 94"/>
                <a:gd name="T42" fmla="*/ 11 w 65"/>
                <a:gd name="T43" fmla="*/ 64 h 94"/>
                <a:gd name="T44" fmla="*/ 15 w 65"/>
                <a:gd name="T45" fmla="*/ 45 h 94"/>
                <a:gd name="T46" fmla="*/ 30 w 65"/>
                <a:gd name="T47" fmla="*/ 37 h 94"/>
                <a:gd name="T48" fmla="*/ 44 w 65"/>
                <a:gd name="T49" fmla="*/ 45 h 94"/>
                <a:gd name="T50" fmla="*/ 46 w 65"/>
                <a:gd name="T51" fmla="*/ 4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94">
                  <a:moveTo>
                    <a:pt x="46" y="85"/>
                  </a:moveTo>
                  <a:lnTo>
                    <a:pt x="46" y="85"/>
                  </a:lnTo>
                  <a:lnTo>
                    <a:pt x="46" y="94"/>
                  </a:lnTo>
                  <a:lnTo>
                    <a:pt x="65" y="92"/>
                  </a:lnTo>
                  <a:lnTo>
                    <a:pt x="65" y="88"/>
                  </a:lnTo>
                  <a:cubicBezTo>
                    <a:pt x="56" y="88"/>
                    <a:pt x="55" y="87"/>
                    <a:pt x="55" y="81"/>
                  </a:cubicBezTo>
                  <a:lnTo>
                    <a:pt x="55" y="0"/>
                  </a:lnTo>
                  <a:lnTo>
                    <a:pt x="36" y="2"/>
                  </a:lnTo>
                  <a:lnTo>
                    <a:pt x="36" y="6"/>
                  </a:lnTo>
                  <a:cubicBezTo>
                    <a:pt x="45" y="6"/>
                    <a:pt x="46" y="7"/>
                    <a:pt x="46" y="13"/>
                  </a:cubicBezTo>
                  <a:lnTo>
                    <a:pt x="46" y="42"/>
                  </a:lnTo>
                  <a:cubicBezTo>
                    <a:pt x="42" y="37"/>
                    <a:pt x="36" y="34"/>
                    <a:pt x="29" y="34"/>
                  </a:cubicBezTo>
                  <a:cubicBezTo>
                    <a:pt x="14" y="34"/>
                    <a:pt x="0" y="47"/>
                    <a:pt x="0" y="64"/>
                  </a:cubicBezTo>
                  <a:cubicBezTo>
                    <a:pt x="0" y="80"/>
                    <a:pt x="13" y="94"/>
                    <a:pt x="28" y="94"/>
                  </a:cubicBezTo>
                  <a:cubicBezTo>
                    <a:pt x="36" y="94"/>
                    <a:pt x="42" y="89"/>
                    <a:pt x="46" y="85"/>
                  </a:cubicBezTo>
                  <a:close/>
                  <a:moveTo>
                    <a:pt x="46" y="49"/>
                  </a:moveTo>
                  <a:lnTo>
                    <a:pt x="46" y="49"/>
                  </a:lnTo>
                  <a:lnTo>
                    <a:pt x="46" y="77"/>
                  </a:lnTo>
                  <a:cubicBezTo>
                    <a:pt x="46" y="79"/>
                    <a:pt x="46" y="79"/>
                    <a:pt x="44" y="81"/>
                  </a:cubicBezTo>
                  <a:cubicBezTo>
                    <a:pt x="40" y="88"/>
                    <a:pt x="34" y="91"/>
                    <a:pt x="28" y="91"/>
                  </a:cubicBezTo>
                  <a:cubicBezTo>
                    <a:pt x="23" y="91"/>
                    <a:pt x="18" y="87"/>
                    <a:pt x="15" y="82"/>
                  </a:cubicBezTo>
                  <a:cubicBezTo>
                    <a:pt x="11" y="77"/>
                    <a:pt x="11" y="69"/>
                    <a:pt x="11" y="64"/>
                  </a:cubicBezTo>
                  <a:cubicBezTo>
                    <a:pt x="11" y="59"/>
                    <a:pt x="11" y="51"/>
                    <a:pt x="15" y="45"/>
                  </a:cubicBezTo>
                  <a:cubicBezTo>
                    <a:pt x="18" y="41"/>
                    <a:pt x="23" y="37"/>
                    <a:pt x="30" y="37"/>
                  </a:cubicBezTo>
                  <a:cubicBezTo>
                    <a:pt x="34" y="37"/>
                    <a:pt x="40" y="39"/>
                    <a:pt x="44" y="45"/>
                  </a:cubicBezTo>
                  <a:cubicBezTo>
                    <a:pt x="46" y="47"/>
                    <a:pt x="46" y="47"/>
                    <a:pt x="46" y="4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" name="Freeform 368"/>
            <p:cNvSpPr>
              <a:spLocks noEditPoints="1"/>
            </p:cNvSpPr>
            <p:nvPr/>
          </p:nvSpPr>
          <p:spPr bwMode="auto">
            <a:xfrm>
              <a:off x="2562" y="7952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3 h 61"/>
                <a:gd name="T26" fmla="*/ 49 w 51"/>
                <a:gd name="T27" fmla="*/ 42 h 61"/>
                <a:gd name="T28" fmla="*/ 47 w 51"/>
                <a:gd name="T29" fmla="*/ 44 h 61"/>
                <a:gd name="T30" fmla="*/ 30 w 51"/>
                <a:gd name="T31" fmla="*/ 57 h 61"/>
                <a:gd name="T32" fmla="*/ 15 w 51"/>
                <a:gd name="T33" fmla="*/ 48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3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7" y="44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" name="Freeform 369"/>
            <p:cNvSpPr>
              <a:spLocks noEditPoints="1"/>
            </p:cNvSpPr>
            <p:nvPr/>
          </p:nvSpPr>
          <p:spPr bwMode="auto">
            <a:xfrm>
              <a:off x="2632" y="7952"/>
              <a:ext cx="68" cy="72"/>
            </a:xfrm>
            <a:custGeom>
              <a:avLst/>
              <a:gdLst>
                <a:gd name="T0" fmla="*/ 58 w 58"/>
                <a:gd name="T1" fmla="*/ 31 h 61"/>
                <a:gd name="T2" fmla="*/ 58 w 58"/>
                <a:gd name="T3" fmla="*/ 31 h 61"/>
                <a:gd name="T4" fmla="*/ 29 w 58"/>
                <a:gd name="T5" fmla="*/ 0 h 61"/>
                <a:gd name="T6" fmla="*/ 0 w 58"/>
                <a:gd name="T7" fmla="*/ 31 h 61"/>
                <a:gd name="T8" fmla="*/ 29 w 58"/>
                <a:gd name="T9" fmla="*/ 61 h 61"/>
                <a:gd name="T10" fmla="*/ 58 w 58"/>
                <a:gd name="T11" fmla="*/ 31 h 61"/>
                <a:gd name="T12" fmla="*/ 29 w 58"/>
                <a:gd name="T13" fmla="*/ 57 h 61"/>
                <a:gd name="T14" fmla="*/ 29 w 58"/>
                <a:gd name="T15" fmla="*/ 57 h 61"/>
                <a:gd name="T16" fmla="*/ 14 w 58"/>
                <a:gd name="T17" fmla="*/ 48 h 61"/>
                <a:gd name="T18" fmla="*/ 11 w 58"/>
                <a:gd name="T19" fmla="*/ 30 h 61"/>
                <a:gd name="T20" fmla="*/ 14 w 58"/>
                <a:gd name="T21" fmla="*/ 12 h 61"/>
                <a:gd name="T22" fmla="*/ 29 w 58"/>
                <a:gd name="T23" fmla="*/ 3 h 61"/>
                <a:gd name="T24" fmla="*/ 44 w 58"/>
                <a:gd name="T25" fmla="*/ 11 h 61"/>
                <a:gd name="T26" fmla="*/ 47 w 58"/>
                <a:gd name="T27" fmla="*/ 30 h 61"/>
                <a:gd name="T28" fmla="*/ 44 w 58"/>
                <a:gd name="T29" fmla="*/ 47 h 61"/>
                <a:gd name="T30" fmla="*/ 29 w 58"/>
                <a:gd name="T31" fmla="*/ 5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1">
                  <a:moveTo>
                    <a:pt x="58" y="31"/>
                  </a:moveTo>
                  <a:lnTo>
                    <a:pt x="58" y="31"/>
                  </a:lnTo>
                  <a:cubicBezTo>
                    <a:pt x="58" y="14"/>
                    <a:pt x="45" y="0"/>
                    <a:pt x="29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8" y="48"/>
                    <a:pt x="58" y="31"/>
                  </a:cubicBezTo>
                  <a:close/>
                  <a:moveTo>
                    <a:pt x="29" y="57"/>
                  </a:moveTo>
                  <a:lnTo>
                    <a:pt x="29" y="57"/>
                  </a:lnTo>
                  <a:cubicBezTo>
                    <a:pt x="24" y="57"/>
                    <a:pt x="18" y="54"/>
                    <a:pt x="14" y="48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8" y="6"/>
                    <a:pt x="24" y="3"/>
                    <a:pt x="29" y="3"/>
                  </a:cubicBezTo>
                  <a:cubicBezTo>
                    <a:pt x="35" y="3"/>
                    <a:pt x="41" y="6"/>
                    <a:pt x="44" y="11"/>
                  </a:cubicBezTo>
                  <a:cubicBezTo>
                    <a:pt x="47" y="17"/>
                    <a:pt x="47" y="25"/>
                    <a:pt x="47" y="30"/>
                  </a:cubicBezTo>
                  <a:cubicBezTo>
                    <a:pt x="47" y="35"/>
                    <a:pt x="47" y="42"/>
                    <a:pt x="44" y="47"/>
                  </a:cubicBezTo>
                  <a:cubicBezTo>
                    <a:pt x="42" y="53"/>
                    <a:pt x="36" y="57"/>
                    <a:pt x="29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" name="Freeform 370"/>
            <p:cNvSpPr>
              <a:spLocks/>
            </p:cNvSpPr>
            <p:nvPr/>
          </p:nvSpPr>
          <p:spPr bwMode="auto">
            <a:xfrm>
              <a:off x="2711" y="7952"/>
              <a:ext cx="50" cy="72"/>
            </a:xfrm>
            <a:custGeom>
              <a:avLst/>
              <a:gdLst>
                <a:gd name="T0" fmla="*/ 23 w 43"/>
                <a:gd name="T1" fmla="*/ 33 h 61"/>
                <a:gd name="T2" fmla="*/ 23 w 43"/>
                <a:gd name="T3" fmla="*/ 33 h 61"/>
                <a:gd name="T4" fmla="*/ 37 w 43"/>
                <a:gd name="T5" fmla="*/ 46 h 61"/>
                <a:gd name="T6" fmla="*/ 22 w 43"/>
                <a:gd name="T7" fmla="*/ 58 h 61"/>
                <a:gd name="T8" fmla="*/ 4 w 43"/>
                <a:gd name="T9" fmla="*/ 39 h 61"/>
                <a:gd name="T10" fmla="*/ 2 w 43"/>
                <a:gd name="T11" fmla="*/ 37 h 61"/>
                <a:gd name="T12" fmla="*/ 0 w 43"/>
                <a:gd name="T13" fmla="*/ 40 h 61"/>
                <a:gd name="T14" fmla="*/ 0 w 43"/>
                <a:gd name="T15" fmla="*/ 57 h 61"/>
                <a:gd name="T16" fmla="*/ 1 w 43"/>
                <a:gd name="T17" fmla="*/ 61 h 61"/>
                <a:gd name="T18" fmla="*/ 5 w 43"/>
                <a:gd name="T19" fmla="*/ 58 h 61"/>
                <a:gd name="T20" fmla="*/ 7 w 43"/>
                <a:gd name="T21" fmla="*/ 55 h 61"/>
                <a:gd name="T22" fmla="*/ 22 w 43"/>
                <a:gd name="T23" fmla="*/ 61 h 61"/>
                <a:gd name="T24" fmla="*/ 43 w 43"/>
                <a:gd name="T25" fmla="*/ 42 h 61"/>
                <a:gd name="T26" fmla="*/ 38 w 43"/>
                <a:gd name="T27" fmla="*/ 30 h 61"/>
                <a:gd name="T28" fmla="*/ 23 w 43"/>
                <a:gd name="T29" fmla="*/ 23 h 61"/>
                <a:gd name="T30" fmla="*/ 6 w 43"/>
                <a:gd name="T31" fmla="*/ 13 h 61"/>
                <a:gd name="T32" fmla="*/ 21 w 43"/>
                <a:gd name="T33" fmla="*/ 2 h 61"/>
                <a:gd name="T34" fmla="*/ 37 w 43"/>
                <a:gd name="T35" fmla="*/ 18 h 61"/>
                <a:gd name="T36" fmla="*/ 38 w 43"/>
                <a:gd name="T37" fmla="*/ 20 h 61"/>
                <a:gd name="T38" fmla="*/ 40 w 43"/>
                <a:gd name="T39" fmla="*/ 16 h 61"/>
                <a:gd name="T40" fmla="*/ 40 w 43"/>
                <a:gd name="T41" fmla="*/ 3 h 61"/>
                <a:gd name="T42" fmla="*/ 38 w 43"/>
                <a:gd name="T43" fmla="*/ 0 h 61"/>
                <a:gd name="T44" fmla="*/ 36 w 43"/>
                <a:gd name="T45" fmla="*/ 2 h 61"/>
                <a:gd name="T46" fmla="*/ 33 w 43"/>
                <a:gd name="T47" fmla="*/ 4 h 61"/>
                <a:gd name="T48" fmla="*/ 21 w 43"/>
                <a:gd name="T49" fmla="*/ 0 h 61"/>
                <a:gd name="T50" fmla="*/ 0 w 43"/>
                <a:gd name="T51" fmla="*/ 16 h 61"/>
                <a:gd name="T52" fmla="*/ 6 w 43"/>
                <a:gd name="T53" fmla="*/ 27 h 61"/>
                <a:gd name="T54" fmla="*/ 23 w 43"/>
                <a:gd name="T55" fmla="*/ 3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1">
                  <a:moveTo>
                    <a:pt x="23" y="33"/>
                  </a:moveTo>
                  <a:lnTo>
                    <a:pt x="23" y="33"/>
                  </a:lnTo>
                  <a:cubicBezTo>
                    <a:pt x="26" y="34"/>
                    <a:pt x="37" y="36"/>
                    <a:pt x="37" y="46"/>
                  </a:cubicBezTo>
                  <a:cubicBezTo>
                    <a:pt x="37" y="52"/>
                    <a:pt x="32" y="58"/>
                    <a:pt x="22" y="58"/>
                  </a:cubicBezTo>
                  <a:cubicBezTo>
                    <a:pt x="11" y="58"/>
                    <a:pt x="6" y="50"/>
                    <a:pt x="4" y="39"/>
                  </a:cubicBezTo>
                  <a:cubicBezTo>
                    <a:pt x="3" y="37"/>
                    <a:pt x="3" y="37"/>
                    <a:pt x="2" y="37"/>
                  </a:cubicBezTo>
                  <a:cubicBezTo>
                    <a:pt x="0" y="37"/>
                    <a:pt x="0" y="38"/>
                    <a:pt x="0" y="40"/>
                  </a:cubicBezTo>
                  <a:lnTo>
                    <a:pt x="0" y="57"/>
                  </a:lnTo>
                  <a:cubicBezTo>
                    <a:pt x="0" y="60"/>
                    <a:pt x="0" y="61"/>
                    <a:pt x="1" y="61"/>
                  </a:cubicBezTo>
                  <a:cubicBezTo>
                    <a:pt x="2" y="61"/>
                    <a:pt x="2" y="60"/>
                    <a:pt x="5" y="58"/>
                  </a:cubicBezTo>
                  <a:cubicBezTo>
                    <a:pt x="5" y="58"/>
                    <a:pt x="5" y="57"/>
                    <a:pt x="7" y="55"/>
                  </a:cubicBezTo>
                  <a:cubicBezTo>
                    <a:pt x="13" y="60"/>
                    <a:pt x="19" y="61"/>
                    <a:pt x="22" y="61"/>
                  </a:cubicBezTo>
                  <a:cubicBezTo>
                    <a:pt x="37" y="61"/>
                    <a:pt x="43" y="52"/>
                    <a:pt x="43" y="42"/>
                  </a:cubicBezTo>
                  <a:cubicBezTo>
                    <a:pt x="43" y="35"/>
                    <a:pt x="39" y="31"/>
                    <a:pt x="38" y="30"/>
                  </a:cubicBezTo>
                  <a:cubicBezTo>
                    <a:pt x="33" y="25"/>
                    <a:pt x="28" y="24"/>
                    <a:pt x="23" y="23"/>
                  </a:cubicBezTo>
                  <a:cubicBezTo>
                    <a:pt x="15" y="22"/>
                    <a:pt x="6" y="20"/>
                    <a:pt x="6" y="13"/>
                  </a:cubicBezTo>
                  <a:cubicBezTo>
                    <a:pt x="6" y="8"/>
                    <a:pt x="10" y="2"/>
                    <a:pt x="21" y="2"/>
                  </a:cubicBezTo>
                  <a:cubicBezTo>
                    <a:pt x="36" y="2"/>
                    <a:pt x="36" y="14"/>
                    <a:pt x="37" y="18"/>
                  </a:cubicBezTo>
                  <a:cubicBezTo>
                    <a:pt x="37" y="20"/>
                    <a:pt x="38" y="20"/>
                    <a:pt x="38" y="20"/>
                  </a:cubicBezTo>
                  <a:cubicBezTo>
                    <a:pt x="40" y="20"/>
                    <a:pt x="40" y="19"/>
                    <a:pt x="40" y="16"/>
                  </a:cubicBezTo>
                  <a:lnTo>
                    <a:pt x="40" y="3"/>
                  </a:lnTo>
                  <a:cubicBezTo>
                    <a:pt x="40" y="1"/>
                    <a:pt x="40" y="0"/>
                    <a:pt x="38" y="0"/>
                  </a:cubicBezTo>
                  <a:cubicBezTo>
                    <a:pt x="38" y="0"/>
                    <a:pt x="37" y="0"/>
                    <a:pt x="36" y="2"/>
                  </a:cubicBezTo>
                  <a:cubicBezTo>
                    <a:pt x="35" y="2"/>
                    <a:pt x="34" y="3"/>
                    <a:pt x="33" y="4"/>
                  </a:cubicBezTo>
                  <a:cubicBezTo>
                    <a:pt x="28" y="0"/>
                    <a:pt x="23" y="0"/>
                    <a:pt x="21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5"/>
                    <a:pt x="6" y="27"/>
                  </a:cubicBezTo>
                  <a:cubicBezTo>
                    <a:pt x="10" y="31"/>
                    <a:pt x="14" y="32"/>
                    <a:pt x="23" y="3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" name="Freeform 371"/>
            <p:cNvSpPr>
              <a:spLocks noEditPoints="1"/>
            </p:cNvSpPr>
            <p:nvPr/>
          </p:nvSpPr>
          <p:spPr bwMode="auto">
            <a:xfrm>
              <a:off x="2818" y="7952"/>
              <a:ext cx="69" cy="72"/>
            </a:xfrm>
            <a:custGeom>
              <a:avLst/>
              <a:gdLst>
                <a:gd name="T0" fmla="*/ 38 w 59"/>
                <a:gd name="T1" fmla="*/ 49 h 61"/>
                <a:gd name="T2" fmla="*/ 38 w 59"/>
                <a:gd name="T3" fmla="*/ 49 h 61"/>
                <a:gd name="T4" fmla="*/ 49 w 59"/>
                <a:gd name="T5" fmla="*/ 60 h 61"/>
                <a:gd name="T6" fmla="*/ 59 w 59"/>
                <a:gd name="T7" fmla="*/ 47 h 61"/>
                <a:gd name="T8" fmla="*/ 59 w 59"/>
                <a:gd name="T9" fmla="*/ 40 h 61"/>
                <a:gd name="T10" fmla="*/ 56 w 59"/>
                <a:gd name="T11" fmla="*/ 40 h 61"/>
                <a:gd name="T12" fmla="*/ 56 w 59"/>
                <a:gd name="T13" fmla="*/ 47 h 61"/>
                <a:gd name="T14" fmla="*/ 51 w 59"/>
                <a:gd name="T15" fmla="*/ 56 h 61"/>
                <a:gd name="T16" fmla="*/ 46 w 59"/>
                <a:gd name="T17" fmla="*/ 49 h 61"/>
                <a:gd name="T18" fmla="*/ 46 w 59"/>
                <a:gd name="T19" fmla="*/ 23 h 61"/>
                <a:gd name="T20" fmla="*/ 42 w 59"/>
                <a:gd name="T21" fmla="*/ 7 h 61"/>
                <a:gd name="T22" fmla="*/ 24 w 59"/>
                <a:gd name="T23" fmla="*/ 0 h 61"/>
                <a:gd name="T24" fmla="*/ 4 w 59"/>
                <a:gd name="T25" fmla="*/ 15 h 61"/>
                <a:gd name="T26" fmla="*/ 10 w 59"/>
                <a:gd name="T27" fmla="*/ 21 h 61"/>
                <a:gd name="T28" fmla="*/ 16 w 59"/>
                <a:gd name="T29" fmla="*/ 15 h 61"/>
                <a:gd name="T30" fmla="*/ 9 w 59"/>
                <a:gd name="T31" fmla="*/ 9 h 61"/>
                <a:gd name="T32" fmla="*/ 23 w 59"/>
                <a:gd name="T33" fmla="*/ 3 h 61"/>
                <a:gd name="T34" fmla="*/ 37 w 59"/>
                <a:gd name="T35" fmla="*/ 20 h 61"/>
                <a:gd name="T36" fmla="*/ 37 w 59"/>
                <a:gd name="T37" fmla="*/ 25 h 61"/>
                <a:gd name="T38" fmla="*/ 13 w 59"/>
                <a:gd name="T39" fmla="*/ 29 h 61"/>
                <a:gd name="T40" fmla="*/ 0 w 59"/>
                <a:gd name="T41" fmla="*/ 47 h 61"/>
                <a:gd name="T42" fmla="*/ 21 w 59"/>
                <a:gd name="T43" fmla="*/ 61 h 61"/>
                <a:gd name="T44" fmla="*/ 38 w 59"/>
                <a:gd name="T45" fmla="*/ 49 h 61"/>
                <a:gd name="T46" fmla="*/ 37 w 59"/>
                <a:gd name="T47" fmla="*/ 27 h 61"/>
                <a:gd name="T48" fmla="*/ 37 w 59"/>
                <a:gd name="T49" fmla="*/ 27 h 61"/>
                <a:gd name="T50" fmla="*/ 37 w 59"/>
                <a:gd name="T51" fmla="*/ 41 h 61"/>
                <a:gd name="T52" fmla="*/ 22 w 59"/>
                <a:gd name="T53" fmla="*/ 58 h 61"/>
                <a:gd name="T54" fmla="*/ 10 w 59"/>
                <a:gd name="T55" fmla="*/ 46 h 61"/>
                <a:gd name="T56" fmla="*/ 37 w 59"/>
                <a:gd name="T57" fmla="*/ 2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1">
                  <a:moveTo>
                    <a:pt x="38" y="49"/>
                  </a:moveTo>
                  <a:lnTo>
                    <a:pt x="38" y="49"/>
                  </a:lnTo>
                  <a:cubicBezTo>
                    <a:pt x="39" y="54"/>
                    <a:pt x="42" y="60"/>
                    <a:pt x="49" y="60"/>
                  </a:cubicBezTo>
                  <a:cubicBezTo>
                    <a:pt x="51" y="60"/>
                    <a:pt x="59" y="58"/>
                    <a:pt x="59" y="47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7"/>
                  </a:lnTo>
                  <a:cubicBezTo>
                    <a:pt x="56" y="55"/>
                    <a:pt x="53" y="56"/>
                    <a:pt x="51" y="56"/>
                  </a:cubicBezTo>
                  <a:cubicBezTo>
                    <a:pt x="47" y="56"/>
                    <a:pt x="46" y="50"/>
                    <a:pt x="46" y="49"/>
                  </a:cubicBezTo>
                  <a:lnTo>
                    <a:pt x="46" y="23"/>
                  </a:lnTo>
                  <a:cubicBezTo>
                    <a:pt x="46" y="17"/>
                    <a:pt x="46" y="12"/>
                    <a:pt x="42" y="7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6" y="21"/>
                    <a:pt x="10" y="21"/>
                  </a:cubicBezTo>
                  <a:cubicBezTo>
                    <a:pt x="13" y="21"/>
                    <a:pt x="16" y="18"/>
                    <a:pt x="16" y="15"/>
                  </a:cubicBezTo>
                  <a:cubicBezTo>
                    <a:pt x="16" y="13"/>
                    <a:pt x="15" y="9"/>
                    <a:pt x="9" y="9"/>
                  </a:cubicBezTo>
                  <a:cubicBezTo>
                    <a:pt x="13" y="4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5"/>
                  </a:lnTo>
                  <a:cubicBezTo>
                    <a:pt x="31" y="25"/>
                    <a:pt x="21" y="25"/>
                    <a:pt x="13" y="29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7"/>
                    <a:pt x="13" y="61"/>
                    <a:pt x="21" y="61"/>
                  </a:cubicBezTo>
                  <a:cubicBezTo>
                    <a:pt x="30" y="61"/>
                    <a:pt x="36" y="55"/>
                    <a:pt x="38" y="49"/>
                  </a:cubicBezTo>
                  <a:close/>
                  <a:moveTo>
                    <a:pt x="37" y="27"/>
                  </a:moveTo>
                  <a:lnTo>
                    <a:pt x="37" y="27"/>
                  </a:lnTo>
                  <a:lnTo>
                    <a:pt x="37" y="41"/>
                  </a:lnTo>
                  <a:cubicBezTo>
                    <a:pt x="37" y="53"/>
                    <a:pt x="28" y="58"/>
                    <a:pt x="22" y="58"/>
                  </a:cubicBezTo>
                  <a:cubicBezTo>
                    <a:pt x="15" y="58"/>
                    <a:pt x="10" y="53"/>
                    <a:pt x="10" y="46"/>
                  </a:cubicBezTo>
                  <a:cubicBezTo>
                    <a:pt x="10" y="39"/>
                    <a:pt x="16" y="28"/>
                    <a:pt x="37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" name="Freeform 372"/>
            <p:cNvSpPr>
              <a:spLocks/>
            </p:cNvSpPr>
            <p:nvPr/>
          </p:nvSpPr>
          <p:spPr bwMode="auto">
            <a:xfrm>
              <a:off x="2894" y="7952"/>
              <a:ext cx="51" cy="72"/>
            </a:xfrm>
            <a:custGeom>
              <a:avLst/>
              <a:gdLst>
                <a:gd name="T0" fmla="*/ 23 w 43"/>
                <a:gd name="T1" fmla="*/ 33 h 61"/>
                <a:gd name="T2" fmla="*/ 23 w 43"/>
                <a:gd name="T3" fmla="*/ 33 h 61"/>
                <a:gd name="T4" fmla="*/ 37 w 43"/>
                <a:gd name="T5" fmla="*/ 46 h 61"/>
                <a:gd name="T6" fmla="*/ 22 w 43"/>
                <a:gd name="T7" fmla="*/ 58 h 61"/>
                <a:gd name="T8" fmla="*/ 4 w 43"/>
                <a:gd name="T9" fmla="*/ 39 h 61"/>
                <a:gd name="T10" fmla="*/ 2 w 43"/>
                <a:gd name="T11" fmla="*/ 37 h 61"/>
                <a:gd name="T12" fmla="*/ 0 w 43"/>
                <a:gd name="T13" fmla="*/ 40 h 61"/>
                <a:gd name="T14" fmla="*/ 0 w 43"/>
                <a:gd name="T15" fmla="*/ 57 h 61"/>
                <a:gd name="T16" fmla="*/ 2 w 43"/>
                <a:gd name="T17" fmla="*/ 61 h 61"/>
                <a:gd name="T18" fmla="*/ 5 w 43"/>
                <a:gd name="T19" fmla="*/ 58 h 61"/>
                <a:gd name="T20" fmla="*/ 7 w 43"/>
                <a:gd name="T21" fmla="*/ 55 h 61"/>
                <a:gd name="T22" fmla="*/ 22 w 43"/>
                <a:gd name="T23" fmla="*/ 61 h 61"/>
                <a:gd name="T24" fmla="*/ 43 w 43"/>
                <a:gd name="T25" fmla="*/ 42 h 61"/>
                <a:gd name="T26" fmla="*/ 38 w 43"/>
                <a:gd name="T27" fmla="*/ 30 h 61"/>
                <a:gd name="T28" fmla="*/ 23 w 43"/>
                <a:gd name="T29" fmla="*/ 23 h 61"/>
                <a:gd name="T30" fmla="*/ 6 w 43"/>
                <a:gd name="T31" fmla="*/ 13 h 61"/>
                <a:gd name="T32" fmla="*/ 21 w 43"/>
                <a:gd name="T33" fmla="*/ 2 h 61"/>
                <a:gd name="T34" fmla="*/ 37 w 43"/>
                <a:gd name="T35" fmla="*/ 18 h 61"/>
                <a:gd name="T36" fmla="*/ 38 w 43"/>
                <a:gd name="T37" fmla="*/ 20 h 61"/>
                <a:gd name="T38" fmla="*/ 40 w 43"/>
                <a:gd name="T39" fmla="*/ 16 h 61"/>
                <a:gd name="T40" fmla="*/ 40 w 43"/>
                <a:gd name="T41" fmla="*/ 3 h 61"/>
                <a:gd name="T42" fmla="*/ 38 w 43"/>
                <a:gd name="T43" fmla="*/ 0 h 61"/>
                <a:gd name="T44" fmla="*/ 36 w 43"/>
                <a:gd name="T45" fmla="*/ 2 h 61"/>
                <a:gd name="T46" fmla="*/ 34 w 43"/>
                <a:gd name="T47" fmla="*/ 4 h 61"/>
                <a:gd name="T48" fmla="*/ 21 w 43"/>
                <a:gd name="T49" fmla="*/ 0 h 61"/>
                <a:gd name="T50" fmla="*/ 0 w 43"/>
                <a:gd name="T51" fmla="*/ 16 h 61"/>
                <a:gd name="T52" fmla="*/ 6 w 43"/>
                <a:gd name="T53" fmla="*/ 27 h 61"/>
                <a:gd name="T54" fmla="*/ 23 w 43"/>
                <a:gd name="T55" fmla="*/ 3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1">
                  <a:moveTo>
                    <a:pt x="23" y="33"/>
                  </a:moveTo>
                  <a:lnTo>
                    <a:pt x="23" y="33"/>
                  </a:lnTo>
                  <a:cubicBezTo>
                    <a:pt x="26" y="34"/>
                    <a:pt x="37" y="36"/>
                    <a:pt x="37" y="46"/>
                  </a:cubicBezTo>
                  <a:cubicBezTo>
                    <a:pt x="37" y="52"/>
                    <a:pt x="32" y="58"/>
                    <a:pt x="22" y="58"/>
                  </a:cubicBezTo>
                  <a:cubicBezTo>
                    <a:pt x="11" y="58"/>
                    <a:pt x="6" y="50"/>
                    <a:pt x="4" y="39"/>
                  </a:cubicBezTo>
                  <a:cubicBezTo>
                    <a:pt x="3" y="37"/>
                    <a:pt x="3" y="37"/>
                    <a:pt x="2" y="37"/>
                  </a:cubicBezTo>
                  <a:cubicBezTo>
                    <a:pt x="0" y="37"/>
                    <a:pt x="0" y="38"/>
                    <a:pt x="0" y="40"/>
                  </a:cubicBezTo>
                  <a:lnTo>
                    <a:pt x="0" y="57"/>
                  </a:lnTo>
                  <a:cubicBezTo>
                    <a:pt x="0" y="60"/>
                    <a:pt x="0" y="61"/>
                    <a:pt x="2" y="61"/>
                  </a:cubicBezTo>
                  <a:cubicBezTo>
                    <a:pt x="2" y="61"/>
                    <a:pt x="2" y="60"/>
                    <a:pt x="5" y="58"/>
                  </a:cubicBezTo>
                  <a:cubicBezTo>
                    <a:pt x="5" y="58"/>
                    <a:pt x="5" y="57"/>
                    <a:pt x="7" y="55"/>
                  </a:cubicBezTo>
                  <a:cubicBezTo>
                    <a:pt x="13" y="60"/>
                    <a:pt x="19" y="61"/>
                    <a:pt x="22" y="61"/>
                  </a:cubicBezTo>
                  <a:cubicBezTo>
                    <a:pt x="37" y="61"/>
                    <a:pt x="43" y="52"/>
                    <a:pt x="43" y="42"/>
                  </a:cubicBezTo>
                  <a:cubicBezTo>
                    <a:pt x="43" y="35"/>
                    <a:pt x="39" y="31"/>
                    <a:pt x="38" y="30"/>
                  </a:cubicBezTo>
                  <a:cubicBezTo>
                    <a:pt x="33" y="25"/>
                    <a:pt x="28" y="24"/>
                    <a:pt x="23" y="23"/>
                  </a:cubicBezTo>
                  <a:cubicBezTo>
                    <a:pt x="15" y="22"/>
                    <a:pt x="6" y="20"/>
                    <a:pt x="6" y="13"/>
                  </a:cubicBezTo>
                  <a:cubicBezTo>
                    <a:pt x="6" y="8"/>
                    <a:pt x="10" y="2"/>
                    <a:pt x="21" y="2"/>
                  </a:cubicBezTo>
                  <a:cubicBezTo>
                    <a:pt x="36" y="2"/>
                    <a:pt x="36" y="14"/>
                    <a:pt x="37" y="18"/>
                  </a:cubicBezTo>
                  <a:cubicBezTo>
                    <a:pt x="37" y="20"/>
                    <a:pt x="38" y="20"/>
                    <a:pt x="38" y="20"/>
                  </a:cubicBezTo>
                  <a:cubicBezTo>
                    <a:pt x="40" y="20"/>
                    <a:pt x="40" y="19"/>
                    <a:pt x="40" y="16"/>
                  </a:cubicBezTo>
                  <a:lnTo>
                    <a:pt x="40" y="3"/>
                  </a:lnTo>
                  <a:cubicBezTo>
                    <a:pt x="40" y="1"/>
                    <a:pt x="40" y="0"/>
                    <a:pt x="38" y="0"/>
                  </a:cubicBezTo>
                  <a:cubicBezTo>
                    <a:pt x="38" y="0"/>
                    <a:pt x="38" y="0"/>
                    <a:pt x="36" y="2"/>
                  </a:cubicBezTo>
                  <a:cubicBezTo>
                    <a:pt x="35" y="2"/>
                    <a:pt x="34" y="3"/>
                    <a:pt x="34" y="4"/>
                  </a:cubicBezTo>
                  <a:cubicBezTo>
                    <a:pt x="29" y="0"/>
                    <a:pt x="23" y="0"/>
                    <a:pt x="21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5"/>
                    <a:pt x="6" y="27"/>
                  </a:cubicBezTo>
                  <a:cubicBezTo>
                    <a:pt x="10" y="31"/>
                    <a:pt x="14" y="32"/>
                    <a:pt x="23" y="3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" name="Freeform 373"/>
            <p:cNvSpPr>
              <a:spLocks/>
            </p:cNvSpPr>
            <p:nvPr/>
          </p:nvSpPr>
          <p:spPr bwMode="auto">
            <a:xfrm>
              <a:off x="2998" y="7954"/>
              <a:ext cx="106" cy="70"/>
            </a:xfrm>
            <a:custGeom>
              <a:avLst/>
              <a:gdLst>
                <a:gd name="T0" fmla="*/ 79 w 90"/>
                <a:gd name="T1" fmla="*/ 13 h 59"/>
                <a:gd name="T2" fmla="*/ 79 w 90"/>
                <a:gd name="T3" fmla="*/ 13 h 59"/>
                <a:gd name="T4" fmla="*/ 90 w 90"/>
                <a:gd name="T5" fmla="*/ 4 h 59"/>
                <a:gd name="T6" fmla="*/ 90 w 90"/>
                <a:gd name="T7" fmla="*/ 0 h 59"/>
                <a:gd name="T8" fmla="*/ 80 w 90"/>
                <a:gd name="T9" fmla="*/ 1 h 59"/>
                <a:gd name="T10" fmla="*/ 68 w 90"/>
                <a:gd name="T11" fmla="*/ 0 h 59"/>
                <a:gd name="T12" fmla="*/ 68 w 90"/>
                <a:gd name="T13" fmla="*/ 4 h 59"/>
                <a:gd name="T14" fmla="*/ 76 w 90"/>
                <a:gd name="T15" fmla="*/ 11 h 59"/>
                <a:gd name="T16" fmla="*/ 75 w 90"/>
                <a:gd name="T17" fmla="*/ 13 h 59"/>
                <a:gd name="T18" fmla="*/ 63 w 90"/>
                <a:gd name="T19" fmla="*/ 47 h 59"/>
                <a:gd name="T20" fmla="*/ 50 w 90"/>
                <a:gd name="T21" fmla="*/ 10 h 59"/>
                <a:gd name="T22" fmla="*/ 49 w 90"/>
                <a:gd name="T23" fmla="*/ 8 h 59"/>
                <a:gd name="T24" fmla="*/ 57 w 90"/>
                <a:gd name="T25" fmla="*/ 4 h 59"/>
                <a:gd name="T26" fmla="*/ 57 w 90"/>
                <a:gd name="T27" fmla="*/ 0 h 59"/>
                <a:gd name="T28" fmla="*/ 44 w 90"/>
                <a:gd name="T29" fmla="*/ 1 h 59"/>
                <a:gd name="T30" fmla="*/ 32 w 90"/>
                <a:gd name="T31" fmla="*/ 0 h 59"/>
                <a:gd name="T32" fmla="*/ 32 w 90"/>
                <a:gd name="T33" fmla="*/ 4 h 59"/>
                <a:gd name="T34" fmla="*/ 40 w 90"/>
                <a:gd name="T35" fmla="*/ 6 h 59"/>
                <a:gd name="T36" fmla="*/ 43 w 90"/>
                <a:gd name="T37" fmla="*/ 14 h 59"/>
                <a:gd name="T38" fmla="*/ 32 w 90"/>
                <a:gd name="T39" fmla="*/ 45 h 59"/>
                <a:gd name="T40" fmla="*/ 19 w 90"/>
                <a:gd name="T41" fmla="*/ 10 h 59"/>
                <a:gd name="T42" fmla="*/ 19 w 90"/>
                <a:gd name="T43" fmla="*/ 8 h 59"/>
                <a:gd name="T44" fmla="*/ 26 w 90"/>
                <a:gd name="T45" fmla="*/ 4 h 59"/>
                <a:gd name="T46" fmla="*/ 26 w 90"/>
                <a:gd name="T47" fmla="*/ 0 h 59"/>
                <a:gd name="T48" fmla="*/ 12 w 90"/>
                <a:gd name="T49" fmla="*/ 1 h 59"/>
                <a:gd name="T50" fmla="*/ 0 w 90"/>
                <a:gd name="T51" fmla="*/ 0 h 59"/>
                <a:gd name="T52" fmla="*/ 0 w 90"/>
                <a:gd name="T53" fmla="*/ 4 h 59"/>
                <a:gd name="T54" fmla="*/ 9 w 90"/>
                <a:gd name="T55" fmla="*/ 9 h 59"/>
                <a:gd name="T56" fmla="*/ 26 w 90"/>
                <a:gd name="T57" fmla="*/ 56 h 59"/>
                <a:gd name="T58" fmla="*/ 29 w 90"/>
                <a:gd name="T59" fmla="*/ 59 h 59"/>
                <a:gd name="T60" fmla="*/ 32 w 90"/>
                <a:gd name="T61" fmla="*/ 56 h 59"/>
                <a:gd name="T62" fmla="*/ 45 w 90"/>
                <a:gd name="T63" fmla="*/ 19 h 59"/>
                <a:gd name="T64" fmla="*/ 58 w 90"/>
                <a:gd name="T65" fmla="*/ 56 h 59"/>
                <a:gd name="T66" fmla="*/ 61 w 90"/>
                <a:gd name="T67" fmla="*/ 59 h 59"/>
                <a:gd name="T68" fmla="*/ 64 w 90"/>
                <a:gd name="T69" fmla="*/ 56 h 59"/>
                <a:gd name="T70" fmla="*/ 79 w 90"/>
                <a:gd name="T71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59">
                  <a:moveTo>
                    <a:pt x="79" y="13"/>
                  </a:moveTo>
                  <a:lnTo>
                    <a:pt x="79" y="13"/>
                  </a:lnTo>
                  <a:cubicBezTo>
                    <a:pt x="81" y="6"/>
                    <a:pt x="85" y="4"/>
                    <a:pt x="90" y="4"/>
                  </a:cubicBezTo>
                  <a:lnTo>
                    <a:pt x="90" y="0"/>
                  </a:lnTo>
                  <a:cubicBezTo>
                    <a:pt x="87" y="0"/>
                    <a:pt x="83" y="1"/>
                    <a:pt x="80" y="1"/>
                  </a:cubicBezTo>
                  <a:cubicBezTo>
                    <a:pt x="77" y="1"/>
                    <a:pt x="71" y="0"/>
                    <a:pt x="68" y="0"/>
                  </a:cubicBezTo>
                  <a:lnTo>
                    <a:pt x="68" y="4"/>
                  </a:lnTo>
                  <a:cubicBezTo>
                    <a:pt x="73" y="4"/>
                    <a:pt x="76" y="7"/>
                    <a:pt x="76" y="11"/>
                  </a:cubicBezTo>
                  <a:cubicBezTo>
                    <a:pt x="76" y="11"/>
                    <a:pt x="76" y="12"/>
                    <a:pt x="75" y="13"/>
                  </a:cubicBezTo>
                  <a:lnTo>
                    <a:pt x="63" y="47"/>
                  </a:lnTo>
                  <a:lnTo>
                    <a:pt x="50" y="10"/>
                  </a:lnTo>
                  <a:cubicBezTo>
                    <a:pt x="50" y="9"/>
                    <a:pt x="49" y="9"/>
                    <a:pt x="49" y="8"/>
                  </a:cubicBezTo>
                  <a:cubicBezTo>
                    <a:pt x="49" y="4"/>
                    <a:pt x="55" y="4"/>
                    <a:pt x="57" y="4"/>
                  </a:cubicBezTo>
                  <a:lnTo>
                    <a:pt x="57" y="0"/>
                  </a:lnTo>
                  <a:cubicBezTo>
                    <a:pt x="53" y="0"/>
                    <a:pt x="47" y="1"/>
                    <a:pt x="44" y="1"/>
                  </a:cubicBezTo>
                  <a:cubicBezTo>
                    <a:pt x="40" y="1"/>
                    <a:pt x="36" y="0"/>
                    <a:pt x="32" y="0"/>
                  </a:cubicBezTo>
                  <a:lnTo>
                    <a:pt x="32" y="4"/>
                  </a:lnTo>
                  <a:cubicBezTo>
                    <a:pt x="37" y="4"/>
                    <a:pt x="39" y="5"/>
                    <a:pt x="40" y="6"/>
                  </a:cubicBezTo>
                  <a:cubicBezTo>
                    <a:pt x="41" y="7"/>
                    <a:pt x="42" y="11"/>
                    <a:pt x="43" y="14"/>
                  </a:cubicBezTo>
                  <a:lnTo>
                    <a:pt x="32" y="45"/>
                  </a:lnTo>
                  <a:lnTo>
                    <a:pt x="19" y="10"/>
                  </a:lnTo>
                  <a:cubicBezTo>
                    <a:pt x="19" y="9"/>
                    <a:pt x="19" y="8"/>
                    <a:pt x="19" y="8"/>
                  </a:cubicBezTo>
                  <a:cubicBezTo>
                    <a:pt x="19" y="4"/>
                    <a:pt x="24" y="4"/>
                    <a:pt x="26" y="4"/>
                  </a:cubicBezTo>
                  <a:lnTo>
                    <a:pt x="26" y="0"/>
                  </a:lnTo>
                  <a:cubicBezTo>
                    <a:pt x="22" y="0"/>
                    <a:pt x="15" y="1"/>
                    <a:pt x="12" y="1"/>
                  </a:cubicBezTo>
                  <a:cubicBezTo>
                    <a:pt x="11" y="1"/>
                    <a:pt x="4" y="0"/>
                    <a:pt x="0" y="0"/>
                  </a:cubicBezTo>
                  <a:lnTo>
                    <a:pt x="0" y="4"/>
                  </a:lnTo>
                  <a:cubicBezTo>
                    <a:pt x="6" y="4"/>
                    <a:pt x="8" y="5"/>
                    <a:pt x="9" y="9"/>
                  </a:cubicBezTo>
                  <a:lnTo>
                    <a:pt x="26" y="56"/>
                  </a:lnTo>
                  <a:cubicBezTo>
                    <a:pt x="27" y="57"/>
                    <a:pt x="27" y="59"/>
                    <a:pt x="29" y="59"/>
                  </a:cubicBezTo>
                  <a:cubicBezTo>
                    <a:pt x="31" y="59"/>
                    <a:pt x="31" y="58"/>
                    <a:pt x="32" y="56"/>
                  </a:cubicBezTo>
                  <a:lnTo>
                    <a:pt x="45" y="19"/>
                  </a:lnTo>
                  <a:lnTo>
                    <a:pt x="58" y="56"/>
                  </a:lnTo>
                  <a:cubicBezTo>
                    <a:pt x="59" y="57"/>
                    <a:pt x="59" y="59"/>
                    <a:pt x="61" y="59"/>
                  </a:cubicBezTo>
                  <a:cubicBezTo>
                    <a:pt x="63" y="59"/>
                    <a:pt x="63" y="57"/>
                    <a:pt x="64" y="56"/>
                  </a:cubicBezTo>
                  <a:lnTo>
                    <a:pt x="79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" name="Freeform 374"/>
            <p:cNvSpPr>
              <a:spLocks noEditPoints="1"/>
            </p:cNvSpPr>
            <p:nvPr/>
          </p:nvSpPr>
          <p:spPr bwMode="auto">
            <a:xfrm>
              <a:off x="3107" y="7952"/>
              <a:ext cx="61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8 w 51"/>
                <a:gd name="T5" fmla="*/ 3 h 61"/>
                <a:gd name="T6" fmla="*/ 43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8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3 h 61"/>
                <a:gd name="T26" fmla="*/ 50 w 51"/>
                <a:gd name="T27" fmla="*/ 42 h 61"/>
                <a:gd name="T28" fmla="*/ 48 w 51"/>
                <a:gd name="T29" fmla="*/ 44 h 61"/>
                <a:gd name="T30" fmla="*/ 30 w 51"/>
                <a:gd name="T31" fmla="*/ 57 h 61"/>
                <a:gd name="T32" fmla="*/ 15 w 51"/>
                <a:gd name="T33" fmla="*/ 48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8" y="3"/>
                  </a:cubicBezTo>
                  <a:cubicBezTo>
                    <a:pt x="41" y="3"/>
                    <a:pt x="43" y="21"/>
                    <a:pt x="43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8" y="0"/>
                  </a:cubicBezTo>
                  <a:cubicBezTo>
                    <a:pt x="13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6" y="61"/>
                    <a:pt x="51" y="46"/>
                    <a:pt x="51" y="43"/>
                  </a:cubicBezTo>
                  <a:cubicBezTo>
                    <a:pt x="51" y="42"/>
                    <a:pt x="50" y="42"/>
                    <a:pt x="50" y="42"/>
                  </a:cubicBezTo>
                  <a:cubicBezTo>
                    <a:pt x="49" y="42"/>
                    <a:pt x="48" y="43"/>
                    <a:pt x="48" y="44"/>
                  </a:cubicBezTo>
                  <a:cubicBezTo>
                    <a:pt x="43" y="57"/>
                    <a:pt x="32" y="57"/>
                    <a:pt x="30" y="57"/>
                  </a:cubicBezTo>
                  <a:cubicBezTo>
                    <a:pt x="24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" name="Freeform 375"/>
            <p:cNvSpPr>
              <a:spLocks/>
            </p:cNvSpPr>
            <p:nvPr/>
          </p:nvSpPr>
          <p:spPr bwMode="auto">
            <a:xfrm>
              <a:off x="3178" y="7913"/>
              <a:ext cx="34" cy="108"/>
            </a:xfrm>
            <a:custGeom>
              <a:avLst/>
              <a:gdLst>
                <a:gd name="T0" fmla="*/ 19 w 29"/>
                <a:gd name="T1" fmla="*/ 0 h 92"/>
                <a:gd name="T2" fmla="*/ 19 w 29"/>
                <a:gd name="T3" fmla="*/ 0 h 92"/>
                <a:gd name="T4" fmla="*/ 0 w 29"/>
                <a:gd name="T5" fmla="*/ 2 h 92"/>
                <a:gd name="T6" fmla="*/ 0 w 29"/>
                <a:gd name="T7" fmla="*/ 6 h 92"/>
                <a:gd name="T8" fmla="*/ 10 w 29"/>
                <a:gd name="T9" fmla="*/ 13 h 92"/>
                <a:gd name="T10" fmla="*/ 10 w 29"/>
                <a:gd name="T11" fmla="*/ 82 h 92"/>
                <a:gd name="T12" fmla="*/ 0 w 29"/>
                <a:gd name="T13" fmla="*/ 88 h 92"/>
                <a:gd name="T14" fmla="*/ 0 w 29"/>
                <a:gd name="T15" fmla="*/ 92 h 92"/>
                <a:gd name="T16" fmla="*/ 15 w 29"/>
                <a:gd name="T17" fmla="*/ 92 h 92"/>
                <a:gd name="T18" fmla="*/ 29 w 29"/>
                <a:gd name="T19" fmla="*/ 92 h 92"/>
                <a:gd name="T20" fmla="*/ 29 w 29"/>
                <a:gd name="T21" fmla="*/ 88 h 92"/>
                <a:gd name="T22" fmla="*/ 19 w 29"/>
                <a:gd name="T23" fmla="*/ 82 h 92"/>
                <a:gd name="T24" fmla="*/ 19 w 29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92">
                  <a:moveTo>
                    <a:pt x="19" y="0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82"/>
                  </a:lnTo>
                  <a:cubicBezTo>
                    <a:pt x="10" y="88"/>
                    <a:pt x="9" y="88"/>
                    <a:pt x="0" y="88"/>
                  </a:cubicBezTo>
                  <a:lnTo>
                    <a:pt x="0" y="92"/>
                  </a:lnTo>
                  <a:cubicBezTo>
                    <a:pt x="4" y="92"/>
                    <a:pt x="11" y="92"/>
                    <a:pt x="15" y="92"/>
                  </a:cubicBezTo>
                  <a:cubicBezTo>
                    <a:pt x="18" y="92"/>
                    <a:pt x="24" y="92"/>
                    <a:pt x="29" y="92"/>
                  </a:cubicBezTo>
                  <a:lnTo>
                    <a:pt x="29" y="88"/>
                  </a:lnTo>
                  <a:cubicBezTo>
                    <a:pt x="21" y="88"/>
                    <a:pt x="19" y="88"/>
                    <a:pt x="19" y="82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" name="Freeform 376"/>
            <p:cNvSpPr>
              <a:spLocks/>
            </p:cNvSpPr>
            <p:nvPr/>
          </p:nvSpPr>
          <p:spPr bwMode="auto">
            <a:xfrm>
              <a:off x="3222" y="7913"/>
              <a:ext cx="34" cy="108"/>
            </a:xfrm>
            <a:custGeom>
              <a:avLst/>
              <a:gdLst>
                <a:gd name="T0" fmla="*/ 19 w 29"/>
                <a:gd name="T1" fmla="*/ 0 h 92"/>
                <a:gd name="T2" fmla="*/ 19 w 29"/>
                <a:gd name="T3" fmla="*/ 0 h 92"/>
                <a:gd name="T4" fmla="*/ 0 w 29"/>
                <a:gd name="T5" fmla="*/ 2 h 92"/>
                <a:gd name="T6" fmla="*/ 0 w 29"/>
                <a:gd name="T7" fmla="*/ 6 h 92"/>
                <a:gd name="T8" fmla="*/ 10 w 29"/>
                <a:gd name="T9" fmla="*/ 13 h 92"/>
                <a:gd name="T10" fmla="*/ 10 w 29"/>
                <a:gd name="T11" fmla="*/ 82 h 92"/>
                <a:gd name="T12" fmla="*/ 0 w 29"/>
                <a:gd name="T13" fmla="*/ 88 h 92"/>
                <a:gd name="T14" fmla="*/ 0 w 29"/>
                <a:gd name="T15" fmla="*/ 92 h 92"/>
                <a:gd name="T16" fmla="*/ 15 w 29"/>
                <a:gd name="T17" fmla="*/ 92 h 92"/>
                <a:gd name="T18" fmla="*/ 29 w 29"/>
                <a:gd name="T19" fmla="*/ 92 h 92"/>
                <a:gd name="T20" fmla="*/ 29 w 29"/>
                <a:gd name="T21" fmla="*/ 88 h 92"/>
                <a:gd name="T22" fmla="*/ 19 w 29"/>
                <a:gd name="T23" fmla="*/ 82 h 92"/>
                <a:gd name="T24" fmla="*/ 19 w 29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92">
                  <a:moveTo>
                    <a:pt x="19" y="0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82"/>
                  </a:lnTo>
                  <a:cubicBezTo>
                    <a:pt x="10" y="88"/>
                    <a:pt x="9" y="88"/>
                    <a:pt x="0" y="88"/>
                  </a:cubicBezTo>
                  <a:lnTo>
                    <a:pt x="0" y="92"/>
                  </a:lnTo>
                  <a:cubicBezTo>
                    <a:pt x="4" y="92"/>
                    <a:pt x="11" y="92"/>
                    <a:pt x="15" y="92"/>
                  </a:cubicBezTo>
                  <a:cubicBezTo>
                    <a:pt x="18" y="92"/>
                    <a:pt x="24" y="92"/>
                    <a:pt x="29" y="92"/>
                  </a:cubicBezTo>
                  <a:lnTo>
                    <a:pt x="29" y="88"/>
                  </a:lnTo>
                  <a:cubicBezTo>
                    <a:pt x="20" y="88"/>
                    <a:pt x="19" y="88"/>
                    <a:pt x="19" y="82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" name="Freeform 377"/>
            <p:cNvSpPr>
              <a:spLocks noEditPoints="1"/>
            </p:cNvSpPr>
            <p:nvPr/>
          </p:nvSpPr>
          <p:spPr bwMode="auto">
            <a:xfrm>
              <a:off x="3310" y="7952"/>
              <a:ext cx="71" cy="72"/>
            </a:xfrm>
            <a:custGeom>
              <a:avLst/>
              <a:gdLst>
                <a:gd name="T0" fmla="*/ 39 w 60"/>
                <a:gd name="T1" fmla="*/ 49 h 61"/>
                <a:gd name="T2" fmla="*/ 39 w 60"/>
                <a:gd name="T3" fmla="*/ 49 h 61"/>
                <a:gd name="T4" fmla="*/ 49 w 60"/>
                <a:gd name="T5" fmla="*/ 60 h 61"/>
                <a:gd name="T6" fmla="*/ 60 w 60"/>
                <a:gd name="T7" fmla="*/ 47 h 61"/>
                <a:gd name="T8" fmla="*/ 60 w 60"/>
                <a:gd name="T9" fmla="*/ 40 h 61"/>
                <a:gd name="T10" fmla="*/ 56 w 60"/>
                <a:gd name="T11" fmla="*/ 40 h 61"/>
                <a:gd name="T12" fmla="*/ 56 w 60"/>
                <a:gd name="T13" fmla="*/ 47 h 61"/>
                <a:gd name="T14" fmla="*/ 52 w 60"/>
                <a:gd name="T15" fmla="*/ 56 h 61"/>
                <a:gd name="T16" fmla="*/ 47 w 60"/>
                <a:gd name="T17" fmla="*/ 49 h 61"/>
                <a:gd name="T18" fmla="*/ 47 w 60"/>
                <a:gd name="T19" fmla="*/ 23 h 61"/>
                <a:gd name="T20" fmla="*/ 42 w 60"/>
                <a:gd name="T21" fmla="*/ 7 h 61"/>
                <a:gd name="T22" fmla="*/ 24 w 60"/>
                <a:gd name="T23" fmla="*/ 0 h 61"/>
                <a:gd name="T24" fmla="*/ 4 w 60"/>
                <a:gd name="T25" fmla="*/ 15 h 61"/>
                <a:gd name="T26" fmla="*/ 10 w 60"/>
                <a:gd name="T27" fmla="*/ 21 h 61"/>
                <a:gd name="T28" fmla="*/ 16 w 60"/>
                <a:gd name="T29" fmla="*/ 15 h 61"/>
                <a:gd name="T30" fmla="*/ 9 w 60"/>
                <a:gd name="T31" fmla="*/ 9 h 61"/>
                <a:gd name="T32" fmla="*/ 24 w 60"/>
                <a:gd name="T33" fmla="*/ 3 h 61"/>
                <a:gd name="T34" fmla="*/ 38 w 60"/>
                <a:gd name="T35" fmla="*/ 20 h 61"/>
                <a:gd name="T36" fmla="*/ 38 w 60"/>
                <a:gd name="T37" fmla="*/ 25 h 61"/>
                <a:gd name="T38" fmla="*/ 13 w 60"/>
                <a:gd name="T39" fmla="*/ 29 h 61"/>
                <a:gd name="T40" fmla="*/ 0 w 60"/>
                <a:gd name="T41" fmla="*/ 47 h 61"/>
                <a:gd name="T42" fmla="*/ 21 w 60"/>
                <a:gd name="T43" fmla="*/ 61 h 61"/>
                <a:gd name="T44" fmla="*/ 39 w 60"/>
                <a:gd name="T45" fmla="*/ 49 h 61"/>
                <a:gd name="T46" fmla="*/ 38 w 60"/>
                <a:gd name="T47" fmla="*/ 27 h 61"/>
                <a:gd name="T48" fmla="*/ 38 w 60"/>
                <a:gd name="T49" fmla="*/ 27 h 61"/>
                <a:gd name="T50" fmla="*/ 38 w 60"/>
                <a:gd name="T51" fmla="*/ 41 h 61"/>
                <a:gd name="T52" fmla="*/ 22 w 60"/>
                <a:gd name="T53" fmla="*/ 58 h 61"/>
                <a:gd name="T54" fmla="*/ 10 w 60"/>
                <a:gd name="T55" fmla="*/ 46 h 61"/>
                <a:gd name="T56" fmla="*/ 38 w 60"/>
                <a:gd name="T57" fmla="*/ 2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1">
                  <a:moveTo>
                    <a:pt x="39" y="49"/>
                  </a:moveTo>
                  <a:lnTo>
                    <a:pt x="39" y="49"/>
                  </a:lnTo>
                  <a:cubicBezTo>
                    <a:pt x="39" y="54"/>
                    <a:pt x="43" y="60"/>
                    <a:pt x="49" y="60"/>
                  </a:cubicBezTo>
                  <a:cubicBezTo>
                    <a:pt x="52" y="60"/>
                    <a:pt x="60" y="58"/>
                    <a:pt x="60" y="47"/>
                  </a:cubicBezTo>
                  <a:lnTo>
                    <a:pt x="60" y="40"/>
                  </a:lnTo>
                  <a:lnTo>
                    <a:pt x="56" y="40"/>
                  </a:lnTo>
                  <a:lnTo>
                    <a:pt x="56" y="47"/>
                  </a:lnTo>
                  <a:cubicBezTo>
                    <a:pt x="56" y="55"/>
                    <a:pt x="53" y="56"/>
                    <a:pt x="52" y="56"/>
                  </a:cubicBezTo>
                  <a:cubicBezTo>
                    <a:pt x="47" y="56"/>
                    <a:pt x="47" y="50"/>
                    <a:pt x="47" y="49"/>
                  </a:cubicBezTo>
                  <a:lnTo>
                    <a:pt x="47" y="23"/>
                  </a:lnTo>
                  <a:cubicBezTo>
                    <a:pt x="47" y="17"/>
                    <a:pt x="47" y="12"/>
                    <a:pt x="42" y="7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7" y="21"/>
                    <a:pt x="10" y="21"/>
                  </a:cubicBezTo>
                  <a:cubicBezTo>
                    <a:pt x="14" y="21"/>
                    <a:pt x="16" y="18"/>
                    <a:pt x="16" y="15"/>
                  </a:cubicBezTo>
                  <a:cubicBezTo>
                    <a:pt x="16" y="13"/>
                    <a:pt x="16" y="9"/>
                    <a:pt x="9" y="9"/>
                  </a:cubicBezTo>
                  <a:cubicBezTo>
                    <a:pt x="13" y="4"/>
                    <a:pt x="20" y="3"/>
                    <a:pt x="24" y="3"/>
                  </a:cubicBezTo>
                  <a:cubicBezTo>
                    <a:pt x="30" y="3"/>
                    <a:pt x="38" y="8"/>
                    <a:pt x="38" y="20"/>
                  </a:cubicBezTo>
                  <a:lnTo>
                    <a:pt x="38" y="25"/>
                  </a:lnTo>
                  <a:cubicBezTo>
                    <a:pt x="31" y="25"/>
                    <a:pt x="22" y="25"/>
                    <a:pt x="13" y="29"/>
                  </a:cubicBezTo>
                  <a:cubicBezTo>
                    <a:pt x="4" y="34"/>
                    <a:pt x="0" y="41"/>
                    <a:pt x="0" y="47"/>
                  </a:cubicBezTo>
                  <a:cubicBezTo>
                    <a:pt x="0" y="57"/>
                    <a:pt x="13" y="61"/>
                    <a:pt x="21" y="61"/>
                  </a:cubicBezTo>
                  <a:cubicBezTo>
                    <a:pt x="30" y="61"/>
                    <a:pt x="36" y="55"/>
                    <a:pt x="39" y="49"/>
                  </a:cubicBezTo>
                  <a:close/>
                  <a:moveTo>
                    <a:pt x="38" y="27"/>
                  </a:moveTo>
                  <a:lnTo>
                    <a:pt x="38" y="27"/>
                  </a:lnTo>
                  <a:lnTo>
                    <a:pt x="38" y="41"/>
                  </a:lnTo>
                  <a:cubicBezTo>
                    <a:pt x="38" y="53"/>
                    <a:pt x="28" y="58"/>
                    <a:pt x="22" y="58"/>
                  </a:cubicBezTo>
                  <a:cubicBezTo>
                    <a:pt x="16" y="58"/>
                    <a:pt x="10" y="53"/>
                    <a:pt x="10" y="46"/>
                  </a:cubicBezTo>
                  <a:cubicBezTo>
                    <a:pt x="10" y="39"/>
                    <a:pt x="16" y="28"/>
                    <a:pt x="38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" name="Freeform 378"/>
            <p:cNvSpPr>
              <a:spLocks/>
            </p:cNvSpPr>
            <p:nvPr/>
          </p:nvSpPr>
          <p:spPr bwMode="auto">
            <a:xfrm>
              <a:off x="3387" y="7952"/>
              <a:ext cx="51" cy="72"/>
            </a:xfrm>
            <a:custGeom>
              <a:avLst/>
              <a:gdLst>
                <a:gd name="T0" fmla="*/ 24 w 44"/>
                <a:gd name="T1" fmla="*/ 33 h 61"/>
                <a:gd name="T2" fmla="*/ 24 w 44"/>
                <a:gd name="T3" fmla="*/ 33 h 61"/>
                <a:gd name="T4" fmla="*/ 37 w 44"/>
                <a:gd name="T5" fmla="*/ 46 h 61"/>
                <a:gd name="T6" fmla="*/ 22 w 44"/>
                <a:gd name="T7" fmla="*/ 58 h 61"/>
                <a:gd name="T8" fmla="*/ 4 w 44"/>
                <a:gd name="T9" fmla="*/ 39 h 61"/>
                <a:gd name="T10" fmla="*/ 2 w 44"/>
                <a:gd name="T11" fmla="*/ 37 h 61"/>
                <a:gd name="T12" fmla="*/ 0 w 44"/>
                <a:gd name="T13" fmla="*/ 40 h 61"/>
                <a:gd name="T14" fmla="*/ 0 w 44"/>
                <a:gd name="T15" fmla="*/ 57 h 61"/>
                <a:gd name="T16" fmla="*/ 2 w 44"/>
                <a:gd name="T17" fmla="*/ 61 h 61"/>
                <a:gd name="T18" fmla="*/ 5 w 44"/>
                <a:gd name="T19" fmla="*/ 58 h 61"/>
                <a:gd name="T20" fmla="*/ 8 w 44"/>
                <a:gd name="T21" fmla="*/ 55 h 61"/>
                <a:gd name="T22" fmla="*/ 22 w 44"/>
                <a:gd name="T23" fmla="*/ 61 h 61"/>
                <a:gd name="T24" fmla="*/ 44 w 44"/>
                <a:gd name="T25" fmla="*/ 42 h 61"/>
                <a:gd name="T26" fmla="*/ 38 w 44"/>
                <a:gd name="T27" fmla="*/ 30 h 61"/>
                <a:gd name="T28" fmla="*/ 23 w 44"/>
                <a:gd name="T29" fmla="*/ 23 h 61"/>
                <a:gd name="T30" fmla="*/ 7 w 44"/>
                <a:gd name="T31" fmla="*/ 13 h 61"/>
                <a:gd name="T32" fmla="*/ 22 w 44"/>
                <a:gd name="T33" fmla="*/ 2 h 61"/>
                <a:gd name="T34" fmla="*/ 37 w 44"/>
                <a:gd name="T35" fmla="*/ 18 h 61"/>
                <a:gd name="T36" fmla="*/ 39 w 44"/>
                <a:gd name="T37" fmla="*/ 20 h 61"/>
                <a:gd name="T38" fmla="*/ 40 w 44"/>
                <a:gd name="T39" fmla="*/ 16 h 61"/>
                <a:gd name="T40" fmla="*/ 40 w 44"/>
                <a:gd name="T41" fmla="*/ 3 h 61"/>
                <a:gd name="T42" fmla="*/ 39 w 44"/>
                <a:gd name="T43" fmla="*/ 0 h 61"/>
                <a:gd name="T44" fmla="*/ 36 w 44"/>
                <a:gd name="T45" fmla="*/ 2 h 61"/>
                <a:gd name="T46" fmla="*/ 34 w 44"/>
                <a:gd name="T47" fmla="*/ 4 h 61"/>
                <a:gd name="T48" fmla="*/ 22 w 44"/>
                <a:gd name="T49" fmla="*/ 0 h 61"/>
                <a:gd name="T50" fmla="*/ 0 w 44"/>
                <a:gd name="T51" fmla="*/ 16 h 61"/>
                <a:gd name="T52" fmla="*/ 6 w 44"/>
                <a:gd name="T53" fmla="*/ 27 h 61"/>
                <a:gd name="T54" fmla="*/ 24 w 44"/>
                <a:gd name="T55" fmla="*/ 3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4" h="61">
                  <a:moveTo>
                    <a:pt x="24" y="33"/>
                  </a:moveTo>
                  <a:lnTo>
                    <a:pt x="24" y="33"/>
                  </a:lnTo>
                  <a:cubicBezTo>
                    <a:pt x="26" y="34"/>
                    <a:pt x="37" y="36"/>
                    <a:pt x="37" y="46"/>
                  </a:cubicBezTo>
                  <a:cubicBezTo>
                    <a:pt x="37" y="52"/>
                    <a:pt x="33" y="58"/>
                    <a:pt x="22" y="58"/>
                  </a:cubicBezTo>
                  <a:cubicBezTo>
                    <a:pt x="11" y="58"/>
                    <a:pt x="7" y="50"/>
                    <a:pt x="4" y="39"/>
                  </a:cubicBezTo>
                  <a:cubicBezTo>
                    <a:pt x="4" y="37"/>
                    <a:pt x="4" y="37"/>
                    <a:pt x="2" y="37"/>
                  </a:cubicBezTo>
                  <a:cubicBezTo>
                    <a:pt x="0" y="37"/>
                    <a:pt x="0" y="38"/>
                    <a:pt x="0" y="40"/>
                  </a:cubicBezTo>
                  <a:lnTo>
                    <a:pt x="0" y="57"/>
                  </a:lnTo>
                  <a:cubicBezTo>
                    <a:pt x="0" y="60"/>
                    <a:pt x="0" y="61"/>
                    <a:pt x="2" y="61"/>
                  </a:cubicBezTo>
                  <a:cubicBezTo>
                    <a:pt x="3" y="61"/>
                    <a:pt x="3" y="60"/>
                    <a:pt x="5" y="58"/>
                  </a:cubicBezTo>
                  <a:cubicBezTo>
                    <a:pt x="5" y="58"/>
                    <a:pt x="5" y="57"/>
                    <a:pt x="8" y="55"/>
                  </a:cubicBezTo>
                  <a:cubicBezTo>
                    <a:pt x="14" y="60"/>
                    <a:pt x="20" y="61"/>
                    <a:pt x="22" y="61"/>
                  </a:cubicBezTo>
                  <a:cubicBezTo>
                    <a:pt x="38" y="61"/>
                    <a:pt x="44" y="52"/>
                    <a:pt x="44" y="42"/>
                  </a:cubicBezTo>
                  <a:cubicBezTo>
                    <a:pt x="44" y="35"/>
                    <a:pt x="40" y="31"/>
                    <a:pt x="38" y="30"/>
                  </a:cubicBezTo>
                  <a:cubicBezTo>
                    <a:pt x="34" y="25"/>
                    <a:pt x="29" y="24"/>
                    <a:pt x="23" y="23"/>
                  </a:cubicBezTo>
                  <a:cubicBezTo>
                    <a:pt x="16" y="22"/>
                    <a:pt x="7" y="20"/>
                    <a:pt x="7" y="13"/>
                  </a:cubicBezTo>
                  <a:cubicBezTo>
                    <a:pt x="7" y="8"/>
                    <a:pt x="10" y="2"/>
                    <a:pt x="22" y="2"/>
                  </a:cubicBezTo>
                  <a:cubicBezTo>
                    <a:pt x="36" y="2"/>
                    <a:pt x="37" y="14"/>
                    <a:pt x="37" y="18"/>
                  </a:cubicBezTo>
                  <a:cubicBezTo>
                    <a:pt x="37" y="20"/>
                    <a:pt x="38" y="20"/>
                    <a:pt x="39" y="20"/>
                  </a:cubicBezTo>
                  <a:cubicBezTo>
                    <a:pt x="40" y="20"/>
                    <a:pt x="40" y="19"/>
                    <a:pt x="40" y="16"/>
                  </a:cubicBezTo>
                  <a:lnTo>
                    <a:pt x="40" y="3"/>
                  </a:lnTo>
                  <a:cubicBezTo>
                    <a:pt x="40" y="1"/>
                    <a:pt x="40" y="0"/>
                    <a:pt x="39" y="0"/>
                  </a:cubicBezTo>
                  <a:cubicBezTo>
                    <a:pt x="38" y="0"/>
                    <a:pt x="38" y="0"/>
                    <a:pt x="36" y="2"/>
                  </a:cubicBezTo>
                  <a:cubicBezTo>
                    <a:pt x="36" y="2"/>
                    <a:pt x="35" y="3"/>
                    <a:pt x="34" y="4"/>
                  </a:cubicBezTo>
                  <a:cubicBezTo>
                    <a:pt x="29" y="0"/>
                    <a:pt x="24" y="0"/>
                    <a:pt x="22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3" y="25"/>
                    <a:pt x="6" y="27"/>
                  </a:cubicBezTo>
                  <a:cubicBezTo>
                    <a:pt x="10" y="31"/>
                    <a:pt x="14" y="32"/>
                    <a:pt x="24" y="3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" name="Freeform 379"/>
            <p:cNvSpPr>
              <a:spLocks/>
            </p:cNvSpPr>
            <p:nvPr/>
          </p:nvSpPr>
          <p:spPr bwMode="auto">
            <a:xfrm>
              <a:off x="3490" y="7926"/>
              <a:ext cx="50" cy="98"/>
            </a:xfrm>
            <a:custGeom>
              <a:avLst/>
              <a:gdLst>
                <a:gd name="T0" fmla="*/ 21 w 42"/>
                <a:gd name="T1" fmla="*/ 28 h 83"/>
                <a:gd name="T2" fmla="*/ 21 w 42"/>
                <a:gd name="T3" fmla="*/ 28 h 83"/>
                <a:gd name="T4" fmla="*/ 39 w 42"/>
                <a:gd name="T5" fmla="*/ 28 h 83"/>
                <a:gd name="T6" fmla="*/ 39 w 42"/>
                <a:gd name="T7" fmla="*/ 24 h 83"/>
                <a:gd name="T8" fmla="*/ 21 w 42"/>
                <a:gd name="T9" fmla="*/ 24 h 83"/>
                <a:gd name="T10" fmla="*/ 21 w 42"/>
                <a:gd name="T11" fmla="*/ 0 h 83"/>
                <a:gd name="T12" fmla="*/ 17 w 42"/>
                <a:gd name="T13" fmla="*/ 0 h 83"/>
                <a:gd name="T14" fmla="*/ 0 w 42"/>
                <a:gd name="T15" fmla="*/ 25 h 83"/>
                <a:gd name="T16" fmla="*/ 0 w 42"/>
                <a:gd name="T17" fmla="*/ 28 h 83"/>
                <a:gd name="T18" fmla="*/ 11 w 42"/>
                <a:gd name="T19" fmla="*/ 28 h 83"/>
                <a:gd name="T20" fmla="*/ 11 w 42"/>
                <a:gd name="T21" fmla="*/ 65 h 83"/>
                <a:gd name="T22" fmla="*/ 28 w 42"/>
                <a:gd name="T23" fmla="*/ 83 h 83"/>
                <a:gd name="T24" fmla="*/ 42 w 42"/>
                <a:gd name="T25" fmla="*/ 65 h 83"/>
                <a:gd name="T26" fmla="*/ 42 w 42"/>
                <a:gd name="T27" fmla="*/ 57 h 83"/>
                <a:gd name="T28" fmla="*/ 38 w 42"/>
                <a:gd name="T29" fmla="*/ 57 h 83"/>
                <a:gd name="T30" fmla="*/ 38 w 42"/>
                <a:gd name="T31" fmla="*/ 64 h 83"/>
                <a:gd name="T32" fmla="*/ 29 w 42"/>
                <a:gd name="T33" fmla="*/ 79 h 83"/>
                <a:gd name="T34" fmla="*/ 21 w 42"/>
                <a:gd name="T35" fmla="*/ 65 h 83"/>
                <a:gd name="T36" fmla="*/ 21 w 42"/>
                <a:gd name="T37" fmla="*/ 2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83">
                  <a:moveTo>
                    <a:pt x="21" y="28"/>
                  </a:moveTo>
                  <a:lnTo>
                    <a:pt x="21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1" y="24"/>
                  </a:lnTo>
                  <a:lnTo>
                    <a:pt x="21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5"/>
                  </a:lnTo>
                  <a:cubicBezTo>
                    <a:pt x="11" y="81"/>
                    <a:pt x="24" y="83"/>
                    <a:pt x="28" y="83"/>
                  </a:cubicBezTo>
                  <a:cubicBezTo>
                    <a:pt x="38" y="83"/>
                    <a:pt x="42" y="73"/>
                    <a:pt x="42" y="65"/>
                  </a:cubicBezTo>
                  <a:lnTo>
                    <a:pt x="42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1" y="79"/>
                    <a:pt x="21" y="67"/>
                    <a:pt x="21" y="65"/>
                  </a:cubicBezTo>
                  <a:lnTo>
                    <a:pt x="21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" name="Freeform 380"/>
            <p:cNvSpPr>
              <a:spLocks noEditPoints="1"/>
            </p:cNvSpPr>
            <p:nvPr/>
          </p:nvSpPr>
          <p:spPr bwMode="auto">
            <a:xfrm>
              <a:off x="3553" y="7952"/>
              <a:ext cx="69" cy="72"/>
            </a:xfrm>
            <a:custGeom>
              <a:avLst/>
              <a:gdLst>
                <a:gd name="T0" fmla="*/ 59 w 59"/>
                <a:gd name="T1" fmla="*/ 31 h 61"/>
                <a:gd name="T2" fmla="*/ 59 w 59"/>
                <a:gd name="T3" fmla="*/ 31 h 61"/>
                <a:gd name="T4" fmla="*/ 29 w 59"/>
                <a:gd name="T5" fmla="*/ 0 h 61"/>
                <a:gd name="T6" fmla="*/ 0 w 59"/>
                <a:gd name="T7" fmla="*/ 31 h 61"/>
                <a:gd name="T8" fmla="*/ 29 w 59"/>
                <a:gd name="T9" fmla="*/ 61 h 61"/>
                <a:gd name="T10" fmla="*/ 59 w 59"/>
                <a:gd name="T11" fmla="*/ 31 h 61"/>
                <a:gd name="T12" fmla="*/ 29 w 59"/>
                <a:gd name="T13" fmla="*/ 57 h 61"/>
                <a:gd name="T14" fmla="*/ 29 w 59"/>
                <a:gd name="T15" fmla="*/ 57 h 61"/>
                <a:gd name="T16" fmla="*/ 14 w 59"/>
                <a:gd name="T17" fmla="*/ 48 h 61"/>
                <a:gd name="T18" fmla="*/ 11 w 59"/>
                <a:gd name="T19" fmla="*/ 30 h 61"/>
                <a:gd name="T20" fmla="*/ 14 w 59"/>
                <a:gd name="T21" fmla="*/ 12 h 61"/>
                <a:gd name="T22" fmla="*/ 29 w 59"/>
                <a:gd name="T23" fmla="*/ 3 h 61"/>
                <a:gd name="T24" fmla="*/ 44 w 59"/>
                <a:gd name="T25" fmla="*/ 11 h 61"/>
                <a:gd name="T26" fmla="*/ 48 w 59"/>
                <a:gd name="T27" fmla="*/ 30 h 61"/>
                <a:gd name="T28" fmla="*/ 45 w 59"/>
                <a:gd name="T29" fmla="*/ 47 h 61"/>
                <a:gd name="T30" fmla="*/ 29 w 59"/>
                <a:gd name="T31" fmla="*/ 5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61">
                  <a:moveTo>
                    <a:pt x="59" y="31"/>
                  </a:moveTo>
                  <a:lnTo>
                    <a:pt x="59" y="31"/>
                  </a:lnTo>
                  <a:cubicBezTo>
                    <a:pt x="59" y="14"/>
                    <a:pt x="45" y="0"/>
                    <a:pt x="29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9" y="48"/>
                    <a:pt x="59" y="31"/>
                  </a:cubicBezTo>
                  <a:close/>
                  <a:moveTo>
                    <a:pt x="29" y="57"/>
                  </a:moveTo>
                  <a:lnTo>
                    <a:pt x="29" y="57"/>
                  </a:lnTo>
                  <a:cubicBezTo>
                    <a:pt x="24" y="57"/>
                    <a:pt x="18" y="54"/>
                    <a:pt x="14" y="48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8" y="6"/>
                    <a:pt x="24" y="3"/>
                    <a:pt x="29" y="3"/>
                  </a:cubicBezTo>
                  <a:cubicBezTo>
                    <a:pt x="35" y="3"/>
                    <a:pt x="41" y="6"/>
                    <a:pt x="44" y="11"/>
                  </a:cubicBezTo>
                  <a:cubicBezTo>
                    <a:pt x="48" y="17"/>
                    <a:pt x="48" y="25"/>
                    <a:pt x="48" y="30"/>
                  </a:cubicBezTo>
                  <a:cubicBezTo>
                    <a:pt x="48" y="35"/>
                    <a:pt x="48" y="42"/>
                    <a:pt x="45" y="47"/>
                  </a:cubicBezTo>
                  <a:cubicBezTo>
                    <a:pt x="42" y="53"/>
                    <a:pt x="36" y="57"/>
                    <a:pt x="29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" name="Freeform 381"/>
            <p:cNvSpPr>
              <a:spLocks noEditPoints="1"/>
            </p:cNvSpPr>
            <p:nvPr/>
          </p:nvSpPr>
          <p:spPr bwMode="auto">
            <a:xfrm>
              <a:off x="3675" y="7953"/>
              <a:ext cx="77" cy="99"/>
            </a:xfrm>
            <a:custGeom>
              <a:avLst/>
              <a:gdLst>
                <a:gd name="T0" fmla="*/ 19 w 65"/>
                <a:gd name="T1" fmla="*/ 8 h 84"/>
                <a:gd name="T2" fmla="*/ 19 w 65"/>
                <a:gd name="T3" fmla="*/ 8 h 84"/>
                <a:gd name="T4" fmla="*/ 19 w 65"/>
                <a:gd name="T5" fmla="*/ 0 h 84"/>
                <a:gd name="T6" fmla="*/ 0 w 65"/>
                <a:gd name="T7" fmla="*/ 1 h 84"/>
                <a:gd name="T8" fmla="*/ 0 w 65"/>
                <a:gd name="T9" fmla="*/ 5 h 84"/>
                <a:gd name="T10" fmla="*/ 10 w 65"/>
                <a:gd name="T11" fmla="*/ 12 h 84"/>
                <a:gd name="T12" fmla="*/ 10 w 65"/>
                <a:gd name="T13" fmla="*/ 74 h 84"/>
                <a:gd name="T14" fmla="*/ 0 w 65"/>
                <a:gd name="T15" fmla="*/ 80 h 84"/>
                <a:gd name="T16" fmla="*/ 0 w 65"/>
                <a:gd name="T17" fmla="*/ 84 h 84"/>
                <a:gd name="T18" fmla="*/ 15 w 65"/>
                <a:gd name="T19" fmla="*/ 83 h 84"/>
                <a:gd name="T20" fmla="*/ 29 w 65"/>
                <a:gd name="T21" fmla="*/ 84 h 84"/>
                <a:gd name="T22" fmla="*/ 29 w 65"/>
                <a:gd name="T23" fmla="*/ 80 h 84"/>
                <a:gd name="T24" fmla="*/ 19 w 65"/>
                <a:gd name="T25" fmla="*/ 74 h 84"/>
                <a:gd name="T26" fmla="*/ 19 w 65"/>
                <a:gd name="T27" fmla="*/ 52 h 84"/>
                <a:gd name="T28" fmla="*/ 19 w 65"/>
                <a:gd name="T29" fmla="*/ 50 h 84"/>
                <a:gd name="T30" fmla="*/ 35 w 65"/>
                <a:gd name="T31" fmla="*/ 60 h 84"/>
                <a:gd name="T32" fmla="*/ 65 w 65"/>
                <a:gd name="T33" fmla="*/ 30 h 84"/>
                <a:gd name="T34" fmla="*/ 37 w 65"/>
                <a:gd name="T35" fmla="*/ 0 h 84"/>
                <a:gd name="T36" fmla="*/ 19 w 65"/>
                <a:gd name="T37" fmla="*/ 8 h 84"/>
                <a:gd name="T38" fmla="*/ 19 w 65"/>
                <a:gd name="T39" fmla="*/ 43 h 84"/>
                <a:gd name="T40" fmla="*/ 19 w 65"/>
                <a:gd name="T41" fmla="*/ 43 h 84"/>
                <a:gd name="T42" fmla="*/ 19 w 65"/>
                <a:gd name="T43" fmla="*/ 14 h 84"/>
                <a:gd name="T44" fmla="*/ 36 w 65"/>
                <a:gd name="T45" fmla="*/ 3 h 84"/>
                <a:gd name="T46" fmla="*/ 54 w 65"/>
                <a:gd name="T47" fmla="*/ 30 h 84"/>
                <a:gd name="T48" fmla="*/ 35 w 65"/>
                <a:gd name="T49" fmla="*/ 57 h 84"/>
                <a:gd name="T50" fmla="*/ 21 w 65"/>
                <a:gd name="T51" fmla="*/ 49 h 84"/>
                <a:gd name="T52" fmla="*/ 19 w 65"/>
                <a:gd name="T53" fmla="*/ 4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84">
                  <a:moveTo>
                    <a:pt x="19" y="8"/>
                  </a:moveTo>
                  <a:lnTo>
                    <a:pt x="19" y="8"/>
                  </a:ln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lnTo>
                    <a:pt x="10" y="74"/>
                  </a:lnTo>
                  <a:cubicBezTo>
                    <a:pt x="10" y="80"/>
                    <a:pt x="9" y="80"/>
                    <a:pt x="0" y="80"/>
                  </a:cubicBezTo>
                  <a:lnTo>
                    <a:pt x="0" y="84"/>
                  </a:lnTo>
                  <a:cubicBezTo>
                    <a:pt x="4" y="84"/>
                    <a:pt x="11" y="83"/>
                    <a:pt x="15" y="83"/>
                  </a:cubicBezTo>
                  <a:cubicBezTo>
                    <a:pt x="18" y="83"/>
                    <a:pt x="25" y="84"/>
                    <a:pt x="29" y="84"/>
                  </a:cubicBezTo>
                  <a:lnTo>
                    <a:pt x="29" y="80"/>
                  </a:lnTo>
                  <a:cubicBezTo>
                    <a:pt x="21" y="80"/>
                    <a:pt x="19" y="80"/>
                    <a:pt x="19" y="74"/>
                  </a:cubicBezTo>
                  <a:lnTo>
                    <a:pt x="19" y="52"/>
                  </a:lnTo>
                  <a:lnTo>
                    <a:pt x="19" y="50"/>
                  </a:lnTo>
                  <a:cubicBezTo>
                    <a:pt x="20" y="52"/>
                    <a:pt x="25" y="60"/>
                    <a:pt x="35" y="60"/>
                  </a:cubicBezTo>
                  <a:cubicBezTo>
                    <a:pt x="51" y="60"/>
                    <a:pt x="65" y="47"/>
                    <a:pt x="65" y="30"/>
                  </a:cubicBezTo>
                  <a:cubicBezTo>
                    <a:pt x="65" y="13"/>
                    <a:pt x="52" y="0"/>
                    <a:pt x="37" y="0"/>
                  </a:cubicBezTo>
                  <a:cubicBezTo>
                    <a:pt x="27" y="0"/>
                    <a:pt x="21" y="6"/>
                    <a:pt x="19" y="8"/>
                  </a:cubicBezTo>
                  <a:close/>
                  <a:moveTo>
                    <a:pt x="19" y="43"/>
                  </a:moveTo>
                  <a:lnTo>
                    <a:pt x="19" y="43"/>
                  </a:lnTo>
                  <a:lnTo>
                    <a:pt x="19" y="14"/>
                  </a:lnTo>
                  <a:cubicBezTo>
                    <a:pt x="23" y="7"/>
                    <a:pt x="29" y="3"/>
                    <a:pt x="36" y="3"/>
                  </a:cubicBezTo>
                  <a:cubicBezTo>
                    <a:pt x="46" y="3"/>
                    <a:pt x="54" y="15"/>
                    <a:pt x="54" y="30"/>
                  </a:cubicBezTo>
                  <a:cubicBezTo>
                    <a:pt x="54" y="46"/>
                    <a:pt x="45" y="57"/>
                    <a:pt x="35" y="57"/>
                  </a:cubicBezTo>
                  <a:cubicBezTo>
                    <a:pt x="30" y="57"/>
                    <a:pt x="25" y="54"/>
                    <a:pt x="21" y="49"/>
                  </a:cubicBezTo>
                  <a:cubicBezTo>
                    <a:pt x="19" y="46"/>
                    <a:pt x="19" y="46"/>
                    <a:pt x="19" y="4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" name="Freeform 382"/>
            <p:cNvSpPr>
              <a:spLocks/>
            </p:cNvSpPr>
            <p:nvPr/>
          </p:nvSpPr>
          <p:spPr bwMode="auto">
            <a:xfrm>
              <a:off x="3762" y="7953"/>
              <a:ext cx="52" cy="68"/>
            </a:xfrm>
            <a:custGeom>
              <a:avLst/>
              <a:gdLst>
                <a:gd name="T0" fmla="*/ 18 w 44"/>
                <a:gd name="T1" fmla="*/ 14 h 58"/>
                <a:gd name="T2" fmla="*/ 18 w 44"/>
                <a:gd name="T3" fmla="*/ 14 h 58"/>
                <a:gd name="T4" fmla="*/ 18 w 44"/>
                <a:gd name="T5" fmla="*/ 0 h 58"/>
                <a:gd name="T6" fmla="*/ 0 w 44"/>
                <a:gd name="T7" fmla="*/ 1 h 58"/>
                <a:gd name="T8" fmla="*/ 0 w 44"/>
                <a:gd name="T9" fmla="*/ 5 h 58"/>
                <a:gd name="T10" fmla="*/ 10 w 44"/>
                <a:gd name="T11" fmla="*/ 13 h 58"/>
                <a:gd name="T12" fmla="*/ 10 w 44"/>
                <a:gd name="T13" fmla="*/ 48 h 58"/>
                <a:gd name="T14" fmla="*/ 0 w 44"/>
                <a:gd name="T15" fmla="*/ 54 h 58"/>
                <a:gd name="T16" fmla="*/ 0 w 44"/>
                <a:gd name="T17" fmla="*/ 58 h 58"/>
                <a:gd name="T18" fmla="*/ 15 w 44"/>
                <a:gd name="T19" fmla="*/ 58 h 58"/>
                <a:gd name="T20" fmla="*/ 31 w 44"/>
                <a:gd name="T21" fmla="*/ 58 h 58"/>
                <a:gd name="T22" fmla="*/ 31 w 44"/>
                <a:gd name="T23" fmla="*/ 54 h 58"/>
                <a:gd name="T24" fmla="*/ 29 w 44"/>
                <a:gd name="T25" fmla="*/ 54 h 58"/>
                <a:gd name="T26" fmla="*/ 19 w 44"/>
                <a:gd name="T27" fmla="*/ 48 h 58"/>
                <a:gd name="T28" fmla="*/ 19 w 44"/>
                <a:gd name="T29" fmla="*/ 27 h 58"/>
                <a:gd name="T30" fmla="*/ 34 w 44"/>
                <a:gd name="T31" fmla="*/ 3 h 58"/>
                <a:gd name="T32" fmla="*/ 36 w 44"/>
                <a:gd name="T33" fmla="*/ 3 h 58"/>
                <a:gd name="T34" fmla="*/ 33 w 44"/>
                <a:gd name="T35" fmla="*/ 8 h 58"/>
                <a:gd name="T36" fmla="*/ 38 w 44"/>
                <a:gd name="T37" fmla="*/ 14 h 58"/>
                <a:gd name="T38" fmla="*/ 44 w 44"/>
                <a:gd name="T39" fmla="*/ 8 h 58"/>
                <a:gd name="T40" fmla="*/ 34 w 44"/>
                <a:gd name="T41" fmla="*/ 0 h 58"/>
                <a:gd name="T42" fmla="*/ 18 w 44"/>
                <a:gd name="T43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8">
                  <a:moveTo>
                    <a:pt x="18" y="14"/>
                  </a:moveTo>
                  <a:lnTo>
                    <a:pt x="18" y="14"/>
                  </a:ln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48"/>
                  </a:lnTo>
                  <a:cubicBezTo>
                    <a:pt x="10" y="54"/>
                    <a:pt x="8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20" y="58"/>
                    <a:pt x="26" y="58"/>
                    <a:pt x="31" y="58"/>
                  </a:cubicBezTo>
                  <a:lnTo>
                    <a:pt x="31" y="54"/>
                  </a:lnTo>
                  <a:lnTo>
                    <a:pt x="29" y="54"/>
                  </a:lnTo>
                  <a:cubicBezTo>
                    <a:pt x="19" y="54"/>
                    <a:pt x="19" y="53"/>
                    <a:pt x="19" y="48"/>
                  </a:cubicBezTo>
                  <a:lnTo>
                    <a:pt x="19" y="27"/>
                  </a:lnTo>
                  <a:cubicBezTo>
                    <a:pt x="19" y="14"/>
                    <a:pt x="2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35" y="3"/>
                    <a:pt x="33" y="5"/>
                    <a:pt x="33" y="8"/>
                  </a:cubicBezTo>
                  <a:cubicBezTo>
                    <a:pt x="33" y="12"/>
                    <a:pt x="35" y="14"/>
                    <a:pt x="38" y="14"/>
                  </a:cubicBezTo>
                  <a:cubicBezTo>
                    <a:pt x="41" y="14"/>
                    <a:pt x="44" y="12"/>
                    <a:pt x="44" y="8"/>
                  </a:cubicBezTo>
                  <a:cubicBezTo>
                    <a:pt x="44" y="4"/>
                    <a:pt x="40" y="0"/>
                    <a:pt x="34" y="0"/>
                  </a:cubicBezTo>
                  <a:cubicBezTo>
                    <a:pt x="25" y="0"/>
                    <a:pt x="20" y="9"/>
                    <a:pt x="18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" name="Freeform 383"/>
            <p:cNvSpPr>
              <a:spLocks noEditPoints="1"/>
            </p:cNvSpPr>
            <p:nvPr/>
          </p:nvSpPr>
          <p:spPr bwMode="auto">
            <a:xfrm>
              <a:off x="3823" y="7952"/>
              <a:ext cx="69" cy="72"/>
            </a:xfrm>
            <a:custGeom>
              <a:avLst/>
              <a:gdLst>
                <a:gd name="T0" fmla="*/ 58 w 58"/>
                <a:gd name="T1" fmla="*/ 31 h 61"/>
                <a:gd name="T2" fmla="*/ 58 w 58"/>
                <a:gd name="T3" fmla="*/ 31 h 61"/>
                <a:gd name="T4" fmla="*/ 29 w 58"/>
                <a:gd name="T5" fmla="*/ 0 h 61"/>
                <a:gd name="T6" fmla="*/ 0 w 58"/>
                <a:gd name="T7" fmla="*/ 31 h 61"/>
                <a:gd name="T8" fmla="*/ 29 w 58"/>
                <a:gd name="T9" fmla="*/ 61 h 61"/>
                <a:gd name="T10" fmla="*/ 58 w 58"/>
                <a:gd name="T11" fmla="*/ 31 h 61"/>
                <a:gd name="T12" fmla="*/ 29 w 58"/>
                <a:gd name="T13" fmla="*/ 57 h 61"/>
                <a:gd name="T14" fmla="*/ 29 w 58"/>
                <a:gd name="T15" fmla="*/ 57 h 61"/>
                <a:gd name="T16" fmla="*/ 14 w 58"/>
                <a:gd name="T17" fmla="*/ 48 h 61"/>
                <a:gd name="T18" fmla="*/ 11 w 58"/>
                <a:gd name="T19" fmla="*/ 30 h 61"/>
                <a:gd name="T20" fmla="*/ 14 w 58"/>
                <a:gd name="T21" fmla="*/ 12 h 61"/>
                <a:gd name="T22" fmla="*/ 29 w 58"/>
                <a:gd name="T23" fmla="*/ 3 h 61"/>
                <a:gd name="T24" fmla="*/ 44 w 58"/>
                <a:gd name="T25" fmla="*/ 11 h 61"/>
                <a:gd name="T26" fmla="*/ 47 w 58"/>
                <a:gd name="T27" fmla="*/ 30 h 61"/>
                <a:gd name="T28" fmla="*/ 44 w 58"/>
                <a:gd name="T29" fmla="*/ 47 h 61"/>
                <a:gd name="T30" fmla="*/ 29 w 58"/>
                <a:gd name="T31" fmla="*/ 5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1">
                  <a:moveTo>
                    <a:pt x="58" y="31"/>
                  </a:moveTo>
                  <a:lnTo>
                    <a:pt x="58" y="31"/>
                  </a:lnTo>
                  <a:cubicBezTo>
                    <a:pt x="58" y="14"/>
                    <a:pt x="45" y="0"/>
                    <a:pt x="29" y="0"/>
                  </a:cubicBezTo>
                  <a:cubicBezTo>
                    <a:pt x="12" y="0"/>
                    <a:pt x="0" y="14"/>
                    <a:pt x="0" y="31"/>
                  </a:cubicBezTo>
                  <a:cubicBezTo>
                    <a:pt x="0" y="48"/>
                    <a:pt x="13" y="61"/>
                    <a:pt x="29" y="61"/>
                  </a:cubicBezTo>
                  <a:cubicBezTo>
                    <a:pt x="45" y="61"/>
                    <a:pt x="58" y="48"/>
                    <a:pt x="58" y="31"/>
                  </a:cubicBezTo>
                  <a:close/>
                  <a:moveTo>
                    <a:pt x="29" y="57"/>
                  </a:moveTo>
                  <a:lnTo>
                    <a:pt x="29" y="57"/>
                  </a:lnTo>
                  <a:cubicBezTo>
                    <a:pt x="23" y="57"/>
                    <a:pt x="17" y="54"/>
                    <a:pt x="14" y="48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7" y="6"/>
                    <a:pt x="24" y="3"/>
                    <a:pt x="29" y="3"/>
                  </a:cubicBezTo>
                  <a:cubicBezTo>
                    <a:pt x="35" y="3"/>
                    <a:pt x="40" y="6"/>
                    <a:pt x="44" y="11"/>
                  </a:cubicBezTo>
                  <a:cubicBezTo>
                    <a:pt x="47" y="17"/>
                    <a:pt x="47" y="25"/>
                    <a:pt x="47" y="30"/>
                  </a:cubicBezTo>
                  <a:cubicBezTo>
                    <a:pt x="47" y="35"/>
                    <a:pt x="47" y="42"/>
                    <a:pt x="44" y="47"/>
                  </a:cubicBezTo>
                  <a:cubicBezTo>
                    <a:pt x="41" y="53"/>
                    <a:pt x="36" y="57"/>
                    <a:pt x="29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3" name="Freeform 384"/>
            <p:cNvSpPr>
              <a:spLocks/>
            </p:cNvSpPr>
            <p:nvPr/>
          </p:nvSpPr>
          <p:spPr bwMode="auto">
            <a:xfrm>
              <a:off x="3895" y="7954"/>
              <a:ext cx="77" cy="70"/>
            </a:xfrm>
            <a:custGeom>
              <a:avLst/>
              <a:gdLst>
                <a:gd name="T0" fmla="*/ 53 w 65"/>
                <a:gd name="T1" fmla="*/ 13 h 59"/>
                <a:gd name="T2" fmla="*/ 53 w 65"/>
                <a:gd name="T3" fmla="*/ 13 h 59"/>
                <a:gd name="T4" fmla="*/ 65 w 65"/>
                <a:gd name="T5" fmla="*/ 4 h 59"/>
                <a:gd name="T6" fmla="*/ 65 w 65"/>
                <a:gd name="T7" fmla="*/ 0 h 59"/>
                <a:gd name="T8" fmla="*/ 55 w 65"/>
                <a:gd name="T9" fmla="*/ 1 h 59"/>
                <a:gd name="T10" fmla="*/ 43 w 65"/>
                <a:gd name="T11" fmla="*/ 0 h 59"/>
                <a:gd name="T12" fmla="*/ 43 w 65"/>
                <a:gd name="T13" fmla="*/ 4 h 59"/>
                <a:gd name="T14" fmla="*/ 50 w 65"/>
                <a:gd name="T15" fmla="*/ 10 h 59"/>
                <a:gd name="T16" fmla="*/ 49 w 65"/>
                <a:gd name="T17" fmla="*/ 13 h 59"/>
                <a:gd name="T18" fmla="*/ 35 w 65"/>
                <a:gd name="T19" fmla="*/ 47 h 59"/>
                <a:gd name="T20" fmla="*/ 21 w 65"/>
                <a:gd name="T21" fmla="*/ 10 h 59"/>
                <a:gd name="T22" fmla="*/ 20 w 65"/>
                <a:gd name="T23" fmla="*/ 8 h 59"/>
                <a:gd name="T24" fmla="*/ 27 w 65"/>
                <a:gd name="T25" fmla="*/ 4 h 59"/>
                <a:gd name="T26" fmla="*/ 27 w 65"/>
                <a:gd name="T27" fmla="*/ 0 h 59"/>
                <a:gd name="T28" fmla="*/ 13 w 65"/>
                <a:gd name="T29" fmla="*/ 1 h 59"/>
                <a:gd name="T30" fmla="*/ 0 w 65"/>
                <a:gd name="T31" fmla="*/ 0 h 59"/>
                <a:gd name="T32" fmla="*/ 0 w 65"/>
                <a:gd name="T33" fmla="*/ 4 h 59"/>
                <a:gd name="T34" fmla="*/ 11 w 65"/>
                <a:gd name="T35" fmla="*/ 9 h 59"/>
                <a:gd name="T36" fmla="*/ 30 w 65"/>
                <a:gd name="T37" fmla="*/ 56 h 59"/>
                <a:gd name="T38" fmla="*/ 32 w 65"/>
                <a:gd name="T39" fmla="*/ 59 h 59"/>
                <a:gd name="T40" fmla="*/ 35 w 65"/>
                <a:gd name="T41" fmla="*/ 56 h 59"/>
                <a:gd name="T42" fmla="*/ 53 w 65"/>
                <a:gd name="T43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59">
                  <a:moveTo>
                    <a:pt x="53" y="13"/>
                  </a:moveTo>
                  <a:lnTo>
                    <a:pt x="53" y="13"/>
                  </a:lnTo>
                  <a:cubicBezTo>
                    <a:pt x="54" y="10"/>
                    <a:pt x="56" y="4"/>
                    <a:pt x="65" y="4"/>
                  </a:cubicBezTo>
                  <a:lnTo>
                    <a:pt x="65" y="0"/>
                  </a:lnTo>
                  <a:cubicBezTo>
                    <a:pt x="62" y="0"/>
                    <a:pt x="58" y="1"/>
                    <a:pt x="55" y="1"/>
                  </a:cubicBezTo>
                  <a:cubicBezTo>
                    <a:pt x="52" y="1"/>
                    <a:pt x="46" y="0"/>
                    <a:pt x="43" y="0"/>
                  </a:cubicBezTo>
                  <a:lnTo>
                    <a:pt x="43" y="4"/>
                  </a:lnTo>
                  <a:cubicBezTo>
                    <a:pt x="48" y="4"/>
                    <a:pt x="50" y="7"/>
                    <a:pt x="50" y="10"/>
                  </a:cubicBezTo>
                  <a:cubicBezTo>
                    <a:pt x="50" y="11"/>
                    <a:pt x="49" y="12"/>
                    <a:pt x="49" y="13"/>
                  </a:cubicBezTo>
                  <a:lnTo>
                    <a:pt x="35" y="47"/>
                  </a:lnTo>
                  <a:lnTo>
                    <a:pt x="21" y="10"/>
                  </a:ln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25" y="4"/>
                    <a:pt x="27" y="4"/>
                  </a:cubicBezTo>
                  <a:lnTo>
                    <a:pt x="27" y="0"/>
                  </a:lnTo>
                  <a:cubicBezTo>
                    <a:pt x="23" y="0"/>
                    <a:pt x="16" y="1"/>
                    <a:pt x="13" y="1"/>
                  </a:cubicBezTo>
                  <a:cubicBezTo>
                    <a:pt x="9" y="1"/>
                    <a:pt x="4" y="0"/>
                    <a:pt x="0" y="0"/>
                  </a:cubicBezTo>
                  <a:lnTo>
                    <a:pt x="0" y="4"/>
                  </a:lnTo>
                  <a:cubicBezTo>
                    <a:pt x="8" y="4"/>
                    <a:pt x="9" y="5"/>
                    <a:pt x="11" y="9"/>
                  </a:cubicBezTo>
                  <a:lnTo>
                    <a:pt x="30" y="56"/>
                  </a:lnTo>
                  <a:cubicBezTo>
                    <a:pt x="31" y="58"/>
                    <a:pt x="31" y="59"/>
                    <a:pt x="32" y="59"/>
                  </a:cubicBezTo>
                  <a:cubicBezTo>
                    <a:pt x="34" y="59"/>
                    <a:pt x="35" y="57"/>
                    <a:pt x="35" y="56"/>
                  </a:cubicBezTo>
                  <a:lnTo>
                    <a:pt x="5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" name="Freeform 385"/>
            <p:cNvSpPr>
              <a:spLocks noEditPoints="1"/>
            </p:cNvSpPr>
            <p:nvPr/>
          </p:nvSpPr>
          <p:spPr bwMode="auto">
            <a:xfrm>
              <a:off x="3980" y="7918"/>
              <a:ext cx="33" cy="103"/>
            </a:xfrm>
            <a:custGeom>
              <a:avLst/>
              <a:gdLst>
                <a:gd name="T0" fmla="*/ 19 w 28"/>
                <a:gd name="T1" fmla="*/ 30 h 88"/>
                <a:gd name="T2" fmla="*/ 19 w 28"/>
                <a:gd name="T3" fmla="*/ 30 h 88"/>
                <a:gd name="T4" fmla="*/ 1 w 28"/>
                <a:gd name="T5" fmla="*/ 31 h 88"/>
                <a:gd name="T6" fmla="*/ 1 w 28"/>
                <a:gd name="T7" fmla="*/ 35 h 88"/>
                <a:gd name="T8" fmla="*/ 10 w 28"/>
                <a:gd name="T9" fmla="*/ 43 h 88"/>
                <a:gd name="T10" fmla="*/ 10 w 28"/>
                <a:gd name="T11" fmla="*/ 78 h 88"/>
                <a:gd name="T12" fmla="*/ 0 w 28"/>
                <a:gd name="T13" fmla="*/ 84 h 88"/>
                <a:gd name="T14" fmla="*/ 0 w 28"/>
                <a:gd name="T15" fmla="*/ 88 h 88"/>
                <a:gd name="T16" fmla="*/ 15 w 28"/>
                <a:gd name="T17" fmla="*/ 88 h 88"/>
                <a:gd name="T18" fmla="*/ 28 w 28"/>
                <a:gd name="T19" fmla="*/ 88 h 88"/>
                <a:gd name="T20" fmla="*/ 28 w 28"/>
                <a:gd name="T21" fmla="*/ 84 h 88"/>
                <a:gd name="T22" fmla="*/ 19 w 28"/>
                <a:gd name="T23" fmla="*/ 78 h 88"/>
                <a:gd name="T24" fmla="*/ 19 w 28"/>
                <a:gd name="T25" fmla="*/ 30 h 88"/>
                <a:gd name="T26" fmla="*/ 20 w 28"/>
                <a:gd name="T27" fmla="*/ 7 h 88"/>
                <a:gd name="T28" fmla="*/ 20 w 28"/>
                <a:gd name="T29" fmla="*/ 7 h 88"/>
                <a:gd name="T30" fmla="*/ 13 w 28"/>
                <a:gd name="T31" fmla="*/ 0 h 88"/>
                <a:gd name="T32" fmla="*/ 6 w 28"/>
                <a:gd name="T33" fmla="*/ 7 h 88"/>
                <a:gd name="T34" fmla="*/ 13 w 28"/>
                <a:gd name="T35" fmla="*/ 14 h 88"/>
                <a:gd name="T36" fmla="*/ 20 w 28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8">
                  <a:moveTo>
                    <a:pt x="19" y="30"/>
                  </a:moveTo>
                  <a:lnTo>
                    <a:pt x="19" y="30"/>
                  </a:lnTo>
                  <a:lnTo>
                    <a:pt x="1" y="31"/>
                  </a:lnTo>
                  <a:lnTo>
                    <a:pt x="1" y="35"/>
                  </a:lnTo>
                  <a:cubicBezTo>
                    <a:pt x="9" y="35"/>
                    <a:pt x="10" y="36"/>
                    <a:pt x="10" y="43"/>
                  </a:cubicBezTo>
                  <a:lnTo>
                    <a:pt x="10" y="78"/>
                  </a:lnTo>
                  <a:cubicBezTo>
                    <a:pt x="10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4" y="88"/>
                    <a:pt x="11" y="88"/>
                    <a:pt x="15" y="88"/>
                  </a:cubicBezTo>
                  <a:cubicBezTo>
                    <a:pt x="19" y="88"/>
                    <a:pt x="24" y="88"/>
                    <a:pt x="28" y="88"/>
                  </a:cubicBezTo>
                  <a:lnTo>
                    <a:pt x="28" y="84"/>
                  </a:lnTo>
                  <a:cubicBezTo>
                    <a:pt x="20" y="84"/>
                    <a:pt x="19" y="83"/>
                    <a:pt x="19" y="78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3"/>
                    <a:pt x="16" y="0"/>
                    <a:pt x="13" y="0"/>
                  </a:cubicBezTo>
                  <a:cubicBezTo>
                    <a:pt x="9" y="0"/>
                    <a:pt x="6" y="3"/>
                    <a:pt x="6" y="7"/>
                  </a:cubicBezTo>
                  <a:cubicBezTo>
                    <a:pt x="6" y="10"/>
                    <a:pt x="9" y="14"/>
                    <a:pt x="13" y="14"/>
                  </a:cubicBezTo>
                  <a:cubicBezTo>
                    <a:pt x="16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" name="Freeform 386"/>
            <p:cNvSpPr>
              <a:spLocks noEditPoints="1"/>
            </p:cNvSpPr>
            <p:nvPr/>
          </p:nvSpPr>
          <p:spPr bwMode="auto">
            <a:xfrm>
              <a:off x="4024" y="7913"/>
              <a:ext cx="76" cy="111"/>
            </a:xfrm>
            <a:custGeom>
              <a:avLst/>
              <a:gdLst>
                <a:gd name="T0" fmla="*/ 46 w 65"/>
                <a:gd name="T1" fmla="*/ 85 h 94"/>
                <a:gd name="T2" fmla="*/ 46 w 65"/>
                <a:gd name="T3" fmla="*/ 85 h 94"/>
                <a:gd name="T4" fmla="*/ 46 w 65"/>
                <a:gd name="T5" fmla="*/ 94 h 94"/>
                <a:gd name="T6" fmla="*/ 65 w 65"/>
                <a:gd name="T7" fmla="*/ 92 h 94"/>
                <a:gd name="T8" fmla="*/ 65 w 65"/>
                <a:gd name="T9" fmla="*/ 88 h 94"/>
                <a:gd name="T10" fmla="*/ 55 w 65"/>
                <a:gd name="T11" fmla="*/ 81 h 94"/>
                <a:gd name="T12" fmla="*/ 55 w 65"/>
                <a:gd name="T13" fmla="*/ 0 h 94"/>
                <a:gd name="T14" fmla="*/ 36 w 65"/>
                <a:gd name="T15" fmla="*/ 2 h 94"/>
                <a:gd name="T16" fmla="*/ 36 w 65"/>
                <a:gd name="T17" fmla="*/ 6 h 94"/>
                <a:gd name="T18" fmla="*/ 46 w 65"/>
                <a:gd name="T19" fmla="*/ 13 h 94"/>
                <a:gd name="T20" fmla="*/ 46 w 65"/>
                <a:gd name="T21" fmla="*/ 42 h 94"/>
                <a:gd name="T22" fmla="*/ 30 w 65"/>
                <a:gd name="T23" fmla="*/ 34 h 94"/>
                <a:gd name="T24" fmla="*/ 0 w 65"/>
                <a:gd name="T25" fmla="*/ 64 h 94"/>
                <a:gd name="T26" fmla="*/ 28 w 65"/>
                <a:gd name="T27" fmla="*/ 94 h 94"/>
                <a:gd name="T28" fmla="*/ 46 w 65"/>
                <a:gd name="T29" fmla="*/ 85 h 94"/>
                <a:gd name="T30" fmla="*/ 46 w 65"/>
                <a:gd name="T31" fmla="*/ 49 h 94"/>
                <a:gd name="T32" fmla="*/ 46 w 65"/>
                <a:gd name="T33" fmla="*/ 49 h 94"/>
                <a:gd name="T34" fmla="*/ 46 w 65"/>
                <a:gd name="T35" fmla="*/ 77 h 94"/>
                <a:gd name="T36" fmla="*/ 44 w 65"/>
                <a:gd name="T37" fmla="*/ 81 h 94"/>
                <a:gd name="T38" fmla="*/ 29 w 65"/>
                <a:gd name="T39" fmla="*/ 91 h 94"/>
                <a:gd name="T40" fmla="*/ 15 w 65"/>
                <a:gd name="T41" fmla="*/ 82 h 94"/>
                <a:gd name="T42" fmla="*/ 11 w 65"/>
                <a:gd name="T43" fmla="*/ 64 h 94"/>
                <a:gd name="T44" fmla="*/ 15 w 65"/>
                <a:gd name="T45" fmla="*/ 45 h 94"/>
                <a:gd name="T46" fmla="*/ 30 w 65"/>
                <a:gd name="T47" fmla="*/ 37 h 94"/>
                <a:gd name="T48" fmla="*/ 44 w 65"/>
                <a:gd name="T49" fmla="*/ 45 h 94"/>
                <a:gd name="T50" fmla="*/ 46 w 65"/>
                <a:gd name="T51" fmla="*/ 4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94">
                  <a:moveTo>
                    <a:pt x="46" y="85"/>
                  </a:moveTo>
                  <a:lnTo>
                    <a:pt x="46" y="85"/>
                  </a:lnTo>
                  <a:lnTo>
                    <a:pt x="46" y="94"/>
                  </a:lnTo>
                  <a:lnTo>
                    <a:pt x="65" y="92"/>
                  </a:lnTo>
                  <a:lnTo>
                    <a:pt x="65" y="88"/>
                  </a:lnTo>
                  <a:cubicBezTo>
                    <a:pt x="56" y="88"/>
                    <a:pt x="55" y="87"/>
                    <a:pt x="55" y="81"/>
                  </a:cubicBezTo>
                  <a:lnTo>
                    <a:pt x="55" y="0"/>
                  </a:lnTo>
                  <a:lnTo>
                    <a:pt x="36" y="2"/>
                  </a:lnTo>
                  <a:lnTo>
                    <a:pt x="36" y="6"/>
                  </a:lnTo>
                  <a:cubicBezTo>
                    <a:pt x="45" y="6"/>
                    <a:pt x="46" y="7"/>
                    <a:pt x="46" y="13"/>
                  </a:cubicBezTo>
                  <a:lnTo>
                    <a:pt x="46" y="42"/>
                  </a:lnTo>
                  <a:cubicBezTo>
                    <a:pt x="42" y="37"/>
                    <a:pt x="37" y="34"/>
                    <a:pt x="30" y="34"/>
                  </a:cubicBezTo>
                  <a:cubicBezTo>
                    <a:pt x="14" y="34"/>
                    <a:pt x="0" y="47"/>
                    <a:pt x="0" y="64"/>
                  </a:cubicBezTo>
                  <a:cubicBezTo>
                    <a:pt x="0" y="80"/>
                    <a:pt x="13" y="94"/>
                    <a:pt x="28" y="94"/>
                  </a:cubicBezTo>
                  <a:cubicBezTo>
                    <a:pt x="37" y="94"/>
                    <a:pt x="43" y="89"/>
                    <a:pt x="46" y="85"/>
                  </a:cubicBezTo>
                  <a:close/>
                  <a:moveTo>
                    <a:pt x="46" y="49"/>
                  </a:moveTo>
                  <a:lnTo>
                    <a:pt x="46" y="49"/>
                  </a:lnTo>
                  <a:lnTo>
                    <a:pt x="46" y="77"/>
                  </a:lnTo>
                  <a:cubicBezTo>
                    <a:pt x="46" y="79"/>
                    <a:pt x="46" y="79"/>
                    <a:pt x="44" y="81"/>
                  </a:cubicBezTo>
                  <a:cubicBezTo>
                    <a:pt x="40" y="88"/>
                    <a:pt x="34" y="91"/>
                    <a:pt x="29" y="91"/>
                  </a:cubicBezTo>
                  <a:cubicBezTo>
                    <a:pt x="23" y="91"/>
                    <a:pt x="18" y="87"/>
                    <a:pt x="15" y="82"/>
                  </a:cubicBezTo>
                  <a:cubicBezTo>
                    <a:pt x="11" y="77"/>
                    <a:pt x="11" y="69"/>
                    <a:pt x="11" y="64"/>
                  </a:cubicBezTo>
                  <a:cubicBezTo>
                    <a:pt x="11" y="59"/>
                    <a:pt x="11" y="51"/>
                    <a:pt x="15" y="45"/>
                  </a:cubicBezTo>
                  <a:cubicBezTo>
                    <a:pt x="18" y="41"/>
                    <a:pt x="23" y="37"/>
                    <a:pt x="30" y="37"/>
                  </a:cubicBezTo>
                  <a:cubicBezTo>
                    <a:pt x="35" y="37"/>
                    <a:pt x="40" y="39"/>
                    <a:pt x="44" y="45"/>
                  </a:cubicBezTo>
                  <a:cubicBezTo>
                    <a:pt x="46" y="47"/>
                    <a:pt x="46" y="47"/>
                    <a:pt x="46" y="4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" name="Freeform 387"/>
            <p:cNvSpPr>
              <a:spLocks noEditPoints="1"/>
            </p:cNvSpPr>
            <p:nvPr/>
          </p:nvSpPr>
          <p:spPr bwMode="auto">
            <a:xfrm>
              <a:off x="4110" y="7952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8 w 51"/>
                <a:gd name="T5" fmla="*/ 3 h 61"/>
                <a:gd name="T6" fmla="*/ 43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8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3 h 61"/>
                <a:gd name="T26" fmla="*/ 50 w 51"/>
                <a:gd name="T27" fmla="*/ 42 h 61"/>
                <a:gd name="T28" fmla="*/ 48 w 51"/>
                <a:gd name="T29" fmla="*/ 44 h 61"/>
                <a:gd name="T30" fmla="*/ 30 w 51"/>
                <a:gd name="T31" fmla="*/ 57 h 61"/>
                <a:gd name="T32" fmla="*/ 15 w 51"/>
                <a:gd name="T33" fmla="*/ 48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8" y="3"/>
                  </a:cubicBezTo>
                  <a:cubicBezTo>
                    <a:pt x="41" y="3"/>
                    <a:pt x="43" y="21"/>
                    <a:pt x="43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8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3"/>
                  </a:cubicBezTo>
                  <a:cubicBezTo>
                    <a:pt x="51" y="42"/>
                    <a:pt x="50" y="42"/>
                    <a:pt x="50" y="42"/>
                  </a:cubicBezTo>
                  <a:cubicBezTo>
                    <a:pt x="48" y="42"/>
                    <a:pt x="48" y="43"/>
                    <a:pt x="48" y="44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" name="Freeform 388"/>
            <p:cNvSpPr>
              <a:spLocks/>
            </p:cNvSpPr>
            <p:nvPr/>
          </p:nvSpPr>
          <p:spPr bwMode="auto">
            <a:xfrm>
              <a:off x="4224" y="7912"/>
              <a:ext cx="50" cy="109"/>
            </a:xfrm>
            <a:custGeom>
              <a:avLst/>
              <a:gdLst>
                <a:gd name="T0" fmla="*/ 19 w 43"/>
                <a:gd name="T1" fmla="*/ 36 h 93"/>
                <a:gd name="T2" fmla="*/ 19 w 43"/>
                <a:gd name="T3" fmla="*/ 36 h 93"/>
                <a:gd name="T4" fmla="*/ 19 w 43"/>
                <a:gd name="T5" fmla="*/ 21 h 93"/>
                <a:gd name="T6" fmla="*/ 31 w 43"/>
                <a:gd name="T7" fmla="*/ 3 h 93"/>
                <a:gd name="T8" fmla="*/ 35 w 43"/>
                <a:gd name="T9" fmla="*/ 4 h 93"/>
                <a:gd name="T10" fmla="*/ 31 w 43"/>
                <a:gd name="T11" fmla="*/ 9 h 93"/>
                <a:gd name="T12" fmla="*/ 37 w 43"/>
                <a:gd name="T13" fmla="*/ 15 h 93"/>
                <a:gd name="T14" fmla="*/ 43 w 43"/>
                <a:gd name="T15" fmla="*/ 9 h 93"/>
                <a:gd name="T16" fmla="*/ 31 w 43"/>
                <a:gd name="T17" fmla="*/ 0 h 93"/>
                <a:gd name="T18" fmla="*/ 10 w 43"/>
                <a:gd name="T19" fmla="*/ 21 h 93"/>
                <a:gd name="T20" fmla="*/ 10 w 43"/>
                <a:gd name="T21" fmla="*/ 36 h 93"/>
                <a:gd name="T22" fmla="*/ 0 w 43"/>
                <a:gd name="T23" fmla="*/ 36 h 93"/>
                <a:gd name="T24" fmla="*/ 0 w 43"/>
                <a:gd name="T25" fmla="*/ 40 h 93"/>
                <a:gd name="T26" fmla="*/ 10 w 43"/>
                <a:gd name="T27" fmla="*/ 40 h 93"/>
                <a:gd name="T28" fmla="*/ 10 w 43"/>
                <a:gd name="T29" fmla="*/ 83 h 93"/>
                <a:gd name="T30" fmla="*/ 0 w 43"/>
                <a:gd name="T31" fmla="*/ 89 h 93"/>
                <a:gd name="T32" fmla="*/ 0 w 43"/>
                <a:gd name="T33" fmla="*/ 93 h 93"/>
                <a:gd name="T34" fmla="*/ 15 w 43"/>
                <a:gd name="T35" fmla="*/ 93 h 93"/>
                <a:gd name="T36" fmla="*/ 32 w 43"/>
                <a:gd name="T37" fmla="*/ 93 h 93"/>
                <a:gd name="T38" fmla="*/ 32 w 43"/>
                <a:gd name="T39" fmla="*/ 89 h 93"/>
                <a:gd name="T40" fmla="*/ 29 w 43"/>
                <a:gd name="T41" fmla="*/ 89 h 93"/>
                <a:gd name="T42" fmla="*/ 19 w 43"/>
                <a:gd name="T43" fmla="*/ 83 h 93"/>
                <a:gd name="T44" fmla="*/ 19 w 43"/>
                <a:gd name="T45" fmla="*/ 40 h 93"/>
                <a:gd name="T46" fmla="*/ 34 w 43"/>
                <a:gd name="T47" fmla="*/ 40 h 93"/>
                <a:gd name="T48" fmla="*/ 34 w 43"/>
                <a:gd name="T49" fmla="*/ 36 h 93"/>
                <a:gd name="T50" fmla="*/ 19 w 43"/>
                <a:gd name="T51" fmla="*/ 3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" h="93">
                  <a:moveTo>
                    <a:pt x="19" y="36"/>
                  </a:moveTo>
                  <a:lnTo>
                    <a:pt x="19" y="36"/>
                  </a:lnTo>
                  <a:lnTo>
                    <a:pt x="19" y="21"/>
                  </a:lnTo>
                  <a:cubicBezTo>
                    <a:pt x="19" y="9"/>
                    <a:pt x="25" y="3"/>
                    <a:pt x="31" y="3"/>
                  </a:cubicBezTo>
                  <a:cubicBezTo>
                    <a:pt x="31" y="3"/>
                    <a:pt x="33" y="3"/>
                    <a:pt x="35" y="4"/>
                  </a:cubicBezTo>
                  <a:cubicBezTo>
                    <a:pt x="34" y="4"/>
                    <a:pt x="31" y="6"/>
                    <a:pt x="31" y="9"/>
                  </a:cubicBezTo>
                  <a:cubicBezTo>
                    <a:pt x="31" y="12"/>
                    <a:pt x="33" y="15"/>
                    <a:pt x="37" y="15"/>
                  </a:cubicBezTo>
                  <a:cubicBezTo>
                    <a:pt x="41" y="15"/>
                    <a:pt x="43" y="12"/>
                    <a:pt x="43" y="9"/>
                  </a:cubicBezTo>
                  <a:cubicBezTo>
                    <a:pt x="43" y="4"/>
                    <a:pt x="38" y="0"/>
                    <a:pt x="31" y="0"/>
                  </a:cubicBezTo>
                  <a:cubicBezTo>
                    <a:pt x="22" y="0"/>
                    <a:pt x="10" y="7"/>
                    <a:pt x="10" y="21"/>
                  </a:cubicBezTo>
                  <a:lnTo>
                    <a:pt x="10" y="36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10" y="40"/>
                  </a:lnTo>
                  <a:lnTo>
                    <a:pt x="10" y="83"/>
                  </a:lnTo>
                  <a:cubicBezTo>
                    <a:pt x="10" y="89"/>
                    <a:pt x="9" y="89"/>
                    <a:pt x="0" y="89"/>
                  </a:cubicBezTo>
                  <a:lnTo>
                    <a:pt x="0" y="93"/>
                  </a:lnTo>
                  <a:cubicBezTo>
                    <a:pt x="5" y="93"/>
                    <a:pt x="12" y="93"/>
                    <a:pt x="15" y="93"/>
                  </a:cubicBezTo>
                  <a:cubicBezTo>
                    <a:pt x="20" y="93"/>
                    <a:pt x="27" y="93"/>
                    <a:pt x="32" y="93"/>
                  </a:cubicBezTo>
                  <a:lnTo>
                    <a:pt x="32" y="89"/>
                  </a:lnTo>
                  <a:lnTo>
                    <a:pt x="29" y="89"/>
                  </a:lnTo>
                  <a:cubicBezTo>
                    <a:pt x="19" y="89"/>
                    <a:pt x="19" y="88"/>
                    <a:pt x="19" y="83"/>
                  </a:cubicBezTo>
                  <a:lnTo>
                    <a:pt x="19" y="40"/>
                  </a:lnTo>
                  <a:lnTo>
                    <a:pt x="34" y="40"/>
                  </a:lnTo>
                  <a:lnTo>
                    <a:pt x="34" y="36"/>
                  </a:lnTo>
                  <a:lnTo>
                    <a:pt x="19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" name="Freeform 389"/>
            <p:cNvSpPr>
              <a:spLocks noEditPoints="1"/>
            </p:cNvSpPr>
            <p:nvPr/>
          </p:nvSpPr>
          <p:spPr bwMode="auto">
            <a:xfrm>
              <a:off x="4271" y="7952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3 h 61"/>
                <a:gd name="T26" fmla="*/ 49 w 51"/>
                <a:gd name="T27" fmla="*/ 42 h 61"/>
                <a:gd name="T28" fmla="*/ 48 w 51"/>
                <a:gd name="T29" fmla="*/ 44 h 61"/>
                <a:gd name="T30" fmla="*/ 30 w 51"/>
                <a:gd name="T31" fmla="*/ 57 h 61"/>
                <a:gd name="T32" fmla="*/ 15 w 51"/>
                <a:gd name="T33" fmla="*/ 48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3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8" y="44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" name="Freeform 390"/>
            <p:cNvSpPr>
              <a:spLocks noEditPoints="1"/>
            </p:cNvSpPr>
            <p:nvPr/>
          </p:nvSpPr>
          <p:spPr bwMode="auto">
            <a:xfrm>
              <a:off x="4340" y="7952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3 h 61"/>
                <a:gd name="T26" fmla="*/ 49 w 51"/>
                <a:gd name="T27" fmla="*/ 42 h 61"/>
                <a:gd name="T28" fmla="*/ 48 w 51"/>
                <a:gd name="T29" fmla="*/ 44 h 61"/>
                <a:gd name="T30" fmla="*/ 30 w 51"/>
                <a:gd name="T31" fmla="*/ 57 h 61"/>
                <a:gd name="T32" fmla="*/ 15 w 51"/>
                <a:gd name="T33" fmla="*/ 48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3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8" y="44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" name="Freeform 391"/>
            <p:cNvSpPr>
              <a:spLocks noEditPoints="1"/>
            </p:cNvSpPr>
            <p:nvPr/>
          </p:nvSpPr>
          <p:spPr bwMode="auto">
            <a:xfrm>
              <a:off x="4411" y="7913"/>
              <a:ext cx="77" cy="111"/>
            </a:xfrm>
            <a:custGeom>
              <a:avLst/>
              <a:gdLst>
                <a:gd name="T0" fmla="*/ 45 w 65"/>
                <a:gd name="T1" fmla="*/ 85 h 94"/>
                <a:gd name="T2" fmla="*/ 45 w 65"/>
                <a:gd name="T3" fmla="*/ 85 h 94"/>
                <a:gd name="T4" fmla="*/ 45 w 65"/>
                <a:gd name="T5" fmla="*/ 94 h 94"/>
                <a:gd name="T6" fmla="*/ 65 w 65"/>
                <a:gd name="T7" fmla="*/ 92 h 94"/>
                <a:gd name="T8" fmla="*/ 65 w 65"/>
                <a:gd name="T9" fmla="*/ 88 h 94"/>
                <a:gd name="T10" fmla="*/ 55 w 65"/>
                <a:gd name="T11" fmla="*/ 81 h 94"/>
                <a:gd name="T12" fmla="*/ 55 w 65"/>
                <a:gd name="T13" fmla="*/ 0 h 94"/>
                <a:gd name="T14" fmla="*/ 36 w 65"/>
                <a:gd name="T15" fmla="*/ 2 h 94"/>
                <a:gd name="T16" fmla="*/ 36 w 65"/>
                <a:gd name="T17" fmla="*/ 6 h 94"/>
                <a:gd name="T18" fmla="*/ 46 w 65"/>
                <a:gd name="T19" fmla="*/ 13 h 94"/>
                <a:gd name="T20" fmla="*/ 46 w 65"/>
                <a:gd name="T21" fmla="*/ 42 h 94"/>
                <a:gd name="T22" fmla="*/ 29 w 65"/>
                <a:gd name="T23" fmla="*/ 34 h 94"/>
                <a:gd name="T24" fmla="*/ 0 w 65"/>
                <a:gd name="T25" fmla="*/ 64 h 94"/>
                <a:gd name="T26" fmla="*/ 28 w 65"/>
                <a:gd name="T27" fmla="*/ 94 h 94"/>
                <a:gd name="T28" fmla="*/ 45 w 65"/>
                <a:gd name="T29" fmla="*/ 85 h 94"/>
                <a:gd name="T30" fmla="*/ 45 w 65"/>
                <a:gd name="T31" fmla="*/ 49 h 94"/>
                <a:gd name="T32" fmla="*/ 45 w 65"/>
                <a:gd name="T33" fmla="*/ 49 h 94"/>
                <a:gd name="T34" fmla="*/ 45 w 65"/>
                <a:gd name="T35" fmla="*/ 77 h 94"/>
                <a:gd name="T36" fmla="*/ 44 w 65"/>
                <a:gd name="T37" fmla="*/ 81 h 94"/>
                <a:gd name="T38" fmla="*/ 28 w 65"/>
                <a:gd name="T39" fmla="*/ 91 h 94"/>
                <a:gd name="T40" fmla="*/ 15 w 65"/>
                <a:gd name="T41" fmla="*/ 82 h 94"/>
                <a:gd name="T42" fmla="*/ 11 w 65"/>
                <a:gd name="T43" fmla="*/ 64 h 94"/>
                <a:gd name="T44" fmla="*/ 15 w 65"/>
                <a:gd name="T45" fmla="*/ 45 h 94"/>
                <a:gd name="T46" fmla="*/ 30 w 65"/>
                <a:gd name="T47" fmla="*/ 37 h 94"/>
                <a:gd name="T48" fmla="*/ 44 w 65"/>
                <a:gd name="T49" fmla="*/ 45 h 94"/>
                <a:gd name="T50" fmla="*/ 45 w 65"/>
                <a:gd name="T51" fmla="*/ 4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94">
                  <a:moveTo>
                    <a:pt x="45" y="85"/>
                  </a:moveTo>
                  <a:lnTo>
                    <a:pt x="45" y="85"/>
                  </a:lnTo>
                  <a:lnTo>
                    <a:pt x="45" y="94"/>
                  </a:lnTo>
                  <a:lnTo>
                    <a:pt x="65" y="92"/>
                  </a:lnTo>
                  <a:lnTo>
                    <a:pt x="65" y="88"/>
                  </a:lnTo>
                  <a:cubicBezTo>
                    <a:pt x="56" y="88"/>
                    <a:pt x="55" y="87"/>
                    <a:pt x="55" y="81"/>
                  </a:cubicBezTo>
                  <a:lnTo>
                    <a:pt x="55" y="0"/>
                  </a:lnTo>
                  <a:lnTo>
                    <a:pt x="36" y="2"/>
                  </a:lnTo>
                  <a:lnTo>
                    <a:pt x="36" y="6"/>
                  </a:lnTo>
                  <a:cubicBezTo>
                    <a:pt x="45" y="6"/>
                    <a:pt x="46" y="7"/>
                    <a:pt x="46" y="13"/>
                  </a:cubicBezTo>
                  <a:lnTo>
                    <a:pt x="46" y="42"/>
                  </a:lnTo>
                  <a:cubicBezTo>
                    <a:pt x="42" y="37"/>
                    <a:pt x="36" y="34"/>
                    <a:pt x="29" y="34"/>
                  </a:cubicBezTo>
                  <a:cubicBezTo>
                    <a:pt x="14" y="34"/>
                    <a:pt x="0" y="47"/>
                    <a:pt x="0" y="64"/>
                  </a:cubicBezTo>
                  <a:cubicBezTo>
                    <a:pt x="0" y="80"/>
                    <a:pt x="13" y="94"/>
                    <a:pt x="28" y="94"/>
                  </a:cubicBezTo>
                  <a:cubicBezTo>
                    <a:pt x="36" y="94"/>
                    <a:pt x="42" y="89"/>
                    <a:pt x="45" y="85"/>
                  </a:cubicBezTo>
                  <a:close/>
                  <a:moveTo>
                    <a:pt x="45" y="49"/>
                  </a:moveTo>
                  <a:lnTo>
                    <a:pt x="45" y="49"/>
                  </a:lnTo>
                  <a:lnTo>
                    <a:pt x="45" y="77"/>
                  </a:lnTo>
                  <a:cubicBezTo>
                    <a:pt x="45" y="79"/>
                    <a:pt x="45" y="79"/>
                    <a:pt x="44" y="81"/>
                  </a:cubicBezTo>
                  <a:cubicBezTo>
                    <a:pt x="40" y="88"/>
                    <a:pt x="34" y="91"/>
                    <a:pt x="28" y="91"/>
                  </a:cubicBezTo>
                  <a:cubicBezTo>
                    <a:pt x="23" y="91"/>
                    <a:pt x="18" y="87"/>
                    <a:pt x="15" y="82"/>
                  </a:cubicBezTo>
                  <a:cubicBezTo>
                    <a:pt x="11" y="77"/>
                    <a:pt x="11" y="69"/>
                    <a:pt x="11" y="64"/>
                  </a:cubicBezTo>
                  <a:cubicBezTo>
                    <a:pt x="11" y="59"/>
                    <a:pt x="11" y="51"/>
                    <a:pt x="15" y="45"/>
                  </a:cubicBezTo>
                  <a:cubicBezTo>
                    <a:pt x="18" y="41"/>
                    <a:pt x="23" y="37"/>
                    <a:pt x="30" y="37"/>
                  </a:cubicBezTo>
                  <a:cubicBezTo>
                    <a:pt x="34" y="37"/>
                    <a:pt x="40" y="39"/>
                    <a:pt x="44" y="45"/>
                  </a:cubicBezTo>
                  <a:cubicBezTo>
                    <a:pt x="45" y="47"/>
                    <a:pt x="45" y="47"/>
                    <a:pt x="45" y="4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" name="Freeform 392"/>
            <p:cNvSpPr>
              <a:spLocks noEditPoints="1"/>
            </p:cNvSpPr>
            <p:nvPr/>
          </p:nvSpPr>
          <p:spPr bwMode="auto">
            <a:xfrm>
              <a:off x="4497" y="7913"/>
              <a:ext cx="77" cy="111"/>
            </a:xfrm>
            <a:custGeom>
              <a:avLst/>
              <a:gdLst>
                <a:gd name="T0" fmla="*/ 19 w 65"/>
                <a:gd name="T1" fmla="*/ 42 h 94"/>
                <a:gd name="T2" fmla="*/ 19 w 65"/>
                <a:gd name="T3" fmla="*/ 42 h 94"/>
                <a:gd name="T4" fmla="*/ 19 w 65"/>
                <a:gd name="T5" fmla="*/ 0 h 94"/>
                <a:gd name="T6" fmla="*/ 0 w 65"/>
                <a:gd name="T7" fmla="*/ 2 h 94"/>
                <a:gd name="T8" fmla="*/ 0 w 65"/>
                <a:gd name="T9" fmla="*/ 6 h 94"/>
                <a:gd name="T10" fmla="*/ 10 w 65"/>
                <a:gd name="T11" fmla="*/ 13 h 94"/>
                <a:gd name="T12" fmla="*/ 10 w 65"/>
                <a:gd name="T13" fmla="*/ 92 h 94"/>
                <a:gd name="T14" fmla="*/ 13 w 65"/>
                <a:gd name="T15" fmla="*/ 92 h 94"/>
                <a:gd name="T16" fmla="*/ 18 w 65"/>
                <a:gd name="T17" fmla="*/ 84 h 94"/>
                <a:gd name="T18" fmla="*/ 35 w 65"/>
                <a:gd name="T19" fmla="*/ 94 h 94"/>
                <a:gd name="T20" fmla="*/ 65 w 65"/>
                <a:gd name="T21" fmla="*/ 64 h 94"/>
                <a:gd name="T22" fmla="*/ 37 w 65"/>
                <a:gd name="T23" fmla="*/ 34 h 94"/>
                <a:gd name="T24" fmla="*/ 19 w 65"/>
                <a:gd name="T25" fmla="*/ 42 h 94"/>
                <a:gd name="T26" fmla="*/ 19 w 65"/>
                <a:gd name="T27" fmla="*/ 77 h 94"/>
                <a:gd name="T28" fmla="*/ 19 w 65"/>
                <a:gd name="T29" fmla="*/ 77 h 94"/>
                <a:gd name="T30" fmla="*/ 19 w 65"/>
                <a:gd name="T31" fmla="*/ 50 h 94"/>
                <a:gd name="T32" fmla="*/ 21 w 65"/>
                <a:gd name="T33" fmla="*/ 45 h 94"/>
                <a:gd name="T34" fmla="*/ 36 w 65"/>
                <a:gd name="T35" fmla="*/ 37 h 94"/>
                <a:gd name="T36" fmla="*/ 50 w 65"/>
                <a:gd name="T37" fmla="*/ 45 h 94"/>
                <a:gd name="T38" fmla="*/ 54 w 65"/>
                <a:gd name="T39" fmla="*/ 63 h 94"/>
                <a:gd name="T40" fmla="*/ 50 w 65"/>
                <a:gd name="T41" fmla="*/ 82 h 94"/>
                <a:gd name="T42" fmla="*/ 35 w 65"/>
                <a:gd name="T43" fmla="*/ 91 h 94"/>
                <a:gd name="T44" fmla="*/ 21 w 65"/>
                <a:gd name="T45" fmla="*/ 83 h 94"/>
                <a:gd name="T46" fmla="*/ 19 w 65"/>
                <a:gd name="T47" fmla="*/ 7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94">
                  <a:moveTo>
                    <a:pt x="19" y="42"/>
                  </a:moveTo>
                  <a:lnTo>
                    <a:pt x="19" y="42"/>
                  </a:ln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92"/>
                  </a:lnTo>
                  <a:lnTo>
                    <a:pt x="13" y="92"/>
                  </a:lnTo>
                  <a:cubicBezTo>
                    <a:pt x="14" y="92"/>
                    <a:pt x="15" y="90"/>
                    <a:pt x="18" y="84"/>
                  </a:cubicBezTo>
                  <a:cubicBezTo>
                    <a:pt x="20" y="87"/>
                    <a:pt x="26" y="94"/>
                    <a:pt x="35" y="94"/>
                  </a:cubicBezTo>
                  <a:cubicBezTo>
                    <a:pt x="51" y="94"/>
                    <a:pt x="65" y="81"/>
                    <a:pt x="65" y="64"/>
                  </a:cubicBezTo>
                  <a:cubicBezTo>
                    <a:pt x="65" y="47"/>
                    <a:pt x="52" y="34"/>
                    <a:pt x="37" y="34"/>
                  </a:cubicBezTo>
                  <a:cubicBezTo>
                    <a:pt x="27" y="34"/>
                    <a:pt x="21" y="40"/>
                    <a:pt x="19" y="42"/>
                  </a:cubicBezTo>
                  <a:close/>
                  <a:moveTo>
                    <a:pt x="19" y="77"/>
                  </a:moveTo>
                  <a:lnTo>
                    <a:pt x="19" y="77"/>
                  </a:lnTo>
                  <a:lnTo>
                    <a:pt x="19" y="50"/>
                  </a:lnTo>
                  <a:cubicBezTo>
                    <a:pt x="19" y="47"/>
                    <a:pt x="19" y="47"/>
                    <a:pt x="21" y="45"/>
                  </a:cubicBezTo>
                  <a:cubicBezTo>
                    <a:pt x="26" y="38"/>
                    <a:pt x="33" y="37"/>
                    <a:pt x="36" y="37"/>
                  </a:cubicBezTo>
                  <a:cubicBezTo>
                    <a:pt x="42" y="37"/>
                    <a:pt x="47" y="40"/>
                    <a:pt x="50" y="45"/>
                  </a:cubicBezTo>
                  <a:cubicBezTo>
                    <a:pt x="54" y="51"/>
                    <a:pt x="54" y="58"/>
                    <a:pt x="54" y="63"/>
                  </a:cubicBezTo>
                  <a:cubicBezTo>
                    <a:pt x="54" y="68"/>
                    <a:pt x="54" y="76"/>
                    <a:pt x="50" y="82"/>
                  </a:cubicBezTo>
                  <a:cubicBezTo>
                    <a:pt x="47" y="86"/>
                    <a:pt x="42" y="91"/>
                    <a:pt x="35" y="91"/>
                  </a:cubicBezTo>
                  <a:cubicBezTo>
                    <a:pt x="29" y="91"/>
                    <a:pt x="24" y="87"/>
                    <a:pt x="21" y="83"/>
                  </a:cubicBezTo>
                  <a:cubicBezTo>
                    <a:pt x="19" y="80"/>
                    <a:pt x="19" y="79"/>
                    <a:pt x="19" y="7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" name="Freeform 393"/>
            <p:cNvSpPr>
              <a:spLocks noEditPoints="1"/>
            </p:cNvSpPr>
            <p:nvPr/>
          </p:nvSpPr>
          <p:spPr bwMode="auto">
            <a:xfrm>
              <a:off x="4585" y="7952"/>
              <a:ext cx="71" cy="72"/>
            </a:xfrm>
            <a:custGeom>
              <a:avLst/>
              <a:gdLst>
                <a:gd name="T0" fmla="*/ 39 w 60"/>
                <a:gd name="T1" fmla="*/ 49 h 61"/>
                <a:gd name="T2" fmla="*/ 39 w 60"/>
                <a:gd name="T3" fmla="*/ 49 h 61"/>
                <a:gd name="T4" fmla="*/ 49 w 60"/>
                <a:gd name="T5" fmla="*/ 60 h 61"/>
                <a:gd name="T6" fmla="*/ 60 w 60"/>
                <a:gd name="T7" fmla="*/ 47 h 61"/>
                <a:gd name="T8" fmla="*/ 60 w 60"/>
                <a:gd name="T9" fmla="*/ 40 h 61"/>
                <a:gd name="T10" fmla="*/ 57 w 60"/>
                <a:gd name="T11" fmla="*/ 40 h 61"/>
                <a:gd name="T12" fmla="*/ 57 w 60"/>
                <a:gd name="T13" fmla="*/ 47 h 61"/>
                <a:gd name="T14" fmla="*/ 52 w 60"/>
                <a:gd name="T15" fmla="*/ 56 h 61"/>
                <a:gd name="T16" fmla="*/ 47 w 60"/>
                <a:gd name="T17" fmla="*/ 49 h 61"/>
                <a:gd name="T18" fmla="*/ 47 w 60"/>
                <a:gd name="T19" fmla="*/ 23 h 61"/>
                <a:gd name="T20" fmla="*/ 42 w 60"/>
                <a:gd name="T21" fmla="*/ 7 h 61"/>
                <a:gd name="T22" fmla="*/ 24 w 60"/>
                <a:gd name="T23" fmla="*/ 0 h 61"/>
                <a:gd name="T24" fmla="*/ 4 w 60"/>
                <a:gd name="T25" fmla="*/ 15 h 61"/>
                <a:gd name="T26" fmla="*/ 10 w 60"/>
                <a:gd name="T27" fmla="*/ 21 h 61"/>
                <a:gd name="T28" fmla="*/ 16 w 60"/>
                <a:gd name="T29" fmla="*/ 15 h 61"/>
                <a:gd name="T30" fmla="*/ 10 w 60"/>
                <a:gd name="T31" fmla="*/ 9 h 61"/>
                <a:gd name="T32" fmla="*/ 24 w 60"/>
                <a:gd name="T33" fmla="*/ 3 h 61"/>
                <a:gd name="T34" fmla="*/ 38 w 60"/>
                <a:gd name="T35" fmla="*/ 20 h 61"/>
                <a:gd name="T36" fmla="*/ 38 w 60"/>
                <a:gd name="T37" fmla="*/ 25 h 61"/>
                <a:gd name="T38" fmla="*/ 14 w 60"/>
                <a:gd name="T39" fmla="*/ 29 h 61"/>
                <a:gd name="T40" fmla="*/ 0 w 60"/>
                <a:gd name="T41" fmla="*/ 47 h 61"/>
                <a:gd name="T42" fmla="*/ 22 w 60"/>
                <a:gd name="T43" fmla="*/ 61 h 61"/>
                <a:gd name="T44" fmla="*/ 39 w 60"/>
                <a:gd name="T45" fmla="*/ 49 h 61"/>
                <a:gd name="T46" fmla="*/ 38 w 60"/>
                <a:gd name="T47" fmla="*/ 27 h 61"/>
                <a:gd name="T48" fmla="*/ 38 w 60"/>
                <a:gd name="T49" fmla="*/ 27 h 61"/>
                <a:gd name="T50" fmla="*/ 38 w 60"/>
                <a:gd name="T51" fmla="*/ 41 h 61"/>
                <a:gd name="T52" fmla="*/ 23 w 60"/>
                <a:gd name="T53" fmla="*/ 58 h 61"/>
                <a:gd name="T54" fmla="*/ 11 w 60"/>
                <a:gd name="T55" fmla="*/ 46 h 61"/>
                <a:gd name="T56" fmla="*/ 38 w 60"/>
                <a:gd name="T57" fmla="*/ 2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1">
                  <a:moveTo>
                    <a:pt x="39" y="49"/>
                  </a:moveTo>
                  <a:lnTo>
                    <a:pt x="39" y="49"/>
                  </a:lnTo>
                  <a:cubicBezTo>
                    <a:pt x="39" y="54"/>
                    <a:pt x="43" y="60"/>
                    <a:pt x="49" y="60"/>
                  </a:cubicBezTo>
                  <a:cubicBezTo>
                    <a:pt x="52" y="60"/>
                    <a:pt x="60" y="58"/>
                    <a:pt x="60" y="47"/>
                  </a:cubicBezTo>
                  <a:lnTo>
                    <a:pt x="60" y="40"/>
                  </a:lnTo>
                  <a:lnTo>
                    <a:pt x="57" y="40"/>
                  </a:lnTo>
                  <a:lnTo>
                    <a:pt x="57" y="47"/>
                  </a:lnTo>
                  <a:cubicBezTo>
                    <a:pt x="57" y="55"/>
                    <a:pt x="53" y="56"/>
                    <a:pt x="52" y="56"/>
                  </a:cubicBezTo>
                  <a:cubicBezTo>
                    <a:pt x="48" y="56"/>
                    <a:pt x="47" y="50"/>
                    <a:pt x="47" y="49"/>
                  </a:cubicBezTo>
                  <a:lnTo>
                    <a:pt x="47" y="23"/>
                  </a:lnTo>
                  <a:cubicBezTo>
                    <a:pt x="47" y="17"/>
                    <a:pt x="47" y="12"/>
                    <a:pt x="42" y="7"/>
                  </a:cubicBezTo>
                  <a:cubicBezTo>
                    <a:pt x="37" y="2"/>
                    <a:pt x="31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7" y="21"/>
                    <a:pt x="10" y="21"/>
                  </a:cubicBezTo>
                  <a:cubicBezTo>
                    <a:pt x="14" y="21"/>
                    <a:pt x="16" y="18"/>
                    <a:pt x="16" y="15"/>
                  </a:cubicBezTo>
                  <a:cubicBezTo>
                    <a:pt x="16" y="13"/>
                    <a:pt x="16" y="9"/>
                    <a:pt x="10" y="9"/>
                  </a:cubicBezTo>
                  <a:cubicBezTo>
                    <a:pt x="13" y="4"/>
                    <a:pt x="20" y="3"/>
                    <a:pt x="24" y="3"/>
                  </a:cubicBezTo>
                  <a:cubicBezTo>
                    <a:pt x="30" y="3"/>
                    <a:pt x="38" y="8"/>
                    <a:pt x="38" y="20"/>
                  </a:cubicBezTo>
                  <a:lnTo>
                    <a:pt x="38" y="25"/>
                  </a:lnTo>
                  <a:cubicBezTo>
                    <a:pt x="31" y="25"/>
                    <a:pt x="22" y="25"/>
                    <a:pt x="14" y="29"/>
                  </a:cubicBezTo>
                  <a:cubicBezTo>
                    <a:pt x="4" y="34"/>
                    <a:pt x="0" y="41"/>
                    <a:pt x="0" y="47"/>
                  </a:cubicBezTo>
                  <a:cubicBezTo>
                    <a:pt x="0" y="57"/>
                    <a:pt x="13" y="61"/>
                    <a:pt x="22" y="61"/>
                  </a:cubicBezTo>
                  <a:cubicBezTo>
                    <a:pt x="30" y="61"/>
                    <a:pt x="36" y="55"/>
                    <a:pt x="39" y="49"/>
                  </a:cubicBezTo>
                  <a:close/>
                  <a:moveTo>
                    <a:pt x="38" y="27"/>
                  </a:moveTo>
                  <a:lnTo>
                    <a:pt x="38" y="27"/>
                  </a:lnTo>
                  <a:lnTo>
                    <a:pt x="38" y="41"/>
                  </a:lnTo>
                  <a:cubicBezTo>
                    <a:pt x="38" y="53"/>
                    <a:pt x="28" y="58"/>
                    <a:pt x="23" y="58"/>
                  </a:cubicBezTo>
                  <a:cubicBezTo>
                    <a:pt x="16" y="58"/>
                    <a:pt x="11" y="53"/>
                    <a:pt x="11" y="46"/>
                  </a:cubicBezTo>
                  <a:cubicBezTo>
                    <a:pt x="11" y="39"/>
                    <a:pt x="16" y="28"/>
                    <a:pt x="38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" name="Freeform 394"/>
            <p:cNvSpPr>
              <a:spLocks/>
            </p:cNvSpPr>
            <p:nvPr/>
          </p:nvSpPr>
          <p:spPr bwMode="auto">
            <a:xfrm>
              <a:off x="4663" y="7952"/>
              <a:ext cx="59" cy="72"/>
            </a:xfrm>
            <a:custGeom>
              <a:avLst/>
              <a:gdLst>
                <a:gd name="T0" fmla="*/ 11 w 50"/>
                <a:gd name="T1" fmla="*/ 30 h 61"/>
                <a:gd name="T2" fmla="*/ 11 w 50"/>
                <a:gd name="T3" fmla="*/ 30 h 61"/>
                <a:gd name="T4" fmla="*/ 29 w 50"/>
                <a:gd name="T5" fmla="*/ 3 h 61"/>
                <a:gd name="T6" fmla="*/ 43 w 50"/>
                <a:gd name="T7" fmla="*/ 8 h 61"/>
                <a:gd name="T8" fmla="*/ 37 w 50"/>
                <a:gd name="T9" fmla="*/ 14 h 61"/>
                <a:gd name="T10" fmla="*/ 43 w 50"/>
                <a:gd name="T11" fmla="*/ 20 h 61"/>
                <a:gd name="T12" fmla="*/ 49 w 50"/>
                <a:gd name="T13" fmla="*/ 14 h 61"/>
                <a:gd name="T14" fmla="*/ 28 w 50"/>
                <a:gd name="T15" fmla="*/ 0 h 61"/>
                <a:gd name="T16" fmla="*/ 0 w 50"/>
                <a:gd name="T17" fmla="*/ 31 h 61"/>
                <a:gd name="T18" fmla="*/ 28 w 50"/>
                <a:gd name="T19" fmla="*/ 61 h 61"/>
                <a:gd name="T20" fmla="*/ 50 w 50"/>
                <a:gd name="T21" fmla="*/ 43 h 61"/>
                <a:gd name="T22" fmla="*/ 48 w 50"/>
                <a:gd name="T23" fmla="*/ 42 h 61"/>
                <a:gd name="T24" fmla="*/ 47 w 50"/>
                <a:gd name="T25" fmla="*/ 43 h 61"/>
                <a:gd name="T26" fmla="*/ 29 w 50"/>
                <a:gd name="T27" fmla="*/ 57 h 61"/>
                <a:gd name="T28" fmla="*/ 11 w 50"/>
                <a:gd name="T29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61">
                  <a:moveTo>
                    <a:pt x="11" y="30"/>
                  </a:moveTo>
                  <a:lnTo>
                    <a:pt x="11" y="30"/>
                  </a:lnTo>
                  <a:cubicBezTo>
                    <a:pt x="11" y="9"/>
                    <a:pt x="22" y="3"/>
                    <a:pt x="29" y="3"/>
                  </a:cubicBezTo>
                  <a:cubicBezTo>
                    <a:pt x="30" y="3"/>
                    <a:pt x="38" y="3"/>
                    <a:pt x="43" y="8"/>
                  </a:cubicBezTo>
                  <a:cubicBezTo>
                    <a:pt x="37" y="9"/>
                    <a:pt x="37" y="13"/>
                    <a:pt x="37" y="14"/>
                  </a:cubicBezTo>
                  <a:cubicBezTo>
                    <a:pt x="37" y="18"/>
                    <a:pt x="39" y="20"/>
                    <a:pt x="43" y="20"/>
                  </a:cubicBezTo>
                  <a:cubicBezTo>
                    <a:pt x="46" y="20"/>
                    <a:pt x="49" y="18"/>
                    <a:pt x="49" y="14"/>
                  </a:cubicBezTo>
                  <a:cubicBezTo>
                    <a:pt x="49" y="5"/>
                    <a:pt x="39" y="0"/>
                    <a:pt x="28" y="0"/>
                  </a:cubicBezTo>
                  <a:cubicBezTo>
                    <a:pt x="12" y="0"/>
                    <a:pt x="0" y="14"/>
                    <a:pt x="0" y="31"/>
                  </a:cubicBezTo>
                  <a:cubicBezTo>
                    <a:pt x="0" y="47"/>
                    <a:pt x="13" y="61"/>
                    <a:pt x="28" y="61"/>
                  </a:cubicBezTo>
                  <a:cubicBezTo>
                    <a:pt x="46" y="61"/>
                    <a:pt x="50" y="45"/>
                    <a:pt x="50" y="43"/>
                  </a:cubicBezTo>
                  <a:cubicBezTo>
                    <a:pt x="50" y="42"/>
                    <a:pt x="49" y="42"/>
                    <a:pt x="48" y="42"/>
                  </a:cubicBezTo>
                  <a:cubicBezTo>
                    <a:pt x="47" y="42"/>
                    <a:pt x="47" y="43"/>
                    <a:pt x="47" y="43"/>
                  </a:cubicBezTo>
                  <a:cubicBezTo>
                    <a:pt x="43" y="56"/>
                    <a:pt x="34" y="57"/>
                    <a:pt x="29" y="57"/>
                  </a:cubicBezTo>
                  <a:cubicBezTo>
                    <a:pt x="22" y="57"/>
                    <a:pt x="11" y="52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" name="Freeform 395"/>
            <p:cNvSpPr>
              <a:spLocks/>
            </p:cNvSpPr>
            <p:nvPr/>
          </p:nvSpPr>
          <p:spPr bwMode="auto">
            <a:xfrm>
              <a:off x="4727" y="7913"/>
              <a:ext cx="75" cy="108"/>
            </a:xfrm>
            <a:custGeom>
              <a:avLst/>
              <a:gdLst>
                <a:gd name="T0" fmla="*/ 11 w 64"/>
                <a:gd name="T1" fmla="*/ 82 h 92"/>
                <a:gd name="T2" fmla="*/ 11 w 64"/>
                <a:gd name="T3" fmla="*/ 82 h 92"/>
                <a:gd name="T4" fmla="*/ 0 w 64"/>
                <a:gd name="T5" fmla="*/ 88 h 92"/>
                <a:gd name="T6" fmla="*/ 0 w 64"/>
                <a:gd name="T7" fmla="*/ 92 h 92"/>
                <a:gd name="T8" fmla="*/ 15 w 64"/>
                <a:gd name="T9" fmla="*/ 92 h 92"/>
                <a:gd name="T10" fmla="*/ 29 w 64"/>
                <a:gd name="T11" fmla="*/ 92 h 92"/>
                <a:gd name="T12" fmla="*/ 29 w 64"/>
                <a:gd name="T13" fmla="*/ 88 h 92"/>
                <a:gd name="T14" fmla="*/ 19 w 64"/>
                <a:gd name="T15" fmla="*/ 82 h 92"/>
                <a:gd name="T16" fmla="*/ 19 w 64"/>
                <a:gd name="T17" fmla="*/ 68 h 92"/>
                <a:gd name="T18" fmla="*/ 28 w 64"/>
                <a:gd name="T19" fmla="*/ 61 h 92"/>
                <a:gd name="T20" fmla="*/ 43 w 64"/>
                <a:gd name="T21" fmla="*/ 85 h 92"/>
                <a:gd name="T22" fmla="*/ 39 w 64"/>
                <a:gd name="T23" fmla="*/ 88 h 92"/>
                <a:gd name="T24" fmla="*/ 39 w 64"/>
                <a:gd name="T25" fmla="*/ 92 h 92"/>
                <a:gd name="T26" fmla="*/ 53 w 64"/>
                <a:gd name="T27" fmla="*/ 92 h 92"/>
                <a:gd name="T28" fmla="*/ 64 w 64"/>
                <a:gd name="T29" fmla="*/ 92 h 92"/>
                <a:gd name="T30" fmla="*/ 64 w 64"/>
                <a:gd name="T31" fmla="*/ 88 h 92"/>
                <a:gd name="T32" fmla="*/ 51 w 64"/>
                <a:gd name="T33" fmla="*/ 81 h 92"/>
                <a:gd name="T34" fmla="*/ 35 w 64"/>
                <a:gd name="T35" fmla="*/ 57 h 92"/>
                <a:gd name="T36" fmla="*/ 34 w 64"/>
                <a:gd name="T37" fmla="*/ 56 h 92"/>
                <a:gd name="T38" fmla="*/ 45 w 64"/>
                <a:gd name="T39" fmla="*/ 46 h 92"/>
                <a:gd name="T40" fmla="*/ 61 w 64"/>
                <a:gd name="T41" fmla="*/ 39 h 92"/>
                <a:gd name="T42" fmla="*/ 61 w 64"/>
                <a:gd name="T43" fmla="*/ 35 h 92"/>
                <a:gd name="T44" fmla="*/ 52 w 64"/>
                <a:gd name="T45" fmla="*/ 36 h 92"/>
                <a:gd name="T46" fmla="*/ 37 w 64"/>
                <a:gd name="T47" fmla="*/ 35 h 92"/>
                <a:gd name="T48" fmla="*/ 37 w 64"/>
                <a:gd name="T49" fmla="*/ 39 h 92"/>
                <a:gd name="T50" fmla="*/ 41 w 64"/>
                <a:gd name="T51" fmla="*/ 43 h 92"/>
                <a:gd name="T52" fmla="*/ 38 w 64"/>
                <a:gd name="T53" fmla="*/ 48 h 92"/>
                <a:gd name="T54" fmla="*/ 19 w 64"/>
                <a:gd name="T55" fmla="*/ 64 h 92"/>
                <a:gd name="T56" fmla="*/ 19 w 64"/>
                <a:gd name="T57" fmla="*/ 0 h 92"/>
                <a:gd name="T58" fmla="*/ 0 w 64"/>
                <a:gd name="T59" fmla="*/ 2 h 92"/>
                <a:gd name="T60" fmla="*/ 0 w 64"/>
                <a:gd name="T61" fmla="*/ 6 h 92"/>
                <a:gd name="T62" fmla="*/ 11 w 64"/>
                <a:gd name="T63" fmla="*/ 13 h 92"/>
                <a:gd name="T64" fmla="*/ 11 w 64"/>
                <a:gd name="T65" fmla="*/ 8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92">
                  <a:moveTo>
                    <a:pt x="11" y="82"/>
                  </a:moveTo>
                  <a:lnTo>
                    <a:pt x="11" y="82"/>
                  </a:lnTo>
                  <a:cubicBezTo>
                    <a:pt x="11" y="88"/>
                    <a:pt x="9" y="88"/>
                    <a:pt x="0" y="88"/>
                  </a:cubicBezTo>
                  <a:lnTo>
                    <a:pt x="0" y="92"/>
                  </a:lnTo>
                  <a:cubicBezTo>
                    <a:pt x="5" y="92"/>
                    <a:pt x="11" y="92"/>
                    <a:pt x="15" y="92"/>
                  </a:cubicBezTo>
                  <a:cubicBezTo>
                    <a:pt x="19" y="92"/>
                    <a:pt x="24" y="92"/>
                    <a:pt x="29" y="92"/>
                  </a:cubicBezTo>
                  <a:lnTo>
                    <a:pt x="29" y="88"/>
                  </a:lnTo>
                  <a:cubicBezTo>
                    <a:pt x="21" y="88"/>
                    <a:pt x="19" y="88"/>
                    <a:pt x="19" y="82"/>
                  </a:cubicBezTo>
                  <a:lnTo>
                    <a:pt x="19" y="68"/>
                  </a:lnTo>
                  <a:lnTo>
                    <a:pt x="28" y="61"/>
                  </a:lnTo>
                  <a:cubicBezTo>
                    <a:pt x="38" y="75"/>
                    <a:pt x="43" y="83"/>
                    <a:pt x="43" y="85"/>
                  </a:cubicBezTo>
                  <a:cubicBezTo>
                    <a:pt x="43" y="87"/>
                    <a:pt x="41" y="88"/>
                    <a:pt x="39" y="88"/>
                  </a:cubicBezTo>
                  <a:lnTo>
                    <a:pt x="39" y="92"/>
                  </a:lnTo>
                  <a:cubicBezTo>
                    <a:pt x="42" y="92"/>
                    <a:pt x="50" y="92"/>
                    <a:pt x="53" y="92"/>
                  </a:cubicBezTo>
                  <a:cubicBezTo>
                    <a:pt x="57" y="92"/>
                    <a:pt x="60" y="92"/>
                    <a:pt x="64" y="92"/>
                  </a:cubicBezTo>
                  <a:lnTo>
                    <a:pt x="64" y="88"/>
                  </a:lnTo>
                  <a:cubicBezTo>
                    <a:pt x="59" y="88"/>
                    <a:pt x="56" y="88"/>
                    <a:pt x="51" y="81"/>
                  </a:cubicBezTo>
                  <a:lnTo>
                    <a:pt x="35" y="57"/>
                  </a:lnTo>
                  <a:cubicBezTo>
                    <a:pt x="35" y="57"/>
                    <a:pt x="34" y="56"/>
                    <a:pt x="34" y="56"/>
                  </a:cubicBezTo>
                  <a:cubicBezTo>
                    <a:pt x="34" y="55"/>
                    <a:pt x="43" y="47"/>
                    <a:pt x="45" y="46"/>
                  </a:cubicBezTo>
                  <a:cubicBezTo>
                    <a:pt x="53" y="40"/>
                    <a:pt x="58" y="39"/>
                    <a:pt x="61" y="39"/>
                  </a:cubicBezTo>
                  <a:lnTo>
                    <a:pt x="61" y="35"/>
                  </a:lnTo>
                  <a:cubicBezTo>
                    <a:pt x="57" y="36"/>
                    <a:pt x="56" y="36"/>
                    <a:pt x="52" y="36"/>
                  </a:cubicBezTo>
                  <a:cubicBezTo>
                    <a:pt x="47" y="36"/>
                    <a:pt x="39" y="35"/>
                    <a:pt x="37" y="35"/>
                  </a:cubicBezTo>
                  <a:lnTo>
                    <a:pt x="37" y="39"/>
                  </a:lnTo>
                  <a:cubicBezTo>
                    <a:pt x="40" y="39"/>
                    <a:pt x="41" y="41"/>
                    <a:pt x="41" y="43"/>
                  </a:cubicBezTo>
                  <a:cubicBezTo>
                    <a:pt x="41" y="45"/>
                    <a:pt x="39" y="47"/>
                    <a:pt x="38" y="48"/>
                  </a:cubicBezTo>
                  <a:lnTo>
                    <a:pt x="19" y="64"/>
                  </a:ln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1" y="7"/>
                    <a:pt x="11" y="13"/>
                  </a:cubicBezTo>
                  <a:lnTo>
                    <a:pt x="11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" name="Freeform 396"/>
            <p:cNvSpPr>
              <a:spLocks/>
            </p:cNvSpPr>
            <p:nvPr/>
          </p:nvSpPr>
          <p:spPr bwMode="auto">
            <a:xfrm>
              <a:off x="4854" y="7912"/>
              <a:ext cx="50" cy="109"/>
            </a:xfrm>
            <a:custGeom>
              <a:avLst/>
              <a:gdLst>
                <a:gd name="T0" fmla="*/ 19 w 43"/>
                <a:gd name="T1" fmla="*/ 36 h 93"/>
                <a:gd name="T2" fmla="*/ 19 w 43"/>
                <a:gd name="T3" fmla="*/ 36 h 93"/>
                <a:gd name="T4" fmla="*/ 19 w 43"/>
                <a:gd name="T5" fmla="*/ 21 h 93"/>
                <a:gd name="T6" fmla="*/ 31 w 43"/>
                <a:gd name="T7" fmla="*/ 3 h 93"/>
                <a:gd name="T8" fmla="*/ 36 w 43"/>
                <a:gd name="T9" fmla="*/ 4 h 93"/>
                <a:gd name="T10" fmla="*/ 32 w 43"/>
                <a:gd name="T11" fmla="*/ 9 h 93"/>
                <a:gd name="T12" fmla="*/ 37 w 43"/>
                <a:gd name="T13" fmla="*/ 15 h 93"/>
                <a:gd name="T14" fmla="*/ 43 w 43"/>
                <a:gd name="T15" fmla="*/ 9 h 93"/>
                <a:gd name="T16" fmla="*/ 31 w 43"/>
                <a:gd name="T17" fmla="*/ 0 h 93"/>
                <a:gd name="T18" fmla="*/ 11 w 43"/>
                <a:gd name="T19" fmla="*/ 21 h 93"/>
                <a:gd name="T20" fmla="*/ 11 w 43"/>
                <a:gd name="T21" fmla="*/ 36 h 93"/>
                <a:gd name="T22" fmla="*/ 0 w 43"/>
                <a:gd name="T23" fmla="*/ 36 h 93"/>
                <a:gd name="T24" fmla="*/ 0 w 43"/>
                <a:gd name="T25" fmla="*/ 40 h 93"/>
                <a:gd name="T26" fmla="*/ 11 w 43"/>
                <a:gd name="T27" fmla="*/ 40 h 93"/>
                <a:gd name="T28" fmla="*/ 11 w 43"/>
                <a:gd name="T29" fmla="*/ 83 h 93"/>
                <a:gd name="T30" fmla="*/ 1 w 43"/>
                <a:gd name="T31" fmla="*/ 89 h 93"/>
                <a:gd name="T32" fmla="*/ 1 w 43"/>
                <a:gd name="T33" fmla="*/ 93 h 93"/>
                <a:gd name="T34" fmla="*/ 16 w 43"/>
                <a:gd name="T35" fmla="*/ 93 h 93"/>
                <a:gd name="T36" fmla="*/ 32 w 43"/>
                <a:gd name="T37" fmla="*/ 93 h 93"/>
                <a:gd name="T38" fmla="*/ 32 w 43"/>
                <a:gd name="T39" fmla="*/ 89 h 93"/>
                <a:gd name="T40" fmla="*/ 30 w 43"/>
                <a:gd name="T41" fmla="*/ 89 h 93"/>
                <a:gd name="T42" fmla="*/ 20 w 43"/>
                <a:gd name="T43" fmla="*/ 83 h 93"/>
                <a:gd name="T44" fmla="*/ 20 w 43"/>
                <a:gd name="T45" fmla="*/ 40 h 93"/>
                <a:gd name="T46" fmla="*/ 35 w 43"/>
                <a:gd name="T47" fmla="*/ 40 h 93"/>
                <a:gd name="T48" fmla="*/ 35 w 43"/>
                <a:gd name="T49" fmla="*/ 36 h 93"/>
                <a:gd name="T50" fmla="*/ 19 w 43"/>
                <a:gd name="T51" fmla="*/ 3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" h="93">
                  <a:moveTo>
                    <a:pt x="19" y="36"/>
                  </a:moveTo>
                  <a:lnTo>
                    <a:pt x="19" y="36"/>
                  </a:lnTo>
                  <a:lnTo>
                    <a:pt x="19" y="21"/>
                  </a:lnTo>
                  <a:cubicBezTo>
                    <a:pt x="19" y="9"/>
                    <a:pt x="26" y="3"/>
                    <a:pt x="31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4" y="4"/>
                    <a:pt x="32" y="6"/>
                    <a:pt x="32" y="9"/>
                  </a:cubicBezTo>
                  <a:cubicBezTo>
                    <a:pt x="32" y="12"/>
                    <a:pt x="34" y="15"/>
                    <a:pt x="37" y="15"/>
                  </a:cubicBezTo>
                  <a:cubicBezTo>
                    <a:pt x="41" y="15"/>
                    <a:pt x="43" y="12"/>
                    <a:pt x="43" y="9"/>
                  </a:cubicBezTo>
                  <a:cubicBezTo>
                    <a:pt x="43" y="4"/>
                    <a:pt x="38" y="0"/>
                    <a:pt x="31" y="0"/>
                  </a:cubicBezTo>
                  <a:cubicBezTo>
                    <a:pt x="22" y="0"/>
                    <a:pt x="11" y="7"/>
                    <a:pt x="11" y="21"/>
                  </a:cubicBezTo>
                  <a:lnTo>
                    <a:pt x="11" y="36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11" y="40"/>
                  </a:lnTo>
                  <a:lnTo>
                    <a:pt x="11" y="83"/>
                  </a:lnTo>
                  <a:cubicBezTo>
                    <a:pt x="11" y="89"/>
                    <a:pt x="9" y="89"/>
                    <a:pt x="1" y="89"/>
                  </a:cubicBezTo>
                  <a:lnTo>
                    <a:pt x="1" y="93"/>
                  </a:lnTo>
                  <a:cubicBezTo>
                    <a:pt x="6" y="93"/>
                    <a:pt x="12" y="93"/>
                    <a:pt x="16" y="93"/>
                  </a:cubicBezTo>
                  <a:cubicBezTo>
                    <a:pt x="21" y="93"/>
                    <a:pt x="27" y="93"/>
                    <a:pt x="32" y="93"/>
                  </a:cubicBezTo>
                  <a:lnTo>
                    <a:pt x="32" y="89"/>
                  </a:lnTo>
                  <a:lnTo>
                    <a:pt x="30" y="89"/>
                  </a:lnTo>
                  <a:cubicBezTo>
                    <a:pt x="20" y="89"/>
                    <a:pt x="20" y="88"/>
                    <a:pt x="20" y="83"/>
                  </a:cubicBezTo>
                  <a:lnTo>
                    <a:pt x="20" y="40"/>
                  </a:lnTo>
                  <a:lnTo>
                    <a:pt x="35" y="40"/>
                  </a:lnTo>
                  <a:lnTo>
                    <a:pt x="35" y="36"/>
                  </a:lnTo>
                  <a:lnTo>
                    <a:pt x="19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6" name="Freeform 397"/>
            <p:cNvSpPr>
              <a:spLocks noEditPoints="1"/>
            </p:cNvSpPr>
            <p:nvPr/>
          </p:nvSpPr>
          <p:spPr bwMode="auto">
            <a:xfrm>
              <a:off x="4901" y="7952"/>
              <a:ext cx="69" cy="72"/>
            </a:xfrm>
            <a:custGeom>
              <a:avLst/>
              <a:gdLst>
                <a:gd name="T0" fmla="*/ 59 w 59"/>
                <a:gd name="T1" fmla="*/ 31 h 61"/>
                <a:gd name="T2" fmla="*/ 59 w 59"/>
                <a:gd name="T3" fmla="*/ 31 h 61"/>
                <a:gd name="T4" fmla="*/ 30 w 59"/>
                <a:gd name="T5" fmla="*/ 0 h 61"/>
                <a:gd name="T6" fmla="*/ 0 w 59"/>
                <a:gd name="T7" fmla="*/ 31 h 61"/>
                <a:gd name="T8" fmla="*/ 30 w 59"/>
                <a:gd name="T9" fmla="*/ 61 h 61"/>
                <a:gd name="T10" fmla="*/ 59 w 59"/>
                <a:gd name="T11" fmla="*/ 31 h 61"/>
                <a:gd name="T12" fmla="*/ 30 w 59"/>
                <a:gd name="T13" fmla="*/ 57 h 61"/>
                <a:gd name="T14" fmla="*/ 30 w 59"/>
                <a:gd name="T15" fmla="*/ 57 h 61"/>
                <a:gd name="T16" fmla="*/ 15 w 59"/>
                <a:gd name="T17" fmla="*/ 48 h 61"/>
                <a:gd name="T18" fmla="*/ 11 w 59"/>
                <a:gd name="T19" fmla="*/ 30 h 61"/>
                <a:gd name="T20" fmla="*/ 15 w 59"/>
                <a:gd name="T21" fmla="*/ 12 h 61"/>
                <a:gd name="T22" fmla="*/ 30 w 59"/>
                <a:gd name="T23" fmla="*/ 3 h 61"/>
                <a:gd name="T24" fmla="*/ 44 w 59"/>
                <a:gd name="T25" fmla="*/ 11 h 61"/>
                <a:gd name="T26" fmla="*/ 48 w 59"/>
                <a:gd name="T27" fmla="*/ 30 h 61"/>
                <a:gd name="T28" fmla="*/ 45 w 59"/>
                <a:gd name="T29" fmla="*/ 47 h 61"/>
                <a:gd name="T30" fmla="*/ 30 w 59"/>
                <a:gd name="T31" fmla="*/ 5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61">
                  <a:moveTo>
                    <a:pt x="59" y="31"/>
                  </a:moveTo>
                  <a:lnTo>
                    <a:pt x="59" y="31"/>
                  </a:lnTo>
                  <a:cubicBezTo>
                    <a:pt x="59" y="14"/>
                    <a:pt x="46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4" y="61"/>
                    <a:pt x="30" y="61"/>
                  </a:cubicBezTo>
                  <a:cubicBezTo>
                    <a:pt x="46" y="61"/>
                    <a:pt x="59" y="48"/>
                    <a:pt x="59" y="31"/>
                  </a:cubicBezTo>
                  <a:close/>
                  <a:moveTo>
                    <a:pt x="30" y="57"/>
                  </a:moveTo>
                  <a:lnTo>
                    <a:pt x="30" y="57"/>
                  </a:lnTo>
                  <a:cubicBezTo>
                    <a:pt x="24" y="57"/>
                    <a:pt x="18" y="54"/>
                    <a:pt x="15" y="48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5" y="12"/>
                  </a:cubicBezTo>
                  <a:cubicBezTo>
                    <a:pt x="18" y="6"/>
                    <a:pt x="24" y="3"/>
                    <a:pt x="30" y="3"/>
                  </a:cubicBezTo>
                  <a:cubicBezTo>
                    <a:pt x="35" y="3"/>
                    <a:pt x="41" y="6"/>
                    <a:pt x="44" y="11"/>
                  </a:cubicBezTo>
                  <a:cubicBezTo>
                    <a:pt x="48" y="17"/>
                    <a:pt x="48" y="25"/>
                    <a:pt x="48" y="30"/>
                  </a:cubicBezTo>
                  <a:cubicBezTo>
                    <a:pt x="48" y="35"/>
                    <a:pt x="48" y="42"/>
                    <a:pt x="45" y="47"/>
                  </a:cubicBezTo>
                  <a:cubicBezTo>
                    <a:pt x="42" y="53"/>
                    <a:pt x="36" y="57"/>
                    <a:pt x="30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7" name="Freeform 398"/>
            <p:cNvSpPr>
              <a:spLocks/>
            </p:cNvSpPr>
            <p:nvPr/>
          </p:nvSpPr>
          <p:spPr bwMode="auto">
            <a:xfrm>
              <a:off x="4980" y="7953"/>
              <a:ext cx="52" cy="68"/>
            </a:xfrm>
            <a:custGeom>
              <a:avLst/>
              <a:gdLst>
                <a:gd name="T0" fmla="*/ 18 w 44"/>
                <a:gd name="T1" fmla="*/ 14 h 58"/>
                <a:gd name="T2" fmla="*/ 18 w 44"/>
                <a:gd name="T3" fmla="*/ 14 h 58"/>
                <a:gd name="T4" fmla="*/ 18 w 44"/>
                <a:gd name="T5" fmla="*/ 0 h 58"/>
                <a:gd name="T6" fmla="*/ 0 w 44"/>
                <a:gd name="T7" fmla="*/ 1 h 58"/>
                <a:gd name="T8" fmla="*/ 0 w 44"/>
                <a:gd name="T9" fmla="*/ 5 h 58"/>
                <a:gd name="T10" fmla="*/ 10 w 44"/>
                <a:gd name="T11" fmla="*/ 13 h 58"/>
                <a:gd name="T12" fmla="*/ 10 w 44"/>
                <a:gd name="T13" fmla="*/ 48 h 58"/>
                <a:gd name="T14" fmla="*/ 0 w 44"/>
                <a:gd name="T15" fmla="*/ 54 h 58"/>
                <a:gd name="T16" fmla="*/ 0 w 44"/>
                <a:gd name="T17" fmla="*/ 58 h 58"/>
                <a:gd name="T18" fmla="*/ 15 w 44"/>
                <a:gd name="T19" fmla="*/ 58 h 58"/>
                <a:gd name="T20" fmla="*/ 32 w 44"/>
                <a:gd name="T21" fmla="*/ 58 h 58"/>
                <a:gd name="T22" fmla="*/ 32 w 44"/>
                <a:gd name="T23" fmla="*/ 54 h 58"/>
                <a:gd name="T24" fmla="*/ 29 w 44"/>
                <a:gd name="T25" fmla="*/ 54 h 58"/>
                <a:gd name="T26" fmla="*/ 19 w 44"/>
                <a:gd name="T27" fmla="*/ 48 h 58"/>
                <a:gd name="T28" fmla="*/ 19 w 44"/>
                <a:gd name="T29" fmla="*/ 27 h 58"/>
                <a:gd name="T30" fmla="*/ 34 w 44"/>
                <a:gd name="T31" fmla="*/ 3 h 58"/>
                <a:gd name="T32" fmla="*/ 36 w 44"/>
                <a:gd name="T33" fmla="*/ 3 h 58"/>
                <a:gd name="T34" fmla="*/ 33 w 44"/>
                <a:gd name="T35" fmla="*/ 8 h 58"/>
                <a:gd name="T36" fmla="*/ 38 w 44"/>
                <a:gd name="T37" fmla="*/ 14 h 58"/>
                <a:gd name="T38" fmla="*/ 44 w 44"/>
                <a:gd name="T39" fmla="*/ 8 h 58"/>
                <a:gd name="T40" fmla="*/ 34 w 44"/>
                <a:gd name="T41" fmla="*/ 0 h 58"/>
                <a:gd name="T42" fmla="*/ 18 w 44"/>
                <a:gd name="T43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8">
                  <a:moveTo>
                    <a:pt x="18" y="14"/>
                  </a:moveTo>
                  <a:lnTo>
                    <a:pt x="18" y="14"/>
                  </a:ln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20" y="58"/>
                    <a:pt x="26" y="58"/>
                    <a:pt x="32" y="58"/>
                  </a:cubicBezTo>
                  <a:lnTo>
                    <a:pt x="32" y="54"/>
                  </a:lnTo>
                  <a:lnTo>
                    <a:pt x="29" y="54"/>
                  </a:lnTo>
                  <a:cubicBezTo>
                    <a:pt x="19" y="54"/>
                    <a:pt x="19" y="53"/>
                    <a:pt x="19" y="48"/>
                  </a:cubicBezTo>
                  <a:lnTo>
                    <a:pt x="19" y="27"/>
                  </a:lnTo>
                  <a:cubicBezTo>
                    <a:pt x="19" y="14"/>
                    <a:pt x="24" y="3"/>
                    <a:pt x="34" y="3"/>
                  </a:cubicBezTo>
                  <a:cubicBezTo>
                    <a:pt x="35" y="3"/>
                    <a:pt x="36" y="3"/>
                    <a:pt x="36" y="3"/>
                  </a:cubicBezTo>
                  <a:cubicBezTo>
                    <a:pt x="35" y="3"/>
                    <a:pt x="33" y="5"/>
                    <a:pt x="33" y="8"/>
                  </a:cubicBezTo>
                  <a:cubicBezTo>
                    <a:pt x="33" y="12"/>
                    <a:pt x="36" y="14"/>
                    <a:pt x="38" y="14"/>
                  </a:cubicBezTo>
                  <a:cubicBezTo>
                    <a:pt x="41" y="14"/>
                    <a:pt x="44" y="12"/>
                    <a:pt x="44" y="8"/>
                  </a:cubicBezTo>
                  <a:cubicBezTo>
                    <a:pt x="44" y="4"/>
                    <a:pt x="40" y="0"/>
                    <a:pt x="34" y="0"/>
                  </a:cubicBezTo>
                  <a:cubicBezTo>
                    <a:pt x="25" y="0"/>
                    <a:pt x="20" y="9"/>
                    <a:pt x="18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" name="Freeform 399"/>
            <p:cNvSpPr>
              <a:spLocks/>
            </p:cNvSpPr>
            <p:nvPr/>
          </p:nvSpPr>
          <p:spPr bwMode="auto">
            <a:xfrm>
              <a:off x="5086" y="7913"/>
              <a:ext cx="77" cy="108"/>
            </a:xfrm>
            <a:custGeom>
              <a:avLst/>
              <a:gdLst>
                <a:gd name="T0" fmla="*/ 10 w 66"/>
                <a:gd name="T1" fmla="*/ 82 h 92"/>
                <a:gd name="T2" fmla="*/ 10 w 66"/>
                <a:gd name="T3" fmla="*/ 82 h 92"/>
                <a:gd name="T4" fmla="*/ 0 w 66"/>
                <a:gd name="T5" fmla="*/ 88 h 92"/>
                <a:gd name="T6" fmla="*/ 0 w 66"/>
                <a:gd name="T7" fmla="*/ 92 h 92"/>
                <a:gd name="T8" fmla="*/ 14 w 66"/>
                <a:gd name="T9" fmla="*/ 92 h 92"/>
                <a:gd name="T10" fmla="*/ 29 w 66"/>
                <a:gd name="T11" fmla="*/ 92 h 92"/>
                <a:gd name="T12" fmla="*/ 29 w 66"/>
                <a:gd name="T13" fmla="*/ 88 h 92"/>
                <a:gd name="T14" fmla="*/ 19 w 66"/>
                <a:gd name="T15" fmla="*/ 82 h 92"/>
                <a:gd name="T16" fmla="*/ 19 w 66"/>
                <a:gd name="T17" fmla="*/ 58 h 92"/>
                <a:gd name="T18" fmla="*/ 37 w 66"/>
                <a:gd name="T19" fmla="*/ 37 h 92"/>
                <a:gd name="T20" fmla="*/ 47 w 66"/>
                <a:gd name="T21" fmla="*/ 51 h 92"/>
                <a:gd name="T22" fmla="*/ 47 w 66"/>
                <a:gd name="T23" fmla="*/ 82 h 92"/>
                <a:gd name="T24" fmla="*/ 36 w 66"/>
                <a:gd name="T25" fmla="*/ 88 h 92"/>
                <a:gd name="T26" fmla="*/ 36 w 66"/>
                <a:gd name="T27" fmla="*/ 92 h 92"/>
                <a:gd name="T28" fmla="*/ 51 w 66"/>
                <a:gd name="T29" fmla="*/ 92 h 92"/>
                <a:gd name="T30" fmla="*/ 66 w 66"/>
                <a:gd name="T31" fmla="*/ 92 h 92"/>
                <a:gd name="T32" fmla="*/ 66 w 66"/>
                <a:gd name="T33" fmla="*/ 88 h 92"/>
                <a:gd name="T34" fmla="*/ 56 w 66"/>
                <a:gd name="T35" fmla="*/ 84 h 92"/>
                <a:gd name="T36" fmla="*/ 56 w 66"/>
                <a:gd name="T37" fmla="*/ 59 h 92"/>
                <a:gd name="T38" fmla="*/ 52 w 66"/>
                <a:gd name="T39" fmla="*/ 39 h 92"/>
                <a:gd name="T40" fmla="*/ 38 w 66"/>
                <a:gd name="T41" fmla="*/ 34 h 92"/>
                <a:gd name="T42" fmla="*/ 19 w 66"/>
                <a:gd name="T43" fmla="*/ 47 h 92"/>
                <a:gd name="T44" fmla="*/ 19 w 66"/>
                <a:gd name="T45" fmla="*/ 0 h 92"/>
                <a:gd name="T46" fmla="*/ 0 w 66"/>
                <a:gd name="T47" fmla="*/ 2 h 92"/>
                <a:gd name="T48" fmla="*/ 0 w 66"/>
                <a:gd name="T49" fmla="*/ 6 h 92"/>
                <a:gd name="T50" fmla="*/ 10 w 66"/>
                <a:gd name="T51" fmla="*/ 13 h 92"/>
                <a:gd name="T52" fmla="*/ 10 w 66"/>
                <a:gd name="T53" fmla="*/ 8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92">
                  <a:moveTo>
                    <a:pt x="10" y="82"/>
                  </a:moveTo>
                  <a:lnTo>
                    <a:pt x="10" y="82"/>
                  </a:lnTo>
                  <a:cubicBezTo>
                    <a:pt x="10" y="88"/>
                    <a:pt x="8" y="88"/>
                    <a:pt x="0" y="88"/>
                  </a:cubicBezTo>
                  <a:lnTo>
                    <a:pt x="0" y="92"/>
                  </a:lnTo>
                  <a:cubicBezTo>
                    <a:pt x="4" y="92"/>
                    <a:pt x="11" y="92"/>
                    <a:pt x="14" y="92"/>
                  </a:cubicBezTo>
                  <a:cubicBezTo>
                    <a:pt x="18" y="92"/>
                    <a:pt x="25" y="92"/>
                    <a:pt x="29" y="92"/>
                  </a:cubicBezTo>
                  <a:lnTo>
                    <a:pt x="29" y="88"/>
                  </a:lnTo>
                  <a:cubicBezTo>
                    <a:pt x="20" y="88"/>
                    <a:pt x="19" y="88"/>
                    <a:pt x="19" y="82"/>
                  </a:cubicBezTo>
                  <a:lnTo>
                    <a:pt x="19" y="58"/>
                  </a:lnTo>
                  <a:cubicBezTo>
                    <a:pt x="19" y="44"/>
                    <a:pt x="28" y="37"/>
                    <a:pt x="37" y="37"/>
                  </a:cubicBezTo>
                  <a:cubicBezTo>
                    <a:pt x="45" y="37"/>
                    <a:pt x="47" y="44"/>
                    <a:pt x="47" y="51"/>
                  </a:cubicBezTo>
                  <a:lnTo>
                    <a:pt x="47" y="82"/>
                  </a:lnTo>
                  <a:cubicBezTo>
                    <a:pt x="47" y="88"/>
                    <a:pt x="45" y="88"/>
                    <a:pt x="36" y="88"/>
                  </a:cubicBezTo>
                  <a:lnTo>
                    <a:pt x="36" y="92"/>
                  </a:lnTo>
                  <a:cubicBezTo>
                    <a:pt x="41" y="92"/>
                    <a:pt x="48" y="92"/>
                    <a:pt x="51" y="92"/>
                  </a:cubicBezTo>
                  <a:cubicBezTo>
                    <a:pt x="55" y="92"/>
                    <a:pt x="61" y="92"/>
                    <a:pt x="66" y="92"/>
                  </a:cubicBezTo>
                  <a:lnTo>
                    <a:pt x="66" y="88"/>
                  </a:lnTo>
                  <a:cubicBezTo>
                    <a:pt x="59" y="88"/>
                    <a:pt x="56" y="88"/>
                    <a:pt x="56" y="84"/>
                  </a:cubicBezTo>
                  <a:lnTo>
                    <a:pt x="56" y="59"/>
                  </a:lnTo>
                  <a:cubicBezTo>
                    <a:pt x="56" y="47"/>
                    <a:pt x="56" y="43"/>
                    <a:pt x="52" y="39"/>
                  </a:cubicBezTo>
                  <a:cubicBezTo>
                    <a:pt x="50" y="36"/>
                    <a:pt x="45" y="34"/>
                    <a:pt x="38" y="34"/>
                  </a:cubicBezTo>
                  <a:cubicBezTo>
                    <a:pt x="27" y="34"/>
                    <a:pt x="21" y="42"/>
                    <a:pt x="19" y="47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9" name="Freeform 400"/>
            <p:cNvSpPr>
              <a:spLocks noEditPoints="1"/>
            </p:cNvSpPr>
            <p:nvPr/>
          </p:nvSpPr>
          <p:spPr bwMode="auto">
            <a:xfrm>
              <a:off x="5172" y="7952"/>
              <a:ext cx="68" cy="72"/>
            </a:xfrm>
            <a:custGeom>
              <a:avLst/>
              <a:gdLst>
                <a:gd name="T0" fmla="*/ 58 w 58"/>
                <a:gd name="T1" fmla="*/ 31 h 61"/>
                <a:gd name="T2" fmla="*/ 58 w 58"/>
                <a:gd name="T3" fmla="*/ 31 h 61"/>
                <a:gd name="T4" fmla="*/ 29 w 58"/>
                <a:gd name="T5" fmla="*/ 0 h 61"/>
                <a:gd name="T6" fmla="*/ 0 w 58"/>
                <a:gd name="T7" fmla="*/ 31 h 61"/>
                <a:gd name="T8" fmla="*/ 29 w 58"/>
                <a:gd name="T9" fmla="*/ 61 h 61"/>
                <a:gd name="T10" fmla="*/ 58 w 58"/>
                <a:gd name="T11" fmla="*/ 31 h 61"/>
                <a:gd name="T12" fmla="*/ 29 w 58"/>
                <a:gd name="T13" fmla="*/ 57 h 61"/>
                <a:gd name="T14" fmla="*/ 29 w 58"/>
                <a:gd name="T15" fmla="*/ 57 h 61"/>
                <a:gd name="T16" fmla="*/ 14 w 58"/>
                <a:gd name="T17" fmla="*/ 48 h 61"/>
                <a:gd name="T18" fmla="*/ 11 w 58"/>
                <a:gd name="T19" fmla="*/ 30 h 61"/>
                <a:gd name="T20" fmla="*/ 14 w 58"/>
                <a:gd name="T21" fmla="*/ 12 h 61"/>
                <a:gd name="T22" fmla="*/ 29 w 58"/>
                <a:gd name="T23" fmla="*/ 3 h 61"/>
                <a:gd name="T24" fmla="*/ 44 w 58"/>
                <a:gd name="T25" fmla="*/ 11 h 61"/>
                <a:gd name="T26" fmla="*/ 47 w 58"/>
                <a:gd name="T27" fmla="*/ 30 h 61"/>
                <a:gd name="T28" fmla="*/ 44 w 58"/>
                <a:gd name="T29" fmla="*/ 47 h 61"/>
                <a:gd name="T30" fmla="*/ 29 w 58"/>
                <a:gd name="T31" fmla="*/ 5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1">
                  <a:moveTo>
                    <a:pt x="58" y="31"/>
                  </a:moveTo>
                  <a:lnTo>
                    <a:pt x="58" y="31"/>
                  </a:lnTo>
                  <a:cubicBezTo>
                    <a:pt x="58" y="14"/>
                    <a:pt x="45" y="0"/>
                    <a:pt x="29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8" y="48"/>
                    <a:pt x="58" y="31"/>
                  </a:cubicBezTo>
                  <a:close/>
                  <a:moveTo>
                    <a:pt x="29" y="57"/>
                  </a:moveTo>
                  <a:lnTo>
                    <a:pt x="29" y="57"/>
                  </a:lnTo>
                  <a:cubicBezTo>
                    <a:pt x="23" y="57"/>
                    <a:pt x="18" y="54"/>
                    <a:pt x="14" y="48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8" y="6"/>
                    <a:pt x="24" y="3"/>
                    <a:pt x="29" y="3"/>
                  </a:cubicBezTo>
                  <a:cubicBezTo>
                    <a:pt x="35" y="3"/>
                    <a:pt x="40" y="6"/>
                    <a:pt x="44" y="11"/>
                  </a:cubicBezTo>
                  <a:cubicBezTo>
                    <a:pt x="47" y="17"/>
                    <a:pt x="47" y="25"/>
                    <a:pt x="47" y="30"/>
                  </a:cubicBezTo>
                  <a:cubicBezTo>
                    <a:pt x="47" y="35"/>
                    <a:pt x="47" y="42"/>
                    <a:pt x="44" y="47"/>
                  </a:cubicBezTo>
                  <a:cubicBezTo>
                    <a:pt x="42" y="53"/>
                    <a:pt x="36" y="57"/>
                    <a:pt x="29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0" name="Freeform 401"/>
            <p:cNvSpPr>
              <a:spLocks/>
            </p:cNvSpPr>
            <p:nvPr/>
          </p:nvSpPr>
          <p:spPr bwMode="auto">
            <a:xfrm>
              <a:off x="5244" y="7954"/>
              <a:ext cx="107" cy="70"/>
            </a:xfrm>
            <a:custGeom>
              <a:avLst/>
              <a:gdLst>
                <a:gd name="T0" fmla="*/ 80 w 91"/>
                <a:gd name="T1" fmla="*/ 13 h 59"/>
                <a:gd name="T2" fmla="*/ 80 w 91"/>
                <a:gd name="T3" fmla="*/ 13 h 59"/>
                <a:gd name="T4" fmla="*/ 91 w 91"/>
                <a:gd name="T5" fmla="*/ 4 h 59"/>
                <a:gd name="T6" fmla="*/ 91 w 91"/>
                <a:gd name="T7" fmla="*/ 0 h 59"/>
                <a:gd name="T8" fmla="*/ 81 w 91"/>
                <a:gd name="T9" fmla="*/ 1 h 59"/>
                <a:gd name="T10" fmla="*/ 69 w 91"/>
                <a:gd name="T11" fmla="*/ 0 h 59"/>
                <a:gd name="T12" fmla="*/ 69 w 91"/>
                <a:gd name="T13" fmla="*/ 4 h 59"/>
                <a:gd name="T14" fmla="*/ 77 w 91"/>
                <a:gd name="T15" fmla="*/ 11 h 59"/>
                <a:gd name="T16" fmla="*/ 76 w 91"/>
                <a:gd name="T17" fmla="*/ 13 h 59"/>
                <a:gd name="T18" fmla="*/ 64 w 91"/>
                <a:gd name="T19" fmla="*/ 47 h 59"/>
                <a:gd name="T20" fmla="*/ 51 w 91"/>
                <a:gd name="T21" fmla="*/ 10 h 59"/>
                <a:gd name="T22" fmla="*/ 50 w 91"/>
                <a:gd name="T23" fmla="*/ 8 h 59"/>
                <a:gd name="T24" fmla="*/ 58 w 91"/>
                <a:gd name="T25" fmla="*/ 4 h 59"/>
                <a:gd name="T26" fmla="*/ 58 w 91"/>
                <a:gd name="T27" fmla="*/ 0 h 59"/>
                <a:gd name="T28" fmla="*/ 44 w 91"/>
                <a:gd name="T29" fmla="*/ 1 h 59"/>
                <a:gd name="T30" fmla="*/ 32 w 91"/>
                <a:gd name="T31" fmla="*/ 0 h 59"/>
                <a:gd name="T32" fmla="*/ 32 w 91"/>
                <a:gd name="T33" fmla="*/ 4 h 59"/>
                <a:gd name="T34" fmla="*/ 41 w 91"/>
                <a:gd name="T35" fmla="*/ 6 h 59"/>
                <a:gd name="T36" fmla="*/ 44 w 91"/>
                <a:gd name="T37" fmla="*/ 14 h 59"/>
                <a:gd name="T38" fmla="*/ 32 w 91"/>
                <a:gd name="T39" fmla="*/ 45 h 59"/>
                <a:gd name="T40" fmla="*/ 20 w 91"/>
                <a:gd name="T41" fmla="*/ 10 h 59"/>
                <a:gd name="T42" fmla="*/ 19 w 91"/>
                <a:gd name="T43" fmla="*/ 8 h 59"/>
                <a:gd name="T44" fmla="*/ 27 w 91"/>
                <a:gd name="T45" fmla="*/ 4 h 59"/>
                <a:gd name="T46" fmla="*/ 27 w 91"/>
                <a:gd name="T47" fmla="*/ 0 h 59"/>
                <a:gd name="T48" fmla="*/ 13 w 91"/>
                <a:gd name="T49" fmla="*/ 1 h 59"/>
                <a:gd name="T50" fmla="*/ 0 w 91"/>
                <a:gd name="T51" fmla="*/ 0 h 59"/>
                <a:gd name="T52" fmla="*/ 0 w 91"/>
                <a:gd name="T53" fmla="*/ 4 h 59"/>
                <a:gd name="T54" fmla="*/ 10 w 91"/>
                <a:gd name="T55" fmla="*/ 9 h 59"/>
                <a:gd name="T56" fmla="*/ 27 w 91"/>
                <a:gd name="T57" fmla="*/ 56 h 59"/>
                <a:gd name="T58" fmla="*/ 30 w 91"/>
                <a:gd name="T59" fmla="*/ 59 h 59"/>
                <a:gd name="T60" fmla="*/ 32 w 91"/>
                <a:gd name="T61" fmla="*/ 56 h 59"/>
                <a:gd name="T62" fmla="*/ 45 w 91"/>
                <a:gd name="T63" fmla="*/ 19 h 59"/>
                <a:gd name="T64" fmla="*/ 59 w 91"/>
                <a:gd name="T65" fmla="*/ 56 h 59"/>
                <a:gd name="T66" fmla="*/ 62 w 91"/>
                <a:gd name="T67" fmla="*/ 59 h 59"/>
                <a:gd name="T68" fmla="*/ 64 w 91"/>
                <a:gd name="T69" fmla="*/ 56 h 59"/>
                <a:gd name="T70" fmla="*/ 80 w 91"/>
                <a:gd name="T71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1" h="59">
                  <a:moveTo>
                    <a:pt x="80" y="13"/>
                  </a:moveTo>
                  <a:lnTo>
                    <a:pt x="80" y="13"/>
                  </a:lnTo>
                  <a:cubicBezTo>
                    <a:pt x="82" y="6"/>
                    <a:pt x="86" y="4"/>
                    <a:pt x="91" y="4"/>
                  </a:cubicBezTo>
                  <a:lnTo>
                    <a:pt x="91" y="0"/>
                  </a:lnTo>
                  <a:cubicBezTo>
                    <a:pt x="88" y="0"/>
                    <a:pt x="84" y="1"/>
                    <a:pt x="81" y="1"/>
                  </a:cubicBezTo>
                  <a:cubicBezTo>
                    <a:pt x="77" y="1"/>
                    <a:pt x="71" y="0"/>
                    <a:pt x="69" y="0"/>
                  </a:cubicBezTo>
                  <a:lnTo>
                    <a:pt x="69" y="4"/>
                  </a:lnTo>
                  <a:cubicBezTo>
                    <a:pt x="74" y="4"/>
                    <a:pt x="77" y="7"/>
                    <a:pt x="77" y="11"/>
                  </a:cubicBezTo>
                  <a:cubicBezTo>
                    <a:pt x="77" y="11"/>
                    <a:pt x="77" y="12"/>
                    <a:pt x="76" y="13"/>
                  </a:cubicBezTo>
                  <a:lnTo>
                    <a:pt x="64" y="47"/>
                  </a:lnTo>
                  <a:lnTo>
                    <a:pt x="51" y="10"/>
                  </a:lnTo>
                  <a:cubicBezTo>
                    <a:pt x="50" y="9"/>
                    <a:pt x="50" y="9"/>
                    <a:pt x="50" y="8"/>
                  </a:cubicBezTo>
                  <a:cubicBezTo>
                    <a:pt x="50" y="4"/>
                    <a:pt x="55" y="4"/>
                    <a:pt x="58" y="4"/>
                  </a:cubicBezTo>
                  <a:lnTo>
                    <a:pt x="58" y="0"/>
                  </a:lnTo>
                  <a:cubicBezTo>
                    <a:pt x="54" y="0"/>
                    <a:pt x="47" y="1"/>
                    <a:pt x="44" y="1"/>
                  </a:cubicBezTo>
                  <a:cubicBezTo>
                    <a:pt x="40" y="1"/>
                    <a:pt x="36" y="0"/>
                    <a:pt x="32" y="0"/>
                  </a:cubicBezTo>
                  <a:lnTo>
                    <a:pt x="32" y="4"/>
                  </a:lnTo>
                  <a:cubicBezTo>
                    <a:pt x="37" y="4"/>
                    <a:pt x="39" y="5"/>
                    <a:pt x="41" y="6"/>
                  </a:cubicBezTo>
                  <a:cubicBezTo>
                    <a:pt x="41" y="7"/>
                    <a:pt x="43" y="11"/>
                    <a:pt x="44" y="14"/>
                  </a:cubicBezTo>
                  <a:lnTo>
                    <a:pt x="32" y="45"/>
                  </a:lnTo>
                  <a:lnTo>
                    <a:pt x="20" y="10"/>
                  </a:lnTo>
                  <a:cubicBezTo>
                    <a:pt x="19" y="9"/>
                    <a:pt x="19" y="8"/>
                    <a:pt x="19" y="8"/>
                  </a:cubicBezTo>
                  <a:cubicBezTo>
                    <a:pt x="19" y="4"/>
                    <a:pt x="24" y="4"/>
                    <a:pt x="27" y="4"/>
                  </a:cubicBezTo>
                  <a:lnTo>
                    <a:pt x="27" y="0"/>
                  </a:lnTo>
                  <a:cubicBezTo>
                    <a:pt x="23" y="0"/>
                    <a:pt x="16" y="1"/>
                    <a:pt x="13" y="1"/>
                  </a:cubicBezTo>
                  <a:cubicBezTo>
                    <a:pt x="12" y="1"/>
                    <a:pt x="5" y="0"/>
                    <a:pt x="0" y="0"/>
                  </a:cubicBezTo>
                  <a:lnTo>
                    <a:pt x="0" y="4"/>
                  </a:lnTo>
                  <a:cubicBezTo>
                    <a:pt x="7" y="4"/>
                    <a:pt x="9" y="5"/>
                    <a:pt x="10" y="9"/>
                  </a:cubicBezTo>
                  <a:lnTo>
                    <a:pt x="27" y="56"/>
                  </a:lnTo>
                  <a:cubicBezTo>
                    <a:pt x="27" y="57"/>
                    <a:pt x="28" y="59"/>
                    <a:pt x="30" y="59"/>
                  </a:cubicBezTo>
                  <a:cubicBezTo>
                    <a:pt x="31" y="59"/>
                    <a:pt x="32" y="58"/>
                    <a:pt x="32" y="56"/>
                  </a:cubicBezTo>
                  <a:lnTo>
                    <a:pt x="45" y="19"/>
                  </a:lnTo>
                  <a:lnTo>
                    <a:pt x="59" y="56"/>
                  </a:lnTo>
                  <a:cubicBezTo>
                    <a:pt x="59" y="57"/>
                    <a:pt x="60" y="59"/>
                    <a:pt x="62" y="59"/>
                  </a:cubicBezTo>
                  <a:cubicBezTo>
                    <a:pt x="63" y="59"/>
                    <a:pt x="64" y="57"/>
                    <a:pt x="64" y="56"/>
                  </a:cubicBezTo>
                  <a:lnTo>
                    <a:pt x="80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" name="Freeform 402"/>
            <p:cNvSpPr>
              <a:spLocks/>
            </p:cNvSpPr>
            <p:nvPr/>
          </p:nvSpPr>
          <p:spPr bwMode="auto">
            <a:xfrm>
              <a:off x="5401" y="7926"/>
              <a:ext cx="49" cy="98"/>
            </a:xfrm>
            <a:custGeom>
              <a:avLst/>
              <a:gdLst>
                <a:gd name="T0" fmla="*/ 20 w 41"/>
                <a:gd name="T1" fmla="*/ 28 h 83"/>
                <a:gd name="T2" fmla="*/ 20 w 41"/>
                <a:gd name="T3" fmla="*/ 28 h 83"/>
                <a:gd name="T4" fmla="*/ 39 w 41"/>
                <a:gd name="T5" fmla="*/ 28 h 83"/>
                <a:gd name="T6" fmla="*/ 39 w 41"/>
                <a:gd name="T7" fmla="*/ 24 h 83"/>
                <a:gd name="T8" fmla="*/ 20 w 41"/>
                <a:gd name="T9" fmla="*/ 24 h 83"/>
                <a:gd name="T10" fmla="*/ 20 w 41"/>
                <a:gd name="T11" fmla="*/ 0 h 83"/>
                <a:gd name="T12" fmla="*/ 17 w 41"/>
                <a:gd name="T13" fmla="*/ 0 h 83"/>
                <a:gd name="T14" fmla="*/ 0 w 41"/>
                <a:gd name="T15" fmla="*/ 25 h 83"/>
                <a:gd name="T16" fmla="*/ 0 w 41"/>
                <a:gd name="T17" fmla="*/ 28 h 83"/>
                <a:gd name="T18" fmla="*/ 11 w 41"/>
                <a:gd name="T19" fmla="*/ 28 h 83"/>
                <a:gd name="T20" fmla="*/ 11 w 41"/>
                <a:gd name="T21" fmla="*/ 65 h 83"/>
                <a:gd name="T22" fmla="*/ 28 w 41"/>
                <a:gd name="T23" fmla="*/ 83 h 83"/>
                <a:gd name="T24" fmla="*/ 41 w 41"/>
                <a:gd name="T25" fmla="*/ 65 h 83"/>
                <a:gd name="T26" fmla="*/ 41 w 41"/>
                <a:gd name="T27" fmla="*/ 57 h 83"/>
                <a:gd name="T28" fmla="*/ 38 w 41"/>
                <a:gd name="T29" fmla="*/ 57 h 83"/>
                <a:gd name="T30" fmla="*/ 38 w 41"/>
                <a:gd name="T31" fmla="*/ 64 h 83"/>
                <a:gd name="T32" fmla="*/ 29 w 41"/>
                <a:gd name="T33" fmla="*/ 79 h 83"/>
                <a:gd name="T34" fmla="*/ 20 w 41"/>
                <a:gd name="T35" fmla="*/ 65 h 83"/>
                <a:gd name="T36" fmla="*/ 20 w 41"/>
                <a:gd name="T37" fmla="*/ 2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3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5"/>
                  </a:lnTo>
                  <a:cubicBezTo>
                    <a:pt x="11" y="81"/>
                    <a:pt x="23" y="83"/>
                    <a:pt x="28" y="83"/>
                  </a:cubicBezTo>
                  <a:cubicBezTo>
                    <a:pt x="37" y="83"/>
                    <a:pt x="41" y="73"/>
                    <a:pt x="41" y="65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2" name="Freeform 403"/>
            <p:cNvSpPr>
              <a:spLocks/>
            </p:cNvSpPr>
            <p:nvPr/>
          </p:nvSpPr>
          <p:spPr bwMode="auto">
            <a:xfrm>
              <a:off x="5464" y="7913"/>
              <a:ext cx="77" cy="108"/>
            </a:xfrm>
            <a:custGeom>
              <a:avLst/>
              <a:gdLst>
                <a:gd name="T0" fmla="*/ 10 w 66"/>
                <a:gd name="T1" fmla="*/ 82 h 92"/>
                <a:gd name="T2" fmla="*/ 10 w 66"/>
                <a:gd name="T3" fmla="*/ 82 h 92"/>
                <a:gd name="T4" fmla="*/ 0 w 66"/>
                <a:gd name="T5" fmla="*/ 88 h 92"/>
                <a:gd name="T6" fmla="*/ 0 w 66"/>
                <a:gd name="T7" fmla="*/ 92 h 92"/>
                <a:gd name="T8" fmla="*/ 15 w 66"/>
                <a:gd name="T9" fmla="*/ 92 h 92"/>
                <a:gd name="T10" fmla="*/ 30 w 66"/>
                <a:gd name="T11" fmla="*/ 92 h 92"/>
                <a:gd name="T12" fmla="*/ 30 w 66"/>
                <a:gd name="T13" fmla="*/ 88 h 92"/>
                <a:gd name="T14" fmla="*/ 19 w 66"/>
                <a:gd name="T15" fmla="*/ 82 h 92"/>
                <a:gd name="T16" fmla="*/ 19 w 66"/>
                <a:gd name="T17" fmla="*/ 58 h 92"/>
                <a:gd name="T18" fmla="*/ 37 w 66"/>
                <a:gd name="T19" fmla="*/ 37 h 92"/>
                <a:gd name="T20" fmla="*/ 47 w 66"/>
                <a:gd name="T21" fmla="*/ 51 h 92"/>
                <a:gd name="T22" fmla="*/ 47 w 66"/>
                <a:gd name="T23" fmla="*/ 82 h 92"/>
                <a:gd name="T24" fmla="*/ 37 w 66"/>
                <a:gd name="T25" fmla="*/ 88 h 92"/>
                <a:gd name="T26" fmla="*/ 37 w 66"/>
                <a:gd name="T27" fmla="*/ 92 h 92"/>
                <a:gd name="T28" fmla="*/ 52 w 66"/>
                <a:gd name="T29" fmla="*/ 92 h 92"/>
                <a:gd name="T30" fmla="*/ 66 w 66"/>
                <a:gd name="T31" fmla="*/ 92 h 92"/>
                <a:gd name="T32" fmla="*/ 66 w 66"/>
                <a:gd name="T33" fmla="*/ 88 h 92"/>
                <a:gd name="T34" fmla="*/ 56 w 66"/>
                <a:gd name="T35" fmla="*/ 84 h 92"/>
                <a:gd name="T36" fmla="*/ 56 w 66"/>
                <a:gd name="T37" fmla="*/ 59 h 92"/>
                <a:gd name="T38" fmla="*/ 52 w 66"/>
                <a:gd name="T39" fmla="*/ 39 h 92"/>
                <a:gd name="T40" fmla="*/ 38 w 66"/>
                <a:gd name="T41" fmla="*/ 34 h 92"/>
                <a:gd name="T42" fmla="*/ 19 w 66"/>
                <a:gd name="T43" fmla="*/ 47 h 92"/>
                <a:gd name="T44" fmla="*/ 19 w 66"/>
                <a:gd name="T45" fmla="*/ 0 h 92"/>
                <a:gd name="T46" fmla="*/ 0 w 66"/>
                <a:gd name="T47" fmla="*/ 2 h 92"/>
                <a:gd name="T48" fmla="*/ 0 w 66"/>
                <a:gd name="T49" fmla="*/ 6 h 92"/>
                <a:gd name="T50" fmla="*/ 10 w 66"/>
                <a:gd name="T51" fmla="*/ 13 h 92"/>
                <a:gd name="T52" fmla="*/ 10 w 66"/>
                <a:gd name="T53" fmla="*/ 8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92">
                  <a:moveTo>
                    <a:pt x="10" y="82"/>
                  </a:moveTo>
                  <a:lnTo>
                    <a:pt x="10" y="82"/>
                  </a:lnTo>
                  <a:cubicBezTo>
                    <a:pt x="10" y="88"/>
                    <a:pt x="9" y="88"/>
                    <a:pt x="0" y="88"/>
                  </a:cubicBezTo>
                  <a:lnTo>
                    <a:pt x="0" y="92"/>
                  </a:lnTo>
                  <a:cubicBezTo>
                    <a:pt x="5" y="92"/>
                    <a:pt x="11" y="92"/>
                    <a:pt x="15" y="92"/>
                  </a:cubicBezTo>
                  <a:cubicBezTo>
                    <a:pt x="18" y="92"/>
                    <a:pt x="25" y="92"/>
                    <a:pt x="30" y="92"/>
                  </a:cubicBezTo>
                  <a:lnTo>
                    <a:pt x="30" y="88"/>
                  </a:lnTo>
                  <a:cubicBezTo>
                    <a:pt x="21" y="88"/>
                    <a:pt x="19" y="88"/>
                    <a:pt x="19" y="82"/>
                  </a:cubicBezTo>
                  <a:lnTo>
                    <a:pt x="19" y="58"/>
                  </a:lnTo>
                  <a:cubicBezTo>
                    <a:pt x="19" y="44"/>
                    <a:pt x="29" y="37"/>
                    <a:pt x="37" y="37"/>
                  </a:cubicBezTo>
                  <a:cubicBezTo>
                    <a:pt x="46" y="37"/>
                    <a:pt x="47" y="44"/>
                    <a:pt x="47" y="51"/>
                  </a:cubicBezTo>
                  <a:lnTo>
                    <a:pt x="47" y="82"/>
                  </a:lnTo>
                  <a:cubicBezTo>
                    <a:pt x="47" y="88"/>
                    <a:pt x="46" y="88"/>
                    <a:pt x="37" y="88"/>
                  </a:cubicBezTo>
                  <a:lnTo>
                    <a:pt x="37" y="92"/>
                  </a:lnTo>
                  <a:cubicBezTo>
                    <a:pt x="41" y="92"/>
                    <a:pt x="48" y="92"/>
                    <a:pt x="52" y="92"/>
                  </a:cubicBezTo>
                  <a:cubicBezTo>
                    <a:pt x="55" y="92"/>
                    <a:pt x="62" y="92"/>
                    <a:pt x="66" y="92"/>
                  </a:cubicBezTo>
                  <a:lnTo>
                    <a:pt x="66" y="88"/>
                  </a:lnTo>
                  <a:cubicBezTo>
                    <a:pt x="60" y="88"/>
                    <a:pt x="56" y="88"/>
                    <a:pt x="56" y="84"/>
                  </a:cubicBezTo>
                  <a:lnTo>
                    <a:pt x="56" y="59"/>
                  </a:lnTo>
                  <a:cubicBezTo>
                    <a:pt x="56" y="47"/>
                    <a:pt x="56" y="43"/>
                    <a:pt x="52" y="39"/>
                  </a:cubicBezTo>
                  <a:cubicBezTo>
                    <a:pt x="50" y="36"/>
                    <a:pt x="46" y="34"/>
                    <a:pt x="38" y="34"/>
                  </a:cubicBezTo>
                  <a:cubicBezTo>
                    <a:pt x="27" y="34"/>
                    <a:pt x="21" y="42"/>
                    <a:pt x="19" y="47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3" name="Freeform 404"/>
            <p:cNvSpPr>
              <a:spLocks noEditPoints="1"/>
            </p:cNvSpPr>
            <p:nvPr/>
          </p:nvSpPr>
          <p:spPr bwMode="auto">
            <a:xfrm>
              <a:off x="5550" y="7952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8 w 51"/>
                <a:gd name="T5" fmla="*/ 3 h 61"/>
                <a:gd name="T6" fmla="*/ 43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8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3 h 61"/>
                <a:gd name="T26" fmla="*/ 50 w 51"/>
                <a:gd name="T27" fmla="*/ 42 h 61"/>
                <a:gd name="T28" fmla="*/ 48 w 51"/>
                <a:gd name="T29" fmla="*/ 44 h 61"/>
                <a:gd name="T30" fmla="*/ 30 w 51"/>
                <a:gd name="T31" fmla="*/ 57 h 61"/>
                <a:gd name="T32" fmla="*/ 15 w 51"/>
                <a:gd name="T33" fmla="*/ 48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8" y="3"/>
                  </a:cubicBezTo>
                  <a:cubicBezTo>
                    <a:pt x="41" y="3"/>
                    <a:pt x="43" y="21"/>
                    <a:pt x="43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8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3"/>
                  </a:cubicBezTo>
                  <a:cubicBezTo>
                    <a:pt x="51" y="42"/>
                    <a:pt x="50" y="42"/>
                    <a:pt x="50" y="42"/>
                  </a:cubicBezTo>
                  <a:cubicBezTo>
                    <a:pt x="48" y="42"/>
                    <a:pt x="48" y="43"/>
                    <a:pt x="48" y="44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4" name="Freeform 405"/>
            <p:cNvSpPr>
              <a:spLocks noEditPoints="1"/>
            </p:cNvSpPr>
            <p:nvPr/>
          </p:nvSpPr>
          <p:spPr bwMode="auto">
            <a:xfrm>
              <a:off x="5664" y="7953"/>
              <a:ext cx="76" cy="99"/>
            </a:xfrm>
            <a:custGeom>
              <a:avLst/>
              <a:gdLst>
                <a:gd name="T0" fmla="*/ 19 w 65"/>
                <a:gd name="T1" fmla="*/ 8 h 84"/>
                <a:gd name="T2" fmla="*/ 19 w 65"/>
                <a:gd name="T3" fmla="*/ 8 h 84"/>
                <a:gd name="T4" fmla="*/ 19 w 65"/>
                <a:gd name="T5" fmla="*/ 0 h 84"/>
                <a:gd name="T6" fmla="*/ 0 w 65"/>
                <a:gd name="T7" fmla="*/ 1 h 84"/>
                <a:gd name="T8" fmla="*/ 0 w 65"/>
                <a:gd name="T9" fmla="*/ 5 h 84"/>
                <a:gd name="T10" fmla="*/ 10 w 65"/>
                <a:gd name="T11" fmla="*/ 12 h 84"/>
                <a:gd name="T12" fmla="*/ 10 w 65"/>
                <a:gd name="T13" fmla="*/ 74 h 84"/>
                <a:gd name="T14" fmla="*/ 0 w 65"/>
                <a:gd name="T15" fmla="*/ 80 h 84"/>
                <a:gd name="T16" fmla="*/ 0 w 65"/>
                <a:gd name="T17" fmla="*/ 84 h 84"/>
                <a:gd name="T18" fmla="*/ 14 w 65"/>
                <a:gd name="T19" fmla="*/ 83 h 84"/>
                <a:gd name="T20" fmla="*/ 29 w 65"/>
                <a:gd name="T21" fmla="*/ 84 h 84"/>
                <a:gd name="T22" fmla="*/ 29 w 65"/>
                <a:gd name="T23" fmla="*/ 80 h 84"/>
                <a:gd name="T24" fmla="*/ 19 w 65"/>
                <a:gd name="T25" fmla="*/ 74 h 84"/>
                <a:gd name="T26" fmla="*/ 19 w 65"/>
                <a:gd name="T27" fmla="*/ 52 h 84"/>
                <a:gd name="T28" fmla="*/ 19 w 65"/>
                <a:gd name="T29" fmla="*/ 50 h 84"/>
                <a:gd name="T30" fmla="*/ 35 w 65"/>
                <a:gd name="T31" fmla="*/ 60 h 84"/>
                <a:gd name="T32" fmla="*/ 65 w 65"/>
                <a:gd name="T33" fmla="*/ 30 h 84"/>
                <a:gd name="T34" fmla="*/ 37 w 65"/>
                <a:gd name="T35" fmla="*/ 0 h 84"/>
                <a:gd name="T36" fmla="*/ 19 w 65"/>
                <a:gd name="T37" fmla="*/ 8 h 84"/>
                <a:gd name="T38" fmla="*/ 19 w 65"/>
                <a:gd name="T39" fmla="*/ 43 h 84"/>
                <a:gd name="T40" fmla="*/ 19 w 65"/>
                <a:gd name="T41" fmla="*/ 43 h 84"/>
                <a:gd name="T42" fmla="*/ 19 w 65"/>
                <a:gd name="T43" fmla="*/ 14 h 84"/>
                <a:gd name="T44" fmla="*/ 36 w 65"/>
                <a:gd name="T45" fmla="*/ 3 h 84"/>
                <a:gd name="T46" fmla="*/ 54 w 65"/>
                <a:gd name="T47" fmla="*/ 30 h 84"/>
                <a:gd name="T48" fmla="*/ 35 w 65"/>
                <a:gd name="T49" fmla="*/ 57 h 84"/>
                <a:gd name="T50" fmla="*/ 21 w 65"/>
                <a:gd name="T51" fmla="*/ 49 h 84"/>
                <a:gd name="T52" fmla="*/ 19 w 65"/>
                <a:gd name="T53" fmla="*/ 4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84">
                  <a:moveTo>
                    <a:pt x="19" y="8"/>
                  </a:moveTo>
                  <a:lnTo>
                    <a:pt x="19" y="8"/>
                  </a:ln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lnTo>
                    <a:pt x="10" y="74"/>
                  </a:lnTo>
                  <a:cubicBezTo>
                    <a:pt x="10" y="80"/>
                    <a:pt x="8" y="80"/>
                    <a:pt x="0" y="80"/>
                  </a:cubicBezTo>
                  <a:lnTo>
                    <a:pt x="0" y="84"/>
                  </a:lnTo>
                  <a:cubicBezTo>
                    <a:pt x="4" y="84"/>
                    <a:pt x="11" y="83"/>
                    <a:pt x="14" y="83"/>
                  </a:cubicBezTo>
                  <a:cubicBezTo>
                    <a:pt x="18" y="83"/>
                    <a:pt x="25" y="84"/>
                    <a:pt x="29" y="84"/>
                  </a:cubicBezTo>
                  <a:lnTo>
                    <a:pt x="29" y="80"/>
                  </a:lnTo>
                  <a:cubicBezTo>
                    <a:pt x="20" y="80"/>
                    <a:pt x="19" y="80"/>
                    <a:pt x="19" y="74"/>
                  </a:cubicBezTo>
                  <a:lnTo>
                    <a:pt x="19" y="52"/>
                  </a:lnTo>
                  <a:lnTo>
                    <a:pt x="19" y="50"/>
                  </a:lnTo>
                  <a:cubicBezTo>
                    <a:pt x="20" y="52"/>
                    <a:pt x="25" y="60"/>
                    <a:pt x="35" y="60"/>
                  </a:cubicBezTo>
                  <a:cubicBezTo>
                    <a:pt x="51" y="60"/>
                    <a:pt x="65" y="47"/>
                    <a:pt x="65" y="30"/>
                  </a:cubicBezTo>
                  <a:cubicBezTo>
                    <a:pt x="65" y="13"/>
                    <a:pt x="52" y="0"/>
                    <a:pt x="37" y="0"/>
                  </a:cubicBezTo>
                  <a:cubicBezTo>
                    <a:pt x="27" y="0"/>
                    <a:pt x="21" y="6"/>
                    <a:pt x="19" y="8"/>
                  </a:cubicBezTo>
                  <a:close/>
                  <a:moveTo>
                    <a:pt x="19" y="43"/>
                  </a:moveTo>
                  <a:lnTo>
                    <a:pt x="19" y="43"/>
                  </a:lnTo>
                  <a:lnTo>
                    <a:pt x="19" y="14"/>
                  </a:lnTo>
                  <a:cubicBezTo>
                    <a:pt x="23" y="7"/>
                    <a:pt x="29" y="3"/>
                    <a:pt x="36" y="3"/>
                  </a:cubicBezTo>
                  <a:cubicBezTo>
                    <a:pt x="46" y="3"/>
                    <a:pt x="54" y="15"/>
                    <a:pt x="54" y="30"/>
                  </a:cubicBezTo>
                  <a:cubicBezTo>
                    <a:pt x="54" y="46"/>
                    <a:pt x="44" y="57"/>
                    <a:pt x="35" y="57"/>
                  </a:cubicBezTo>
                  <a:cubicBezTo>
                    <a:pt x="29" y="57"/>
                    <a:pt x="24" y="54"/>
                    <a:pt x="21" y="49"/>
                  </a:cubicBezTo>
                  <a:cubicBezTo>
                    <a:pt x="19" y="46"/>
                    <a:pt x="19" y="46"/>
                    <a:pt x="19" y="4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607"/>
          <p:cNvGrpSpPr>
            <a:grpSpLocks/>
          </p:cNvGrpSpPr>
          <p:nvPr/>
        </p:nvGrpSpPr>
        <p:grpSpPr bwMode="auto">
          <a:xfrm>
            <a:off x="1477963" y="12522200"/>
            <a:ext cx="8602663" cy="1119188"/>
            <a:chOff x="907" y="7912"/>
            <a:chExt cx="5419" cy="705"/>
          </a:xfrm>
        </p:grpSpPr>
        <p:sp>
          <p:nvSpPr>
            <p:cNvPr id="255" name="Freeform 407"/>
            <p:cNvSpPr>
              <a:spLocks noEditPoints="1"/>
            </p:cNvSpPr>
            <p:nvPr/>
          </p:nvSpPr>
          <p:spPr bwMode="auto">
            <a:xfrm>
              <a:off x="5755" y="7952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3 h 61"/>
                <a:gd name="T26" fmla="*/ 49 w 51"/>
                <a:gd name="T27" fmla="*/ 42 h 61"/>
                <a:gd name="T28" fmla="*/ 48 w 51"/>
                <a:gd name="T29" fmla="*/ 44 h 61"/>
                <a:gd name="T30" fmla="*/ 30 w 51"/>
                <a:gd name="T31" fmla="*/ 57 h 61"/>
                <a:gd name="T32" fmla="*/ 15 w 51"/>
                <a:gd name="T33" fmla="*/ 48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3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8" y="44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408"/>
            <p:cNvSpPr>
              <a:spLocks/>
            </p:cNvSpPr>
            <p:nvPr/>
          </p:nvSpPr>
          <p:spPr bwMode="auto">
            <a:xfrm>
              <a:off x="5824" y="7953"/>
              <a:ext cx="52" cy="68"/>
            </a:xfrm>
            <a:custGeom>
              <a:avLst/>
              <a:gdLst>
                <a:gd name="T0" fmla="*/ 18 w 44"/>
                <a:gd name="T1" fmla="*/ 14 h 58"/>
                <a:gd name="T2" fmla="*/ 18 w 44"/>
                <a:gd name="T3" fmla="*/ 14 h 58"/>
                <a:gd name="T4" fmla="*/ 18 w 44"/>
                <a:gd name="T5" fmla="*/ 0 h 58"/>
                <a:gd name="T6" fmla="*/ 0 w 44"/>
                <a:gd name="T7" fmla="*/ 1 h 58"/>
                <a:gd name="T8" fmla="*/ 0 w 44"/>
                <a:gd name="T9" fmla="*/ 5 h 58"/>
                <a:gd name="T10" fmla="*/ 10 w 44"/>
                <a:gd name="T11" fmla="*/ 13 h 58"/>
                <a:gd name="T12" fmla="*/ 10 w 44"/>
                <a:gd name="T13" fmla="*/ 48 h 58"/>
                <a:gd name="T14" fmla="*/ 0 w 44"/>
                <a:gd name="T15" fmla="*/ 54 h 58"/>
                <a:gd name="T16" fmla="*/ 0 w 44"/>
                <a:gd name="T17" fmla="*/ 58 h 58"/>
                <a:gd name="T18" fmla="*/ 15 w 44"/>
                <a:gd name="T19" fmla="*/ 58 h 58"/>
                <a:gd name="T20" fmla="*/ 32 w 44"/>
                <a:gd name="T21" fmla="*/ 58 h 58"/>
                <a:gd name="T22" fmla="*/ 32 w 44"/>
                <a:gd name="T23" fmla="*/ 54 h 58"/>
                <a:gd name="T24" fmla="*/ 29 w 44"/>
                <a:gd name="T25" fmla="*/ 54 h 58"/>
                <a:gd name="T26" fmla="*/ 19 w 44"/>
                <a:gd name="T27" fmla="*/ 48 h 58"/>
                <a:gd name="T28" fmla="*/ 19 w 44"/>
                <a:gd name="T29" fmla="*/ 27 h 58"/>
                <a:gd name="T30" fmla="*/ 35 w 44"/>
                <a:gd name="T31" fmla="*/ 3 h 58"/>
                <a:gd name="T32" fmla="*/ 36 w 44"/>
                <a:gd name="T33" fmla="*/ 3 h 58"/>
                <a:gd name="T34" fmla="*/ 33 w 44"/>
                <a:gd name="T35" fmla="*/ 8 h 58"/>
                <a:gd name="T36" fmla="*/ 39 w 44"/>
                <a:gd name="T37" fmla="*/ 14 h 58"/>
                <a:gd name="T38" fmla="*/ 44 w 44"/>
                <a:gd name="T39" fmla="*/ 8 h 58"/>
                <a:gd name="T40" fmla="*/ 35 w 44"/>
                <a:gd name="T41" fmla="*/ 0 h 58"/>
                <a:gd name="T42" fmla="*/ 18 w 44"/>
                <a:gd name="T43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8">
                  <a:moveTo>
                    <a:pt x="18" y="14"/>
                  </a:moveTo>
                  <a:lnTo>
                    <a:pt x="18" y="14"/>
                  </a:ln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20" y="58"/>
                    <a:pt x="27" y="58"/>
                    <a:pt x="32" y="58"/>
                  </a:cubicBezTo>
                  <a:lnTo>
                    <a:pt x="32" y="54"/>
                  </a:lnTo>
                  <a:lnTo>
                    <a:pt x="29" y="54"/>
                  </a:lnTo>
                  <a:cubicBezTo>
                    <a:pt x="19" y="54"/>
                    <a:pt x="19" y="53"/>
                    <a:pt x="19" y="48"/>
                  </a:cubicBezTo>
                  <a:lnTo>
                    <a:pt x="19" y="27"/>
                  </a:lnTo>
                  <a:cubicBezTo>
                    <a:pt x="19" y="14"/>
                    <a:pt x="25" y="3"/>
                    <a:pt x="35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3" y="5"/>
                    <a:pt x="33" y="8"/>
                  </a:cubicBezTo>
                  <a:cubicBezTo>
                    <a:pt x="33" y="12"/>
                    <a:pt x="36" y="14"/>
                    <a:pt x="39" y="14"/>
                  </a:cubicBezTo>
                  <a:cubicBezTo>
                    <a:pt x="41" y="14"/>
                    <a:pt x="44" y="12"/>
                    <a:pt x="44" y="8"/>
                  </a:cubicBezTo>
                  <a:cubicBezTo>
                    <a:pt x="44" y="4"/>
                    <a:pt x="40" y="0"/>
                    <a:pt x="35" y="0"/>
                  </a:cubicBezTo>
                  <a:cubicBezTo>
                    <a:pt x="25" y="0"/>
                    <a:pt x="20" y="9"/>
                    <a:pt x="18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409"/>
            <p:cNvSpPr>
              <a:spLocks/>
            </p:cNvSpPr>
            <p:nvPr/>
          </p:nvSpPr>
          <p:spPr bwMode="auto">
            <a:xfrm>
              <a:off x="5886" y="7912"/>
              <a:ext cx="50" cy="109"/>
            </a:xfrm>
            <a:custGeom>
              <a:avLst/>
              <a:gdLst>
                <a:gd name="T0" fmla="*/ 18 w 42"/>
                <a:gd name="T1" fmla="*/ 36 h 93"/>
                <a:gd name="T2" fmla="*/ 18 w 42"/>
                <a:gd name="T3" fmla="*/ 36 h 93"/>
                <a:gd name="T4" fmla="*/ 18 w 42"/>
                <a:gd name="T5" fmla="*/ 21 h 93"/>
                <a:gd name="T6" fmla="*/ 31 w 42"/>
                <a:gd name="T7" fmla="*/ 3 h 93"/>
                <a:gd name="T8" fmla="*/ 35 w 42"/>
                <a:gd name="T9" fmla="*/ 4 h 93"/>
                <a:gd name="T10" fmla="*/ 31 w 42"/>
                <a:gd name="T11" fmla="*/ 9 h 93"/>
                <a:gd name="T12" fmla="*/ 37 w 42"/>
                <a:gd name="T13" fmla="*/ 15 h 93"/>
                <a:gd name="T14" fmla="*/ 42 w 42"/>
                <a:gd name="T15" fmla="*/ 9 h 93"/>
                <a:gd name="T16" fmla="*/ 31 w 42"/>
                <a:gd name="T17" fmla="*/ 0 h 93"/>
                <a:gd name="T18" fmla="*/ 10 w 42"/>
                <a:gd name="T19" fmla="*/ 21 h 93"/>
                <a:gd name="T20" fmla="*/ 10 w 42"/>
                <a:gd name="T21" fmla="*/ 36 h 93"/>
                <a:gd name="T22" fmla="*/ 0 w 42"/>
                <a:gd name="T23" fmla="*/ 36 h 93"/>
                <a:gd name="T24" fmla="*/ 0 w 42"/>
                <a:gd name="T25" fmla="*/ 40 h 93"/>
                <a:gd name="T26" fmla="*/ 10 w 42"/>
                <a:gd name="T27" fmla="*/ 40 h 93"/>
                <a:gd name="T28" fmla="*/ 10 w 42"/>
                <a:gd name="T29" fmla="*/ 83 h 93"/>
                <a:gd name="T30" fmla="*/ 0 w 42"/>
                <a:gd name="T31" fmla="*/ 89 h 93"/>
                <a:gd name="T32" fmla="*/ 0 w 42"/>
                <a:gd name="T33" fmla="*/ 93 h 93"/>
                <a:gd name="T34" fmla="*/ 15 w 42"/>
                <a:gd name="T35" fmla="*/ 93 h 93"/>
                <a:gd name="T36" fmla="*/ 32 w 42"/>
                <a:gd name="T37" fmla="*/ 93 h 93"/>
                <a:gd name="T38" fmla="*/ 32 w 42"/>
                <a:gd name="T39" fmla="*/ 89 h 93"/>
                <a:gd name="T40" fmla="*/ 29 w 42"/>
                <a:gd name="T41" fmla="*/ 89 h 93"/>
                <a:gd name="T42" fmla="*/ 19 w 42"/>
                <a:gd name="T43" fmla="*/ 83 h 93"/>
                <a:gd name="T44" fmla="*/ 19 w 42"/>
                <a:gd name="T45" fmla="*/ 40 h 93"/>
                <a:gd name="T46" fmla="*/ 34 w 42"/>
                <a:gd name="T47" fmla="*/ 40 h 93"/>
                <a:gd name="T48" fmla="*/ 34 w 42"/>
                <a:gd name="T49" fmla="*/ 36 h 93"/>
                <a:gd name="T50" fmla="*/ 18 w 42"/>
                <a:gd name="T51" fmla="*/ 3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93">
                  <a:moveTo>
                    <a:pt x="18" y="36"/>
                  </a:moveTo>
                  <a:lnTo>
                    <a:pt x="18" y="36"/>
                  </a:lnTo>
                  <a:lnTo>
                    <a:pt x="18" y="21"/>
                  </a:lnTo>
                  <a:cubicBezTo>
                    <a:pt x="18" y="9"/>
                    <a:pt x="25" y="3"/>
                    <a:pt x="31" y="3"/>
                  </a:cubicBezTo>
                  <a:cubicBezTo>
                    <a:pt x="31" y="3"/>
                    <a:pt x="33" y="3"/>
                    <a:pt x="35" y="4"/>
                  </a:cubicBezTo>
                  <a:cubicBezTo>
                    <a:pt x="33" y="4"/>
                    <a:pt x="31" y="6"/>
                    <a:pt x="31" y="9"/>
                  </a:cubicBezTo>
                  <a:cubicBezTo>
                    <a:pt x="31" y="12"/>
                    <a:pt x="33" y="15"/>
                    <a:pt x="37" y="15"/>
                  </a:cubicBezTo>
                  <a:cubicBezTo>
                    <a:pt x="41" y="15"/>
                    <a:pt x="42" y="12"/>
                    <a:pt x="42" y="9"/>
                  </a:cubicBezTo>
                  <a:cubicBezTo>
                    <a:pt x="42" y="4"/>
                    <a:pt x="38" y="0"/>
                    <a:pt x="31" y="0"/>
                  </a:cubicBezTo>
                  <a:cubicBezTo>
                    <a:pt x="21" y="0"/>
                    <a:pt x="10" y="7"/>
                    <a:pt x="10" y="21"/>
                  </a:cubicBezTo>
                  <a:lnTo>
                    <a:pt x="10" y="36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10" y="40"/>
                  </a:lnTo>
                  <a:lnTo>
                    <a:pt x="10" y="83"/>
                  </a:lnTo>
                  <a:cubicBezTo>
                    <a:pt x="10" y="89"/>
                    <a:pt x="9" y="89"/>
                    <a:pt x="0" y="89"/>
                  </a:cubicBezTo>
                  <a:lnTo>
                    <a:pt x="0" y="93"/>
                  </a:lnTo>
                  <a:cubicBezTo>
                    <a:pt x="5" y="93"/>
                    <a:pt x="11" y="93"/>
                    <a:pt x="15" y="93"/>
                  </a:cubicBezTo>
                  <a:cubicBezTo>
                    <a:pt x="20" y="93"/>
                    <a:pt x="26" y="93"/>
                    <a:pt x="32" y="93"/>
                  </a:cubicBezTo>
                  <a:lnTo>
                    <a:pt x="32" y="89"/>
                  </a:lnTo>
                  <a:lnTo>
                    <a:pt x="29" y="89"/>
                  </a:lnTo>
                  <a:cubicBezTo>
                    <a:pt x="19" y="89"/>
                    <a:pt x="19" y="88"/>
                    <a:pt x="19" y="83"/>
                  </a:cubicBezTo>
                  <a:lnTo>
                    <a:pt x="19" y="40"/>
                  </a:lnTo>
                  <a:lnTo>
                    <a:pt x="34" y="40"/>
                  </a:lnTo>
                  <a:lnTo>
                    <a:pt x="34" y="36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410"/>
            <p:cNvSpPr>
              <a:spLocks noEditPoints="1"/>
            </p:cNvSpPr>
            <p:nvPr/>
          </p:nvSpPr>
          <p:spPr bwMode="auto">
            <a:xfrm>
              <a:off x="5934" y="7952"/>
              <a:ext cx="68" cy="72"/>
            </a:xfrm>
            <a:custGeom>
              <a:avLst/>
              <a:gdLst>
                <a:gd name="T0" fmla="*/ 58 w 58"/>
                <a:gd name="T1" fmla="*/ 31 h 61"/>
                <a:gd name="T2" fmla="*/ 58 w 58"/>
                <a:gd name="T3" fmla="*/ 31 h 61"/>
                <a:gd name="T4" fmla="*/ 29 w 58"/>
                <a:gd name="T5" fmla="*/ 0 h 61"/>
                <a:gd name="T6" fmla="*/ 0 w 58"/>
                <a:gd name="T7" fmla="*/ 31 h 61"/>
                <a:gd name="T8" fmla="*/ 29 w 58"/>
                <a:gd name="T9" fmla="*/ 61 h 61"/>
                <a:gd name="T10" fmla="*/ 58 w 58"/>
                <a:gd name="T11" fmla="*/ 31 h 61"/>
                <a:gd name="T12" fmla="*/ 29 w 58"/>
                <a:gd name="T13" fmla="*/ 57 h 61"/>
                <a:gd name="T14" fmla="*/ 29 w 58"/>
                <a:gd name="T15" fmla="*/ 57 h 61"/>
                <a:gd name="T16" fmla="*/ 14 w 58"/>
                <a:gd name="T17" fmla="*/ 48 h 61"/>
                <a:gd name="T18" fmla="*/ 11 w 58"/>
                <a:gd name="T19" fmla="*/ 30 h 61"/>
                <a:gd name="T20" fmla="*/ 14 w 58"/>
                <a:gd name="T21" fmla="*/ 12 h 61"/>
                <a:gd name="T22" fmla="*/ 29 w 58"/>
                <a:gd name="T23" fmla="*/ 3 h 61"/>
                <a:gd name="T24" fmla="*/ 44 w 58"/>
                <a:gd name="T25" fmla="*/ 11 h 61"/>
                <a:gd name="T26" fmla="*/ 47 w 58"/>
                <a:gd name="T27" fmla="*/ 30 h 61"/>
                <a:gd name="T28" fmla="*/ 44 w 58"/>
                <a:gd name="T29" fmla="*/ 47 h 61"/>
                <a:gd name="T30" fmla="*/ 29 w 58"/>
                <a:gd name="T31" fmla="*/ 5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1">
                  <a:moveTo>
                    <a:pt x="58" y="31"/>
                  </a:moveTo>
                  <a:lnTo>
                    <a:pt x="58" y="31"/>
                  </a:lnTo>
                  <a:cubicBezTo>
                    <a:pt x="58" y="14"/>
                    <a:pt x="45" y="0"/>
                    <a:pt x="29" y="0"/>
                  </a:cubicBezTo>
                  <a:cubicBezTo>
                    <a:pt x="12" y="0"/>
                    <a:pt x="0" y="14"/>
                    <a:pt x="0" y="31"/>
                  </a:cubicBezTo>
                  <a:cubicBezTo>
                    <a:pt x="0" y="48"/>
                    <a:pt x="13" y="61"/>
                    <a:pt x="29" y="61"/>
                  </a:cubicBezTo>
                  <a:cubicBezTo>
                    <a:pt x="45" y="61"/>
                    <a:pt x="58" y="48"/>
                    <a:pt x="58" y="31"/>
                  </a:cubicBezTo>
                  <a:close/>
                  <a:moveTo>
                    <a:pt x="29" y="57"/>
                  </a:moveTo>
                  <a:lnTo>
                    <a:pt x="29" y="57"/>
                  </a:lnTo>
                  <a:cubicBezTo>
                    <a:pt x="23" y="57"/>
                    <a:pt x="17" y="54"/>
                    <a:pt x="14" y="48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7" y="6"/>
                    <a:pt x="24" y="3"/>
                    <a:pt x="29" y="3"/>
                  </a:cubicBezTo>
                  <a:cubicBezTo>
                    <a:pt x="35" y="3"/>
                    <a:pt x="40" y="6"/>
                    <a:pt x="44" y="11"/>
                  </a:cubicBezTo>
                  <a:cubicBezTo>
                    <a:pt x="47" y="17"/>
                    <a:pt x="47" y="25"/>
                    <a:pt x="47" y="30"/>
                  </a:cubicBezTo>
                  <a:cubicBezTo>
                    <a:pt x="47" y="35"/>
                    <a:pt x="47" y="42"/>
                    <a:pt x="44" y="47"/>
                  </a:cubicBezTo>
                  <a:cubicBezTo>
                    <a:pt x="41" y="53"/>
                    <a:pt x="36" y="57"/>
                    <a:pt x="29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411"/>
            <p:cNvSpPr>
              <a:spLocks/>
            </p:cNvSpPr>
            <p:nvPr/>
          </p:nvSpPr>
          <p:spPr bwMode="auto">
            <a:xfrm>
              <a:off x="6011" y="7953"/>
              <a:ext cx="52" cy="68"/>
            </a:xfrm>
            <a:custGeom>
              <a:avLst/>
              <a:gdLst>
                <a:gd name="T0" fmla="*/ 18 w 44"/>
                <a:gd name="T1" fmla="*/ 14 h 58"/>
                <a:gd name="T2" fmla="*/ 18 w 44"/>
                <a:gd name="T3" fmla="*/ 14 h 58"/>
                <a:gd name="T4" fmla="*/ 18 w 44"/>
                <a:gd name="T5" fmla="*/ 0 h 58"/>
                <a:gd name="T6" fmla="*/ 0 w 44"/>
                <a:gd name="T7" fmla="*/ 1 h 58"/>
                <a:gd name="T8" fmla="*/ 0 w 44"/>
                <a:gd name="T9" fmla="*/ 5 h 58"/>
                <a:gd name="T10" fmla="*/ 10 w 44"/>
                <a:gd name="T11" fmla="*/ 13 h 58"/>
                <a:gd name="T12" fmla="*/ 10 w 44"/>
                <a:gd name="T13" fmla="*/ 48 h 58"/>
                <a:gd name="T14" fmla="*/ 0 w 44"/>
                <a:gd name="T15" fmla="*/ 54 h 58"/>
                <a:gd name="T16" fmla="*/ 0 w 44"/>
                <a:gd name="T17" fmla="*/ 58 h 58"/>
                <a:gd name="T18" fmla="*/ 15 w 44"/>
                <a:gd name="T19" fmla="*/ 58 h 58"/>
                <a:gd name="T20" fmla="*/ 32 w 44"/>
                <a:gd name="T21" fmla="*/ 58 h 58"/>
                <a:gd name="T22" fmla="*/ 32 w 44"/>
                <a:gd name="T23" fmla="*/ 54 h 58"/>
                <a:gd name="T24" fmla="*/ 29 w 44"/>
                <a:gd name="T25" fmla="*/ 54 h 58"/>
                <a:gd name="T26" fmla="*/ 19 w 44"/>
                <a:gd name="T27" fmla="*/ 48 h 58"/>
                <a:gd name="T28" fmla="*/ 19 w 44"/>
                <a:gd name="T29" fmla="*/ 27 h 58"/>
                <a:gd name="T30" fmla="*/ 35 w 44"/>
                <a:gd name="T31" fmla="*/ 3 h 58"/>
                <a:gd name="T32" fmla="*/ 36 w 44"/>
                <a:gd name="T33" fmla="*/ 3 h 58"/>
                <a:gd name="T34" fmla="*/ 33 w 44"/>
                <a:gd name="T35" fmla="*/ 8 h 58"/>
                <a:gd name="T36" fmla="*/ 39 w 44"/>
                <a:gd name="T37" fmla="*/ 14 h 58"/>
                <a:gd name="T38" fmla="*/ 44 w 44"/>
                <a:gd name="T39" fmla="*/ 8 h 58"/>
                <a:gd name="T40" fmla="*/ 35 w 44"/>
                <a:gd name="T41" fmla="*/ 0 h 58"/>
                <a:gd name="T42" fmla="*/ 18 w 44"/>
                <a:gd name="T43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8">
                  <a:moveTo>
                    <a:pt x="18" y="14"/>
                  </a:moveTo>
                  <a:lnTo>
                    <a:pt x="18" y="14"/>
                  </a:ln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20" y="58"/>
                    <a:pt x="27" y="58"/>
                    <a:pt x="32" y="58"/>
                  </a:cubicBezTo>
                  <a:lnTo>
                    <a:pt x="32" y="54"/>
                  </a:lnTo>
                  <a:lnTo>
                    <a:pt x="29" y="54"/>
                  </a:lnTo>
                  <a:cubicBezTo>
                    <a:pt x="19" y="54"/>
                    <a:pt x="19" y="53"/>
                    <a:pt x="19" y="48"/>
                  </a:cubicBezTo>
                  <a:lnTo>
                    <a:pt x="19" y="27"/>
                  </a:lnTo>
                  <a:cubicBezTo>
                    <a:pt x="19" y="14"/>
                    <a:pt x="25" y="3"/>
                    <a:pt x="35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3" y="5"/>
                    <a:pt x="33" y="8"/>
                  </a:cubicBezTo>
                  <a:cubicBezTo>
                    <a:pt x="33" y="12"/>
                    <a:pt x="36" y="14"/>
                    <a:pt x="39" y="14"/>
                  </a:cubicBezTo>
                  <a:cubicBezTo>
                    <a:pt x="41" y="14"/>
                    <a:pt x="44" y="12"/>
                    <a:pt x="44" y="8"/>
                  </a:cubicBezTo>
                  <a:cubicBezTo>
                    <a:pt x="44" y="4"/>
                    <a:pt x="40" y="0"/>
                    <a:pt x="35" y="0"/>
                  </a:cubicBezTo>
                  <a:cubicBezTo>
                    <a:pt x="25" y="0"/>
                    <a:pt x="20" y="9"/>
                    <a:pt x="18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412"/>
            <p:cNvSpPr>
              <a:spLocks/>
            </p:cNvSpPr>
            <p:nvPr/>
          </p:nvSpPr>
          <p:spPr bwMode="auto">
            <a:xfrm>
              <a:off x="6074" y="7953"/>
              <a:ext cx="121" cy="68"/>
            </a:xfrm>
            <a:custGeom>
              <a:avLst/>
              <a:gdLst>
                <a:gd name="T0" fmla="*/ 10 w 103"/>
                <a:gd name="T1" fmla="*/ 13 h 58"/>
                <a:gd name="T2" fmla="*/ 10 w 103"/>
                <a:gd name="T3" fmla="*/ 13 h 58"/>
                <a:gd name="T4" fmla="*/ 10 w 103"/>
                <a:gd name="T5" fmla="*/ 48 h 58"/>
                <a:gd name="T6" fmla="*/ 0 w 103"/>
                <a:gd name="T7" fmla="*/ 54 h 58"/>
                <a:gd name="T8" fmla="*/ 0 w 103"/>
                <a:gd name="T9" fmla="*/ 58 h 58"/>
                <a:gd name="T10" fmla="*/ 15 w 103"/>
                <a:gd name="T11" fmla="*/ 58 h 58"/>
                <a:gd name="T12" fmla="*/ 29 w 103"/>
                <a:gd name="T13" fmla="*/ 58 h 58"/>
                <a:gd name="T14" fmla="*/ 29 w 103"/>
                <a:gd name="T15" fmla="*/ 54 h 58"/>
                <a:gd name="T16" fmla="*/ 19 w 103"/>
                <a:gd name="T17" fmla="*/ 48 h 58"/>
                <a:gd name="T18" fmla="*/ 19 w 103"/>
                <a:gd name="T19" fmla="*/ 24 h 58"/>
                <a:gd name="T20" fmla="*/ 37 w 103"/>
                <a:gd name="T21" fmla="*/ 3 h 58"/>
                <a:gd name="T22" fmla="*/ 47 w 103"/>
                <a:gd name="T23" fmla="*/ 17 h 58"/>
                <a:gd name="T24" fmla="*/ 47 w 103"/>
                <a:gd name="T25" fmla="*/ 48 h 58"/>
                <a:gd name="T26" fmla="*/ 36 w 103"/>
                <a:gd name="T27" fmla="*/ 54 h 58"/>
                <a:gd name="T28" fmla="*/ 36 w 103"/>
                <a:gd name="T29" fmla="*/ 58 h 58"/>
                <a:gd name="T30" fmla="*/ 51 w 103"/>
                <a:gd name="T31" fmla="*/ 58 h 58"/>
                <a:gd name="T32" fmla="*/ 66 w 103"/>
                <a:gd name="T33" fmla="*/ 58 h 58"/>
                <a:gd name="T34" fmla="*/ 66 w 103"/>
                <a:gd name="T35" fmla="*/ 54 h 58"/>
                <a:gd name="T36" fmla="*/ 56 w 103"/>
                <a:gd name="T37" fmla="*/ 48 h 58"/>
                <a:gd name="T38" fmla="*/ 56 w 103"/>
                <a:gd name="T39" fmla="*/ 24 h 58"/>
                <a:gd name="T40" fmla="*/ 74 w 103"/>
                <a:gd name="T41" fmla="*/ 3 h 58"/>
                <a:gd name="T42" fmla="*/ 83 w 103"/>
                <a:gd name="T43" fmla="*/ 17 h 58"/>
                <a:gd name="T44" fmla="*/ 83 w 103"/>
                <a:gd name="T45" fmla="*/ 48 h 58"/>
                <a:gd name="T46" fmla="*/ 73 w 103"/>
                <a:gd name="T47" fmla="*/ 54 h 58"/>
                <a:gd name="T48" fmla="*/ 73 w 103"/>
                <a:gd name="T49" fmla="*/ 58 h 58"/>
                <a:gd name="T50" fmla="*/ 88 w 103"/>
                <a:gd name="T51" fmla="*/ 58 h 58"/>
                <a:gd name="T52" fmla="*/ 103 w 103"/>
                <a:gd name="T53" fmla="*/ 58 h 58"/>
                <a:gd name="T54" fmla="*/ 103 w 103"/>
                <a:gd name="T55" fmla="*/ 54 h 58"/>
                <a:gd name="T56" fmla="*/ 92 w 103"/>
                <a:gd name="T57" fmla="*/ 50 h 58"/>
                <a:gd name="T58" fmla="*/ 92 w 103"/>
                <a:gd name="T59" fmla="*/ 25 h 58"/>
                <a:gd name="T60" fmla="*/ 88 w 103"/>
                <a:gd name="T61" fmla="*/ 5 h 58"/>
                <a:gd name="T62" fmla="*/ 74 w 103"/>
                <a:gd name="T63" fmla="*/ 0 h 58"/>
                <a:gd name="T64" fmla="*/ 55 w 103"/>
                <a:gd name="T65" fmla="*/ 13 h 58"/>
                <a:gd name="T66" fmla="*/ 38 w 103"/>
                <a:gd name="T67" fmla="*/ 0 h 58"/>
                <a:gd name="T68" fmla="*/ 18 w 103"/>
                <a:gd name="T69" fmla="*/ 14 h 58"/>
                <a:gd name="T70" fmla="*/ 18 w 103"/>
                <a:gd name="T71" fmla="*/ 0 h 58"/>
                <a:gd name="T72" fmla="*/ 0 w 103"/>
                <a:gd name="T73" fmla="*/ 1 h 58"/>
                <a:gd name="T74" fmla="*/ 0 w 103"/>
                <a:gd name="T75" fmla="*/ 5 h 58"/>
                <a:gd name="T76" fmla="*/ 10 w 103"/>
                <a:gd name="T7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3" h="58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8" y="54"/>
                    <a:pt x="0" y="54"/>
                  </a:cubicBezTo>
                  <a:lnTo>
                    <a:pt x="0" y="58"/>
                  </a:lnTo>
                  <a:cubicBezTo>
                    <a:pt x="4" y="58"/>
                    <a:pt x="11" y="58"/>
                    <a:pt x="15" y="58"/>
                  </a:cubicBezTo>
                  <a:cubicBezTo>
                    <a:pt x="18" y="58"/>
                    <a:pt x="25" y="58"/>
                    <a:pt x="29" y="58"/>
                  </a:cubicBezTo>
                  <a:lnTo>
                    <a:pt x="29" y="54"/>
                  </a:lnTo>
                  <a:cubicBezTo>
                    <a:pt x="20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8" y="3"/>
                    <a:pt x="37" y="3"/>
                  </a:cubicBezTo>
                  <a:cubicBezTo>
                    <a:pt x="45" y="3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5" y="54"/>
                    <a:pt x="36" y="54"/>
                  </a:cubicBezTo>
                  <a:lnTo>
                    <a:pt x="36" y="58"/>
                  </a:lnTo>
                  <a:cubicBezTo>
                    <a:pt x="41" y="58"/>
                    <a:pt x="48" y="58"/>
                    <a:pt x="51" y="58"/>
                  </a:cubicBezTo>
                  <a:cubicBezTo>
                    <a:pt x="55" y="58"/>
                    <a:pt x="62" y="58"/>
                    <a:pt x="66" y="58"/>
                  </a:cubicBezTo>
                  <a:lnTo>
                    <a:pt x="66" y="54"/>
                  </a:lnTo>
                  <a:cubicBezTo>
                    <a:pt x="57" y="54"/>
                    <a:pt x="56" y="54"/>
                    <a:pt x="56" y="48"/>
                  </a:cubicBezTo>
                  <a:lnTo>
                    <a:pt x="56" y="24"/>
                  </a:lnTo>
                  <a:cubicBezTo>
                    <a:pt x="56" y="10"/>
                    <a:pt x="65" y="3"/>
                    <a:pt x="74" y="3"/>
                  </a:cubicBezTo>
                  <a:cubicBezTo>
                    <a:pt x="82" y="3"/>
                    <a:pt x="83" y="10"/>
                    <a:pt x="83" y="17"/>
                  </a:cubicBezTo>
                  <a:lnTo>
                    <a:pt x="83" y="48"/>
                  </a:lnTo>
                  <a:cubicBezTo>
                    <a:pt x="83" y="54"/>
                    <a:pt x="82" y="54"/>
                    <a:pt x="73" y="54"/>
                  </a:cubicBezTo>
                  <a:lnTo>
                    <a:pt x="73" y="58"/>
                  </a:lnTo>
                  <a:cubicBezTo>
                    <a:pt x="78" y="58"/>
                    <a:pt x="84" y="58"/>
                    <a:pt x="88" y="58"/>
                  </a:cubicBezTo>
                  <a:cubicBezTo>
                    <a:pt x="91" y="58"/>
                    <a:pt x="98" y="58"/>
                    <a:pt x="103" y="58"/>
                  </a:cubicBezTo>
                  <a:lnTo>
                    <a:pt x="103" y="54"/>
                  </a:lnTo>
                  <a:cubicBezTo>
                    <a:pt x="96" y="54"/>
                    <a:pt x="93" y="54"/>
                    <a:pt x="92" y="50"/>
                  </a:cubicBezTo>
                  <a:lnTo>
                    <a:pt x="92" y="25"/>
                  </a:lnTo>
                  <a:cubicBezTo>
                    <a:pt x="92" y="13"/>
                    <a:pt x="92" y="9"/>
                    <a:pt x="88" y="5"/>
                  </a:cubicBezTo>
                  <a:cubicBezTo>
                    <a:pt x="86" y="2"/>
                    <a:pt x="82" y="0"/>
                    <a:pt x="74" y="0"/>
                  </a:cubicBezTo>
                  <a:cubicBezTo>
                    <a:pt x="63" y="0"/>
                    <a:pt x="58" y="8"/>
                    <a:pt x="55" y="13"/>
                  </a:cubicBezTo>
                  <a:cubicBezTo>
                    <a:pt x="53" y="1"/>
                    <a:pt x="44" y="0"/>
                    <a:pt x="38" y="0"/>
                  </a:cubicBezTo>
                  <a:cubicBezTo>
                    <a:pt x="28" y="0"/>
                    <a:pt x="22" y="5"/>
                    <a:pt x="18" y="14"/>
                  </a:cubicBez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413"/>
            <p:cNvSpPr>
              <a:spLocks noEditPoints="1"/>
            </p:cNvSpPr>
            <p:nvPr/>
          </p:nvSpPr>
          <p:spPr bwMode="auto">
            <a:xfrm>
              <a:off x="6203" y="7952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3 h 61"/>
                <a:gd name="T26" fmla="*/ 49 w 51"/>
                <a:gd name="T27" fmla="*/ 42 h 61"/>
                <a:gd name="T28" fmla="*/ 47 w 51"/>
                <a:gd name="T29" fmla="*/ 44 h 61"/>
                <a:gd name="T30" fmla="*/ 30 w 51"/>
                <a:gd name="T31" fmla="*/ 57 h 61"/>
                <a:gd name="T32" fmla="*/ 15 w 51"/>
                <a:gd name="T33" fmla="*/ 48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0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3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7" y="44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414"/>
            <p:cNvSpPr>
              <a:spLocks/>
            </p:cNvSpPr>
            <p:nvPr/>
          </p:nvSpPr>
          <p:spPr bwMode="auto">
            <a:xfrm>
              <a:off x="6273" y="7953"/>
              <a:ext cx="51" cy="68"/>
            </a:xfrm>
            <a:custGeom>
              <a:avLst/>
              <a:gdLst>
                <a:gd name="T0" fmla="*/ 18 w 44"/>
                <a:gd name="T1" fmla="*/ 14 h 58"/>
                <a:gd name="T2" fmla="*/ 18 w 44"/>
                <a:gd name="T3" fmla="*/ 14 h 58"/>
                <a:gd name="T4" fmla="*/ 18 w 44"/>
                <a:gd name="T5" fmla="*/ 0 h 58"/>
                <a:gd name="T6" fmla="*/ 0 w 44"/>
                <a:gd name="T7" fmla="*/ 1 h 58"/>
                <a:gd name="T8" fmla="*/ 0 w 44"/>
                <a:gd name="T9" fmla="*/ 5 h 58"/>
                <a:gd name="T10" fmla="*/ 10 w 44"/>
                <a:gd name="T11" fmla="*/ 13 h 58"/>
                <a:gd name="T12" fmla="*/ 10 w 44"/>
                <a:gd name="T13" fmla="*/ 48 h 58"/>
                <a:gd name="T14" fmla="*/ 0 w 44"/>
                <a:gd name="T15" fmla="*/ 54 h 58"/>
                <a:gd name="T16" fmla="*/ 0 w 44"/>
                <a:gd name="T17" fmla="*/ 58 h 58"/>
                <a:gd name="T18" fmla="*/ 15 w 44"/>
                <a:gd name="T19" fmla="*/ 58 h 58"/>
                <a:gd name="T20" fmla="*/ 32 w 44"/>
                <a:gd name="T21" fmla="*/ 58 h 58"/>
                <a:gd name="T22" fmla="*/ 32 w 44"/>
                <a:gd name="T23" fmla="*/ 54 h 58"/>
                <a:gd name="T24" fmla="*/ 29 w 44"/>
                <a:gd name="T25" fmla="*/ 54 h 58"/>
                <a:gd name="T26" fmla="*/ 19 w 44"/>
                <a:gd name="T27" fmla="*/ 48 h 58"/>
                <a:gd name="T28" fmla="*/ 19 w 44"/>
                <a:gd name="T29" fmla="*/ 27 h 58"/>
                <a:gd name="T30" fmla="*/ 34 w 44"/>
                <a:gd name="T31" fmla="*/ 3 h 58"/>
                <a:gd name="T32" fmla="*/ 36 w 44"/>
                <a:gd name="T33" fmla="*/ 3 h 58"/>
                <a:gd name="T34" fmla="*/ 33 w 44"/>
                <a:gd name="T35" fmla="*/ 8 h 58"/>
                <a:gd name="T36" fmla="*/ 39 w 44"/>
                <a:gd name="T37" fmla="*/ 14 h 58"/>
                <a:gd name="T38" fmla="*/ 44 w 44"/>
                <a:gd name="T39" fmla="*/ 8 h 58"/>
                <a:gd name="T40" fmla="*/ 34 w 44"/>
                <a:gd name="T41" fmla="*/ 0 h 58"/>
                <a:gd name="T42" fmla="*/ 18 w 44"/>
                <a:gd name="T43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8">
                  <a:moveTo>
                    <a:pt x="18" y="14"/>
                  </a:moveTo>
                  <a:lnTo>
                    <a:pt x="18" y="14"/>
                  </a:ln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20" y="58"/>
                    <a:pt x="26" y="58"/>
                    <a:pt x="32" y="58"/>
                  </a:cubicBezTo>
                  <a:lnTo>
                    <a:pt x="32" y="54"/>
                  </a:lnTo>
                  <a:lnTo>
                    <a:pt x="29" y="54"/>
                  </a:lnTo>
                  <a:cubicBezTo>
                    <a:pt x="19" y="54"/>
                    <a:pt x="19" y="53"/>
                    <a:pt x="19" y="48"/>
                  </a:cubicBezTo>
                  <a:lnTo>
                    <a:pt x="19" y="27"/>
                  </a:lnTo>
                  <a:cubicBezTo>
                    <a:pt x="19" y="14"/>
                    <a:pt x="24" y="3"/>
                    <a:pt x="34" y="3"/>
                  </a:cubicBezTo>
                  <a:cubicBezTo>
                    <a:pt x="35" y="3"/>
                    <a:pt x="36" y="3"/>
                    <a:pt x="36" y="3"/>
                  </a:cubicBezTo>
                  <a:cubicBezTo>
                    <a:pt x="35" y="3"/>
                    <a:pt x="33" y="5"/>
                    <a:pt x="33" y="8"/>
                  </a:cubicBezTo>
                  <a:cubicBezTo>
                    <a:pt x="33" y="12"/>
                    <a:pt x="36" y="14"/>
                    <a:pt x="39" y="14"/>
                  </a:cubicBezTo>
                  <a:cubicBezTo>
                    <a:pt x="41" y="14"/>
                    <a:pt x="44" y="12"/>
                    <a:pt x="44" y="8"/>
                  </a:cubicBezTo>
                  <a:cubicBezTo>
                    <a:pt x="44" y="4"/>
                    <a:pt x="40" y="0"/>
                    <a:pt x="34" y="0"/>
                  </a:cubicBezTo>
                  <a:cubicBezTo>
                    <a:pt x="25" y="0"/>
                    <a:pt x="20" y="9"/>
                    <a:pt x="18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415"/>
            <p:cNvSpPr>
              <a:spLocks/>
            </p:cNvSpPr>
            <p:nvPr/>
          </p:nvSpPr>
          <p:spPr bwMode="auto">
            <a:xfrm>
              <a:off x="907" y="8139"/>
              <a:ext cx="57" cy="72"/>
            </a:xfrm>
            <a:custGeom>
              <a:avLst/>
              <a:gdLst>
                <a:gd name="T0" fmla="*/ 11 w 49"/>
                <a:gd name="T1" fmla="*/ 31 h 61"/>
                <a:gd name="T2" fmla="*/ 11 w 49"/>
                <a:gd name="T3" fmla="*/ 31 h 61"/>
                <a:gd name="T4" fmla="*/ 27 w 49"/>
                <a:gd name="T5" fmla="*/ 4 h 61"/>
                <a:gd name="T6" fmla="*/ 42 w 49"/>
                <a:gd name="T7" fmla="*/ 9 h 61"/>
                <a:gd name="T8" fmla="*/ 35 w 49"/>
                <a:gd name="T9" fmla="*/ 15 h 61"/>
                <a:gd name="T10" fmla="*/ 41 w 49"/>
                <a:gd name="T11" fmla="*/ 21 h 61"/>
                <a:gd name="T12" fmla="*/ 48 w 49"/>
                <a:gd name="T13" fmla="*/ 14 h 61"/>
                <a:gd name="T14" fmla="*/ 27 w 49"/>
                <a:gd name="T15" fmla="*/ 0 h 61"/>
                <a:gd name="T16" fmla="*/ 0 w 49"/>
                <a:gd name="T17" fmla="*/ 31 h 61"/>
                <a:gd name="T18" fmla="*/ 27 w 49"/>
                <a:gd name="T19" fmla="*/ 61 h 61"/>
                <a:gd name="T20" fmla="*/ 49 w 49"/>
                <a:gd name="T21" fmla="*/ 44 h 61"/>
                <a:gd name="T22" fmla="*/ 47 w 49"/>
                <a:gd name="T23" fmla="*/ 42 h 61"/>
                <a:gd name="T24" fmla="*/ 46 w 49"/>
                <a:gd name="T25" fmla="*/ 44 h 61"/>
                <a:gd name="T26" fmla="*/ 28 w 49"/>
                <a:gd name="T27" fmla="*/ 58 h 61"/>
                <a:gd name="T28" fmla="*/ 11 w 49"/>
                <a:gd name="T2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61">
                  <a:moveTo>
                    <a:pt x="11" y="31"/>
                  </a:moveTo>
                  <a:lnTo>
                    <a:pt x="11" y="31"/>
                  </a:lnTo>
                  <a:cubicBezTo>
                    <a:pt x="11" y="9"/>
                    <a:pt x="20" y="4"/>
                    <a:pt x="27" y="4"/>
                  </a:cubicBezTo>
                  <a:cubicBezTo>
                    <a:pt x="29" y="4"/>
                    <a:pt x="37" y="4"/>
                    <a:pt x="42" y="9"/>
                  </a:cubicBezTo>
                  <a:cubicBezTo>
                    <a:pt x="36" y="9"/>
                    <a:pt x="35" y="13"/>
                    <a:pt x="35" y="15"/>
                  </a:cubicBezTo>
                  <a:cubicBezTo>
                    <a:pt x="35" y="18"/>
                    <a:pt x="38" y="21"/>
                    <a:pt x="41" y="21"/>
                  </a:cubicBezTo>
                  <a:cubicBezTo>
                    <a:pt x="45" y="21"/>
                    <a:pt x="48" y="18"/>
                    <a:pt x="48" y="14"/>
                  </a:cubicBezTo>
                  <a:cubicBezTo>
                    <a:pt x="48" y="6"/>
                    <a:pt x="37" y="0"/>
                    <a:pt x="27" y="0"/>
                  </a:cubicBezTo>
                  <a:cubicBezTo>
                    <a:pt x="12" y="0"/>
                    <a:pt x="0" y="15"/>
                    <a:pt x="0" y="31"/>
                  </a:cubicBezTo>
                  <a:cubicBezTo>
                    <a:pt x="0" y="48"/>
                    <a:pt x="13" y="61"/>
                    <a:pt x="27" y="61"/>
                  </a:cubicBezTo>
                  <a:cubicBezTo>
                    <a:pt x="45" y="61"/>
                    <a:pt x="49" y="45"/>
                    <a:pt x="49" y="44"/>
                  </a:cubicBezTo>
                  <a:cubicBezTo>
                    <a:pt x="49" y="42"/>
                    <a:pt x="48" y="42"/>
                    <a:pt x="47" y="42"/>
                  </a:cubicBezTo>
                  <a:cubicBezTo>
                    <a:pt x="46" y="42"/>
                    <a:pt x="46" y="43"/>
                    <a:pt x="46" y="44"/>
                  </a:cubicBezTo>
                  <a:cubicBezTo>
                    <a:pt x="42" y="56"/>
                    <a:pt x="33" y="58"/>
                    <a:pt x="28" y="58"/>
                  </a:cubicBezTo>
                  <a:cubicBezTo>
                    <a:pt x="21" y="58"/>
                    <a:pt x="11" y="52"/>
                    <a:pt x="11" y="3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416"/>
            <p:cNvSpPr>
              <a:spLocks noEditPoints="1"/>
            </p:cNvSpPr>
            <p:nvPr/>
          </p:nvSpPr>
          <p:spPr bwMode="auto">
            <a:xfrm>
              <a:off x="976" y="8139"/>
              <a:ext cx="70" cy="72"/>
            </a:xfrm>
            <a:custGeom>
              <a:avLst/>
              <a:gdLst>
                <a:gd name="T0" fmla="*/ 38 w 59"/>
                <a:gd name="T1" fmla="*/ 49 h 61"/>
                <a:gd name="T2" fmla="*/ 38 w 59"/>
                <a:gd name="T3" fmla="*/ 49 h 61"/>
                <a:gd name="T4" fmla="*/ 48 w 59"/>
                <a:gd name="T5" fmla="*/ 60 h 61"/>
                <a:gd name="T6" fmla="*/ 59 w 59"/>
                <a:gd name="T7" fmla="*/ 48 h 61"/>
                <a:gd name="T8" fmla="*/ 59 w 59"/>
                <a:gd name="T9" fmla="*/ 40 h 61"/>
                <a:gd name="T10" fmla="*/ 56 w 59"/>
                <a:gd name="T11" fmla="*/ 40 h 61"/>
                <a:gd name="T12" fmla="*/ 56 w 59"/>
                <a:gd name="T13" fmla="*/ 48 h 61"/>
                <a:gd name="T14" fmla="*/ 51 w 59"/>
                <a:gd name="T15" fmla="*/ 56 h 61"/>
                <a:gd name="T16" fmla="*/ 46 w 59"/>
                <a:gd name="T17" fmla="*/ 50 h 61"/>
                <a:gd name="T18" fmla="*/ 46 w 59"/>
                <a:gd name="T19" fmla="*/ 23 h 61"/>
                <a:gd name="T20" fmla="*/ 42 w 59"/>
                <a:gd name="T21" fmla="*/ 8 h 61"/>
                <a:gd name="T22" fmla="*/ 24 w 59"/>
                <a:gd name="T23" fmla="*/ 0 h 61"/>
                <a:gd name="T24" fmla="*/ 4 w 59"/>
                <a:gd name="T25" fmla="*/ 15 h 61"/>
                <a:gd name="T26" fmla="*/ 10 w 59"/>
                <a:gd name="T27" fmla="*/ 21 h 61"/>
                <a:gd name="T28" fmla="*/ 16 w 59"/>
                <a:gd name="T29" fmla="*/ 15 h 61"/>
                <a:gd name="T30" fmla="*/ 9 w 59"/>
                <a:gd name="T31" fmla="*/ 9 h 61"/>
                <a:gd name="T32" fmla="*/ 23 w 59"/>
                <a:gd name="T33" fmla="*/ 3 h 61"/>
                <a:gd name="T34" fmla="*/ 37 w 59"/>
                <a:gd name="T35" fmla="*/ 20 h 61"/>
                <a:gd name="T36" fmla="*/ 37 w 59"/>
                <a:gd name="T37" fmla="*/ 25 h 61"/>
                <a:gd name="T38" fmla="*/ 13 w 59"/>
                <a:gd name="T39" fmla="*/ 30 h 61"/>
                <a:gd name="T40" fmla="*/ 0 w 59"/>
                <a:gd name="T41" fmla="*/ 47 h 61"/>
                <a:gd name="T42" fmla="*/ 21 w 59"/>
                <a:gd name="T43" fmla="*/ 61 h 61"/>
                <a:gd name="T44" fmla="*/ 38 w 59"/>
                <a:gd name="T45" fmla="*/ 49 h 61"/>
                <a:gd name="T46" fmla="*/ 37 w 59"/>
                <a:gd name="T47" fmla="*/ 28 h 61"/>
                <a:gd name="T48" fmla="*/ 37 w 59"/>
                <a:gd name="T49" fmla="*/ 28 h 61"/>
                <a:gd name="T50" fmla="*/ 37 w 59"/>
                <a:gd name="T51" fmla="*/ 41 h 61"/>
                <a:gd name="T52" fmla="*/ 22 w 59"/>
                <a:gd name="T53" fmla="*/ 58 h 61"/>
                <a:gd name="T54" fmla="*/ 10 w 59"/>
                <a:gd name="T55" fmla="*/ 47 h 61"/>
                <a:gd name="T56" fmla="*/ 37 w 59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1">
                  <a:moveTo>
                    <a:pt x="38" y="49"/>
                  </a:moveTo>
                  <a:lnTo>
                    <a:pt x="38" y="49"/>
                  </a:lnTo>
                  <a:cubicBezTo>
                    <a:pt x="39" y="55"/>
                    <a:pt x="42" y="60"/>
                    <a:pt x="48" y="60"/>
                  </a:cubicBezTo>
                  <a:cubicBezTo>
                    <a:pt x="51" y="60"/>
                    <a:pt x="59" y="58"/>
                    <a:pt x="59" y="48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1" y="56"/>
                  </a:cubicBezTo>
                  <a:cubicBezTo>
                    <a:pt x="47" y="56"/>
                    <a:pt x="46" y="50"/>
                    <a:pt x="46" y="50"/>
                  </a:cubicBezTo>
                  <a:lnTo>
                    <a:pt x="46" y="23"/>
                  </a:lnTo>
                  <a:cubicBezTo>
                    <a:pt x="46" y="18"/>
                    <a:pt x="46" y="13"/>
                    <a:pt x="42" y="8"/>
                  </a:cubicBezTo>
                  <a:cubicBezTo>
                    <a:pt x="36" y="2"/>
                    <a:pt x="30" y="0"/>
                    <a:pt x="24" y="0"/>
                  </a:cubicBezTo>
                  <a:cubicBezTo>
                    <a:pt x="13" y="0"/>
                    <a:pt x="4" y="7"/>
                    <a:pt x="4" y="15"/>
                  </a:cubicBezTo>
                  <a:cubicBezTo>
                    <a:pt x="4" y="19"/>
                    <a:pt x="6" y="21"/>
                    <a:pt x="10" y="21"/>
                  </a:cubicBezTo>
                  <a:cubicBezTo>
                    <a:pt x="13" y="21"/>
                    <a:pt x="16" y="19"/>
                    <a:pt x="16" y="15"/>
                  </a:cubicBezTo>
                  <a:cubicBezTo>
                    <a:pt x="16" y="14"/>
                    <a:pt x="15" y="9"/>
                    <a:pt x="9" y="9"/>
                  </a:cubicBezTo>
                  <a:cubicBezTo>
                    <a:pt x="13" y="5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5"/>
                  </a:lnTo>
                  <a:cubicBezTo>
                    <a:pt x="31" y="25"/>
                    <a:pt x="21" y="26"/>
                    <a:pt x="13" y="30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8"/>
                    <a:pt x="13" y="61"/>
                    <a:pt x="21" y="61"/>
                  </a:cubicBezTo>
                  <a:cubicBezTo>
                    <a:pt x="30" y="61"/>
                    <a:pt x="36" y="56"/>
                    <a:pt x="38" y="49"/>
                  </a:cubicBezTo>
                  <a:close/>
                  <a:moveTo>
                    <a:pt x="37" y="28"/>
                  </a:moveTo>
                  <a:lnTo>
                    <a:pt x="37" y="28"/>
                  </a:lnTo>
                  <a:lnTo>
                    <a:pt x="37" y="41"/>
                  </a:lnTo>
                  <a:cubicBezTo>
                    <a:pt x="37" y="54"/>
                    <a:pt x="28" y="58"/>
                    <a:pt x="22" y="58"/>
                  </a:cubicBezTo>
                  <a:cubicBezTo>
                    <a:pt x="15" y="58"/>
                    <a:pt x="10" y="53"/>
                    <a:pt x="10" y="47"/>
                  </a:cubicBezTo>
                  <a:cubicBezTo>
                    <a:pt x="10" y="40"/>
                    <a:pt x="15" y="29"/>
                    <a:pt x="37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417"/>
            <p:cNvSpPr>
              <a:spLocks/>
            </p:cNvSpPr>
            <p:nvPr/>
          </p:nvSpPr>
          <p:spPr bwMode="auto">
            <a:xfrm>
              <a:off x="1053" y="8140"/>
              <a:ext cx="77" cy="70"/>
            </a:xfrm>
            <a:custGeom>
              <a:avLst/>
              <a:gdLst>
                <a:gd name="T0" fmla="*/ 10 w 66"/>
                <a:gd name="T1" fmla="*/ 13 h 59"/>
                <a:gd name="T2" fmla="*/ 10 w 66"/>
                <a:gd name="T3" fmla="*/ 13 h 59"/>
                <a:gd name="T4" fmla="*/ 10 w 66"/>
                <a:gd name="T5" fmla="*/ 48 h 59"/>
                <a:gd name="T6" fmla="*/ 0 w 66"/>
                <a:gd name="T7" fmla="*/ 54 h 59"/>
                <a:gd name="T8" fmla="*/ 0 w 66"/>
                <a:gd name="T9" fmla="*/ 59 h 59"/>
                <a:gd name="T10" fmla="*/ 15 w 66"/>
                <a:gd name="T11" fmla="*/ 58 h 59"/>
                <a:gd name="T12" fmla="*/ 30 w 66"/>
                <a:gd name="T13" fmla="*/ 59 h 59"/>
                <a:gd name="T14" fmla="*/ 30 w 66"/>
                <a:gd name="T15" fmla="*/ 54 h 59"/>
                <a:gd name="T16" fmla="*/ 19 w 66"/>
                <a:gd name="T17" fmla="*/ 48 h 59"/>
                <a:gd name="T18" fmla="*/ 19 w 66"/>
                <a:gd name="T19" fmla="*/ 24 h 59"/>
                <a:gd name="T20" fmla="*/ 37 w 66"/>
                <a:gd name="T21" fmla="*/ 3 h 59"/>
                <a:gd name="T22" fmla="*/ 47 w 66"/>
                <a:gd name="T23" fmla="*/ 18 h 59"/>
                <a:gd name="T24" fmla="*/ 47 w 66"/>
                <a:gd name="T25" fmla="*/ 48 h 59"/>
                <a:gd name="T26" fmla="*/ 37 w 66"/>
                <a:gd name="T27" fmla="*/ 54 h 59"/>
                <a:gd name="T28" fmla="*/ 37 w 66"/>
                <a:gd name="T29" fmla="*/ 59 h 59"/>
                <a:gd name="T30" fmla="*/ 51 w 66"/>
                <a:gd name="T31" fmla="*/ 58 h 59"/>
                <a:gd name="T32" fmla="*/ 66 w 66"/>
                <a:gd name="T33" fmla="*/ 59 h 59"/>
                <a:gd name="T34" fmla="*/ 66 w 66"/>
                <a:gd name="T35" fmla="*/ 54 h 59"/>
                <a:gd name="T36" fmla="*/ 56 w 66"/>
                <a:gd name="T37" fmla="*/ 50 h 59"/>
                <a:gd name="T38" fmla="*/ 56 w 66"/>
                <a:gd name="T39" fmla="*/ 25 h 59"/>
                <a:gd name="T40" fmla="*/ 52 w 66"/>
                <a:gd name="T41" fmla="*/ 5 h 59"/>
                <a:gd name="T42" fmla="*/ 38 w 66"/>
                <a:gd name="T43" fmla="*/ 0 h 59"/>
                <a:gd name="T44" fmla="*/ 18 w 66"/>
                <a:gd name="T45" fmla="*/ 14 h 59"/>
                <a:gd name="T46" fmla="*/ 18 w 66"/>
                <a:gd name="T47" fmla="*/ 0 h 59"/>
                <a:gd name="T48" fmla="*/ 0 w 66"/>
                <a:gd name="T49" fmla="*/ 2 h 59"/>
                <a:gd name="T50" fmla="*/ 0 w 66"/>
                <a:gd name="T51" fmla="*/ 6 h 59"/>
                <a:gd name="T52" fmla="*/ 10 w 66"/>
                <a:gd name="T53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59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9"/>
                  </a:lnTo>
                  <a:cubicBezTo>
                    <a:pt x="4" y="58"/>
                    <a:pt x="11" y="58"/>
                    <a:pt x="15" y="58"/>
                  </a:cubicBezTo>
                  <a:cubicBezTo>
                    <a:pt x="18" y="58"/>
                    <a:pt x="25" y="58"/>
                    <a:pt x="30" y="59"/>
                  </a:cubicBezTo>
                  <a:lnTo>
                    <a:pt x="30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9" y="3"/>
                    <a:pt x="37" y="3"/>
                  </a:cubicBezTo>
                  <a:cubicBezTo>
                    <a:pt x="45" y="3"/>
                    <a:pt x="47" y="10"/>
                    <a:pt x="47" y="18"/>
                  </a:cubicBezTo>
                  <a:lnTo>
                    <a:pt x="47" y="48"/>
                  </a:lnTo>
                  <a:cubicBezTo>
                    <a:pt x="47" y="54"/>
                    <a:pt x="45" y="54"/>
                    <a:pt x="37" y="54"/>
                  </a:cubicBezTo>
                  <a:lnTo>
                    <a:pt x="37" y="59"/>
                  </a:lnTo>
                  <a:cubicBezTo>
                    <a:pt x="41" y="58"/>
                    <a:pt x="48" y="58"/>
                    <a:pt x="51" y="58"/>
                  </a:cubicBezTo>
                  <a:cubicBezTo>
                    <a:pt x="55" y="58"/>
                    <a:pt x="62" y="58"/>
                    <a:pt x="66" y="59"/>
                  </a:cubicBezTo>
                  <a:lnTo>
                    <a:pt x="66" y="54"/>
                  </a:lnTo>
                  <a:cubicBezTo>
                    <a:pt x="59" y="54"/>
                    <a:pt x="56" y="54"/>
                    <a:pt x="56" y="50"/>
                  </a:cubicBezTo>
                  <a:lnTo>
                    <a:pt x="56" y="25"/>
                  </a:lnTo>
                  <a:cubicBezTo>
                    <a:pt x="56" y="14"/>
                    <a:pt x="56" y="10"/>
                    <a:pt x="52" y="5"/>
                  </a:cubicBezTo>
                  <a:cubicBezTo>
                    <a:pt x="50" y="3"/>
                    <a:pt x="46" y="0"/>
                    <a:pt x="38" y="0"/>
                  </a:cubicBezTo>
                  <a:cubicBezTo>
                    <a:pt x="28" y="0"/>
                    <a:pt x="22" y="6"/>
                    <a:pt x="18" y="14"/>
                  </a:cubicBezTo>
                  <a:lnTo>
                    <a:pt x="18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418"/>
            <p:cNvSpPr>
              <a:spLocks noEditPoints="1"/>
            </p:cNvSpPr>
            <p:nvPr/>
          </p:nvSpPr>
          <p:spPr bwMode="auto">
            <a:xfrm>
              <a:off x="1183" y="8105"/>
              <a:ext cx="33" cy="105"/>
            </a:xfrm>
            <a:custGeom>
              <a:avLst/>
              <a:gdLst>
                <a:gd name="T0" fmla="*/ 19 w 28"/>
                <a:gd name="T1" fmla="*/ 30 h 89"/>
                <a:gd name="T2" fmla="*/ 19 w 28"/>
                <a:gd name="T3" fmla="*/ 30 h 89"/>
                <a:gd name="T4" fmla="*/ 1 w 28"/>
                <a:gd name="T5" fmla="*/ 32 h 89"/>
                <a:gd name="T6" fmla="*/ 1 w 28"/>
                <a:gd name="T7" fmla="*/ 36 h 89"/>
                <a:gd name="T8" fmla="*/ 10 w 28"/>
                <a:gd name="T9" fmla="*/ 43 h 89"/>
                <a:gd name="T10" fmla="*/ 10 w 28"/>
                <a:gd name="T11" fmla="*/ 78 h 89"/>
                <a:gd name="T12" fmla="*/ 0 w 28"/>
                <a:gd name="T13" fmla="*/ 84 h 89"/>
                <a:gd name="T14" fmla="*/ 0 w 28"/>
                <a:gd name="T15" fmla="*/ 89 h 89"/>
                <a:gd name="T16" fmla="*/ 15 w 28"/>
                <a:gd name="T17" fmla="*/ 88 h 89"/>
                <a:gd name="T18" fmla="*/ 28 w 28"/>
                <a:gd name="T19" fmla="*/ 89 h 89"/>
                <a:gd name="T20" fmla="*/ 28 w 28"/>
                <a:gd name="T21" fmla="*/ 84 h 89"/>
                <a:gd name="T22" fmla="*/ 19 w 28"/>
                <a:gd name="T23" fmla="*/ 79 h 89"/>
                <a:gd name="T24" fmla="*/ 19 w 28"/>
                <a:gd name="T25" fmla="*/ 30 h 89"/>
                <a:gd name="T26" fmla="*/ 20 w 28"/>
                <a:gd name="T27" fmla="*/ 7 h 89"/>
                <a:gd name="T28" fmla="*/ 20 w 28"/>
                <a:gd name="T29" fmla="*/ 7 h 89"/>
                <a:gd name="T30" fmla="*/ 13 w 28"/>
                <a:gd name="T31" fmla="*/ 0 h 89"/>
                <a:gd name="T32" fmla="*/ 6 w 28"/>
                <a:gd name="T33" fmla="*/ 7 h 89"/>
                <a:gd name="T34" fmla="*/ 13 w 28"/>
                <a:gd name="T35" fmla="*/ 14 h 89"/>
                <a:gd name="T36" fmla="*/ 20 w 28"/>
                <a:gd name="T37" fmla="*/ 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9">
                  <a:moveTo>
                    <a:pt x="19" y="30"/>
                  </a:moveTo>
                  <a:lnTo>
                    <a:pt x="19" y="30"/>
                  </a:lnTo>
                  <a:lnTo>
                    <a:pt x="1" y="32"/>
                  </a:lnTo>
                  <a:lnTo>
                    <a:pt x="1" y="36"/>
                  </a:lnTo>
                  <a:cubicBezTo>
                    <a:pt x="9" y="36"/>
                    <a:pt x="10" y="36"/>
                    <a:pt x="10" y="43"/>
                  </a:cubicBezTo>
                  <a:lnTo>
                    <a:pt x="10" y="78"/>
                  </a:lnTo>
                  <a:cubicBezTo>
                    <a:pt x="10" y="84"/>
                    <a:pt x="9" y="84"/>
                    <a:pt x="0" y="84"/>
                  </a:cubicBezTo>
                  <a:lnTo>
                    <a:pt x="0" y="89"/>
                  </a:lnTo>
                  <a:cubicBezTo>
                    <a:pt x="4" y="88"/>
                    <a:pt x="11" y="88"/>
                    <a:pt x="15" y="88"/>
                  </a:cubicBezTo>
                  <a:cubicBezTo>
                    <a:pt x="19" y="88"/>
                    <a:pt x="24" y="88"/>
                    <a:pt x="28" y="89"/>
                  </a:cubicBezTo>
                  <a:lnTo>
                    <a:pt x="28" y="84"/>
                  </a:lnTo>
                  <a:cubicBezTo>
                    <a:pt x="20" y="84"/>
                    <a:pt x="19" y="84"/>
                    <a:pt x="19" y="79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3"/>
                    <a:pt x="16" y="0"/>
                    <a:pt x="13" y="0"/>
                  </a:cubicBezTo>
                  <a:cubicBezTo>
                    <a:pt x="9" y="0"/>
                    <a:pt x="6" y="4"/>
                    <a:pt x="6" y="7"/>
                  </a:cubicBezTo>
                  <a:cubicBezTo>
                    <a:pt x="6" y="11"/>
                    <a:pt x="9" y="14"/>
                    <a:pt x="13" y="14"/>
                  </a:cubicBezTo>
                  <a:cubicBezTo>
                    <a:pt x="16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419"/>
            <p:cNvSpPr>
              <a:spLocks/>
            </p:cNvSpPr>
            <p:nvPr/>
          </p:nvSpPr>
          <p:spPr bwMode="auto">
            <a:xfrm>
              <a:off x="1227" y="8140"/>
              <a:ext cx="121" cy="70"/>
            </a:xfrm>
            <a:custGeom>
              <a:avLst/>
              <a:gdLst>
                <a:gd name="T0" fmla="*/ 10 w 103"/>
                <a:gd name="T1" fmla="*/ 13 h 59"/>
                <a:gd name="T2" fmla="*/ 10 w 103"/>
                <a:gd name="T3" fmla="*/ 13 h 59"/>
                <a:gd name="T4" fmla="*/ 10 w 103"/>
                <a:gd name="T5" fmla="*/ 48 h 59"/>
                <a:gd name="T6" fmla="*/ 0 w 103"/>
                <a:gd name="T7" fmla="*/ 54 h 59"/>
                <a:gd name="T8" fmla="*/ 0 w 103"/>
                <a:gd name="T9" fmla="*/ 59 h 59"/>
                <a:gd name="T10" fmla="*/ 15 w 103"/>
                <a:gd name="T11" fmla="*/ 58 h 59"/>
                <a:gd name="T12" fmla="*/ 30 w 103"/>
                <a:gd name="T13" fmla="*/ 59 h 59"/>
                <a:gd name="T14" fmla="*/ 30 w 103"/>
                <a:gd name="T15" fmla="*/ 54 h 59"/>
                <a:gd name="T16" fmla="*/ 19 w 103"/>
                <a:gd name="T17" fmla="*/ 48 h 59"/>
                <a:gd name="T18" fmla="*/ 19 w 103"/>
                <a:gd name="T19" fmla="*/ 24 h 59"/>
                <a:gd name="T20" fmla="*/ 37 w 103"/>
                <a:gd name="T21" fmla="*/ 3 h 59"/>
                <a:gd name="T22" fmla="*/ 47 w 103"/>
                <a:gd name="T23" fmla="*/ 18 h 59"/>
                <a:gd name="T24" fmla="*/ 47 w 103"/>
                <a:gd name="T25" fmla="*/ 48 h 59"/>
                <a:gd name="T26" fmla="*/ 37 w 103"/>
                <a:gd name="T27" fmla="*/ 54 h 59"/>
                <a:gd name="T28" fmla="*/ 37 w 103"/>
                <a:gd name="T29" fmla="*/ 59 h 59"/>
                <a:gd name="T30" fmla="*/ 52 w 103"/>
                <a:gd name="T31" fmla="*/ 58 h 59"/>
                <a:gd name="T32" fmla="*/ 66 w 103"/>
                <a:gd name="T33" fmla="*/ 59 h 59"/>
                <a:gd name="T34" fmla="*/ 66 w 103"/>
                <a:gd name="T35" fmla="*/ 54 h 59"/>
                <a:gd name="T36" fmla="*/ 56 w 103"/>
                <a:gd name="T37" fmla="*/ 48 h 59"/>
                <a:gd name="T38" fmla="*/ 56 w 103"/>
                <a:gd name="T39" fmla="*/ 24 h 59"/>
                <a:gd name="T40" fmla="*/ 74 w 103"/>
                <a:gd name="T41" fmla="*/ 3 h 59"/>
                <a:gd name="T42" fmla="*/ 84 w 103"/>
                <a:gd name="T43" fmla="*/ 18 h 59"/>
                <a:gd name="T44" fmla="*/ 84 w 103"/>
                <a:gd name="T45" fmla="*/ 48 h 59"/>
                <a:gd name="T46" fmla="*/ 73 w 103"/>
                <a:gd name="T47" fmla="*/ 54 h 59"/>
                <a:gd name="T48" fmla="*/ 73 w 103"/>
                <a:gd name="T49" fmla="*/ 59 h 59"/>
                <a:gd name="T50" fmla="*/ 88 w 103"/>
                <a:gd name="T51" fmla="*/ 58 h 59"/>
                <a:gd name="T52" fmla="*/ 103 w 103"/>
                <a:gd name="T53" fmla="*/ 59 h 59"/>
                <a:gd name="T54" fmla="*/ 103 w 103"/>
                <a:gd name="T55" fmla="*/ 54 h 59"/>
                <a:gd name="T56" fmla="*/ 93 w 103"/>
                <a:gd name="T57" fmla="*/ 50 h 59"/>
                <a:gd name="T58" fmla="*/ 93 w 103"/>
                <a:gd name="T59" fmla="*/ 25 h 59"/>
                <a:gd name="T60" fmla="*/ 89 w 103"/>
                <a:gd name="T61" fmla="*/ 5 h 59"/>
                <a:gd name="T62" fmla="*/ 75 w 103"/>
                <a:gd name="T63" fmla="*/ 0 h 59"/>
                <a:gd name="T64" fmla="*/ 56 w 103"/>
                <a:gd name="T65" fmla="*/ 13 h 59"/>
                <a:gd name="T66" fmla="*/ 38 w 103"/>
                <a:gd name="T67" fmla="*/ 0 h 59"/>
                <a:gd name="T68" fmla="*/ 19 w 103"/>
                <a:gd name="T69" fmla="*/ 14 h 59"/>
                <a:gd name="T70" fmla="*/ 19 w 103"/>
                <a:gd name="T71" fmla="*/ 0 h 59"/>
                <a:gd name="T72" fmla="*/ 0 w 103"/>
                <a:gd name="T73" fmla="*/ 2 h 59"/>
                <a:gd name="T74" fmla="*/ 0 w 103"/>
                <a:gd name="T75" fmla="*/ 6 h 59"/>
                <a:gd name="T76" fmla="*/ 10 w 103"/>
                <a:gd name="T77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3" h="59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9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18" y="58"/>
                    <a:pt x="25" y="58"/>
                    <a:pt x="30" y="59"/>
                  </a:cubicBezTo>
                  <a:lnTo>
                    <a:pt x="30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9" y="3"/>
                    <a:pt x="37" y="3"/>
                  </a:cubicBezTo>
                  <a:cubicBezTo>
                    <a:pt x="45" y="3"/>
                    <a:pt x="47" y="10"/>
                    <a:pt x="47" y="18"/>
                  </a:cubicBezTo>
                  <a:lnTo>
                    <a:pt x="47" y="48"/>
                  </a:lnTo>
                  <a:cubicBezTo>
                    <a:pt x="47" y="54"/>
                    <a:pt x="45" y="54"/>
                    <a:pt x="37" y="54"/>
                  </a:cubicBezTo>
                  <a:lnTo>
                    <a:pt x="37" y="59"/>
                  </a:lnTo>
                  <a:cubicBezTo>
                    <a:pt x="41" y="58"/>
                    <a:pt x="48" y="58"/>
                    <a:pt x="52" y="58"/>
                  </a:cubicBezTo>
                  <a:cubicBezTo>
                    <a:pt x="55" y="58"/>
                    <a:pt x="62" y="58"/>
                    <a:pt x="66" y="59"/>
                  </a:cubicBezTo>
                  <a:lnTo>
                    <a:pt x="66" y="54"/>
                  </a:lnTo>
                  <a:cubicBezTo>
                    <a:pt x="57" y="54"/>
                    <a:pt x="56" y="54"/>
                    <a:pt x="56" y="48"/>
                  </a:cubicBezTo>
                  <a:lnTo>
                    <a:pt x="56" y="24"/>
                  </a:lnTo>
                  <a:cubicBezTo>
                    <a:pt x="56" y="10"/>
                    <a:pt x="65" y="3"/>
                    <a:pt x="74" y="3"/>
                  </a:cubicBezTo>
                  <a:cubicBezTo>
                    <a:pt x="82" y="3"/>
                    <a:pt x="84" y="10"/>
                    <a:pt x="84" y="18"/>
                  </a:cubicBezTo>
                  <a:lnTo>
                    <a:pt x="84" y="48"/>
                  </a:lnTo>
                  <a:cubicBezTo>
                    <a:pt x="84" y="54"/>
                    <a:pt x="82" y="54"/>
                    <a:pt x="73" y="54"/>
                  </a:cubicBezTo>
                  <a:lnTo>
                    <a:pt x="73" y="59"/>
                  </a:lnTo>
                  <a:cubicBezTo>
                    <a:pt x="78" y="58"/>
                    <a:pt x="85" y="58"/>
                    <a:pt x="88" y="58"/>
                  </a:cubicBezTo>
                  <a:cubicBezTo>
                    <a:pt x="92" y="58"/>
                    <a:pt x="98" y="58"/>
                    <a:pt x="103" y="59"/>
                  </a:cubicBezTo>
                  <a:lnTo>
                    <a:pt x="103" y="54"/>
                  </a:lnTo>
                  <a:cubicBezTo>
                    <a:pt x="96" y="54"/>
                    <a:pt x="93" y="54"/>
                    <a:pt x="93" y="50"/>
                  </a:cubicBezTo>
                  <a:lnTo>
                    <a:pt x="93" y="25"/>
                  </a:lnTo>
                  <a:cubicBezTo>
                    <a:pt x="93" y="14"/>
                    <a:pt x="93" y="10"/>
                    <a:pt x="89" y="5"/>
                  </a:cubicBezTo>
                  <a:cubicBezTo>
                    <a:pt x="87" y="3"/>
                    <a:pt x="82" y="0"/>
                    <a:pt x="75" y="0"/>
                  </a:cubicBezTo>
                  <a:cubicBezTo>
                    <a:pt x="64" y="0"/>
                    <a:pt x="58" y="8"/>
                    <a:pt x="56" y="13"/>
                  </a:cubicBezTo>
                  <a:cubicBezTo>
                    <a:pt x="54" y="2"/>
                    <a:pt x="44" y="0"/>
                    <a:pt x="38" y="0"/>
                  </a:cubicBezTo>
                  <a:cubicBezTo>
                    <a:pt x="28" y="0"/>
                    <a:pt x="22" y="6"/>
                    <a:pt x="19" y="14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420"/>
            <p:cNvSpPr>
              <a:spLocks noEditPoints="1"/>
            </p:cNvSpPr>
            <p:nvPr/>
          </p:nvSpPr>
          <p:spPr bwMode="auto">
            <a:xfrm>
              <a:off x="1357" y="8140"/>
              <a:ext cx="76" cy="99"/>
            </a:xfrm>
            <a:custGeom>
              <a:avLst/>
              <a:gdLst>
                <a:gd name="T0" fmla="*/ 19 w 65"/>
                <a:gd name="T1" fmla="*/ 9 h 84"/>
                <a:gd name="T2" fmla="*/ 19 w 65"/>
                <a:gd name="T3" fmla="*/ 9 h 84"/>
                <a:gd name="T4" fmla="*/ 19 w 65"/>
                <a:gd name="T5" fmla="*/ 0 h 84"/>
                <a:gd name="T6" fmla="*/ 0 w 65"/>
                <a:gd name="T7" fmla="*/ 2 h 84"/>
                <a:gd name="T8" fmla="*/ 0 w 65"/>
                <a:gd name="T9" fmla="*/ 6 h 84"/>
                <a:gd name="T10" fmla="*/ 10 w 65"/>
                <a:gd name="T11" fmla="*/ 12 h 84"/>
                <a:gd name="T12" fmla="*/ 10 w 65"/>
                <a:gd name="T13" fmla="*/ 74 h 84"/>
                <a:gd name="T14" fmla="*/ 0 w 65"/>
                <a:gd name="T15" fmla="*/ 80 h 84"/>
                <a:gd name="T16" fmla="*/ 0 w 65"/>
                <a:gd name="T17" fmla="*/ 84 h 84"/>
                <a:gd name="T18" fmla="*/ 15 w 65"/>
                <a:gd name="T19" fmla="*/ 84 h 84"/>
                <a:gd name="T20" fmla="*/ 30 w 65"/>
                <a:gd name="T21" fmla="*/ 84 h 84"/>
                <a:gd name="T22" fmla="*/ 30 w 65"/>
                <a:gd name="T23" fmla="*/ 80 h 84"/>
                <a:gd name="T24" fmla="*/ 19 w 65"/>
                <a:gd name="T25" fmla="*/ 74 h 84"/>
                <a:gd name="T26" fmla="*/ 19 w 65"/>
                <a:gd name="T27" fmla="*/ 52 h 84"/>
                <a:gd name="T28" fmla="*/ 19 w 65"/>
                <a:gd name="T29" fmla="*/ 51 h 84"/>
                <a:gd name="T30" fmla="*/ 36 w 65"/>
                <a:gd name="T31" fmla="*/ 60 h 84"/>
                <a:gd name="T32" fmla="*/ 65 w 65"/>
                <a:gd name="T33" fmla="*/ 30 h 84"/>
                <a:gd name="T34" fmla="*/ 38 w 65"/>
                <a:gd name="T35" fmla="*/ 0 h 84"/>
                <a:gd name="T36" fmla="*/ 19 w 65"/>
                <a:gd name="T37" fmla="*/ 9 h 84"/>
                <a:gd name="T38" fmla="*/ 19 w 65"/>
                <a:gd name="T39" fmla="*/ 43 h 84"/>
                <a:gd name="T40" fmla="*/ 19 w 65"/>
                <a:gd name="T41" fmla="*/ 43 h 84"/>
                <a:gd name="T42" fmla="*/ 19 w 65"/>
                <a:gd name="T43" fmla="*/ 14 h 84"/>
                <a:gd name="T44" fmla="*/ 36 w 65"/>
                <a:gd name="T45" fmla="*/ 3 h 84"/>
                <a:gd name="T46" fmla="*/ 54 w 65"/>
                <a:gd name="T47" fmla="*/ 30 h 84"/>
                <a:gd name="T48" fmla="*/ 35 w 65"/>
                <a:gd name="T49" fmla="*/ 57 h 84"/>
                <a:gd name="T50" fmla="*/ 21 w 65"/>
                <a:gd name="T51" fmla="*/ 49 h 84"/>
                <a:gd name="T52" fmla="*/ 19 w 65"/>
                <a:gd name="T53" fmla="*/ 4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84">
                  <a:moveTo>
                    <a:pt x="19" y="9"/>
                  </a:moveTo>
                  <a:lnTo>
                    <a:pt x="19" y="9"/>
                  </a:ln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6"/>
                    <a:pt x="10" y="12"/>
                  </a:cubicBezTo>
                  <a:lnTo>
                    <a:pt x="10" y="74"/>
                  </a:lnTo>
                  <a:cubicBezTo>
                    <a:pt x="10" y="80"/>
                    <a:pt x="9" y="80"/>
                    <a:pt x="0" y="80"/>
                  </a:cubicBezTo>
                  <a:lnTo>
                    <a:pt x="0" y="84"/>
                  </a:lnTo>
                  <a:cubicBezTo>
                    <a:pt x="5" y="84"/>
                    <a:pt x="11" y="84"/>
                    <a:pt x="15" y="84"/>
                  </a:cubicBezTo>
                  <a:cubicBezTo>
                    <a:pt x="18" y="84"/>
                    <a:pt x="25" y="84"/>
                    <a:pt x="30" y="84"/>
                  </a:cubicBezTo>
                  <a:lnTo>
                    <a:pt x="30" y="80"/>
                  </a:lnTo>
                  <a:cubicBezTo>
                    <a:pt x="21" y="80"/>
                    <a:pt x="19" y="80"/>
                    <a:pt x="19" y="74"/>
                  </a:cubicBezTo>
                  <a:lnTo>
                    <a:pt x="19" y="52"/>
                  </a:lnTo>
                  <a:lnTo>
                    <a:pt x="19" y="51"/>
                  </a:lnTo>
                  <a:cubicBezTo>
                    <a:pt x="20" y="53"/>
                    <a:pt x="26" y="60"/>
                    <a:pt x="36" y="60"/>
                  </a:cubicBezTo>
                  <a:cubicBezTo>
                    <a:pt x="51" y="60"/>
                    <a:pt x="65" y="47"/>
                    <a:pt x="65" y="30"/>
                  </a:cubicBezTo>
                  <a:cubicBezTo>
                    <a:pt x="65" y="13"/>
                    <a:pt x="52" y="0"/>
                    <a:pt x="38" y="0"/>
                  </a:cubicBezTo>
                  <a:cubicBezTo>
                    <a:pt x="27" y="0"/>
                    <a:pt x="22" y="6"/>
                    <a:pt x="19" y="9"/>
                  </a:cubicBezTo>
                  <a:close/>
                  <a:moveTo>
                    <a:pt x="19" y="43"/>
                  </a:moveTo>
                  <a:lnTo>
                    <a:pt x="19" y="43"/>
                  </a:lnTo>
                  <a:lnTo>
                    <a:pt x="19" y="14"/>
                  </a:lnTo>
                  <a:cubicBezTo>
                    <a:pt x="23" y="7"/>
                    <a:pt x="30" y="3"/>
                    <a:pt x="36" y="3"/>
                  </a:cubicBezTo>
                  <a:cubicBezTo>
                    <a:pt x="46" y="3"/>
                    <a:pt x="54" y="15"/>
                    <a:pt x="54" y="30"/>
                  </a:cubicBezTo>
                  <a:cubicBezTo>
                    <a:pt x="54" y="46"/>
                    <a:pt x="45" y="57"/>
                    <a:pt x="35" y="57"/>
                  </a:cubicBezTo>
                  <a:cubicBezTo>
                    <a:pt x="30" y="57"/>
                    <a:pt x="25" y="54"/>
                    <a:pt x="21" y="49"/>
                  </a:cubicBezTo>
                  <a:cubicBezTo>
                    <a:pt x="19" y="46"/>
                    <a:pt x="19" y="46"/>
                    <a:pt x="19" y="4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421"/>
            <p:cNvSpPr>
              <a:spLocks/>
            </p:cNvSpPr>
            <p:nvPr/>
          </p:nvSpPr>
          <p:spPr bwMode="auto">
            <a:xfrm>
              <a:off x="1444" y="8140"/>
              <a:ext cx="51" cy="70"/>
            </a:xfrm>
            <a:custGeom>
              <a:avLst/>
              <a:gdLst>
                <a:gd name="T0" fmla="*/ 18 w 44"/>
                <a:gd name="T1" fmla="*/ 15 h 59"/>
                <a:gd name="T2" fmla="*/ 18 w 44"/>
                <a:gd name="T3" fmla="*/ 15 h 59"/>
                <a:gd name="T4" fmla="*/ 18 w 44"/>
                <a:gd name="T5" fmla="*/ 0 h 59"/>
                <a:gd name="T6" fmla="*/ 0 w 44"/>
                <a:gd name="T7" fmla="*/ 2 h 59"/>
                <a:gd name="T8" fmla="*/ 0 w 44"/>
                <a:gd name="T9" fmla="*/ 6 h 59"/>
                <a:gd name="T10" fmla="*/ 10 w 44"/>
                <a:gd name="T11" fmla="*/ 13 h 59"/>
                <a:gd name="T12" fmla="*/ 10 w 44"/>
                <a:gd name="T13" fmla="*/ 48 h 59"/>
                <a:gd name="T14" fmla="*/ 0 w 44"/>
                <a:gd name="T15" fmla="*/ 54 h 59"/>
                <a:gd name="T16" fmla="*/ 0 w 44"/>
                <a:gd name="T17" fmla="*/ 59 h 59"/>
                <a:gd name="T18" fmla="*/ 15 w 44"/>
                <a:gd name="T19" fmla="*/ 58 h 59"/>
                <a:gd name="T20" fmla="*/ 32 w 44"/>
                <a:gd name="T21" fmla="*/ 59 h 59"/>
                <a:gd name="T22" fmla="*/ 32 w 44"/>
                <a:gd name="T23" fmla="*/ 54 h 59"/>
                <a:gd name="T24" fmla="*/ 29 w 44"/>
                <a:gd name="T25" fmla="*/ 54 h 59"/>
                <a:gd name="T26" fmla="*/ 19 w 44"/>
                <a:gd name="T27" fmla="*/ 48 h 59"/>
                <a:gd name="T28" fmla="*/ 19 w 44"/>
                <a:gd name="T29" fmla="*/ 28 h 59"/>
                <a:gd name="T30" fmla="*/ 34 w 44"/>
                <a:gd name="T31" fmla="*/ 3 h 59"/>
                <a:gd name="T32" fmla="*/ 36 w 44"/>
                <a:gd name="T33" fmla="*/ 3 h 59"/>
                <a:gd name="T34" fmla="*/ 33 w 44"/>
                <a:gd name="T35" fmla="*/ 8 h 59"/>
                <a:gd name="T36" fmla="*/ 39 w 44"/>
                <a:gd name="T37" fmla="*/ 14 h 59"/>
                <a:gd name="T38" fmla="*/ 44 w 44"/>
                <a:gd name="T39" fmla="*/ 8 h 59"/>
                <a:gd name="T40" fmla="*/ 34 w 44"/>
                <a:gd name="T41" fmla="*/ 0 h 59"/>
                <a:gd name="T42" fmla="*/ 18 w 44"/>
                <a:gd name="T43" fmla="*/ 1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9">
                  <a:moveTo>
                    <a:pt x="18" y="15"/>
                  </a:moveTo>
                  <a:lnTo>
                    <a:pt x="18" y="15"/>
                  </a:lnTo>
                  <a:lnTo>
                    <a:pt x="18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9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20" y="58"/>
                    <a:pt x="26" y="58"/>
                    <a:pt x="32" y="59"/>
                  </a:cubicBezTo>
                  <a:lnTo>
                    <a:pt x="32" y="54"/>
                  </a:lnTo>
                  <a:lnTo>
                    <a:pt x="29" y="54"/>
                  </a:lnTo>
                  <a:cubicBezTo>
                    <a:pt x="19" y="54"/>
                    <a:pt x="19" y="53"/>
                    <a:pt x="19" y="48"/>
                  </a:cubicBezTo>
                  <a:lnTo>
                    <a:pt x="19" y="28"/>
                  </a:lnTo>
                  <a:cubicBezTo>
                    <a:pt x="19" y="15"/>
                    <a:pt x="24" y="3"/>
                    <a:pt x="34" y="3"/>
                  </a:cubicBezTo>
                  <a:cubicBezTo>
                    <a:pt x="35" y="3"/>
                    <a:pt x="36" y="3"/>
                    <a:pt x="36" y="3"/>
                  </a:cubicBezTo>
                  <a:cubicBezTo>
                    <a:pt x="36" y="3"/>
                    <a:pt x="33" y="5"/>
                    <a:pt x="33" y="8"/>
                  </a:cubicBezTo>
                  <a:cubicBezTo>
                    <a:pt x="33" y="12"/>
                    <a:pt x="36" y="14"/>
                    <a:pt x="39" y="14"/>
                  </a:cubicBezTo>
                  <a:cubicBezTo>
                    <a:pt x="41" y="14"/>
                    <a:pt x="44" y="12"/>
                    <a:pt x="44" y="8"/>
                  </a:cubicBezTo>
                  <a:cubicBezTo>
                    <a:pt x="44" y="4"/>
                    <a:pt x="40" y="0"/>
                    <a:pt x="34" y="0"/>
                  </a:cubicBezTo>
                  <a:cubicBezTo>
                    <a:pt x="25" y="0"/>
                    <a:pt x="20" y="9"/>
                    <a:pt x="18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422"/>
            <p:cNvSpPr>
              <a:spLocks noEditPoints="1"/>
            </p:cNvSpPr>
            <p:nvPr/>
          </p:nvSpPr>
          <p:spPr bwMode="auto">
            <a:xfrm>
              <a:off x="1505" y="8139"/>
              <a:ext cx="68" cy="72"/>
            </a:xfrm>
            <a:custGeom>
              <a:avLst/>
              <a:gdLst>
                <a:gd name="T0" fmla="*/ 58 w 58"/>
                <a:gd name="T1" fmla="*/ 31 h 61"/>
                <a:gd name="T2" fmla="*/ 58 w 58"/>
                <a:gd name="T3" fmla="*/ 31 h 61"/>
                <a:gd name="T4" fmla="*/ 29 w 58"/>
                <a:gd name="T5" fmla="*/ 0 h 61"/>
                <a:gd name="T6" fmla="*/ 0 w 58"/>
                <a:gd name="T7" fmla="*/ 31 h 61"/>
                <a:gd name="T8" fmla="*/ 29 w 58"/>
                <a:gd name="T9" fmla="*/ 61 h 61"/>
                <a:gd name="T10" fmla="*/ 58 w 58"/>
                <a:gd name="T11" fmla="*/ 31 h 61"/>
                <a:gd name="T12" fmla="*/ 29 w 58"/>
                <a:gd name="T13" fmla="*/ 58 h 61"/>
                <a:gd name="T14" fmla="*/ 29 w 58"/>
                <a:gd name="T15" fmla="*/ 58 h 61"/>
                <a:gd name="T16" fmla="*/ 14 w 58"/>
                <a:gd name="T17" fmla="*/ 49 h 61"/>
                <a:gd name="T18" fmla="*/ 11 w 58"/>
                <a:gd name="T19" fmla="*/ 30 h 61"/>
                <a:gd name="T20" fmla="*/ 14 w 58"/>
                <a:gd name="T21" fmla="*/ 12 h 61"/>
                <a:gd name="T22" fmla="*/ 29 w 58"/>
                <a:gd name="T23" fmla="*/ 3 h 61"/>
                <a:gd name="T24" fmla="*/ 44 w 58"/>
                <a:gd name="T25" fmla="*/ 12 h 61"/>
                <a:gd name="T26" fmla="*/ 47 w 58"/>
                <a:gd name="T27" fmla="*/ 30 h 61"/>
                <a:gd name="T28" fmla="*/ 45 w 58"/>
                <a:gd name="T29" fmla="*/ 48 h 61"/>
                <a:gd name="T30" fmla="*/ 29 w 58"/>
                <a:gd name="T31" fmla="*/ 5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1">
                  <a:moveTo>
                    <a:pt x="58" y="31"/>
                  </a:moveTo>
                  <a:lnTo>
                    <a:pt x="58" y="31"/>
                  </a:lnTo>
                  <a:cubicBezTo>
                    <a:pt x="58" y="14"/>
                    <a:pt x="45" y="0"/>
                    <a:pt x="29" y="0"/>
                  </a:cubicBezTo>
                  <a:cubicBezTo>
                    <a:pt x="13" y="0"/>
                    <a:pt x="0" y="15"/>
                    <a:pt x="0" y="31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8" y="48"/>
                    <a:pt x="58" y="31"/>
                  </a:cubicBezTo>
                  <a:close/>
                  <a:moveTo>
                    <a:pt x="29" y="58"/>
                  </a:moveTo>
                  <a:lnTo>
                    <a:pt x="29" y="58"/>
                  </a:lnTo>
                  <a:cubicBezTo>
                    <a:pt x="24" y="58"/>
                    <a:pt x="18" y="55"/>
                    <a:pt x="14" y="49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8" y="6"/>
                    <a:pt x="24" y="3"/>
                    <a:pt x="29" y="3"/>
                  </a:cubicBezTo>
                  <a:cubicBezTo>
                    <a:pt x="35" y="3"/>
                    <a:pt x="41" y="6"/>
                    <a:pt x="44" y="12"/>
                  </a:cubicBezTo>
                  <a:cubicBezTo>
                    <a:pt x="47" y="18"/>
                    <a:pt x="47" y="25"/>
                    <a:pt x="47" y="30"/>
                  </a:cubicBezTo>
                  <a:cubicBezTo>
                    <a:pt x="47" y="35"/>
                    <a:pt x="47" y="42"/>
                    <a:pt x="45" y="48"/>
                  </a:cubicBezTo>
                  <a:cubicBezTo>
                    <a:pt x="42" y="54"/>
                    <a:pt x="36" y="58"/>
                    <a:pt x="29" y="5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423"/>
            <p:cNvSpPr>
              <a:spLocks/>
            </p:cNvSpPr>
            <p:nvPr/>
          </p:nvSpPr>
          <p:spPr bwMode="auto">
            <a:xfrm>
              <a:off x="1577" y="8143"/>
              <a:ext cx="76" cy="68"/>
            </a:xfrm>
            <a:custGeom>
              <a:avLst/>
              <a:gdLst>
                <a:gd name="T0" fmla="*/ 53 w 65"/>
                <a:gd name="T1" fmla="*/ 13 h 58"/>
                <a:gd name="T2" fmla="*/ 53 w 65"/>
                <a:gd name="T3" fmla="*/ 13 h 58"/>
                <a:gd name="T4" fmla="*/ 65 w 65"/>
                <a:gd name="T5" fmla="*/ 4 h 58"/>
                <a:gd name="T6" fmla="*/ 65 w 65"/>
                <a:gd name="T7" fmla="*/ 0 h 58"/>
                <a:gd name="T8" fmla="*/ 55 w 65"/>
                <a:gd name="T9" fmla="*/ 0 h 58"/>
                <a:gd name="T10" fmla="*/ 44 w 65"/>
                <a:gd name="T11" fmla="*/ 0 h 58"/>
                <a:gd name="T12" fmla="*/ 44 w 65"/>
                <a:gd name="T13" fmla="*/ 4 h 58"/>
                <a:gd name="T14" fmla="*/ 50 w 65"/>
                <a:gd name="T15" fmla="*/ 9 h 58"/>
                <a:gd name="T16" fmla="*/ 49 w 65"/>
                <a:gd name="T17" fmla="*/ 13 h 58"/>
                <a:gd name="T18" fmla="*/ 36 w 65"/>
                <a:gd name="T19" fmla="*/ 46 h 58"/>
                <a:gd name="T20" fmla="*/ 21 w 65"/>
                <a:gd name="T21" fmla="*/ 9 h 58"/>
                <a:gd name="T22" fmla="*/ 20 w 65"/>
                <a:gd name="T23" fmla="*/ 7 h 58"/>
                <a:gd name="T24" fmla="*/ 28 w 65"/>
                <a:gd name="T25" fmla="*/ 4 h 58"/>
                <a:gd name="T26" fmla="*/ 28 w 65"/>
                <a:gd name="T27" fmla="*/ 0 h 58"/>
                <a:gd name="T28" fmla="*/ 13 w 65"/>
                <a:gd name="T29" fmla="*/ 0 h 58"/>
                <a:gd name="T30" fmla="*/ 0 w 65"/>
                <a:gd name="T31" fmla="*/ 0 h 58"/>
                <a:gd name="T32" fmla="*/ 0 w 65"/>
                <a:gd name="T33" fmla="*/ 4 h 58"/>
                <a:gd name="T34" fmla="*/ 11 w 65"/>
                <a:gd name="T35" fmla="*/ 9 h 58"/>
                <a:gd name="T36" fmla="*/ 30 w 65"/>
                <a:gd name="T37" fmla="*/ 55 h 58"/>
                <a:gd name="T38" fmla="*/ 33 w 65"/>
                <a:gd name="T39" fmla="*/ 58 h 58"/>
                <a:gd name="T40" fmla="*/ 36 w 65"/>
                <a:gd name="T41" fmla="*/ 55 h 58"/>
                <a:gd name="T42" fmla="*/ 53 w 65"/>
                <a:gd name="T4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58">
                  <a:moveTo>
                    <a:pt x="53" y="13"/>
                  </a:moveTo>
                  <a:lnTo>
                    <a:pt x="53" y="13"/>
                  </a:lnTo>
                  <a:cubicBezTo>
                    <a:pt x="54" y="10"/>
                    <a:pt x="56" y="4"/>
                    <a:pt x="65" y="4"/>
                  </a:cubicBezTo>
                  <a:lnTo>
                    <a:pt x="65" y="0"/>
                  </a:lnTo>
                  <a:cubicBezTo>
                    <a:pt x="62" y="0"/>
                    <a:pt x="58" y="0"/>
                    <a:pt x="55" y="0"/>
                  </a:cubicBezTo>
                  <a:cubicBezTo>
                    <a:pt x="52" y="0"/>
                    <a:pt x="46" y="0"/>
                    <a:pt x="44" y="0"/>
                  </a:cubicBezTo>
                  <a:lnTo>
                    <a:pt x="44" y="4"/>
                  </a:lnTo>
                  <a:cubicBezTo>
                    <a:pt x="48" y="4"/>
                    <a:pt x="50" y="7"/>
                    <a:pt x="50" y="9"/>
                  </a:cubicBezTo>
                  <a:cubicBezTo>
                    <a:pt x="50" y="11"/>
                    <a:pt x="50" y="11"/>
                    <a:pt x="49" y="13"/>
                  </a:cubicBezTo>
                  <a:lnTo>
                    <a:pt x="36" y="46"/>
                  </a:lnTo>
                  <a:lnTo>
                    <a:pt x="21" y="9"/>
                  </a:lnTo>
                  <a:cubicBezTo>
                    <a:pt x="20" y="8"/>
                    <a:pt x="20" y="7"/>
                    <a:pt x="20" y="7"/>
                  </a:cubicBezTo>
                  <a:cubicBezTo>
                    <a:pt x="20" y="4"/>
                    <a:pt x="25" y="4"/>
                    <a:pt x="28" y="4"/>
                  </a:cubicBezTo>
                  <a:lnTo>
                    <a:pt x="28" y="0"/>
                  </a:lnTo>
                  <a:cubicBezTo>
                    <a:pt x="24" y="0"/>
                    <a:pt x="16" y="0"/>
                    <a:pt x="13" y="0"/>
                  </a:cubicBezTo>
                  <a:cubicBezTo>
                    <a:pt x="10" y="0"/>
                    <a:pt x="4" y="0"/>
                    <a:pt x="0" y="0"/>
                  </a:cubicBezTo>
                  <a:lnTo>
                    <a:pt x="0" y="4"/>
                  </a:lnTo>
                  <a:cubicBezTo>
                    <a:pt x="9" y="4"/>
                    <a:pt x="9" y="4"/>
                    <a:pt x="11" y="9"/>
                  </a:cubicBezTo>
                  <a:lnTo>
                    <a:pt x="30" y="55"/>
                  </a:lnTo>
                  <a:cubicBezTo>
                    <a:pt x="31" y="57"/>
                    <a:pt x="31" y="58"/>
                    <a:pt x="33" y="58"/>
                  </a:cubicBezTo>
                  <a:cubicBezTo>
                    <a:pt x="34" y="58"/>
                    <a:pt x="35" y="57"/>
                    <a:pt x="36" y="55"/>
                  </a:cubicBezTo>
                  <a:lnTo>
                    <a:pt x="5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424"/>
            <p:cNvSpPr>
              <a:spLocks noEditPoints="1"/>
            </p:cNvSpPr>
            <p:nvPr/>
          </p:nvSpPr>
          <p:spPr bwMode="auto">
            <a:xfrm>
              <a:off x="1657" y="8139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49 w 51"/>
                <a:gd name="T27" fmla="*/ 42 h 61"/>
                <a:gd name="T28" fmla="*/ 48 w 51"/>
                <a:gd name="T29" fmla="*/ 44 h 61"/>
                <a:gd name="T30" fmla="*/ 30 w 51"/>
                <a:gd name="T31" fmla="*/ 58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7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8" y="44"/>
                  </a:cubicBezTo>
                  <a:cubicBezTo>
                    <a:pt x="43" y="58"/>
                    <a:pt x="31" y="58"/>
                    <a:pt x="30" y="58"/>
                  </a:cubicBezTo>
                  <a:cubicBezTo>
                    <a:pt x="23" y="58"/>
                    <a:pt x="18" y="54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425"/>
            <p:cNvSpPr>
              <a:spLocks/>
            </p:cNvSpPr>
            <p:nvPr/>
          </p:nvSpPr>
          <p:spPr bwMode="auto">
            <a:xfrm>
              <a:off x="1736" y="8193"/>
              <a:ext cx="16" cy="17"/>
            </a:xfrm>
            <a:custGeom>
              <a:avLst/>
              <a:gdLst>
                <a:gd name="T0" fmla="*/ 14 w 14"/>
                <a:gd name="T1" fmla="*/ 7 h 14"/>
                <a:gd name="T2" fmla="*/ 14 w 14"/>
                <a:gd name="T3" fmla="*/ 7 h 14"/>
                <a:gd name="T4" fmla="*/ 7 w 14"/>
                <a:gd name="T5" fmla="*/ 0 h 14"/>
                <a:gd name="T6" fmla="*/ 0 w 14"/>
                <a:gd name="T7" fmla="*/ 7 h 14"/>
                <a:gd name="T8" fmla="*/ 7 w 14"/>
                <a:gd name="T9" fmla="*/ 14 h 14"/>
                <a:gd name="T10" fmla="*/ 14 w 14"/>
                <a:gd name="T11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4">
                  <a:moveTo>
                    <a:pt x="14" y="7"/>
                  </a:moveTo>
                  <a:lnTo>
                    <a:pt x="14" y="7"/>
                  </a:lnTo>
                  <a:cubicBezTo>
                    <a:pt x="14" y="3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4"/>
                    <a:pt x="7" y="14"/>
                  </a:cubicBezTo>
                  <a:cubicBezTo>
                    <a:pt x="10" y="14"/>
                    <a:pt x="14" y="10"/>
                    <a:pt x="14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426"/>
            <p:cNvSpPr>
              <a:spLocks/>
            </p:cNvSpPr>
            <p:nvPr/>
          </p:nvSpPr>
          <p:spPr bwMode="auto">
            <a:xfrm>
              <a:off x="1812" y="8103"/>
              <a:ext cx="154" cy="109"/>
            </a:xfrm>
            <a:custGeom>
              <a:avLst/>
              <a:gdLst>
                <a:gd name="T0" fmla="*/ 118 w 131"/>
                <a:gd name="T1" fmla="*/ 13 h 93"/>
                <a:gd name="T2" fmla="*/ 118 w 131"/>
                <a:gd name="T3" fmla="*/ 13 h 93"/>
                <a:gd name="T4" fmla="*/ 131 w 131"/>
                <a:gd name="T5" fmla="*/ 4 h 93"/>
                <a:gd name="T6" fmla="*/ 131 w 131"/>
                <a:gd name="T7" fmla="*/ 0 h 93"/>
                <a:gd name="T8" fmla="*/ 119 w 131"/>
                <a:gd name="T9" fmla="*/ 1 h 93"/>
                <a:gd name="T10" fmla="*/ 103 w 131"/>
                <a:gd name="T11" fmla="*/ 0 h 93"/>
                <a:gd name="T12" fmla="*/ 103 w 131"/>
                <a:gd name="T13" fmla="*/ 4 h 93"/>
                <a:gd name="T14" fmla="*/ 114 w 131"/>
                <a:gd name="T15" fmla="*/ 11 h 93"/>
                <a:gd name="T16" fmla="*/ 114 w 131"/>
                <a:gd name="T17" fmla="*/ 14 h 93"/>
                <a:gd name="T18" fmla="*/ 94 w 131"/>
                <a:gd name="T19" fmla="*/ 75 h 93"/>
                <a:gd name="T20" fmla="*/ 73 w 131"/>
                <a:gd name="T21" fmla="*/ 10 h 93"/>
                <a:gd name="T22" fmla="*/ 73 w 131"/>
                <a:gd name="T23" fmla="*/ 8 h 93"/>
                <a:gd name="T24" fmla="*/ 84 w 131"/>
                <a:gd name="T25" fmla="*/ 4 h 93"/>
                <a:gd name="T26" fmla="*/ 84 w 131"/>
                <a:gd name="T27" fmla="*/ 0 h 93"/>
                <a:gd name="T28" fmla="*/ 65 w 131"/>
                <a:gd name="T29" fmla="*/ 1 h 93"/>
                <a:gd name="T30" fmla="*/ 49 w 131"/>
                <a:gd name="T31" fmla="*/ 0 h 93"/>
                <a:gd name="T32" fmla="*/ 49 w 131"/>
                <a:gd name="T33" fmla="*/ 4 h 93"/>
                <a:gd name="T34" fmla="*/ 61 w 131"/>
                <a:gd name="T35" fmla="*/ 9 h 93"/>
                <a:gd name="T36" fmla="*/ 64 w 131"/>
                <a:gd name="T37" fmla="*/ 18 h 93"/>
                <a:gd name="T38" fmla="*/ 45 w 131"/>
                <a:gd name="T39" fmla="*/ 75 h 93"/>
                <a:gd name="T40" fmla="*/ 24 w 131"/>
                <a:gd name="T41" fmla="*/ 10 h 93"/>
                <a:gd name="T42" fmla="*/ 24 w 131"/>
                <a:gd name="T43" fmla="*/ 8 h 93"/>
                <a:gd name="T44" fmla="*/ 35 w 131"/>
                <a:gd name="T45" fmla="*/ 4 h 93"/>
                <a:gd name="T46" fmla="*/ 35 w 131"/>
                <a:gd name="T47" fmla="*/ 0 h 93"/>
                <a:gd name="T48" fmla="*/ 16 w 131"/>
                <a:gd name="T49" fmla="*/ 1 h 93"/>
                <a:gd name="T50" fmla="*/ 0 w 131"/>
                <a:gd name="T51" fmla="*/ 0 h 93"/>
                <a:gd name="T52" fmla="*/ 0 w 131"/>
                <a:gd name="T53" fmla="*/ 4 h 93"/>
                <a:gd name="T54" fmla="*/ 12 w 131"/>
                <a:gd name="T55" fmla="*/ 10 h 93"/>
                <a:gd name="T56" fmla="*/ 38 w 131"/>
                <a:gd name="T57" fmla="*/ 91 h 93"/>
                <a:gd name="T58" fmla="*/ 41 w 131"/>
                <a:gd name="T59" fmla="*/ 93 h 93"/>
                <a:gd name="T60" fmla="*/ 43 w 131"/>
                <a:gd name="T61" fmla="*/ 91 h 93"/>
                <a:gd name="T62" fmla="*/ 65 w 131"/>
                <a:gd name="T63" fmla="*/ 24 h 93"/>
                <a:gd name="T64" fmla="*/ 87 w 131"/>
                <a:gd name="T65" fmla="*/ 91 h 93"/>
                <a:gd name="T66" fmla="*/ 90 w 131"/>
                <a:gd name="T67" fmla="*/ 93 h 93"/>
                <a:gd name="T68" fmla="*/ 92 w 131"/>
                <a:gd name="T69" fmla="*/ 91 h 93"/>
                <a:gd name="T70" fmla="*/ 118 w 131"/>
                <a:gd name="T71" fmla="*/ 1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1" h="93">
                  <a:moveTo>
                    <a:pt x="118" y="13"/>
                  </a:moveTo>
                  <a:lnTo>
                    <a:pt x="118" y="13"/>
                  </a:lnTo>
                  <a:cubicBezTo>
                    <a:pt x="120" y="6"/>
                    <a:pt x="126" y="4"/>
                    <a:pt x="131" y="4"/>
                  </a:cubicBezTo>
                  <a:lnTo>
                    <a:pt x="131" y="0"/>
                  </a:lnTo>
                  <a:cubicBezTo>
                    <a:pt x="127" y="1"/>
                    <a:pt x="123" y="1"/>
                    <a:pt x="119" y="1"/>
                  </a:cubicBezTo>
                  <a:cubicBezTo>
                    <a:pt x="115" y="1"/>
                    <a:pt x="106" y="0"/>
                    <a:pt x="103" y="0"/>
                  </a:cubicBezTo>
                  <a:lnTo>
                    <a:pt x="103" y="4"/>
                  </a:lnTo>
                  <a:cubicBezTo>
                    <a:pt x="112" y="5"/>
                    <a:pt x="114" y="9"/>
                    <a:pt x="114" y="11"/>
                  </a:cubicBezTo>
                  <a:cubicBezTo>
                    <a:pt x="114" y="12"/>
                    <a:pt x="114" y="13"/>
                    <a:pt x="114" y="14"/>
                  </a:cubicBezTo>
                  <a:lnTo>
                    <a:pt x="94" y="75"/>
                  </a:lnTo>
                  <a:lnTo>
                    <a:pt x="73" y="10"/>
                  </a:lnTo>
                  <a:cubicBezTo>
                    <a:pt x="73" y="10"/>
                    <a:pt x="73" y="9"/>
                    <a:pt x="73" y="8"/>
                  </a:cubicBezTo>
                  <a:cubicBezTo>
                    <a:pt x="73" y="4"/>
                    <a:pt x="80" y="4"/>
                    <a:pt x="84" y="4"/>
                  </a:cubicBezTo>
                  <a:lnTo>
                    <a:pt x="84" y="0"/>
                  </a:lnTo>
                  <a:cubicBezTo>
                    <a:pt x="79" y="1"/>
                    <a:pt x="70" y="1"/>
                    <a:pt x="65" y="1"/>
                  </a:cubicBezTo>
                  <a:cubicBezTo>
                    <a:pt x="60" y="1"/>
                    <a:pt x="54" y="0"/>
                    <a:pt x="49" y="0"/>
                  </a:cubicBezTo>
                  <a:lnTo>
                    <a:pt x="49" y="4"/>
                  </a:lnTo>
                  <a:cubicBezTo>
                    <a:pt x="56" y="4"/>
                    <a:pt x="59" y="4"/>
                    <a:pt x="61" y="9"/>
                  </a:cubicBezTo>
                  <a:lnTo>
                    <a:pt x="64" y="18"/>
                  </a:lnTo>
                  <a:lnTo>
                    <a:pt x="45" y="75"/>
                  </a:lnTo>
                  <a:lnTo>
                    <a:pt x="24" y="10"/>
                  </a:lnTo>
                  <a:cubicBezTo>
                    <a:pt x="24" y="10"/>
                    <a:pt x="24" y="9"/>
                    <a:pt x="24" y="8"/>
                  </a:cubicBezTo>
                  <a:cubicBezTo>
                    <a:pt x="24" y="4"/>
                    <a:pt x="31" y="4"/>
                    <a:pt x="35" y="4"/>
                  </a:cubicBezTo>
                  <a:lnTo>
                    <a:pt x="35" y="0"/>
                  </a:lnTo>
                  <a:cubicBezTo>
                    <a:pt x="30" y="1"/>
                    <a:pt x="21" y="1"/>
                    <a:pt x="16" y="1"/>
                  </a:cubicBezTo>
                  <a:cubicBezTo>
                    <a:pt x="11" y="1"/>
                    <a:pt x="5" y="0"/>
                    <a:pt x="0" y="0"/>
                  </a:cubicBezTo>
                  <a:lnTo>
                    <a:pt x="0" y="4"/>
                  </a:lnTo>
                  <a:cubicBezTo>
                    <a:pt x="10" y="4"/>
                    <a:pt x="10" y="5"/>
                    <a:pt x="12" y="10"/>
                  </a:cubicBezTo>
                  <a:lnTo>
                    <a:pt x="38" y="91"/>
                  </a:lnTo>
                  <a:cubicBezTo>
                    <a:pt x="39" y="92"/>
                    <a:pt x="39" y="93"/>
                    <a:pt x="41" y="93"/>
                  </a:cubicBezTo>
                  <a:cubicBezTo>
                    <a:pt x="43" y="93"/>
                    <a:pt x="43" y="92"/>
                    <a:pt x="43" y="91"/>
                  </a:cubicBezTo>
                  <a:lnTo>
                    <a:pt x="65" y="24"/>
                  </a:lnTo>
                  <a:lnTo>
                    <a:pt x="87" y="91"/>
                  </a:lnTo>
                  <a:cubicBezTo>
                    <a:pt x="88" y="92"/>
                    <a:pt x="88" y="93"/>
                    <a:pt x="90" y="93"/>
                  </a:cubicBezTo>
                  <a:cubicBezTo>
                    <a:pt x="92" y="93"/>
                    <a:pt x="92" y="92"/>
                    <a:pt x="92" y="91"/>
                  </a:cubicBezTo>
                  <a:lnTo>
                    <a:pt x="118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427"/>
            <p:cNvSpPr>
              <a:spLocks noEditPoints="1"/>
            </p:cNvSpPr>
            <p:nvPr/>
          </p:nvSpPr>
          <p:spPr bwMode="auto">
            <a:xfrm>
              <a:off x="1962" y="8139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49 w 51"/>
                <a:gd name="T27" fmla="*/ 42 h 61"/>
                <a:gd name="T28" fmla="*/ 47 w 51"/>
                <a:gd name="T29" fmla="*/ 44 h 61"/>
                <a:gd name="T30" fmla="*/ 30 w 51"/>
                <a:gd name="T31" fmla="*/ 58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7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0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7" y="44"/>
                  </a:cubicBezTo>
                  <a:cubicBezTo>
                    <a:pt x="43" y="58"/>
                    <a:pt x="31" y="58"/>
                    <a:pt x="30" y="58"/>
                  </a:cubicBezTo>
                  <a:cubicBezTo>
                    <a:pt x="23" y="58"/>
                    <a:pt x="18" y="54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428"/>
            <p:cNvSpPr>
              <a:spLocks noEditPoints="1"/>
            </p:cNvSpPr>
            <p:nvPr/>
          </p:nvSpPr>
          <p:spPr bwMode="auto">
            <a:xfrm>
              <a:off x="2075" y="8139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8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8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49 w 51"/>
                <a:gd name="T27" fmla="*/ 42 h 61"/>
                <a:gd name="T28" fmla="*/ 48 w 51"/>
                <a:gd name="T29" fmla="*/ 44 h 61"/>
                <a:gd name="T30" fmla="*/ 30 w 51"/>
                <a:gd name="T31" fmla="*/ 58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7"/>
                    <a:pt x="23" y="3"/>
                    <a:pt x="28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8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8" y="44"/>
                  </a:cubicBezTo>
                  <a:cubicBezTo>
                    <a:pt x="43" y="58"/>
                    <a:pt x="31" y="58"/>
                    <a:pt x="30" y="58"/>
                  </a:cubicBezTo>
                  <a:cubicBezTo>
                    <a:pt x="23" y="58"/>
                    <a:pt x="18" y="54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429"/>
            <p:cNvSpPr>
              <a:spLocks/>
            </p:cNvSpPr>
            <p:nvPr/>
          </p:nvSpPr>
          <p:spPr bwMode="auto">
            <a:xfrm>
              <a:off x="2143" y="8143"/>
              <a:ext cx="75" cy="68"/>
            </a:xfrm>
            <a:custGeom>
              <a:avLst/>
              <a:gdLst>
                <a:gd name="T0" fmla="*/ 52 w 64"/>
                <a:gd name="T1" fmla="*/ 13 h 58"/>
                <a:gd name="T2" fmla="*/ 52 w 64"/>
                <a:gd name="T3" fmla="*/ 13 h 58"/>
                <a:gd name="T4" fmla="*/ 64 w 64"/>
                <a:gd name="T5" fmla="*/ 4 h 58"/>
                <a:gd name="T6" fmla="*/ 64 w 64"/>
                <a:gd name="T7" fmla="*/ 0 h 58"/>
                <a:gd name="T8" fmla="*/ 55 w 64"/>
                <a:gd name="T9" fmla="*/ 0 h 58"/>
                <a:gd name="T10" fmla="*/ 43 w 64"/>
                <a:gd name="T11" fmla="*/ 0 h 58"/>
                <a:gd name="T12" fmla="*/ 43 w 64"/>
                <a:gd name="T13" fmla="*/ 4 h 58"/>
                <a:gd name="T14" fmla="*/ 49 w 64"/>
                <a:gd name="T15" fmla="*/ 9 h 58"/>
                <a:gd name="T16" fmla="*/ 49 w 64"/>
                <a:gd name="T17" fmla="*/ 13 h 58"/>
                <a:gd name="T18" fmla="*/ 35 w 64"/>
                <a:gd name="T19" fmla="*/ 46 h 58"/>
                <a:gd name="T20" fmla="*/ 20 w 64"/>
                <a:gd name="T21" fmla="*/ 9 h 58"/>
                <a:gd name="T22" fmla="*/ 20 w 64"/>
                <a:gd name="T23" fmla="*/ 7 h 58"/>
                <a:gd name="T24" fmla="*/ 27 w 64"/>
                <a:gd name="T25" fmla="*/ 4 h 58"/>
                <a:gd name="T26" fmla="*/ 27 w 64"/>
                <a:gd name="T27" fmla="*/ 0 h 58"/>
                <a:gd name="T28" fmla="*/ 13 w 64"/>
                <a:gd name="T29" fmla="*/ 0 h 58"/>
                <a:gd name="T30" fmla="*/ 0 w 64"/>
                <a:gd name="T31" fmla="*/ 0 h 58"/>
                <a:gd name="T32" fmla="*/ 0 w 64"/>
                <a:gd name="T33" fmla="*/ 4 h 58"/>
                <a:gd name="T34" fmla="*/ 10 w 64"/>
                <a:gd name="T35" fmla="*/ 9 h 58"/>
                <a:gd name="T36" fmla="*/ 30 w 64"/>
                <a:gd name="T37" fmla="*/ 55 h 58"/>
                <a:gd name="T38" fmla="*/ 32 w 64"/>
                <a:gd name="T39" fmla="*/ 58 h 58"/>
                <a:gd name="T40" fmla="*/ 35 w 64"/>
                <a:gd name="T41" fmla="*/ 55 h 58"/>
                <a:gd name="T42" fmla="*/ 52 w 64"/>
                <a:gd name="T4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" h="58">
                  <a:moveTo>
                    <a:pt x="52" y="13"/>
                  </a:moveTo>
                  <a:lnTo>
                    <a:pt x="52" y="13"/>
                  </a:lnTo>
                  <a:cubicBezTo>
                    <a:pt x="54" y="10"/>
                    <a:pt x="56" y="4"/>
                    <a:pt x="64" y="4"/>
                  </a:cubicBezTo>
                  <a:lnTo>
                    <a:pt x="64" y="0"/>
                  </a:lnTo>
                  <a:cubicBezTo>
                    <a:pt x="61" y="0"/>
                    <a:pt x="58" y="0"/>
                    <a:pt x="55" y="0"/>
                  </a:cubicBezTo>
                  <a:cubicBezTo>
                    <a:pt x="51" y="0"/>
                    <a:pt x="45" y="0"/>
                    <a:pt x="43" y="0"/>
                  </a:cubicBezTo>
                  <a:lnTo>
                    <a:pt x="43" y="4"/>
                  </a:lnTo>
                  <a:cubicBezTo>
                    <a:pt x="48" y="4"/>
                    <a:pt x="49" y="7"/>
                    <a:pt x="49" y="9"/>
                  </a:cubicBezTo>
                  <a:cubicBezTo>
                    <a:pt x="49" y="11"/>
                    <a:pt x="49" y="11"/>
                    <a:pt x="49" y="13"/>
                  </a:cubicBezTo>
                  <a:lnTo>
                    <a:pt x="35" y="46"/>
                  </a:lnTo>
                  <a:lnTo>
                    <a:pt x="20" y="9"/>
                  </a:lnTo>
                  <a:cubicBezTo>
                    <a:pt x="20" y="8"/>
                    <a:pt x="20" y="7"/>
                    <a:pt x="20" y="7"/>
                  </a:cubicBezTo>
                  <a:cubicBezTo>
                    <a:pt x="20" y="4"/>
                    <a:pt x="25" y="4"/>
                    <a:pt x="27" y="4"/>
                  </a:cubicBezTo>
                  <a:lnTo>
                    <a:pt x="27" y="0"/>
                  </a:lnTo>
                  <a:cubicBezTo>
                    <a:pt x="23" y="0"/>
                    <a:pt x="16" y="0"/>
                    <a:pt x="13" y="0"/>
                  </a:cubicBezTo>
                  <a:cubicBezTo>
                    <a:pt x="9" y="0"/>
                    <a:pt x="4" y="0"/>
                    <a:pt x="0" y="0"/>
                  </a:cubicBezTo>
                  <a:lnTo>
                    <a:pt x="0" y="4"/>
                  </a:lnTo>
                  <a:cubicBezTo>
                    <a:pt x="8" y="4"/>
                    <a:pt x="9" y="4"/>
                    <a:pt x="10" y="9"/>
                  </a:cubicBezTo>
                  <a:lnTo>
                    <a:pt x="30" y="55"/>
                  </a:lnTo>
                  <a:cubicBezTo>
                    <a:pt x="30" y="57"/>
                    <a:pt x="31" y="58"/>
                    <a:pt x="32" y="58"/>
                  </a:cubicBezTo>
                  <a:cubicBezTo>
                    <a:pt x="34" y="58"/>
                    <a:pt x="35" y="57"/>
                    <a:pt x="35" y="55"/>
                  </a:cubicBezTo>
                  <a:lnTo>
                    <a:pt x="52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430"/>
            <p:cNvSpPr>
              <a:spLocks noEditPoints="1"/>
            </p:cNvSpPr>
            <p:nvPr/>
          </p:nvSpPr>
          <p:spPr bwMode="auto">
            <a:xfrm>
              <a:off x="2221" y="8139"/>
              <a:ext cx="69" cy="72"/>
            </a:xfrm>
            <a:custGeom>
              <a:avLst/>
              <a:gdLst>
                <a:gd name="T0" fmla="*/ 38 w 59"/>
                <a:gd name="T1" fmla="*/ 49 h 61"/>
                <a:gd name="T2" fmla="*/ 38 w 59"/>
                <a:gd name="T3" fmla="*/ 49 h 61"/>
                <a:gd name="T4" fmla="*/ 48 w 59"/>
                <a:gd name="T5" fmla="*/ 60 h 61"/>
                <a:gd name="T6" fmla="*/ 59 w 59"/>
                <a:gd name="T7" fmla="*/ 48 h 61"/>
                <a:gd name="T8" fmla="*/ 59 w 59"/>
                <a:gd name="T9" fmla="*/ 40 h 61"/>
                <a:gd name="T10" fmla="*/ 56 w 59"/>
                <a:gd name="T11" fmla="*/ 40 h 61"/>
                <a:gd name="T12" fmla="*/ 56 w 59"/>
                <a:gd name="T13" fmla="*/ 48 h 61"/>
                <a:gd name="T14" fmla="*/ 51 w 59"/>
                <a:gd name="T15" fmla="*/ 56 h 61"/>
                <a:gd name="T16" fmla="*/ 46 w 59"/>
                <a:gd name="T17" fmla="*/ 50 h 61"/>
                <a:gd name="T18" fmla="*/ 46 w 59"/>
                <a:gd name="T19" fmla="*/ 23 h 61"/>
                <a:gd name="T20" fmla="*/ 41 w 59"/>
                <a:gd name="T21" fmla="*/ 8 h 61"/>
                <a:gd name="T22" fmla="*/ 23 w 59"/>
                <a:gd name="T23" fmla="*/ 0 h 61"/>
                <a:gd name="T24" fmla="*/ 3 w 59"/>
                <a:gd name="T25" fmla="*/ 15 h 61"/>
                <a:gd name="T26" fmla="*/ 10 w 59"/>
                <a:gd name="T27" fmla="*/ 21 h 61"/>
                <a:gd name="T28" fmla="*/ 16 w 59"/>
                <a:gd name="T29" fmla="*/ 15 h 61"/>
                <a:gd name="T30" fmla="*/ 9 w 59"/>
                <a:gd name="T31" fmla="*/ 9 h 61"/>
                <a:gd name="T32" fmla="*/ 23 w 59"/>
                <a:gd name="T33" fmla="*/ 3 h 61"/>
                <a:gd name="T34" fmla="*/ 37 w 59"/>
                <a:gd name="T35" fmla="*/ 20 h 61"/>
                <a:gd name="T36" fmla="*/ 37 w 59"/>
                <a:gd name="T37" fmla="*/ 25 h 61"/>
                <a:gd name="T38" fmla="*/ 13 w 59"/>
                <a:gd name="T39" fmla="*/ 30 h 61"/>
                <a:gd name="T40" fmla="*/ 0 w 59"/>
                <a:gd name="T41" fmla="*/ 47 h 61"/>
                <a:gd name="T42" fmla="*/ 21 w 59"/>
                <a:gd name="T43" fmla="*/ 61 h 61"/>
                <a:gd name="T44" fmla="*/ 38 w 59"/>
                <a:gd name="T45" fmla="*/ 49 h 61"/>
                <a:gd name="T46" fmla="*/ 37 w 59"/>
                <a:gd name="T47" fmla="*/ 28 h 61"/>
                <a:gd name="T48" fmla="*/ 37 w 59"/>
                <a:gd name="T49" fmla="*/ 28 h 61"/>
                <a:gd name="T50" fmla="*/ 37 w 59"/>
                <a:gd name="T51" fmla="*/ 41 h 61"/>
                <a:gd name="T52" fmla="*/ 22 w 59"/>
                <a:gd name="T53" fmla="*/ 58 h 61"/>
                <a:gd name="T54" fmla="*/ 10 w 59"/>
                <a:gd name="T55" fmla="*/ 47 h 61"/>
                <a:gd name="T56" fmla="*/ 37 w 59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1">
                  <a:moveTo>
                    <a:pt x="38" y="49"/>
                  </a:moveTo>
                  <a:lnTo>
                    <a:pt x="38" y="49"/>
                  </a:lnTo>
                  <a:cubicBezTo>
                    <a:pt x="39" y="55"/>
                    <a:pt x="42" y="60"/>
                    <a:pt x="48" y="60"/>
                  </a:cubicBezTo>
                  <a:cubicBezTo>
                    <a:pt x="51" y="60"/>
                    <a:pt x="59" y="58"/>
                    <a:pt x="59" y="48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1" y="56"/>
                  </a:cubicBezTo>
                  <a:cubicBezTo>
                    <a:pt x="47" y="56"/>
                    <a:pt x="46" y="50"/>
                    <a:pt x="46" y="50"/>
                  </a:cubicBezTo>
                  <a:lnTo>
                    <a:pt x="46" y="23"/>
                  </a:lnTo>
                  <a:cubicBezTo>
                    <a:pt x="46" y="18"/>
                    <a:pt x="46" y="13"/>
                    <a:pt x="41" y="8"/>
                  </a:cubicBezTo>
                  <a:cubicBezTo>
                    <a:pt x="36" y="2"/>
                    <a:pt x="30" y="0"/>
                    <a:pt x="23" y="0"/>
                  </a:cubicBezTo>
                  <a:cubicBezTo>
                    <a:pt x="13" y="0"/>
                    <a:pt x="3" y="7"/>
                    <a:pt x="3" y="15"/>
                  </a:cubicBezTo>
                  <a:cubicBezTo>
                    <a:pt x="3" y="19"/>
                    <a:pt x="6" y="21"/>
                    <a:pt x="10" y="21"/>
                  </a:cubicBezTo>
                  <a:cubicBezTo>
                    <a:pt x="13" y="21"/>
                    <a:pt x="16" y="19"/>
                    <a:pt x="16" y="15"/>
                  </a:cubicBezTo>
                  <a:cubicBezTo>
                    <a:pt x="16" y="14"/>
                    <a:pt x="15" y="9"/>
                    <a:pt x="9" y="9"/>
                  </a:cubicBezTo>
                  <a:cubicBezTo>
                    <a:pt x="12" y="5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5"/>
                  </a:lnTo>
                  <a:cubicBezTo>
                    <a:pt x="30" y="25"/>
                    <a:pt x="21" y="26"/>
                    <a:pt x="13" y="30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8"/>
                    <a:pt x="12" y="61"/>
                    <a:pt x="21" y="61"/>
                  </a:cubicBezTo>
                  <a:cubicBezTo>
                    <a:pt x="29" y="61"/>
                    <a:pt x="36" y="56"/>
                    <a:pt x="38" y="49"/>
                  </a:cubicBezTo>
                  <a:close/>
                  <a:moveTo>
                    <a:pt x="37" y="28"/>
                  </a:moveTo>
                  <a:lnTo>
                    <a:pt x="37" y="28"/>
                  </a:lnTo>
                  <a:lnTo>
                    <a:pt x="37" y="41"/>
                  </a:lnTo>
                  <a:cubicBezTo>
                    <a:pt x="37" y="54"/>
                    <a:pt x="28" y="58"/>
                    <a:pt x="22" y="58"/>
                  </a:cubicBezTo>
                  <a:cubicBezTo>
                    <a:pt x="15" y="58"/>
                    <a:pt x="10" y="53"/>
                    <a:pt x="10" y="47"/>
                  </a:cubicBezTo>
                  <a:cubicBezTo>
                    <a:pt x="10" y="40"/>
                    <a:pt x="15" y="29"/>
                    <a:pt x="37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431"/>
            <p:cNvSpPr>
              <a:spLocks/>
            </p:cNvSpPr>
            <p:nvPr/>
          </p:nvSpPr>
          <p:spPr bwMode="auto">
            <a:xfrm>
              <a:off x="2297" y="8101"/>
              <a:ext cx="34" cy="109"/>
            </a:xfrm>
            <a:custGeom>
              <a:avLst/>
              <a:gdLst>
                <a:gd name="T0" fmla="*/ 19 w 29"/>
                <a:gd name="T1" fmla="*/ 0 h 92"/>
                <a:gd name="T2" fmla="*/ 19 w 29"/>
                <a:gd name="T3" fmla="*/ 0 h 92"/>
                <a:gd name="T4" fmla="*/ 0 w 29"/>
                <a:gd name="T5" fmla="*/ 1 h 92"/>
                <a:gd name="T6" fmla="*/ 0 w 29"/>
                <a:gd name="T7" fmla="*/ 5 h 92"/>
                <a:gd name="T8" fmla="*/ 10 w 29"/>
                <a:gd name="T9" fmla="*/ 13 h 92"/>
                <a:gd name="T10" fmla="*/ 10 w 29"/>
                <a:gd name="T11" fmla="*/ 81 h 92"/>
                <a:gd name="T12" fmla="*/ 0 w 29"/>
                <a:gd name="T13" fmla="*/ 87 h 92"/>
                <a:gd name="T14" fmla="*/ 0 w 29"/>
                <a:gd name="T15" fmla="*/ 92 h 92"/>
                <a:gd name="T16" fmla="*/ 15 w 29"/>
                <a:gd name="T17" fmla="*/ 91 h 92"/>
                <a:gd name="T18" fmla="*/ 29 w 29"/>
                <a:gd name="T19" fmla="*/ 92 h 92"/>
                <a:gd name="T20" fmla="*/ 29 w 29"/>
                <a:gd name="T21" fmla="*/ 87 h 92"/>
                <a:gd name="T22" fmla="*/ 19 w 29"/>
                <a:gd name="T23" fmla="*/ 81 h 92"/>
                <a:gd name="T24" fmla="*/ 19 w 29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92">
                  <a:moveTo>
                    <a:pt x="19" y="0"/>
                  </a:move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81"/>
                  </a:lnTo>
                  <a:cubicBezTo>
                    <a:pt x="10" y="87"/>
                    <a:pt x="9" y="87"/>
                    <a:pt x="0" y="87"/>
                  </a:cubicBezTo>
                  <a:lnTo>
                    <a:pt x="0" y="92"/>
                  </a:lnTo>
                  <a:cubicBezTo>
                    <a:pt x="4" y="91"/>
                    <a:pt x="11" y="91"/>
                    <a:pt x="15" y="91"/>
                  </a:cubicBezTo>
                  <a:cubicBezTo>
                    <a:pt x="18" y="91"/>
                    <a:pt x="24" y="91"/>
                    <a:pt x="29" y="92"/>
                  </a:cubicBezTo>
                  <a:lnTo>
                    <a:pt x="29" y="87"/>
                  </a:lnTo>
                  <a:cubicBezTo>
                    <a:pt x="20" y="87"/>
                    <a:pt x="19" y="87"/>
                    <a:pt x="19" y="8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432"/>
            <p:cNvSpPr>
              <a:spLocks/>
            </p:cNvSpPr>
            <p:nvPr/>
          </p:nvSpPr>
          <p:spPr bwMode="auto">
            <a:xfrm>
              <a:off x="2341" y="8140"/>
              <a:ext cx="78" cy="71"/>
            </a:xfrm>
            <a:custGeom>
              <a:avLst/>
              <a:gdLst>
                <a:gd name="T0" fmla="*/ 47 w 66"/>
                <a:gd name="T1" fmla="*/ 48 h 60"/>
                <a:gd name="T2" fmla="*/ 47 w 66"/>
                <a:gd name="T3" fmla="*/ 48 h 60"/>
                <a:gd name="T4" fmla="*/ 47 w 66"/>
                <a:gd name="T5" fmla="*/ 60 h 60"/>
                <a:gd name="T6" fmla="*/ 66 w 66"/>
                <a:gd name="T7" fmla="*/ 59 h 60"/>
                <a:gd name="T8" fmla="*/ 66 w 66"/>
                <a:gd name="T9" fmla="*/ 54 h 60"/>
                <a:gd name="T10" fmla="*/ 56 w 66"/>
                <a:gd name="T11" fmla="*/ 47 h 60"/>
                <a:gd name="T12" fmla="*/ 56 w 66"/>
                <a:gd name="T13" fmla="*/ 0 h 60"/>
                <a:gd name="T14" fmla="*/ 36 w 66"/>
                <a:gd name="T15" fmla="*/ 2 h 60"/>
                <a:gd name="T16" fmla="*/ 36 w 66"/>
                <a:gd name="T17" fmla="*/ 6 h 60"/>
                <a:gd name="T18" fmla="*/ 47 w 66"/>
                <a:gd name="T19" fmla="*/ 13 h 60"/>
                <a:gd name="T20" fmla="*/ 47 w 66"/>
                <a:gd name="T21" fmla="*/ 37 h 60"/>
                <a:gd name="T22" fmla="*/ 31 w 66"/>
                <a:gd name="T23" fmla="*/ 57 h 60"/>
                <a:gd name="T24" fmla="*/ 19 w 66"/>
                <a:gd name="T25" fmla="*/ 44 h 60"/>
                <a:gd name="T26" fmla="*/ 19 w 66"/>
                <a:gd name="T27" fmla="*/ 0 h 60"/>
                <a:gd name="T28" fmla="*/ 0 w 66"/>
                <a:gd name="T29" fmla="*/ 2 h 60"/>
                <a:gd name="T30" fmla="*/ 0 w 66"/>
                <a:gd name="T31" fmla="*/ 6 h 60"/>
                <a:gd name="T32" fmla="*/ 10 w 66"/>
                <a:gd name="T33" fmla="*/ 18 h 60"/>
                <a:gd name="T34" fmla="*/ 10 w 66"/>
                <a:gd name="T35" fmla="*/ 38 h 60"/>
                <a:gd name="T36" fmla="*/ 30 w 66"/>
                <a:gd name="T37" fmla="*/ 60 h 60"/>
                <a:gd name="T38" fmla="*/ 47 w 66"/>
                <a:gd name="T39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60">
                  <a:moveTo>
                    <a:pt x="47" y="48"/>
                  </a:moveTo>
                  <a:lnTo>
                    <a:pt x="47" y="48"/>
                  </a:lnTo>
                  <a:lnTo>
                    <a:pt x="47" y="60"/>
                  </a:lnTo>
                  <a:lnTo>
                    <a:pt x="66" y="59"/>
                  </a:lnTo>
                  <a:lnTo>
                    <a:pt x="66" y="54"/>
                  </a:lnTo>
                  <a:cubicBezTo>
                    <a:pt x="57" y="54"/>
                    <a:pt x="56" y="53"/>
                    <a:pt x="56" y="47"/>
                  </a:cubicBezTo>
                  <a:lnTo>
                    <a:pt x="56" y="0"/>
                  </a:lnTo>
                  <a:lnTo>
                    <a:pt x="36" y="2"/>
                  </a:lnTo>
                  <a:lnTo>
                    <a:pt x="36" y="6"/>
                  </a:lnTo>
                  <a:cubicBezTo>
                    <a:pt x="46" y="6"/>
                    <a:pt x="47" y="7"/>
                    <a:pt x="47" y="13"/>
                  </a:cubicBezTo>
                  <a:lnTo>
                    <a:pt x="47" y="37"/>
                  </a:lnTo>
                  <a:cubicBezTo>
                    <a:pt x="47" y="48"/>
                    <a:pt x="40" y="57"/>
                    <a:pt x="31" y="57"/>
                  </a:cubicBezTo>
                  <a:cubicBezTo>
                    <a:pt x="20" y="57"/>
                    <a:pt x="19" y="51"/>
                    <a:pt x="19" y="44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0" y="6"/>
                    <a:pt x="10" y="18"/>
                  </a:cubicBezTo>
                  <a:lnTo>
                    <a:pt x="10" y="38"/>
                  </a:lnTo>
                  <a:cubicBezTo>
                    <a:pt x="10" y="48"/>
                    <a:pt x="10" y="60"/>
                    <a:pt x="30" y="60"/>
                  </a:cubicBezTo>
                  <a:cubicBezTo>
                    <a:pt x="37" y="60"/>
                    <a:pt x="43" y="56"/>
                    <a:pt x="47" y="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433"/>
            <p:cNvSpPr>
              <a:spLocks noEditPoints="1"/>
            </p:cNvSpPr>
            <p:nvPr/>
          </p:nvSpPr>
          <p:spPr bwMode="auto">
            <a:xfrm>
              <a:off x="2429" y="8139"/>
              <a:ext cx="70" cy="72"/>
            </a:xfrm>
            <a:custGeom>
              <a:avLst/>
              <a:gdLst>
                <a:gd name="T0" fmla="*/ 38 w 59"/>
                <a:gd name="T1" fmla="*/ 49 h 61"/>
                <a:gd name="T2" fmla="*/ 38 w 59"/>
                <a:gd name="T3" fmla="*/ 49 h 61"/>
                <a:gd name="T4" fmla="*/ 48 w 59"/>
                <a:gd name="T5" fmla="*/ 60 h 61"/>
                <a:gd name="T6" fmla="*/ 59 w 59"/>
                <a:gd name="T7" fmla="*/ 48 h 61"/>
                <a:gd name="T8" fmla="*/ 59 w 59"/>
                <a:gd name="T9" fmla="*/ 40 h 61"/>
                <a:gd name="T10" fmla="*/ 56 w 59"/>
                <a:gd name="T11" fmla="*/ 40 h 61"/>
                <a:gd name="T12" fmla="*/ 56 w 59"/>
                <a:gd name="T13" fmla="*/ 48 h 61"/>
                <a:gd name="T14" fmla="*/ 51 w 59"/>
                <a:gd name="T15" fmla="*/ 56 h 61"/>
                <a:gd name="T16" fmla="*/ 46 w 59"/>
                <a:gd name="T17" fmla="*/ 50 h 61"/>
                <a:gd name="T18" fmla="*/ 46 w 59"/>
                <a:gd name="T19" fmla="*/ 23 h 61"/>
                <a:gd name="T20" fmla="*/ 42 w 59"/>
                <a:gd name="T21" fmla="*/ 8 h 61"/>
                <a:gd name="T22" fmla="*/ 24 w 59"/>
                <a:gd name="T23" fmla="*/ 0 h 61"/>
                <a:gd name="T24" fmla="*/ 4 w 59"/>
                <a:gd name="T25" fmla="*/ 15 h 61"/>
                <a:gd name="T26" fmla="*/ 10 w 59"/>
                <a:gd name="T27" fmla="*/ 21 h 61"/>
                <a:gd name="T28" fmla="*/ 16 w 59"/>
                <a:gd name="T29" fmla="*/ 15 h 61"/>
                <a:gd name="T30" fmla="*/ 9 w 59"/>
                <a:gd name="T31" fmla="*/ 9 h 61"/>
                <a:gd name="T32" fmla="*/ 23 w 59"/>
                <a:gd name="T33" fmla="*/ 3 h 61"/>
                <a:gd name="T34" fmla="*/ 37 w 59"/>
                <a:gd name="T35" fmla="*/ 20 h 61"/>
                <a:gd name="T36" fmla="*/ 37 w 59"/>
                <a:gd name="T37" fmla="*/ 25 h 61"/>
                <a:gd name="T38" fmla="*/ 13 w 59"/>
                <a:gd name="T39" fmla="*/ 30 h 61"/>
                <a:gd name="T40" fmla="*/ 0 w 59"/>
                <a:gd name="T41" fmla="*/ 47 h 61"/>
                <a:gd name="T42" fmla="*/ 21 w 59"/>
                <a:gd name="T43" fmla="*/ 61 h 61"/>
                <a:gd name="T44" fmla="*/ 38 w 59"/>
                <a:gd name="T45" fmla="*/ 49 h 61"/>
                <a:gd name="T46" fmla="*/ 37 w 59"/>
                <a:gd name="T47" fmla="*/ 28 h 61"/>
                <a:gd name="T48" fmla="*/ 37 w 59"/>
                <a:gd name="T49" fmla="*/ 28 h 61"/>
                <a:gd name="T50" fmla="*/ 37 w 59"/>
                <a:gd name="T51" fmla="*/ 41 h 61"/>
                <a:gd name="T52" fmla="*/ 22 w 59"/>
                <a:gd name="T53" fmla="*/ 58 h 61"/>
                <a:gd name="T54" fmla="*/ 10 w 59"/>
                <a:gd name="T55" fmla="*/ 47 h 61"/>
                <a:gd name="T56" fmla="*/ 37 w 59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1">
                  <a:moveTo>
                    <a:pt x="38" y="49"/>
                  </a:moveTo>
                  <a:lnTo>
                    <a:pt x="38" y="49"/>
                  </a:lnTo>
                  <a:cubicBezTo>
                    <a:pt x="39" y="55"/>
                    <a:pt x="42" y="60"/>
                    <a:pt x="48" y="60"/>
                  </a:cubicBezTo>
                  <a:cubicBezTo>
                    <a:pt x="51" y="60"/>
                    <a:pt x="59" y="58"/>
                    <a:pt x="59" y="48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1" y="56"/>
                  </a:cubicBezTo>
                  <a:cubicBezTo>
                    <a:pt x="47" y="56"/>
                    <a:pt x="46" y="50"/>
                    <a:pt x="46" y="50"/>
                  </a:cubicBezTo>
                  <a:lnTo>
                    <a:pt x="46" y="23"/>
                  </a:lnTo>
                  <a:cubicBezTo>
                    <a:pt x="46" y="18"/>
                    <a:pt x="46" y="13"/>
                    <a:pt x="42" y="8"/>
                  </a:cubicBezTo>
                  <a:cubicBezTo>
                    <a:pt x="36" y="2"/>
                    <a:pt x="30" y="0"/>
                    <a:pt x="24" y="0"/>
                  </a:cubicBezTo>
                  <a:cubicBezTo>
                    <a:pt x="13" y="0"/>
                    <a:pt x="4" y="7"/>
                    <a:pt x="4" y="15"/>
                  </a:cubicBezTo>
                  <a:cubicBezTo>
                    <a:pt x="4" y="19"/>
                    <a:pt x="6" y="21"/>
                    <a:pt x="10" y="21"/>
                  </a:cubicBezTo>
                  <a:cubicBezTo>
                    <a:pt x="13" y="21"/>
                    <a:pt x="16" y="19"/>
                    <a:pt x="16" y="15"/>
                  </a:cubicBezTo>
                  <a:cubicBezTo>
                    <a:pt x="16" y="14"/>
                    <a:pt x="15" y="9"/>
                    <a:pt x="9" y="9"/>
                  </a:cubicBezTo>
                  <a:cubicBezTo>
                    <a:pt x="13" y="5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5"/>
                  </a:lnTo>
                  <a:cubicBezTo>
                    <a:pt x="31" y="25"/>
                    <a:pt x="21" y="26"/>
                    <a:pt x="13" y="30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8"/>
                    <a:pt x="13" y="61"/>
                    <a:pt x="21" y="61"/>
                  </a:cubicBezTo>
                  <a:cubicBezTo>
                    <a:pt x="30" y="61"/>
                    <a:pt x="36" y="56"/>
                    <a:pt x="38" y="49"/>
                  </a:cubicBezTo>
                  <a:close/>
                  <a:moveTo>
                    <a:pt x="37" y="28"/>
                  </a:moveTo>
                  <a:lnTo>
                    <a:pt x="37" y="28"/>
                  </a:lnTo>
                  <a:lnTo>
                    <a:pt x="37" y="41"/>
                  </a:lnTo>
                  <a:cubicBezTo>
                    <a:pt x="37" y="54"/>
                    <a:pt x="28" y="58"/>
                    <a:pt x="22" y="58"/>
                  </a:cubicBezTo>
                  <a:cubicBezTo>
                    <a:pt x="15" y="58"/>
                    <a:pt x="10" y="53"/>
                    <a:pt x="10" y="47"/>
                  </a:cubicBezTo>
                  <a:cubicBezTo>
                    <a:pt x="10" y="40"/>
                    <a:pt x="15" y="29"/>
                    <a:pt x="37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434"/>
            <p:cNvSpPr>
              <a:spLocks/>
            </p:cNvSpPr>
            <p:nvPr/>
          </p:nvSpPr>
          <p:spPr bwMode="auto">
            <a:xfrm>
              <a:off x="2503" y="8113"/>
              <a:ext cx="49" cy="98"/>
            </a:xfrm>
            <a:custGeom>
              <a:avLst/>
              <a:gdLst>
                <a:gd name="T0" fmla="*/ 20 w 41"/>
                <a:gd name="T1" fmla="*/ 29 h 83"/>
                <a:gd name="T2" fmla="*/ 20 w 41"/>
                <a:gd name="T3" fmla="*/ 29 h 83"/>
                <a:gd name="T4" fmla="*/ 39 w 41"/>
                <a:gd name="T5" fmla="*/ 29 h 83"/>
                <a:gd name="T6" fmla="*/ 39 w 41"/>
                <a:gd name="T7" fmla="*/ 25 h 83"/>
                <a:gd name="T8" fmla="*/ 20 w 41"/>
                <a:gd name="T9" fmla="*/ 25 h 83"/>
                <a:gd name="T10" fmla="*/ 20 w 41"/>
                <a:gd name="T11" fmla="*/ 0 h 83"/>
                <a:gd name="T12" fmla="*/ 17 w 41"/>
                <a:gd name="T13" fmla="*/ 0 h 83"/>
                <a:gd name="T14" fmla="*/ 0 w 41"/>
                <a:gd name="T15" fmla="*/ 26 h 83"/>
                <a:gd name="T16" fmla="*/ 0 w 41"/>
                <a:gd name="T17" fmla="*/ 29 h 83"/>
                <a:gd name="T18" fmla="*/ 11 w 41"/>
                <a:gd name="T19" fmla="*/ 29 h 83"/>
                <a:gd name="T20" fmla="*/ 11 w 41"/>
                <a:gd name="T21" fmla="*/ 65 h 83"/>
                <a:gd name="T22" fmla="*/ 28 w 41"/>
                <a:gd name="T23" fmla="*/ 83 h 83"/>
                <a:gd name="T24" fmla="*/ 41 w 41"/>
                <a:gd name="T25" fmla="*/ 65 h 83"/>
                <a:gd name="T26" fmla="*/ 41 w 41"/>
                <a:gd name="T27" fmla="*/ 58 h 83"/>
                <a:gd name="T28" fmla="*/ 38 w 41"/>
                <a:gd name="T29" fmla="*/ 58 h 83"/>
                <a:gd name="T30" fmla="*/ 38 w 41"/>
                <a:gd name="T31" fmla="*/ 65 h 83"/>
                <a:gd name="T32" fmla="*/ 29 w 41"/>
                <a:gd name="T33" fmla="*/ 80 h 83"/>
                <a:gd name="T34" fmla="*/ 20 w 41"/>
                <a:gd name="T35" fmla="*/ 65 h 83"/>
                <a:gd name="T36" fmla="*/ 20 w 41"/>
                <a:gd name="T37" fmla="*/ 2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3">
                  <a:moveTo>
                    <a:pt x="20" y="29"/>
                  </a:moveTo>
                  <a:lnTo>
                    <a:pt x="20" y="29"/>
                  </a:lnTo>
                  <a:lnTo>
                    <a:pt x="39" y="29"/>
                  </a:lnTo>
                  <a:lnTo>
                    <a:pt x="39" y="25"/>
                  </a:lnTo>
                  <a:lnTo>
                    <a:pt x="20" y="25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6"/>
                  </a:cubicBezTo>
                  <a:lnTo>
                    <a:pt x="0" y="29"/>
                  </a:lnTo>
                  <a:lnTo>
                    <a:pt x="11" y="29"/>
                  </a:lnTo>
                  <a:lnTo>
                    <a:pt x="11" y="65"/>
                  </a:lnTo>
                  <a:cubicBezTo>
                    <a:pt x="11" y="81"/>
                    <a:pt x="24" y="83"/>
                    <a:pt x="28" y="83"/>
                  </a:cubicBezTo>
                  <a:cubicBezTo>
                    <a:pt x="38" y="83"/>
                    <a:pt x="41" y="74"/>
                    <a:pt x="41" y="65"/>
                  </a:cubicBezTo>
                  <a:lnTo>
                    <a:pt x="41" y="58"/>
                  </a:lnTo>
                  <a:lnTo>
                    <a:pt x="38" y="58"/>
                  </a:lnTo>
                  <a:lnTo>
                    <a:pt x="38" y="65"/>
                  </a:lnTo>
                  <a:cubicBezTo>
                    <a:pt x="38" y="75"/>
                    <a:pt x="34" y="80"/>
                    <a:pt x="29" y="80"/>
                  </a:cubicBezTo>
                  <a:cubicBezTo>
                    <a:pt x="20" y="80"/>
                    <a:pt x="20" y="68"/>
                    <a:pt x="20" y="65"/>
                  </a:cubicBezTo>
                  <a:lnTo>
                    <a:pt x="20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435"/>
            <p:cNvSpPr>
              <a:spLocks noEditPoints="1"/>
            </p:cNvSpPr>
            <p:nvPr/>
          </p:nvSpPr>
          <p:spPr bwMode="auto">
            <a:xfrm>
              <a:off x="2566" y="8139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49 w 51"/>
                <a:gd name="T27" fmla="*/ 42 h 61"/>
                <a:gd name="T28" fmla="*/ 48 w 51"/>
                <a:gd name="T29" fmla="*/ 44 h 61"/>
                <a:gd name="T30" fmla="*/ 30 w 51"/>
                <a:gd name="T31" fmla="*/ 58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7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8" y="44"/>
                  </a:cubicBezTo>
                  <a:cubicBezTo>
                    <a:pt x="43" y="58"/>
                    <a:pt x="31" y="58"/>
                    <a:pt x="30" y="58"/>
                  </a:cubicBezTo>
                  <a:cubicBezTo>
                    <a:pt x="23" y="58"/>
                    <a:pt x="18" y="54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436"/>
            <p:cNvSpPr>
              <a:spLocks noEditPoints="1"/>
            </p:cNvSpPr>
            <p:nvPr/>
          </p:nvSpPr>
          <p:spPr bwMode="auto">
            <a:xfrm>
              <a:off x="2636" y="8101"/>
              <a:ext cx="77" cy="110"/>
            </a:xfrm>
            <a:custGeom>
              <a:avLst/>
              <a:gdLst>
                <a:gd name="T0" fmla="*/ 45 w 65"/>
                <a:gd name="T1" fmla="*/ 84 h 93"/>
                <a:gd name="T2" fmla="*/ 45 w 65"/>
                <a:gd name="T3" fmla="*/ 84 h 93"/>
                <a:gd name="T4" fmla="*/ 45 w 65"/>
                <a:gd name="T5" fmla="*/ 93 h 93"/>
                <a:gd name="T6" fmla="*/ 65 w 65"/>
                <a:gd name="T7" fmla="*/ 92 h 93"/>
                <a:gd name="T8" fmla="*/ 65 w 65"/>
                <a:gd name="T9" fmla="*/ 87 h 93"/>
                <a:gd name="T10" fmla="*/ 55 w 65"/>
                <a:gd name="T11" fmla="*/ 80 h 93"/>
                <a:gd name="T12" fmla="*/ 55 w 65"/>
                <a:gd name="T13" fmla="*/ 0 h 93"/>
                <a:gd name="T14" fmla="*/ 36 w 65"/>
                <a:gd name="T15" fmla="*/ 1 h 93"/>
                <a:gd name="T16" fmla="*/ 36 w 65"/>
                <a:gd name="T17" fmla="*/ 5 h 93"/>
                <a:gd name="T18" fmla="*/ 46 w 65"/>
                <a:gd name="T19" fmla="*/ 13 h 93"/>
                <a:gd name="T20" fmla="*/ 46 w 65"/>
                <a:gd name="T21" fmla="*/ 41 h 93"/>
                <a:gd name="T22" fmla="*/ 29 w 65"/>
                <a:gd name="T23" fmla="*/ 33 h 93"/>
                <a:gd name="T24" fmla="*/ 0 w 65"/>
                <a:gd name="T25" fmla="*/ 63 h 93"/>
                <a:gd name="T26" fmla="*/ 28 w 65"/>
                <a:gd name="T27" fmla="*/ 93 h 93"/>
                <a:gd name="T28" fmla="*/ 45 w 65"/>
                <a:gd name="T29" fmla="*/ 84 h 93"/>
                <a:gd name="T30" fmla="*/ 45 w 65"/>
                <a:gd name="T31" fmla="*/ 49 h 93"/>
                <a:gd name="T32" fmla="*/ 45 w 65"/>
                <a:gd name="T33" fmla="*/ 49 h 93"/>
                <a:gd name="T34" fmla="*/ 45 w 65"/>
                <a:gd name="T35" fmla="*/ 76 h 93"/>
                <a:gd name="T36" fmla="*/ 44 w 65"/>
                <a:gd name="T37" fmla="*/ 81 h 93"/>
                <a:gd name="T38" fmla="*/ 28 w 65"/>
                <a:gd name="T39" fmla="*/ 90 h 93"/>
                <a:gd name="T40" fmla="*/ 15 w 65"/>
                <a:gd name="T41" fmla="*/ 82 h 93"/>
                <a:gd name="T42" fmla="*/ 11 w 65"/>
                <a:gd name="T43" fmla="*/ 63 h 93"/>
                <a:gd name="T44" fmla="*/ 15 w 65"/>
                <a:gd name="T45" fmla="*/ 45 h 93"/>
                <a:gd name="T46" fmla="*/ 30 w 65"/>
                <a:gd name="T47" fmla="*/ 36 h 93"/>
                <a:gd name="T48" fmla="*/ 44 w 65"/>
                <a:gd name="T49" fmla="*/ 44 h 93"/>
                <a:gd name="T50" fmla="*/ 45 w 65"/>
                <a:gd name="T51" fmla="*/ 4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93">
                  <a:moveTo>
                    <a:pt x="45" y="84"/>
                  </a:moveTo>
                  <a:lnTo>
                    <a:pt x="45" y="84"/>
                  </a:lnTo>
                  <a:lnTo>
                    <a:pt x="45" y="93"/>
                  </a:lnTo>
                  <a:lnTo>
                    <a:pt x="65" y="92"/>
                  </a:lnTo>
                  <a:lnTo>
                    <a:pt x="65" y="87"/>
                  </a:lnTo>
                  <a:cubicBezTo>
                    <a:pt x="56" y="87"/>
                    <a:pt x="55" y="86"/>
                    <a:pt x="55" y="80"/>
                  </a:cubicBezTo>
                  <a:lnTo>
                    <a:pt x="55" y="0"/>
                  </a:lnTo>
                  <a:lnTo>
                    <a:pt x="36" y="1"/>
                  </a:lnTo>
                  <a:lnTo>
                    <a:pt x="36" y="5"/>
                  </a:lnTo>
                  <a:cubicBezTo>
                    <a:pt x="45" y="5"/>
                    <a:pt x="46" y="6"/>
                    <a:pt x="46" y="13"/>
                  </a:cubicBezTo>
                  <a:lnTo>
                    <a:pt x="46" y="41"/>
                  </a:lnTo>
                  <a:cubicBezTo>
                    <a:pt x="42" y="37"/>
                    <a:pt x="36" y="33"/>
                    <a:pt x="29" y="33"/>
                  </a:cubicBezTo>
                  <a:cubicBezTo>
                    <a:pt x="14" y="33"/>
                    <a:pt x="0" y="46"/>
                    <a:pt x="0" y="63"/>
                  </a:cubicBezTo>
                  <a:cubicBezTo>
                    <a:pt x="0" y="80"/>
                    <a:pt x="13" y="93"/>
                    <a:pt x="28" y="93"/>
                  </a:cubicBezTo>
                  <a:cubicBezTo>
                    <a:pt x="36" y="93"/>
                    <a:pt x="42" y="88"/>
                    <a:pt x="45" y="84"/>
                  </a:cubicBezTo>
                  <a:close/>
                  <a:moveTo>
                    <a:pt x="45" y="49"/>
                  </a:moveTo>
                  <a:lnTo>
                    <a:pt x="45" y="49"/>
                  </a:lnTo>
                  <a:lnTo>
                    <a:pt x="45" y="76"/>
                  </a:lnTo>
                  <a:cubicBezTo>
                    <a:pt x="45" y="78"/>
                    <a:pt x="45" y="79"/>
                    <a:pt x="44" y="81"/>
                  </a:cubicBezTo>
                  <a:cubicBezTo>
                    <a:pt x="40" y="87"/>
                    <a:pt x="34" y="90"/>
                    <a:pt x="28" y="90"/>
                  </a:cubicBezTo>
                  <a:cubicBezTo>
                    <a:pt x="23" y="90"/>
                    <a:pt x="18" y="87"/>
                    <a:pt x="15" y="82"/>
                  </a:cubicBezTo>
                  <a:cubicBezTo>
                    <a:pt x="11" y="76"/>
                    <a:pt x="11" y="69"/>
                    <a:pt x="11" y="63"/>
                  </a:cubicBezTo>
                  <a:cubicBezTo>
                    <a:pt x="11" y="58"/>
                    <a:pt x="11" y="50"/>
                    <a:pt x="15" y="45"/>
                  </a:cubicBezTo>
                  <a:cubicBezTo>
                    <a:pt x="18" y="40"/>
                    <a:pt x="23" y="36"/>
                    <a:pt x="30" y="36"/>
                  </a:cubicBezTo>
                  <a:cubicBezTo>
                    <a:pt x="34" y="36"/>
                    <a:pt x="40" y="38"/>
                    <a:pt x="44" y="44"/>
                  </a:cubicBezTo>
                  <a:cubicBezTo>
                    <a:pt x="45" y="46"/>
                    <a:pt x="45" y="46"/>
                    <a:pt x="45" y="4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437"/>
            <p:cNvSpPr>
              <a:spLocks noEditPoints="1"/>
            </p:cNvSpPr>
            <p:nvPr/>
          </p:nvSpPr>
          <p:spPr bwMode="auto">
            <a:xfrm>
              <a:off x="2766" y="8139"/>
              <a:ext cx="69" cy="72"/>
            </a:xfrm>
            <a:custGeom>
              <a:avLst/>
              <a:gdLst>
                <a:gd name="T0" fmla="*/ 59 w 59"/>
                <a:gd name="T1" fmla="*/ 31 h 61"/>
                <a:gd name="T2" fmla="*/ 59 w 59"/>
                <a:gd name="T3" fmla="*/ 31 h 61"/>
                <a:gd name="T4" fmla="*/ 29 w 59"/>
                <a:gd name="T5" fmla="*/ 0 h 61"/>
                <a:gd name="T6" fmla="*/ 0 w 59"/>
                <a:gd name="T7" fmla="*/ 31 h 61"/>
                <a:gd name="T8" fmla="*/ 29 w 59"/>
                <a:gd name="T9" fmla="*/ 61 h 61"/>
                <a:gd name="T10" fmla="*/ 59 w 59"/>
                <a:gd name="T11" fmla="*/ 31 h 61"/>
                <a:gd name="T12" fmla="*/ 29 w 59"/>
                <a:gd name="T13" fmla="*/ 58 h 61"/>
                <a:gd name="T14" fmla="*/ 29 w 59"/>
                <a:gd name="T15" fmla="*/ 58 h 61"/>
                <a:gd name="T16" fmla="*/ 14 w 59"/>
                <a:gd name="T17" fmla="*/ 49 h 61"/>
                <a:gd name="T18" fmla="*/ 11 w 59"/>
                <a:gd name="T19" fmla="*/ 30 h 61"/>
                <a:gd name="T20" fmla="*/ 14 w 59"/>
                <a:gd name="T21" fmla="*/ 12 h 61"/>
                <a:gd name="T22" fmla="*/ 29 w 59"/>
                <a:gd name="T23" fmla="*/ 3 h 61"/>
                <a:gd name="T24" fmla="*/ 44 w 59"/>
                <a:gd name="T25" fmla="*/ 12 h 61"/>
                <a:gd name="T26" fmla="*/ 48 w 59"/>
                <a:gd name="T27" fmla="*/ 30 h 61"/>
                <a:gd name="T28" fmla="*/ 45 w 59"/>
                <a:gd name="T29" fmla="*/ 48 h 61"/>
                <a:gd name="T30" fmla="*/ 29 w 59"/>
                <a:gd name="T31" fmla="*/ 5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61">
                  <a:moveTo>
                    <a:pt x="59" y="31"/>
                  </a:moveTo>
                  <a:lnTo>
                    <a:pt x="59" y="31"/>
                  </a:lnTo>
                  <a:cubicBezTo>
                    <a:pt x="59" y="14"/>
                    <a:pt x="45" y="0"/>
                    <a:pt x="29" y="0"/>
                  </a:cubicBezTo>
                  <a:cubicBezTo>
                    <a:pt x="13" y="0"/>
                    <a:pt x="0" y="15"/>
                    <a:pt x="0" y="31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9" y="48"/>
                    <a:pt x="59" y="31"/>
                  </a:cubicBezTo>
                  <a:close/>
                  <a:moveTo>
                    <a:pt x="29" y="58"/>
                  </a:moveTo>
                  <a:lnTo>
                    <a:pt x="29" y="58"/>
                  </a:lnTo>
                  <a:cubicBezTo>
                    <a:pt x="24" y="58"/>
                    <a:pt x="18" y="55"/>
                    <a:pt x="14" y="49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8" y="6"/>
                    <a:pt x="24" y="3"/>
                    <a:pt x="29" y="3"/>
                  </a:cubicBezTo>
                  <a:cubicBezTo>
                    <a:pt x="35" y="3"/>
                    <a:pt x="41" y="6"/>
                    <a:pt x="44" y="12"/>
                  </a:cubicBezTo>
                  <a:cubicBezTo>
                    <a:pt x="48" y="18"/>
                    <a:pt x="48" y="25"/>
                    <a:pt x="48" y="30"/>
                  </a:cubicBezTo>
                  <a:cubicBezTo>
                    <a:pt x="48" y="35"/>
                    <a:pt x="48" y="42"/>
                    <a:pt x="45" y="48"/>
                  </a:cubicBezTo>
                  <a:cubicBezTo>
                    <a:pt x="42" y="54"/>
                    <a:pt x="36" y="58"/>
                    <a:pt x="29" y="5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438"/>
            <p:cNvSpPr>
              <a:spLocks/>
            </p:cNvSpPr>
            <p:nvPr/>
          </p:nvSpPr>
          <p:spPr bwMode="auto">
            <a:xfrm>
              <a:off x="2845" y="8140"/>
              <a:ext cx="79" cy="71"/>
            </a:xfrm>
            <a:custGeom>
              <a:avLst/>
              <a:gdLst>
                <a:gd name="T0" fmla="*/ 47 w 67"/>
                <a:gd name="T1" fmla="*/ 48 h 60"/>
                <a:gd name="T2" fmla="*/ 47 w 67"/>
                <a:gd name="T3" fmla="*/ 48 h 60"/>
                <a:gd name="T4" fmla="*/ 47 w 67"/>
                <a:gd name="T5" fmla="*/ 60 h 60"/>
                <a:gd name="T6" fmla="*/ 67 w 67"/>
                <a:gd name="T7" fmla="*/ 59 h 60"/>
                <a:gd name="T8" fmla="*/ 67 w 67"/>
                <a:gd name="T9" fmla="*/ 54 h 60"/>
                <a:gd name="T10" fmla="*/ 56 w 67"/>
                <a:gd name="T11" fmla="*/ 47 h 60"/>
                <a:gd name="T12" fmla="*/ 56 w 67"/>
                <a:gd name="T13" fmla="*/ 0 h 60"/>
                <a:gd name="T14" fmla="*/ 37 w 67"/>
                <a:gd name="T15" fmla="*/ 2 h 60"/>
                <a:gd name="T16" fmla="*/ 37 w 67"/>
                <a:gd name="T17" fmla="*/ 6 h 60"/>
                <a:gd name="T18" fmla="*/ 47 w 67"/>
                <a:gd name="T19" fmla="*/ 13 h 60"/>
                <a:gd name="T20" fmla="*/ 47 w 67"/>
                <a:gd name="T21" fmla="*/ 37 h 60"/>
                <a:gd name="T22" fmla="*/ 31 w 67"/>
                <a:gd name="T23" fmla="*/ 57 h 60"/>
                <a:gd name="T24" fmla="*/ 20 w 67"/>
                <a:gd name="T25" fmla="*/ 44 h 60"/>
                <a:gd name="T26" fmla="*/ 20 w 67"/>
                <a:gd name="T27" fmla="*/ 0 h 60"/>
                <a:gd name="T28" fmla="*/ 0 w 67"/>
                <a:gd name="T29" fmla="*/ 2 h 60"/>
                <a:gd name="T30" fmla="*/ 0 w 67"/>
                <a:gd name="T31" fmla="*/ 6 h 60"/>
                <a:gd name="T32" fmla="*/ 10 w 67"/>
                <a:gd name="T33" fmla="*/ 18 h 60"/>
                <a:gd name="T34" fmla="*/ 10 w 67"/>
                <a:gd name="T35" fmla="*/ 38 h 60"/>
                <a:gd name="T36" fmla="*/ 30 w 67"/>
                <a:gd name="T37" fmla="*/ 60 h 60"/>
                <a:gd name="T38" fmla="*/ 47 w 67"/>
                <a:gd name="T39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60">
                  <a:moveTo>
                    <a:pt x="47" y="48"/>
                  </a:moveTo>
                  <a:lnTo>
                    <a:pt x="47" y="48"/>
                  </a:lnTo>
                  <a:lnTo>
                    <a:pt x="47" y="60"/>
                  </a:lnTo>
                  <a:lnTo>
                    <a:pt x="67" y="59"/>
                  </a:lnTo>
                  <a:lnTo>
                    <a:pt x="67" y="54"/>
                  </a:lnTo>
                  <a:cubicBezTo>
                    <a:pt x="57" y="54"/>
                    <a:pt x="56" y="53"/>
                    <a:pt x="56" y="47"/>
                  </a:cubicBezTo>
                  <a:lnTo>
                    <a:pt x="56" y="0"/>
                  </a:lnTo>
                  <a:lnTo>
                    <a:pt x="37" y="2"/>
                  </a:lnTo>
                  <a:lnTo>
                    <a:pt x="37" y="6"/>
                  </a:lnTo>
                  <a:cubicBezTo>
                    <a:pt x="46" y="6"/>
                    <a:pt x="47" y="7"/>
                    <a:pt x="47" y="13"/>
                  </a:cubicBezTo>
                  <a:lnTo>
                    <a:pt x="47" y="37"/>
                  </a:lnTo>
                  <a:cubicBezTo>
                    <a:pt x="47" y="48"/>
                    <a:pt x="41" y="57"/>
                    <a:pt x="31" y="57"/>
                  </a:cubicBezTo>
                  <a:cubicBezTo>
                    <a:pt x="20" y="57"/>
                    <a:pt x="20" y="51"/>
                    <a:pt x="20" y="44"/>
                  </a:cubicBezTo>
                  <a:lnTo>
                    <a:pt x="20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0" y="6"/>
                    <a:pt x="10" y="18"/>
                  </a:cubicBezTo>
                  <a:lnTo>
                    <a:pt x="10" y="38"/>
                  </a:lnTo>
                  <a:cubicBezTo>
                    <a:pt x="10" y="48"/>
                    <a:pt x="10" y="60"/>
                    <a:pt x="30" y="60"/>
                  </a:cubicBezTo>
                  <a:cubicBezTo>
                    <a:pt x="38" y="60"/>
                    <a:pt x="44" y="56"/>
                    <a:pt x="47" y="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439"/>
            <p:cNvSpPr>
              <a:spLocks/>
            </p:cNvSpPr>
            <p:nvPr/>
          </p:nvSpPr>
          <p:spPr bwMode="auto">
            <a:xfrm>
              <a:off x="2931" y="8140"/>
              <a:ext cx="53" cy="70"/>
            </a:xfrm>
            <a:custGeom>
              <a:avLst/>
              <a:gdLst>
                <a:gd name="T0" fmla="*/ 19 w 45"/>
                <a:gd name="T1" fmla="*/ 15 h 59"/>
                <a:gd name="T2" fmla="*/ 19 w 45"/>
                <a:gd name="T3" fmla="*/ 15 h 59"/>
                <a:gd name="T4" fmla="*/ 19 w 45"/>
                <a:gd name="T5" fmla="*/ 0 h 59"/>
                <a:gd name="T6" fmla="*/ 0 w 45"/>
                <a:gd name="T7" fmla="*/ 2 h 59"/>
                <a:gd name="T8" fmla="*/ 0 w 45"/>
                <a:gd name="T9" fmla="*/ 6 h 59"/>
                <a:gd name="T10" fmla="*/ 11 w 45"/>
                <a:gd name="T11" fmla="*/ 13 h 59"/>
                <a:gd name="T12" fmla="*/ 11 w 45"/>
                <a:gd name="T13" fmla="*/ 48 h 59"/>
                <a:gd name="T14" fmla="*/ 0 w 45"/>
                <a:gd name="T15" fmla="*/ 54 h 59"/>
                <a:gd name="T16" fmla="*/ 0 w 45"/>
                <a:gd name="T17" fmla="*/ 59 h 59"/>
                <a:gd name="T18" fmla="*/ 15 w 45"/>
                <a:gd name="T19" fmla="*/ 58 h 59"/>
                <a:gd name="T20" fmla="*/ 32 w 45"/>
                <a:gd name="T21" fmla="*/ 59 h 59"/>
                <a:gd name="T22" fmla="*/ 32 w 45"/>
                <a:gd name="T23" fmla="*/ 54 h 59"/>
                <a:gd name="T24" fmla="*/ 29 w 45"/>
                <a:gd name="T25" fmla="*/ 54 h 59"/>
                <a:gd name="T26" fmla="*/ 19 w 45"/>
                <a:gd name="T27" fmla="*/ 48 h 59"/>
                <a:gd name="T28" fmla="*/ 19 w 45"/>
                <a:gd name="T29" fmla="*/ 28 h 59"/>
                <a:gd name="T30" fmla="*/ 35 w 45"/>
                <a:gd name="T31" fmla="*/ 3 h 59"/>
                <a:gd name="T32" fmla="*/ 36 w 45"/>
                <a:gd name="T33" fmla="*/ 3 h 59"/>
                <a:gd name="T34" fmla="*/ 33 w 45"/>
                <a:gd name="T35" fmla="*/ 8 h 59"/>
                <a:gd name="T36" fmla="*/ 39 w 45"/>
                <a:gd name="T37" fmla="*/ 14 h 59"/>
                <a:gd name="T38" fmla="*/ 45 w 45"/>
                <a:gd name="T39" fmla="*/ 8 h 59"/>
                <a:gd name="T40" fmla="*/ 35 w 45"/>
                <a:gd name="T41" fmla="*/ 0 h 59"/>
                <a:gd name="T42" fmla="*/ 19 w 45"/>
                <a:gd name="T43" fmla="*/ 1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59">
                  <a:moveTo>
                    <a:pt x="19" y="15"/>
                  </a:moveTo>
                  <a:lnTo>
                    <a:pt x="19" y="15"/>
                  </a:ln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1" y="7"/>
                    <a:pt x="11" y="13"/>
                  </a:cubicBezTo>
                  <a:lnTo>
                    <a:pt x="11" y="48"/>
                  </a:lnTo>
                  <a:cubicBezTo>
                    <a:pt x="11" y="54"/>
                    <a:pt x="9" y="54"/>
                    <a:pt x="0" y="54"/>
                  </a:cubicBezTo>
                  <a:lnTo>
                    <a:pt x="0" y="59"/>
                  </a:lnTo>
                  <a:cubicBezTo>
                    <a:pt x="6" y="58"/>
                    <a:pt x="12" y="58"/>
                    <a:pt x="15" y="58"/>
                  </a:cubicBezTo>
                  <a:cubicBezTo>
                    <a:pt x="21" y="58"/>
                    <a:pt x="27" y="58"/>
                    <a:pt x="32" y="59"/>
                  </a:cubicBezTo>
                  <a:lnTo>
                    <a:pt x="32" y="54"/>
                  </a:lnTo>
                  <a:lnTo>
                    <a:pt x="29" y="54"/>
                  </a:lnTo>
                  <a:cubicBezTo>
                    <a:pt x="20" y="54"/>
                    <a:pt x="19" y="53"/>
                    <a:pt x="19" y="48"/>
                  </a:cubicBezTo>
                  <a:lnTo>
                    <a:pt x="19" y="28"/>
                  </a:lnTo>
                  <a:cubicBezTo>
                    <a:pt x="19" y="15"/>
                    <a:pt x="25" y="3"/>
                    <a:pt x="35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3" y="5"/>
                    <a:pt x="33" y="8"/>
                  </a:cubicBezTo>
                  <a:cubicBezTo>
                    <a:pt x="33" y="12"/>
                    <a:pt x="36" y="14"/>
                    <a:pt x="39" y="14"/>
                  </a:cubicBezTo>
                  <a:cubicBezTo>
                    <a:pt x="41" y="14"/>
                    <a:pt x="45" y="12"/>
                    <a:pt x="45" y="8"/>
                  </a:cubicBezTo>
                  <a:cubicBezTo>
                    <a:pt x="45" y="4"/>
                    <a:pt x="41" y="0"/>
                    <a:pt x="35" y="0"/>
                  </a:cubicBezTo>
                  <a:cubicBezTo>
                    <a:pt x="25" y="0"/>
                    <a:pt x="21" y="9"/>
                    <a:pt x="19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440"/>
            <p:cNvSpPr>
              <a:spLocks/>
            </p:cNvSpPr>
            <p:nvPr/>
          </p:nvSpPr>
          <p:spPr bwMode="auto">
            <a:xfrm>
              <a:off x="3037" y="8139"/>
              <a:ext cx="52" cy="72"/>
            </a:xfrm>
            <a:custGeom>
              <a:avLst/>
              <a:gdLst>
                <a:gd name="T0" fmla="*/ 23 w 44"/>
                <a:gd name="T1" fmla="*/ 34 h 61"/>
                <a:gd name="T2" fmla="*/ 23 w 44"/>
                <a:gd name="T3" fmla="*/ 34 h 61"/>
                <a:gd name="T4" fmla="*/ 37 w 44"/>
                <a:gd name="T5" fmla="*/ 46 h 61"/>
                <a:gd name="T6" fmla="*/ 22 w 44"/>
                <a:gd name="T7" fmla="*/ 58 h 61"/>
                <a:gd name="T8" fmla="*/ 4 w 44"/>
                <a:gd name="T9" fmla="*/ 39 h 61"/>
                <a:gd name="T10" fmla="*/ 2 w 44"/>
                <a:gd name="T11" fmla="*/ 37 h 61"/>
                <a:gd name="T12" fmla="*/ 0 w 44"/>
                <a:gd name="T13" fmla="*/ 40 h 61"/>
                <a:gd name="T14" fmla="*/ 0 w 44"/>
                <a:gd name="T15" fmla="*/ 58 h 61"/>
                <a:gd name="T16" fmla="*/ 2 w 44"/>
                <a:gd name="T17" fmla="*/ 61 h 61"/>
                <a:gd name="T18" fmla="*/ 5 w 44"/>
                <a:gd name="T19" fmla="*/ 58 h 61"/>
                <a:gd name="T20" fmla="*/ 8 w 44"/>
                <a:gd name="T21" fmla="*/ 55 h 61"/>
                <a:gd name="T22" fmla="*/ 22 w 44"/>
                <a:gd name="T23" fmla="*/ 61 h 61"/>
                <a:gd name="T24" fmla="*/ 44 w 44"/>
                <a:gd name="T25" fmla="*/ 43 h 61"/>
                <a:gd name="T26" fmla="*/ 38 w 44"/>
                <a:gd name="T27" fmla="*/ 30 h 61"/>
                <a:gd name="T28" fmla="*/ 23 w 44"/>
                <a:gd name="T29" fmla="*/ 24 h 61"/>
                <a:gd name="T30" fmla="*/ 7 w 44"/>
                <a:gd name="T31" fmla="*/ 13 h 61"/>
                <a:gd name="T32" fmla="*/ 22 w 44"/>
                <a:gd name="T33" fmla="*/ 3 h 61"/>
                <a:gd name="T34" fmla="*/ 37 w 44"/>
                <a:gd name="T35" fmla="*/ 19 h 61"/>
                <a:gd name="T36" fmla="*/ 39 w 44"/>
                <a:gd name="T37" fmla="*/ 20 h 61"/>
                <a:gd name="T38" fmla="*/ 40 w 44"/>
                <a:gd name="T39" fmla="*/ 17 h 61"/>
                <a:gd name="T40" fmla="*/ 40 w 44"/>
                <a:gd name="T41" fmla="*/ 4 h 61"/>
                <a:gd name="T42" fmla="*/ 39 w 44"/>
                <a:gd name="T43" fmla="*/ 0 h 61"/>
                <a:gd name="T44" fmla="*/ 36 w 44"/>
                <a:gd name="T45" fmla="*/ 2 h 61"/>
                <a:gd name="T46" fmla="*/ 34 w 44"/>
                <a:gd name="T47" fmla="*/ 4 h 61"/>
                <a:gd name="T48" fmla="*/ 22 w 44"/>
                <a:gd name="T49" fmla="*/ 0 h 61"/>
                <a:gd name="T50" fmla="*/ 0 w 44"/>
                <a:gd name="T51" fmla="*/ 17 h 61"/>
                <a:gd name="T52" fmla="*/ 6 w 44"/>
                <a:gd name="T53" fmla="*/ 28 h 61"/>
                <a:gd name="T54" fmla="*/ 23 w 44"/>
                <a:gd name="T55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4" h="61">
                  <a:moveTo>
                    <a:pt x="23" y="34"/>
                  </a:moveTo>
                  <a:lnTo>
                    <a:pt x="23" y="34"/>
                  </a:lnTo>
                  <a:cubicBezTo>
                    <a:pt x="26" y="34"/>
                    <a:pt x="37" y="37"/>
                    <a:pt x="37" y="46"/>
                  </a:cubicBezTo>
                  <a:cubicBezTo>
                    <a:pt x="37" y="53"/>
                    <a:pt x="33" y="58"/>
                    <a:pt x="22" y="58"/>
                  </a:cubicBezTo>
                  <a:cubicBezTo>
                    <a:pt x="11" y="58"/>
                    <a:pt x="6" y="51"/>
                    <a:pt x="4" y="39"/>
                  </a:cubicBezTo>
                  <a:cubicBezTo>
                    <a:pt x="4" y="38"/>
                    <a:pt x="3" y="37"/>
                    <a:pt x="2" y="37"/>
                  </a:cubicBezTo>
                  <a:cubicBezTo>
                    <a:pt x="0" y="37"/>
                    <a:pt x="0" y="38"/>
                    <a:pt x="0" y="40"/>
                  </a:cubicBezTo>
                  <a:lnTo>
                    <a:pt x="0" y="58"/>
                  </a:lnTo>
                  <a:cubicBezTo>
                    <a:pt x="0" y="60"/>
                    <a:pt x="0" y="61"/>
                    <a:pt x="2" y="61"/>
                  </a:cubicBezTo>
                  <a:cubicBezTo>
                    <a:pt x="3" y="61"/>
                    <a:pt x="3" y="61"/>
                    <a:pt x="5" y="58"/>
                  </a:cubicBezTo>
                  <a:cubicBezTo>
                    <a:pt x="5" y="58"/>
                    <a:pt x="5" y="58"/>
                    <a:pt x="8" y="55"/>
                  </a:cubicBezTo>
                  <a:cubicBezTo>
                    <a:pt x="14" y="61"/>
                    <a:pt x="20" y="61"/>
                    <a:pt x="22" y="61"/>
                  </a:cubicBezTo>
                  <a:cubicBezTo>
                    <a:pt x="37" y="61"/>
                    <a:pt x="44" y="52"/>
                    <a:pt x="44" y="43"/>
                  </a:cubicBezTo>
                  <a:cubicBezTo>
                    <a:pt x="44" y="36"/>
                    <a:pt x="40" y="32"/>
                    <a:pt x="38" y="30"/>
                  </a:cubicBezTo>
                  <a:cubicBezTo>
                    <a:pt x="34" y="26"/>
                    <a:pt x="29" y="25"/>
                    <a:pt x="23" y="24"/>
                  </a:cubicBezTo>
                  <a:cubicBezTo>
                    <a:pt x="16" y="22"/>
                    <a:pt x="7" y="21"/>
                    <a:pt x="7" y="13"/>
                  </a:cubicBezTo>
                  <a:cubicBezTo>
                    <a:pt x="7" y="8"/>
                    <a:pt x="10" y="3"/>
                    <a:pt x="22" y="3"/>
                  </a:cubicBezTo>
                  <a:cubicBezTo>
                    <a:pt x="36" y="3"/>
                    <a:pt x="37" y="15"/>
                    <a:pt x="37" y="19"/>
                  </a:cubicBezTo>
                  <a:cubicBezTo>
                    <a:pt x="37" y="20"/>
                    <a:pt x="38" y="20"/>
                    <a:pt x="39" y="20"/>
                  </a:cubicBezTo>
                  <a:cubicBezTo>
                    <a:pt x="40" y="20"/>
                    <a:pt x="40" y="19"/>
                    <a:pt x="40" y="17"/>
                  </a:cubicBezTo>
                  <a:lnTo>
                    <a:pt x="40" y="4"/>
                  </a:lnTo>
                  <a:cubicBezTo>
                    <a:pt x="40" y="1"/>
                    <a:pt x="40" y="0"/>
                    <a:pt x="39" y="0"/>
                  </a:cubicBezTo>
                  <a:cubicBezTo>
                    <a:pt x="38" y="0"/>
                    <a:pt x="38" y="0"/>
                    <a:pt x="36" y="2"/>
                  </a:cubicBezTo>
                  <a:cubicBezTo>
                    <a:pt x="36" y="2"/>
                    <a:pt x="34" y="4"/>
                    <a:pt x="34" y="4"/>
                  </a:cubicBezTo>
                  <a:cubicBezTo>
                    <a:pt x="29" y="0"/>
                    <a:pt x="23" y="0"/>
                    <a:pt x="22" y="0"/>
                  </a:cubicBezTo>
                  <a:cubicBezTo>
                    <a:pt x="5" y="0"/>
                    <a:pt x="0" y="9"/>
                    <a:pt x="0" y="17"/>
                  </a:cubicBezTo>
                  <a:cubicBezTo>
                    <a:pt x="0" y="21"/>
                    <a:pt x="3" y="25"/>
                    <a:pt x="6" y="28"/>
                  </a:cubicBezTo>
                  <a:cubicBezTo>
                    <a:pt x="10" y="31"/>
                    <a:pt x="14" y="32"/>
                    <a:pt x="23" y="3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441"/>
            <p:cNvSpPr>
              <a:spLocks/>
            </p:cNvSpPr>
            <p:nvPr/>
          </p:nvSpPr>
          <p:spPr bwMode="auto">
            <a:xfrm>
              <a:off x="3097" y="8143"/>
              <a:ext cx="75" cy="99"/>
            </a:xfrm>
            <a:custGeom>
              <a:avLst/>
              <a:gdLst>
                <a:gd name="T0" fmla="*/ 52 w 64"/>
                <a:gd name="T1" fmla="*/ 12 h 84"/>
                <a:gd name="T2" fmla="*/ 52 w 64"/>
                <a:gd name="T3" fmla="*/ 12 h 84"/>
                <a:gd name="T4" fmla="*/ 64 w 64"/>
                <a:gd name="T5" fmla="*/ 4 h 84"/>
                <a:gd name="T6" fmla="*/ 64 w 64"/>
                <a:gd name="T7" fmla="*/ 0 h 84"/>
                <a:gd name="T8" fmla="*/ 55 w 64"/>
                <a:gd name="T9" fmla="*/ 0 h 84"/>
                <a:gd name="T10" fmla="*/ 43 w 64"/>
                <a:gd name="T11" fmla="*/ 0 h 84"/>
                <a:gd name="T12" fmla="*/ 43 w 64"/>
                <a:gd name="T13" fmla="*/ 4 h 84"/>
                <a:gd name="T14" fmla="*/ 49 w 64"/>
                <a:gd name="T15" fmla="*/ 9 h 84"/>
                <a:gd name="T16" fmla="*/ 49 w 64"/>
                <a:gd name="T17" fmla="*/ 13 h 84"/>
                <a:gd name="T18" fmla="*/ 35 w 64"/>
                <a:gd name="T19" fmla="*/ 45 h 84"/>
                <a:gd name="T20" fmla="*/ 21 w 64"/>
                <a:gd name="T21" fmla="*/ 10 h 84"/>
                <a:gd name="T22" fmla="*/ 20 w 64"/>
                <a:gd name="T23" fmla="*/ 7 h 84"/>
                <a:gd name="T24" fmla="*/ 27 w 64"/>
                <a:gd name="T25" fmla="*/ 4 h 84"/>
                <a:gd name="T26" fmla="*/ 27 w 64"/>
                <a:gd name="T27" fmla="*/ 0 h 84"/>
                <a:gd name="T28" fmla="*/ 13 w 64"/>
                <a:gd name="T29" fmla="*/ 0 h 84"/>
                <a:gd name="T30" fmla="*/ 0 w 64"/>
                <a:gd name="T31" fmla="*/ 0 h 84"/>
                <a:gd name="T32" fmla="*/ 0 w 64"/>
                <a:gd name="T33" fmla="*/ 4 h 84"/>
                <a:gd name="T34" fmla="*/ 11 w 64"/>
                <a:gd name="T35" fmla="*/ 8 h 84"/>
                <a:gd name="T36" fmla="*/ 30 w 64"/>
                <a:gd name="T37" fmla="*/ 57 h 84"/>
                <a:gd name="T38" fmla="*/ 27 w 64"/>
                <a:gd name="T39" fmla="*/ 64 h 84"/>
                <a:gd name="T40" fmla="*/ 12 w 64"/>
                <a:gd name="T41" fmla="*/ 81 h 84"/>
                <a:gd name="T42" fmla="*/ 6 w 64"/>
                <a:gd name="T43" fmla="*/ 78 h 84"/>
                <a:gd name="T44" fmla="*/ 11 w 64"/>
                <a:gd name="T45" fmla="*/ 73 h 84"/>
                <a:gd name="T46" fmla="*/ 5 w 64"/>
                <a:gd name="T47" fmla="*/ 67 h 84"/>
                <a:gd name="T48" fmla="*/ 0 w 64"/>
                <a:gd name="T49" fmla="*/ 73 h 84"/>
                <a:gd name="T50" fmla="*/ 12 w 64"/>
                <a:gd name="T51" fmla="*/ 84 h 84"/>
                <a:gd name="T52" fmla="*/ 29 w 64"/>
                <a:gd name="T53" fmla="*/ 69 h 84"/>
                <a:gd name="T54" fmla="*/ 52 w 64"/>
                <a:gd name="T55" fmla="*/ 1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4" h="84">
                  <a:moveTo>
                    <a:pt x="52" y="12"/>
                  </a:moveTo>
                  <a:lnTo>
                    <a:pt x="52" y="12"/>
                  </a:lnTo>
                  <a:cubicBezTo>
                    <a:pt x="56" y="4"/>
                    <a:pt x="62" y="4"/>
                    <a:pt x="64" y="4"/>
                  </a:cubicBezTo>
                  <a:lnTo>
                    <a:pt x="64" y="0"/>
                  </a:lnTo>
                  <a:cubicBezTo>
                    <a:pt x="61" y="0"/>
                    <a:pt x="58" y="0"/>
                    <a:pt x="55" y="0"/>
                  </a:cubicBezTo>
                  <a:cubicBezTo>
                    <a:pt x="52" y="0"/>
                    <a:pt x="46" y="0"/>
                    <a:pt x="43" y="0"/>
                  </a:cubicBezTo>
                  <a:lnTo>
                    <a:pt x="43" y="4"/>
                  </a:lnTo>
                  <a:cubicBezTo>
                    <a:pt x="47" y="4"/>
                    <a:pt x="49" y="6"/>
                    <a:pt x="49" y="9"/>
                  </a:cubicBezTo>
                  <a:cubicBezTo>
                    <a:pt x="49" y="11"/>
                    <a:pt x="49" y="11"/>
                    <a:pt x="49" y="13"/>
                  </a:cubicBezTo>
                  <a:lnTo>
                    <a:pt x="35" y="45"/>
                  </a:lnTo>
                  <a:lnTo>
                    <a:pt x="21" y="10"/>
                  </a:lnTo>
                  <a:cubicBezTo>
                    <a:pt x="20" y="8"/>
                    <a:pt x="20" y="8"/>
                    <a:pt x="20" y="7"/>
                  </a:cubicBezTo>
                  <a:cubicBezTo>
                    <a:pt x="20" y="4"/>
                    <a:pt x="25" y="4"/>
                    <a:pt x="27" y="4"/>
                  </a:cubicBezTo>
                  <a:lnTo>
                    <a:pt x="27" y="0"/>
                  </a:lnTo>
                  <a:cubicBezTo>
                    <a:pt x="24" y="0"/>
                    <a:pt x="15" y="0"/>
                    <a:pt x="13" y="0"/>
                  </a:cubicBezTo>
                  <a:cubicBezTo>
                    <a:pt x="9" y="0"/>
                    <a:pt x="4" y="0"/>
                    <a:pt x="0" y="0"/>
                  </a:cubicBezTo>
                  <a:lnTo>
                    <a:pt x="0" y="4"/>
                  </a:lnTo>
                  <a:cubicBezTo>
                    <a:pt x="6" y="4"/>
                    <a:pt x="9" y="4"/>
                    <a:pt x="11" y="8"/>
                  </a:cubicBezTo>
                  <a:lnTo>
                    <a:pt x="30" y="57"/>
                  </a:lnTo>
                  <a:cubicBezTo>
                    <a:pt x="30" y="58"/>
                    <a:pt x="28" y="63"/>
                    <a:pt x="27" y="64"/>
                  </a:cubicBezTo>
                  <a:cubicBezTo>
                    <a:pt x="24" y="72"/>
                    <a:pt x="21" y="81"/>
                    <a:pt x="12" y="81"/>
                  </a:cubicBezTo>
                  <a:cubicBezTo>
                    <a:pt x="11" y="81"/>
                    <a:pt x="8" y="81"/>
                    <a:pt x="6" y="78"/>
                  </a:cubicBezTo>
                  <a:cubicBezTo>
                    <a:pt x="10" y="78"/>
                    <a:pt x="11" y="75"/>
                    <a:pt x="11" y="73"/>
                  </a:cubicBezTo>
                  <a:cubicBezTo>
                    <a:pt x="11" y="69"/>
                    <a:pt x="9" y="67"/>
                    <a:pt x="5" y="67"/>
                  </a:cubicBezTo>
                  <a:cubicBezTo>
                    <a:pt x="3" y="67"/>
                    <a:pt x="0" y="69"/>
                    <a:pt x="0" y="73"/>
                  </a:cubicBezTo>
                  <a:cubicBezTo>
                    <a:pt x="0" y="79"/>
                    <a:pt x="5" y="84"/>
                    <a:pt x="12" y="84"/>
                  </a:cubicBezTo>
                  <a:cubicBezTo>
                    <a:pt x="20" y="84"/>
                    <a:pt x="26" y="76"/>
                    <a:pt x="29" y="69"/>
                  </a:cubicBezTo>
                  <a:lnTo>
                    <a:pt x="52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442"/>
            <p:cNvSpPr>
              <a:spLocks/>
            </p:cNvSpPr>
            <p:nvPr/>
          </p:nvSpPr>
          <p:spPr bwMode="auto">
            <a:xfrm>
              <a:off x="3182" y="8139"/>
              <a:ext cx="50" cy="72"/>
            </a:xfrm>
            <a:custGeom>
              <a:avLst/>
              <a:gdLst>
                <a:gd name="T0" fmla="*/ 23 w 43"/>
                <a:gd name="T1" fmla="*/ 34 h 61"/>
                <a:gd name="T2" fmla="*/ 23 w 43"/>
                <a:gd name="T3" fmla="*/ 34 h 61"/>
                <a:gd name="T4" fmla="*/ 37 w 43"/>
                <a:gd name="T5" fmla="*/ 46 h 61"/>
                <a:gd name="T6" fmla="*/ 22 w 43"/>
                <a:gd name="T7" fmla="*/ 58 h 61"/>
                <a:gd name="T8" fmla="*/ 3 w 43"/>
                <a:gd name="T9" fmla="*/ 39 h 61"/>
                <a:gd name="T10" fmla="*/ 2 w 43"/>
                <a:gd name="T11" fmla="*/ 37 h 61"/>
                <a:gd name="T12" fmla="*/ 0 w 43"/>
                <a:gd name="T13" fmla="*/ 40 h 61"/>
                <a:gd name="T14" fmla="*/ 0 w 43"/>
                <a:gd name="T15" fmla="*/ 58 h 61"/>
                <a:gd name="T16" fmla="*/ 1 w 43"/>
                <a:gd name="T17" fmla="*/ 61 h 61"/>
                <a:gd name="T18" fmla="*/ 5 w 43"/>
                <a:gd name="T19" fmla="*/ 58 h 61"/>
                <a:gd name="T20" fmla="*/ 7 w 43"/>
                <a:gd name="T21" fmla="*/ 55 h 61"/>
                <a:gd name="T22" fmla="*/ 22 w 43"/>
                <a:gd name="T23" fmla="*/ 61 h 61"/>
                <a:gd name="T24" fmla="*/ 43 w 43"/>
                <a:gd name="T25" fmla="*/ 43 h 61"/>
                <a:gd name="T26" fmla="*/ 38 w 43"/>
                <a:gd name="T27" fmla="*/ 30 h 61"/>
                <a:gd name="T28" fmla="*/ 22 w 43"/>
                <a:gd name="T29" fmla="*/ 24 h 61"/>
                <a:gd name="T30" fmla="*/ 6 w 43"/>
                <a:gd name="T31" fmla="*/ 13 h 61"/>
                <a:gd name="T32" fmla="*/ 21 w 43"/>
                <a:gd name="T33" fmla="*/ 3 h 61"/>
                <a:gd name="T34" fmla="*/ 36 w 43"/>
                <a:gd name="T35" fmla="*/ 19 h 61"/>
                <a:gd name="T36" fmla="*/ 38 w 43"/>
                <a:gd name="T37" fmla="*/ 20 h 61"/>
                <a:gd name="T38" fmla="*/ 40 w 43"/>
                <a:gd name="T39" fmla="*/ 17 h 61"/>
                <a:gd name="T40" fmla="*/ 40 w 43"/>
                <a:gd name="T41" fmla="*/ 4 h 61"/>
                <a:gd name="T42" fmla="*/ 38 w 43"/>
                <a:gd name="T43" fmla="*/ 0 h 61"/>
                <a:gd name="T44" fmla="*/ 36 w 43"/>
                <a:gd name="T45" fmla="*/ 2 h 61"/>
                <a:gd name="T46" fmla="*/ 33 w 43"/>
                <a:gd name="T47" fmla="*/ 4 h 61"/>
                <a:gd name="T48" fmla="*/ 21 w 43"/>
                <a:gd name="T49" fmla="*/ 0 h 61"/>
                <a:gd name="T50" fmla="*/ 0 w 43"/>
                <a:gd name="T51" fmla="*/ 17 h 61"/>
                <a:gd name="T52" fmla="*/ 6 w 43"/>
                <a:gd name="T53" fmla="*/ 28 h 61"/>
                <a:gd name="T54" fmla="*/ 23 w 43"/>
                <a:gd name="T55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1">
                  <a:moveTo>
                    <a:pt x="23" y="34"/>
                  </a:moveTo>
                  <a:lnTo>
                    <a:pt x="23" y="34"/>
                  </a:lnTo>
                  <a:cubicBezTo>
                    <a:pt x="26" y="34"/>
                    <a:pt x="37" y="37"/>
                    <a:pt x="37" y="46"/>
                  </a:cubicBezTo>
                  <a:cubicBezTo>
                    <a:pt x="37" y="53"/>
                    <a:pt x="32" y="58"/>
                    <a:pt x="22" y="58"/>
                  </a:cubicBezTo>
                  <a:cubicBezTo>
                    <a:pt x="11" y="58"/>
                    <a:pt x="6" y="51"/>
                    <a:pt x="3" y="39"/>
                  </a:cubicBezTo>
                  <a:cubicBezTo>
                    <a:pt x="3" y="38"/>
                    <a:pt x="3" y="37"/>
                    <a:pt x="2" y="37"/>
                  </a:cubicBezTo>
                  <a:cubicBezTo>
                    <a:pt x="0" y="37"/>
                    <a:pt x="0" y="38"/>
                    <a:pt x="0" y="40"/>
                  </a:cubicBezTo>
                  <a:lnTo>
                    <a:pt x="0" y="58"/>
                  </a:lnTo>
                  <a:cubicBezTo>
                    <a:pt x="0" y="60"/>
                    <a:pt x="0" y="61"/>
                    <a:pt x="1" y="61"/>
                  </a:cubicBezTo>
                  <a:cubicBezTo>
                    <a:pt x="2" y="61"/>
                    <a:pt x="2" y="61"/>
                    <a:pt x="5" y="58"/>
                  </a:cubicBezTo>
                  <a:cubicBezTo>
                    <a:pt x="5" y="58"/>
                    <a:pt x="5" y="58"/>
                    <a:pt x="7" y="55"/>
                  </a:cubicBezTo>
                  <a:cubicBezTo>
                    <a:pt x="13" y="61"/>
                    <a:pt x="19" y="61"/>
                    <a:pt x="22" y="61"/>
                  </a:cubicBezTo>
                  <a:cubicBezTo>
                    <a:pt x="37" y="61"/>
                    <a:pt x="43" y="52"/>
                    <a:pt x="43" y="43"/>
                  </a:cubicBezTo>
                  <a:cubicBezTo>
                    <a:pt x="43" y="36"/>
                    <a:pt x="39" y="32"/>
                    <a:pt x="38" y="30"/>
                  </a:cubicBezTo>
                  <a:cubicBezTo>
                    <a:pt x="33" y="26"/>
                    <a:pt x="28" y="25"/>
                    <a:pt x="22" y="24"/>
                  </a:cubicBezTo>
                  <a:cubicBezTo>
                    <a:pt x="15" y="22"/>
                    <a:pt x="6" y="21"/>
                    <a:pt x="6" y="13"/>
                  </a:cubicBezTo>
                  <a:cubicBezTo>
                    <a:pt x="6" y="8"/>
                    <a:pt x="10" y="3"/>
                    <a:pt x="21" y="3"/>
                  </a:cubicBezTo>
                  <a:cubicBezTo>
                    <a:pt x="36" y="3"/>
                    <a:pt x="36" y="15"/>
                    <a:pt x="36" y="19"/>
                  </a:cubicBezTo>
                  <a:cubicBezTo>
                    <a:pt x="37" y="20"/>
                    <a:pt x="38" y="20"/>
                    <a:pt x="38" y="20"/>
                  </a:cubicBezTo>
                  <a:cubicBezTo>
                    <a:pt x="40" y="20"/>
                    <a:pt x="40" y="19"/>
                    <a:pt x="40" y="17"/>
                  </a:cubicBezTo>
                  <a:lnTo>
                    <a:pt x="40" y="4"/>
                  </a:lnTo>
                  <a:cubicBezTo>
                    <a:pt x="40" y="1"/>
                    <a:pt x="40" y="0"/>
                    <a:pt x="38" y="0"/>
                  </a:cubicBezTo>
                  <a:cubicBezTo>
                    <a:pt x="38" y="0"/>
                    <a:pt x="37" y="0"/>
                    <a:pt x="36" y="2"/>
                  </a:cubicBezTo>
                  <a:cubicBezTo>
                    <a:pt x="35" y="2"/>
                    <a:pt x="34" y="4"/>
                    <a:pt x="33" y="4"/>
                  </a:cubicBezTo>
                  <a:cubicBezTo>
                    <a:pt x="28" y="0"/>
                    <a:pt x="23" y="0"/>
                    <a:pt x="21" y="0"/>
                  </a:cubicBezTo>
                  <a:cubicBezTo>
                    <a:pt x="5" y="0"/>
                    <a:pt x="0" y="9"/>
                    <a:pt x="0" y="17"/>
                  </a:cubicBezTo>
                  <a:cubicBezTo>
                    <a:pt x="0" y="21"/>
                    <a:pt x="2" y="25"/>
                    <a:pt x="6" y="28"/>
                  </a:cubicBezTo>
                  <a:cubicBezTo>
                    <a:pt x="10" y="31"/>
                    <a:pt x="13" y="32"/>
                    <a:pt x="23" y="3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443"/>
            <p:cNvSpPr>
              <a:spLocks/>
            </p:cNvSpPr>
            <p:nvPr/>
          </p:nvSpPr>
          <p:spPr bwMode="auto">
            <a:xfrm>
              <a:off x="3241" y="8113"/>
              <a:ext cx="49" cy="98"/>
            </a:xfrm>
            <a:custGeom>
              <a:avLst/>
              <a:gdLst>
                <a:gd name="T0" fmla="*/ 21 w 42"/>
                <a:gd name="T1" fmla="*/ 29 h 83"/>
                <a:gd name="T2" fmla="*/ 21 w 42"/>
                <a:gd name="T3" fmla="*/ 29 h 83"/>
                <a:gd name="T4" fmla="*/ 40 w 42"/>
                <a:gd name="T5" fmla="*/ 29 h 83"/>
                <a:gd name="T6" fmla="*/ 40 w 42"/>
                <a:gd name="T7" fmla="*/ 25 h 83"/>
                <a:gd name="T8" fmla="*/ 21 w 42"/>
                <a:gd name="T9" fmla="*/ 25 h 83"/>
                <a:gd name="T10" fmla="*/ 21 w 42"/>
                <a:gd name="T11" fmla="*/ 0 h 83"/>
                <a:gd name="T12" fmla="*/ 17 w 42"/>
                <a:gd name="T13" fmla="*/ 0 h 83"/>
                <a:gd name="T14" fmla="*/ 0 w 42"/>
                <a:gd name="T15" fmla="*/ 26 h 83"/>
                <a:gd name="T16" fmla="*/ 0 w 42"/>
                <a:gd name="T17" fmla="*/ 29 h 83"/>
                <a:gd name="T18" fmla="*/ 12 w 42"/>
                <a:gd name="T19" fmla="*/ 29 h 83"/>
                <a:gd name="T20" fmla="*/ 12 w 42"/>
                <a:gd name="T21" fmla="*/ 65 h 83"/>
                <a:gd name="T22" fmla="*/ 29 w 42"/>
                <a:gd name="T23" fmla="*/ 83 h 83"/>
                <a:gd name="T24" fmla="*/ 42 w 42"/>
                <a:gd name="T25" fmla="*/ 65 h 83"/>
                <a:gd name="T26" fmla="*/ 42 w 42"/>
                <a:gd name="T27" fmla="*/ 58 h 83"/>
                <a:gd name="T28" fmla="*/ 38 w 42"/>
                <a:gd name="T29" fmla="*/ 58 h 83"/>
                <a:gd name="T30" fmla="*/ 38 w 42"/>
                <a:gd name="T31" fmla="*/ 65 h 83"/>
                <a:gd name="T32" fmla="*/ 30 w 42"/>
                <a:gd name="T33" fmla="*/ 80 h 83"/>
                <a:gd name="T34" fmla="*/ 21 w 42"/>
                <a:gd name="T35" fmla="*/ 65 h 83"/>
                <a:gd name="T36" fmla="*/ 21 w 42"/>
                <a:gd name="T37" fmla="*/ 2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83">
                  <a:moveTo>
                    <a:pt x="21" y="29"/>
                  </a:moveTo>
                  <a:lnTo>
                    <a:pt x="21" y="29"/>
                  </a:lnTo>
                  <a:lnTo>
                    <a:pt x="40" y="29"/>
                  </a:lnTo>
                  <a:lnTo>
                    <a:pt x="40" y="25"/>
                  </a:lnTo>
                  <a:lnTo>
                    <a:pt x="21" y="25"/>
                  </a:lnTo>
                  <a:lnTo>
                    <a:pt x="21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6"/>
                  </a:cubicBezTo>
                  <a:lnTo>
                    <a:pt x="0" y="29"/>
                  </a:lnTo>
                  <a:lnTo>
                    <a:pt x="12" y="29"/>
                  </a:lnTo>
                  <a:lnTo>
                    <a:pt x="12" y="65"/>
                  </a:lnTo>
                  <a:cubicBezTo>
                    <a:pt x="12" y="81"/>
                    <a:pt x="24" y="83"/>
                    <a:pt x="29" y="83"/>
                  </a:cubicBezTo>
                  <a:cubicBezTo>
                    <a:pt x="38" y="83"/>
                    <a:pt x="42" y="74"/>
                    <a:pt x="42" y="65"/>
                  </a:cubicBezTo>
                  <a:lnTo>
                    <a:pt x="42" y="58"/>
                  </a:lnTo>
                  <a:lnTo>
                    <a:pt x="38" y="58"/>
                  </a:lnTo>
                  <a:lnTo>
                    <a:pt x="38" y="65"/>
                  </a:lnTo>
                  <a:cubicBezTo>
                    <a:pt x="38" y="75"/>
                    <a:pt x="34" y="80"/>
                    <a:pt x="30" y="80"/>
                  </a:cubicBezTo>
                  <a:cubicBezTo>
                    <a:pt x="21" y="80"/>
                    <a:pt x="21" y="68"/>
                    <a:pt x="21" y="65"/>
                  </a:cubicBezTo>
                  <a:lnTo>
                    <a:pt x="21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444"/>
            <p:cNvSpPr>
              <a:spLocks noEditPoints="1"/>
            </p:cNvSpPr>
            <p:nvPr/>
          </p:nvSpPr>
          <p:spPr bwMode="auto">
            <a:xfrm>
              <a:off x="3303" y="8139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8 w 51"/>
                <a:gd name="T5" fmla="*/ 3 h 61"/>
                <a:gd name="T6" fmla="*/ 43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8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50 w 51"/>
                <a:gd name="T27" fmla="*/ 42 h 61"/>
                <a:gd name="T28" fmla="*/ 48 w 51"/>
                <a:gd name="T29" fmla="*/ 44 h 61"/>
                <a:gd name="T30" fmla="*/ 30 w 51"/>
                <a:gd name="T31" fmla="*/ 58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7"/>
                    <a:pt x="23" y="3"/>
                    <a:pt x="28" y="3"/>
                  </a:cubicBezTo>
                  <a:cubicBezTo>
                    <a:pt x="41" y="3"/>
                    <a:pt x="43" y="21"/>
                    <a:pt x="43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8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50" y="42"/>
                  </a:cubicBezTo>
                  <a:cubicBezTo>
                    <a:pt x="48" y="42"/>
                    <a:pt x="48" y="43"/>
                    <a:pt x="48" y="44"/>
                  </a:cubicBezTo>
                  <a:cubicBezTo>
                    <a:pt x="43" y="58"/>
                    <a:pt x="31" y="58"/>
                    <a:pt x="30" y="58"/>
                  </a:cubicBezTo>
                  <a:cubicBezTo>
                    <a:pt x="24" y="58"/>
                    <a:pt x="18" y="54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445"/>
            <p:cNvSpPr>
              <a:spLocks/>
            </p:cNvSpPr>
            <p:nvPr/>
          </p:nvSpPr>
          <p:spPr bwMode="auto">
            <a:xfrm>
              <a:off x="3374" y="8140"/>
              <a:ext cx="121" cy="70"/>
            </a:xfrm>
            <a:custGeom>
              <a:avLst/>
              <a:gdLst>
                <a:gd name="T0" fmla="*/ 10 w 103"/>
                <a:gd name="T1" fmla="*/ 13 h 59"/>
                <a:gd name="T2" fmla="*/ 10 w 103"/>
                <a:gd name="T3" fmla="*/ 13 h 59"/>
                <a:gd name="T4" fmla="*/ 10 w 103"/>
                <a:gd name="T5" fmla="*/ 48 h 59"/>
                <a:gd name="T6" fmla="*/ 0 w 103"/>
                <a:gd name="T7" fmla="*/ 54 h 59"/>
                <a:gd name="T8" fmla="*/ 0 w 103"/>
                <a:gd name="T9" fmla="*/ 59 h 59"/>
                <a:gd name="T10" fmla="*/ 15 w 103"/>
                <a:gd name="T11" fmla="*/ 58 h 59"/>
                <a:gd name="T12" fmla="*/ 30 w 103"/>
                <a:gd name="T13" fmla="*/ 59 h 59"/>
                <a:gd name="T14" fmla="*/ 30 w 103"/>
                <a:gd name="T15" fmla="*/ 54 h 59"/>
                <a:gd name="T16" fmla="*/ 19 w 103"/>
                <a:gd name="T17" fmla="*/ 48 h 59"/>
                <a:gd name="T18" fmla="*/ 19 w 103"/>
                <a:gd name="T19" fmla="*/ 24 h 59"/>
                <a:gd name="T20" fmla="*/ 37 w 103"/>
                <a:gd name="T21" fmla="*/ 3 h 59"/>
                <a:gd name="T22" fmla="*/ 47 w 103"/>
                <a:gd name="T23" fmla="*/ 18 h 59"/>
                <a:gd name="T24" fmla="*/ 47 w 103"/>
                <a:gd name="T25" fmla="*/ 48 h 59"/>
                <a:gd name="T26" fmla="*/ 37 w 103"/>
                <a:gd name="T27" fmla="*/ 54 h 59"/>
                <a:gd name="T28" fmla="*/ 37 w 103"/>
                <a:gd name="T29" fmla="*/ 59 h 59"/>
                <a:gd name="T30" fmla="*/ 51 w 103"/>
                <a:gd name="T31" fmla="*/ 58 h 59"/>
                <a:gd name="T32" fmla="*/ 66 w 103"/>
                <a:gd name="T33" fmla="*/ 59 h 59"/>
                <a:gd name="T34" fmla="*/ 66 w 103"/>
                <a:gd name="T35" fmla="*/ 54 h 59"/>
                <a:gd name="T36" fmla="*/ 56 w 103"/>
                <a:gd name="T37" fmla="*/ 48 h 59"/>
                <a:gd name="T38" fmla="*/ 56 w 103"/>
                <a:gd name="T39" fmla="*/ 24 h 59"/>
                <a:gd name="T40" fmla="*/ 74 w 103"/>
                <a:gd name="T41" fmla="*/ 3 h 59"/>
                <a:gd name="T42" fmla="*/ 84 w 103"/>
                <a:gd name="T43" fmla="*/ 18 h 59"/>
                <a:gd name="T44" fmla="*/ 84 w 103"/>
                <a:gd name="T45" fmla="*/ 48 h 59"/>
                <a:gd name="T46" fmla="*/ 73 w 103"/>
                <a:gd name="T47" fmla="*/ 54 h 59"/>
                <a:gd name="T48" fmla="*/ 73 w 103"/>
                <a:gd name="T49" fmla="*/ 59 h 59"/>
                <a:gd name="T50" fmla="*/ 88 w 103"/>
                <a:gd name="T51" fmla="*/ 58 h 59"/>
                <a:gd name="T52" fmla="*/ 103 w 103"/>
                <a:gd name="T53" fmla="*/ 59 h 59"/>
                <a:gd name="T54" fmla="*/ 103 w 103"/>
                <a:gd name="T55" fmla="*/ 54 h 59"/>
                <a:gd name="T56" fmla="*/ 93 w 103"/>
                <a:gd name="T57" fmla="*/ 50 h 59"/>
                <a:gd name="T58" fmla="*/ 93 w 103"/>
                <a:gd name="T59" fmla="*/ 25 h 59"/>
                <a:gd name="T60" fmla="*/ 89 w 103"/>
                <a:gd name="T61" fmla="*/ 5 h 59"/>
                <a:gd name="T62" fmla="*/ 75 w 103"/>
                <a:gd name="T63" fmla="*/ 0 h 59"/>
                <a:gd name="T64" fmla="*/ 56 w 103"/>
                <a:gd name="T65" fmla="*/ 13 h 59"/>
                <a:gd name="T66" fmla="*/ 38 w 103"/>
                <a:gd name="T67" fmla="*/ 0 h 59"/>
                <a:gd name="T68" fmla="*/ 18 w 103"/>
                <a:gd name="T69" fmla="*/ 14 h 59"/>
                <a:gd name="T70" fmla="*/ 18 w 103"/>
                <a:gd name="T71" fmla="*/ 0 h 59"/>
                <a:gd name="T72" fmla="*/ 0 w 103"/>
                <a:gd name="T73" fmla="*/ 2 h 59"/>
                <a:gd name="T74" fmla="*/ 0 w 103"/>
                <a:gd name="T75" fmla="*/ 6 h 59"/>
                <a:gd name="T76" fmla="*/ 10 w 103"/>
                <a:gd name="T77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3" h="59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9"/>
                  </a:lnTo>
                  <a:cubicBezTo>
                    <a:pt x="4" y="58"/>
                    <a:pt x="11" y="58"/>
                    <a:pt x="15" y="58"/>
                  </a:cubicBezTo>
                  <a:cubicBezTo>
                    <a:pt x="18" y="58"/>
                    <a:pt x="25" y="58"/>
                    <a:pt x="30" y="59"/>
                  </a:cubicBezTo>
                  <a:lnTo>
                    <a:pt x="30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9" y="3"/>
                    <a:pt x="37" y="3"/>
                  </a:cubicBezTo>
                  <a:cubicBezTo>
                    <a:pt x="45" y="3"/>
                    <a:pt x="47" y="10"/>
                    <a:pt x="47" y="18"/>
                  </a:cubicBezTo>
                  <a:lnTo>
                    <a:pt x="47" y="48"/>
                  </a:lnTo>
                  <a:cubicBezTo>
                    <a:pt x="47" y="54"/>
                    <a:pt x="45" y="54"/>
                    <a:pt x="37" y="54"/>
                  </a:cubicBezTo>
                  <a:lnTo>
                    <a:pt x="37" y="59"/>
                  </a:lnTo>
                  <a:cubicBezTo>
                    <a:pt x="41" y="58"/>
                    <a:pt x="48" y="58"/>
                    <a:pt x="51" y="58"/>
                  </a:cubicBezTo>
                  <a:cubicBezTo>
                    <a:pt x="55" y="58"/>
                    <a:pt x="62" y="58"/>
                    <a:pt x="66" y="59"/>
                  </a:cubicBezTo>
                  <a:lnTo>
                    <a:pt x="66" y="54"/>
                  </a:lnTo>
                  <a:cubicBezTo>
                    <a:pt x="57" y="54"/>
                    <a:pt x="56" y="54"/>
                    <a:pt x="56" y="48"/>
                  </a:cubicBezTo>
                  <a:lnTo>
                    <a:pt x="56" y="24"/>
                  </a:lnTo>
                  <a:cubicBezTo>
                    <a:pt x="56" y="10"/>
                    <a:pt x="65" y="3"/>
                    <a:pt x="74" y="3"/>
                  </a:cubicBezTo>
                  <a:cubicBezTo>
                    <a:pt x="82" y="3"/>
                    <a:pt x="84" y="10"/>
                    <a:pt x="84" y="18"/>
                  </a:cubicBezTo>
                  <a:lnTo>
                    <a:pt x="84" y="48"/>
                  </a:lnTo>
                  <a:cubicBezTo>
                    <a:pt x="84" y="54"/>
                    <a:pt x="82" y="54"/>
                    <a:pt x="73" y="54"/>
                  </a:cubicBezTo>
                  <a:lnTo>
                    <a:pt x="73" y="59"/>
                  </a:lnTo>
                  <a:cubicBezTo>
                    <a:pt x="78" y="58"/>
                    <a:pt x="85" y="58"/>
                    <a:pt x="88" y="58"/>
                  </a:cubicBezTo>
                  <a:cubicBezTo>
                    <a:pt x="92" y="58"/>
                    <a:pt x="98" y="58"/>
                    <a:pt x="103" y="59"/>
                  </a:cubicBezTo>
                  <a:lnTo>
                    <a:pt x="103" y="54"/>
                  </a:lnTo>
                  <a:cubicBezTo>
                    <a:pt x="96" y="54"/>
                    <a:pt x="93" y="54"/>
                    <a:pt x="93" y="50"/>
                  </a:cubicBezTo>
                  <a:lnTo>
                    <a:pt x="93" y="25"/>
                  </a:lnTo>
                  <a:cubicBezTo>
                    <a:pt x="93" y="14"/>
                    <a:pt x="93" y="10"/>
                    <a:pt x="89" y="5"/>
                  </a:cubicBezTo>
                  <a:cubicBezTo>
                    <a:pt x="87" y="3"/>
                    <a:pt x="82" y="0"/>
                    <a:pt x="75" y="0"/>
                  </a:cubicBezTo>
                  <a:cubicBezTo>
                    <a:pt x="64" y="0"/>
                    <a:pt x="58" y="8"/>
                    <a:pt x="56" y="13"/>
                  </a:cubicBezTo>
                  <a:cubicBezTo>
                    <a:pt x="54" y="2"/>
                    <a:pt x="44" y="0"/>
                    <a:pt x="38" y="0"/>
                  </a:cubicBezTo>
                  <a:cubicBezTo>
                    <a:pt x="28" y="0"/>
                    <a:pt x="22" y="6"/>
                    <a:pt x="18" y="14"/>
                  </a:cubicBezTo>
                  <a:lnTo>
                    <a:pt x="18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446"/>
            <p:cNvSpPr>
              <a:spLocks noEditPoints="1"/>
            </p:cNvSpPr>
            <p:nvPr/>
          </p:nvSpPr>
          <p:spPr bwMode="auto">
            <a:xfrm>
              <a:off x="3547" y="8139"/>
              <a:ext cx="69" cy="72"/>
            </a:xfrm>
            <a:custGeom>
              <a:avLst/>
              <a:gdLst>
                <a:gd name="T0" fmla="*/ 59 w 59"/>
                <a:gd name="T1" fmla="*/ 31 h 61"/>
                <a:gd name="T2" fmla="*/ 59 w 59"/>
                <a:gd name="T3" fmla="*/ 31 h 61"/>
                <a:gd name="T4" fmla="*/ 30 w 59"/>
                <a:gd name="T5" fmla="*/ 0 h 61"/>
                <a:gd name="T6" fmla="*/ 0 w 59"/>
                <a:gd name="T7" fmla="*/ 31 h 61"/>
                <a:gd name="T8" fmla="*/ 30 w 59"/>
                <a:gd name="T9" fmla="*/ 61 h 61"/>
                <a:gd name="T10" fmla="*/ 59 w 59"/>
                <a:gd name="T11" fmla="*/ 31 h 61"/>
                <a:gd name="T12" fmla="*/ 30 w 59"/>
                <a:gd name="T13" fmla="*/ 58 h 61"/>
                <a:gd name="T14" fmla="*/ 30 w 59"/>
                <a:gd name="T15" fmla="*/ 58 h 61"/>
                <a:gd name="T16" fmla="*/ 15 w 59"/>
                <a:gd name="T17" fmla="*/ 49 h 61"/>
                <a:gd name="T18" fmla="*/ 11 w 59"/>
                <a:gd name="T19" fmla="*/ 30 h 61"/>
                <a:gd name="T20" fmla="*/ 14 w 59"/>
                <a:gd name="T21" fmla="*/ 12 h 61"/>
                <a:gd name="T22" fmla="*/ 30 w 59"/>
                <a:gd name="T23" fmla="*/ 3 h 61"/>
                <a:gd name="T24" fmla="*/ 44 w 59"/>
                <a:gd name="T25" fmla="*/ 12 h 61"/>
                <a:gd name="T26" fmla="*/ 48 w 59"/>
                <a:gd name="T27" fmla="*/ 30 h 61"/>
                <a:gd name="T28" fmla="*/ 45 w 59"/>
                <a:gd name="T29" fmla="*/ 48 h 61"/>
                <a:gd name="T30" fmla="*/ 30 w 59"/>
                <a:gd name="T31" fmla="*/ 5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61">
                  <a:moveTo>
                    <a:pt x="59" y="31"/>
                  </a:moveTo>
                  <a:lnTo>
                    <a:pt x="59" y="31"/>
                  </a:lnTo>
                  <a:cubicBezTo>
                    <a:pt x="59" y="14"/>
                    <a:pt x="46" y="0"/>
                    <a:pt x="30" y="0"/>
                  </a:cubicBezTo>
                  <a:cubicBezTo>
                    <a:pt x="13" y="0"/>
                    <a:pt x="0" y="15"/>
                    <a:pt x="0" y="31"/>
                  </a:cubicBezTo>
                  <a:cubicBezTo>
                    <a:pt x="0" y="48"/>
                    <a:pt x="14" y="61"/>
                    <a:pt x="30" y="61"/>
                  </a:cubicBezTo>
                  <a:cubicBezTo>
                    <a:pt x="45" y="61"/>
                    <a:pt x="59" y="48"/>
                    <a:pt x="59" y="31"/>
                  </a:cubicBezTo>
                  <a:close/>
                  <a:moveTo>
                    <a:pt x="30" y="58"/>
                  </a:moveTo>
                  <a:lnTo>
                    <a:pt x="30" y="58"/>
                  </a:lnTo>
                  <a:cubicBezTo>
                    <a:pt x="24" y="58"/>
                    <a:pt x="18" y="55"/>
                    <a:pt x="15" y="49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8" y="6"/>
                    <a:pt x="24" y="3"/>
                    <a:pt x="30" y="3"/>
                  </a:cubicBezTo>
                  <a:cubicBezTo>
                    <a:pt x="35" y="3"/>
                    <a:pt x="41" y="6"/>
                    <a:pt x="44" y="12"/>
                  </a:cubicBezTo>
                  <a:cubicBezTo>
                    <a:pt x="48" y="18"/>
                    <a:pt x="48" y="25"/>
                    <a:pt x="48" y="30"/>
                  </a:cubicBezTo>
                  <a:cubicBezTo>
                    <a:pt x="48" y="35"/>
                    <a:pt x="48" y="42"/>
                    <a:pt x="45" y="48"/>
                  </a:cubicBezTo>
                  <a:cubicBezTo>
                    <a:pt x="42" y="54"/>
                    <a:pt x="36" y="58"/>
                    <a:pt x="30" y="5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447"/>
            <p:cNvSpPr>
              <a:spLocks/>
            </p:cNvSpPr>
            <p:nvPr/>
          </p:nvSpPr>
          <p:spPr bwMode="auto">
            <a:xfrm>
              <a:off x="3626" y="8140"/>
              <a:ext cx="78" cy="70"/>
            </a:xfrm>
            <a:custGeom>
              <a:avLst/>
              <a:gdLst>
                <a:gd name="T0" fmla="*/ 11 w 67"/>
                <a:gd name="T1" fmla="*/ 13 h 59"/>
                <a:gd name="T2" fmla="*/ 11 w 67"/>
                <a:gd name="T3" fmla="*/ 13 h 59"/>
                <a:gd name="T4" fmla="*/ 11 w 67"/>
                <a:gd name="T5" fmla="*/ 48 h 59"/>
                <a:gd name="T6" fmla="*/ 0 w 67"/>
                <a:gd name="T7" fmla="*/ 54 h 59"/>
                <a:gd name="T8" fmla="*/ 0 w 67"/>
                <a:gd name="T9" fmla="*/ 59 h 59"/>
                <a:gd name="T10" fmla="*/ 15 w 67"/>
                <a:gd name="T11" fmla="*/ 58 h 59"/>
                <a:gd name="T12" fmla="*/ 30 w 67"/>
                <a:gd name="T13" fmla="*/ 59 h 59"/>
                <a:gd name="T14" fmla="*/ 30 w 67"/>
                <a:gd name="T15" fmla="*/ 54 h 59"/>
                <a:gd name="T16" fmla="*/ 20 w 67"/>
                <a:gd name="T17" fmla="*/ 48 h 59"/>
                <a:gd name="T18" fmla="*/ 20 w 67"/>
                <a:gd name="T19" fmla="*/ 24 h 59"/>
                <a:gd name="T20" fmla="*/ 38 w 67"/>
                <a:gd name="T21" fmla="*/ 3 h 59"/>
                <a:gd name="T22" fmla="*/ 47 w 67"/>
                <a:gd name="T23" fmla="*/ 18 h 59"/>
                <a:gd name="T24" fmla="*/ 47 w 67"/>
                <a:gd name="T25" fmla="*/ 48 h 59"/>
                <a:gd name="T26" fmla="*/ 37 w 67"/>
                <a:gd name="T27" fmla="*/ 54 h 59"/>
                <a:gd name="T28" fmla="*/ 37 w 67"/>
                <a:gd name="T29" fmla="*/ 59 h 59"/>
                <a:gd name="T30" fmla="*/ 52 w 67"/>
                <a:gd name="T31" fmla="*/ 58 h 59"/>
                <a:gd name="T32" fmla="*/ 67 w 67"/>
                <a:gd name="T33" fmla="*/ 59 h 59"/>
                <a:gd name="T34" fmla="*/ 67 w 67"/>
                <a:gd name="T35" fmla="*/ 54 h 59"/>
                <a:gd name="T36" fmla="*/ 56 w 67"/>
                <a:gd name="T37" fmla="*/ 50 h 59"/>
                <a:gd name="T38" fmla="*/ 56 w 67"/>
                <a:gd name="T39" fmla="*/ 25 h 59"/>
                <a:gd name="T40" fmla="*/ 52 w 67"/>
                <a:gd name="T41" fmla="*/ 5 h 59"/>
                <a:gd name="T42" fmla="*/ 38 w 67"/>
                <a:gd name="T43" fmla="*/ 0 h 59"/>
                <a:gd name="T44" fmla="*/ 19 w 67"/>
                <a:gd name="T45" fmla="*/ 14 h 59"/>
                <a:gd name="T46" fmla="*/ 19 w 67"/>
                <a:gd name="T47" fmla="*/ 0 h 59"/>
                <a:gd name="T48" fmla="*/ 0 w 67"/>
                <a:gd name="T49" fmla="*/ 2 h 59"/>
                <a:gd name="T50" fmla="*/ 0 w 67"/>
                <a:gd name="T51" fmla="*/ 6 h 59"/>
                <a:gd name="T52" fmla="*/ 11 w 67"/>
                <a:gd name="T53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59">
                  <a:moveTo>
                    <a:pt x="11" y="13"/>
                  </a:moveTo>
                  <a:lnTo>
                    <a:pt x="11" y="13"/>
                  </a:lnTo>
                  <a:lnTo>
                    <a:pt x="11" y="48"/>
                  </a:lnTo>
                  <a:cubicBezTo>
                    <a:pt x="11" y="54"/>
                    <a:pt x="9" y="54"/>
                    <a:pt x="0" y="54"/>
                  </a:cubicBezTo>
                  <a:lnTo>
                    <a:pt x="0" y="59"/>
                  </a:lnTo>
                  <a:cubicBezTo>
                    <a:pt x="5" y="58"/>
                    <a:pt x="12" y="58"/>
                    <a:pt x="15" y="58"/>
                  </a:cubicBezTo>
                  <a:cubicBezTo>
                    <a:pt x="19" y="58"/>
                    <a:pt x="25" y="58"/>
                    <a:pt x="30" y="59"/>
                  </a:cubicBezTo>
                  <a:lnTo>
                    <a:pt x="30" y="54"/>
                  </a:lnTo>
                  <a:cubicBezTo>
                    <a:pt x="21" y="54"/>
                    <a:pt x="20" y="54"/>
                    <a:pt x="20" y="48"/>
                  </a:cubicBezTo>
                  <a:lnTo>
                    <a:pt x="20" y="24"/>
                  </a:lnTo>
                  <a:cubicBezTo>
                    <a:pt x="20" y="10"/>
                    <a:pt x="29" y="3"/>
                    <a:pt x="38" y="3"/>
                  </a:cubicBezTo>
                  <a:cubicBezTo>
                    <a:pt x="46" y="3"/>
                    <a:pt x="47" y="10"/>
                    <a:pt x="47" y="18"/>
                  </a:cubicBezTo>
                  <a:lnTo>
                    <a:pt x="47" y="48"/>
                  </a:lnTo>
                  <a:cubicBezTo>
                    <a:pt x="47" y="54"/>
                    <a:pt x="46" y="54"/>
                    <a:pt x="37" y="54"/>
                  </a:cubicBezTo>
                  <a:lnTo>
                    <a:pt x="37" y="59"/>
                  </a:lnTo>
                  <a:cubicBezTo>
                    <a:pt x="42" y="58"/>
                    <a:pt x="48" y="58"/>
                    <a:pt x="52" y="58"/>
                  </a:cubicBezTo>
                  <a:cubicBezTo>
                    <a:pt x="55" y="58"/>
                    <a:pt x="62" y="58"/>
                    <a:pt x="67" y="59"/>
                  </a:cubicBezTo>
                  <a:lnTo>
                    <a:pt x="67" y="54"/>
                  </a:lnTo>
                  <a:cubicBezTo>
                    <a:pt x="60" y="54"/>
                    <a:pt x="57" y="54"/>
                    <a:pt x="56" y="50"/>
                  </a:cubicBezTo>
                  <a:lnTo>
                    <a:pt x="56" y="25"/>
                  </a:lnTo>
                  <a:cubicBezTo>
                    <a:pt x="56" y="14"/>
                    <a:pt x="56" y="10"/>
                    <a:pt x="52" y="5"/>
                  </a:cubicBezTo>
                  <a:cubicBezTo>
                    <a:pt x="50" y="3"/>
                    <a:pt x="46" y="0"/>
                    <a:pt x="38" y="0"/>
                  </a:cubicBezTo>
                  <a:cubicBezTo>
                    <a:pt x="29" y="0"/>
                    <a:pt x="23" y="6"/>
                    <a:pt x="19" y="14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1" y="7"/>
                    <a:pt x="11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448"/>
            <p:cNvSpPr>
              <a:spLocks noEditPoints="1"/>
            </p:cNvSpPr>
            <p:nvPr/>
          </p:nvSpPr>
          <p:spPr bwMode="auto">
            <a:xfrm>
              <a:off x="3759" y="8139"/>
              <a:ext cx="69" cy="72"/>
            </a:xfrm>
            <a:custGeom>
              <a:avLst/>
              <a:gdLst>
                <a:gd name="T0" fmla="*/ 38 w 59"/>
                <a:gd name="T1" fmla="*/ 49 h 61"/>
                <a:gd name="T2" fmla="*/ 38 w 59"/>
                <a:gd name="T3" fmla="*/ 49 h 61"/>
                <a:gd name="T4" fmla="*/ 48 w 59"/>
                <a:gd name="T5" fmla="*/ 60 h 61"/>
                <a:gd name="T6" fmla="*/ 59 w 59"/>
                <a:gd name="T7" fmla="*/ 48 h 61"/>
                <a:gd name="T8" fmla="*/ 59 w 59"/>
                <a:gd name="T9" fmla="*/ 40 h 61"/>
                <a:gd name="T10" fmla="*/ 56 w 59"/>
                <a:gd name="T11" fmla="*/ 40 h 61"/>
                <a:gd name="T12" fmla="*/ 56 w 59"/>
                <a:gd name="T13" fmla="*/ 48 h 61"/>
                <a:gd name="T14" fmla="*/ 51 w 59"/>
                <a:gd name="T15" fmla="*/ 56 h 61"/>
                <a:gd name="T16" fmla="*/ 46 w 59"/>
                <a:gd name="T17" fmla="*/ 50 h 61"/>
                <a:gd name="T18" fmla="*/ 46 w 59"/>
                <a:gd name="T19" fmla="*/ 23 h 61"/>
                <a:gd name="T20" fmla="*/ 42 w 59"/>
                <a:gd name="T21" fmla="*/ 8 h 61"/>
                <a:gd name="T22" fmla="*/ 23 w 59"/>
                <a:gd name="T23" fmla="*/ 0 h 61"/>
                <a:gd name="T24" fmla="*/ 4 w 59"/>
                <a:gd name="T25" fmla="*/ 15 h 61"/>
                <a:gd name="T26" fmla="*/ 10 w 59"/>
                <a:gd name="T27" fmla="*/ 21 h 61"/>
                <a:gd name="T28" fmla="*/ 16 w 59"/>
                <a:gd name="T29" fmla="*/ 15 h 61"/>
                <a:gd name="T30" fmla="*/ 9 w 59"/>
                <a:gd name="T31" fmla="*/ 9 h 61"/>
                <a:gd name="T32" fmla="*/ 23 w 59"/>
                <a:gd name="T33" fmla="*/ 3 h 61"/>
                <a:gd name="T34" fmla="*/ 37 w 59"/>
                <a:gd name="T35" fmla="*/ 20 h 61"/>
                <a:gd name="T36" fmla="*/ 37 w 59"/>
                <a:gd name="T37" fmla="*/ 25 h 61"/>
                <a:gd name="T38" fmla="*/ 13 w 59"/>
                <a:gd name="T39" fmla="*/ 30 h 61"/>
                <a:gd name="T40" fmla="*/ 0 w 59"/>
                <a:gd name="T41" fmla="*/ 47 h 61"/>
                <a:gd name="T42" fmla="*/ 21 w 59"/>
                <a:gd name="T43" fmla="*/ 61 h 61"/>
                <a:gd name="T44" fmla="*/ 38 w 59"/>
                <a:gd name="T45" fmla="*/ 49 h 61"/>
                <a:gd name="T46" fmla="*/ 37 w 59"/>
                <a:gd name="T47" fmla="*/ 28 h 61"/>
                <a:gd name="T48" fmla="*/ 37 w 59"/>
                <a:gd name="T49" fmla="*/ 28 h 61"/>
                <a:gd name="T50" fmla="*/ 37 w 59"/>
                <a:gd name="T51" fmla="*/ 41 h 61"/>
                <a:gd name="T52" fmla="*/ 22 w 59"/>
                <a:gd name="T53" fmla="*/ 58 h 61"/>
                <a:gd name="T54" fmla="*/ 10 w 59"/>
                <a:gd name="T55" fmla="*/ 47 h 61"/>
                <a:gd name="T56" fmla="*/ 37 w 59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1">
                  <a:moveTo>
                    <a:pt x="38" y="49"/>
                  </a:moveTo>
                  <a:lnTo>
                    <a:pt x="38" y="49"/>
                  </a:lnTo>
                  <a:cubicBezTo>
                    <a:pt x="39" y="55"/>
                    <a:pt x="42" y="60"/>
                    <a:pt x="48" y="60"/>
                  </a:cubicBezTo>
                  <a:cubicBezTo>
                    <a:pt x="51" y="60"/>
                    <a:pt x="59" y="58"/>
                    <a:pt x="59" y="48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1" y="56"/>
                  </a:cubicBezTo>
                  <a:cubicBezTo>
                    <a:pt x="47" y="56"/>
                    <a:pt x="46" y="50"/>
                    <a:pt x="46" y="50"/>
                  </a:cubicBezTo>
                  <a:lnTo>
                    <a:pt x="46" y="23"/>
                  </a:lnTo>
                  <a:cubicBezTo>
                    <a:pt x="46" y="18"/>
                    <a:pt x="46" y="13"/>
                    <a:pt x="42" y="8"/>
                  </a:cubicBezTo>
                  <a:cubicBezTo>
                    <a:pt x="36" y="2"/>
                    <a:pt x="30" y="0"/>
                    <a:pt x="23" y="0"/>
                  </a:cubicBezTo>
                  <a:cubicBezTo>
                    <a:pt x="13" y="0"/>
                    <a:pt x="4" y="7"/>
                    <a:pt x="4" y="15"/>
                  </a:cubicBezTo>
                  <a:cubicBezTo>
                    <a:pt x="4" y="19"/>
                    <a:pt x="6" y="21"/>
                    <a:pt x="10" y="21"/>
                  </a:cubicBezTo>
                  <a:cubicBezTo>
                    <a:pt x="13" y="21"/>
                    <a:pt x="16" y="19"/>
                    <a:pt x="16" y="15"/>
                  </a:cubicBezTo>
                  <a:cubicBezTo>
                    <a:pt x="16" y="14"/>
                    <a:pt x="15" y="9"/>
                    <a:pt x="9" y="9"/>
                  </a:cubicBezTo>
                  <a:cubicBezTo>
                    <a:pt x="13" y="5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5"/>
                  </a:lnTo>
                  <a:cubicBezTo>
                    <a:pt x="30" y="25"/>
                    <a:pt x="21" y="26"/>
                    <a:pt x="13" y="30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8"/>
                    <a:pt x="13" y="61"/>
                    <a:pt x="21" y="61"/>
                  </a:cubicBezTo>
                  <a:cubicBezTo>
                    <a:pt x="30" y="61"/>
                    <a:pt x="36" y="56"/>
                    <a:pt x="38" y="49"/>
                  </a:cubicBezTo>
                  <a:close/>
                  <a:moveTo>
                    <a:pt x="37" y="28"/>
                  </a:moveTo>
                  <a:lnTo>
                    <a:pt x="37" y="28"/>
                  </a:lnTo>
                  <a:lnTo>
                    <a:pt x="37" y="41"/>
                  </a:lnTo>
                  <a:cubicBezTo>
                    <a:pt x="37" y="54"/>
                    <a:pt x="28" y="58"/>
                    <a:pt x="22" y="58"/>
                  </a:cubicBezTo>
                  <a:cubicBezTo>
                    <a:pt x="15" y="58"/>
                    <a:pt x="10" y="53"/>
                    <a:pt x="10" y="47"/>
                  </a:cubicBezTo>
                  <a:cubicBezTo>
                    <a:pt x="10" y="40"/>
                    <a:pt x="15" y="29"/>
                    <a:pt x="37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449"/>
            <p:cNvSpPr>
              <a:spLocks noEditPoints="1"/>
            </p:cNvSpPr>
            <p:nvPr/>
          </p:nvSpPr>
          <p:spPr bwMode="auto">
            <a:xfrm>
              <a:off x="3879" y="8101"/>
              <a:ext cx="76" cy="110"/>
            </a:xfrm>
            <a:custGeom>
              <a:avLst/>
              <a:gdLst>
                <a:gd name="T0" fmla="*/ 46 w 65"/>
                <a:gd name="T1" fmla="*/ 84 h 93"/>
                <a:gd name="T2" fmla="*/ 46 w 65"/>
                <a:gd name="T3" fmla="*/ 84 h 93"/>
                <a:gd name="T4" fmla="*/ 46 w 65"/>
                <a:gd name="T5" fmla="*/ 93 h 93"/>
                <a:gd name="T6" fmla="*/ 65 w 65"/>
                <a:gd name="T7" fmla="*/ 92 h 93"/>
                <a:gd name="T8" fmla="*/ 65 w 65"/>
                <a:gd name="T9" fmla="*/ 87 h 93"/>
                <a:gd name="T10" fmla="*/ 55 w 65"/>
                <a:gd name="T11" fmla="*/ 80 h 93"/>
                <a:gd name="T12" fmla="*/ 55 w 65"/>
                <a:gd name="T13" fmla="*/ 0 h 93"/>
                <a:gd name="T14" fmla="*/ 36 w 65"/>
                <a:gd name="T15" fmla="*/ 1 h 93"/>
                <a:gd name="T16" fmla="*/ 36 w 65"/>
                <a:gd name="T17" fmla="*/ 5 h 93"/>
                <a:gd name="T18" fmla="*/ 46 w 65"/>
                <a:gd name="T19" fmla="*/ 13 h 93"/>
                <a:gd name="T20" fmla="*/ 46 w 65"/>
                <a:gd name="T21" fmla="*/ 41 h 93"/>
                <a:gd name="T22" fmla="*/ 30 w 65"/>
                <a:gd name="T23" fmla="*/ 33 h 93"/>
                <a:gd name="T24" fmla="*/ 0 w 65"/>
                <a:gd name="T25" fmla="*/ 63 h 93"/>
                <a:gd name="T26" fmla="*/ 28 w 65"/>
                <a:gd name="T27" fmla="*/ 93 h 93"/>
                <a:gd name="T28" fmla="*/ 46 w 65"/>
                <a:gd name="T29" fmla="*/ 84 h 93"/>
                <a:gd name="T30" fmla="*/ 46 w 65"/>
                <a:gd name="T31" fmla="*/ 49 h 93"/>
                <a:gd name="T32" fmla="*/ 46 w 65"/>
                <a:gd name="T33" fmla="*/ 49 h 93"/>
                <a:gd name="T34" fmla="*/ 46 w 65"/>
                <a:gd name="T35" fmla="*/ 76 h 93"/>
                <a:gd name="T36" fmla="*/ 44 w 65"/>
                <a:gd name="T37" fmla="*/ 81 h 93"/>
                <a:gd name="T38" fmla="*/ 29 w 65"/>
                <a:gd name="T39" fmla="*/ 90 h 93"/>
                <a:gd name="T40" fmla="*/ 15 w 65"/>
                <a:gd name="T41" fmla="*/ 82 h 93"/>
                <a:gd name="T42" fmla="*/ 11 w 65"/>
                <a:gd name="T43" fmla="*/ 63 h 93"/>
                <a:gd name="T44" fmla="*/ 15 w 65"/>
                <a:gd name="T45" fmla="*/ 45 h 93"/>
                <a:gd name="T46" fmla="*/ 30 w 65"/>
                <a:gd name="T47" fmla="*/ 36 h 93"/>
                <a:gd name="T48" fmla="*/ 44 w 65"/>
                <a:gd name="T49" fmla="*/ 44 h 93"/>
                <a:gd name="T50" fmla="*/ 46 w 65"/>
                <a:gd name="T51" fmla="*/ 4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93">
                  <a:moveTo>
                    <a:pt x="46" y="84"/>
                  </a:moveTo>
                  <a:lnTo>
                    <a:pt x="46" y="84"/>
                  </a:lnTo>
                  <a:lnTo>
                    <a:pt x="46" y="93"/>
                  </a:lnTo>
                  <a:lnTo>
                    <a:pt x="65" y="92"/>
                  </a:lnTo>
                  <a:lnTo>
                    <a:pt x="65" y="87"/>
                  </a:lnTo>
                  <a:cubicBezTo>
                    <a:pt x="56" y="87"/>
                    <a:pt x="55" y="86"/>
                    <a:pt x="55" y="80"/>
                  </a:cubicBezTo>
                  <a:lnTo>
                    <a:pt x="55" y="0"/>
                  </a:lnTo>
                  <a:lnTo>
                    <a:pt x="36" y="1"/>
                  </a:lnTo>
                  <a:lnTo>
                    <a:pt x="36" y="5"/>
                  </a:lnTo>
                  <a:cubicBezTo>
                    <a:pt x="45" y="5"/>
                    <a:pt x="46" y="6"/>
                    <a:pt x="46" y="13"/>
                  </a:cubicBezTo>
                  <a:lnTo>
                    <a:pt x="46" y="41"/>
                  </a:lnTo>
                  <a:cubicBezTo>
                    <a:pt x="43" y="37"/>
                    <a:pt x="37" y="33"/>
                    <a:pt x="30" y="33"/>
                  </a:cubicBezTo>
                  <a:cubicBezTo>
                    <a:pt x="14" y="33"/>
                    <a:pt x="0" y="46"/>
                    <a:pt x="0" y="63"/>
                  </a:cubicBezTo>
                  <a:cubicBezTo>
                    <a:pt x="0" y="80"/>
                    <a:pt x="13" y="93"/>
                    <a:pt x="28" y="93"/>
                  </a:cubicBezTo>
                  <a:cubicBezTo>
                    <a:pt x="37" y="93"/>
                    <a:pt x="43" y="88"/>
                    <a:pt x="46" y="84"/>
                  </a:cubicBezTo>
                  <a:close/>
                  <a:moveTo>
                    <a:pt x="46" y="49"/>
                  </a:moveTo>
                  <a:lnTo>
                    <a:pt x="46" y="49"/>
                  </a:lnTo>
                  <a:lnTo>
                    <a:pt x="46" y="76"/>
                  </a:lnTo>
                  <a:cubicBezTo>
                    <a:pt x="46" y="78"/>
                    <a:pt x="46" y="79"/>
                    <a:pt x="44" y="81"/>
                  </a:cubicBezTo>
                  <a:cubicBezTo>
                    <a:pt x="41" y="87"/>
                    <a:pt x="35" y="90"/>
                    <a:pt x="29" y="90"/>
                  </a:cubicBezTo>
                  <a:cubicBezTo>
                    <a:pt x="23" y="90"/>
                    <a:pt x="18" y="87"/>
                    <a:pt x="15" y="82"/>
                  </a:cubicBezTo>
                  <a:cubicBezTo>
                    <a:pt x="12" y="76"/>
                    <a:pt x="11" y="69"/>
                    <a:pt x="11" y="63"/>
                  </a:cubicBezTo>
                  <a:cubicBezTo>
                    <a:pt x="11" y="58"/>
                    <a:pt x="11" y="50"/>
                    <a:pt x="15" y="45"/>
                  </a:cubicBezTo>
                  <a:cubicBezTo>
                    <a:pt x="18" y="40"/>
                    <a:pt x="23" y="36"/>
                    <a:pt x="30" y="36"/>
                  </a:cubicBezTo>
                  <a:cubicBezTo>
                    <a:pt x="35" y="36"/>
                    <a:pt x="40" y="38"/>
                    <a:pt x="44" y="44"/>
                  </a:cubicBezTo>
                  <a:cubicBezTo>
                    <a:pt x="46" y="46"/>
                    <a:pt x="46" y="46"/>
                    <a:pt x="46" y="4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450"/>
            <p:cNvSpPr>
              <a:spLocks noEditPoints="1"/>
            </p:cNvSpPr>
            <p:nvPr/>
          </p:nvSpPr>
          <p:spPr bwMode="auto">
            <a:xfrm>
              <a:off x="3967" y="8139"/>
              <a:ext cx="71" cy="72"/>
            </a:xfrm>
            <a:custGeom>
              <a:avLst/>
              <a:gdLst>
                <a:gd name="T0" fmla="*/ 39 w 60"/>
                <a:gd name="T1" fmla="*/ 49 h 61"/>
                <a:gd name="T2" fmla="*/ 39 w 60"/>
                <a:gd name="T3" fmla="*/ 49 h 61"/>
                <a:gd name="T4" fmla="*/ 49 w 60"/>
                <a:gd name="T5" fmla="*/ 60 h 61"/>
                <a:gd name="T6" fmla="*/ 60 w 60"/>
                <a:gd name="T7" fmla="*/ 48 h 61"/>
                <a:gd name="T8" fmla="*/ 60 w 60"/>
                <a:gd name="T9" fmla="*/ 40 h 61"/>
                <a:gd name="T10" fmla="*/ 56 w 60"/>
                <a:gd name="T11" fmla="*/ 40 h 61"/>
                <a:gd name="T12" fmla="*/ 56 w 60"/>
                <a:gd name="T13" fmla="*/ 48 h 61"/>
                <a:gd name="T14" fmla="*/ 52 w 60"/>
                <a:gd name="T15" fmla="*/ 56 h 61"/>
                <a:gd name="T16" fmla="*/ 47 w 60"/>
                <a:gd name="T17" fmla="*/ 50 h 61"/>
                <a:gd name="T18" fmla="*/ 47 w 60"/>
                <a:gd name="T19" fmla="*/ 23 h 61"/>
                <a:gd name="T20" fmla="*/ 42 w 60"/>
                <a:gd name="T21" fmla="*/ 8 h 61"/>
                <a:gd name="T22" fmla="*/ 24 w 60"/>
                <a:gd name="T23" fmla="*/ 0 h 61"/>
                <a:gd name="T24" fmla="*/ 4 w 60"/>
                <a:gd name="T25" fmla="*/ 15 h 61"/>
                <a:gd name="T26" fmla="*/ 10 w 60"/>
                <a:gd name="T27" fmla="*/ 21 h 61"/>
                <a:gd name="T28" fmla="*/ 16 w 60"/>
                <a:gd name="T29" fmla="*/ 15 h 61"/>
                <a:gd name="T30" fmla="*/ 9 w 60"/>
                <a:gd name="T31" fmla="*/ 9 h 61"/>
                <a:gd name="T32" fmla="*/ 24 w 60"/>
                <a:gd name="T33" fmla="*/ 3 h 61"/>
                <a:gd name="T34" fmla="*/ 38 w 60"/>
                <a:gd name="T35" fmla="*/ 20 h 61"/>
                <a:gd name="T36" fmla="*/ 38 w 60"/>
                <a:gd name="T37" fmla="*/ 25 h 61"/>
                <a:gd name="T38" fmla="*/ 13 w 60"/>
                <a:gd name="T39" fmla="*/ 30 h 61"/>
                <a:gd name="T40" fmla="*/ 0 w 60"/>
                <a:gd name="T41" fmla="*/ 47 h 61"/>
                <a:gd name="T42" fmla="*/ 21 w 60"/>
                <a:gd name="T43" fmla="*/ 61 h 61"/>
                <a:gd name="T44" fmla="*/ 39 w 60"/>
                <a:gd name="T45" fmla="*/ 49 h 61"/>
                <a:gd name="T46" fmla="*/ 38 w 60"/>
                <a:gd name="T47" fmla="*/ 28 h 61"/>
                <a:gd name="T48" fmla="*/ 38 w 60"/>
                <a:gd name="T49" fmla="*/ 28 h 61"/>
                <a:gd name="T50" fmla="*/ 38 w 60"/>
                <a:gd name="T51" fmla="*/ 41 h 61"/>
                <a:gd name="T52" fmla="*/ 22 w 60"/>
                <a:gd name="T53" fmla="*/ 58 h 61"/>
                <a:gd name="T54" fmla="*/ 10 w 60"/>
                <a:gd name="T55" fmla="*/ 47 h 61"/>
                <a:gd name="T56" fmla="*/ 38 w 60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1">
                  <a:moveTo>
                    <a:pt x="39" y="49"/>
                  </a:moveTo>
                  <a:lnTo>
                    <a:pt x="39" y="49"/>
                  </a:lnTo>
                  <a:cubicBezTo>
                    <a:pt x="39" y="55"/>
                    <a:pt x="43" y="60"/>
                    <a:pt x="49" y="60"/>
                  </a:cubicBezTo>
                  <a:cubicBezTo>
                    <a:pt x="52" y="60"/>
                    <a:pt x="60" y="58"/>
                    <a:pt x="60" y="48"/>
                  </a:cubicBezTo>
                  <a:lnTo>
                    <a:pt x="60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2" y="56"/>
                  </a:cubicBezTo>
                  <a:cubicBezTo>
                    <a:pt x="47" y="56"/>
                    <a:pt x="47" y="50"/>
                    <a:pt x="47" y="50"/>
                  </a:cubicBezTo>
                  <a:lnTo>
                    <a:pt x="47" y="23"/>
                  </a:lnTo>
                  <a:cubicBezTo>
                    <a:pt x="47" y="18"/>
                    <a:pt x="47" y="13"/>
                    <a:pt x="42" y="8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7"/>
                    <a:pt x="4" y="15"/>
                  </a:cubicBezTo>
                  <a:cubicBezTo>
                    <a:pt x="4" y="19"/>
                    <a:pt x="7" y="21"/>
                    <a:pt x="10" y="21"/>
                  </a:cubicBezTo>
                  <a:cubicBezTo>
                    <a:pt x="14" y="21"/>
                    <a:pt x="16" y="19"/>
                    <a:pt x="16" y="15"/>
                  </a:cubicBezTo>
                  <a:cubicBezTo>
                    <a:pt x="16" y="14"/>
                    <a:pt x="15" y="9"/>
                    <a:pt x="9" y="9"/>
                  </a:cubicBezTo>
                  <a:cubicBezTo>
                    <a:pt x="13" y="5"/>
                    <a:pt x="19" y="3"/>
                    <a:pt x="24" y="3"/>
                  </a:cubicBezTo>
                  <a:cubicBezTo>
                    <a:pt x="30" y="3"/>
                    <a:pt x="38" y="8"/>
                    <a:pt x="38" y="20"/>
                  </a:cubicBezTo>
                  <a:lnTo>
                    <a:pt x="38" y="25"/>
                  </a:lnTo>
                  <a:cubicBezTo>
                    <a:pt x="31" y="25"/>
                    <a:pt x="22" y="26"/>
                    <a:pt x="13" y="30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8"/>
                    <a:pt x="13" y="61"/>
                    <a:pt x="21" y="61"/>
                  </a:cubicBezTo>
                  <a:cubicBezTo>
                    <a:pt x="30" y="61"/>
                    <a:pt x="36" y="56"/>
                    <a:pt x="39" y="49"/>
                  </a:cubicBezTo>
                  <a:close/>
                  <a:moveTo>
                    <a:pt x="38" y="28"/>
                  </a:moveTo>
                  <a:lnTo>
                    <a:pt x="38" y="28"/>
                  </a:lnTo>
                  <a:lnTo>
                    <a:pt x="38" y="41"/>
                  </a:lnTo>
                  <a:cubicBezTo>
                    <a:pt x="38" y="54"/>
                    <a:pt x="28" y="58"/>
                    <a:pt x="22" y="58"/>
                  </a:cubicBezTo>
                  <a:cubicBezTo>
                    <a:pt x="16" y="58"/>
                    <a:pt x="10" y="53"/>
                    <a:pt x="10" y="47"/>
                  </a:cubicBezTo>
                  <a:cubicBezTo>
                    <a:pt x="10" y="40"/>
                    <a:pt x="16" y="29"/>
                    <a:pt x="38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451"/>
            <p:cNvSpPr>
              <a:spLocks/>
            </p:cNvSpPr>
            <p:nvPr/>
          </p:nvSpPr>
          <p:spPr bwMode="auto">
            <a:xfrm>
              <a:off x="4042" y="8113"/>
              <a:ext cx="49" cy="98"/>
            </a:xfrm>
            <a:custGeom>
              <a:avLst/>
              <a:gdLst>
                <a:gd name="T0" fmla="*/ 20 w 41"/>
                <a:gd name="T1" fmla="*/ 29 h 83"/>
                <a:gd name="T2" fmla="*/ 20 w 41"/>
                <a:gd name="T3" fmla="*/ 29 h 83"/>
                <a:gd name="T4" fmla="*/ 39 w 41"/>
                <a:gd name="T5" fmla="*/ 29 h 83"/>
                <a:gd name="T6" fmla="*/ 39 w 41"/>
                <a:gd name="T7" fmla="*/ 25 h 83"/>
                <a:gd name="T8" fmla="*/ 20 w 41"/>
                <a:gd name="T9" fmla="*/ 25 h 83"/>
                <a:gd name="T10" fmla="*/ 20 w 41"/>
                <a:gd name="T11" fmla="*/ 0 h 83"/>
                <a:gd name="T12" fmla="*/ 17 w 41"/>
                <a:gd name="T13" fmla="*/ 0 h 83"/>
                <a:gd name="T14" fmla="*/ 0 w 41"/>
                <a:gd name="T15" fmla="*/ 26 h 83"/>
                <a:gd name="T16" fmla="*/ 0 w 41"/>
                <a:gd name="T17" fmla="*/ 29 h 83"/>
                <a:gd name="T18" fmla="*/ 11 w 41"/>
                <a:gd name="T19" fmla="*/ 29 h 83"/>
                <a:gd name="T20" fmla="*/ 11 w 41"/>
                <a:gd name="T21" fmla="*/ 65 h 83"/>
                <a:gd name="T22" fmla="*/ 28 w 41"/>
                <a:gd name="T23" fmla="*/ 83 h 83"/>
                <a:gd name="T24" fmla="*/ 41 w 41"/>
                <a:gd name="T25" fmla="*/ 65 h 83"/>
                <a:gd name="T26" fmla="*/ 41 w 41"/>
                <a:gd name="T27" fmla="*/ 58 h 83"/>
                <a:gd name="T28" fmla="*/ 38 w 41"/>
                <a:gd name="T29" fmla="*/ 58 h 83"/>
                <a:gd name="T30" fmla="*/ 38 w 41"/>
                <a:gd name="T31" fmla="*/ 65 h 83"/>
                <a:gd name="T32" fmla="*/ 29 w 41"/>
                <a:gd name="T33" fmla="*/ 80 h 83"/>
                <a:gd name="T34" fmla="*/ 20 w 41"/>
                <a:gd name="T35" fmla="*/ 65 h 83"/>
                <a:gd name="T36" fmla="*/ 20 w 41"/>
                <a:gd name="T37" fmla="*/ 2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3">
                  <a:moveTo>
                    <a:pt x="20" y="29"/>
                  </a:moveTo>
                  <a:lnTo>
                    <a:pt x="20" y="29"/>
                  </a:lnTo>
                  <a:lnTo>
                    <a:pt x="39" y="29"/>
                  </a:lnTo>
                  <a:lnTo>
                    <a:pt x="39" y="25"/>
                  </a:lnTo>
                  <a:lnTo>
                    <a:pt x="20" y="25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6" y="11"/>
                    <a:pt x="12" y="25"/>
                    <a:pt x="0" y="26"/>
                  </a:cubicBezTo>
                  <a:lnTo>
                    <a:pt x="0" y="29"/>
                  </a:lnTo>
                  <a:lnTo>
                    <a:pt x="11" y="29"/>
                  </a:lnTo>
                  <a:lnTo>
                    <a:pt x="11" y="65"/>
                  </a:lnTo>
                  <a:cubicBezTo>
                    <a:pt x="11" y="81"/>
                    <a:pt x="23" y="83"/>
                    <a:pt x="28" y="83"/>
                  </a:cubicBezTo>
                  <a:cubicBezTo>
                    <a:pt x="37" y="83"/>
                    <a:pt x="41" y="74"/>
                    <a:pt x="41" y="65"/>
                  </a:cubicBezTo>
                  <a:lnTo>
                    <a:pt x="41" y="58"/>
                  </a:lnTo>
                  <a:lnTo>
                    <a:pt x="38" y="58"/>
                  </a:lnTo>
                  <a:lnTo>
                    <a:pt x="38" y="65"/>
                  </a:lnTo>
                  <a:cubicBezTo>
                    <a:pt x="38" y="75"/>
                    <a:pt x="34" y="80"/>
                    <a:pt x="29" y="80"/>
                  </a:cubicBezTo>
                  <a:cubicBezTo>
                    <a:pt x="20" y="80"/>
                    <a:pt x="20" y="68"/>
                    <a:pt x="20" y="65"/>
                  </a:cubicBezTo>
                  <a:lnTo>
                    <a:pt x="20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452"/>
            <p:cNvSpPr>
              <a:spLocks noEditPoints="1"/>
            </p:cNvSpPr>
            <p:nvPr/>
          </p:nvSpPr>
          <p:spPr bwMode="auto">
            <a:xfrm>
              <a:off x="4106" y="8139"/>
              <a:ext cx="71" cy="72"/>
            </a:xfrm>
            <a:custGeom>
              <a:avLst/>
              <a:gdLst>
                <a:gd name="T0" fmla="*/ 39 w 60"/>
                <a:gd name="T1" fmla="*/ 49 h 61"/>
                <a:gd name="T2" fmla="*/ 39 w 60"/>
                <a:gd name="T3" fmla="*/ 49 h 61"/>
                <a:gd name="T4" fmla="*/ 49 w 60"/>
                <a:gd name="T5" fmla="*/ 60 h 61"/>
                <a:gd name="T6" fmla="*/ 60 w 60"/>
                <a:gd name="T7" fmla="*/ 48 h 61"/>
                <a:gd name="T8" fmla="*/ 60 w 60"/>
                <a:gd name="T9" fmla="*/ 40 h 61"/>
                <a:gd name="T10" fmla="*/ 56 w 60"/>
                <a:gd name="T11" fmla="*/ 40 h 61"/>
                <a:gd name="T12" fmla="*/ 56 w 60"/>
                <a:gd name="T13" fmla="*/ 48 h 61"/>
                <a:gd name="T14" fmla="*/ 52 w 60"/>
                <a:gd name="T15" fmla="*/ 56 h 61"/>
                <a:gd name="T16" fmla="*/ 47 w 60"/>
                <a:gd name="T17" fmla="*/ 50 h 61"/>
                <a:gd name="T18" fmla="*/ 47 w 60"/>
                <a:gd name="T19" fmla="*/ 23 h 61"/>
                <a:gd name="T20" fmla="*/ 42 w 60"/>
                <a:gd name="T21" fmla="*/ 8 h 61"/>
                <a:gd name="T22" fmla="*/ 24 w 60"/>
                <a:gd name="T23" fmla="*/ 0 h 61"/>
                <a:gd name="T24" fmla="*/ 4 w 60"/>
                <a:gd name="T25" fmla="*/ 15 h 61"/>
                <a:gd name="T26" fmla="*/ 10 w 60"/>
                <a:gd name="T27" fmla="*/ 21 h 61"/>
                <a:gd name="T28" fmla="*/ 16 w 60"/>
                <a:gd name="T29" fmla="*/ 15 h 61"/>
                <a:gd name="T30" fmla="*/ 9 w 60"/>
                <a:gd name="T31" fmla="*/ 9 h 61"/>
                <a:gd name="T32" fmla="*/ 24 w 60"/>
                <a:gd name="T33" fmla="*/ 3 h 61"/>
                <a:gd name="T34" fmla="*/ 38 w 60"/>
                <a:gd name="T35" fmla="*/ 20 h 61"/>
                <a:gd name="T36" fmla="*/ 38 w 60"/>
                <a:gd name="T37" fmla="*/ 25 h 61"/>
                <a:gd name="T38" fmla="*/ 13 w 60"/>
                <a:gd name="T39" fmla="*/ 30 h 61"/>
                <a:gd name="T40" fmla="*/ 0 w 60"/>
                <a:gd name="T41" fmla="*/ 47 h 61"/>
                <a:gd name="T42" fmla="*/ 21 w 60"/>
                <a:gd name="T43" fmla="*/ 61 h 61"/>
                <a:gd name="T44" fmla="*/ 39 w 60"/>
                <a:gd name="T45" fmla="*/ 49 h 61"/>
                <a:gd name="T46" fmla="*/ 38 w 60"/>
                <a:gd name="T47" fmla="*/ 28 h 61"/>
                <a:gd name="T48" fmla="*/ 38 w 60"/>
                <a:gd name="T49" fmla="*/ 28 h 61"/>
                <a:gd name="T50" fmla="*/ 38 w 60"/>
                <a:gd name="T51" fmla="*/ 41 h 61"/>
                <a:gd name="T52" fmla="*/ 22 w 60"/>
                <a:gd name="T53" fmla="*/ 58 h 61"/>
                <a:gd name="T54" fmla="*/ 10 w 60"/>
                <a:gd name="T55" fmla="*/ 47 h 61"/>
                <a:gd name="T56" fmla="*/ 38 w 60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1">
                  <a:moveTo>
                    <a:pt x="39" y="49"/>
                  </a:moveTo>
                  <a:lnTo>
                    <a:pt x="39" y="49"/>
                  </a:lnTo>
                  <a:cubicBezTo>
                    <a:pt x="39" y="55"/>
                    <a:pt x="43" y="60"/>
                    <a:pt x="49" y="60"/>
                  </a:cubicBezTo>
                  <a:cubicBezTo>
                    <a:pt x="52" y="60"/>
                    <a:pt x="60" y="58"/>
                    <a:pt x="60" y="48"/>
                  </a:cubicBezTo>
                  <a:lnTo>
                    <a:pt x="60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2" y="56"/>
                  </a:cubicBezTo>
                  <a:cubicBezTo>
                    <a:pt x="47" y="56"/>
                    <a:pt x="47" y="50"/>
                    <a:pt x="47" y="50"/>
                  </a:cubicBezTo>
                  <a:lnTo>
                    <a:pt x="47" y="23"/>
                  </a:lnTo>
                  <a:cubicBezTo>
                    <a:pt x="47" y="18"/>
                    <a:pt x="47" y="13"/>
                    <a:pt x="42" y="8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7"/>
                    <a:pt x="4" y="15"/>
                  </a:cubicBezTo>
                  <a:cubicBezTo>
                    <a:pt x="4" y="19"/>
                    <a:pt x="7" y="21"/>
                    <a:pt x="10" y="21"/>
                  </a:cubicBezTo>
                  <a:cubicBezTo>
                    <a:pt x="14" y="21"/>
                    <a:pt x="16" y="19"/>
                    <a:pt x="16" y="15"/>
                  </a:cubicBezTo>
                  <a:cubicBezTo>
                    <a:pt x="16" y="14"/>
                    <a:pt x="16" y="9"/>
                    <a:pt x="9" y="9"/>
                  </a:cubicBezTo>
                  <a:cubicBezTo>
                    <a:pt x="13" y="5"/>
                    <a:pt x="19" y="3"/>
                    <a:pt x="24" y="3"/>
                  </a:cubicBezTo>
                  <a:cubicBezTo>
                    <a:pt x="30" y="3"/>
                    <a:pt x="38" y="8"/>
                    <a:pt x="38" y="20"/>
                  </a:cubicBezTo>
                  <a:lnTo>
                    <a:pt x="38" y="25"/>
                  </a:lnTo>
                  <a:cubicBezTo>
                    <a:pt x="31" y="25"/>
                    <a:pt x="22" y="26"/>
                    <a:pt x="13" y="30"/>
                  </a:cubicBezTo>
                  <a:cubicBezTo>
                    <a:pt x="4" y="34"/>
                    <a:pt x="0" y="41"/>
                    <a:pt x="0" y="47"/>
                  </a:cubicBezTo>
                  <a:cubicBezTo>
                    <a:pt x="0" y="58"/>
                    <a:pt x="13" y="61"/>
                    <a:pt x="21" y="61"/>
                  </a:cubicBezTo>
                  <a:cubicBezTo>
                    <a:pt x="30" y="61"/>
                    <a:pt x="36" y="56"/>
                    <a:pt x="39" y="49"/>
                  </a:cubicBezTo>
                  <a:close/>
                  <a:moveTo>
                    <a:pt x="38" y="28"/>
                  </a:moveTo>
                  <a:lnTo>
                    <a:pt x="38" y="28"/>
                  </a:lnTo>
                  <a:lnTo>
                    <a:pt x="38" y="41"/>
                  </a:lnTo>
                  <a:cubicBezTo>
                    <a:pt x="38" y="54"/>
                    <a:pt x="28" y="58"/>
                    <a:pt x="22" y="58"/>
                  </a:cubicBezTo>
                  <a:cubicBezTo>
                    <a:pt x="16" y="58"/>
                    <a:pt x="10" y="53"/>
                    <a:pt x="10" y="47"/>
                  </a:cubicBezTo>
                  <a:cubicBezTo>
                    <a:pt x="10" y="40"/>
                    <a:pt x="16" y="29"/>
                    <a:pt x="38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453"/>
            <p:cNvSpPr>
              <a:spLocks/>
            </p:cNvSpPr>
            <p:nvPr/>
          </p:nvSpPr>
          <p:spPr bwMode="auto">
            <a:xfrm>
              <a:off x="4183" y="8139"/>
              <a:ext cx="51" cy="72"/>
            </a:xfrm>
            <a:custGeom>
              <a:avLst/>
              <a:gdLst>
                <a:gd name="T0" fmla="*/ 24 w 44"/>
                <a:gd name="T1" fmla="*/ 34 h 61"/>
                <a:gd name="T2" fmla="*/ 24 w 44"/>
                <a:gd name="T3" fmla="*/ 34 h 61"/>
                <a:gd name="T4" fmla="*/ 37 w 44"/>
                <a:gd name="T5" fmla="*/ 46 h 61"/>
                <a:gd name="T6" fmla="*/ 22 w 44"/>
                <a:gd name="T7" fmla="*/ 58 h 61"/>
                <a:gd name="T8" fmla="*/ 4 w 44"/>
                <a:gd name="T9" fmla="*/ 39 h 61"/>
                <a:gd name="T10" fmla="*/ 2 w 44"/>
                <a:gd name="T11" fmla="*/ 37 h 61"/>
                <a:gd name="T12" fmla="*/ 0 w 44"/>
                <a:gd name="T13" fmla="*/ 40 h 61"/>
                <a:gd name="T14" fmla="*/ 0 w 44"/>
                <a:gd name="T15" fmla="*/ 58 h 61"/>
                <a:gd name="T16" fmla="*/ 2 w 44"/>
                <a:gd name="T17" fmla="*/ 61 h 61"/>
                <a:gd name="T18" fmla="*/ 5 w 44"/>
                <a:gd name="T19" fmla="*/ 58 h 61"/>
                <a:gd name="T20" fmla="*/ 8 w 44"/>
                <a:gd name="T21" fmla="*/ 55 h 61"/>
                <a:gd name="T22" fmla="*/ 22 w 44"/>
                <a:gd name="T23" fmla="*/ 61 h 61"/>
                <a:gd name="T24" fmla="*/ 44 w 44"/>
                <a:gd name="T25" fmla="*/ 43 h 61"/>
                <a:gd name="T26" fmla="*/ 38 w 44"/>
                <a:gd name="T27" fmla="*/ 30 h 61"/>
                <a:gd name="T28" fmla="*/ 23 w 44"/>
                <a:gd name="T29" fmla="*/ 24 h 61"/>
                <a:gd name="T30" fmla="*/ 7 w 44"/>
                <a:gd name="T31" fmla="*/ 13 h 61"/>
                <a:gd name="T32" fmla="*/ 22 w 44"/>
                <a:gd name="T33" fmla="*/ 3 h 61"/>
                <a:gd name="T34" fmla="*/ 37 w 44"/>
                <a:gd name="T35" fmla="*/ 19 h 61"/>
                <a:gd name="T36" fmla="*/ 39 w 44"/>
                <a:gd name="T37" fmla="*/ 20 h 61"/>
                <a:gd name="T38" fmla="*/ 40 w 44"/>
                <a:gd name="T39" fmla="*/ 17 h 61"/>
                <a:gd name="T40" fmla="*/ 40 w 44"/>
                <a:gd name="T41" fmla="*/ 4 h 61"/>
                <a:gd name="T42" fmla="*/ 39 w 44"/>
                <a:gd name="T43" fmla="*/ 0 h 61"/>
                <a:gd name="T44" fmla="*/ 36 w 44"/>
                <a:gd name="T45" fmla="*/ 2 h 61"/>
                <a:gd name="T46" fmla="*/ 34 w 44"/>
                <a:gd name="T47" fmla="*/ 4 h 61"/>
                <a:gd name="T48" fmla="*/ 22 w 44"/>
                <a:gd name="T49" fmla="*/ 0 h 61"/>
                <a:gd name="T50" fmla="*/ 0 w 44"/>
                <a:gd name="T51" fmla="*/ 17 h 61"/>
                <a:gd name="T52" fmla="*/ 6 w 44"/>
                <a:gd name="T53" fmla="*/ 28 h 61"/>
                <a:gd name="T54" fmla="*/ 24 w 44"/>
                <a:gd name="T55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4" h="61">
                  <a:moveTo>
                    <a:pt x="24" y="34"/>
                  </a:moveTo>
                  <a:lnTo>
                    <a:pt x="24" y="34"/>
                  </a:lnTo>
                  <a:cubicBezTo>
                    <a:pt x="26" y="34"/>
                    <a:pt x="37" y="37"/>
                    <a:pt x="37" y="46"/>
                  </a:cubicBezTo>
                  <a:cubicBezTo>
                    <a:pt x="37" y="53"/>
                    <a:pt x="33" y="58"/>
                    <a:pt x="22" y="58"/>
                  </a:cubicBezTo>
                  <a:cubicBezTo>
                    <a:pt x="11" y="58"/>
                    <a:pt x="7" y="51"/>
                    <a:pt x="4" y="39"/>
                  </a:cubicBezTo>
                  <a:cubicBezTo>
                    <a:pt x="4" y="38"/>
                    <a:pt x="3" y="37"/>
                    <a:pt x="2" y="37"/>
                  </a:cubicBezTo>
                  <a:cubicBezTo>
                    <a:pt x="0" y="37"/>
                    <a:pt x="0" y="38"/>
                    <a:pt x="0" y="40"/>
                  </a:cubicBezTo>
                  <a:lnTo>
                    <a:pt x="0" y="58"/>
                  </a:lnTo>
                  <a:cubicBezTo>
                    <a:pt x="0" y="60"/>
                    <a:pt x="0" y="61"/>
                    <a:pt x="2" y="61"/>
                  </a:cubicBezTo>
                  <a:cubicBezTo>
                    <a:pt x="3" y="61"/>
                    <a:pt x="3" y="61"/>
                    <a:pt x="5" y="58"/>
                  </a:cubicBezTo>
                  <a:cubicBezTo>
                    <a:pt x="5" y="58"/>
                    <a:pt x="5" y="58"/>
                    <a:pt x="8" y="55"/>
                  </a:cubicBezTo>
                  <a:cubicBezTo>
                    <a:pt x="14" y="61"/>
                    <a:pt x="20" y="61"/>
                    <a:pt x="22" y="61"/>
                  </a:cubicBezTo>
                  <a:cubicBezTo>
                    <a:pt x="38" y="61"/>
                    <a:pt x="44" y="52"/>
                    <a:pt x="44" y="43"/>
                  </a:cubicBezTo>
                  <a:cubicBezTo>
                    <a:pt x="44" y="36"/>
                    <a:pt x="40" y="32"/>
                    <a:pt x="38" y="30"/>
                  </a:cubicBezTo>
                  <a:cubicBezTo>
                    <a:pt x="34" y="26"/>
                    <a:pt x="29" y="25"/>
                    <a:pt x="23" y="24"/>
                  </a:cubicBezTo>
                  <a:cubicBezTo>
                    <a:pt x="16" y="22"/>
                    <a:pt x="7" y="21"/>
                    <a:pt x="7" y="13"/>
                  </a:cubicBezTo>
                  <a:cubicBezTo>
                    <a:pt x="7" y="8"/>
                    <a:pt x="10" y="3"/>
                    <a:pt x="22" y="3"/>
                  </a:cubicBezTo>
                  <a:cubicBezTo>
                    <a:pt x="36" y="3"/>
                    <a:pt x="37" y="15"/>
                    <a:pt x="37" y="19"/>
                  </a:cubicBezTo>
                  <a:cubicBezTo>
                    <a:pt x="37" y="20"/>
                    <a:pt x="38" y="20"/>
                    <a:pt x="39" y="20"/>
                  </a:cubicBezTo>
                  <a:cubicBezTo>
                    <a:pt x="40" y="20"/>
                    <a:pt x="40" y="19"/>
                    <a:pt x="40" y="17"/>
                  </a:cubicBezTo>
                  <a:lnTo>
                    <a:pt x="40" y="4"/>
                  </a:lnTo>
                  <a:cubicBezTo>
                    <a:pt x="40" y="1"/>
                    <a:pt x="40" y="0"/>
                    <a:pt x="39" y="0"/>
                  </a:cubicBezTo>
                  <a:cubicBezTo>
                    <a:pt x="38" y="0"/>
                    <a:pt x="38" y="0"/>
                    <a:pt x="36" y="2"/>
                  </a:cubicBezTo>
                  <a:cubicBezTo>
                    <a:pt x="36" y="2"/>
                    <a:pt x="34" y="4"/>
                    <a:pt x="34" y="4"/>
                  </a:cubicBezTo>
                  <a:cubicBezTo>
                    <a:pt x="29" y="0"/>
                    <a:pt x="24" y="0"/>
                    <a:pt x="22" y="0"/>
                  </a:cubicBezTo>
                  <a:cubicBezTo>
                    <a:pt x="5" y="0"/>
                    <a:pt x="0" y="9"/>
                    <a:pt x="0" y="17"/>
                  </a:cubicBezTo>
                  <a:cubicBezTo>
                    <a:pt x="0" y="21"/>
                    <a:pt x="3" y="25"/>
                    <a:pt x="6" y="28"/>
                  </a:cubicBezTo>
                  <a:cubicBezTo>
                    <a:pt x="10" y="31"/>
                    <a:pt x="14" y="32"/>
                    <a:pt x="24" y="3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454"/>
            <p:cNvSpPr>
              <a:spLocks noEditPoints="1"/>
            </p:cNvSpPr>
            <p:nvPr/>
          </p:nvSpPr>
          <p:spPr bwMode="auto">
            <a:xfrm>
              <a:off x="4244" y="8139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8 w 51"/>
                <a:gd name="T5" fmla="*/ 3 h 61"/>
                <a:gd name="T6" fmla="*/ 43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8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50 w 51"/>
                <a:gd name="T27" fmla="*/ 42 h 61"/>
                <a:gd name="T28" fmla="*/ 48 w 51"/>
                <a:gd name="T29" fmla="*/ 44 h 61"/>
                <a:gd name="T30" fmla="*/ 30 w 51"/>
                <a:gd name="T31" fmla="*/ 58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7"/>
                    <a:pt x="23" y="3"/>
                    <a:pt x="28" y="3"/>
                  </a:cubicBezTo>
                  <a:cubicBezTo>
                    <a:pt x="41" y="3"/>
                    <a:pt x="43" y="21"/>
                    <a:pt x="43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8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50" y="42"/>
                  </a:cubicBezTo>
                  <a:cubicBezTo>
                    <a:pt x="48" y="42"/>
                    <a:pt x="48" y="43"/>
                    <a:pt x="48" y="44"/>
                  </a:cubicBezTo>
                  <a:cubicBezTo>
                    <a:pt x="43" y="58"/>
                    <a:pt x="31" y="58"/>
                    <a:pt x="30" y="58"/>
                  </a:cubicBezTo>
                  <a:cubicBezTo>
                    <a:pt x="23" y="58"/>
                    <a:pt x="18" y="54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455"/>
            <p:cNvSpPr>
              <a:spLocks/>
            </p:cNvSpPr>
            <p:nvPr/>
          </p:nvSpPr>
          <p:spPr bwMode="auto">
            <a:xfrm>
              <a:off x="4312" y="8113"/>
              <a:ext cx="48" cy="98"/>
            </a:xfrm>
            <a:custGeom>
              <a:avLst/>
              <a:gdLst>
                <a:gd name="T0" fmla="*/ 20 w 41"/>
                <a:gd name="T1" fmla="*/ 29 h 83"/>
                <a:gd name="T2" fmla="*/ 20 w 41"/>
                <a:gd name="T3" fmla="*/ 29 h 83"/>
                <a:gd name="T4" fmla="*/ 39 w 41"/>
                <a:gd name="T5" fmla="*/ 29 h 83"/>
                <a:gd name="T6" fmla="*/ 39 w 41"/>
                <a:gd name="T7" fmla="*/ 25 h 83"/>
                <a:gd name="T8" fmla="*/ 20 w 41"/>
                <a:gd name="T9" fmla="*/ 25 h 83"/>
                <a:gd name="T10" fmla="*/ 20 w 41"/>
                <a:gd name="T11" fmla="*/ 0 h 83"/>
                <a:gd name="T12" fmla="*/ 17 w 41"/>
                <a:gd name="T13" fmla="*/ 0 h 83"/>
                <a:gd name="T14" fmla="*/ 0 w 41"/>
                <a:gd name="T15" fmla="*/ 26 h 83"/>
                <a:gd name="T16" fmla="*/ 0 w 41"/>
                <a:gd name="T17" fmla="*/ 29 h 83"/>
                <a:gd name="T18" fmla="*/ 11 w 41"/>
                <a:gd name="T19" fmla="*/ 29 h 83"/>
                <a:gd name="T20" fmla="*/ 11 w 41"/>
                <a:gd name="T21" fmla="*/ 65 h 83"/>
                <a:gd name="T22" fmla="*/ 28 w 41"/>
                <a:gd name="T23" fmla="*/ 83 h 83"/>
                <a:gd name="T24" fmla="*/ 41 w 41"/>
                <a:gd name="T25" fmla="*/ 65 h 83"/>
                <a:gd name="T26" fmla="*/ 41 w 41"/>
                <a:gd name="T27" fmla="*/ 58 h 83"/>
                <a:gd name="T28" fmla="*/ 38 w 41"/>
                <a:gd name="T29" fmla="*/ 58 h 83"/>
                <a:gd name="T30" fmla="*/ 38 w 41"/>
                <a:gd name="T31" fmla="*/ 65 h 83"/>
                <a:gd name="T32" fmla="*/ 29 w 41"/>
                <a:gd name="T33" fmla="*/ 80 h 83"/>
                <a:gd name="T34" fmla="*/ 20 w 41"/>
                <a:gd name="T35" fmla="*/ 65 h 83"/>
                <a:gd name="T36" fmla="*/ 20 w 41"/>
                <a:gd name="T37" fmla="*/ 2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3">
                  <a:moveTo>
                    <a:pt x="20" y="29"/>
                  </a:moveTo>
                  <a:lnTo>
                    <a:pt x="20" y="29"/>
                  </a:lnTo>
                  <a:lnTo>
                    <a:pt x="39" y="29"/>
                  </a:lnTo>
                  <a:lnTo>
                    <a:pt x="39" y="25"/>
                  </a:lnTo>
                  <a:lnTo>
                    <a:pt x="20" y="25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6"/>
                  </a:cubicBezTo>
                  <a:lnTo>
                    <a:pt x="0" y="29"/>
                  </a:lnTo>
                  <a:lnTo>
                    <a:pt x="11" y="29"/>
                  </a:lnTo>
                  <a:lnTo>
                    <a:pt x="11" y="65"/>
                  </a:lnTo>
                  <a:cubicBezTo>
                    <a:pt x="11" y="81"/>
                    <a:pt x="24" y="83"/>
                    <a:pt x="28" y="83"/>
                  </a:cubicBezTo>
                  <a:cubicBezTo>
                    <a:pt x="38" y="83"/>
                    <a:pt x="41" y="74"/>
                    <a:pt x="41" y="65"/>
                  </a:cubicBezTo>
                  <a:lnTo>
                    <a:pt x="41" y="58"/>
                  </a:lnTo>
                  <a:lnTo>
                    <a:pt x="38" y="58"/>
                  </a:lnTo>
                  <a:lnTo>
                    <a:pt x="38" y="65"/>
                  </a:lnTo>
                  <a:cubicBezTo>
                    <a:pt x="38" y="75"/>
                    <a:pt x="34" y="80"/>
                    <a:pt x="29" y="80"/>
                  </a:cubicBezTo>
                  <a:cubicBezTo>
                    <a:pt x="20" y="80"/>
                    <a:pt x="20" y="68"/>
                    <a:pt x="20" y="65"/>
                  </a:cubicBezTo>
                  <a:lnTo>
                    <a:pt x="20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456"/>
            <p:cNvSpPr>
              <a:spLocks noEditPoints="1"/>
            </p:cNvSpPr>
            <p:nvPr/>
          </p:nvSpPr>
          <p:spPr bwMode="auto">
            <a:xfrm>
              <a:off x="4418" y="8139"/>
              <a:ext cx="70" cy="72"/>
            </a:xfrm>
            <a:custGeom>
              <a:avLst/>
              <a:gdLst>
                <a:gd name="T0" fmla="*/ 59 w 59"/>
                <a:gd name="T1" fmla="*/ 31 h 61"/>
                <a:gd name="T2" fmla="*/ 59 w 59"/>
                <a:gd name="T3" fmla="*/ 31 h 61"/>
                <a:gd name="T4" fmla="*/ 29 w 59"/>
                <a:gd name="T5" fmla="*/ 0 h 61"/>
                <a:gd name="T6" fmla="*/ 0 w 59"/>
                <a:gd name="T7" fmla="*/ 31 h 61"/>
                <a:gd name="T8" fmla="*/ 29 w 59"/>
                <a:gd name="T9" fmla="*/ 61 h 61"/>
                <a:gd name="T10" fmla="*/ 59 w 59"/>
                <a:gd name="T11" fmla="*/ 31 h 61"/>
                <a:gd name="T12" fmla="*/ 29 w 59"/>
                <a:gd name="T13" fmla="*/ 58 h 61"/>
                <a:gd name="T14" fmla="*/ 29 w 59"/>
                <a:gd name="T15" fmla="*/ 58 h 61"/>
                <a:gd name="T16" fmla="*/ 14 w 59"/>
                <a:gd name="T17" fmla="*/ 49 h 61"/>
                <a:gd name="T18" fmla="*/ 11 w 59"/>
                <a:gd name="T19" fmla="*/ 30 h 61"/>
                <a:gd name="T20" fmla="*/ 14 w 59"/>
                <a:gd name="T21" fmla="*/ 12 h 61"/>
                <a:gd name="T22" fmla="*/ 29 w 59"/>
                <a:gd name="T23" fmla="*/ 3 h 61"/>
                <a:gd name="T24" fmla="*/ 44 w 59"/>
                <a:gd name="T25" fmla="*/ 12 h 61"/>
                <a:gd name="T26" fmla="*/ 48 w 59"/>
                <a:gd name="T27" fmla="*/ 30 h 61"/>
                <a:gd name="T28" fmla="*/ 45 w 59"/>
                <a:gd name="T29" fmla="*/ 48 h 61"/>
                <a:gd name="T30" fmla="*/ 29 w 59"/>
                <a:gd name="T31" fmla="*/ 5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61">
                  <a:moveTo>
                    <a:pt x="59" y="31"/>
                  </a:moveTo>
                  <a:lnTo>
                    <a:pt x="59" y="31"/>
                  </a:lnTo>
                  <a:cubicBezTo>
                    <a:pt x="59" y="14"/>
                    <a:pt x="45" y="0"/>
                    <a:pt x="29" y="0"/>
                  </a:cubicBezTo>
                  <a:cubicBezTo>
                    <a:pt x="13" y="0"/>
                    <a:pt x="0" y="15"/>
                    <a:pt x="0" y="31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9" y="48"/>
                    <a:pt x="59" y="31"/>
                  </a:cubicBezTo>
                  <a:close/>
                  <a:moveTo>
                    <a:pt x="29" y="58"/>
                  </a:moveTo>
                  <a:lnTo>
                    <a:pt x="29" y="58"/>
                  </a:lnTo>
                  <a:cubicBezTo>
                    <a:pt x="24" y="58"/>
                    <a:pt x="18" y="55"/>
                    <a:pt x="14" y="49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8" y="6"/>
                    <a:pt x="24" y="3"/>
                    <a:pt x="29" y="3"/>
                  </a:cubicBezTo>
                  <a:cubicBezTo>
                    <a:pt x="35" y="3"/>
                    <a:pt x="41" y="6"/>
                    <a:pt x="44" y="12"/>
                  </a:cubicBezTo>
                  <a:cubicBezTo>
                    <a:pt x="48" y="18"/>
                    <a:pt x="48" y="25"/>
                    <a:pt x="48" y="30"/>
                  </a:cubicBezTo>
                  <a:cubicBezTo>
                    <a:pt x="48" y="35"/>
                    <a:pt x="48" y="42"/>
                    <a:pt x="45" y="48"/>
                  </a:cubicBezTo>
                  <a:cubicBezTo>
                    <a:pt x="42" y="54"/>
                    <a:pt x="36" y="58"/>
                    <a:pt x="29" y="5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457"/>
            <p:cNvSpPr>
              <a:spLocks/>
            </p:cNvSpPr>
            <p:nvPr/>
          </p:nvSpPr>
          <p:spPr bwMode="auto">
            <a:xfrm>
              <a:off x="4497" y="8099"/>
              <a:ext cx="51" cy="111"/>
            </a:xfrm>
            <a:custGeom>
              <a:avLst/>
              <a:gdLst>
                <a:gd name="T0" fmla="*/ 19 w 43"/>
                <a:gd name="T1" fmla="*/ 37 h 94"/>
                <a:gd name="T2" fmla="*/ 19 w 43"/>
                <a:gd name="T3" fmla="*/ 37 h 94"/>
                <a:gd name="T4" fmla="*/ 19 w 43"/>
                <a:gd name="T5" fmla="*/ 21 h 94"/>
                <a:gd name="T6" fmla="*/ 31 w 43"/>
                <a:gd name="T7" fmla="*/ 3 h 94"/>
                <a:gd name="T8" fmla="*/ 36 w 43"/>
                <a:gd name="T9" fmla="*/ 4 h 94"/>
                <a:gd name="T10" fmla="*/ 32 w 43"/>
                <a:gd name="T11" fmla="*/ 10 h 94"/>
                <a:gd name="T12" fmla="*/ 37 w 43"/>
                <a:gd name="T13" fmla="*/ 15 h 94"/>
                <a:gd name="T14" fmla="*/ 43 w 43"/>
                <a:gd name="T15" fmla="*/ 10 h 94"/>
                <a:gd name="T16" fmla="*/ 31 w 43"/>
                <a:gd name="T17" fmla="*/ 0 h 94"/>
                <a:gd name="T18" fmla="*/ 11 w 43"/>
                <a:gd name="T19" fmla="*/ 21 h 94"/>
                <a:gd name="T20" fmla="*/ 11 w 43"/>
                <a:gd name="T21" fmla="*/ 37 h 94"/>
                <a:gd name="T22" fmla="*/ 0 w 43"/>
                <a:gd name="T23" fmla="*/ 37 h 94"/>
                <a:gd name="T24" fmla="*/ 0 w 43"/>
                <a:gd name="T25" fmla="*/ 41 h 94"/>
                <a:gd name="T26" fmla="*/ 11 w 43"/>
                <a:gd name="T27" fmla="*/ 41 h 94"/>
                <a:gd name="T28" fmla="*/ 11 w 43"/>
                <a:gd name="T29" fmla="*/ 83 h 94"/>
                <a:gd name="T30" fmla="*/ 0 w 43"/>
                <a:gd name="T31" fmla="*/ 89 h 94"/>
                <a:gd name="T32" fmla="*/ 0 w 43"/>
                <a:gd name="T33" fmla="*/ 94 h 94"/>
                <a:gd name="T34" fmla="*/ 15 w 43"/>
                <a:gd name="T35" fmla="*/ 93 h 94"/>
                <a:gd name="T36" fmla="*/ 32 w 43"/>
                <a:gd name="T37" fmla="*/ 94 h 94"/>
                <a:gd name="T38" fmla="*/ 32 w 43"/>
                <a:gd name="T39" fmla="*/ 89 h 94"/>
                <a:gd name="T40" fmla="*/ 29 w 43"/>
                <a:gd name="T41" fmla="*/ 89 h 94"/>
                <a:gd name="T42" fmla="*/ 19 w 43"/>
                <a:gd name="T43" fmla="*/ 83 h 94"/>
                <a:gd name="T44" fmla="*/ 19 w 43"/>
                <a:gd name="T45" fmla="*/ 41 h 94"/>
                <a:gd name="T46" fmla="*/ 34 w 43"/>
                <a:gd name="T47" fmla="*/ 41 h 94"/>
                <a:gd name="T48" fmla="*/ 34 w 43"/>
                <a:gd name="T49" fmla="*/ 37 h 94"/>
                <a:gd name="T50" fmla="*/ 19 w 43"/>
                <a:gd name="T51" fmla="*/ 3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" h="94">
                  <a:moveTo>
                    <a:pt x="19" y="37"/>
                  </a:moveTo>
                  <a:lnTo>
                    <a:pt x="19" y="37"/>
                  </a:lnTo>
                  <a:lnTo>
                    <a:pt x="19" y="21"/>
                  </a:lnTo>
                  <a:cubicBezTo>
                    <a:pt x="19" y="10"/>
                    <a:pt x="25" y="3"/>
                    <a:pt x="31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4" y="5"/>
                    <a:pt x="32" y="7"/>
                    <a:pt x="32" y="10"/>
                  </a:cubicBezTo>
                  <a:cubicBezTo>
                    <a:pt x="32" y="13"/>
                    <a:pt x="34" y="15"/>
                    <a:pt x="37" y="15"/>
                  </a:cubicBezTo>
                  <a:cubicBezTo>
                    <a:pt x="41" y="15"/>
                    <a:pt x="43" y="13"/>
                    <a:pt x="43" y="10"/>
                  </a:cubicBezTo>
                  <a:cubicBezTo>
                    <a:pt x="43" y="5"/>
                    <a:pt x="38" y="0"/>
                    <a:pt x="31" y="0"/>
                  </a:cubicBezTo>
                  <a:cubicBezTo>
                    <a:pt x="22" y="0"/>
                    <a:pt x="11" y="7"/>
                    <a:pt x="11" y="21"/>
                  </a:cubicBezTo>
                  <a:lnTo>
                    <a:pt x="11" y="37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11" y="41"/>
                  </a:lnTo>
                  <a:lnTo>
                    <a:pt x="11" y="83"/>
                  </a:lnTo>
                  <a:cubicBezTo>
                    <a:pt x="11" y="89"/>
                    <a:pt x="9" y="89"/>
                    <a:pt x="0" y="89"/>
                  </a:cubicBezTo>
                  <a:lnTo>
                    <a:pt x="0" y="94"/>
                  </a:lnTo>
                  <a:cubicBezTo>
                    <a:pt x="6" y="93"/>
                    <a:pt x="12" y="93"/>
                    <a:pt x="15" y="93"/>
                  </a:cubicBezTo>
                  <a:cubicBezTo>
                    <a:pt x="21" y="93"/>
                    <a:pt x="27" y="93"/>
                    <a:pt x="32" y="94"/>
                  </a:cubicBezTo>
                  <a:lnTo>
                    <a:pt x="32" y="89"/>
                  </a:lnTo>
                  <a:lnTo>
                    <a:pt x="29" y="89"/>
                  </a:lnTo>
                  <a:cubicBezTo>
                    <a:pt x="20" y="89"/>
                    <a:pt x="19" y="88"/>
                    <a:pt x="19" y="83"/>
                  </a:cubicBezTo>
                  <a:lnTo>
                    <a:pt x="19" y="41"/>
                  </a:lnTo>
                  <a:lnTo>
                    <a:pt x="34" y="41"/>
                  </a:lnTo>
                  <a:lnTo>
                    <a:pt x="34" y="37"/>
                  </a:lnTo>
                  <a:lnTo>
                    <a:pt x="19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458"/>
            <p:cNvSpPr>
              <a:spLocks noEditPoints="1"/>
            </p:cNvSpPr>
            <p:nvPr/>
          </p:nvSpPr>
          <p:spPr bwMode="auto">
            <a:xfrm>
              <a:off x="4592" y="8099"/>
              <a:ext cx="104" cy="113"/>
            </a:xfrm>
            <a:custGeom>
              <a:avLst/>
              <a:gdLst>
                <a:gd name="T0" fmla="*/ 88 w 88"/>
                <a:gd name="T1" fmla="*/ 49 h 96"/>
                <a:gd name="T2" fmla="*/ 88 w 88"/>
                <a:gd name="T3" fmla="*/ 49 h 96"/>
                <a:gd name="T4" fmla="*/ 44 w 88"/>
                <a:gd name="T5" fmla="*/ 0 h 96"/>
                <a:gd name="T6" fmla="*/ 0 w 88"/>
                <a:gd name="T7" fmla="*/ 49 h 96"/>
                <a:gd name="T8" fmla="*/ 44 w 88"/>
                <a:gd name="T9" fmla="*/ 96 h 96"/>
                <a:gd name="T10" fmla="*/ 88 w 88"/>
                <a:gd name="T11" fmla="*/ 49 h 96"/>
                <a:gd name="T12" fmla="*/ 44 w 88"/>
                <a:gd name="T13" fmla="*/ 93 h 96"/>
                <a:gd name="T14" fmla="*/ 44 w 88"/>
                <a:gd name="T15" fmla="*/ 93 h 96"/>
                <a:gd name="T16" fmla="*/ 14 w 88"/>
                <a:gd name="T17" fmla="*/ 47 h 96"/>
                <a:gd name="T18" fmla="*/ 44 w 88"/>
                <a:gd name="T19" fmla="*/ 4 h 96"/>
                <a:gd name="T20" fmla="*/ 74 w 88"/>
                <a:gd name="T21" fmla="*/ 47 h 96"/>
                <a:gd name="T22" fmla="*/ 44 w 88"/>
                <a:gd name="T23" fmla="*/ 9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96">
                  <a:moveTo>
                    <a:pt x="88" y="49"/>
                  </a:moveTo>
                  <a:lnTo>
                    <a:pt x="88" y="49"/>
                  </a:lnTo>
                  <a:cubicBezTo>
                    <a:pt x="88" y="22"/>
                    <a:pt x="68" y="0"/>
                    <a:pt x="44" y="0"/>
                  </a:cubicBezTo>
                  <a:cubicBezTo>
                    <a:pt x="20" y="0"/>
                    <a:pt x="0" y="22"/>
                    <a:pt x="0" y="49"/>
                  </a:cubicBezTo>
                  <a:cubicBezTo>
                    <a:pt x="0" y="76"/>
                    <a:pt x="21" y="96"/>
                    <a:pt x="44" y="96"/>
                  </a:cubicBezTo>
                  <a:cubicBezTo>
                    <a:pt x="68" y="96"/>
                    <a:pt x="88" y="75"/>
                    <a:pt x="88" y="49"/>
                  </a:cubicBezTo>
                  <a:close/>
                  <a:moveTo>
                    <a:pt x="44" y="93"/>
                  </a:moveTo>
                  <a:lnTo>
                    <a:pt x="44" y="93"/>
                  </a:lnTo>
                  <a:cubicBezTo>
                    <a:pt x="32" y="93"/>
                    <a:pt x="14" y="81"/>
                    <a:pt x="14" y="47"/>
                  </a:cubicBezTo>
                  <a:cubicBezTo>
                    <a:pt x="14" y="13"/>
                    <a:pt x="33" y="4"/>
                    <a:pt x="44" y="4"/>
                  </a:cubicBezTo>
                  <a:cubicBezTo>
                    <a:pt x="56" y="4"/>
                    <a:pt x="74" y="13"/>
                    <a:pt x="74" y="47"/>
                  </a:cubicBezTo>
                  <a:cubicBezTo>
                    <a:pt x="74" y="82"/>
                    <a:pt x="56" y="93"/>
                    <a:pt x="44" y="9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459"/>
            <p:cNvSpPr>
              <a:spLocks/>
            </p:cNvSpPr>
            <p:nvPr/>
          </p:nvSpPr>
          <p:spPr bwMode="auto">
            <a:xfrm>
              <a:off x="4711" y="8101"/>
              <a:ext cx="34" cy="109"/>
            </a:xfrm>
            <a:custGeom>
              <a:avLst/>
              <a:gdLst>
                <a:gd name="T0" fmla="*/ 19 w 29"/>
                <a:gd name="T1" fmla="*/ 0 h 92"/>
                <a:gd name="T2" fmla="*/ 19 w 29"/>
                <a:gd name="T3" fmla="*/ 0 h 92"/>
                <a:gd name="T4" fmla="*/ 0 w 29"/>
                <a:gd name="T5" fmla="*/ 1 h 92"/>
                <a:gd name="T6" fmla="*/ 0 w 29"/>
                <a:gd name="T7" fmla="*/ 5 h 92"/>
                <a:gd name="T8" fmla="*/ 10 w 29"/>
                <a:gd name="T9" fmla="*/ 13 h 92"/>
                <a:gd name="T10" fmla="*/ 10 w 29"/>
                <a:gd name="T11" fmla="*/ 81 h 92"/>
                <a:gd name="T12" fmla="*/ 0 w 29"/>
                <a:gd name="T13" fmla="*/ 87 h 92"/>
                <a:gd name="T14" fmla="*/ 0 w 29"/>
                <a:gd name="T15" fmla="*/ 92 h 92"/>
                <a:gd name="T16" fmla="*/ 14 w 29"/>
                <a:gd name="T17" fmla="*/ 91 h 92"/>
                <a:gd name="T18" fmla="*/ 29 w 29"/>
                <a:gd name="T19" fmla="*/ 92 h 92"/>
                <a:gd name="T20" fmla="*/ 29 w 29"/>
                <a:gd name="T21" fmla="*/ 87 h 92"/>
                <a:gd name="T22" fmla="*/ 19 w 29"/>
                <a:gd name="T23" fmla="*/ 81 h 92"/>
                <a:gd name="T24" fmla="*/ 19 w 29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92">
                  <a:moveTo>
                    <a:pt x="19" y="0"/>
                  </a:move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81"/>
                  </a:lnTo>
                  <a:cubicBezTo>
                    <a:pt x="10" y="87"/>
                    <a:pt x="8" y="87"/>
                    <a:pt x="0" y="87"/>
                  </a:cubicBezTo>
                  <a:lnTo>
                    <a:pt x="0" y="92"/>
                  </a:lnTo>
                  <a:cubicBezTo>
                    <a:pt x="4" y="91"/>
                    <a:pt x="11" y="91"/>
                    <a:pt x="14" y="91"/>
                  </a:cubicBezTo>
                  <a:cubicBezTo>
                    <a:pt x="17" y="91"/>
                    <a:pt x="24" y="91"/>
                    <a:pt x="29" y="92"/>
                  </a:cubicBezTo>
                  <a:lnTo>
                    <a:pt x="29" y="87"/>
                  </a:lnTo>
                  <a:cubicBezTo>
                    <a:pt x="20" y="87"/>
                    <a:pt x="19" y="87"/>
                    <a:pt x="19" y="8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460"/>
            <p:cNvSpPr>
              <a:spLocks/>
            </p:cNvSpPr>
            <p:nvPr/>
          </p:nvSpPr>
          <p:spPr bwMode="auto">
            <a:xfrm>
              <a:off x="4752" y="8143"/>
              <a:ext cx="76" cy="99"/>
            </a:xfrm>
            <a:custGeom>
              <a:avLst/>
              <a:gdLst>
                <a:gd name="T0" fmla="*/ 52 w 64"/>
                <a:gd name="T1" fmla="*/ 12 h 84"/>
                <a:gd name="T2" fmla="*/ 52 w 64"/>
                <a:gd name="T3" fmla="*/ 12 h 84"/>
                <a:gd name="T4" fmla="*/ 64 w 64"/>
                <a:gd name="T5" fmla="*/ 4 h 84"/>
                <a:gd name="T6" fmla="*/ 64 w 64"/>
                <a:gd name="T7" fmla="*/ 0 h 84"/>
                <a:gd name="T8" fmla="*/ 54 w 64"/>
                <a:gd name="T9" fmla="*/ 0 h 84"/>
                <a:gd name="T10" fmla="*/ 43 w 64"/>
                <a:gd name="T11" fmla="*/ 0 h 84"/>
                <a:gd name="T12" fmla="*/ 43 w 64"/>
                <a:gd name="T13" fmla="*/ 4 h 84"/>
                <a:gd name="T14" fmla="*/ 49 w 64"/>
                <a:gd name="T15" fmla="*/ 9 h 84"/>
                <a:gd name="T16" fmla="*/ 48 w 64"/>
                <a:gd name="T17" fmla="*/ 13 h 84"/>
                <a:gd name="T18" fmla="*/ 35 w 64"/>
                <a:gd name="T19" fmla="*/ 45 h 84"/>
                <a:gd name="T20" fmla="*/ 20 w 64"/>
                <a:gd name="T21" fmla="*/ 10 h 84"/>
                <a:gd name="T22" fmla="*/ 19 w 64"/>
                <a:gd name="T23" fmla="*/ 7 h 84"/>
                <a:gd name="T24" fmla="*/ 27 w 64"/>
                <a:gd name="T25" fmla="*/ 4 h 84"/>
                <a:gd name="T26" fmla="*/ 27 w 64"/>
                <a:gd name="T27" fmla="*/ 0 h 84"/>
                <a:gd name="T28" fmla="*/ 12 w 64"/>
                <a:gd name="T29" fmla="*/ 0 h 84"/>
                <a:gd name="T30" fmla="*/ 0 w 64"/>
                <a:gd name="T31" fmla="*/ 0 h 84"/>
                <a:gd name="T32" fmla="*/ 0 w 64"/>
                <a:gd name="T33" fmla="*/ 4 h 84"/>
                <a:gd name="T34" fmla="*/ 10 w 64"/>
                <a:gd name="T35" fmla="*/ 8 h 84"/>
                <a:gd name="T36" fmla="*/ 30 w 64"/>
                <a:gd name="T37" fmla="*/ 57 h 84"/>
                <a:gd name="T38" fmla="*/ 27 w 64"/>
                <a:gd name="T39" fmla="*/ 64 h 84"/>
                <a:gd name="T40" fmla="*/ 12 w 64"/>
                <a:gd name="T41" fmla="*/ 81 h 84"/>
                <a:gd name="T42" fmla="*/ 6 w 64"/>
                <a:gd name="T43" fmla="*/ 78 h 84"/>
                <a:gd name="T44" fmla="*/ 11 w 64"/>
                <a:gd name="T45" fmla="*/ 73 h 84"/>
                <a:gd name="T46" fmla="*/ 5 w 64"/>
                <a:gd name="T47" fmla="*/ 67 h 84"/>
                <a:gd name="T48" fmla="*/ 0 w 64"/>
                <a:gd name="T49" fmla="*/ 73 h 84"/>
                <a:gd name="T50" fmla="*/ 12 w 64"/>
                <a:gd name="T51" fmla="*/ 84 h 84"/>
                <a:gd name="T52" fmla="*/ 29 w 64"/>
                <a:gd name="T53" fmla="*/ 69 h 84"/>
                <a:gd name="T54" fmla="*/ 52 w 64"/>
                <a:gd name="T55" fmla="*/ 1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4" h="84">
                  <a:moveTo>
                    <a:pt x="52" y="12"/>
                  </a:moveTo>
                  <a:lnTo>
                    <a:pt x="52" y="12"/>
                  </a:lnTo>
                  <a:cubicBezTo>
                    <a:pt x="55" y="4"/>
                    <a:pt x="62" y="4"/>
                    <a:pt x="64" y="4"/>
                  </a:cubicBezTo>
                  <a:lnTo>
                    <a:pt x="64" y="0"/>
                  </a:lnTo>
                  <a:cubicBezTo>
                    <a:pt x="61" y="0"/>
                    <a:pt x="57" y="0"/>
                    <a:pt x="54" y="0"/>
                  </a:cubicBezTo>
                  <a:cubicBezTo>
                    <a:pt x="52" y="0"/>
                    <a:pt x="46" y="0"/>
                    <a:pt x="43" y="0"/>
                  </a:cubicBezTo>
                  <a:lnTo>
                    <a:pt x="43" y="4"/>
                  </a:lnTo>
                  <a:cubicBezTo>
                    <a:pt x="47" y="4"/>
                    <a:pt x="49" y="6"/>
                    <a:pt x="49" y="9"/>
                  </a:cubicBezTo>
                  <a:cubicBezTo>
                    <a:pt x="49" y="11"/>
                    <a:pt x="49" y="11"/>
                    <a:pt x="48" y="13"/>
                  </a:cubicBezTo>
                  <a:lnTo>
                    <a:pt x="35" y="45"/>
                  </a:lnTo>
                  <a:lnTo>
                    <a:pt x="20" y="10"/>
                  </a:lnTo>
                  <a:cubicBezTo>
                    <a:pt x="20" y="8"/>
                    <a:pt x="19" y="8"/>
                    <a:pt x="19" y="7"/>
                  </a:cubicBezTo>
                  <a:cubicBezTo>
                    <a:pt x="19" y="4"/>
                    <a:pt x="24" y="4"/>
                    <a:pt x="27" y="4"/>
                  </a:cubicBezTo>
                  <a:lnTo>
                    <a:pt x="27" y="0"/>
                  </a:lnTo>
                  <a:cubicBezTo>
                    <a:pt x="23" y="0"/>
                    <a:pt x="15" y="0"/>
                    <a:pt x="12" y="0"/>
                  </a:cubicBezTo>
                  <a:cubicBezTo>
                    <a:pt x="9" y="0"/>
                    <a:pt x="4" y="0"/>
                    <a:pt x="0" y="0"/>
                  </a:cubicBezTo>
                  <a:lnTo>
                    <a:pt x="0" y="4"/>
                  </a:lnTo>
                  <a:cubicBezTo>
                    <a:pt x="6" y="4"/>
                    <a:pt x="8" y="4"/>
                    <a:pt x="10" y="8"/>
                  </a:cubicBezTo>
                  <a:lnTo>
                    <a:pt x="30" y="57"/>
                  </a:lnTo>
                  <a:cubicBezTo>
                    <a:pt x="29" y="58"/>
                    <a:pt x="28" y="63"/>
                    <a:pt x="27" y="64"/>
                  </a:cubicBezTo>
                  <a:cubicBezTo>
                    <a:pt x="24" y="72"/>
                    <a:pt x="20" y="81"/>
                    <a:pt x="12" y="81"/>
                  </a:cubicBezTo>
                  <a:cubicBezTo>
                    <a:pt x="11" y="81"/>
                    <a:pt x="8" y="81"/>
                    <a:pt x="6" y="78"/>
                  </a:cubicBezTo>
                  <a:cubicBezTo>
                    <a:pt x="10" y="78"/>
                    <a:pt x="11" y="75"/>
                    <a:pt x="11" y="73"/>
                  </a:cubicBezTo>
                  <a:cubicBezTo>
                    <a:pt x="11" y="69"/>
                    <a:pt x="8" y="67"/>
                    <a:pt x="5" y="67"/>
                  </a:cubicBezTo>
                  <a:cubicBezTo>
                    <a:pt x="2" y="67"/>
                    <a:pt x="0" y="69"/>
                    <a:pt x="0" y="73"/>
                  </a:cubicBezTo>
                  <a:cubicBezTo>
                    <a:pt x="0" y="79"/>
                    <a:pt x="5" y="84"/>
                    <a:pt x="12" y="84"/>
                  </a:cubicBezTo>
                  <a:cubicBezTo>
                    <a:pt x="20" y="84"/>
                    <a:pt x="25" y="76"/>
                    <a:pt x="29" y="69"/>
                  </a:cubicBezTo>
                  <a:lnTo>
                    <a:pt x="52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461"/>
            <p:cNvSpPr>
              <a:spLocks/>
            </p:cNvSpPr>
            <p:nvPr/>
          </p:nvSpPr>
          <p:spPr bwMode="auto">
            <a:xfrm>
              <a:off x="4836" y="8140"/>
              <a:ext cx="121" cy="70"/>
            </a:xfrm>
            <a:custGeom>
              <a:avLst/>
              <a:gdLst>
                <a:gd name="T0" fmla="*/ 11 w 103"/>
                <a:gd name="T1" fmla="*/ 13 h 59"/>
                <a:gd name="T2" fmla="*/ 11 w 103"/>
                <a:gd name="T3" fmla="*/ 13 h 59"/>
                <a:gd name="T4" fmla="*/ 11 w 103"/>
                <a:gd name="T5" fmla="*/ 48 h 59"/>
                <a:gd name="T6" fmla="*/ 0 w 103"/>
                <a:gd name="T7" fmla="*/ 54 h 59"/>
                <a:gd name="T8" fmla="*/ 0 w 103"/>
                <a:gd name="T9" fmla="*/ 59 h 59"/>
                <a:gd name="T10" fmla="*/ 15 w 103"/>
                <a:gd name="T11" fmla="*/ 58 h 59"/>
                <a:gd name="T12" fmla="*/ 30 w 103"/>
                <a:gd name="T13" fmla="*/ 59 h 59"/>
                <a:gd name="T14" fmla="*/ 30 w 103"/>
                <a:gd name="T15" fmla="*/ 54 h 59"/>
                <a:gd name="T16" fmla="*/ 20 w 103"/>
                <a:gd name="T17" fmla="*/ 48 h 59"/>
                <a:gd name="T18" fmla="*/ 20 w 103"/>
                <a:gd name="T19" fmla="*/ 24 h 59"/>
                <a:gd name="T20" fmla="*/ 38 w 103"/>
                <a:gd name="T21" fmla="*/ 3 h 59"/>
                <a:gd name="T22" fmla="*/ 47 w 103"/>
                <a:gd name="T23" fmla="*/ 18 h 59"/>
                <a:gd name="T24" fmla="*/ 47 w 103"/>
                <a:gd name="T25" fmla="*/ 48 h 59"/>
                <a:gd name="T26" fmla="*/ 37 w 103"/>
                <a:gd name="T27" fmla="*/ 54 h 59"/>
                <a:gd name="T28" fmla="*/ 37 w 103"/>
                <a:gd name="T29" fmla="*/ 59 h 59"/>
                <a:gd name="T30" fmla="*/ 52 w 103"/>
                <a:gd name="T31" fmla="*/ 58 h 59"/>
                <a:gd name="T32" fmla="*/ 67 w 103"/>
                <a:gd name="T33" fmla="*/ 59 h 59"/>
                <a:gd name="T34" fmla="*/ 67 w 103"/>
                <a:gd name="T35" fmla="*/ 54 h 59"/>
                <a:gd name="T36" fmla="*/ 56 w 103"/>
                <a:gd name="T37" fmla="*/ 48 h 59"/>
                <a:gd name="T38" fmla="*/ 56 w 103"/>
                <a:gd name="T39" fmla="*/ 24 h 59"/>
                <a:gd name="T40" fmla="*/ 74 w 103"/>
                <a:gd name="T41" fmla="*/ 3 h 59"/>
                <a:gd name="T42" fmla="*/ 84 w 103"/>
                <a:gd name="T43" fmla="*/ 18 h 59"/>
                <a:gd name="T44" fmla="*/ 84 w 103"/>
                <a:gd name="T45" fmla="*/ 48 h 59"/>
                <a:gd name="T46" fmla="*/ 74 w 103"/>
                <a:gd name="T47" fmla="*/ 54 h 59"/>
                <a:gd name="T48" fmla="*/ 74 w 103"/>
                <a:gd name="T49" fmla="*/ 59 h 59"/>
                <a:gd name="T50" fmla="*/ 89 w 103"/>
                <a:gd name="T51" fmla="*/ 58 h 59"/>
                <a:gd name="T52" fmla="*/ 103 w 103"/>
                <a:gd name="T53" fmla="*/ 59 h 59"/>
                <a:gd name="T54" fmla="*/ 103 w 103"/>
                <a:gd name="T55" fmla="*/ 54 h 59"/>
                <a:gd name="T56" fmla="*/ 93 w 103"/>
                <a:gd name="T57" fmla="*/ 50 h 59"/>
                <a:gd name="T58" fmla="*/ 93 w 103"/>
                <a:gd name="T59" fmla="*/ 25 h 59"/>
                <a:gd name="T60" fmla="*/ 89 w 103"/>
                <a:gd name="T61" fmla="*/ 5 h 59"/>
                <a:gd name="T62" fmla="*/ 75 w 103"/>
                <a:gd name="T63" fmla="*/ 0 h 59"/>
                <a:gd name="T64" fmla="*/ 56 w 103"/>
                <a:gd name="T65" fmla="*/ 13 h 59"/>
                <a:gd name="T66" fmla="*/ 39 w 103"/>
                <a:gd name="T67" fmla="*/ 0 h 59"/>
                <a:gd name="T68" fmla="*/ 19 w 103"/>
                <a:gd name="T69" fmla="*/ 14 h 59"/>
                <a:gd name="T70" fmla="*/ 19 w 103"/>
                <a:gd name="T71" fmla="*/ 0 h 59"/>
                <a:gd name="T72" fmla="*/ 0 w 103"/>
                <a:gd name="T73" fmla="*/ 2 h 59"/>
                <a:gd name="T74" fmla="*/ 0 w 103"/>
                <a:gd name="T75" fmla="*/ 6 h 59"/>
                <a:gd name="T76" fmla="*/ 11 w 103"/>
                <a:gd name="T77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3" h="59">
                  <a:moveTo>
                    <a:pt x="11" y="13"/>
                  </a:moveTo>
                  <a:lnTo>
                    <a:pt x="11" y="13"/>
                  </a:lnTo>
                  <a:lnTo>
                    <a:pt x="11" y="48"/>
                  </a:lnTo>
                  <a:cubicBezTo>
                    <a:pt x="11" y="54"/>
                    <a:pt x="9" y="54"/>
                    <a:pt x="0" y="54"/>
                  </a:cubicBezTo>
                  <a:lnTo>
                    <a:pt x="0" y="59"/>
                  </a:lnTo>
                  <a:cubicBezTo>
                    <a:pt x="5" y="58"/>
                    <a:pt x="12" y="58"/>
                    <a:pt x="15" y="58"/>
                  </a:cubicBezTo>
                  <a:cubicBezTo>
                    <a:pt x="19" y="58"/>
                    <a:pt x="26" y="58"/>
                    <a:pt x="30" y="59"/>
                  </a:cubicBezTo>
                  <a:lnTo>
                    <a:pt x="30" y="54"/>
                  </a:lnTo>
                  <a:cubicBezTo>
                    <a:pt x="21" y="54"/>
                    <a:pt x="20" y="54"/>
                    <a:pt x="20" y="48"/>
                  </a:cubicBezTo>
                  <a:lnTo>
                    <a:pt x="20" y="24"/>
                  </a:lnTo>
                  <a:cubicBezTo>
                    <a:pt x="20" y="10"/>
                    <a:pt x="29" y="3"/>
                    <a:pt x="38" y="3"/>
                  </a:cubicBezTo>
                  <a:cubicBezTo>
                    <a:pt x="46" y="3"/>
                    <a:pt x="47" y="10"/>
                    <a:pt x="47" y="18"/>
                  </a:cubicBezTo>
                  <a:lnTo>
                    <a:pt x="47" y="48"/>
                  </a:lnTo>
                  <a:cubicBezTo>
                    <a:pt x="47" y="54"/>
                    <a:pt x="46" y="54"/>
                    <a:pt x="37" y="54"/>
                  </a:cubicBezTo>
                  <a:lnTo>
                    <a:pt x="37" y="59"/>
                  </a:lnTo>
                  <a:cubicBezTo>
                    <a:pt x="42" y="58"/>
                    <a:pt x="48" y="58"/>
                    <a:pt x="52" y="58"/>
                  </a:cubicBezTo>
                  <a:cubicBezTo>
                    <a:pt x="55" y="58"/>
                    <a:pt x="62" y="58"/>
                    <a:pt x="67" y="59"/>
                  </a:cubicBezTo>
                  <a:lnTo>
                    <a:pt x="67" y="54"/>
                  </a:lnTo>
                  <a:cubicBezTo>
                    <a:pt x="58" y="54"/>
                    <a:pt x="56" y="54"/>
                    <a:pt x="56" y="48"/>
                  </a:cubicBezTo>
                  <a:lnTo>
                    <a:pt x="56" y="24"/>
                  </a:lnTo>
                  <a:cubicBezTo>
                    <a:pt x="56" y="10"/>
                    <a:pt x="66" y="3"/>
                    <a:pt x="74" y="3"/>
                  </a:cubicBezTo>
                  <a:cubicBezTo>
                    <a:pt x="83" y="3"/>
                    <a:pt x="84" y="10"/>
                    <a:pt x="84" y="18"/>
                  </a:cubicBezTo>
                  <a:lnTo>
                    <a:pt x="84" y="48"/>
                  </a:lnTo>
                  <a:cubicBezTo>
                    <a:pt x="84" y="54"/>
                    <a:pt x="83" y="54"/>
                    <a:pt x="74" y="54"/>
                  </a:cubicBezTo>
                  <a:lnTo>
                    <a:pt x="74" y="59"/>
                  </a:lnTo>
                  <a:cubicBezTo>
                    <a:pt x="78" y="58"/>
                    <a:pt x="85" y="58"/>
                    <a:pt x="89" y="58"/>
                  </a:cubicBezTo>
                  <a:cubicBezTo>
                    <a:pt x="92" y="58"/>
                    <a:pt x="99" y="58"/>
                    <a:pt x="103" y="59"/>
                  </a:cubicBezTo>
                  <a:lnTo>
                    <a:pt x="103" y="54"/>
                  </a:lnTo>
                  <a:cubicBezTo>
                    <a:pt x="97" y="54"/>
                    <a:pt x="93" y="54"/>
                    <a:pt x="93" y="50"/>
                  </a:cubicBezTo>
                  <a:lnTo>
                    <a:pt x="93" y="25"/>
                  </a:lnTo>
                  <a:cubicBezTo>
                    <a:pt x="93" y="14"/>
                    <a:pt x="93" y="10"/>
                    <a:pt x="89" y="5"/>
                  </a:cubicBezTo>
                  <a:cubicBezTo>
                    <a:pt x="87" y="3"/>
                    <a:pt x="83" y="0"/>
                    <a:pt x="75" y="0"/>
                  </a:cubicBezTo>
                  <a:cubicBezTo>
                    <a:pt x="64" y="0"/>
                    <a:pt x="58" y="8"/>
                    <a:pt x="56" y="13"/>
                  </a:cubicBezTo>
                  <a:cubicBezTo>
                    <a:pt x="54" y="2"/>
                    <a:pt x="44" y="0"/>
                    <a:pt x="39" y="0"/>
                  </a:cubicBezTo>
                  <a:cubicBezTo>
                    <a:pt x="29" y="0"/>
                    <a:pt x="23" y="6"/>
                    <a:pt x="19" y="14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1" y="7"/>
                    <a:pt x="11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462"/>
            <p:cNvSpPr>
              <a:spLocks noEditPoints="1"/>
            </p:cNvSpPr>
            <p:nvPr/>
          </p:nvSpPr>
          <p:spPr bwMode="auto">
            <a:xfrm>
              <a:off x="4967" y="8140"/>
              <a:ext cx="76" cy="99"/>
            </a:xfrm>
            <a:custGeom>
              <a:avLst/>
              <a:gdLst>
                <a:gd name="T0" fmla="*/ 19 w 65"/>
                <a:gd name="T1" fmla="*/ 9 h 84"/>
                <a:gd name="T2" fmla="*/ 19 w 65"/>
                <a:gd name="T3" fmla="*/ 9 h 84"/>
                <a:gd name="T4" fmla="*/ 19 w 65"/>
                <a:gd name="T5" fmla="*/ 0 h 84"/>
                <a:gd name="T6" fmla="*/ 0 w 65"/>
                <a:gd name="T7" fmla="*/ 2 h 84"/>
                <a:gd name="T8" fmla="*/ 0 w 65"/>
                <a:gd name="T9" fmla="*/ 6 h 84"/>
                <a:gd name="T10" fmla="*/ 10 w 65"/>
                <a:gd name="T11" fmla="*/ 12 h 84"/>
                <a:gd name="T12" fmla="*/ 10 w 65"/>
                <a:gd name="T13" fmla="*/ 74 h 84"/>
                <a:gd name="T14" fmla="*/ 0 w 65"/>
                <a:gd name="T15" fmla="*/ 80 h 84"/>
                <a:gd name="T16" fmla="*/ 0 w 65"/>
                <a:gd name="T17" fmla="*/ 84 h 84"/>
                <a:gd name="T18" fmla="*/ 14 w 65"/>
                <a:gd name="T19" fmla="*/ 84 h 84"/>
                <a:gd name="T20" fmla="*/ 29 w 65"/>
                <a:gd name="T21" fmla="*/ 84 h 84"/>
                <a:gd name="T22" fmla="*/ 29 w 65"/>
                <a:gd name="T23" fmla="*/ 80 h 84"/>
                <a:gd name="T24" fmla="*/ 19 w 65"/>
                <a:gd name="T25" fmla="*/ 74 h 84"/>
                <a:gd name="T26" fmla="*/ 19 w 65"/>
                <a:gd name="T27" fmla="*/ 52 h 84"/>
                <a:gd name="T28" fmla="*/ 19 w 65"/>
                <a:gd name="T29" fmla="*/ 51 h 84"/>
                <a:gd name="T30" fmla="*/ 35 w 65"/>
                <a:gd name="T31" fmla="*/ 60 h 84"/>
                <a:gd name="T32" fmla="*/ 65 w 65"/>
                <a:gd name="T33" fmla="*/ 30 h 84"/>
                <a:gd name="T34" fmla="*/ 37 w 65"/>
                <a:gd name="T35" fmla="*/ 0 h 84"/>
                <a:gd name="T36" fmla="*/ 19 w 65"/>
                <a:gd name="T37" fmla="*/ 9 h 84"/>
                <a:gd name="T38" fmla="*/ 19 w 65"/>
                <a:gd name="T39" fmla="*/ 43 h 84"/>
                <a:gd name="T40" fmla="*/ 19 w 65"/>
                <a:gd name="T41" fmla="*/ 43 h 84"/>
                <a:gd name="T42" fmla="*/ 19 w 65"/>
                <a:gd name="T43" fmla="*/ 14 h 84"/>
                <a:gd name="T44" fmla="*/ 36 w 65"/>
                <a:gd name="T45" fmla="*/ 3 h 84"/>
                <a:gd name="T46" fmla="*/ 54 w 65"/>
                <a:gd name="T47" fmla="*/ 30 h 84"/>
                <a:gd name="T48" fmla="*/ 35 w 65"/>
                <a:gd name="T49" fmla="*/ 57 h 84"/>
                <a:gd name="T50" fmla="*/ 21 w 65"/>
                <a:gd name="T51" fmla="*/ 49 h 84"/>
                <a:gd name="T52" fmla="*/ 19 w 65"/>
                <a:gd name="T53" fmla="*/ 4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84">
                  <a:moveTo>
                    <a:pt x="19" y="9"/>
                  </a:moveTo>
                  <a:lnTo>
                    <a:pt x="19" y="9"/>
                  </a:ln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6"/>
                    <a:pt x="10" y="12"/>
                  </a:cubicBezTo>
                  <a:lnTo>
                    <a:pt x="10" y="74"/>
                  </a:lnTo>
                  <a:cubicBezTo>
                    <a:pt x="10" y="80"/>
                    <a:pt x="8" y="80"/>
                    <a:pt x="0" y="80"/>
                  </a:cubicBezTo>
                  <a:lnTo>
                    <a:pt x="0" y="84"/>
                  </a:lnTo>
                  <a:cubicBezTo>
                    <a:pt x="4" y="84"/>
                    <a:pt x="11" y="84"/>
                    <a:pt x="14" y="84"/>
                  </a:cubicBezTo>
                  <a:cubicBezTo>
                    <a:pt x="18" y="84"/>
                    <a:pt x="25" y="84"/>
                    <a:pt x="29" y="84"/>
                  </a:cubicBezTo>
                  <a:lnTo>
                    <a:pt x="29" y="80"/>
                  </a:lnTo>
                  <a:cubicBezTo>
                    <a:pt x="20" y="80"/>
                    <a:pt x="19" y="80"/>
                    <a:pt x="19" y="74"/>
                  </a:cubicBezTo>
                  <a:lnTo>
                    <a:pt x="19" y="52"/>
                  </a:lnTo>
                  <a:lnTo>
                    <a:pt x="19" y="51"/>
                  </a:lnTo>
                  <a:cubicBezTo>
                    <a:pt x="20" y="53"/>
                    <a:pt x="25" y="60"/>
                    <a:pt x="35" y="60"/>
                  </a:cubicBezTo>
                  <a:cubicBezTo>
                    <a:pt x="51" y="60"/>
                    <a:pt x="65" y="47"/>
                    <a:pt x="65" y="30"/>
                  </a:cubicBezTo>
                  <a:cubicBezTo>
                    <a:pt x="65" y="13"/>
                    <a:pt x="52" y="0"/>
                    <a:pt x="37" y="0"/>
                  </a:cubicBezTo>
                  <a:cubicBezTo>
                    <a:pt x="27" y="0"/>
                    <a:pt x="21" y="6"/>
                    <a:pt x="19" y="9"/>
                  </a:cubicBezTo>
                  <a:close/>
                  <a:moveTo>
                    <a:pt x="19" y="43"/>
                  </a:moveTo>
                  <a:lnTo>
                    <a:pt x="19" y="43"/>
                  </a:lnTo>
                  <a:lnTo>
                    <a:pt x="19" y="14"/>
                  </a:lnTo>
                  <a:cubicBezTo>
                    <a:pt x="23" y="7"/>
                    <a:pt x="29" y="3"/>
                    <a:pt x="36" y="3"/>
                  </a:cubicBezTo>
                  <a:cubicBezTo>
                    <a:pt x="46" y="3"/>
                    <a:pt x="54" y="15"/>
                    <a:pt x="54" y="30"/>
                  </a:cubicBezTo>
                  <a:cubicBezTo>
                    <a:pt x="54" y="46"/>
                    <a:pt x="44" y="57"/>
                    <a:pt x="35" y="57"/>
                  </a:cubicBezTo>
                  <a:cubicBezTo>
                    <a:pt x="29" y="57"/>
                    <a:pt x="24" y="54"/>
                    <a:pt x="21" y="49"/>
                  </a:cubicBezTo>
                  <a:cubicBezTo>
                    <a:pt x="19" y="46"/>
                    <a:pt x="19" y="46"/>
                    <a:pt x="19" y="4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463"/>
            <p:cNvSpPr>
              <a:spLocks noEditPoints="1"/>
            </p:cNvSpPr>
            <p:nvPr/>
          </p:nvSpPr>
          <p:spPr bwMode="auto">
            <a:xfrm>
              <a:off x="5054" y="8105"/>
              <a:ext cx="33" cy="105"/>
            </a:xfrm>
            <a:custGeom>
              <a:avLst/>
              <a:gdLst>
                <a:gd name="T0" fmla="*/ 19 w 28"/>
                <a:gd name="T1" fmla="*/ 30 h 89"/>
                <a:gd name="T2" fmla="*/ 19 w 28"/>
                <a:gd name="T3" fmla="*/ 30 h 89"/>
                <a:gd name="T4" fmla="*/ 1 w 28"/>
                <a:gd name="T5" fmla="*/ 32 h 89"/>
                <a:gd name="T6" fmla="*/ 1 w 28"/>
                <a:gd name="T7" fmla="*/ 36 h 89"/>
                <a:gd name="T8" fmla="*/ 10 w 28"/>
                <a:gd name="T9" fmla="*/ 43 h 89"/>
                <a:gd name="T10" fmla="*/ 10 w 28"/>
                <a:gd name="T11" fmla="*/ 78 h 89"/>
                <a:gd name="T12" fmla="*/ 0 w 28"/>
                <a:gd name="T13" fmla="*/ 84 h 89"/>
                <a:gd name="T14" fmla="*/ 0 w 28"/>
                <a:gd name="T15" fmla="*/ 89 h 89"/>
                <a:gd name="T16" fmla="*/ 15 w 28"/>
                <a:gd name="T17" fmla="*/ 88 h 89"/>
                <a:gd name="T18" fmla="*/ 28 w 28"/>
                <a:gd name="T19" fmla="*/ 89 h 89"/>
                <a:gd name="T20" fmla="*/ 28 w 28"/>
                <a:gd name="T21" fmla="*/ 84 h 89"/>
                <a:gd name="T22" fmla="*/ 19 w 28"/>
                <a:gd name="T23" fmla="*/ 79 h 89"/>
                <a:gd name="T24" fmla="*/ 19 w 28"/>
                <a:gd name="T25" fmla="*/ 30 h 89"/>
                <a:gd name="T26" fmla="*/ 20 w 28"/>
                <a:gd name="T27" fmla="*/ 7 h 89"/>
                <a:gd name="T28" fmla="*/ 20 w 28"/>
                <a:gd name="T29" fmla="*/ 7 h 89"/>
                <a:gd name="T30" fmla="*/ 13 w 28"/>
                <a:gd name="T31" fmla="*/ 0 h 89"/>
                <a:gd name="T32" fmla="*/ 6 w 28"/>
                <a:gd name="T33" fmla="*/ 7 h 89"/>
                <a:gd name="T34" fmla="*/ 13 w 28"/>
                <a:gd name="T35" fmla="*/ 14 h 89"/>
                <a:gd name="T36" fmla="*/ 20 w 28"/>
                <a:gd name="T37" fmla="*/ 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9">
                  <a:moveTo>
                    <a:pt x="19" y="30"/>
                  </a:moveTo>
                  <a:lnTo>
                    <a:pt x="19" y="30"/>
                  </a:lnTo>
                  <a:lnTo>
                    <a:pt x="1" y="32"/>
                  </a:lnTo>
                  <a:lnTo>
                    <a:pt x="1" y="36"/>
                  </a:lnTo>
                  <a:cubicBezTo>
                    <a:pt x="9" y="36"/>
                    <a:pt x="10" y="36"/>
                    <a:pt x="10" y="43"/>
                  </a:cubicBezTo>
                  <a:lnTo>
                    <a:pt x="10" y="78"/>
                  </a:lnTo>
                  <a:cubicBezTo>
                    <a:pt x="10" y="84"/>
                    <a:pt x="9" y="84"/>
                    <a:pt x="0" y="84"/>
                  </a:cubicBezTo>
                  <a:lnTo>
                    <a:pt x="0" y="89"/>
                  </a:lnTo>
                  <a:cubicBezTo>
                    <a:pt x="4" y="88"/>
                    <a:pt x="11" y="88"/>
                    <a:pt x="15" y="88"/>
                  </a:cubicBezTo>
                  <a:cubicBezTo>
                    <a:pt x="19" y="88"/>
                    <a:pt x="24" y="88"/>
                    <a:pt x="28" y="89"/>
                  </a:cubicBezTo>
                  <a:lnTo>
                    <a:pt x="28" y="84"/>
                  </a:lnTo>
                  <a:cubicBezTo>
                    <a:pt x="20" y="84"/>
                    <a:pt x="19" y="84"/>
                    <a:pt x="19" y="79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3"/>
                    <a:pt x="16" y="0"/>
                    <a:pt x="13" y="0"/>
                  </a:cubicBezTo>
                  <a:cubicBezTo>
                    <a:pt x="8" y="0"/>
                    <a:pt x="6" y="4"/>
                    <a:pt x="6" y="7"/>
                  </a:cubicBezTo>
                  <a:cubicBezTo>
                    <a:pt x="6" y="11"/>
                    <a:pt x="8" y="14"/>
                    <a:pt x="13" y="14"/>
                  </a:cubicBezTo>
                  <a:cubicBezTo>
                    <a:pt x="16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464"/>
            <p:cNvSpPr>
              <a:spLocks/>
            </p:cNvSpPr>
            <p:nvPr/>
          </p:nvSpPr>
          <p:spPr bwMode="auto">
            <a:xfrm>
              <a:off x="5097" y="8139"/>
              <a:ext cx="59" cy="72"/>
            </a:xfrm>
            <a:custGeom>
              <a:avLst/>
              <a:gdLst>
                <a:gd name="T0" fmla="*/ 11 w 50"/>
                <a:gd name="T1" fmla="*/ 31 h 61"/>
                <a:gd name="T2" fmla="*/ 11 w 50"/>
                <a:gd name="T3" fmla="*/ 31 h 61"/>
                <a:gd name="T4" fmla="*/ 29 w 50"/>
                <a:gd name="T5" fmla="*/ 4 h 61"/>
                <a:gd name="T6" fmla="*/ 43 w 50"/>
                <a:gd name="T7" fmla="*/ 9 h 61"/>
                <a:gd name="T8" fmla="*/ 37 w 50"/>
                <a:gd name="T9" fmla="*/ 15 h 61"/>
                <a:gd name="T10" fmla="*/ 43 w 50"/>
                <a:gd name="T11" fmla="*/ 21 h 61"/>
                <a:gd name="T12" fmla="*/ 49 w 50"/>
                <a:gd name="T13" fmla="*/ 14 h 61"/>
                <a:gd name="T14" fmla="*/ 29 w 50"/>
                <a:gd name="T15" fmla="*/ 0 h 61"/>
                <a:gd name="T16" fmla="*/ 0 w 50"/>
                <a:gd name="T17" fmla="*/ 31 h 61"/>
                <a:gd name="T18" fmla="*/ 28 w 50"/>
                <a:gd name="T19" fmla="*/ 61 h 61"/>
                <a:gd name="T20" fmla="*/ 50 w 50"/>
                <a:gd name="T21" fmla="*/ 44 h 61"/>
                <a:gd name="T22" fmla="*/ 49 w 50"/>
                <a:gd name="T23" fmla="*/ 42 h 61"/>
                <a:gd name="T24" fmla="*/ 47 w 50"/>
                <a:gd name="T25" fmla="*/ 44 h 61"/>
                <a:gd name="T26" fmla="*/ 30 w 50"/>
                <a:gd name="T27" fmla="*/ 58 h 61"/>
                <a:gd name="T28" fmla="*/ 11 w 50"/>
                <a:gd name="T2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61">
                  <a:moveTo>
                    <a:pt x="11" y="31"/>
                  </a:moveTo>
                  <a:lnTo>
                    <a:pt x="11" y="31"/>
                  </a:lnTo>
                  <a:cubicBezTo>
                    <a:pt x="11" y="9"/>
                    <a:pt x="22" y="4"/>
                    <a:pt x="29" y="4"/>
                  </a:cubicBezTo>
                  <a:cubicBezTo>
                    <a:pt x="30" y="4"/>
                    <a:pt x="38" y="4"/>
                    <a:pt x="43" y="9"/>
                  </a:cubicBezTo>
                  <a:cubicBezTo>
                    <a:pt x="38" y="9"/>
                    <a:pt x="37" y="13"/>
                    <a:pt x="37" y="15"/>
                  </a:cubicBezTo>
                  <a:cubicBezTo>
                    <a:pt x="37" y="18"/>
                    <a:pt x="39" y="21"/>
                    <a:pt x="43" y="21"/>
                  </a:cubicBezTo>
                  <a:cubicBezTo>
                    <a:pt x="46" y="21"/>
                    <a:pt x="49" y="18"/>
                    <a:pt x="49" y="14"/>
                  </a:cubicBezTo>
                  <a:cubicBezTo>
                    <a:pt x="49" y="6"/>
                    <a:pt x="39" y="0"/>
                    <a:pt x="29" y="0"/>
                  </a:cubicBezTo>
                  <a:cubicBezTo>
                    <a:pt x="12" y="0"/>
                    <a:pt x="0" y="15"/>
                    <a:pt x="0" y="31"/>
                  </a:cubicBezTo>
                  <a:cubicBezTo>
                    <a:pt x="0" y="48"/>
                    <a:pt x="13" y="61"/>
                    <a:pt x="28" y="61"/>
                  </a:cubicBezTo>
                  <a:cubicBezTo>
                    <a:pt x="46" y="61"/>
                    <a:pt x="50" y="45"/>
                    <a:pt x="50" y="44"/>
                  </a:cubicBezTo>
                  <a:cubicBezTo>
                    <a:pt x="50" y="42"/>
                    <a:pt x="49" y="42"/>
                    <a:pt x="49" y="42"/>
                  </a:cubicBezTo>
                  <a:cubicBezTo>
                    <a:pt x="47" y="42"/>
                    <a:pt x="47" y="43"/>
                    <a:pt x="47" y="44"/>
                  </a:cubicBezTo>
                  <a:cubicBezTo>
                    <a:pt x="43" y="56"/>
                    <a:pt x="35" y="58"/>
                    <a:pt x="30" y="58"/>
                  </a:cubicBezTo>
                  <a:cubicBezTo>
                    <a:pt x="23" y="58"/>
                    <a:pt x="11" y="52"/>
                    <a:pt x="11" y="3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465"/>
            <p:cNvSpPr>
              <a:spLocks noEditPoints="1"/>
            </p:cNvSpPr>
            <p:nvPr/>
          </p:nvSpPr>
          <p:spPr bwMode="auto">
            <a:xfrm>
              <a:off x="5211" y="8101"/>
              <a:ext cx="76" cy="110"/>
            </a:xfrm>
            <a:custGeom>
              <a:avLst/>
              <a:gdLst>
                <a:gd name="T0" fmla="*/ 46 w 65"/>
                <a:gd name="T1" fmla="*/ 84 h 93"/>
                <a:gd name="T2" fmla="*/ 46 w 65"/>
                <a:gd name="T3" fmla="*/ 84 h 93"/>
                <a:gd name="T4" fmla="*/ 46 w 65"/>
                <a:gd name="T5" fmla="*/ 93 h 93"/>
                <a:gd name="T6" fmla="*/ 65 w 65"/>
                <a:gd name="T7" fmla="*/ 92 h 93"/>
                <a:gd name="T8" fmla="*/ 65 w 65"/>
                <a:gd name="T9" fmla="*/ 87 h 93"/>
                <a:gd name="T10" fmla="*/ 55 w 65"/>
                <a:gd name="T11" fmla="*/ 80 h 93"/>
                <a:gd name="T12" fmla="*/ 55 w 65"/>
                <a:gd name="T13" fmla="*/ 0 h 93"/>
                <a:gd name="T14" fmla="*/ 36 w 65"/>
                <a:gd name="T15" fmla="*/ 1 h 93"/>
                <a:gd name="T16" fmla="*/ 36 w 65"/>
                <a:gd name="T17" fmla="*/ 5 h 93"/>
                <a:gd name="T18" fmla="*/ 46 w 65"/>
                <a:gd name="T19" fmla="*/ 13 h 93"/>
                <a:gd name="T20" fmla="*/ 46 w 65"/>
                <a:gd name="T21" fmla="*/ 41 h 93"/>
                <a:gd name="T22" fmla="*/ 30 w 65"/>
                <a:gd name="T23" fmla="*/ 33 h 93"/>
                <a:gd name="T24" fmla="*/ 0 w 65"/>
                <a:gd name="T25" fmla="*/ 63 h 93"/>
                <a:gd name="T26" fmla="*/ 28 w 65"/>
                <a:gd name="T27" fmla="*/ 93 h 93"/>
                <a:gd name="T28" fmla="*/ 46 w 65"/>
                <a:gd name="T29" fmla="*/ 84 h 93"/>
                <a:gd name="T30" fmla="*/ 46 w 65"/>
                <a:gd name="T31" fmla="*/ 49 h 93"/>
                <a:gd name="T32" fmla="*/ 46 w 65"/>
                <a:gd name="T33" fmla="*/ 49 h 93"/>
                <a:gd name="T34" fmla="*/ 46 w 65"/>
                <a:gd name="T35" fmla="*/ 76 h 93"/>
                <a:gd name="T36" fmla="*/ 45 w 65"/>
                <a:gd name="T37" fmla="*/ 81 h 93"/>
                <a:gd name="T38" fmla="*/ 29 w 65"/>
                <a:gd name="T39" fmla="*/ 90 h 93"/>
                <a:gd name="T40" fmla="*/ 15 w 65"/>
                <a:gd name="T41" fmla="*/ 82 h 93"/>
                <a:gd name="T42" fmla="*/ 11 w 65"/>
                <a:gd name="T43" fmla="*/ 63 h 93"/>
                <a:gd name="T44" fmla="*/ 15 w 65"/>
                <a:gd name="T45" fmla="*/ 45 h 93"/>
                <a:gd name="T46" fmla="*/ 30 w 65"/>
                <a:gd name="T47" fmla="*/ 36 h 93"/>
                <a:gd name="T48" fmla="*/ 45 w 65"/>
                <a:gd name="T49" fmla="*/ 44 h 93"/>
                <a:gd name="T50" fmla="*/ 46 w 65"/>
                <a:gd name="T51" fmla="*/ 4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93">
                  <a:moveTo>
                    <a:pt x="46" y="84"/>
                  </a:moveTo>
                  <a:lnTo>
                    <a:pt x="46" y="84"/>
                  </a:lnTo>
                  <a:lnTo>
                    <a:pt x="46" y="93"/>
                  </a:lnTo>
                  <a:lnTo>
                    <a:pt x="65" y="92"/>
                  </a:lnTo>
                  <a:lnTo>
                    <a:pt x="65" y="87"/>
                  </a:lnTo>
                  <a:cubicBezTo>
                    <a:pt x="56" y="87"/>
                    <a:pt x="55" y="86"/>
                    <a:pt x="55" y="80"/>
                  </a:cubicBezTo>
                  <a:lnTo>
                    <a:pt x="55" y="0"/>
                  </a:lnTo>
                  <a:lnTo>
                    <a:pt x="36" y="1"/>
                  </a:lnTo>
                  <a:lnTo>
                    <a:pt x="36" y="5"/>
                  </a:lnTo>
                  <a:cubicBezTo>
                    <a:pt x="45" y="5"/>
                    <a:pt x="46" y="6"/>
                    <a:pt x="46" y="13"/>
                  </a:cubicBezTo>
                  <a:lnTo>
                    <a:pt x="46" y="41"/>
                  </a:lnTo>
                  <a:cubicBezTo>
                    <a:pt x="43" y="37"/>
                    <a:pt x="37" y="33"/>
                    <a:pt x="30" y="33"/>
                  </a:cubicBezTo>
                  <a:cubicBezTo>
                    <a:pt x="14" y="33"/>
                    <a:pt x="0" y="46"/>
                    <a:pt x="0" y="63"/>
                  </a:cubicBezTo>
                  <a:cubicBezTo>
                    <a:pt x="0" y="80"/>
                    <a:pt x="13" y="93"/>
                    <a:pt x="28" y="93"/>
                  </a:cubicBezTo>
                  <a:cubicBezTo>
                    <a:pt x="37" y="93"/>
                    <a:pt x="43" y="88"/>
                    <a:pt x="46" y="84"/>
                  </a:cubicBezTo>
                  <a:close/>
                  <a:moveTo>
                    <a:pt x="46" y="49"/>
                  </a:moveTo>
                  <a:lnTo>
                    <a:pt x="46" y="49"/>
                  </a:lnTo>
                  <a:lnTo>
                    <a:pt x="46" y="76"/>
                  </a:lnTo>
                  <a:cubicBezTo>
                    <a:pt x="46" y="78"/>
                    <a:pt x="46" y="79"/>
                    <a:pt x="45" y="81"/>
                  </a:cubicBezTo>
                  <a:cubicBezTo>
                    <a:pt x="41" y="87"/>
                    <a:pt x="35" y="90"/>
                    <a:pt x="29" y="90"/>
                  </a:cubicBezTo>
                  <a:cubicBezTo>
                    <a:pt x="23" y="90"/>
                    <a:pt x="18" y="87"/>
                    <a:pt x="15" y="82"/>
                  </a:cubicBezTo>
                  <a:cubicBezTo>
                    <a:pt x="12" y="76"/>
                    <a:pt x="11" y="69"/>
                    <a:pt x="11" y="63"/>
                  </a:cubicBezTo>
                  <a:cubicBezTo>
                    <a:pt x="11" y="58"/>
                    <a:pt x="12" y="50"/>
                    <a:pt x="15" y="45"/>
                  </a:cubicBezTo>
                  <a:cubicBezTo>
                    <a:pt x="18" y="40"/>
                    <a:pt x="23" y="36"/>
                    <a:pt x="30" y="36"/>
                  </a:cubicBezTo>
                  <a:cubicBezTo>
                    <a:pt x="35" y="36"/>
                    <a:pt x="41" y="38"/>
                    <a:pt x="45" y="44"/>
                  </a:cubicBezTo>
                  <a:cubicBezTo>
                    <a:pt x="46" y="46"/>
                    <a:pt x="46" y="46"/>
                    <a:pt x="46" y="4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466"/>
            <p:cNvSpPr>
              <a:spLocks noEditPoints="1"/>
            </p:cNvSpPr>
            <p:nvPr/>
          </p:nvSpPr>
          <p:spPr bwMode="auto">
            <a:xfrm>
              <a:off x="5298" y="8105"/>
              <a:ext cx="33" cy="105"/>
            </a:xfrm>
            <a:custGeom>
              <a:avLst/>
              <a:gdLst>
                <a:gd name="T0" fmla="*/ 19 w 28"/>
                <a:gd name="T1" fmla="*/ 30 h 89"/>
                <a:gd name="T2" fmla="*/ 19 w 28"/>
                <a:gd name="T3" fmla="*/ 30 h 89"/>
                <a:gd name="T4" fmla="*/ 1 w 28"/>
                <a:gd name="T5" fmla="*/ 32 h 89"/>
                <a:gd name="T6" fmla="*/ 1 w 28"/>
                <a:gd name="T7" fmla="*/ 36 h 89"/>
                <a:gd name="T8" fmla="*/ 10 w 28"/>
                <a:gd name="T9" fmla="*/ 43 h 89"/>
                <a:gd name="T10" fmla="*/ 10 w 28"/>
                <a:gd name="T11" fmla="*/ 78 h 89"/>
                <a:gd name="T12" fmla="*/ 0 w 28"/>
                <a:gd name="T13" fmla="*/ 84 h 89"/>
                <a:gd name="T14" fmla="*/ 0 w 28"/>
                <a:gd name="T15" fmla="*/ 89 h 89"/>
                <a:gd name="T16" fmla="*/ 15 w 28"/>
                <a:gd name="T17" fmla="*/ 88 h 89"/>
                <a:gd name="T18" fmla="*/ 28 w 28"/>
                <a:gd name="T19" fmla="*/ 89 h 89"/>
                <a:gd name="T20" fmla="*/ 28 w 28"/>
                <a:gd name="T21" fmla="*/ 84 h 89"/>
                <a:gd name="T22" fmla="*/ 19 w 28"/>
                <a:gd name="T23" fmla="*/ 79 h 89"/>
                <a:gd name="T24" fmla="*/ 19 w 28"/>
                <a:gd name="T25" fmla="*/ 30 h 89"/>
                <a:gd name="T26" fmla="*/ 20 w 28"/>
                <a:gd name="T27" fmla="*/ 7 h 89"/>
                <a:gd name="T28" fmla="*/ 20 w 28"/>
                <a:gd name="T29" fmla="*/ 7 h 89"/>
                <a:gd name="T30" fmla="*/ 13 w 28"/>
                <a:gd name="T31" fmla="*/ 0 h 89"/>
                <a:gd name="T32" fmla="*/ 6 w 28"/>
                <a:gd name="T33" fmla="*/ 7 h 89"/>
                <a:gd name="T34" fmla="*/ 13 w 28"/>
                <a:gd name="T35" fmla="*/ 14 h 89"/>
                <a:gd name="T36" fmla="*/ 20 w 28"/>
                <a:gd name="T37" fmla="*/ 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9">
                  <a:moveTo>
                    <a:pt x="19" y="30"/>
                  </a:moveTo>
                  <a:lnTo>
                    <a:pt x="19" y="30"/>
                  </a:lnTo>
                  <a:lnTo>
                    <a:pt x="1" y="32"/>
                  </a:lnTo>
                  <a:lnTo>
                    <a:pt x="1" y="36"/>
                  </a:lnTo>
                  <a:cubicBezTo>
                    <a:pt x="9" y="36"/>
                    <a:pt x="10" y="36"/>
                    <a:pt x="10" y="43"/>
                  </a:cubicBezTo>
                  <a:lnTo>
                    <a:pt x="10" y="78"/>
                  </a:lnTo>
                  <a:cubicBezTo>
                    <a:pt x="10" y="84"/>
                    <a:pt x="9" y="84"/>
                    <a:pt x="0" y="84"/>
                  </a:cubicBezTo>
                  <a:lnTo>
                    <a:pt x="0" y="89"/>
                  </a:lnTo>
                  <a:cubicBezTo>
                    <a:pt x="4" y="88"/>
                    <a:pt x="11" y="88"/>
                    <a:pt x="15" y="88"/>
                  </a:cubicBezTo>
                  <a:cubicBezTo>
                    <a:pt x="19" y="88"/>
                    <a:pt x="24" y="88"/>
                    <a:pt x="28" y="89"/>
                  </a:cubicBezTo>
                  <a:lnTo>
                    <a:pt x="28" y="84"/>
                  </a:lnTo>
                  <a:cubicBezTo>
                    <a:pt x="20" y="84"/>
                    <a:pt x="19" y="84"/>
                    <a:pt x="19" y="79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3"/>
                    <a:pt x="16" y="0"/>
                    <a:pt x="13" y="0"/>
                  </a:cubicBezTo>
                  <a:cubicBezTo>
                    <a:pt x="9" y="0"/>
                    <a:pt x="6" y="4"/>
                    <a:pt x="6" y="7"/>
                  </a:cubicBezTo>
                  <a:cubicBezTo>
                    <a:pt x="6" y="11"/>
                    <a:pt x="9" y="14"/>
                    <a:pt x="13" y="14"/>
                  </a:cubicBezTo>
                  <a:cubicBezTo>
                    <a:pt x="16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467"/>
            <p:cNvSpPr>
              <a:spLocks/>
            </p:cNvSpPr>
            <p:nvPr/>
          </p:nvSpPr>
          <p:spPr bwMode="auto">
            <a:xfrm>
              <a:off x="5339" y="8143"/>
              <a:ext cx="76" cy="68"/>
            </a:xfrm>
            <a:custGeom>
              <a:avLst/>
              <a:gdLst>
                <a:gd name="T0" fmla="*/ 53 w 65"/>
                <a:gd name="T1" fmla="*/ 13 h 58"/>
                <a:gd name="T2" fmla="*/ 53 w 65"/>
                <a:gd name="T3" fmla="*/ 13 h 58"/>
                <a:gd name="T4" fmla="*/ 65 w 65"/>
                <a:gd name="T5" fmla="*/ 4 h 58"/>
                <a:gd name="T6" fmla="*/ 65 w 65"/>
                <a:gd name="T7" fmla="*/ 0 h 58"/>
                <a:gd name="T8" fmla="*/ 55 w 65"/>
                <a:gd name="T9" fmla="*/ 0 h 58"/>
                <a:gd name="T10" fmla="*/ 43 w 65"/>
                <a:gd name="T11" fmla="*/ 0 h 58"/>
                <a:gd name="T12" fmla="*/ 43 w 65"/>
                <a:gd name="T13" fmla="*/ 4 h 58"/>
                <a:gd name="T14" fmla="*/ 50 w 65"/>
                <a:gd name="T15" fmla="*/ 9 h 58"/>
                <a:gd name="T16" fmla="*/ 49 w 65"/>
                <a:gd name="T17" fmla="*/ 13 h 58"/>
                <a:gd name="T18" fmla="*/ 35 w 65"/>
                <a:gd name="T19" fmla="*/ 46 h 58"/>
                <a:gd name="T20" fmla="*/ 21 w 65"/>
                <a:gd name="T21" fmla="*/ 9 h 58"/>
                <a:gd name="T22" fmla="*/ 20 w 65"/>
                <a:gd name="T23" fmla="*/ 7 h 58"/>
                <a:gd name="T24" fmla="*/ 27 w 65"/>
                <a:gd name="T25" fmla="*/ 4 h 58"/>
                <a:gd name="T26" fmla="*/ 27 w 65"/>
                <a:gd name="T27" fmla="*/ 0 h 58"/>
                <a:gd name="T28" fmla="*/ 13 w 65"/>
                <a:gd name="T29" fmla="*/ 0 h 58"/>
                <a:gd name="T30" fmla="*/ 0 w 65"/>
                <a:gd name="T31" fmla="*/ 0 h 58"/>
                <a:gd name="T32" fmla="*/ 0 w 65"/>
                <a:gd name="T33" fmla="*/ 4 h 58"/>
                <a:gd name="T34" fmla="*/ 11 w 65"/>
                <a:gd name="T35" fmla="*/ 9 h 58"/>
                <a:gd name="T36" fmla="*/ 30 w 65"/>
                <a:gd name="T37" fmla="*/ 55 h 58"/>
                <a:gd name="T38" fmla="*/ 32 w 65"/>
                <a:gd name="T39" fmla="*/ 58 h 58"/>
                <a:gd name="T40" fmla="*/ 35 w 65"/>
                <a:gd name="T41" fmla="*/ 55 h 58"/>
                <a:gd name="T42" fmla="*/ 53 w 65"/>
                <a:gd name="T4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58">
                  <a:moveTo>
                    <a:pt x="53" y="13"/>
                  </a:moveTo>
                  <a:lnTo>
                    <a:pt x="53" y="13"/>
                  </a:lnTo>
                  <a:cubicBezTo>
                    <a:pt x="54" y="10"/>
                    <a:pt x="56" y="4"/>
                    <a:pt x="65" y="4"/>
                  </a:cubicBezTo>
                  <a:lnTo>
                    <a:pt x="65" y="0"/>
                  </a:lnTo>
                  <a:cubicBezTo>
                    <a:pt x="62" y="0"/>
                    <a:pt x="58" y="0"/>
                    <a:pt x="55" y="0"/>
                  </a:cubicBezTo>
                  <a:cubicBezTo>
                    <a:pt x="52" y="0"/>
                    <a:pt x="46" y="0"/>
                    <a:pt x="43" y="0"/>
                  </a:cubicBezTo>
                  <a:lnTo>
                    <a:pt x="43" y="4"/>
                  </a:lnTo>
                  <a:cubicBezTo>
                    <a:pt x="48" y="4"/>
                    <a:pt x="50" y="7"/>
                    <a:pt x="50" y="9"/>
                  </a:cubicBezTo>
                  <a:cubicBezTo>
                    <a:pt x="50" y="11"/>
                    <a:pt x="49" y="11"/>
                    <a:pt x="49" y="13"/>
                  </a:cubicBezTo>
                  <a:lnTo>
                    <a:pt x="35" y="46"/>
                  </a:lnTo>
                  <a:lnTo>
                    <a:pt x="21" y="9"/>
                  </a:lnTo>
                  <a:cubicBezTo>
                    <a:pt x="20" y="8"/>
                    <a:pt x="20" y="7"/>
                    <a:pt x="20" y="7"/>
                  </a:cubicBezTo>
                  <a:cubicBezTo>
                    <a:pt x="20" y="4"/>
                    <a:pt x="25" y="4"/>
                    <a:pt x="27" y="4"/>
                  </a:cubicBezTo>
                  <a:lnTo>
                    <a:pt x="27" y="0"/>
                  </a:lnTo>
                  <a:cubicBezTo>
                    <a:pt x="23" y="0"/>
                    <a:pt x="16" y="0"/>
                    <a:pt x="13" y="0"/>
                  </a:cubicBezTo>
                  <a:cubicBezTo>
                    <a:pt x="9" y="0"/>
                    <a:pt x="4" y="0"/>
                    <a:pt x="0" y="0"/>
                  </a:cubicBezTo>
                  <a:lnTo>
                    <a:pt x="0" y="4"/>
                  </a:lnTo>
                  <a:cubicBezTo>
                    <a:pt x="8" y="4"/>
                    <a:pt x="9" y="4"/>
                    <a:pt x="11" y="9"/>
                  </a:cubicBezTo>
                  <a:lnTo>
                    <a:pt x="30" y="55"/>
                  </a:lnTo>
                  <a:cubicBezTo>
                    <a:pt x="31" y="57"/>
                    <a:pt x="31" y="58"/>
                    <a:pt x="32" y="58"/>
                  </a:cubicBezTo>
                  <a:cubicBezTo>
                    <a:pt x="34" y="58"/>
                    <a:pt x="35" y="57"/>
                    <a:pt x="35" y="55"/>
                  </a:cubicBezTo>
                  <a:lnTo>
                    <a:pt x="5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468"/>
            <p:cNvSpPr>
              <a:spLocks noEditPoints="1"/>
            </p:cNvSpPr>
            <p:nvPr/>
          </p:nvSpPr>
          <p:spPr bwMode="auto">
            <a:xfrm>
              <a:off x="5419" y="8139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49 w 51"/>
                <a:gd name="T27" fmla="*/ 42 h 61"/>
                <a:gd name="T28" fmla="*/ 47 w 51"/>
                <a:gd name="T29" fmla="*/ 44 h 61"/>
                <a:gd name="T30" fmla="*/ 30 w 51"/>
                <a:gd name="T31" fmla="*/ 58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7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0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7" y="44"/>
                  </a:cubicBezTo>
                  <a:cubicBezTo>
                    <a:pt x="43" y="58"/>
                    <a:pt x="31" y="58"/>
                    <a:pt x="30" y="58"/>
                  </a:cubicBezTo>
                  <a:cubicBezTo>
                    <a:pt x="23" y="58"/>
                    <a:pt x="18" y="54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469"/>
            <p:cNvSpPr>
              <a:spLocks/>
            </p:cNvSpPr>
            <p:nvPr/>
          </p:nvSpPr>
          <p:spPr bwMode="auto">
            <a:xfrm>
              <a:off x="5488" y="8140"/>
              <a:ext cx="52" cy="70"/>
            </a:xfrm>
            <a:custGeom>
              <a:avLst/>
              <a:gdLst>
                <a:gd name="T0" fmla="*/ 18 w 44"/>
                <a:gd name="T1" fmla="*/ 15 h 59"/>
                <a:gd name="T2" fmla="*/ 18 w 44"/>
                <a:gd name="T3" fmla="*/ 15 h 59"/>
                <a:gd name="T4" fmla="*/ 18 w 44"/>
                <a:gd name="T5" fmla="*/ 0 h 59"/>
                <a:gd name="T6" fmla="*/ 0 w 44"/>
                <a:gd name="T7" fmla="*/ 2 h 59"/>
                <a:gd name="T8" fmla="*/ 0 w 44"/>
                <a:gd name="T9" fmla="*/ 6 h 59"/>
                <a:gd name="T10" fmla="*/ 10 w 44"/>
                <a:gd name="T11" fmla="*/ 13 h 59"/>
                <a:gd name="T12" fmla="*/ 10 w 44"/>
                <a:gd name="T13" fmla="*/ 48 h 59"/>
                <a:gd name="T14" fmla="*/ 0 w 44"/>
                <a:gd name="T15" fmla="*/ 54 h 59"/>
                <a:gd name="T16" fmla="*/ 0 w 44"/>
                <a:gd name="T17" fmla="*/ 59 h 59"/>
                <a:gd name="T18" fmla="*/ 15 w 44"/>
                <a:gd name="T19" fmla="*/ 58 h 59"/>
                <a:gd name="T20" fmla="*/ 32 w 44"/>
                <a:gd name="T21" fmla="*/ 59 h 59"/>
                <a:gd name="T22" fmla="*/ 32 w 44"/>
                <a:gd name="T23" fmla="*/ 54 h 59"/>
                <a:gd name="T24" fmla="*/ 29 w 44"/>
                <a:gd name="T25" fmla="*/ 54 h 59"/>
                <a:gd name="T26" fmla="*/ 19 w 44"/>
                <a:gd name="T27" fmla="*/ 48 h 59"/>
                <a:gd name="T28" fmla="*/ 19 w 44"/>
                <a:gd name="T29" fmla="*/ 28 h 59"/>
                <a:gd name="T30" fmla="*/ 34 w 44"/>
                <a:gd name="T31" fmla="*/ 3 h 59"/>
                <a:gd name="T32" fmla="*/ 36 w 44"/>
                <a:gd name="T33" fmla="*/ 3 h 59"/>
                <a:gd name="T34" fmla="*/ 33 w 44"/>
                <a:gd name="T35" fmla="*/ 8 h 59"/>
                <a:gd name="T36" fmla="*/ 38 w 44"/>
                <a:gd name="T37" fmla="*/ 14 h 59"/>
                <a:gd name="T38" fmla="*/ 44 w 44"/>
                <a:gd name="T39" fmla="*/ 8 h 59"/>
                <a:gd name="T40" fmla="*/ 34 w 44"/>
                <a:gd name="T41" fmla="*/ 0 h 59"/>
                <a:gd name="T42" fmla="*/ 18 w 44"/>
                <a:gd name="T43" fmla="*/ 1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9">
                  <a:moveTo>
                    <a:pt x="18" y="15"/>
                  </a:moveTo>
                  <a:lnTo>
                    <a:pt x="18" y="15"/>
                  </a:lnTo>
                  <a:lnTo>
                    <a:pt x="18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9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20" y="58"/>
                    <a:pt x="26" y="58"/>
                    <a:pt x="32" y="59"/>
                  </a:cubicBezTo>
                  <a:lnTo>
                    <a:pt x="32" y="54"/>
                  </a:lnTo>
                  <a:lnTo>
                    <a:pt x="29" y="54"/>
                  </a:lnTo>
                  <a:cubicBezTo>
                    <a:pt x="19" y="54"/>
                    <a:pt x="19" y="53"/>
                    <a:pt x="19" y="48"/>
                  </a:cubicBezTo>
                  <a:lnTo>
                    <a:pt x="19" y="28"/>
                  </a:lnTo>
                  <a:cubicBezTo>
                    <a:pt x="19" y="15"/>
                    <a:pt x="24" y="3"/>
                    <a:pt x="34" y="3"/>
                  </a:cubicBezTo>
                  <a:cubicBezTo>
                    <a:pt x="35" y="3"/>
                    <a:pt x="36" y="3"/>
                    <a:pt x="36" y="3"/>
                  </a:cubicBezTo>
                  <a:cubicBezTo>
                    <a:pt x="35" y="3"/>
                    <a:pt x="33" y="5"/>
                    <a:pt x="33" y="8"/>
                  </a:cubicBezTo>
                  <a:cubicBezTo>
                    <a:pt x="33" y="12"/>
                    <a:pt x="36" y="14"/>
                    <a:pt x="38" y="14"/>
                  </a:cubicBezTo>
                  <a:cubicBezTo>
                    <a:pt x="41" y="14"/>
                    <a:pt x="44" y="12"/>
                    <a:pt x="44" y="8"/>
                  </a:cubicBezTo>
                  <a:cubicBezTo>
                    <a:pt x="44" y="4"/>
                    <a:pt x="40" y="0"/>
                    <a:pt x="34" y="0"/>
                  </a:cubicBezTo>
                  <a:cubicBezTo>
                    <a:pt x="25" y="0"/>
                    <a:pt x="20" y="9"/>
                    <a:pt x="18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470"/>
            <p:cNvSpPr>
              <a:spLocks/>
            </p:cNvSpPr>
            <p:nvPr/>
          </p:nvSpPr>
          <p:spPr bwMode="auto">
            <a:xfrm>
              <a:off x="5550" y="8139"/>
              <a:ext cx="51" cy="72"/>
            </a:xfrm>
            <a:custGeom>
              <a:avLst/>
              <a:gdLst>
                <a:gd name="T0" fmla="*/ 24 w 44"/>
                <a:gd name="T1" fmla="*/ 34 h 61"/>
                <a:gd name="T2" fmla="*/ 24 w 44"/>
                <a:gd name="T3" fmla="*/ 34 h 61"/>
                <a:gd name="T4" fmla="*/ 37 w 44"/>
                <a:gd name="T5" fmla="*/ 46 h 61"/>
                <a:gd name="T6" fmla="*/ 22 w 44"/>
                <a:gd name="T7" fmla="*/ 58 h 61"/>
                <a:gd name="T8" fmla="*/ 4 w 44"/>
                <a:gd name="T9" fmla="*/ 39 h 61"/>
                <a:gd name="T10" fmla="*/ 2 w 44"/>
                <a:gd name="T11" fmla="*/ 37 h 61"/>
                <a:gd name="T12" fmla="*/ 0 w 44"/>
                <a:gd name="T13" fmla="*/ 40 h 61"/>
                <a:gd name="T14" fmla="*/ 0 w 44"/>
                <a:gd name="T15" fmla="*/ 58 h 61"/>
                <a:gd name="T16" fmla="*/ 2 w 44"/>
                <a:gd name="T17" fmla="*/ 61 h 61"/>
                <a:gd name="T18" fmla="*/ 5 w 44"/>
                <a:gd name="T19" fmla="*/ 58 h 61"/>
                <a:gd name="T20" fmla="*/ 8 w 44"/>
                <a:gd name="T21" fmla="*/ 55 h 61"/>
                <a:gd name="T22" fmla="*/ 22 w 44"/>
                <a:gd name="T23" fmla="*/ 61 h 61"/>
                <a:gd name="T24" fmla="*/ 44 w 44"/>
                <a:gd name="T25" fmla="*/ 43 h 61"/>
                <a:gd name="T26" fmla="*/ 38 w 44"/>
                <a:gd name="T27" fmla="*/ 30 h 61"/>
                <a:gd name="T28" fmla="*/ 23 w 44"/>
                <a:gd name="T29" fmla="*/ 24 h 61"/>
                <a:gd name="T30" fmla="*/ 7 w 44"/>
                <a:gd name="T31" fmla="*/ 13 h 61"/>
                <a:gd name="T32" fmla="*/ 22 w 44"/>
                <a:gd name="T33" fmla="*/ 3 h 61"/>
                <a:gd name="T34" fmla="*/ 37 w 44"/>
                <a:gd name="T35" fmla="*/ 19 h 61"/>
                <a:gd name="T36" fmla="*/ 39 w 44"/>
                <a:gd name="T37" fmla="*/ 20 h 61"/>
                <a:gd name="T38" fmla="*/ 40 w 44"/>
                <a:gd name="T39" fmla="*/ 17 h 61"/>
                <a:gd name="T40" fmla="*/ 40 w 44"/>
                <a:gd name="T41" fmla="*/ 4 h 61"/>
                <a:gd name="T42" fmla="*/ 39 w 44"/>
                <a:gd name="T43" fmla="*/ 0 h 61"/>
                <a:gd name="T44" fmla="*/ 36 w 44"/>
                <a:gd name="T45" fmla="*/ 2 h 61"/>
                <a:gd name="T46" fmla="*/ 34 w 44"/>
                <a:gd name="T47" fmla="*/ 4 h 61"/>
                <a:gd name="T48" fmla="*/ 22 w 44"/>
                <a:gd name="T49" fmla="*/ 0 h 61"/>
                <a:gd name="T50" fmla="*/ 0 w 44"/>
                <a:gd name="T51" fmla="*/ 17 h 61"/>
                <a:gd name="T52" fmla="*/ 6 w 44"/>
                <a:gd name="T53" fmla="*/ 28 h 61"/>
                <a:gd name="T54" fmla="*/ 24 w 44"/>
                <a:gd name="T55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4" h="61">
                  <a:moveTo>
                    <a:pt x="24" y="34"/>
                  </a:moveTo>
                  <a:lnTo>
                    <a:pt x="24" y="34"/>
                  </a:lnTo>
                  <a:cubicBezTo>
                    <a:pt x="26" y="34"/>
                    <a:pt x="37" y="37"/>
                    <a:pt x="37" y="46"/>
                  </a:cubicBezTo>
                  <a:cubicBezTo>
                    <a:pt x="37" y="53"/>
                    <a:pt x="33" y="58"/>
                    <a:pt x="22" y="58"/>
                  </a:cubicBezTo>
                  <a:cubicBezTo>
                    <a:pt x="11" y="58"/>
                    <a:pt x="7" y="51"/>
                    <a:pt x="4" y="39"/>
                  </a:cubicBezTo>
                  <a:cubicBezTo>
                    <a:pt x="4" y="38"/>
                    <a:pt x="3" y="37"/>
                    <a:pt x="2" y="37"/>
                  </a:cubicBezTo>
                  <a:cubicBezTo>
                    <a:pt x="0" y="37"/>
                    <a:pt x="0" y="38"/>
                    <a:pt x="0" y="40"/>
                  </a:cubicBezTo>
                  <a:lnTo>
                    <a:pt x="0" y="58"/>
                  </a:lnTo>
                  <a:cubicBezTo>
                    <a:pt x="0" y="60"/>
                    <a:pt x="0" y="61"/>
                    <a:pt x="2" y="61"/>
                  </a:cubicBezTo>
                  <a:cubicBezTo>
                    <a:pt x="3" y="61"/>
                    <a:pt x="3" y="61"/>
                    <a:pt x="5" y="58"/>
                  </a:cubicBezTo>
                  <a:cubicBezTo>
                    <a:pt x="5" y="58"/>
                    <a:pt x="5" y="58"/>
                    <a:pt x="8" y="55"/>
                  </a:cubicBezTo>
                  <a:cubicBezTo>
                    <a:pt x="14" y="61"/>
                    <a:pt x="20" y="61"/>
                    <a:pt x="22" y="61"/>
                  </a:cubicBezTo>
                  <a:cubicBezTo>
                    <a:pt x="38" y="61"/>
                    <a:pt x="44" y="52"/>
                    <a:pt x="44" y="43"/>
                  </a:cubicBezTo>
                  <a:cubicBezTo>
                    <a:pt x="44" y="36"/>
                    <a:pt x="40" y="32"/>
                    <a:pt x="38" y="30"/>
                  </a:cubicBezTo>
                  <a:cubicBezTo>
                    <a:pt x="34" y="26"/>
                    <a:pt x="29" y="25"/>
                    <a:pt x="23" y="24"/>
                  </a:cubicBezTo>
                  <a:cubicBezTo>
                    <a:pt x="16" y="22"/>
                    <a:pt x="7" y="21"/>
                    <a:pt x="7" y="13"/>
                  </a:cubicBezTo>
                  <a:cubicBezTo>
                    <a:pt x="7" y="8"/>
                    <a:pt x="10" y="3"/>
                    <a:pt x="22" y="3"/>
                  </a:cubicBezTo>
                  <a:cubicBezTo>
                    <a:pt x="36" y="3"/>
                    <a:pt x="37" y="15"/>
                    <a:pt x="37" y="19"/>
                  </a:cubicBezTo>
                  <a:cubicBezTo>
                    <a:pt x="37" y="20"/>
                    <a:pt x="38" y="20"/>
                    <a:pt x="39" y="20"/>
                  </a:cubicBezTo>
                  <a:cubicBezTo>
                    <a:pt x="40" y="20"/>
                    <a:pt x="40" y="19"/>
                    <a:pt x="40" y="17"/>
                  </a:cubicBezTo>
                  <a:lnTo>
                    <a:pt x="40" y="4"/>
                  </a:lnTo>
                  <a:cubicBezTo>
                    <a:pt x="40" y="1"/>
                    <a:pt x="40" y="0"/>
                    <a:pt x="39" y="0"/>
                  </a:cubicBezTo>
                  <a:cubicBezTo>
                    <a:pt x="38" y="0"/>
                    <a:pt x="38" y="0"/>
                    <a:pt x="36" y="2"/>
                  </a:cubicBezTo>
                  <a:cubicBezTo>
                    <a:pt x="36" y="2"/>
                    <a:pt x="34" y="4"/>
                    <a:pt x="34" y="4"/>
                  </a:cubicBezTo>
                  <a:cubicBezTo>
                    <a:pt x="29" y="0"/>
                    <a:pt x="24" y="0"/>
                    <a:pt x="22" y="0"/>
                  </a:cubicBezTo>
                  <a:cubicBezTo>
                    <a:pt x="5" y="0"/>
                    <a:pt x="0" y="9"/>
                    <a:pt x="0" y="17"/>
                  </a:cubicBezTo>
                  <a:cubicBezTo>
                    <a:pt x="0" y="21"/>
                    <a:pt x="3" y="25"/>
                    <a:pt x="6" y="28"/>
                  </a:cubicBezTo>
                  <a:cubicBezTo>
                    <a:pt x="10" y="31"/>
                    <a:pt x="14" y="32"/>
                    <a:pt x="24" y="3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471"/>
            <p:cNvSpPr>
              <a:spLocks noEditPoints="1"/>
            </p:cNvSpPr>
            <p:nvPr/>
          </p:nvSpPr>
          <p:spPr bwMode="auto">
            <a:xfrm>
              <a:off x="5657" y="8139"/>
              <a:ext cx="70" cy="72"/>
            </a:xfrm>
            <a:custGeom>
              <a:avLst/>
              <a:gdLst>
                <a:gd name="T0" fmla="*/ 39 w 60"/>
                <a:gd name="T1" fmla="*/ 49 h 61"/>
                <a:gd name="T2" fmla="*/ 39 w 60"/>
                <a:gd name="T3" fmla="*/ 49 h 61"/>
                <a:gd name="T4" fmla="*/ 49 w 60"/>
                <a:gd name="T5" fmla="*/ 60 h 61"/>
                <a:gd name="T6" fmla="*/ 60 w 60"/>
                <a:gd name="T7" fmla="*/ 48 h 61"/>
                <a:gd name="T8" fmla="*/ 60 w 60"/>
                <a:gd name="T9" fmla="*/ 40 h 61"/>
                <a:gd name="T10" fmla="*/ 57 w 60"/>
                <a:gd name="T11" fmla="*/ 40 h 61"/>
                <a:gd name="T12" fmla="*/ 57 w 60"/>
                <a:gd name="T13" fmla="*/ 48 h 61"/>
                <a:gd name="T14" fmla="*/ 52 w 60"/>
                <a:gd name="T15" fmla="*/ 56 h 61"/>
                <a:gd name="T16" fmla="*/ 47 w 60"/>
                <a:gd name="T17" fmla="*/ 50 h 61"/>
                <a:gd name="T18" fmla="*/ 47 w 60"/>
                <a:gd name="T19" fmla="*/ 23 h 61"/>
                <a:gd name="T20" fmla="*/ 42 w 60"/>
                <a:gd name="T21" fmla="*/ 8 h 61"/>
                <a:gd name="T22" fmla="*/ 24 w 60"/>
                <a:gd name="T23" fmla="*/ 0 h 61"/>
                <a:gd name="T24" fmla="*/ 4 w 60"/>
                <a:gd name="T25" fmla="*/ 15 h 61"/>
                <a:gd name="T26" fmla="*/ 10 w 60"/>
                <a:gd name="T27" fmla="*/ 21 h 61"/>
                <a:gd name="T28" fmla="*/ 16 w 60"/>
                <a:gd name="T29" fmla="*/ 15 h 61"/>
                <a:gd name="T30" fmla="*/ 10 w 60"/>
                <a:gd name="T31" fmla="*/ 9 h 61"/>
                <a:gd name="T32" fmla="*/ 24 w 60"/>
                <a:gd name="T33" fmla="*/ 3 h 61"/>
                <a:gd name="T34" fmla="*/ 38 w 60"/>
                <a:gd name="T35" fmla="*/ 20 h 61"/>
                <a:gd name="T36" fmla="*/ 38 w 60"/>
                <a:gd name="T37" fmla="*/ 25 h 61"/>
                <a:gd name="T38" fmla="*/ 14 w 60"/>
                <a:gd name="T39" fmla="*/ 30 h 61"/>
                <a:gd name="T40" fmla="*/ 0 w 60"/>
                <a:gd name="T41" fmla="*/ 47 h 61"/>
                <a:gd name="T42" fmla="*/ 21 w 60"/>
                <a:gd name="T43" fmla="*/ 61 h 61"/>
                <a:gd name="T44" fmla="*/ 39 w 60"/>
                <a:gd name="T45" fmla="*/ 49 h 61"/>
                <a:gd name="T46" fmla="*/ 38 w 60"/>
                <a:gd name="T47" fmla="*/ 28 h 61"/>
                <a:gd name="T48" fmla="*/ 38 w 60"/>
                <a:gd name="T49" fmla="*/ 28 h 61"/>
                <a:gd name="T50" fmla="*/ 38 w 60"/>
                <a:gd name="T51" fmla="*/ 41 h 61"/>
                <a:gd name="T52" fmla="*/ 22 w 60"/>
                <a:gd name="T53" fmla="*/ 58 h 61"/>
                <a:gd name="T54" fmla="*/ 11 w 60"/>
                <a:gd name="T55" fmla="*/ 47 h 61"/>
                <a:gd name="T56" fmla="*/ 38 w 60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1">
                  <a:moveTo>
                    <a:pt x="39" y="49"/>
                  </a:moveTo>
                  <a:lnTo>
                    <a:pt x="39" y="49"/>
                  </a:lnTo>
                  <a:cubicBezTo>
                    <a:pt x="39" y="55"/>
                    <a:pt x="43" y="60"/>
                    <a:pt x="49" y="60"/>
                  </a:cubicBezTo>
                  <a:cubicBezTo>
                    <a:pt x="52" y="60"/>
                    <a:pt x="60" y="58"/>
                    <a:pt x="60" y="48"/>
                  </a:cubicBezTo>
                  <a:lnTo>
                    <a:pt x="60" y="40"/>
                  </a:lnTo>
                  <a:lnTo>
                    <a:pt x="57" y="40"/>
                  </a:lnTo>
                  <a:lnTo>
                    <a:pt x="57" y="48"/>
                  </a:lnTo>
                  <a:cubicBezTo>
                    <a:pt x="57" y="55"/>
                    <a:pt x="53" y="56"/>
                    <a:pt x="52" y="56"/>
                  </a:cubicBezTo>
                  <a:cubicBezTo>
                    <a:pt x="47" y="56"/>
                    <a:pt x="47" y="50"/>
                    <a:pt x="47" y="50"/>
                  </a:cubicBezTo>
                  <a:lnTo>
                    <a:pt x="47" y="23"/>
                  </a:lnTo>
                  <a:cubicBezTo>
                    <a:pt x="47" y="18"/>
                    <a:pt x="47" y="13"/>
                    <a:pt x="42" y="8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7"/>
                    <a:pt x="4" y="15"/>
                  </a:cubicBezTo>
                  <a:cubicBezTo>
                    <a:pt x="4" y="19"/>
                    <a:pt x="7" y="21"/>
                    <a:pt x="10" y="21"/>
                  </a:cubicBezTo>
                  <a:cubicBezTo>
                    <a:pt x="14" y="21"/>
                    <a:pt x="16" y="19"/>
                    <a:pt x="16" y="15"/>
                  </a:cubicBezTo>
                  <a:cubicBezTo>
                    <a:pt x="16" y="14"/>
                    <a:pt x="16" y="9"/>
                    <a:pt x="10" y="9"/>
                  </a:cubicBezTo>
                  <a:cubicBezTo>
                    <a:pt x="13" y="5"/>
                    <a:pt x="20" y="3"/>
                    <a:pt x="24" y="3"/>
                  </a:cubicBezTo>
                  <a:cubicBezTo>
                    <a:pt x="30" y="3"/>
                    <a:pt x="38" y="8"/>
                    <a:pt x="38" y="20"/>
                  </a:cubicBezTo>
                  <a:lnTo>
                    <a:pt x="38" y="25"/>
                  </a:lnTo>
                  <a:cubicBezTo>
                    <a:pt x="31" y="25"/>
                    <a:pt x="22" y="26"/>
                    <a:pt x="14" y="30"/>
                  </a:cubicBezTo>
                  <a:cubicBezTo>
                    <a:pt x="4" y="34"/>
                    <a:pt x="0" y="41"/>
                    <a:pt x="0" y="47"/>
                  </a:cubicBezTo>
                  <a:cubicBezTo>
                    <a:pt x="0" y="58"/>
                    <a:pt x="13" y="61"/>
                    <a:pt x="21" y="61"/>
                  </a:cubicBezTo>
                  <a:cubicBezTo>
                    <a:pt x="30" y="61"/>
                    <a:pt x="36" y="56"/>
                    <a:pt x="39" y="49"/>
                  </a:cubicBezTo>
                  <a:close/>
                  <a:moveTo>
                    <a:pt x="38" y="28"/>
                  </a:moveTo>
                  <a:lnTo>
                    <a:pt x="38" y="28"/>
                  </a:lnTo>
                  <a:lnTo>
                    <a:pt x="38" y="41"/>
                  </a:lnTo>
                  <a:cubicBezTo>
                    <a:pt x="38" y="54"/>
                    <a:pt x="28" y="58"/>
                    <a:pt x="22" y="58"/>
                  </a:cubicBezTo>
                  <a:cubicBezTo>
                    <a:pt x="16" y="58"/>
                    <a:pt x="11" y="53"/>
                    <a:pt x="11" y="47"/>
                  </a:cubicBezTo>
                  <a:cubicBezTo>
                    <a:pt x="11" y="40"/>
                    <a:pt x="16" y="29"/>
                    <a:pt x="38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472"/>
            <p:cNvSpPr>
              <a:spLocks/>
            </p:cNvSpPr>
            <p:nvPr/>
          </p:nvSpPr>
          <p:spPr bwMode="auto">
            <a:xfrm>
              <a:off x="5733" y="8140"/>
              <a:ext cx="79" cy="70"/>
            </a:xfrm>
            <a:custGeom>
              <a:avLst/>
              <a:gdLst>
                <a:gd name="T0" fmla="*/ 11 w 67"/>
                <a:gd name="T1" fmla="*/ 13 h 59"/>
                <a:gd name="T2" fmla="*/ 11 w 67"/>
                <a:gd name="T3" fmla="*/ 13 h 59"/>
                <a:gd name="T4" fmla="*/ 11 w 67"/>
                <a:gd name="T5" fmla="*/ 48 h 59"/>
                <a:gd name="T6" fmla="*/ 0 w 67"/>
                <a:gd name="T7" fmla="*/ 54 h 59"/>
                <a:gd name="T8" fmla="*/ 0 w 67"/>
                <a:gd name="T9" fmla="*/ 59 h 59"/>
                <a:gd name="T10" fmla="*/ 15 w 67"/>
                <a:gd name="T11" fmla="*/ 58 h 59"/>
                <a:gd name="T12" fmla="*/ 30 w 67"/>
                <a:gd name="T13" fmla="*/ 59 h 59"/>
                <a:gd name="T14" fmla="*/ 30 w 67"/>
                <a:gd name="T15" fmla="*/ 54 h 59"/>
                <a:gd name="T16" fmla="*/ 20 w 67"/>
                <a:gd name="T17" fmla="*/ 48 h 59"/>
                <a:gd name="T18" fmla="*/ 20 w 67"/>
                <a:gd name="T19" fmla="*/ 24 h 59"/>
                <a:gd name="T20" fmla="*/ 38 w 67"/>
                <a:gd name="T21" fmla="*/ 3 h 59"/>
                <a:gd name="T22" fmla="*/ 47 w 67"/>
                <a:gd name="T23" fmla="*/ 18 h 59"/>
                <a:gd name="T24" fmla="*/ 47 w 67"/>
                <a:gd name="T25" fmla="*/ 48 h 59"/>
                <a:gd name="T26" fmla="*/ 37 w 67"/>
                <a:gd name="T27" fmla="*/ 54 h 59"/>
                <a:gd name="T28" fmla="*/ 37 w 67"/>
                <a:gd name="T29" fmla="*/ 59 h 59"/>
                <a:gd name="T30" fmla="*/ 52 w 67"/>
                <a:gd name="T31" fmla="*/ 58 h 59"/>
                <a:gd name="T32" fmla="*/ 67 w 67"/>
                <a:gd name="T33" fmla="*/ 59 h 59"/>
                <a:gd name="T34" fmla="*/ 67 w 67"/>
                <a:gd name="T35" fmla="*/ 54 h 59"/>
                <a:gd name="T36" fmla="*/ 57 w 67"/>
                <a:gd name="T37" fmla="*/ 50 h 59"/>
                <a:gd name="T38" fmla="*/ 57 w 67"/>
                <a:gd name="T39" fmla="*/ 25 h 59"/>
                <a:gd name="T40" fmla="*/ 52 w 67"/>
                <a:gd name="T41" fmla="*/ 5 h 59"/>
                <a:gd name="T42" fmla="*/ 39 w 67"/>
                <a:gd name="T43" fmla="*/ 0 h 59"/>
                <a:gd name="T44" fmla="*/ 19 w 67"/>
                <a:gd name="T45" fmla="*/ 14 h 59"/>
                <a:gd name="T46" fmla="*/ 19 w 67"/>
                <a:gd name="T47" fmla="*/ 0 h 59"/>
                <a:gd name="T48" fmla="*/ 0 w 67"/>
                <a:gd name="T49" fmla="*/ 2 h 59"/>
                <a:gd name="T50" fmla="*/ 0 w 67"/>
                <a:gd name="T51" fmla="*/ 6 h 59"/>
                <a:gd name="T52" fmla="*/ 11 w 67"/>
                <a:gd name="T53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59">
                  <a:moveTo>
                    <a:pt x="11" y="13"/>
                  </a:moveTo>
                  <a:lnTo>
                    <a:pt x="11" y="13"/>
                  </a:lnTo>
                  <a:lnTo>
                    <a:pt x="11" y="48"/>
                  </a:lnTo>
                  <a:cubicBezTo>
                    <a:pt x="11" y="54"/>
                    <a:pt x="9" y="54"/>
                    <a:pt x="0" y="54"/>
                  </a:cubicBezTo>
                  <a:lnTo>
                    <a:pt x="0" y="59"/>
                  </a:lnTo>
                  <a:cubicBezTo>
                    <a:pt x="5" y="58"/>
                    <a:pt x="12" y="58"/>
                    <a:pt x="15" y="58"/>
                  </a:cubicBezTo>
                  <a:cubicBezTo>
                    <a:pt x="19" y="58"/>
                    <a:pt x="26" y="58"/>
                    <a:pt x="30" y="59"/>
                  </a:cubicBezTo>
                  <a:lnTo>
                    <a:pt x="30" y="54"/>
                  </a:lnTo>
                  <a:cubicBezTo>
                    <a:pt x="21" y="54"/>
                    <a:pt x="20" y="54"/>
                    <a:pt x="20" y="48"/>
                  </a:cubicBezTo>
                  <a:lnTo>
                    <a:pt x="20" y="24"/>
                  </a:lnTo>
                  <a:cubicBezTo>
                    <a:pt x="20" y="10"/>
                    <a:pt x="29" y="3"/>
                    <a:pt x="38" y="3"/>
                  </a:cubicBezTo>
                  <a:cubicBezTo>
                    <a:pt x="46" y="3"/>
                    <a:pt x="47" y="10"/>
                    <a:pt x="47" y="18"/>
                  </a:cubicBezTo>
                  <a:lnTo>
                    <a:pt x="47" y="48"/>
                  </a:lnTo>
                  <a:cubicBezTo>
                    <a:pt x="47" y="54"/>
                    <a:pt x="46" y="54"/>
                    <a:pt x="37" y="54"/>
                  </a:cubicBezTo>
                  <a:lnTo>
                    <a:pt x="37" y="59"/>
                  </a:lnTo>
                  <a:cubicBezTo>
                    <a:pt x="42" y="58"/>
                    <a:pt x="48" y="58"/>
                    <a:pt x="52" y="58"/>
                  </a:cubicBezTo>
                  <a:cubicBezTo>
                    <a:pt x="55" y="58"/>
                    <a:pt x="62" y="58"/>
                    <a:pt x="67" y="59"/>
                  </a:cubicBezTo>
                  <a:lnTo>
                    <a:pt x="67" y="54"/>
                  </a:lnTo>
                  <a:cubicBezTo>
                    <a:pt x="60" y="54"/>
                    <a:pt x="57" y="54"/>
                    <a:pt x="57" y="50"/>
                  </a:cubicBezTo>
                  <a:lnTo>
                    <a:pt x="57" y="25"/>
                  </a:lnTo>
                  <a:cubicBezTo>
                    <a:pt x="57" y="14"/>
                    <a:pt x="57" y="10"/>
                    <a:pt x="52" y="5"/>
                  </a:cubicBezTo>
                  <a:cubicBezTo>
                    <a:pt x="51" y="3"/>
                    <a:pt x="46" y="0"/>
                    <a:pt x="39" y="0"/>
                  </a:cubicBezTo>
                  <a:cubicBezTo>
                    <a:pt x="29" y="0"/>
                    <a:pt x="23" y="6"/>
                    <a:pt x="19" y="14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1" y="7"/>
                    <a:pt x="11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473"/>
            <p:cNvSpPr>
              <a:spLocks noEditPoints="1"/>
            </p:cNvSpPr>
            <p:nvPr/>
          </p:nvSpPr>
          <p:spPr bwMode="auto">
            <a:xfrm>
              <a:off x="5822" y="8101"/>
              <a:ext cx="76" cy="110"/>
            </a:xfrm>
            <a:custGeom>
              <a:avLst/>
              <a:gdLst>
                <a:gd name="T0" fmla="*/ 45 w 65"/>
                <a:gd name="T1" fmla="*/ 84 h 93"/>
                <a:gd name="T2" fmla="*/ 45 w 65"/>
                <a:gd name="T3" fmla="*/ 84 h 93"/>
                <a:gd name="T4" fmla="*/ 45 w 65"/>
                <a:gd name="T5" fmla="*/ 93 h 93"/>
                <a:gd name="T6" fmla="*/ 65 w 65"/>
                <a:gd name="T7" fmla="*/ 92 h 93"/>
                <a:gd name="T8" fmla="*/ 65 w 65"/>
                <a:gd name="T9" fmla="*/ 87 h 93"/>
                <a:gd name="T10" fmla="*/ 54 w 65"/>
                <a:gd name="T11" fmla="*/ 80 h 93"/>
                <a:gd name="T12" fmla="*/ 54 w 65"/>
                <a:gd name="T13" fmla="*/ 0 h 93"/>
                <a:gd name="T14" fmla="*/ 35 w 65"/>
                <a:gd name="T15" fmla="*/ 1 h 93"/>
                <a:gd name="T16" fmla="*/ 35 w 65"/>
                <a:gd name="T17" fmla="*/ 5 h 93"/>
                <a:gd name="T18" fmla="*/ 46 w 65"/>
                <a:gd name="T19" fmla="*/ 13 h 93"/>
                <a:gd name="T20" fmla="*/ 46 w 65"/>
                <a:gd name="T21" fmla="*/ 41 h 93"/>
                <a:gd name="T22" fmla="*/ 29 w 65"/>
                <a:gd name="T23" fmla="*/ 33 h 93"/>
                <a:gd name="T24" fmla="*/ 0 w 65"/>
                <a:gd name="T25" fmla="*/ 63 h 93"/>
                <a:gd name="T26" fmla="*/ 27 w 65"/>
                <a:gd name="T27" fmla="*/ 93 h 93"/>
                <a:gd name="T28" fmla="*/ 45 w 65"/>
                <a:gd name="T29" fmla="*/ 84 h 93"/>
                <a:gd name="T30" fmla="*/ 45 w 65"/>
                <a:gd name="T31" fmla="*/ 49 h 93"/>
                <a:gd name="T32" fmla="*/ 45 w 65"/>
                <a:gd name="T33" fmla="*/ 49 h 93"/>
                <a:gd name="T34" fmla="*/ 45 w 65"/>
                <a:gd name="T35" fmla="*/ 76 h 93"/>
                <a:gd name="T36" fmla="*/ 44 w 65"/>
                <a:gd name="T37" fmla="*/ 81 h 93"/>
                <a:gd name="T38" fmla="*/ 28 w 65"/>
                <a:gd name="T39" fmla="*/ 90 h 93"/>
                <a:gd name="T40" fmla="*/ 14 w 65"/>
                <a:gd name="T41" fmla="*/ 82 h 93"/>
                <a:gd name="T42" fmla="*/ 10 w 65"/>
                <a:gd name="T43" fmla="*/ 63 h 93"/>
                <a:gd name="T44" fmla="*/ 15 w 65"/>
                <a:gd name="T45" fmla="*/ 45 h 93"/>
                <a:gd name="T46" fmla="*/ 29 w 65"/>
                <a:gd name="T47" fmla="*/ 36 h 93"/>
                <a:gd name="T48" fmla="*/ 44 w 65"/>
                <a:gd name="T49" fmla="*/ 44 h 93"/>
                <a:gd name="T50" fmla="*/ 45 w 65"/>
                <a:gd name="T51" fmla="*/ 4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93">
                  <a:moveTo>
                    <a:pt x="45" y="84"/>
                  </a:moveTo>
                  <a:lnTo>
                    <a:pt x="45" y="84"/>
                  </a:lnTo>
                  <a:lnTo>
                    <a:pt x="45" y="93"/>
                  </a:lnTo>
                  <a:lnTo>
                    <a:pt x="65" y="92"/>
                  </a:lnTo>
                  <a:lnTo>
                    <a:pt x="65" y="87"/>
                  </a:lnTo>
                  <a:cubicBezTo>
                    <a:pt x="55" y="87"/>
                    <a:pt x="54" y="86"/>
                    <a:pt x="54" y="80"/>
                  </a:cubicBezTo>
                  <a:lnTo>
                    <a:pt x="54" y="0"/>
                  </a:lnTo>
                  <a:lnTo>
                    <a:pt x="35" y="1"/>
                  </a:lnTo>
                  <a:lnTo>
                    <a:pt x="35" y="5"/>
                  </a:lnTo>
                  <a:cubicBezTo>
                    <a:pt x="45" y="5"/>
                    <a:pt x="46" y="6"/>
                    <a:pt x="46" y="13"/>
                  </a:cubicBezTo>
                  <a:lnTo>
                    <a:pt x="46" y="41"/>
                  </a:lnTo>
                  <a:cubicBezTo>
                    <a:pt x="42" y="37"/>
                    <a:pt x="36" y="33"/>
                    <a:pt x="29" y="33"/>
                  </a:cubicBezTo>
                  <a:cubicBezTo>
                    <a:pt x="13" y="33"/>
                    <a:pt x="0" y="46"/>
                    <a:pt x="0" y="63"/>
                  </a:cubicBezTo>
                  <a:cubicBezTo>
                    <a:pt x="0" y="80"/>
                    <a:pt x="12" y="93"/>
                    <a:pt x="27" y="93"/>
                  </a:cubicBezTo>
                  <a:cubicBezTo>
                    <a:pt x="36" y="93"/>
                    <a:pt x="42" y="88"/>
                    <a:pt x="45" y="84"/>
                  </a:cubicBezTo>
                  <a:close/>
                  <a:moveTo>
                    <a:pt x="45" y="49"/>
                  </a:moveTo>
                  <a:lnTo>
                    <a:pt x="45" y="49"/>
                  </a:lnTo>
                  <a:lnTo>
                    <a:pt x="45" y="76"/>
                  </a:lnTo>
                  <a:cubicBezTo>
                    <a:pt x="45" y="78"/>
                    <a:pt x="45" y="79"/>
                    <a:pt x="44" y="81"/>
                  </a:cubicBezTo>
                  <a:cubicBezTo>
                    <a:pt x="40" y="87"/>
                    <a:pt x="34" y="90"/>
                    <a:pt x="28" y="90"/>
                  </a:cubicBezTo>
                  <a:cubicBezTo>
                    <a:pt x="22" y="90"/>
                    <a:pt x="17" y="87"/>
                    <a:pt x="14" y="82"/>
                  </a:cubicBezTo>
                  <a:cubicBezTo>
                    <a:pt x="11" y="76"/>
                    <a:pt x="10" y="69"/>
                    <a:pt x="10" y="63"/>
                  </a:cubicBezTo>
                  <a:cubicBezTo>
                    <a:pt x="10" y="58"/>
                    <a:pt x="11" y="50"/>
                    <a:pt x="15" y="45"/>
                  </a:cubicBezTo>
                  <a:cubicBezTo>
                    <a:pt x="17" y="40"/>
                    <a:pt x="22" y="36"/>
                    <a:pt x="29" y="36"/>
                  </a:cubicBezTo>
                  <a:cubicBezTo>
                    <a:pt x="34" y="36"/>
                    <a:pt x="40" y="38"/>
                    <a:pt x="44" y="44"/>
                  </a:cubicBezTo>
                  <a:cubicBezTo>
                    <a:pt x="45" y="46"/>
                    <a:pt x="45" y="46"/>
                    <a:pt x="45" y="4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474"/>
            <p:cNvSpPr>
              <a:spLocks/>
            </p:cNvSpPr>
            <p:nvPr/>
          </p:nvSpPr>
          <p:spPr bwMode="auto">
            <a:xfrm>
              <a:off x="5951" y="8099"/>
              <a:ext cx="78" cy="111"/>
            </a:xfrm>
            <a:custGeom>
              <a:avLst/>
              <a:gdLst>
                <a:gd name="T0" fmla="*/ 40 w 66"/>
                <a:gd name="T1" fmla="*/ 41 h 94"/>
                <a:gd name="T2" fmla="*/ 40 w 66"/>
                <a:gd name="T3" fmla="*/ 41 h 94"/>
                <a:gd name="T4" fmla="*/ 47 w 66"/>
                <a:gd name="T5" fmla="*/ 48 h 94"/>
                <a:gd name="T6" fmla="*/ 47 w 66"/>
                <a:gd name="T7" fmla="*/ 83 h 94"/>
                <a:gd name="T8" fmla="*/ 36 w 66"/>
                <a:gd name="T9" fmla="*/ 89 h 94"/>
                <a:gd name="T10" fmla="*/ 36 w 66"/>
                <a:gd name="T11" fmla="*/ 94 h 94"/>
                <a:gd name="T12" fmla="*/ 51 w 66"/>
                <a:gd name="T13" fmla="*/ 93 h 94"/>
                <a:gd name="T14" fmla="*/ 66 w 66"/>
                <a:gd name="T15" fmla="*/ 94 h 94"/>
                <a:gd name="T16" fmla="*/ 66 w 66"/>
                <a:gd name="T17" fmla="*/ 89 h 94"/>
                <a:gd name="T18" fmla="*/ 55 w 66"/>
                <a:gd name="T19" fmla="*/ 83 h 94"/>
                <a:gd name="T20" fmla="*/ 55 w 66"/>
                <a:gd name="T21" fmla="*/ 35 h 94"/>
                <a:gd name="T22" fmla="*/ 39 w 66"/>
                <a:gd name="T23" fmla="*/ 36 h 94"/>
                <a:gd name="T24" fmla="*/ 36 w 66"/>
                <a:gd name="T25" fmla="*/ 36 h 94"/>
                <a:gd name="T26" fmla="*/ 34 w 66"/>
                <a:gd name="T27" fmla="*/ 37 h 94"/>
                <a:gd name="T28" fmla="*/ 18 w 66"/>
                <a:gd name="T29" fmla="*/ 37 h 94"/>
                <a:gd name="T30" fmla="*/ 18 w 66"/>
                <a:gd name="T31" fmla="*/ 22 h 94"/>
                <a:gd name="T32" fmla="*/ 38 w 66"/>
                <a:gd name="T33" fmla="*/ 3 h 94"/>
                <a:gd name="T34" fmla="*/ 49 w 66"/>
                <a:gd name="T35" fmla="*/ 8 h 94"/>
                <a:gd name="T36" fmla="*/ 43 w 66"/>
                <a:gd name="T37" fmla="*/ 14 h 94"/>
                <a:gd name="T38" fmla="*/ 49 w 66"/>
                <a:gd name="T39" fmla="*/ 20 h 94"/>
                <a:gd name="T40" fmla="*/ 55 w 66"/>
                <a:gd name="T41" fmla="*/ 14 h 94"/>
                <a:gd name="T42" fmla="*/ 38 w 66"/>
                <a:gd name="T43" fmla="*/ 0 h 94"/>
                <a:gd name="T44" fmla="*/ 10 w 66"/>
                <a:gd name="T45" fmla="*/ 22 h 94"/>
                <a:gd name="T46" fmla="*/ 10 w 66"/>
                <a:gd name="T47" fmla="*/ 37 h 94"/>
                <a:gd name="T48" fmla="*/ 0 w 66"/>
                <a:gd name="T49" fmla="*/ 37 h 94"/>
                <a:gd name="T50" fmla="*/ 0 w 66"/>
                <a:gd name="T51" fmla="*/ 41 h 94"/>
                <a:gd name="T52" fmla="*/ 10 w 66"/>
                <a:gd name="T53" fmla="*/ 41 h 94"/>
                <a:gd name="T54" fmla="*/ 10 w 66"/>
                <a:gd name="T55" fmla="*/ 83 h 94"/>
                <a:gd name="T56" fmla="*/ 0 w 66"/>
                <a:gd name="T57" fmla="*/ 89 h 94"/>
                <a:gd name="T58" fmla="*/ 0 w 66"/>
                <a:gd name="T59" fmla="*/ 94 h 94"/>
                <a:gd name="T60" fmla="*/ 14 w 66"/>
                <a:gd name="T61" fmla="*/ 93 h 94"/>
                <a:gd name="T62" fmla="*/ 29 w 66"/>
                <a:gd name="T63" fmla="*/ 94 h 94"/>
                <a:gd name="T64" fmla="*/ 29 w 66"/>
                <a:gd name="T65" fmla="*/ 89 h 94"/>
                <a:gd name="T66" fmla="*/ 19 w 66"/>
                <a:gd name="T67" fmla="*/ 83 h 94"/>
                <a:gd name="T68" fmla="*/ 19 w 66"/>
                <a:gd name="T69" fmla="*/ 41 h 94"/>
                <a:gd name="T70" fmla="*/ 40 w 66"/>
                <a:gd name="T71" fmla="*/ 4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6" h="94">
                  <a:moveTo>
                    <a:pt x="40" y="41"/>
                  </a:moveTo>
                  <a:lnTo>
                    <a:pt x="40" y="41"/>
                  </a:lnTo>
                  <a:cubicBezTo>
                    <a:pt x="46" y="41"/>
                    <a:pt x="47" y="42"/>
                    <a:pt x="47" y="48"/>
                  </a:cubicBezTo>
                  <a:lnTo>
                    <a:pt x="47" y="83"/>
                  </a:lnTo>
                  <a:cubicBezTo>
                    <a:pt x="47" y="89"/>
                    <a:pt x="45" y="89"/>
                    <a:pt x="36" y="89"/>
                  </a:cubicBezTo>
                  <a:lnTo>
                    <a:pt x="36" y="94"/>
                  </a:lnTo>
                  <a:cubicBezTo>
                    <a:pt x="41" y="93"/>
                    <a:pt x="48" y="93"/>
                    <a:pt x="51" y="93"/>
                  </a:cubicBezTo>
                  <a:cubicBezTo>
                    <a:pt x="54" y="93"/>
                    <a:pt x="61" y="93"/>
                    <a:pt x="66" y="94"/>
                  </a:cubicBezTo>
                  <a:lnTo>
                    <a:pt x="66" y="89"/>
                  </a:lnTo>
                  <a:cubicBezTo>
                    <a:pt x="57" y="89"/>
                    <a:pt x="55" y="89"/>
                    <a:pt x="55" y="83"/>
                  </a:cubicBezTo>
                  <a:lnTo>
                    <a:pt x="55" y="35"/>
                  </a:lnTo>
                  <a:lnTo>
                    <a:pt x="39" y="36"/>
                  </a:lnTo>
                  <a:cubicBezTo>
                    <a:pt x="37" y="36"/>
                    <a:pt x="37" y="36"/>
                    <a:pt x="36" y="36"/>
                  </a:cubicBezTo>
                  <a:cubicBezTo>
                    <a:pt x="36" y="37"/>
                    <a:pt x="36" y="37"/>
                    <a:pt x="34" y="37"/>
                  </a:cubicBezTo>
                  <a:lnTo>
                    <a:pt x="18" y="37"/>
                  </a:lnTo>
                  <a:lnTo>
                    <a:pt x="18" y="22"/>
                  </a:lnTo>
                  <a:cubicBezTo>
                    <a:pt x="18" y="9"/>
                    <a:pt x="30" y="3"/>
                    <a:pt x="38" y="3"/>
                  </a:cubicBezTo>
                  <a:cubicBezTo>
                    <a:pt x="42" y="3"/>
                    <a:pt x="47" y="5"/>
                    <a:pt x="49" y="8"/>
                  </a:cubicBezTo>
                  <a:cubicBezTo>
                    <a:pt x="44" y="8"/>
                    <a:pt x="43" y="12"/>
                    <a:pt x="43" y="14"/>
                  </a:cubicBezTo>
                  <a:cubicBezTo>
                    <a:pt x="43" y="18"/>
                    <a:pt x="47" y="20"/>
                    <a:pt x="49" y="20"/>
                  </a:cubicBezTo>
                  <a:cubicBezTo>
                    <a:pt x="52" y="20"/>
                    <a:pt x="55" y="18"/>
                    <a:pt x="55" y="14"/>
                  </a:cubicBezTo>
                  <a:cubicBezTo>
                    <a:pt x="55" y="6"/>
                    <a:pt x="48" y="0"/>
                    <a:pt x="38" y="0"/>
                  </a:cubicBezTo>
                  <a:cubicBezTo>
                    <a:pt x="26" y="0"/>
                    <a:pt x="10" y="7"/>
                    <a:pt x="10" y="22"/>
                  </a:cubicBezTo>
                  <a:lnTo>
                    <a:pt x="10" y="37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10" y="41"/>
                  </a:lnTo>
                  <a:lnTo>
                    <a:pt x="10" y="83"/>
                  </a:lnTo>
                  <a:cubicBezTo>
                    <a:pt x="10" y="89"/>
                    <a:pt x="9" y="89"/>
                    <a:pt x="0" y="89"/>
                  </a:cubicBezTo>
                  <a:lnTo>
                    <a:pt x="0" y="94"/>
                  </a:lnTo>
                  <a:cubicBezTo>
                    <a:pt x="4" y="93"/>
                    <a:pt x="11" y="93"/>
                    <a:pt x="14" y="93"/>
                  </a:cubicBezTo>
                  <a:cubicBezTo>
                    <a:pt x="18" y="93"/>
                    <a:pt x="24" y="93"/>
                    <a:pt x="29" y="94"/>
                  </a:cubicBezTo>
                  <a:lnTo>
                    <a:pt x="29" y="89"/>
                  </a:lnTo>
                  <a:cubicBezTo>
                    <a:pt x="20" y="89"/>
                    <a:pt x="19" y="89"/>
                    <a:pt x="19" y="83"/>
                  </a:cubicBezTo>
                  <a:lnTo>
                    <a:pt x="19" y="41"/>
                  </a:lnTo>
                  <a:lnTo>
                    <a:pt x="40" y="4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475"/>
            <p:cNvSpPr>
              <a:spLocks noEditPoints="1"/>
            </p:cNvSpPr>
            <p:nvPr/>
          </p:nvSpPr>
          <p:spPr bwMode="auto">
            <a:xfrm>
              <a:off x="6038" y="8139"/>
              <a:ext cx="71" cy="103"/>
            </a:xfrm>
            <a:custGeom>
              <a:avLst/>
              <a:gdLst>
                <a:gd name="T0" fmla="*/ 25 w 60"/>
                <a:gd name="T1" fmla="*/ 37 h 87"/>
                <a:gd name="T2" fmla="*/ 25 w 60"/>
                <a:gd name="T3" fmla="*/ 37 h 87"/>
                <a:gd name="T4" fmla="*/ 14 w 60"/>
                <a:gd name="T5" fmla="*/ 21 h 87"/>
                <a:gd name="T6" fmla="*/ 16 w 60"/>
                <a:gd name="T7" fmla="*/ 9 h 87"/>
                <a:gd name="T8" fmla="*/ 25 w 60"/>
                <a:gd name="T9" fmla="*/ 4 h 87"/>
                <a:gd name="T10" fmla="*/ 37 w 60"/>
                <a:gd name="T11" fmla="*/ 20 h 87"/>
                <a:gd name="T12" fmla="*/ 35 w 60"/>
                <a:gd name="T13" fmla="*/ 32 h 87"/>
                <a:gd name="T14" fmla="*/ 25 w 60"/>
                <a:gd name="T15" fmla="*/ 37 h 87"/>
                <a:gd name="T16" fmla="*/ 10 w 60"/>
                <a:gd name="T17" fmla="*/ 42 h 87"/>
                <a:gd name="T18" fmla="*/ 10 w 60"/>
                <a:gd name="T19" fmla="*/ 42 h 87"/>
                <a:gd name="T20" fmla="*/ 12 w 60"/>
                <a:gd name="T21" fmla="*/ 36 h 87"/>
                <a:gd name="T22" fmla="*/ 25 w 60"/>
                <a:gd name="T23" fmla="*/ 40 h 87"/>
                <a:gd name="T24" fmla="*/ 47 w 60"/>
                <a:gd name="T25" fmla="*/ 21 h 87"/>
                <a:gd name="T26" fmla="*/ 41 w 60"/>
                <a:gd name="T27" fmla="*/ 8 h 87"/>
                <a:gd name="T28" fmla="*/ 53 w 60"/>
                <a:gd name="T29" fmla="*/ 3 h 87"/>
                <a:gd name="T30" fmla="*/ 54 w 60"/>
                <a:gd name="T31" fmla="*/ 3 h 87"/>
                <a:gd name="T32" fmla="*/ 52 w 60"/>
                <a:gd name="T33" fmla="*/ 6 h 87"/>
                <a:gd name="T34" fmla="*/ 56 w 60"/>
                <a:gd name="T35" fmla="*/ 10 h 87"/>
                <a:gd name="T36" fmla="*/ 60 w 60"/>
                <a:gd name="T37" fmla="*/ 6 h 87"/>
                <a:gd name="T38" fmla="*/ 53 w 60"/>
                <a:gd name="T39" fmla="*/ 0 h 87"/>
                <a:gd name="T40" fmla="*/ 39 w 60"/>
                <a:gd name="T41" fmla="*/ 6 h 87"/>
                <a:gd name="T42" fmla="*/ 25 w 60"/>
                <a:gd name="T43" fmla="*/ 1 h 87"/>
                <a:gd name="T44" fmla="*/ 4 w 60"/>
                <a:gd name="T45" fmla="*/ 20 h 87"/>
                <a:gd name="T46" fmla="*/ 10 w 60"/>
                <a:gd name="T47" fmla="*/ 34 h 87"/>
                <a:gd name="T48" fmla="*/ 6 w 60"/>
                <a:gd name="T49" fmla="*/ 45 h 87"/>
                <a:gd name="T50" fmla="*/ 12 w 60"/>
                <a:gd name="T51" fmla="*/ 57 h 87"/>
                <a:gd name="T52" fmla="*/ 0 w 60"/>
                <a:gd name="T53" fmla="*/ 70 h 87"/>
                <a:gd name="T54" fmla="*/ 29 w 60"/>
                <a:gd name="T55" fmla="*/ 87 h 87"/>
                <a:gd name="T56" fmla="*/ 58 w 60"/>
                <a:gd name="T57" fmla="*/ 70 h 87"/>
                <a:gd name="T58" fmla="*/ 50 w 60"/>
                <a:gd name="T59" fmla="*/ 55 h 87"/>
                <a:gd name="T60" fmla="*/ 27 w 60"/>
                <a:gd name="T61" fmla="*/ 51 h 87"/>
                <a:gd name="T62" fmla="*/ 17 w 60"/>
                <a:gd name="T63" fmla="*/ 51 h 87"/>
                <a:gd name="T64" fmla="*/ 10 w 60"/>
                <a:gd name="T65" fmla="*/ 42 h 87"/>
                <a:gd name="T66" fmla="*/ 29 w 60"/>
                <a:gd name="T67" fmla="*/ 84 h 87"/>
                <a:gd name="T68" fmla="*/ 29 w 60"/>
                <a:gd name="T69" fmla="*/ 84 h 87"/>
                <a:gd name="T70" fmla="*/ 7 w 60"/>
                <a:gd name="T71" fmla="*/ 70 h 87"/>
                <a:gd name="T72" fmla="*/ 17 w 60"/>
                <a:gd name="T73" fmla="*/ 59 h 87"/>
                <a:gd name="T74" fmla="*/ 25 w 60"/>
                <a:gd name="T75" fmla="*/ 59 h 87"/>
                <a:gd name="T76" fmla="*/ 51 w 60"/>
                <a:gd name="T77" fmla="*/ 70 h 87"/>
                <a:gd name="T78" fmla="*/ 29 w 60"/>
                <a:gd name="T79" fmla="*/ 8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87">
                  <a:moveTo>
                    <a:pt x="25" y="37"/>
                  </a:moveTo>
                  <a:lnTo>
                    <a:pt x="25" y="37"/>
                  </a:lnTo>
                  <a:cubicBezTo>
                    <a:pt x="14" y="37"/>
                    <a:pt x="14" y="24"/>
                    <a:pt x="14" y="21"/>
                  </a:cubicBezTo>
                  <a:cubicBezTo>
                    <a:pt x="14" y="17"/>
                    <a:pt x="14" y="13"/>
                    <a:pt x="16" y="9"/>
                  </a:cubicBezTo>
                  <a:cubicBezTo>
                    <a:pt x="17" y="8"/>
                    <a:pt x="20" y="4"/>
                    <a:pt x="25" y="4"/>
                  </a:cubicBezTo>
                  <a:cubicBezTo>
                    <a:pt x="37" y="4"/>
                    <a:pt x="37" y="17"/>
                    <a:pt x="37" y="20"/>
                  </a:cubicBezTo>
                  <a:cubicBezTo>
                    <a:pt x="37" y="24"/>
                    <a:pt x="37" y="28"/>
                    <a:pt x="35" y="32"/>
                  </a:cubicBezTo>
                  <a:cubicBezTo>
                    <a:pt x="34" y="33"/>
                    <a:pt x="31" y="37"/>
                    <a:pt x="25" y="37"/>
                  </a:cubicBezTo>
                  <a:close/>
                  <a:moveTo>
                    <a:pt x="10" y="42"/>
                  </a:moveTo>
                  <a:lnTo>
                    <a:pt x="10" y="42"/>
                  </a:lnTo>
                  <a:cubicBezTo>
                    <a:pt x="10" y="41"/>
                    <a:pt x="10" y="38"/>
                    <a:pt x="12" y="36"/>
                  </a:cubicBezTo>
                  <a:cubicBezTo>
                    <a:pt x="17" y="39"/>
                    <a:pt x="23" y="40"/>
                    <a:pt x="25" y="40"/>
                  </a:cubicBezTo>
                  <a:cubicBezTo>
                    <a:pt x="38" y="40"/>
                    <a:pt x="47" y="31"/>
                    <a:pt x="47" y="21"/>
                  </a:cubicBezTo>
                  <a:cubicBezTo>
                    <a:pt x="47" y="16"/>
                    <a:pt x="45" y="11"/>
                    <a:pt x="41" y="8"/>
                  </a:cubicBezTo>
                  <a:cubicBezTo>
                    <a:pt x="46" y="3"/>
                    <a:pt x="51" y="3"/>
                    <a:pt x="53" y="3"/>
                  </a:cubicBezTo>
                  <a:cubicBezTo>
                    <a:pt x="53" y="3"/>
                    <a:pt x="54" y="3"/>
                    <a:pt x="54" y="3"/>
                  </a:cubicBezTo>
                  <a:cubicBezTo>
                    <a:pt x="53" y="3"/>
                    <a:pt x="52" y="5"/>
                    <a:pt x="52" y="6"/>
                  </a:cubicBezTo>
                  <a:cubicBezTo>
                    <a:pt x="52" y="9"/>
                    <a:pt x="54" y="10"/>
                    <a:pt x="56" y="10"/>
                  </a:cubicBezTo>
                  <a:cubicBezTo>
                    <a:pt x="57" y="10"/>
                    <a:pt x="60" y="9"/>
                    <a:pt x="60" y="6"/>
                  </a:cubicBezTo>
                  <a:cubicBezTo>
                    <a:pt x="60" y="4"/>
                    <a:pt x="58" y="0"/>
                    <a:pt x="53" y="0"/>
                  </a:cubicBezTo>
                  <a:cubicBezTo>
                    <a:pt x="51" y="0"/>
                    <a:pt x="45" y="1"/>
                    <a:pt x="39" y="6"/>
                  </a:cubicBezTo>
                  <a:cubicBezTo>
                    <a:pt x="34" y="2"/>
                    <a:pt x="28" y="1"/>
                    <a:pt x="25" y="1"/>
                  </a:cubicBezTo>
                  <a:cubicBezTo>
                    <a:pt x="13" y="1"/>
                    <a:pt x="4" y="10"/>
                    <a:pt x="4" y="20"/>
                  </a:cubicBezTo>
                  <a:cubicBezTo>
                    <a:pt x="4" y="26"/>
                    <a:pt x="7" y="31"/>
                    <a:pt x="10" y="34"/>
                  </a:cubicBezTo>
                  <a:cubicBezTo>
                    <a:pt x="8" y="36"/>
                    <a:pt x="6" y="40"/>
                    <a:pt x="6" y="45"/>
                  </a:cubicBezTo>
                  <a:cubicBezTo>
                    <a:pt x="6" y="49"/>
                    <a:pt x="8" y="54"/>
                    <a:pt x="12" y="57"/>
                  </a:cubicBezTo>
                  <a:cubicBezTo>
                    <a:pt x="4" y="59"/>
                    <a:pt x="0" y="65"/>
                    <a:pt x="0" y="70"/>
                  </a:cubicBezTo>
                  <a:cubicBezTo>
                    <a:pt x="0" y="79"/>
                    <a:pt x="13" y="87"/>
                    <a:pt x="29" y="87"/>
                  </a:cubicBezTo>
                  <a:cubicBezTo>
                    <a:pt x="44" y="87"/>
                    <a:pt x="58" y="80"/>
                    <a:pt x="58" y="70"/>
                  </a:cubicBezTo>
                  <a:cubicBezTo>
                    <a:pt x="58" y="65"/>
                    <a:pt x="56" y="58"/>
                    <a:pt x="50" y="55"/>
                  </a:cubicBezTo>
                  <a:cubicBezTo>
                    <a:pt x="43" y="51"/>
                    <a:pt x="35" y="51"/>
                    <a:pt x="27" y="51"/>
                  </a:cubicBezTo>
                  <a:cubicBezTo>
                    <a:pt x="24" y="51"/>
                    <a:pt x="18" y="51"/>
                    <a:pt x="17" y="51"/>
                  </a:cubicBezTo>
                  <a:cubicBezTo>
                    <a:pt x="13" y="50"/>
                    <a:pt x="10" y="46"/>
                    <a:pt x="10" y="42"/>
                  </a:cubicBezTo>
                  <a:close/>
                  <a:moveTo>
                    <a:pt x="29" y="84"/>
                  </a:moveTo>
                  <a:lnTo>
                    <a:pt x="29" y="84"/>
                  </a:lnTo>
                  <a:cubicBezTo>
                    <a:pt x="16" y="84"/>
                    <a:pt x="7" y="77"/>
                    <a:pt x="7" y="70"/>
                  </a:cubicBezTo>
                  <a:cubicBezTo>
                    <a:pt x="7" y="64"/>
                    <a:pt x="12" y="59"/>
                    <a:pt x="17" y="59"/>
                  </a:cubicBezTo>
                  <a:lnTo>
                    <a:pt x="25" y="59"/>
                  </a:lnTo>
                  <a:cubicBezTo>
                    <a:pt x="36" y="59"/>
                    <a:pt x="51" y="59"/>
                    <a:pt x="51" y="70"/>
                  </a:cubicBezTo>
                  <a:cubicBezTo>
                    <a:pt x="51" y="77"/>
                    <a:pt x="42" y="84"/>
                    <a:pt x="29" y="8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476"/>
            <p:cNvSpPr>
              <a:spLocks/>
            </p:cNvSpPr>
            <p:nvPr/>
          </p:nvSpPr>
          <p:spPr bwMode="auto">
            <a:xfrm>
              <a:off x="6117" y="8140"/>
              <a:ext cx="78" cy="71"/>
            </a:xfrm>
            <a:custGeom>
              <a:avLst/>
              <a:gdLst>
                <a:gd name="T0" fmla="*/ 47 w 66"/>
                <a:gd name="T1" fmla="*/ 48 h 60"/>
                <a:gd name="T2" fmla="*/ 47 w 66"/>
                <a:gd name="T3" fmla="*/ 48 h 60"/>
                <a:gd name="T4" fmla="*/ 47 w 66"/>
                <a:gd name="T5" fmla="*/ 60 h 60"/>
                <a:gd name="T6" fmla="*/ 66 w 66"/>
                <a:gd name="T7" fmla="*/ 59 h 60"/>
                <a:gd name="T8" fmla="*/ 66 w 66"/>
                <a:gd name="T9" fmla="*/ 54 h 60"/>
                <a:gd name="T10" fmla="*/ 56 w 66"/>
                <a:gd name="T11" fmla="*/ 47 h 60"/>
                <a:gd name="T12" fmla="*/ 56 w 66"/>
                <a:gd name="T13" fmla="*/ 0 h 60"/>
                <a:gd name="T14" fmla="*/ 36 w 66"/>
                <a:gd name="T15" fmla="*/ 2 h 60"/>
                <a:gd name="T16" fmla="*/ 36 w 66"/>
                <a:gd name="T17" fmla="*/ 6 h 60"/>
                <a:gd name="T18" fmla="*/ 47 w 66"/>
                <a:gd name="T19" fmla="*/ 13 h 60"/>
                <a:gd name="T20" fmla="*/ 47 w 66"/>
                <a:gd name="T21" fmla="*/ 37 h 60"/>
                <a:gd name="T22" fmla="*/ 31 w 66"/>
                <a:gd name="T23" fmla="*/ 57 h 60"/>
                <a:gd name="T24" fmla="*/ 19 w 66"/>
                <a:gd name="T25" fmla="*/ 44 h 60"/>
                <a:gd name="T26" fmla="*/ 19 w 66"/>
                <a:gd name="T27" fmla="*/ 0 h 60"/>
                <a:gd name="T28" fmla="*/ 0 w 66"/>
                <a:gd name="T29" fmla="*/ 2 h 60"/>
                <a:gd name="T30" fmla="*/ 0 w 66"/>
                <a:gd name="T31" fmla="*/ 6 h 60"/>
                <a:gd name="T32" fmla="*/ 10 w 66"/>
                <a:gd name="T33" fmla="*/ 18 h 60"/>
                <a:gd name="T34" fmla="*/ 10 w 66"/>
                <a:gd name="T35" fmla="*/ 38 h 60"/>
                <a:gd name="T36" fmla="*/ 30 w 66"/>
                <a:gd name="T37" fmla="*/ 60 h 60"/>
                <a:gd name="T38" fmla="*/ 47 w 66"/>
                <a:gd name="T39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60">
                  <a:moveTo>
                    <a:pt x="47" y="48"/>
                  </a:moveTo>
                  <a:lnTo>
                    <a:pt x="47" y="48"/>
                  </a:lnTo>
                  <a:lnTo>
                    <a:pt x="47" y="60"/>
                  </a:lnTo>
                  <a:lnTo>
                    <a:pt x="66" y="59"/>
                  </a:lnTo>
                  <a:lnTo>
                    <a:pt x="66" y="54"/>
                  </a:lnTo>
                  <a:cubicBezTo>
                    <a:pt x="57" y="54"/>
                    <a:pt x="56" y="53"/>
                    <a:pt x="56" y="47"/>
                  </a:cubicBezTo>
                  <a:lnTo>
                    <a:pt x="56" y="0"/>
                  </a:lnTo>
                  <a:lnTo>
                    <a:pt x="36" y="2"/>
                  </a:lnTo>
                  <a:lnTo>
                    <a:pt x="36" y="6"/>
                  </a:lnTo>
                  <a:cubicBezTo>
                    <a:pt x="46" y="6"/>
                    <a:pt x="47" y="7"/>
                    <a:pt x="47" y="13"/>
                  </a:cubicBezTo>
                  <a:lnTo>
                    <a:pt x="47" y="37"/>
                  </a:lnTo>
                  <a:cubicBezTo>
                    <a:pt x="47" y="48"/>
                    <a:pt x="40" y="57"/>
                    <a:pt x="31" y="57"/>
                  </a:cubicBezTo>
                  <a:cubicBezTo>
                    <a:pt x="20" y="57"/>
                    <a:pt x="19" y="51"/>
                    <a:pt x="19" y="44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0" y="6"/>
                    <a:pt x="10" y="18"/>
                  </a:cubicBezTo>
                  <a:lnTo>
                    <a:pt x="10" y="38"/>
                  </a:lnTo>
                  <a:cubicBezTo>
                    <a:pt x="10" y="48"/>
                    <a:pt x="10" y="60"/>
                    <a:pt x="30" y="60"/>
                  </a:cubicBezTo>
                  <a:cubicBezTo>
                    <a:pt x="37" y="60"/>
                    <a:pt x="43" y="56"/>
                    <a:pt x="47" y="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477"/>
            <p:cNvSpPr>
              <a:spLocks/>
            </p:cNvSpPr>
            <p:nvPr/>
          </p:nvSpPr>
          <p:spPr bwMode="auto">
            <a:xfrm>
              <a:off x="6203" y="8140"/>
              <a:ext cx="52" cy="70"/>
            </a:xfrm>
            <a:custGeom>
              <a:avLst/>
              <a:gdLst>
                <a:gd name="T0" fmla="*/ 18 w 44"/>
                <a:gd name="T1" fmla="*/ 15 h 59"/>
                <a:gd name="T2" fmla="*/ 18 w 44"/>
                <a:gd name="T3" fmla="*/ 15 h 59"/>
                <a:gd name="T4" fmla="*/ 18 w 44"/>
                <a:gd name="T5" fmla="*/ 0 h 59"/>
                <a:gd name="T6" fmla="*/ 0 w 44"/>
                <a:gd name="T7" fmla="*/ 2 h 59"/>
                <a:gd name="T8" fmla="*/ 0 w 44"/>
                <a:gd name="T9" fmla="*/ 6 h 59"/>
                <a:gd name="T10" fmla="*/ 10 w 44"/>
                <a:gd name="T11" fmla="*/ 13 h 59"/>
                <a:gd name="T12" fmla="*/ 10 w 44"/>
                <a:gd name="T13" fmla="*/ 48 h 59"/>
                <a:gd name="T14" fmla="*/ 0 w 44"/>
                <a:gd name="T15" fmla="*/ 54 h 59"/>
                <a:gd name="T16" fmla="*/ 0 w 44"/>
                <a:gd name="T17" fmla="*/ 59 h 59"/>
                <a:gd name="T18" fmla="*/ 15 w 44"/>
                <a:gd name="T19" fmla="*/ 58 h 59"/>
                <a:gd name="T20" fmla="*/ 32 w 44"/>
                <a:gd name="T21" fmla="*/ 59 h 59"/>
                <a:gd name="T22" fmla="*/ 32 w 44"/>
                <a:gd name="T23" fmla="*/ 54 h 59"/>
                <a:gd name="T24" fmla="*/ 29 w 44"/>
                <a:gd name="T25" fmla="*/ 54 h 59"/>
                <a:gd name="T26" fmla="*/ 19 w 44"/>
                <a:gd name="T27" fmla="*/ 48 h 59"/>
                <a:gd name="T28" fmla="*/ 19 w 44"/>
                <a:gd name="T29" fmla="*/ 28 h 59"/>
                <a:gd name="T30" fmla="*/ 34 w 44"/>
                <a:gd name="T31" fmla="*/ 3 h 59"/>
                <a:gd name="T32" fmla="*/ 36 w 44"/>
                <a:gd name="T33" fmla="*/ 3 h 59"/>
                <a:gd name="T34" fmla="*/ 33 w 44"/>
                <a:gd name="T35" fmla="*/ 8 h 59"/>
                <a:gd name="T36" fmla="*/ 39 w 44"/>
                <a:gd name="T37" fmla="*/ 14 h 59"/>
                <a:gd name="T38" fmla="*/ 44 w 44"/>
                <a:gd name="T39" fmla="*/ 8 h 59"/>
                <a:gd name="T40" fmla="*/ 34 w 44"/>
                <a:gd name="T41" fmla="*/ 0 h 59"/>
                <a:gd name="T42" fmla="*/ 18 w 44"/>
                <a:gd name="T43" fmla="*/ 1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9">
                  <a:moveTo>
                    <a:pt x="18" y="15"/>
                  </a:moveTo>
                  <a:lnTo>
                    <a:pt x="18" y="15"/>
                  </a:lnTo>
                  <a:lnTo>
                    <a:pt x="18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9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20" y="58"/>
                    <a:pt x="26" y="58"/>
                    <a:pt x="32" y="59"/>
                  </a:cubicBezTo>
                  <a:lnTo>
                    <a:pt x="32" y="54"/>
                  </a:lnTo>
                  <a:lnTo>
                    <a:pt x="29" y="54"/>
                  </a:lnTo>
                  <a:cubicBezTo>
                    <a:pt x="19" y="54"/>
                    <a:pt x="19" y="53"/>
                    <a:pt x="19" y="48"/>
                  </a:cubicBezTo>
                  <a:lnTo>
                    <a:pt x="19" y="28"/>
                  </a:lnTo>
                  <a:cubicBezTo>
                    <a:pt x="19" y="15"/>
                    <a:pt x="24" y="3"/>
                    <a:pt x="34" y="3"/>
                  </a:cubicBezTo>
                  <a:cubicBezTo>
                    <a:pt x="35" y="3"/>
                    <a:pt x="36" y="3"/>
                    <a:pt x="36" y="3"/>
                  </a:cubicBezTo>
                  <a:cubicBezTo>
                    <a:pt x="36" y="3"/>
                    <a:pt x="33" y="5"/>
                    <a:pt x="33" y="8"/>
                  </a:cubicBezTo>
                  <a:cubicBezTo>
                    <a:pt x="33" y="12"/>
                    <a:pt x="36" y="14"/>
                    <a:pt x="39" y="14"/>
                  </a:cubicBezTo>
                  <a:cubicBezTo>
                    <a:pt x="41" y="14"/>
                    <a:pt x="44" y="12"/>
                    <a:pt x="44" y="8"/>
                  </a:cubicBezTo>
                  <a:cubicBezTo>
                    <a:pt x="44" y="4"/>
                    <a:pt x="40" y="0"/>
                    <a:pt x="34" y="0"/>
                  </a:cubicBezTo>
                  <a:cubicBezTo>
                    <a:pt x="25" y="0"/>
                    <a:pt x="20" y="9"/>
                    <a:pt x="18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478"/>
            <p:cNvSpPr>
              <a:spLocks noEditPoints="1"/>
            </p:cNvSpPr>
            <p:nvPr/>
          </p:nvSpPr>
          <p:spPr bwMode="auto">
            <a:xfrm>
              <a:off x="6264" y="8139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49 w 51"/>
                <a:gd name="T27" fmla="*/ 42 h 61"/>
                <a:gd name="T28" fmla="*/ 48 w 51"/>
                <a:gd name="T29" fmla="*/ 44 h 61"/>
                <a:gd name="T30" fmla="*/ 30 w 51"/>
                <a:gd name="T31" fmla="*/ 58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7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8" y="44"/>
                  </a:cubicBezTo>
                  <a:cubicBezTo>
                    <a:pt x="43" y="58"/>
                    <a:pt x="31" y="58"/>
                    <a:pt x="30" y="58"/>
                  </a:cubicBezTo>
                  <a:cubicBezTo>
                    <a:pt x="23" y="58"/>
                    <a:pt x="18" y="54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479"/>
            <p:cNvSpPr>
              <a:spLocks/>
            </p:cNvSpPr>
            <p:nvPr/>
          </p:nvSpPr>
          <p:spPr bwMode="auto">
            <a:xfrm>
              <a:off x="907" y="8328"/>
              <a:ext cx="49" cy="70"/>
            </a:xfrm>
            <a:custGeom>
              <a:avLst/>
              <a:gdLst>
                <a:gd name="T0" fmla="*/ 22 w 42"/>
                <a:gd name="T1" fmla="*/ 33 h 60"/>
                <a:gd name="T2" fmla="*/ 22 w 42"/>
                <a:gd name="T3" fmla="*/ 33 h 60"/>
                <a:gd name="T4" fmla="*/ 35 w 42"/>
                <a:gd name="T5" fmla="*/ 45 h 60"/>
                <a:gd name="T6" fmla="*/ 20 w 42"/>
                <a:gd name="T7" fmla="*/ 57 h 60"/>
                <a:gd name="T8" fmla="*/ 3 w 42"/>
                <a:gd name="T9" fmla="*/ 39 h 60"/>
                <a:gd name="T10" fmla="*/ 1 w 42"/>
                <a:gd name="T11" fmla="*/ 36 h 60"/>
                <a:gd name="T12" fmla="*/ 0 w 42"/>
                <a:gd name="T13" fmla="*/ 40 h 60"/>
                <a:gd name="T14" fmla="*/ 0 w 42"/>
                <a:gd name="T15" fmla="*/ 57 h 60"/>
                <a:gd name="T16" fmla="*/ 1 w 42"/>
                <a:gd name="T17" fmla="*/ 60 h 60"/>
                <a:gd name="T18" fmla="*/ 4 w 42"/>
                <a:gd name="T19" fmla="*/ 58 h 60"/>
                <a:gd name="T20" fmla="*/ 7 w 42"/>
                <a:gd name="T21" fmla="*/ 55 h 60"/>
                <a:gd name="T22" fmla="*/ 20 w 42"/>
                <a:gd name="T23" fmla="*/ 60 h 60"/>
                <a:gd name="T24" fmla="*/ 42 w 42"/>
                <a:gd name="T25" fmla="*/ 42 h 60"/>
                <a:gd name="T26" fmla="*/ 36 w 42"/>
                <a:gd name="T27" fmla="*/ 29 h 60"/>
                <a:gd name="T28" fmla="*/ 21 w 42"/>
                <a:gd name="T29" fmla="*/ 23 h 60"/>
                <a:gd name="T30" fmla="*/ 6 w 42"/>
                <a:gd name="T31" fmla="*/ 12 h 60"/>
                <a:gd name="T32" fmla="*/ 20 w 42"/>
                <a:gd name="T33" fmla="*/ 2 h 60"/>
                <a:gd name="T34" fmla="*/ 35 w 42"/>
                <a:gd name="T35" fmla="*/ 18 h 60"/>
                <a:gd name="T36" fmla="*/ 37 w 42"/>
                <a:gd name="T37" fmla="*/ 19 h 60"/>
                <a:gd name="T38" fmla="*/ 38 w 42"/>
                <a:gd name="T39" fmla="*/ 16 h 60"/>
                <a:gd name="T40" fmla="*/ 38 w 42"/>
                <a:gd name="T41" fmla="*/ 3 h 60"/>
                <a:gd name="T42" fmla="*/ 37 w 42"/>
                <a:gd name="T43" fmla="*/ 0 h 60"/>
                <a:gd name="T44" fmla="*/ 34 w 42"/>
                <a:gd name="T45" fmla="*/ 1 h 60"/>
                <a:gd name="T46" fmla="*/ 32 w 42"/>
                <a:gd name="T47" fmla="*/ 3 h 60"/>
                <a:gd name="T48" fmla="*/ 20 w 42"/>
                <a:gd name="T49" fmla="*/ 0 h 60"/>
                <a:gd name="T50" fmla="*/ 0 w 42"/>
                <a:gd name="T51" fmla="*/ 16 h 60"/>
                <a:gd name="T52" fmla="*/ 5 w 42"/>
                <a:gd name="T53" fmla="*/ 27 h 60"/>
                <a:gd name="T54" fmla="*/ 22 w 42"/>
                <a:gd name="T55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" h="60">
                  <a:moveTo>
                    <a:pt x="22" y="33"/>
                  </a:moveTo>
                  <a:lnTo>
                    <a:pt x="22" y="33"/>
                  </a:lnTo>
                  <a:cubicBezTo>
                    <a:pt x="25" y="34"/>
                    <a:pt x="35" y="36"/>
                    <a:pt x="35" y="45"/>
                  </a:cubicBezTo>
                  <a:cubicBezTo>
                    <a:pt x="35" y="52"/>
                    <a:pt x="31" y="57"/>
                    <a:pt x="20" y="57"/>
                  </a:cubicBezTo>
                  <a:cubicBezTo>
                    <a:pt x="10" y="57"/>
                    <a:pt x="6" y="50"/>
                    <a:pt x="3" y="39"/>
                  </a:cubicBezTo>
                  <a:cubicBezTo>
                    <a:pt x="3" y="37"/>
                    <a:pt x="3" y="36"/>
                    <a:pt x="1" y="36"/>
                  </a:cubicBezTo>
                  <a:cubicBezTo>
                    <a:pt x="0" y="36"/>
                    <a:pt x="0" y="37"/>
                    <a:pt x="0" y="40"/>
                  </a:cubicBezTo>
                  <a:lnTo>
                    <a:pt x="0" y="57"/>
                  </a:lnTo>
                  <a:cubicBezTo>
                    <a:pt x="0" y="59"/>
                    <a:pt x="0" y="60"/>
                    <a:pt x="1" y="60"/>
                  </a:cubicBezTo>
                  <a:cubicBezTo>
                    <a:pt x="2" y="60"/>
                    <a:pt x="2" y="60"/>
                    <a:pt x="4" y="58"/>
                  </a:cubicBezTo>
                  <a:cubicBezTo>
                    <a:pt x="5" y="57"/>
                    <a:pt x="5" y="57"/>
                    <a:pt x="7" y="55"/>
                  </a:cubicBezTo>
                  <a:cubicBezTo>
                    <a:pt x="13" y="60"/>
                    <a:pt x="18" y="60"/>
                    <a:pt x="20" y="60"/>
                  </a:cubicBezTo>
                  <a:cubicBezTo>
                    <a:pt x="36" y="60"/>
                    <a:pt x="42" y="52"/>
                    <a:pt x="42" y="42"/>
                  </a:cubicBezTo>
                  <a:cubicBezTo>
                    <a:pt x="42" y="35"/>
                    <a:pt x="38" y="31"/>
                    <a:pt x="36" y="29"/>
                  </a:cubicBezTo>
                  <a:cubicBezTo>
                    <a:pt x="32" y="25"/>
                    <a:pt x="27" y="24"/>
                    <a:pt x="21" y="23"/>
                  </a:cubicBezTo>
                  <a:cubicBezTo>
                    <a:pt x="14" y="22"/>
                    <a:pt x="6" y="20"/>
                    <a:pt x="6" y="12"/>
                  </a:cubicBezTo>
                  <a:cubicBezTo>
                    <a:pt x="6" y="8"/>
                    <a:pt x="9" y="2"/>
                    <a:pt x="20" y="2"/>
                  </a:cubicBezTo>
                  <a:cubicBezTo>
                    <a:pt x="34" y="2"/>
                    <a:pt x="35" y="14"/>
                    <a:pt x="35" y="18"/>
                  </a:cubicBezTo>
                  <a:cubicBezTo>
                    <a:pt x="35" y="19"/>
                    <a:pt x="36" y="19"/>
                    <a:pt x="37" y="19"/>
                  </a:cubicBezTo>
                  <a:cubicBezTo>
                    <a:pt x="38" y="19"/>
                    <a:pt x="38" y="19"/>
                    <a:pt x="38" y="16"/>
                  </a:cubicBezTo>
                  <a:lnTo>
                    <a:pt x="38" y="3"/>
                  </a:lnTo>
                  <a:cubicBezTo>
                    <a:pt x="38" y="1"/>
                    <a:pt x="38" y="0"/>
                    <a:pt x="37" y="0"/>
                  </a:cubicBezTo>
                  <a:cubicBezTo>
                    <a:pt x="36" y="0"/>
                    <a:pt x="36" y="0"/>
                    <a:pt x="34" y="1"/>
                  </a:cubicBezTo>
                  <a:cubicBezTo>
                    <a:pt x="34" y="2"/>
                    <a:pt x="33" y="3"/>
                    <a:pt x="32" y="3"/>
                  </a:cubicBezTo>
                  <a:cubicBezTo>
                    <a:pt x="27" y="0"/>
                    <a:pt x="22" y="0"/>
                    <a:pt x="20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4"/>
                    <a:pt x="5" y="27"/>
                  </a:cubicBezTo>
                  <a:cubicBezTo>
                    <a:pt x="9" y="31"/>
                    <a:pt x="13" y="31"/>
                    <a:pt x="22" y="3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480"/>
            <p:cNvSpPr>
              <a:spLocks/>
            </p:cNvSpPr>
            <p:nvPr/>
          </p:nvSpPr>
          <p:spPr bwMode="auto">
            <a:xfrm>
              <a:off x="966" y="8289"/>
              <a:ext cx="75" cy="108"/>
            </a:xfrm>
            <a:custGeom>
              <a:avLst/>
              <a:gdLst>
                <a:gd name="T0" fmla="*/ 11 w 64"/>
                <a:gd name="T1" fmla="*/ 82 h 92"/>
                <a:gd name="T2" fmla="*/ 11 w 64"/>
                <a:gd name="T3" fmla="*/ 82 h 92"/>
                <a:gd name="T4" fmla="*/ 0 w 64"/>
                <a:gd name="T5" fmla="*/ 88 h 92"/>
                <a:gd name="T6" fmla="*/ 0 w 64"/>
                <a:gd name="T7" fmla="*/ 92 h 92"/>
                <a:gd name="T8" fmla="*/ 15 w 64"/>
                <a:gd name="T9" fmla="*/ 92 h 92"/>
                <a:gd name="T10" fmla="*/ 29 w 64"/>
                <a:gd name="T11" fmla="*/ 92 h 92"/>
                <a:gd name="T12" fmla="*/ 29 w 64"/>
                <a:gd name="T13" fmla="*/ 88 h 92"/>
                <a:gd name="T14" fmla="*/ 19 w 64"/>
                <a:gd name="T15" fmla="*/ 82 h 92"/>
                <a:gd name="T16" fmla="*/ 19 w 64"/>
                <a:gd name="T17" fmla="*/ 68 h 92"/>
                <a:gd name="T18" fmla="*/ 27 w 64"/>
                <a:gd name="T19" fmla="*/ 61 h 92"/>
                <a:gd name="T20" fmla="*/ 43 w 64"/>
                <a:gd name="T21" fmla="*/ 85 h 92"/>
                <a:gd name="T22" fmla="*/ 38 w 64"/>
                <a:gd name="T23" fmla="*/ 88 h 92"/>
                <a:gd name="T24" fmla="*/ 38 w 64"/>
                <a:gd name="T25" fmla="*/ 92 h 92"/>
                <a:gd name="T26" fmla="*/ 53 w 64"/>
                <a:gd name="T27" fmla="*/ 92 h 92"/>
                <a:gd name="T28" fmla="*/ 64 w 64"/>
                <a:gd name="T29" fmla="*/ 92 h 92"/>
                <a:gd name="T30" fmla="*/ 64 w 64"/>
                <a:gd name="T31" fmla="*/ 88 h 92"/>
                <a:gd name="T32" fmla="*/ 51 w 64"/>
                <a:gd name="T33" fmla="*/ 81 h 92"/>
                <a:gd name="T34" fmla="*/ 34 w 64"/>
                <a:gd name="T35" fmla="*/ 57 h 92"/>
                <a:gd name="T36" fmla="*/ 34 w 64"/>
                <a:gd name="T37" fmla="*/ 56 h 92"/>
                <a:gd name="T38" fmla="*/ 44 w 64"/>
                <a:gd name="T39" fmla="*/ 46 h 92"/>
                <a:gd name="T40" fmla="*/ 61 w 64"/>
                <a:gd name="T41" fmla="*/ 39 h 92"/>
                <a:gd name="T42" fmla="*/ 61 w 64"/>
                <a:gd name="T43" fmla="*/ 35 h 92"/>
                <a:gd name="T44" fmla="*/ 52 w 64"/>
                <a:gd name="T45" fmla="*/ 35 h 92"/>
                <a:gd name="T46" fmla="*/ 37 w 64"/>
                <a:gd name="T47" fmla="*/ 35 h 92"/>
                <a:gd name="T48" fmla="*/ 37 w 64"/>
                <a:gd name="T49" fmla="*/ 39 h 92"/>
                <a:gd name="T50" fmla="*/ 41 w 64"/>
                <a:gd name="T51" fmla="*/ 42 h 92"/>
                <a:gd name="T52" fmla="*/ 38 w 64"/>
                <a:gd name="T53" fmla="*/ 48 h 92"/>
                <a:gd name="T54" fmla="*/ 19 w 64"/>
                <a:gd name="T55" fmla="*/ 64 h 92"/>
                <a:gd name="T56" fmla="*/ 19 w 64"/>
                <a:gd name="T57" fmla="*/ 0 h 92"/>
                <a:gd name="T58" fmla="*/ 0 w 64"/>
                <a:gd name="T59" fmla="*/ 2 h 92"/>
                <a:gd name="T60" fmla="*/ 0 w 64"/>
                <a:gd name="T61" fmla="*/ 6 h 92"/>
                <a:gd name="T62" fmla="*/ 11 w 64"/>
                <a:gd name="T63" fmla="*/ 13 h 92"/>
                <a:gd name="T64" fmla="*/ 11 w 64"/>
                <a:gd name="T65" fmla="*/ 8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92">
                  <a:moveTo>
                    <a:pt x="11" y="82"/>
                  </a:moveTo>
                  <a:lnTo>
                    <a:pt x="11" y="82"/>
                  </a:lnTo>
                  <a:cubicBezTo>
                    <a:pt x="11" y="88"/>
                    <a:pt x="9" y="88"/>
                    <a:pt x="0" y="88"/>
                  </a:cubicBezTo>
                  <a:lnTo>
                    <a:pt x="0" y="92"/>
                  </a:lnTo>
                  <a:cubicBezTo>
                    <a:pt x="5" y="92"/>
                    <a:pt x="11" y="92"/>
                    <a:pt x="15" y="92"/>
                  </a:cubicBezTo>
                  <a:cubicBezTo>
                    <a:pt x="19" y="92"/>
                    <a:pt x="24" y="92"/>
                    <a:pt x="29" y="92"/>
                  </a:cubicBezTo>
                  <a:lnTo>
                    <a:pt x="29" y="88"/>
                  </a:lnTo>
                  <a:cubicBezTo>
                    <a:pt x="20" y="88"/>
                    <a:pt x="19" y="88"/>
                    <a:pt x="19" y="82"/>
                  </a:cubicBezTo>
                  <a:lnTo>
                    <a:pt x="19" y="68"/>
                  </a:lnTo>
                  <a:lnTo>
                    <a:pt x="27" y="61"/>
                  </a:lnTo>
                  <a:cubicBezTo>
                    <a:pt x="37" y="75"/>
                    <a:pt x="43" y="82"/>
                    <a:pt x="43" y="85"/>
                  </a:cubicBezTo>
                  <a:cubicBezTo>
                    <a:pt x="43" y="87"/>
                    <a:pt x="41" y="88"/>
                    <a:pt x="38" y="88"/>
                  </a:cubicBezTo>
                  <a:lnTo>
                    <a:pt x="38" y="92"/>
                  </a:lnTo>
                  <a:cubicBezTo>
                    <a:pt x="42" y="92"/>
                    <a:pt x="50" y="92"/>
                    <a:pt x="53" y="92"/>
                  </a:cubicBezTo>
                  <a:cubicBezTo>
                    <a:pt x="56" y="92"/>
                    <a:pt x="60" y="92"/>
                    <a:pt x="64" y="92"/>
                  </a:cubicBezTo>
                  <a:lnTo>
                    <a:pt x="64" y="88"/>
                  </a:lnTo>
                  <a:cubicBezTo>
                    <a:pt x="59" y="88"/>
                    <a:pt x="56" y="88"/>
                    <a:pt x="51" y="81"/>
                  </a:cubicBezTo>
                  <a:lnTo>
                    <a:pt x="34" y="57"/>
                  </a:lnTo>
                  <a:cubicBezTo>
                    <a:pt x="34" y="57"/>
                    <a:pt x="34" y="56"/>
                    <a:pt x="34" y="56"/>
                  </a:cubicBezTo>
                  <a:cubicBezTo>
                    <a:pt x="34" y="55"/>
                    <a:pt x="43" y="47"/>
                    <a:pt x="44" y="46"/>
                  </a:cubicBezTo>
                  <a:cubicBezTo>
                    <a:pt x="53" y="39"/>
                    <a:pt x="58" y="39"/>
                    <a:pt x="61" y="39"/>
                  </a:cubicBezTo>
                  <a:lnTo>
                    <a:pt x="61" y="35"/>
                  </a:lnTo>
                  <a:cubicBezTo>
                    <a:pt x="57" y="35"/>
                    <a:pt x="55" y="35"/>
                    <a:pt x="52" y="35"/>
                  </a:cubicBezTo>
                  <a:cubicBezTo>
                    <a:pt x="47" y="35"/>
                    <a:pt x="39" y="35"/>
                    <a:pt x="37" y="35"/>
                  </a:cubicBezTo>
                  <a:lnTo>
                    <a:pt x="37" y="39"/>
                  </a:lnTo>
                  <a:cubicBezTo>
                    <a:pt x="39" y="39"/>
                    <a:pt x="41" y="41"/>
                    <a:pt x="41" y="42"/>
                  </a:cubicBezTo>
                  <a:cubicBezTo>
                    <a:pt x="41" y="45"/>
                    <a:pt x="39" y="47"/>
                    <a:pt x="38" y="48"/>
                  </a:cubicBezTo>
                  <a:lnTo>
                    <a:pt x="19" y="64"/>
                  </a:ln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1" y="7"/>
                    <a:pt x="11" y="13"/>
                  </a:cubicBezTo>
                  <a:lnTo>
                    <a:pt x="11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481"/>
            <p:cNvSpPr>
              <a:spLocks noEditPoints="1"/>
            </p:cNvSpPr>
            <p:nvPr/>
          </p:nvSpPr>
          <p:spPr bwMode="auto">
            <a:xfrm>
              <a:off x="1042" y="8328"/>
              <a:ext cx="70" cy="70"/>
            </a:xfrm>
            <a:custGeom>
              <a:avLst/>
              <a:gdLst>
                <a:gd name="T0" fmla="*/ 38 w 59"/>
                <a:gd name="T1" fmla="*/ 49 h 60"/>
                <a:gd name="T2" fmla="*/ 38 w 59"/>
                <a:gd name="T3" fmla="*/ 49 h 60"/>
                <a:gd name="T4" fmla="*/ 48 w 59"/>
                <a:gd name="T5" fmla="*/ 60 h 60"/>
                <a:gd name="T6" fmla="*/ 59 w 59"/>
                <a:gd name="T7" fmla="*/ 47 h 60"/>
                <a:gd name="T8" fmla="*/ 59 w 59"/>
                <a:gd name="T9" fmla="*/ 40 h 60"/>
                <a:gd name="T10" fmla="*/ 56 w 59"/>
                <a:gd name="T11" fmla="*/ 40 h 60"/>
                <a:gd name="T12" fmla="*/ 56 w 59"/>
                <a:gd name="T13" fmla="*/ 47 h 60"/>
                <a:gd name="T14" fmla="*/ 51 w 59"/>
                <a:gd name="T15" fmla="*/ 56 h 60"/>
                <a:gd name="T16" fmla="*/ 46 w 59"/>
                <a:gd name="T17" fmla="*/ 49 h 60"/>
                <a:gd name="T18" fmla="*/ 46 w 59"/>
                <a:gd name="T19" fmla="*/ 23 h 60"/>
                <a:gd name="T20" fmla="*/ 42 w 59"/>
                <a:gd name="T21" fmla="*/ 7 h 60"/>
                <a:gd name="T22" fmla="*/ 24 w 59"/>
                <a:gd name="T23" fmla="*/ 0 h 60"/>
                <a:gd name="T24" fmla="*/ 4 w 59"/>
                <a:gd name="T25" fmla="*/ 15 h 60"/>
                <a:gd name="T26" fmla="*/ 10 w 59"/>
                <a:gd name="T27" fmla="*/ 21 h 60"/>
                <a:gd name="T28" fmla="*/ 16 w 59"/>
                <a:gd name="T29" fmla="*/ 15 h 60"/>
                <a:gd name="T30" fmla="*/ 9 w 59"/>
                <a:gd name="T31" fmla="*/ 9 h 60"/>
                <a:gd name="T32" fmla="*/ 23 w 59"/>
                <a:gd name="T33" fmla="*/ 3 h 60"/>
                <a:gd name="T34" fmla="*/ 37 w 59"/>
                <a:gd name="T35" fmla="*/ 20 h 60"/>
                <a:gd name="T36" fmla="*/ 37 w 59"/>
                <a:gd name="T37" fmla="*/ 24 h 60"/>
                <a:gd name="T38" fmla="*/ 13 w 59"/>
                <a:gd name="T39" fmla="*/ 29 h 60"/>
                <a:gd name="T40" fmla="*/ 0 w 59"/>
                <a:gd name="T41" fmla="*/ 46 h 60"/>
                <a:gd name="T42" fmla="*/ 21 w 59"/>
                <a:gd name="T43" fmla="*/ 60 h 60"/>
                <a:gd name="T44" fmla="*/ 38 w 59"/>
                <a:gd name="T45" fmla="*/ 49 h 60"/>
                <a:gd name="T46" fmla="*/ 37 w 59"/>
                <a:gd name="T47" fmla="*/ 27 h 60"/>
                <a:gd name="T48" fmla="*/ 37 w 59"/>
                <a:gd name="T49" fmla="*/ 27 h 60"/>
                <a:gd name="T50" fmla="*/ 37 w 59"/>
                <a:gd name="T51" fmla="*/ 40 h 60"/>
                <a:gd name="T52" fmla="*/ 22 w 59"/>
                <a:gd name="T53" fmla="*/ 57 h 60"/>
                <a:gd name="T54" fmla="*/ 10 w 59"/>
                <a:gd name="T55" fmla="*/ 46 h 60"/>
                <a:gd name="T56" fmla="*/ 37 w 59"/>
                <a:gd name="T5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0">
                  <a:moveTo>
                    <a:pt x="38" y="49"/>
                  </a:moveTo>
                  <a:lnTo>
                    <a:pt x="38" y="49"/>
                  </a:lnTo>
                  <a:cubicBezTo>
                    <a:pt x="39" y="54"/>
                    <a:pt x="42" y="60"/>
                    <a:pt x="48" y="60"/>
                  </a:cubicBezTo>
                  <a:cubicBezTo>
                    <a:pt x="51" y="60"/>
                    <a:pt x="59" y="58"/>
                    <a:pt x="59" y="47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7"/>
                  </a:lnTo>
                  <a:cubicBezTo>
                    <a:pt x="56" y="55"/>
                    <a:pt x="53" y="56"/>
                    <a:pt x="51" y="56"/>
                  </a:cubicBezTo>
                  <a:cubicBezTo>
                    <a:pt x="47" y="56"/>
                    <a:pt x="46" y="50"/>
                    <a:pt x="46" y="49"/>
                  </a:cubicBezTo>
                  <a:lnTo>
                    <a:pt x="46" y="23"/>
                  </a:lnTo>
                  <a:cubicBezTo>
                    <a:pt x="46" y="17"/>
                    <a:pt x="46" y="12"/>
                    <a:pt x="42" y="7"/>
                  </a:cubicBezTo>
                  <a:cubicBezTo>
                    <a:pt x="36" y="2"/>
                    <a:pt x="30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6" y="21"/>
                    <a:pt x="10" y="21"/>
                  </a:cubicBezTo>
                  <a:cubicBezTo>
                    <a:pt x="13" y="21"/>
                    <a:pt x="16" y="18"/>
                    <a:pt x="16" y="15"/>
                  </a:cubicBezTo>
                  <a:cubicBezTo>
                    <a:pt x="16" y="13"/>
                    <a:pt x="15" y="9"/>
                    <a:pt x="9" y="9"/>
                  </a:cubicBezTo>
                  <a:cubicBezTo>
                    <a:pt x="13" y="4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4"/>
                  </a:lnTo>
                  <a:cubicBezTo>
                    <a:pt x="31" y="25"/>
                    <a:pt x="21" y="25"/>
                    <a:pt x="13" y="29"/>
                  </a:cubicBezTo>
                  <a:cubicBezTo>
                    <a:pt x="3" y="34"/>
                    <a:pt x="0" y="41"/>
                    <a:pt x="0" y="46"/>
                  </a:cubicBezTo>
                  <a:cubicBezTo>
                    <a:pt x="0" y="57"/>
                    <a:pt x="13" y="60"/>
                    <a:pt x="21" y="60"/>
                  </a:cubicBezTo>
                  <a:cubicBezTo>
                    <a:pt x="30" y="60"/>
                    <a:pt x="36" y="55"/>
                    <a:pt x="38" y="49"/>
                  </a:cubicBezTo>
                  <a:close/>
                  <a:moveTo>
                    <a:pt x="37" y="27"/>
                  </a:moveTo>
                  <a:lnTo>
                    <a:pt x="37" y="27"/>
                  </a:lnTo>
                  <a:lnTo>
                    <a:pt x="37" y="40"/>
                  </a:lnTo>
                  <a:cubicBezTo>
                    <a:pt x="37" y="53"/>
                    <a:pt x="28" y="57"/>
                    <a:pt x="22" y="57"/>
                  </a:cubicBezTo>
                  <a:cubicBezTo>
                    <a:pt x="15" y="57"/>
                    <a:pt x="10" y="53"/>
                    <a:pt x="10" y="46"/>
                  </a:cubicBezTo>
                  <a:cubicBezTo>
                    <a:pt x="10" y="39"/>
                    <a:pt x="15" y="28"/>
                    <a:pt x="37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482"/>
            <p:cNvSpPr>
              <a:spLocks/>
            </p:cNvSpPr>
            <p:nvPr/>
          </p:nvSpPr>
          <p:spPr bwMode="auto">
            <a:xfrm>
              <a:off x="1116" y="8302"/>
              <a:ext cx="49" cy="96"/>
            </a:xfrm>
            <a:custGeom>
              <a:avLst/>
              <a:gdLst>
                <a:gd name="T0" fmla="*/ 21 w 41"/>
                <a:gd name="T1" fmla="*/ 28 h 82"/>
                <a:gd name="T2" fmla="*/ 21 w 41"/>
                <a:gd name="T3" fmla="*/ 28 h 82"/>
                <a:gd name="T4" fmla="*/ 39 w 41"/>
                <a:gd name="T5" fmla="*/ 28 h 82"/>
                <a:gd name="T6" fmla="*/ 39 w 41"/>
                <a:gd name="T7" fmla="*/ 24 h 82"/>
                <a:gd name="T8" fmla="*/ 21 w 41"/>
                <a:gd name="T9" fmla="*/ 24 h 82"/>
                <a:gd name="T10" fmla="*/ 21 w 41"/>
                <a:gd name="T11" fmla="*/ 0 h 82"/>
                <a:gd name="T12" fmla="*/ 17 w 41"/>
                <a:gd name="T13" fmla="*/ 0 h 82"/>
                <a:gd name="T14" fmla="*/ 0 w 41"/>
                <a:gd name="T15" fmla="*/ 25 h 82"/>
                <a:gd name="T16" fmla="*/ 0 w 41"/>
                <a:gd name="T17" fmla="*/ 28 h 82"/>
                <a:gd name="T18" fmla="*/ 11 w 41"/>
                <a:gd name="T19" fmla="*/ 28 h 82"/>
                <a:gd name="T20" fmla="*/ 11 w 41"/>
                <a:gd name="T21" fmla="*/ 65 h 82"/>
                <a:gd name="T22" fmla="*/ 28 w 41"/>
                <a:gd name="T23" fmla="*/ 82 h 82"/>
                <a:gd name="T24" fmla="*/ 41 w 41"/>
                <a:gd name="T25" fmla="*/ 65 h 82"/>
                <a:gd name="T26" fmla="*/ 41 w 41"/>
                <a:gd name="T27" fmla="*/ 57 h 82"/>
                <a:gd name="T28" fmla="*/ 38 w 41"/>
                <a:gd name="T29" fmla="*/ 57 h 82"/>
                <a:gd name="T30" fmla="*/ 38 w 41"/>
                <a:gd name="T31" fmla="*/ 64 h 82"/>
                <a:gd name="T32" fmla="*/ 29 w 41"/>
                <a:gd name="T33" fmla="*/ 79 h 82"/>
                <a:gd name="T34" fmla="*/ 21 w 41"/>
                <a:gd name="T35" fmla="*/ 65 h 82"/>
                <a:gd name="T36" fmla="*/ 21 w 41"/>
                <a:gd name="T3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2">
                  <a:moveTo>
                    <a:pt x="21" y="28"/>
                  </a:moveTo>
                  <a:lnTo>
                    <a:pt x="21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1" y="24"/>
                  </a:lnTo>
                  <a:lnTo>
                    <a:pt x="21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5"/>
                  </a:lnTo>
                  <a:cubicBezTo>
                    <a:pt x="11" y="81"/>
                    <a:pt x="24" y="82"/>
                    <a:pt x="28" y="82"/>
                  </a:cubicBezTo>
                  <a:cubicBezTo>
                    <a:pt x="38" y="82"/>
                    <a:pt x="41" y="73"/>
                    <a:pt x="41" y="65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1" y="79"/>
                    <a:pt x="21" y="67"/>
                    <a:pt x="21" y="65"/>
                  </a:cubicBezTo>
                  <a:lnTo>
                    <a:pt x="21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483"/>
            <p:cNvSpPr>
              <a:spLocks noEditPoints="1"/>
            </p:cNvSpPr>
            <p:nvPr/>
          </p:nvSpPr>
          <p:spPr bwMode="auto">
            <a:xfrm>
              <a:off x="1179" y="8328"/>
              <a:ext cx="60" cy="70"/>
            </a:xfrm>
            <a:custGeom>
              <a:avLst/>
              <a:gdLst>
                <a:gd name="T0" fmla="*/ 11 w 51"/>
                <a:gd name="T1" fmla="*/ 26 h 60"/>
                <a:gd name="T2" fmla="*/ 11 w 51"/>
                <a:gd name="T3" fmla="*/ 26 h 60"/>
                <a:gd name="T4" fmla="*/ 27 w 51"/>
                <a:gd name="T5" fmla="*/ 3 h 60"/>
                <a:gd name="T6" fmla="*/ 42 w 51"/>
                <a:gd name="T7" fmla="*/ 26 h 60"/>
                <a:gd name="T8" fmla="*/ 11 w 51"/>
                <a:gd name="T9" fmla="*/ 26 h 60"/>
                <a:gd name="T10" fmla="*/ 11 w 51"/>
                <a:gd name="T11" fmla="*/ 28 h 60"/>
                <a:gd name="T12" fmla="*/ 11 w 51"/>
                <a:gd name="T13" fmla="*/ 28 h 60"/>
                <a:gd name="T14" fmla="*/ 48 w 51"/>
                <a:gd name="T15" fmla="*/ 28 h 60"/>
                <a:gd name="T16" fmla="*/ 51 w 51"/>
                <a:gd name="T17" fmla="*/ 26 h 60"/>
                <a:gd name="T18" fmla="*/ 27 w 51"/>
                <a:gd name="T19" fmla="*/ 0 h 60"/>
                <a:gd name="T20" fmla="*/ 0 w 51"/>
                <a:gd name="T21" fmla="*/ 30 h 60"/>
                <a:gd name="T22" fmla="*/ 29 w 51"/>
                <a:gd name="T23" fmla="*/ 60 h 60"/>
                <a:gd name="T24" fmla="*/ 51 w 51"/>
                <a:gd name="T25" fmla="*/ 43 h 60"/>
                <a:gd name="T26" fmla="*/ 49 w 51"/>
                <a:gd name="T27" fmla="*/ 42 h 60"/>
                <a:gd name="T28" fmla="*/ 48 w 51"/>
                <a:gd name="T29" fmla="*/ 43 h 60"/>
                <a:gd name="T30" fmla="*/ 30 w 51"/>
                <a:gd name="T31" fmla="*/ 57 h 60"/>
                <a:gd name="T32" fmla="*/ 15 w 51"/>
                <a:gd name="T33" fmla="*/ 48 h 60"/>
                <a:gd name="T34" fmla="*/ 11 w 51"/>
                <a:gd name="T35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0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7" y="3"/>
                  </a:cubicBezTo>
                  <a:cubicBezTo>
                    <a:pt x="41" y="3"/>
                    <a:pt x="42" y="20"/>
                    <a:pt x="42" y="26"/>
                  </a:cubicBezTo>
                  <a:lnTo>
                    <a:pt x="11" y="26"/>
                  </a:lnTo>
                  <a:close/>
                  <a:moveTo>
                    <a:pt x="11" y="28"/>
                  </a:moveTo>
                  <a:lnTo>
                    <a:pt x="11" y="28"/>
                  </a:lnTo>
                  <a:lnTo>
                    <a:pt x="48" y="28"/>
                  </a:lnTo>
                  <a:cubicBezTo>
                    <a:pt x="51" y="28"/>
                    <a:pt x="51" y="28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3"/>
                    <a:pt x="0" y="30"/>
                  </a:cubicBezTo>
                  <a:cubicBezTo>
                    <a:pt x="0" y="48"/>
                    <a:pt x="14" y="60"/>
                    <a:pt x="29" y="60"/>
                  </a:cubicBezTo>
                  <a:cubicBezTo>
                    <a:pt x="45" y="60"/>
                    <a:pt x="51" y="46"/>
                    <a:pt x="51" y="43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2"/>
                    <a:pt x="48" y="43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484"/>
            <p:cNvSpPr>
              <a:spLocks/>
            </p:cNvSpPr>
            <p:nvPr/>
          </p:nvSpPr>
          <p:spPr bwMode="auto">
            <a:xfrm>
              <a:off x="1248" y="8329"/>
              <a:ext cx="52" cy="68"/>
            </a:xfrm>
            <a:custGeom>
              <a:avLst/>
              <a:gdLst>
                <a:gd name="T0" fmla="*/ 18 w 44"/>
                <a:gd name="T1" fmla="*/ 14 h 58"/>
                <a:gd name="T2" fmla="*/ 18 w 44"/>
                <a:gd name="T3" fmla="*/ 14 h 58"/>
                <a:gd name="T4" fmla="*/ 18 w 44"/>
                <a:gd name="T5" fmla="*/ 0 h 58"/>
                <a:gd name="T6" fmla="*/ 0 w 44"/>
                <a:gd name="T7" fmla="*/ 1 h 58"/>
                <a:gd name="T8" fmla="*/ 0 w 44"/>
                <a:gd name="T9" fmla="*/ 5 h 58"/>
                <a:gd name="T10" fmla="*/ 10 w 44"/>
                <a:gd name="T11" fmla="*/ 12 h 58"/>
                <a:gd name="T12" fmla="*/ 10 w 44"/>
                <a:gd name="T13" fmla="*/ 48 h 58"/>
                <a:gd name="T14" fmla="*/ 0 w 44"/>
                <a:gd name="T15" fmla="*/ 54 h 58"/>
                <a:gd name="T16" fmla="*/ 0 w 44"/>
                <a:gd name="T17" fmla="*/ 58 h 58"/>
                <a:gd name="T18" fmla="*/ 15 w 44"/>
                <a:gd name="T19" fmla="*/ 58 h 58"/>
                <a:gd name="T20" fmla="*/ 32 w 44"/>
                <a:gd name="T21" fmla="*/ 58 h 58"/>
                <a:gd name="T22" fmla="*/ 32 w 44"/>
                <a:gd name="T23" fmla="*/ 54 h 58"/>
                <a:gd name="T24" fmla="*/ 29 w 44"/>
                <a:gd name="T25" fmla="*/ 54 h 58"/>
                <a:gd name="T26" fmla="*/ 19 w 44"/>
                <a:gd name="T27" fmla="*/ 48 h 58"/>
                <a:gd name="T28" fmla="*/ 19 w 44"/>
                <a:gd name="T29" fmla="*/ 27 h 58"/>
                <a:gd name="T30" fmla="*/ 35 w 44"/>
                <a:gd name="T31" fmla="*/ 2 h 58"/>
                <a:gd name="T32" fmla="*/ 36 w 44"/>
                <a:gd name="T33" fmla="*/ 3 h 58"/>
                <a:gd name="T34" fmla="*/ 33 w 44"/>
                <a:gd name="T35" fmla="*/ 8 h 58"/>
                <a:gd name="T36" fmla="*/ 39 w 44"/>
                <a:gd name="T37" fmla="*/ 13 h 58"/>
                <a:gd name="T38" fmla="*/ 44 w 44"/>
                <a:gd name="T39" fmla="*/ 8 h 58"/>
                <a:gd name="T40" fmla="*/ 35 w 44"/>
                <a:gd name="T41" fmla="*/ 0 h 58"/>
                <a:gd name="T42" fmla="*/ 18 w 44"/>
                <a:gd name="T43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8">
                  <a:moveTo>
                    <a:pt x="18" y="14"/>
                  </a:moveTo>
                  <a:lnTo>
                    <a:pt x="18" y="14"/>
                  </a:ln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20" y="58"/>
                    <a:pt x="27" y="58"/>
                    <a:pt x="32" y="58"/>
                  </a:cubicBezTo>
                  <a:lnTo>
                    <a:pt x="32" y="54"/>
                  </a:lnTo>
                  <a:lnTo>
                    <a:pt x="29" y="54"/>
                  </a:lnTo>
                  <a:cubicBezTo>
                    <a:pt x="19" y="54"/>
                    <a:pt x="19" y="52"/>
                    <a:pt x="19" y="48"/>
                  </a:cubicBezTo>
                  <a:lnTo>
                    <a:pt x="19" y="27"/>
                  </a:lnTo>
                  <a:cubicBezTo>
                    <a:pt x="19" y="14"/>
                    <a:pt x="25" y="2"/>
                    <a:pt x="35" y="2"/>
                  </a:cubicBezTo>
                  <a:cubicBezTo>
                    <a:pt x="36" y="2"/>
                    <a:pt x="36" y="2"/>
                    <a:pt x="36" y="3"/>
                  </a:cubicBezTo>
                  <a:cubicBezTo>
                    <a:pt x="36" y="3"/>
                    <a:pt x="33" y="4"/>
                    <a:pt x="33" y="8"/>
                  </a:cubicBezTo>
                  <a:cubicBezTo>
                    <a:pt x="33" y="11"/>
                    <a:pt x="36" y="13"/>
                    <a:pt x="39" y="13"/>
                  </a:cubicBezTo>
                  <a:cubicBezTo>
                    <a:pt x="41" y="13"/>
                    <a:pt x="44" y="12"/>
                    <a:pt x="44" y="8"/>
                  </a:cubicBezTo>
                  <a:cubicBezTo>
                    <a:pt x="44" y="3"/>
                    <a:pt x="40" y="0"/>
                    <a:pt x="35" y="0"/>
                  </a:cubicBezTo>
                  <a:cubicBezTo>
                    <a:pt x="25" y="0"/>
                    <a:pt x="20" y="8"/>
                    <a:pt x="18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485"/>
            <p:cNvSpPr>
              <a:spLocks/>
            </p:cNvSpPr>
            <p:nvPr/>
          </p:nvSpPr>
          <p:spPr bwMode="auto">
            <a:xfrm>
              <a:off x="1311" y="8328"/>
              <a:ext cx="50" cy="70"/>
            </a:xfrm>
            <a:custGeom>
              <a:avLst/>
              <a:gdLst>
                <a:gd name="T0" fmla="*/ 23 w 43"/>
                <a:gd name="T1" fmla="*/ 33 h 60"/>
                <a:gd name="T2" fmla="*/ 23 w 43"/>
                <a:gd name="T3" fmla="*/ 33 h 60"/>
                <a:gd name="T4" fmla="*/ 37 w 43"/>
                <a:gd name="T5" fmla="*/ 45 h 60"/>
                <a:gd name="T6" fmla="*/ 22 w 43"/>
                <a:gd name="T7" fmla="*/ 57 h 60"/>
                <a:gd name="T8" fmla="*/ 3 w 43"/>
                <a:gd name="T9" fmla="*/ 39 h 60"/>
                <a:gd name="T10" fmla="*/ 1 w 43"/>
                <a:gd name="T11" fmla="*/ 36 h 60"/>
                <a:gd name="T12" fmla="*/ 0 w 43"/>
                <a:gd name="T13" fmla="*/ 40 h 60"/>
                <a:gd name="T14" fmla="*/ 0 w 43"/>
                <a:gd name="T15" fmla="*/ 57 h 60"/>
                <a:gd name="T16" fmla="*/ 1 w 43"/>
                <a:gd name="T17" fmla="*/ 60 h 60"/>
                <a:gd name="T18" fmla="*/ 4 w 43"/>
                <a:gd name="T19" fmla="*/ 58 h 60"/>
                <a:gd name="T20" fmla="*/ 7 w 43"/>
                <a:gd name="T21" fmla="*/ 55 h 60"/>
                <a:gd name="T22" fmla="*/ 22 w 43"/>
                <a:gd name="T23" fmla="*/ 60 h 60"/>
                <a:gd name="T24" fmla="*/ 43 w 43"/>
                <a:gd name="T25" fmla="*/ 42 h 60"/>
                <a:gd name="T26" fmla="*/ 37 w 43"/>
                <a:gd name="T27" fmla="*/ 29 h 60"/>
                <a:gd name="T28" fmla="*/ 22 w 43"/>
                <a:gd name="T29" fmla="*/ 23 h 60"/>
                <a:gd name="T30" fmla="*/ 6 w 43"/>
                <a:gd name="T31" fmla="*/ 12 h 60"/>
                <a:gd name="T32" fmla="*/ 21 w 43"/>
                <a:gd name="T33" fmla="*/ 2 h 60"/>
                <a:gd name="T34" fmla="*/ 36 w 43"/>
                <a:gd name="T35" fmla="*/ 18 h 60"/>
                <a:gd name="T36" fmla="*/ 38 w 43"/>
                <a:gd name="T37" fmla="*/ 19 h 60"/>
                <a:gd name="T38" fmla="*/ 40 w 43"/>
                <a:gd name="T39" fmla="*/ 16 h 60"/>
                <a:gd name="T40" fmla="*/ 40 w 43"/>
                <a:gd name="T41" fmla="*/ 3 h 60"/>
                <a:gd name="T42" fmla="*/ 38 w 43"/>
                <a:gd name="T43" fmla="*/ 0 h 60"/>
                <a:gd name="T44" fmla="*/ 36 w 43"/>
                <a:gd name="T45" fmla="*/ 1 h 60"/>
                <a:gd name="T46" fmla="*/ 33 w 43"/>
                <a:gd name="T47" fmla="*/ 3 h 60"/>
                <a:gd name="T48" fmla="*/ 21 w 43"/>
                <a:gd name="T49" fmla="*/ 0 h 60"/>
                <a:gd name="T50" fmla="*/ 0 w 43"/>
                <a:gd name="T51" fmla="*/ 16 h 60"/>
                <a:gd name="T52" fmla="*/ 5 w 43"/>
                <a:gd name="T53" fmla="*/ 27 h 60"/>
                <a:gd name="T54" fmla="*/ 23 w 43"/>
                <a:gd name="T55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0">
                  <a:moveTo>
                    <a:pt x="23" y="33"/>
                  </a:moveTo>
                  <a:lnTo>
                    <a:pt x="23" y="33"/>
                  </a:lnTo>
                  <a:cubicBezTo>
                    <a:pt x="26" y="34"/>
                    <a:pt x="37" y="36"/>
                    <a:pt x="37" y="45"/>
                  </a:cubicBezTo>
                  <a:cubicBezTo>
                    <a:pt x="37" y="52"/>
                    <a:pt x="32" y="57"/>
                    <a:pt x="22" y="57"/>
                  </a:cubicBezTo>
                  <a:cubicBezTo>
                    <a:pt x="11" y="57"/>
                    <a:pt x="6" y="50"/>
                    <a:pt x="3" y="39"/>
                  </a:cubicBezTo>
                  <a:cubicBezTo>
                    <a:pt x="3" y="37"/>
                    <a:pt x="3" y="36"/>
                    <a:pt x="1" y="36"/>
                  </a:cubicBezTo>
                  <a:cubicBezTo>
                    <a:pt x="0" y="36"/>
                    <a:pt x="0" y="37"/>
                    <a:pt x="0" y="40"/>
                  </a:cubicBezTo>
                  <a:lnTo>
                    <a:pt x="0" y="57"/>
                  </a:lnTo>
                  <a:cubicBezTo>
                    <a:pt x="0" y="59"/>
                    <a:pt x="0" y="60"/>
                    <a:pt x="1" y="60"/>
                  </a:cubicBezTo>
                  <a:cubicBezTo>
                    <a:pt x="2" y="60"/>
                    <a:pt x="2" y="60"/>
                    <a:pt x="4" y="58"/>
                  </a:cubicBezTo>
                  <a:cubicBezTo>
                    <a:pt x="5" y="57"/>
                    <a:pt x="5" y="57"/>
                    <a:pt x="7" y="55"/>
                  </a:cubicBezTo>
                  <a:cubicBezTo>
                    <a:pt x="13" y="60"/>
                    <a:pt x="19" y="60"/>
                    <a:pt x="22" y="60"/>
                  </a:cubicBezTo>
                  <a:cubicBezTo>
                    <a:pt x="37" y="60"/>
                    <a:pt x="43" y="52"/>
                    <a:pt x="43" y="42"/>
                  </a:cubicBezTo>
                  <a:cubicBezTo>
                    <a:pt x="43" y="35"/>
                    <a:pt x="39" y="31"/>
                    <a:pt x="37" y="29"/>
                  </a:cubicBezTo>
                  <a:cubicBezTo>
                    <a:pt x="33" y="25"/>
                    <a:pt x="28" y="24"/>
                    <a:pt x="22" y="23"/>
                  </a:cubicBezTo>
                  <a:cubicBezTo>
                    <a:pt x="15" y="22"/>
                    <a:pt x="6" y="20"/>
                    <a:pt x="6" y="12"/>
                  </a:cubicBezTo>
                  <a:cubicBezTo>
                    <a:pt x="6" y="8"/>
                    <a:pt x="10" y="2"/>
                    <a:pt x="21" y="2"/>
                  </a:cubicBezTo>
                  <a:cubicBezTo>
                    <a:pt x="35" y="2"/>
                    <a:pt x="36" y="14"/>
                    <a:pt x="36" y="18"/>
                  </a:cubicBezTo>
                  <a:cubicBezTo>
                    <a:pt x="36" y="19"/>
                    <a:pt x="38" y="19"/>
                    <a:pt x="38" y="19"/>
                  </a:cubicBezTo>
                  <a:cubicBezTo>
                    <a:pt x="40" y="19"/>
                    <a:pt x="40" y="19"/>
                    <a:pt x="40" y="16"/>
                  </a:cubicBezTo>
                  <a:lnTo>
                    <a:pt x="40" y="3"/>
                  </a:lnTo>
                  <a:cubicBezTo>
                    <a:pt x="40" y="1"/>
                    <a:pt x="40" y="0"/>
                    <a:pt x="38" y="0"/>
                  </a:cubicBezTo>
                  <a:cubicBezTo>
                    <a:pt x="37" y="0"/>
                    <a:pt x="37" y="0"/>
                    <a:pt x="36" y="1"/>
                  </a:cubicBezTo>
                  <a:cubicBezTo>
                    <a:pt x="35" y="2"/>
                    <a:pt x="34" y="3"/>
                    <a:pt x="33" y="3"/>
                  </a:cubicBezTo>
                  <a:cubicBezTo>
                    <a:pt x="28" y="0"/>
                    <a:pt x="23" y="0"/>
                    <a:pt x="21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4"/>
                    <a:pt x="5" y="27"/>
                  </a:cubicBezTo>
                  <a:cubicBezTo>
                    <a:pt x="10" y="31"/>
                    <a:pt x="13" y="31"/>
                    <a:pt x="23" y="3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486"/>
            <p:cNvSpPr>
              <a:spLocks/>
            </p:cNvSpPr>
            <p:nvPr/>
          </p:nvSpPr>
          <p:spPr bwMode="auto">
            <a:xfrm>
              <a:off x="1380" y="8381"/>
              <a:ext cx="19" cy="45"/>
            </a:xfrm>
            <a:custGeom>
              <a:avLst/>
              <a:gdLst>
                <a:gd name="T0" fmla="*/ 16 w 16"/>
                <a:gd name="T1" fmla="*/ 14 h 39"/>
                <a:gd name="T2" fmla="*/ 16 w 16"/>
                <a:gd name="T3" fmla="*/ 14 h 39"/>
                <a:gd name="T4" fmla="*/ 7 w 16"/>
                <a:gd name="T5" fmla="*/ 0 h 39"/>
                <a:gd name="T6" fmla="*/ 0 w 16"/>
                <a:gd name="T7" fmla="*/ 7 h 39"/>
                <a:gd name="T8" fmla="*/ 7 w 16"/>
                <a:gd name="T9" fmla="*/ 14 h 39"/>
                <a:gd name="T10" fmla="*/ 12 w 16"/>
                <a:gd name="T11" fmla="*/ 12 h 39"/>
                <a:gd name="T12" fmla="*/ 13 w 16"/>
                <a:gd name="T13" fmla="*/ 12 h 39"/>
                <a:gd name="T14" fmla="*/ 13 w 16"/>
                <a:gd name="T15" fmla="*/ 14 h 39"/>
                <a:gd name="T16" fmla="*/ 3 w 16"/>
                <a:gd name="T17" fmla="*/ 36 h 39"/>
                <a:gd name="T18" fmla="*/ 2 w 16"/>
                <a:gd name="T19" fmla="*/ 38 h 39"/>
                <a:gd name="T20" fmla="*/ 4 w 16"/>
                <a:gd name="T21" fmla="*/ 39 h 39"/>
                <a:gd name="T22" fmla="*/ 16 w 16"/>
                <a:gd name="T23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39">
                  <a:moveTo>
                    <a:pt x="16" y="14"/>
                  </a:moveTo>
                  <a:lnTo>
                    <a:pt x="16" y="14"/>
                  </a:lnTo>
                  <a:cubicBezTo>
                    <a:pt x="16" y="5"/>
                    <a:pt x="13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4"/>
                    <a:pt x="7" y="14"/>
                  </a:cubicBezTo>
                  <a:cubicBezTo>
                    <a:pt x="9" y="14"/>
                    <a:pt x="11" y="13"/>
                    <a:pt x="12" y="12"/>
                  </a:cubicBezTo>
                  <a:lnTo>
                    <a:pt x="13" y="12"/>
                  </a:lnTo>
                  <a:cubicBezTo>
                    <a:pt x="13" y="12"/>
                    <a:pt x="13" y="12"/>
                    <a:pt x="13" y="14"/>
                  </a:cubicBezTo>
                  <a:cubicBezTo>
                    <a:pt x="13" y="22"/>
                    <a:pt x="9" y="30"/>
                    <a:pt x="3" y="36"/>
                  </a:cubicBezTo>
                  <a:cubicBezTo>
                    <a:pt x="3" y="37"/>
                    <a:pt x="2" y="37"/>
                    <a:pt x="2" y="38"/>
                  </a:cubicBezTo>
                  <a:cubicBezTo>
                    <a:pt x="2" y="39"/>
                    <a:pt x="3" y="39"/>
                    <a:pt x="4" y="39"/>
                  </a:cubicBezTo>
                  <a:cubicBezTo>
                    <a:pt x="5" y="39"/>
                    <a:pt x="16" y="29"/>
                    <a:pt x="16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487"/>
            <p:cNvSpPr>
              <a:spLocks noEditPoints="1"/>
            </p:cNvSpPr>
            <p:nvPr/>
          </p:nvSpPr>
          <p:spPr bwMode="auto">
            <a:xfrm>
              <a:off x="1481" y="8328"/>
              <a:ext cx="71" cy="70"/>
            </a:xfrm>
            <a:custGeom>
              <a:avLst/>
              <a:gdLst>
                <a:gd name="T0" fmla="*/ 39 w 60"/>
                <a:gd name="T1" fmla="*/ 49 h 60"/>
                <a:gd name="T2" fmla="*/ 39 w 60"/>
                <a:gd name="T3" fmla="*/ 49 h 60"/>
                <a:gd name="T4" fmla="*/ 49 w 60"/>
                <a:gd name="T5" fmla="*/ 60 h 60"/>
                <a:gd name="T6" fmla="*/ 60 w 60"/>
                <a:gd name="T7" fmla="*/ 47 h 60"/>
                <a:gd name="T8" fmla="*/ 60 w 60"/>
                <a:gd name="T9" fmla="*/ 40 h 60"/>
                <a:gd name="T10" fmla="*/ 56 w 60"/>
                <a:gd name="T11" fmla="*/ 40 h 60"/>
                <a:gd name="T12" fmla="*/ 56 w 60"/>
                <a:gd name="T13" fmla="*/ 47 h 60"/>
                <a:gd name="T14" fmla="*/ 52 w 60"/>
                <a:gd name="T15" fmla="*/ 56 h 60"/>
                <a:gd name="T16" fmla="*/ 47 w 60"/>
                <a:gd name="T17" fmla="*/ 49 h 60"/>
                <a:gd name="T18" fmla="*/ 47 w 60"/>
                <a:gd name="T19" fmla="*/ 23 h 60"/>
                <a:gd name="T20" fmla="*/ 42 w 60"/>
                <a:gd name="T21" fmla="*/ 7 h 60"/>
                <a:gd name="T22" fmla="*/ 24 w 60"/>
                <a:gd name="T23" fmla="*/ 0 h 60"/>
                <a:gd name="T24" fmla="*/ 4 w 60"/>
                <a:gd name="T25" fmla="*/ 15 h 60"/>
                <a:gd name="T26" fmla="*/ 10 w 60"/>
                <a:gd name="T27" fmla="*/ 21 h 60"/>
                <a:gd name="T28" fmla="*/ 16 w 60"/>
                <a:gd name="T29" fmla="*/ 15 h 60"/>
                <a:gd name="T30" fmla="*/ 9 w 60"/>
                <a:gd name="T31" fmla="*/ 9 h 60"/>
                <a:gd name="T32" fmla="*/ 24 w 60"/>
                <a:gd name="T33" fmla="*/ 3 h 60"/>
                <a:gd name="T34" fmla="*/ 38 w 60"/>
                <a:gd name="T35" fmla="*/ 20 h 60"/>
                <a:gd name="T36" fmla="*/ 38 w 60"/>
                <a:gd name="T37" fmla="*/ 24 h 60"/>
                <a:gd name="T38" fmla="*/ 13 w 60"/>
                <a:gd name="T39" fmla="*/ 29 h 60"/>
                <a:gd name="T40" fmla="*/ 0 w 60"/>
                <a:gd name="T41" fmla="*/ 46 h 60"/>
                <a:gd name="T42" fmla="*/ 21 w 60"/>
                <a:gd name="T43" fmla="*/ 60 h 60"/>
                <a:gd name="T44" fmla="*/ 39 w 60"/>
                <a:gd name="T45" fmla="*/ 49 h 60"/>
                <a:gd name="T46" fmla="*/ 38 w 60"/>
                <a:gd name="T47" fmla="*/ 27 h 60"/>
                <a:gd name="T48" fmla="*/ 38 w 60"/>
                <a:gd name="T49" fmla="*/ 27 h 60"/>
                <a:gd name="T50" fmla="*/ 38 w 60"/>
                <a:gd name="T51" fmla="*/ 40 h 60"/>
                <a:gd name="T52" fmla="*/ 22 w 60"/>
                <a:gd name="T53" fmla="*/ 57 h 60"/>
                <a:gd name="T54" fmla="*/ 10 w 60"/>
                <a:gd name="T55" fmla="*/ 46 h 60"/>
                <a:gd name="T56" fmla="*/ 38 w 60"/>
                <a:gd name="T5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0">
                  <a:moveTo>
                    <a:pt x="39" y="49"/>
                  </a:moveTo>
                  <a:lnTo>
                    <a:pt x="39" y="49"/>
                  </a:lnTo>
                  <a:cubicBezTo>
                    <a:pt x="39" y="54"/>
                    <a:pt x="43" y="60"/>
                    <a:pt x="49" y="60"/>
                  </a:cubicBezTo>
                  <a:cubicBezTo>
                    <a:pt x="52" y="60"/>
                    <a:pt x="60" y="58"/>
                    <a:pt x="60" y="47"/>
                  </a:cubicBezTo>
                  <a:lnTo>
                    <a:pt x="60" y="40"/>
                  </a:lnTo>
                  <a:lnTo>
                    <a:pt x="56" y="40"/>
                  </a:lnTo>
                  <a:lnTo>
                    <a:pt x="56" y="47"/>
                  </a:lnTo>
                  <a:cubicBezTo>
                    <a:pt x="56" y="55"/>
                    <a:pt x="53" y="56"/>
                    <a:pt x="52" y="56"/>
                  </a:cubicBezTo>
                  <a:cubicBezTo>
                    <a:pt x="47" y="56"/>
                    <a:pt x="47" y="50"/>
                    <a:pt x="47" y="49"/>
                  </a:cubicBezTo>
                  <a:lnTo>
                    <a:pt x="47" y="23"/>
                  </a:lnTo>
                  <a:cubicBezTo>
                    <a:pt x="47" y="17"/>
                    <a:pt x="47" y="12"/>
                    <a:pt x="42" y="7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7" y="21"/>
                    <a:pt x="10" y="21"/>
                  </a:cubicBezTo>
                  <a:cubicBezTo>
                    <a:pt x="14" y="21"/>
                    <a:pt x="16" y="18"/>
                    <a:pt x="16" y="15"/>
                  </a:cubicBezTo>
                  <a:cubicBezTo>
                    <a:pt x="16" y="13"/>
                    <a:pt x="16" y="9"/>
                    <a:pt x="9" y="9"/>
                  </a:cubicBezTo>
                  <a:cubicBezTo>
                    <a:pt x="13" y="4"/>
                    <a:pt x="19" y="3"/>
                    <a:pt x="24" y="3"/>
                  </a:cubicBezTo>
                  <a:cubicBezTo>
                    <a:pt x="30" y="3"/>
                    <a:pt x="38" y="8"/>
                    <a:pt x="38" y="20"/>
                  </a:cubicBezTo>
                  <a:lnTo>
                    <a:pt x="38" y="24"/>
                  </a:lnTo>
                  <a:cubicBezTo>
                    <a:pt x="31" y="25"/>
                    <a:pt x="22" y="25"/>
                    <a:pt x="13" y="29"/>
                  </a:cubicBezTo>
                  <a:cubicBezTo>
                    <a:pt x="4" y="34"/>
                    <a:pt x="0" y="41"/>
                    <a:pt x="0" y="46"/>
                  </a:cubicBezTo>
                  <a:cubicBezTo>
                    <a:pt x="0" y="57"/>
                    <a:pt x="13" y="60"/>
                    <a:pt x="21" y="60"/>
                  </a:cubicBezTo>
                  <a:cubicBezTo>
                    <a:pt x="30" y="60"/>
                    <a:pt x="36" y="55"/>
                    <a:pt x="39" y="49"/>
                  </a:cubicBezTo>
                  <a:close/>
                  <a:moveTo>
                    <a:pt x="38" y="27"/>
                  </a:moveTo>
                  <a:lnTo>
                    <a:pt x="38" y="27"/>
                  </a:lnTo>
                  <a:lnTo>
                    <a:pt x="38" y="40"/>
                  </a:lnTo>
                  <a:cubicBezTo>
                    <a:pt x="38" y="53"/>
                    <a:pt x="28" y="57"/>
                    <a:pt x="22" y="57"/>
                  </a:cubicBezTo>
                  <a:cubicBezTo>
                    <a:pt x="16" y="57"/>
                    <a:pt x="10" y="53"/>
                    <a:pt x="10" y="46"/>
                  </a:cubicBezTo>
                  <a:cubicBezTo>
                    <a:pt x="10" y="39"/>
                    <a:pt x="16" y="28"/>
                    <a:pt x="38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488"/>
            <p:cNvSpPr>
              <a:spLocks/>
            </p:cNvSpPr>
            <p:nvPr/>
          </p:nvSpPr>
          <p:spPr bwMode="auto">
            <a:xfrm>
              <a:off x="1558" y="8329"/>
              <a:ext cx="79" cy="68"/>
            </a:xfrm>
            <a:custGeom>
              <a:avLst/>
              <a:gdLst>
                <a:gd name="T0" fmla="*/ 11 w 67"/>
                <a:gd name="T1" fmla="*/ 12 h 58"/>
                <a:gd name="T2" fmla="*/ 11 w 67"/>
                <a:gd name="T3" fmla="*/ 12 h 58"/>
                <a:gd name="T4" fmla="*/ 11 w 67"/>
                <a:gd name="T5" fmla="*/ 48 h 58"/>
                <a:gd name="T6" fmla="*/ 0 w 67"/>
                <a:gd name="T7" fmla="*/ 54 h 58"/>
                <a:gd name="T8" fmla="*/ 0 w 67"/>
                <a:gd name="T9" fmla="*/ 58 h 58"/>
                <a:gd name="T10" fmla="*/ 15 w 67"/>
                <a:gd name="T11" fmla="*/ 58 h 58"/>
                <a:gd name="T12" fmla="*/ 30 w 67"/>
                <a:gd name="T13" fmla="*/ 58 h 58"/>
                <a:gd name="T14" fmla="*/ 30 w 67"/>
                <a:gd name="T15" fmla="*/ 54 h 58"/>
                <a:gd name="T16" fmla="*/ 20 w 67"/>
                <a:gd name="T17" fmla="*/ 48 h 58"/>
                <a:gd name="T18" fmla="*/ 20 w 67"/>
                <a:gd name="T19" fmla="*/ 24 h 58"/>
                <a:gd name="T20" fmla="*/ 38 w 67"/>
                <a:gd name="T21" fmla="*/ 2 h 58"/>
                <a:gd name="T22" fmla="*/ 47 w 67"/>
                <a:gd name="T23" fmla="*/ 17 h 58"/>
                <a:gd name="T24" fmla="*/ 47 w 67"/>
                <a:gd name="T25" fmla="*/ 48 h 58"/>
                <a:gd name="T26" fmla="*/ 37 w 67"/>
                <a:gd name="T27" fmla="*/ 54 h 58"/>
                <a:gd name="T28" fmla="*/ 37 w 67"/>
                <a:gd name="T29" fmla="*/ 58 h 58"/>
                <a:gd name="T30" fmla="*/ 52 w 67"/>
                <a:gd name="T31" fmla="*/ 58 h 58"/>
                <a:gd name="T32" fmla="*/ 67 w 67"/>
                <a:gd name="T33" fmla="*/ 58 h 58"/>
                <a:gd name="T34" fmla="*/ 67 w 67"/>
                <a:gd name="T35" fmla="*/ 54 h 58"/>
                <a:gd name="T36" fmla="*/ 56 w 67"/>
                <a:gd name="T37" fmla="*/ 50 h 58"/>
                <a:gd name="T38" fmla="*/ 56 w 67"/>
                <a:gd name="T39" fmla="*/ 25 h 58"/>
                <a:gd name="T40" fmla="*/ 52 w 67"/>
                <a:gd name="T41" fmla="*/ 4 h 58"/>
                <a:gd name="T42" fmla="*/ 38 w 67"/>
                <a:gd name="T43" fmla="*/ 0 h 58"/>
                <a:gd name="T44" fmla="*/ 19 w 67"/>
                <a:gd name="T45" fmla="*/ 13 h 58"/>
                <a:gd name="T46" fmla="*/ 19 w 67"/>
                <a:gd name="T47" fmla="*/ 0 h 58"/>
                <a:gd name="T48" fmla="*/ 0 w 67"/>
                <a:gd name="T49" fmla="*/ 1 h 58"/>
                <a:gd name="T50" fmla="*/ 0 w 67"/>
                <a:gd name="T51" fmla="*/ 5 h 58"/>
                <a:gd name="T52" fmla="*/ 11 w 67"/>
                <a:gd name="T53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58">
                  <a:moveTo>
                    <a:pt x="11" y="12"/>
                  </a:moveTo>
                  <a:lnTo>
                    <a:pt x="11" y="12"/>
                  </a:lnTo>
                  <a:lnTo>
                    <a:pt x="11" y="48"/>
                  </a:lnTo>
                  <a:cubicBezTo>
                    <a:pt x="11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2" y="58"/>
                    <a:pt x="15" y="58"/>
                  </a:cubicBezTo>
                  <a:cubicBezTo>
                    <a:pt x="19" y="58"/>
                    <a:pt x="26" y="58"/>
                    <a:pt x="30" y="58"/>
                  </a:cubicBezTo>
                  <a:lnTo>
                    <a:pt x="30" y="54"/>
                  </a:lnTo>
                  <a:cubicBezTo>
                    <a:pt x="21" y="54"/>
                    <a:pt x="20" y="54"/>
                    <a:pt x="20" y="48"/>
                  </a:cubicBezTo>
                  <a:lnTo>
                    <a:pt x="20" y="24"/>
                  </a:lnTo>
                  <a:cubicBezTo>
                    <a:pt x="20" y="10"/>
                    <a:pt x="29" y="2"/>
                    <a:pt x="38" y="2"/>
                  </a:cubicBezTo>
                  <a:cubicBezTo>
                    <a:pt x="46" y="2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6" y="54"/>
                    <a:pt x="37" y="54"/>
                  </a:cubicBezTo>
                  <a:lnTo>
                    <a:pt x="37" y="58"/>
                  </a:lnTo>
                  <a:cubicBezTo>
                    <a:pt x="42" y="58"/>
                    <a:pt x="48" y="58"/>
                    <a:pt x="52" y="58"/>
                  </a:cubicBezTo>
                  <a:cubicBezTo>
                    <a:pt x="55" y="58"/>
                    <a:pt x="62" y="58"/>
                    <a:pt x="67" y="58"/>
                  </a:cubicBezTo>
                  <a:lnTo>
                    <a:pt x="67" y="54"/>
                  </a:lnTo>
                  <a:cubicBezTo>
                    <a:pt x="60" y="54"/>
                    <a:pt x="57" y="54"/>
                    <a:pt x="56" y="50"/>
                  </a:cubicBezTo>
                  <a:lnTo>
                    <a:pt x="56" y="25"/>
                  </a:lnTo>
                  <a:cubicBezTo>
                    <a:pt x="56" y="13"/>
                    <a:pt x="56" y="9"/>
                    <a:pt x="52" y="4"/>
                  </a:cubicBezTo>
                  <a:cubicBezTo>
                    <a:pt x="50" y="2"/>
                    <a:pt x="46" y="0"/>
                    <a:pt x="38" y="0"/>
                  </a:cubicBezTo>
                  <a:cubicBezTo>
                    <a:pt x="29" y="0"/>
                    <a:pt x="23" y="5"/>
                    <a:pt x="19" y="13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1" y="6"/>
                    <a:pt x="11" y="1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489"/>
            <p:cNvSpPr>
              <a:spLocks noEditPoints="1"/>
            </p:cNvSpPr>
            <p:nvPr/>
          </p:nvSpPr>
          <p:spPr bwMode="auto">
            <a:xfrm>
              <a:off x="1645" y="8289"/>
              <a:ext cx="77" cy="109"/>
            </a:xfrm>
            <a:custGeom>
              <a:avLst/>
              <a:gdLst>
                <a:gd name="T0" fmla="*/ 46 w 65"/>
                <a:gd name="T1" fmla="*/ 85 h 93"/>
                <a:gd name="T2" fmla="*/ 46 w 65"/>
                <a:gd name="T3" fmla="*/ 85 h 93"/>
                <a:gd name="T4" fmla="*/ 46 w 65"/>
                <a:gd name="T5" fmla="*/ 93 h 93"/>
                <a:gd name="T6" fmla="*/ 65 w 65"/>
                <a:gd name="T7" fmla="*/ 92 h 93"/>
                <a:gd name="T8" fmla="*/ 65 w 65"/>
                <a:gd name="T9" fmla="*/ 88 h 93"/>
                <a:gd name="T10" fmla="*/ 55 w 65"/>
                <a:gd name="T11" fmla="*/ 80 h 93"/>
                <a:gd name="T12" fmla="*/ 55 w 65"/>
                <a:gd name="T13" fmla="*/ 0 h 93"/>
                <a:gd name="T14" fmla="*/ 36 w 65"/>
                <a:gd name="T15" fmla="*/ 2 h 93"/>
                <a:gd name="T16" fmla="*/ 36 w 65"/>
                <a:gd name="T17" fmla="*/ 6 h 93"/>
                <a:gd name="T18" fmla="*/ 46 w 65"/>
                <a:gd name="T19" fmla="*/ 13 h 93"/>
                <a:gd name="T20" fmla="*/ 46 w 65"/>
                <a:gd name="T21" fmla="*/ 42 h 93"/>
                <a:gd name="T22" fmla="*/ 30 w 65"/>
                <a:gd name="T23" fmla="*/ 34 h 93"/>
                <a:gd name="T24" fmla="*/ 0 w 65"/>
                <a:gd name="T25" fmla="*/ 64 h 93"/>
                <a:gd name="T26" fmla="*/ 28 w 65"/>
                <a:gd name="T27" fmla="*/ 93 h 93"/>
                <a:gd name="T28" fmla="*/ 46 w 65"/>
                <a:gd name="T29" fmla="*/ 85 h 93"/>
                <a:gd name="T30" fmla="*/ 46 w 65"/>
                <a:gd name="T31" fmla="*/ 49 h 93"/>
                <a:gd name="T32" fmla="*/ 46 w 65"/>
                <a:gd name="T33" fmla="*/ 49 h 93"/>
                <a:gd name="T34" fmla="*/ 46 w 65"/>
                <a:gd name="T35" fmla="*/ 76 h 93"/>
                <a:gd name="T36" fmla="*/ 45 w 65"/>
                <a:gd name="T37" fmla="*/ 81 h 93"/>
                <a:gd name="T38" fmla="*/ 29 w 65"/>
                <a:gd name="T39" fmla="*/ 90 h 93"/>
                <a:gd name="T40" fmla="*/ 15 w 65"/>
                <a:gd name="T41" fmla="*/ 82 h 93"/>
                <a:gd name="T42" fmla="*/ 11 w 65"/>
                <a:gd name="T43" fmla="*/ 64 h 93"/>
                <a:gd name="T44" fmla="*/ 15 w 65"/>
                <a:gd name="T45" fmla="*/ 45 h 93"/>
                <a:gd name="T46" fmla="*/ 30 w 65"/>
                <a:gd name="T47" fmla="*/ 36 h 93"/>
                <a:gd name="T48" fmla="*/ 45 w 65"/>
                <a:gd name="T49" fmla="*/ 44 h 93"/>
                <a:gd name="T50" fmla="*/ 46 w 65"/>
                <a:gd name="T51" fmla="*/ 4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93">
                  <a:moveTo>
                    <a:pt x="46" y="85"/>
                  </a:moveTo>
                  <a:lnTo>
                    <a:pt x="46" y="85"/>
                  </a:lnTo>
                  <a:lnTo>
                    <a:pt x="46" y="93"/>
                  </a:lnTo>
                  <a:lnTo>
                    <a:pt x="65" y="92"/>
                  </a:lnTo>
                  <a:lnTo>
                    <a:pt x="65" y="88"/>
                  </a:lnTo>
                  <a:cubicBezTo>
                    <a:pt x="56" y="88"/>
                    <a:pt x="55" y="87"/>
                    <a:pt x="55" y="80"/>
                  </a:cubicBezTo>
                  <a:lnTo>
                    <a:pt x="55" y="0"/>
                  </a:lnTo>
                  <a:lnTo>
                    <a:pt x="36" y="2"/>
                  </a:lnTo>
                  <a:lnTo>
                    <a:pt x="36" y="6"/>
                  </a:lnTo>
                  <a:cubicBezTo>
                    <a:pt x="45" y="6"/>
                    <a:pt x="46" y="7"/>
                    <a:pt x="46" y="13"/>
                  </a:cubicBezTo>
                  <a:lnTo>
                    <a:pt x="46" y="42"/>
                  </a:lnTo>
                  <a:cubicBezTo>
                    <a:pt x="43" y="37"/>
                    <a:pt x="37" y="34"/>
                    <a:pt x="30" y="34"/>
                  </a:cubicBezTo>
                  <a:cubicBezTo>
                    <a:pt x="14" y="34"/>
                    <a:pt x="0" y="46"/>
                    <a:pt x="0" y="64"/>
                  </a:cubicBezTo>
                  <a:cubicBezTo>
                    <a:pt x="0" y="80"/>
                    <a:pt x="13" y="93"/>
                    <a:pt x="28" y="93"/>
                  </a:cubicBezTo>
                  <a:cubicBezTo>
                    <a:pt x="37" y="93"/>
                    <a:pt x="43" y="89"/>
                    <a:pt x="46" y="85"/>
                  </a:cubicBezTo>
                  <a:close/>
                  <a:moveTo>
                    <a:pt x="46" y="49"/>
                  </a:moveTo>
                  <a:lnTo>
                    <a:pt x="46" y="49"/>
                  </a:lnTo>
                  <a:lnTo>
                    <a:pt x="46" y="76"/>
                  </a:lnTo>
                  <a:cubicBezTo>
                    <a:pt x="46" y="79"/>
                    <a:pt x="46" y="79"/>
                    <a:pt x="45" y="81"/>
                  </a:cubicBezTo>
                  <a:cubicBezTo>
                    <a:pt x="41" y="88"/>
                    <a:pt x="35" y="90"/>
                    <a:pt x="29" y="90"/>
                  </a:cubicBezTo>
                  <a:cubicBezTo>
                    <a:pt x="23" y="90"/>
                    <a:pt x="18" y="87"/>
                    <a:pt x="15" y="82"/>
                  </a:cubicBezTo>
                  <a:cubicBezTo>
                    <a:pt x="12" y="77"/>
                    <a:pt x="11" y="69"/>
                    <a:pt x="11" y="64"/>
                  </a:cubicBezTo>
                  <a:cubicBezTo>
                    <a:pt x="11" y="59"/>
                    <a:pt x="12" y="51"/>
                    <a:pt x="15" y="45"/>
                  </a:cubicBezTo>
                  <a:cubicBezTo>
                    <a:pt x="18" y="41"/>
                    <a:pt x="23" y="36"/>
                    <a:pt x="30" y="36"/>
                  </a:cubicBezTo>
                  <a:cubicBezTo>
                    <a:pt x="35" y="36"/>
                    <a:pt x="40" y="38"/>
                    <a:pt x="45" y="44"/>
                  </a:cubicBezTo>
                  <a:cubicBezTo>
                    <a:pt x="46" y="47"/>
                    <a:pt x="46" y="47"/>
                    <a:pt x="46" y="4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490"/>
            <p:cNvSpPr>
              <a:spLocks/>
            </p:cNvSpPr>
            <p:nvPr/>
          </p:nvSpPr>
          <p:spPr bwMode="auto">
            <a:xfrm>
              <a:off x="1795" y="8330"/>
              <a:ext cx="106" cy="68"/>
            </a:xfrm>
            <a:custGeom>
              <a:avLst/>
              <a:gdLst>
                <a:gd name="T0" fmla="*/ 79 w 90"/>
                <a:gd name="T1" fmla="*/ 13 h 58"/>
                <a:gd name="T2" fmla="*/ 79 w 90"/>
                <a:gd name="T3" fmla="*/ 13 h 58"/>
                <a:gd name="T4" fmla="*/ 90 w 90"/>
                <a:gd name="T5" fmla="*/ 4 h 58"/>
                <a:gd name="T6" fmla="*/ 90 w 90"/>
                <a:gd name="T7" fmla="*/ 0 h 58"/>
                <a:gd name="T8" fmla="*/ 81 w 90"/>
                <a:gd name="T9" fmla="*/ 0 h 58"/>
                <a:gd name="T10" fmla="*/ 68 w 90"/>
                <a:gd name="T11" fmla="*/ 0 h 58"/>
                <a:gd name="T12" fmla="*/ 68 w 90"/>
                <a:gd name="T13" fmla="*/ 4 h 58"/>
                <a:gd name="T14" fmla="*/ 76 w 90"/>
                <a:gd name="T15" fmla="*/ 10 h 58"/>
                <a:gd name="T16" fmla="*/ 75 w 90"/>
                <a:gd name="T17" fmla="*/ 13 h 58"/>
                <a:gd name="T18" fmla="*/ 63 w 90"/>
                <a:gd name="T19" fmla="*/ 47 h 58"/>
                <a:gd name="T20" fmla="*/ 50 w 90"/>
                <a:gd name="T21" fmla="*/ 10 h 58"/>
                <a:gd name="T22" fmla="*/ 50 w 90"/>
                <a:gd name="T23" fmla="*/ 8 h 58"/>
                <a:gd name="T24" fmla="*/ 57 w 90"/>
                <a:gd name="T25" fmla="*/ 4 h 58"/>
                <a:gd name="T26" fmla="*/ 57 w 90"/>
                <a:gd name="T27" fmla="*/ 0 h 58"/>
                <a:gd name="T28" fmla="*/ 44 w 90"/>
                <a:gd name="T29" fmla="*/ 0 h 58"/>
                <a:gd name="T30" fmla="*/ 32 w 90"/>
                <a:gd name="T31" fmla="*/ 0 h 58"/>
                <a:gd name="T32" fmla="*/ 32 w 90"/>
                <a:gd name="T33" fmla="*/ 4 h 58"/>
                <a:gd name="T34" fmla="*/ 40 w 90"/>
                <a:gd name="T35" fmla="*/ 6 h 58"/>
                <a:gd name="T36" fmla="*/ 43 w 90"/>
                <a:gd name="T37" fmla="*/ 13 h 58"/>
                <a:gd name="T38" fmla="*/ 32 w 90"/>
                <a:gd name="T39" fmla="*/ 45 h 58"/>
                <a:gd name="T40" fmla="*/ 19 w 90"/>
                <a:gd name="T41" fmla="*/ 10 h 58"/>
                <a:gd name="T42" fmla="*/ 19 w 90"/>
                <a:gd name="T43" fmla="*/ 8 h 58"/>
                <a:gd name="T44" fmla="*/ 27 w 90"/>
                <a:gd name="T45" fmla="*/ 4 h 58"/>
                <a:gd name="T46" fmla="*/ 27 w 90"/>
                <a:gd name="T47" fmla="*/ 0 h 58"/>
                <a:gd name="T48" fmla="*/ 12 w 90"/>
                <a:gd name="T49" fmla="*/ 0 h 58"/>
                <a:gd name="T50" fmla="*/ 0 w 90"/>
                <a:gd name="T51" fmla="*/ 0 h 58"/>
                <a:gd name="T52" fmla="*/ 0 w 90"/>
                <a:gd name="T53" fmla="*/ 4 h 58"/>
                <a:gd name="T54" fmla="*/ 10 w 90"/>
                <a:gd name="T55" fmla="*/ 9 h 58"/>
                <a:gd name="T56" fmla="*/ 26 w 90"/>
                <a:gd name="T57" fmla="*/ 55 h 58"/>
                <a:gd name="T58" fmla="*/ 29 w 90"/>
                <a:gd name="T59" fmla="*/ 58 h 58"/>
                <a:gd name="T60" fmla="*/ 32 w 90"/>
                <a:gd name="T61" fmla="*/ 56 h 58"/>
                <a:gd name="T62" fmla="*/ 45 w 90"/>
                <a:gd name="T63" fmla="*/ 18 h 58"/>
                <a:gd name="T64" fmla="*/ 59 w 90"/>
                <a:gd name="T65" fmla="*/ 56 h 58"/>
                <a:gd name="T66" fmla="*/ 61 w 90"/>
                <a:gd name="T67" fmla="*/ 58 h 58"/>
                <a:gd name="T68" fmla="*/ 64 w 90"/>
                <a:gd name="T69" fmla="*/ 56 h 58"/>
                <a:gd name="T70" fmla="*/ 79 w 90"/>
                <a:gd name="T7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58">
                  <a:moveTo>
                    <a:pt x="79" y="13"/>
                  </a:moveTo>
                  <a:lnTo>
                    <a:pt x="79" y="13"/>
                  </a:lnTo>
                  <a:cubicBezTo>
                    <a:pt x="82" y="6"/>
                    <a:pt x="86" y="4"/>
                    <a:pt x="90" y="4"/>
                  </a:cubicBezTo>
                  <a:lnTo>
                    <a:pt x="90" y="0"/>
                  </a:lnTo>
                  <a:cubicBezTo>
                    <a:pt x="87" y="0"/>
                    <a:pt x="84" y="0"/>
                    <a:pt x="81" y="0"/>
                  </a:cubicBezTo>
                  <a:cubicBezTo>
                    <a:pt x="77" y="0"/>
                    <a:pt x="71" y="0"/>
                    <a:pt x="68" y="0"/>
                  </a:cubicBezTo>
                  <a:lnTo>
                    <a:pt x="68" y="4"/>
                  </a:lnTo>
                  <a:cubicBezTo>
                    <a:pt x="73" y="4"/>
                    <a:pt x="76" y="7"/>
                    <a:pt x="76" y="10"/>
                  </a:cubicBezTo>
                  <a:cubicBezTo>
                    <a:pt x="76" y="11"/>
                    <a:pt x="76" y="11"/>
                    <a:pt x="75" y="13"/>
                  </a:cubicBezTo>
                  <a:lnTo>
                    <a:pt x="63" y="47"/>
                  </a:lnTo>
                  <a:lnTo>
                    <a:pt x="50" y="10"/>
                  </a:lnTo>
                  <a:cubicBezTo>
                    <a:pt x="50" y="9"/>
                    <a:pt x="50" y="8"/>
                    <a:pt x="50" y="8"/>
                  </a:cubicBezTo>
                  <a:cubicBezTo>
                    <a:pt x="50" y="4"/>
                    <a:pt x="55" y="4"/>
                    <a:pt x="57" y="4"/>
                  </a:cubicBezTo>
                  <a:lnTo>
                    <a:pt x="57" y="0"/>
                  </a:lnTo>
                  <a:cubicBezTo>
                    <a:pt x="54" y="0"/>
                    <a:pt x="47" y="0"/>
                    <a:pt x="44" y="0"/>
                  </a:cubicBezTo>
                  <a:cubicBezTo>
                    <a:pt x="40" y="0"/>
                    <a:pt x="36" y="0"/>
                    <a:pt x="32" y="0"/>
                  </a:cubicBezTo>
                  <a:lnTo>
                    <a:pt x="32" y="4"/>
                  </a:lnTo>
                  <a:cubicBezTo>
                    <a:pt x="37" y="4"/>
                    <a:pt x="39" y="4"/>
                    <a:pt x="40" y="6"/>
                  </a:cubicBezTo>
                  <a:cubicBezTo>
                    <a:pt x="41" y="7"/>
                    <a:pt x="42" y="11"/>
                    <a:pt x="43" y="13"/>
                  </a:cubicBezTo>
                  <a:lnTo>
                    <a:pt x="32" y="45"/>
                  </a:lnTo>
                  <a:lnTo>
                    <a:pt x="19" y="10"/>
                  </a:lnTo>
                  <a:cubicBezTo>
                    <a:pt x="19" y="8"/>
                    <a:pt x="19" y="8"/>
                    <a:pt x="19" y="8"/>
                  </a:cubicBezTo>
                  <a:cubicBezTo>
                    <a:pt x="19" y="4"/>
                    <a:pt x="24" y="4"/>
                    <a:pt x="27" y="4"/>
                  </a:cubicBezTo>
                  <a:lnTo>
                    <a:pt x="27" y="0"/>
                  </a:lnTo>
                  <a:cubicBezTo>
                    <a:pt x="23" y="0"/>
                    <a:pt x="15" y="0"/>
                    <a:pt x="12" y="0"/>
                  </a:cubicBezTo>
                  <a:cubicBezTo>
                    <a:pt x="12" y="0"/>
                    <a:pt x="5" y="0"/>
                    <a:pt x="0" y="0"/>
                  </a:cubicBezTo>
                  <a:lnTo>
                    <a:pt x="0" y="4"/>
                  </a:lnTo>
                  <a:cubicBezTo>
                    <a:pt x="7" y="4"/>
                    <a:pt x="8" y="4"/>
                    <a:pt x="10" y="9"/>
                  </a:cubicBezTo>
                  <a:lnTo>
                    <a:pt x="26" y="55"/>
                  </a:lnTo>
                  <a:cubicBezTo>
                    <a:pt x="27" y="57"/>
                    <a:pt x="27" y="58"/>
                    <a:pt x="29" y="58"/>
                  </a:cubicBezTo>
                  <a:cubicBezTo>
                    <a:pt x="31" y="58"/>
                    <a:pt x="31" y="58"/>
                    <a:pt x="32" y="56"/>
                  </a:cubicBezTo>
                  <a:lnTo>
                    <a:pt x="45" y="18"/>
                  </a:lnTo>
                  <a:lnTo>
                    <a:pt x="59" y="56"/>
                  </a:lnTo>
                  <a:cubicBezTo>
                    <a:pt x="59" y="57"/>
                    <a:pt x="59" y="58"/>
                    <a:pt x="61" y="58"/>
                  </a:cubicBezTo>
                  <a:cubicBezTo>
                    <a:pt x="63" y="58"/>
                    <a:pt x="63" y="57"/>
                    <a:pt x="64" y="56"/>
                  </a:cubicBezTo>
                  <a:lnTo>
                    <a:pt x="79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491"/>
            <p:cNvSpPr>
              <a:spLocks noEditPoints="1"/>
            </p:cNvSpPr>
            <p:nvPr/>
          </p:nvSpPr>
          <p:spPr bwMode="auto">
            <a:xfrm>
              <a:off x="1904" y="8328"/>
              <a:ext cx="61" cy="70"/>
            </a:xfrm>
            <a:custGeom>
              <a:avLst/>
              <a:gdLst>
                <a:gd name="T0" fmla="*/ 12 w 52"/>
                <a:gd name="T1" fmla="*/ 26 h 60"/>
                <a:gd name="T2" fmla="*/ 12 w 52"/>
                <a:gd name="T3" fmla="*/ 26 h 60"/>
                <a:gd name="T4" fmla="*/ 28 w 52"/>
                <a:gd name="T5" fmla="*/ 3 h 60"/>
                <a:gd name="T6" fmla="*/ 43 w 52"/>
                <a:gd name="T7" fmla="*/ 26 h 60"/>
                <a:gd name="T8" fmla="*/ 12 w 52"/>
                <a:gd name="T9" fmla="*/ 26 h 60"/>
                <a:gd name="T10" fmla="*/ 11 w 52"/>
                <a:gd name="T11" fmla="*/ 28 h 60"/>
                <a:gd name="T12" fmla="*/ 11 w 52"/>
                <a:gd name="T13" fmla="*/ 28 h 60"/>
                <a:gd name="T14" fmla="*/ 48 w 52"/>
                <a:gd name="T15" fmla="*/ 28 h 60"/>
                <a:gd name="T16" fmla="*/ 52 w 52"/>
                <a:gd name="T17" fmla="*/ 26 h 60"/>
                <a:gd name="T18" fmla="*/ 28 w 52"/>
                <a:gd name="T19" fmla="*/ 0 h 60"/>
                <a:gd name="T20" fmla="*/ 0 w 52"/>
                <a:gd name="T21" fmla="*/ 30 h 60"/>
                <a:gd name="T22" fmla="*/ 30 w 52"/>
                <a:gd name="T23" fmla="*/ 60 h 60"/>
                <a:gd name="T24" fmla="*/ 52 w 52"/>
                <a:gd name="T25" fmla="*/ 43 h 60"/>
                <a:gd name="T26" fmla="*/ 50 w 52"/>
                <a:gd name="T27" fmla="*/ 42 h 60"/>
                <a:gd name="T28" fmla="*/ 48 w 52"/>
                <a:gd name="T29" fmla="*/ 43 h 60"/>
                <a:gd name="T30" fmla="*/ 30 w 52"/>
                <a:gd name="T31" fmla="*/ 57 h 60"/>
                <a:gd name="T32" fmla="*/ 15 w 52"/>
                <a:gd name="T33" fmla="*/ 48 h 60"/>
                <a:gd name="T34" fmla="*/ 11 w 52"/>
                <a:gd name="T35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60">
                  <a:moveTo>
                    <a:pt x="12" y="26"/>
                  </a:moveTo>
                  <a:lnTo>
                    <a:pt x="12" y="26"/>
                  </a:lnTo>
                  <a:cubicBezTo>
                    <a:pt x="12" y="6"/>
                    <a:pt x="23" y="3"/>
                    <a:pt x="28" y="3"/>
                  </a:cubicBezTo>
                  <a:cubicBezTo>
                    <a:pt x="42" y="3"/>
                    <a:pt x="43" y="20"/>
                    <a:pt x="43" y="26"/>
                  </a:cubicBezTo>
                  <a:lnTo>
                    <a:pt x="12" y="26"/>
                  </a:lnTo>
                  <a:close/>
                  <a:moveTo>
                    <a:pt x="11" y="28"/>
                  </a:moveTo>
                  <a:lnTo>
                    <a:pt x="11" y="28"/>
                  </a:lnTo>
                  <a:lnTo>
                    <a:pt x="48" y="28"/>
                  </a:lnTo>
                  <a:cubicBezTo>
                    <a:pt x="51" y="28"/>
                    <a:pt x="52" y="28"/>
                    <a:pt x="52" y="26"/>
                  </a:cubicBezTo>
                  <a:cubicBezTo>
                    <a:pt x="52" y="13"/>
                    <a:pt x="44" y="0"/>
                    <a:pt x="28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8"/>
                    <a:pt x="14" y="60"/>
                    <a:pt x="30" y="60"/>
                  </a:cubicBezTo>
                  <a:cubicBezTo>
                    <a:pt x="46" y="60"/>
                    <a:pt x="52" y="46"/>
                    <a:pt x="52" y="43"/>
                  </a:cubicBezTo>
                  <a:cubicBezTo>
                    <a:pt x="52" y="42"/>
                    <a:pt x="50" y="42"/>
                    <a:pt x="50" y="42"/>
                  </a:cubicBezTo>
                  <a:cubicBezTo>
                    <a:pt x="49" y="42"/>
                    <a:pt x="48" y="42"/>
                    <a:pt x="48" y="43"/>
                  </a:cubicBezTo>
                  <a:cubicBezTo>
                    <a:pt x="44" y="57"/>
                    <a:pt x="32" y="57"/>
                    <a:pt x="30" y="57"/>
                  </a:cubicBezTo>
                  <a:cubicBezTo>
                    <a:pt x="24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492"/>
            <p:cNvSpPr>
              <a:spLocks/>
            </p:cNvSpPr>
            <p:nvPr/>
          </p:nvSpPr>
          <p:spPr bwMode="auto">
            <a:xfrm>
              <a:off x="2039" y="8328"/>
              <a:ext cx="51" cy="70"/>
            </a:xfrm>
            <a:custGeom>
              <a:avLst/>
              <a:gdLst>
                <a:gd name="T0" fmla="*/ 23 w 43"/>
                <a:gd name="T1" fmla="*/ 33 h 60"/>
                <a:gd name="T2" fmla="*/ 23 w 43"/>
                <a:gd name="T3" fmla="*/ 33 h 60"/>
                <a:gd name="T4" fmla="*/ 37 w 43"/>
                <a:gd name="T5" fmla="*/ 45 h 60"/>
                <a:gd name="T6" fmla="*/ 22 w 43"/>
                <a:gd name="T7" fmla="*/ 57 h 60"/>
                <a:gd name="T8" fmla="*/ 4 w 43"/>
                <a:gd name="T9" fmla="*/ 39 h 60"/>
                <a:gd name="T10" fmla="*/ 2 w 43"/>
                <a:gd name="T11" fmla="*/ 36 h 60"/>
                <a:gd name="T12" fmla="*/ 0 w 43"/>
                <a:gd name="T13" fmla="*/ 40 h 60"/>
                <a:gd name="T14" fmla="*/ 0 w 43"/>
                <a:gd name="T15" fmla="*/ 57 h 60"/>
                <a:gd name="T16" fmla="*/ 1 w 43"/>
                <a:gd name="T17" fmla="*/ 60 h 60"/>
                <a:gd name="T18" fmla="*/ 5 w 43"/>
                <a:gd name="T19" fmla="*/ 58 h 60"/>
                <a:gd name="T20" fmla="*/ 7 w 43"/>
                <a:gd name="T21" fmla="*/ 55 h 60"/>
                <a:gd name="T22" fmla="*/ 22 w 43"/>
                <a:gd name="T23" fmla="*/ 60 h 60"/>
                <a:gd name="T24" fmla="*/ 43 w 43"/>
                <a:gd name="T25" fmla="*/ 42 h 60"/>
                <a:gd name="T26" fmla="*/ 38 w 43"/>
                <a:gd name="T27" fmla="*/ 29 h 60"/>
                <a:gd name="T28" fmla="*/ 23 w 43"/>
                <a:gd name="T29" fmla="*/ 23 h 60"/>
                <a:gd name="T30" fmla="*/ 6 w 43"/>
                <a:gd name="T31" fmla="*/ 12 h 60"/>
                <a:gd name="T32" fmla="*/ 21 w 43"/>
                <a:gd name="T33" fmla="*/ 2 h 60"/>
                <a:gd name="T34" fmla="*/ 37 w 43"/>
                <a:gd name="T35" fmla="*/ 18 h 60"/>
                <a:gd name="T36" fmla="*/ 38 w 43"/>
                <a:gd name="T37" fmla="*/ 19 h 60"/>
                <a:gd name="T38" fmla="*/ 40 w 43"/>
                <a:gd name="T39" fmla="*/ 16 h 60"/>
                <a:gd name="T40" fmla="*/ 40 w 43"/>
                <a:gd name="T41" fmla="*/ 3 h 60"/>
                <a:gd name="T42" fmla="*/ 38 w 43"/>
                <a:gd name="T43" fmla="*/ 0 h 60"/>
                <a:gd name="T44" fmla="*/ 36 w 43"/>
                <a:gd name="T45" fmla="*/ 1 h 60"/>
                <a:gd name="T46" fmla="*/ 34 w 43"/>
                <a:gd name="T47" fmla="*/ 3 h 60"/>
                <a:gd name="T48" fmla="*/ 21 w 43"/>
                <a:gd name="T49" fmla="*/ 0 h 60"/>
                <a:gd name="T50" fmla="*/ 0 w 43"/>
                <a:gd name="T51" fmla="*/ 16 h 60"/>
                <a:gd name="T52" fmla="*/ 6 w 43"/>
                <a:gd name="T53" fmla="*/ 27 h 60"/>
                <a:gd name="T54" fmla="*/ 23 w 43"/>
                <a:gd name="T55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0">
                  <a:moveTo>
                    <a:pt x="23" y="33"/>
                  </a:moveTo>
                  <a:lnTo>
                    <a:pt x="23" y="33"/>
                  </a:lnTo>
                  <a:cubicBezTo>
                    <a:pt x="26" y="34"/>
                    <a:pt x="37" y="36"/>
                    <a:pt x="37" y="45"/>
                  </a:cubicBezTo>
                  <a:cubicBezTo>
                    <a:pt x="37" y="52"/>
                    <a:pt x="32" y="57"/>
                    <a:pt x="22" y="57"/>
                  </a:cubicBezTo>
                  <a:cubicBezTo>
                    <a:pt x="11" y="57"/>
                    <a:pt x="6" y="50"/>
                    <a:pt x="4" y="39"/>
                  </a:cubicBezTo>
                  <a:cubicBezTo>
                    <a:pt x="3" y="37"/>
                    <a:pt x="3" y="36"/>
                    <a:pt x="2" y="36"/>
                  </a:cubicBezTo>
                  <a:cubicBezTo>
                    <a:pt x="0" y="36"/>
                    <a:pt x="0" y="37"/>
                    <a:pt x="0" y="40"/>
                  </a:cubicBezTo>
                  <a:lnTo>
                    <a:pt x="0" y="57"/>
                  </a:lnTo>
                  <a:cubicBezTo>
                    <a:pt x="0" y="59"/>
                    <a:pt x="0" y="60"/>
                    <a:pt x="1" y="60"/>
                  </a:cubicBezTo>
                  <a:cubicBezTo>
                    <a:pt x="2" y="60"/>
                    <a:pt x="2" y="60"/>
                    <a:pt x="5" y="58"/>
                  </a:cubicBezTo>
                  <a:cubicBezTo>
                    <a:pt x="5" y="57"/>
                    <a:pt x="5" y="57"/>
                    <a:pt x="7" y="55"/>
                  </a:cubicBezTo>
                  <a:cubicBezTo>
                    <a:pt x="13" y="60"/>
                    <a:pt x="19" y="60"/>
                    <a:pt x="22" y="60"/>
                  </a:cubicBezTo>
                  <a:cubicBezTo>
                    <a:pt x="37" y="60"/>
                    <a:pt x="43" y="52"/>
                    <a:pt x="43" y="42"/>
                  </a:cubicBezTo>
                  <a:cubicBezTo>
                    <a:pt x="43" y="35"/>
                    <a:pt x="39" y="31"/>
                    <a:pt x="38" y="29"/>
                  </a:cubicBezTo>
                  <a:cubicBezTo>
                    <a:pt x="33" y="25"/>
                    <a:pt x="28" y="24"/>
                    <a:pt x="23" y="23"/>
                  </a:cubicBezTo>
                  <a:cubicBezTo>
                    <a:pt x="15" y="22"/>
                    <a:pt x="6" y="20"/>
                    <a:pt x="6" y="12"/>
                  </a:cubicBezTo>
                  <a:cubicBezTo>
                    <a:pt x="6" y="8"/>
                    <a:pt x="10" y="2"/>
                    <a:pt x="21" y="2"/>
                  </a:cubicBezTo>
                  <a:cubicBezTo>
                    <a:pt x="36" y="2"/>
                    <a:pt x="36" y="14"/>
                    <a:pt x="37" y="18"/>
                  </a:cubicBezTo>
                  <a:cubicBezTo>
                    <a:pt x="37" y="19"/>
                    <a:pt x="38" y="19"/>
                    <a:pt x="38" y="19"/>
                  </a:cubicBezTo>
                  <a:cubicBezTo>
                    <a:pt x="40" y="19"/>
                    <a:pt x="40" y="19"/>
                    <a:pt x="40" y="16"/>
                  </a:cubicBezTo>
                  <a:lnTo>
                    <a:pt x="40" y="3"/>
                  </a:lnTo>
                  <a:cubicBezTo>
                    <a:pt x="40" y="1"/>
                    <a:pt x="40" y="0"/>
                    <a:pt x="38" y="0"/>
                  </a:cubicBezTo>
                  <a:cubicBezTo>
                    <a:pt x="38" y="0"/>
                    <a:pt x="38" y="0"/>
                    <a:pt x="36" y="1"/>
                  </a:cubicBezTo>
                  <a:cubicBezTo>
                    <a:pt x="35" y="2"/>
                    <a:pt x="34" y="3"/>
                    <a:pt x="34" y="3"/>
                  </a:cubicBezTo>
                  <a:cubicBezTo>
                    <a:pt x="29" y="0"/>
                    <a:pt x="23" y="0"/>
                    <a:pt x="21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4"/>
                    <a:pt x="6" y="27"/>
                  </a:cubicBezTo>
                  <a:cubicBezTo>
                    <a:pt x="10" y="31"/>
                    <a:pt x="14" y="31"/>
                    <a:pt x="23" y="3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493"/>
            <p:cNvSpPr>
              <a:spLocks/>
            </p:cNvSpPr>
            <p:nvPr/>
          </p:nvSpPr>
          <p:spPr bwMode="auto">
            <a:xfrm>
              <a:off x="2101" y="8289"/>
              <a:ext cx="79" cy="108"/>
            </a:xfrm>
            <a:custGeom>
              <a:avLst/>
              <a:gdLst>
                <a:gd name="T0" fmla="*/ 11 w 67"/>
                <a:gd name="T1" fmla="*/ 82 h 92"/>
                <a:gd name="T2" fmla="*/ 11 w 67"/>
                <a:gd name="T3" fmla="*/ 82 h 92"/>
                <a:gd name="T4" fmla="*/ 0 w 67"/>
                <a:gd name="T5" fmla="*/ 88 h 92"/>
                <a:gd name="T6" fmla="*/ 0 w 67"/>
                <a:gd name="T7" fmla="*/ 92 h 92"/>
                <a:gd name="T8" fmla="*/ 15 w 67"/>
                <a:gd name="T9" fmla="*/ 92 h 92"/>
                <a:gd name="T10" fmla="*/ 30 w 67"/>
                <a:gd name="T11" fmla="*/ 92 h 92"/>
                <a:gd name="T12" fmla="*/ 30 w 67"/>
                <a:gd name="T13" fmla="*/ 88 h 92"/>
                <a:gd name="T14" fmla="*/ 20 w 67"/>
                <a:gd name="T15" fmla="*/ 82 h 92"/>
                <a:gd name="T16" fmla="*/ 20 w 67"/>
                <a:gd name="T17" fmla="*/ 58 h 92"/>
                <a:gd name="T18" fmla="*/ 38 w 67"/>
                <a:gd name="T19" fmla="*/ 36 h 92"/>
                <a:gd name="T20" fmla="*/ 47 w 67"/>
                <a:gd name="T21" fmla="*/ 51 h 92"/>
                <a:gd name="T22" fmla="*/ 47 w 67"/>
                <a:gd name="T23" fmla="*/ 82 h 92"/>
                <a:gd name="T24" fmla="*/ 37 w 67"/>
                <a:gd name="T25" fmla="*/ 88 h 92"/>
                <a:gd name="T26" fmla="*/ 37 w 67"/>
                <a:gd name="T27" fmla="*/ 92 h 92"/>
                <a:gd name="T28" fmla="*/ 52 w 67"/>
                <a:gd name="T29" fmla="*/ 92 h 92"/>
                <a:gd name="T30" fmla="*/ 67 w 67"/>
                <a:gd name="T31" fmla="*/ 92 h 92"/>
                <a:gd name="T32" fmla="*/ 67 w 67"/>
                <a:gd name="T33" fmla="*/ 88 h 92"/>
                <a:gd name="T34" fmla="*/ 56 w 67"/>
                <a:gd name="T35" fmla="*/ 84 h 92"/>
                <a:gd name="T36" fmla="*/ 56 w 67"/>
                <a:gd name="T37" fmla="*/ 59 h 92"/>
                <a:gd name="T38" fmla="*/ 52 w 67"/>
                <a:gd name="T39" fmla="*/ 38 h 92"/>
                <a:gd name="T40" fmla="*/ 38 w 67"/>
                <a:gd name="T41" fmla="*/ 34 h 92"/>
                <a:gd name="T42" fmla="*/ 19 w 67"/>
                <a:gd name="T43" fmla="*/ 46 h 92"/>
                <a:gd name="T44" fmla="*/ 19 w 67"/>
                <a:gd name="T45" fmla="*/ 0 h 92"/>
                <a:gd name="T46" fmla="*/ 0 w 67"/>
                <a:gd name="T47" fmla="*/ 2 h 92"/>
                <a:gd name="T48" fmla="*/ 0 w 67"/>
                <a:gd name="T49" fmla="*/ 6 h 92"/>
                <a:gd name="T50" fmla="*/ 11 w 67"/>
                <a:gd name="T51" fmla="*/ 13 h 92"/>
                <a:gd name="T52" fmla="*/ 11 w 67"/>
                <a:gd name="T53" fmla="*/ 8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92">
                  <a:moveTo>
                    <a:pt x="11" y="82"/>
                  </a:moveTo>
                  <a:lnTo>
                    <a:pt x="11" y="82"/>
                  </a:lnTo>
                  <a:cubicBezTo>
                    <a:pt x="11" y="88"/>
                    <a:pt x="9" y="88"/>
                    <a:pt x="0" y="88"/>
                  </a:cubicBezTo>
                  <a:lnTo>
                    <a:pt x="0" y="92"/>
                  </a:lnTo>
                  <a:cubicBezTo>
                    <a:pt x="5" y="92"/>
                    <a:pt x="12" y="92"/>
                    <a:pt x="15" y="92"/>
                  </a:cubicBezTo>
                  <a:cubicBezTo>
                    <a:pt x="19" y="92"/>
                    <a:pt x="25" y="92"/>
                    <a:pt x="30" y="92"/>
                  </a:cubicBezTo>
                  <a:lnTo>
                    <a:pt x="30" y="88"/>
                  </a:lnTo>
                  <a:cubicBezTo>
                    <a:pt x="21" y="88"/>
                    <a:pt x="20" y="88"/>
                    <a:pt x="20" y="82"/>
                  </a:cubicBezTo>
                  <a:lnTo>
                    <a:pt x="20" y="58"/>
                  </a:lnTo>
                  <a:cubicBezTo>
                    <a:pt x="20" y="44"/>
                    <a:pt x="29" y="36"/>
                    <a:pt x="38" y="36"/>
                  </a:cubicBezTo>
                  <a:cubicBezTo>
                    <a:pt x="46" y="36"/>
                    <a:pt x="47" y="44"/>
                    <a:pt x="47" y="51"/>
                  </a:cubicBezTo>
                  <a:lnTo>
                    <a:pt x="47" y="82"/>
                  </a:lnTo>
                  <a:cubicBezTo>
                    <a:pt x="47" y="88"/>
                    <a:pt x="46" y="88"/>
                    <a:pt x="37" y="88"/>
                  </a:cubicBezTo>
                  <a:lnTo>
                    <a:pt x="37" y="92"/>
                  </a:lnTo>
                  <a:cubicBezTo>
                    <a:pt x="42" y="92"/>
                    <a:pt x="48" y="92"/>
                    <a:pt x="52" y="92"/>
                  </a:cubicBezTo>
                  <a:cubicBezTo>
                    <a:pt x="55" y="92"/>
                    <a:pt x="62" y="92"/>
                    <a:pt x="67" y="92"/>
                  </a:cubicBezTo>
                  <a:lnTo>
                    <a:pt x="67" y="88"/>
                  </a:lnTo>
                  <a:cubicBezTo>
                    <a:pt x="60" y="88"/>
                    <a:pt x="57" y="88"/>
                    <a:pt x="56" y="84"/>
                  </a:cubicBezTo>
                  <a:lnTo>
                    <a:pt x="56" y="59"/>
                  </a:lnTo>
                  <a:cubicBezTo>
                    <a:pt x="56" y="47"/>
                    <a:pt x="56" y="43"/>
                    <a:pt x="52" y="38"/>
                  </a:cubicBezTo>
                  <a:cubicBezTo>
                    <a:pt x="50" y="36"/>
                    <a:pt x="46" y="34"/>
                    <a:pt x="38" y="34"/>
                  </a:cubicBezTo>
                  <a:cubicBezTo>
                    <a:pt x="27" y="34"/>
                    <a:pt x="22" y="41"/>
                    <a:pt x="19" y="46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1" y="7"/>
                    <a:pt x="11" y="13"/>
                  </a:cubicBezTo>
                  <a:lnTo>
                    <a:pt x="11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494"/>
            <p:cNvSpPr>
              <a:spLocks noEditPoints="1"/>
            </p:cNvSpPr>
            <p:nvPr/>
          </p:nvSpPr>
          <p:spPr bwMode="auto">
            <a:xfrm>
              <a:off x="2188" y="8328"/>
              <a:ext cx="68" cy="70"/>
            </a:xfrm>
            <a:custGeom>
              <a:avLst/>
              <a:gdLst>
                <a:gd name="T0" fmla="*/ 58 w 58"/>
                <a:gd name="T1" fmla="*/ 31 h 60"/>
                <a:gd name="T2" fmla="*/ 58 w 58"/>
                <a:gd name="T3" fmla="*/ 31 h 60"/>
                <a:gd name="T4" fmla="*/ 29 w 58"/>
                <a:gd name="T5" fmla="*/ 0 h 60"/>
                <a:gd name="T6" fmla="*/ 0 w 58"/>
                <a:gd name="T7" fmla="*/ 31 h 60"/>
                <a:gd name="T8" fmla="*/ 29 w 58"/>
                <a:gd name="T9" fmla="*/ 60 h 60"/>
                <a:gd name="T10" fmla="*/ 58 w 58"/>
                <a:gd name="T11" fmla="*/ 31 h 60"/>
                <a:gd name="T12" fmla="*/ 29 w 58"/>
                <a:gd name="T13" fmla="*/ 57 h 60"/>
                <a:gd name="T14" fmla="*/ 29 w 58"/>
                <a:gd name="T15" fmla="*/ 57 h 60"/>
                <a:gd name="T16" fmla="*/ 14 w 58"/>
                <a:gd name="T17" fmla="*/ 48 h 60"/>
                <a:gd name="T18" fmla="*/ 11 w 58"/>
                <a:gd name="T19" fmla="*/ 30 h 60"/>
                <a:gd name="T20" fmla="*/ 14 w 58"/>
                <a:gd name="T21" fmla="*/ 12 h 60"/>
                <a:gd name="T22" fmla="*/ 29 w 58"/>
                <a:gd name="T23" fmla="*/ 3 h 60"/>
                <a:gd name="T24" fmla="*/ 44 w 58"/>
                <a:gd name="T25" fmla="*/ 11 h 60"/>
                <a:gd name="T26" fmla="*/ 47 w 58"/>
                <a:gd name="T27" fmla="*/ 30 h 60"/>
                <a:gd name="T28" fmla="*/ 44 w 58"/>
                <a:gd name="T29" fmla="*/ 47 h 60"/>
                <a:gd name="T30" fmla="*/ 29 w 58"/>
                <a:gd name="T31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58" y="31"/>
                  </a:moveTo>
                  <a:lnTo>
                    <a:pt x="58" y="31"/>
                  </a:lnTo>
                  <a:cubicBezTo>
                    <a:pt x="58" y="14"/>
                    <a:pt x="45" y="0"/>
                    <a:pt x="29" y="0"/>
                  </a:cubicBezTo>
                  <a:cubicBezTo>
                    <a:pt x="12" y="0"/>
                    <a:pt x="0" y="14"/>
                    <a:pt x="0" y="31"/>
                  </a:cubicBezTo>
                  <a:cubicBezTo>
                    <a:pt x="0" y="48"/>
                    <a:pt x="13" y="60"/>
                    <a:pt x="29" y="60"/>
                  </a:cubicBezTo>
                  <a:cubicBezTo>
                    <a:pt x="45" y="60"/>
                    <a:pt x="58" y="47"/>
                    <a:pt x="58" y="31"/>
                  </a:cubicBezTo>
                  <a:close/>
                  <a:moveTo>
                    <a:pt x="29" y="57"/>
                  </a:moveTo>
                  <a:lnTo>
                    <a:pt x="29" y="57"/>
                  </a:lnTo>
                  <a:cubicBezTo>
                    <a:pt x="23" y="57"/>
                    <a:pt x="17" y="54"/>
                    <a:pt x="14" y="48"/>
                  </a:cubicBezTo>
                  <a:cubicBezTo>
                    <a:pt x="11" y="42"/>
                    <a:pt x="11" y="34"/>
                    <a:pt x="11" y="30"/>
                  </a:cubicBezTo>
                  <a:cubicBezTo>
                    <a:pt x="11" y="24"/>
                    <a:pt x="11" y="17"/>
                    <a:pt x="14" y="12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5" y="3"/>
                    <a:pt x="40" y="6"/>
                    <a:pt x="44" y="11"/>
                  </a:cubicBezTo>
                  <a:cubicBezTo>
                    <a:pt x="47" y="17"/>
                    <a:pt x="47" y="25"/>
                    <a:pt x="47" y="30"/>
                  </a:cubicBezTo>
                  <a:cubicBezTo>
                    <a:pt x="47" y="34"/>
                    <a:pt x="47" y="41"/>
                    <a:pt x="44" y="47"/>
                  </a:cubicBezTo>
                  <a:cubicBezTo>
                    <a:pt x="41" y="53"/>
                    <a:pt x="35" y="57"/>
                    <a:pt x="29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495"/>
            <p:cNvSpPr>
              <a:spLocks/>
            </p:cNvSpPr>
            <p:nvPr/>
          </p:nvSpPr>
          <p:spPr bwMode="auto">
            <a:xfrm>
              <a:off x="2260" y="8330"/>
              <a:ext cx="106" cy="68"/>
            </a:xfrm>
            <a:custGeom>
              <a:avLst/>
              <a:gdLst>
                <a:gd name="T0" fmla="*/ 79 w 90"/>
                <a:gd name="T1" fmla="*/ 13 h 58"/>
                <a:gd name="T2" fmla="*/ 79 w 90"/>
                <a:gd name="T3" fmla="*/ 13 h 58"/>
                <a:gd name="T4" fmla="*/ 90 w 90"/>
                <a:gd name="T5" fmla="*/ 4 h 58"/>
                <a:gd name="T6" fmla="*/ 90 w 90"/>
                <a:gd name="T7" fmla="*/ 0 h 58"/>
                <a:gd name="T8" fmla="*/ 81 w 90"/>
                <a:gd name="T9" fmla="*/ 0 h 58"/>
                <a:gd name="T10" fmla="*/ 68 w 90"/>
                <a:gd name="T11" fmla="*/ 0 h 58"/>
                <a:gd name="T12" fmla="*/ 68 w 90"/>
                <a:gd name="T13" fmla="*/ 4 h 58"/>
                <a:gd name="T14" fmla="*/ 76 w 90"/>
                <a:gd name="T15" fmla="*/ 10 h 58"/>
                <a:gd name="T16" fmla="*/ 75 w 90"/>
                <a:gd name="T17" fmla="*/ 13 h 58"/>
                <a:gd name="T18" fmla="*/ 63 w 90"/>
                <a:gd name="T19" fmla="*/ 47 h 58"/>
                <a:gd name="T20" fmla="*/ 50 w 90"/>
                <a:gd name="T21" fmla="*/ 10 h 58"/>
                <a:gd name="T22" fmla="*/ 50 w 90"/>
                <a:gd name="T23" fmla="*/ 8 h 58"/>
                <a:gd name="T24" fmla="*/ 57 w 90"/>
                <a:gd name="T25" fmla="*/ 4 h 58"/>
                <a:gd name="T26" fmla="*/ 57 w 90"/>
                <a:gd name="T27" fmla="*/ 0 h 58"/>
                <a:gd name="T28" fmla="*/ 44 w 90"/>
                <a:gd name="T29" fmla="*/ 0 h 58"/>
                <a:gd name="T30" fmla="*/ 32 w 90"/>
                <a:gd name="T31" fmla="*/ 0 h 58"/>
                <a:gd name="T32" fmla="*/ 32 w 90"/>
                <a:gd name="T33" fmla="*/ 4 h 58"/>
                <a:gd name="T34" fmla="*/ 40 w 90"/>
                <a:gd name="T35" fmla="*/ 6 h 58"/>
                <a:gd name="T36" fmla="*/ 43 w 90"/>
                <a:gd name="T37" fmla="*/ 13 h 58"/>
                <a:gd name="T38" fmla="*/ 32 w 90"/>
                <a:gd name="T39" fmla="*/ 45 h 58"/>
                <a:gd name="T40" fmla="*/ 19 w 90"/>
                <a:gd name="T41" fmla="*/ 10 h 58"/>
                <a:gd name="T42" fmla="*/ 19 w 90"/>
                <a:gd name="T43" fmla="*/ 8 h 58"/>
                <a:gd name="T44" fmla="*/ 27 w 90"/>
                <a:gd name="T45" fmla="*/ 4 h 58"/>
                <a:gd name="T46" fmla="*/ 27 w 90"/>
                <a:gd name="T47" fmla="*/ 0 h 58"/>
                <a:gd name="T48" fmla="*/ 12 w 90"/>
                <a:gd name="T49" fmla="*/ 0 h 58"/>
                <a:gd name="T50" fmla="*/ 0 w 90"/>
                <a:gd name="T51" fmla="*/ 0 h 58"/>
                <a:gd name="T52" fmla="*/ 0 w 90"/>
                <a:gd name="T53" fmla="*/ 4 h 58"/>
                <a:gd name="T54" fmla="*/ 10 w 90"/>
                <a:gd name="T55" fmla="*/ 9 h 58"/>
                <a:gd name="T56" fmla="*/ 26 w 90"/>
                <a:gd name="T57" fmla="*/ 55 h 58"/>
                <a:gd name="T58" fmla="*/ 29 w 90"/>
                <a:gd name="T59" fmla="*/ 58 h 58"/>
                <a:gd name="T60" fmla="*/ 32 w 90"/>
                <a:gd name="T61" fmla="*/ 56 h 58"/>
                <a:gd name="T62" fmla="*/ 45 w 90"/>
                <a:gd name="T63" fmla="*/ 18 h 58"/>
                <a:gd name="T64" fmla="*/ 59 w 90"/>
                <a:gd name="T65" fmla="*/ 56 h 58"/>
                <a:gd name="T66" fmla="*/ 61 w 90"/>
                <a:gd name="T67" fmla="*/ 58 h 58"/>
                <a:gd name="T68" fmla="*/ 64 w 90"/>
                <a:gd name="T69" fmla="*/ 56 h 58"/>
                <a:gd name="T70" fmla="*/ 79 w 90"/>
                <a:gd name="T7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58">
                  <a:moveTo>
                    <a:pt x="79" y="13"/>
                  </a:moveTo>
                  <a:lnTo>
                    <a:pt x="79" y="13"/>
                  </a:lnTo>
                  <a:cubicBezTo>
                    <a:pt x="82" y="6"/>
                    <a:pt x="86" y="4"/>
                    <a:pt x="90" y="4"/>
                  </a:cubicBezTo>
                  <a:lnTo>
                    <a:pt x="90" y="0"/>
                  </a:lnTo>
                  <a:cubicBezTo>
                    <a:pt x="87" y="0"/>
                    <a:pt x="84" y="0"/>
                    <a:pt x="81" y="0"/>
                  </a:cubicBezTo>
                  <a:cubicBezTo>
                    <a:pt x="77" y="0"/>
                    <a:pt x="71" y="0"/>
                    <a:pt x="68" y="0"/>
                  </a:cubicBezTo>
                  <a:lnTo>
                    <a:pt x="68" y="4"/>
                  </a:lnTo>
                  <a:cubicBezTo>
                    <a:pt x="73" y="4"/>
                    <a:pt x="76" y="7"/>
                    <a:pt x="76" y="10"/>
                  </a:cubicBezTo>
                  <a:cubicBezTo>
                    <a:pt x="76" y="11"/>
                    <a:pt x="76" y="11"/>
                    <a:pt x="75" y="13"/>
                  </a:cubicBezTo>
                  <a:lnTo>
                    <a:pt x="63" y="47"/>
                  </a:lnTo>
                  <a:lnTo>
                    <a:pt x="50" y="10"/>
                  </a:lnTo>
                  <a:cubicBezTo>
                    <a:pt x="50" y="9"/>
                    <a:pt x="50" y="8"/>
                    <a:pt x="50" y="8"/>
                  </a:cubicBezTo>
                  <a:cubicBezTo>
                    <a:pt x="50" y="4"/>
                    <a:pt x="55" y="4"/>
                    <a:pt x="57" y="4"/>
                  </a:cubicBezTo>
                  <a:lnTo>
                    <a:pt x="57" y="0"/>
                  </a:lnTo>
                  <a:cubicBezTo>
                    <a:pt x="54" y="0"/>
                    <a:pt x="47" y="0"/>
                    <a:pt x="44" y="0"/>
                  </a:cubicBezTo>
                  <a:cubicBezTo>
                    <a:pt x="40" y="0"/>
                    <a:pt x="36" y="0"/>
                    <a:pt x="32" y="0"/>
                  </a:cubicBezTo>
                  <a:lnTo>
                    <a:pt x="32" y="4"/>
                  </a:lnTo>
                  <a:cubicBezTo>
                    <a:pt x="37" y="4"/>
                    <a:pt x="39" y="4"/>
                    <a:pt x="40" y="6"/>
                  </a:cubicBezTo>
                  <a:cubicBezTo>
                    <a:pt x="41" y="7"/>
                    <a:pt x="42" y="11"/>
                    <a:pt x="43" y="13"/>
                  </a:cubicBezTo>
                  <a:lnTo>
                    <a:pt x="32" y="45"/>
                  </a:lnTo>
                  <a:lnTo>
                    <a:pt x="19" y="10"/>
                  </a:lnTo>
                  <a:cubicBezTo>
                    <a:pt x="19" y="8"/>
                    <a:pt x="19" y="8"/>
                    <a:pt x="19" y="8"/>
                  </a:cubicBezTo>
                  <a:cubicBezTo>
                    <a:pt x="19" y="4"/>
                    <a:pt x="24" y="4"/>
                    <a:pt x="27" y="4"/>
                  </a:cubicBezTo>
                  <a:lnTo>
                    <a:pt x="27" y="0"/>
                  </a:lnTo>
                  <a:cubicBezTo>
                    <a:pt x="23" y="0"/>
                    <a:pt x="15" y="0"/>
                    <a:pt x="12" y="0"/>
                  </a:cubicBezTo>
                  <a:cubicBezTo>
                    <a:pt x="12" y="0"/>
                    <a:pt x="5" y="0"/>
                    <a:pt x="0" y="0"/>
                  </a:cubicBezTo>
                  <a:lnTo>
                    <a:pt x="0" y="4"/>
                  </a:lnTo>
                  <a:cubicBezTo>
                    <a:pt x="7" y="4"/>
                    <a:pt x="8" y="4"/>
                    <a:pt x="10" y="9"/>
                  </a:cubicBezTo>
                  <a:lnTo>
                    <a:pt x="26" y="55"/>
                  </a:lnTo>
                  <a:cubicBezTo>
                    <a:pt x="27" y="57"/>
                    <a:pt x="27" y="58"/>
                    <a:pt x="29" y="58"/>
                  </a:cubicBezTo>
                  <a:cubicBezTo>
                    <a:pt x="31" y="58"/>
                    <a:pt x="31" y="58"/>
                    <a:pt x="32" y="56"/>
                  </a:cubicBezTo>
                  <a:lnTo>
                    <a:pt x="45" y="18"/>
                  </a:lnTo>
                  <a:lnTo>
                    <a:pt x="59" y="56"/>
                  </a:lnTo>
                  <a:cubicBezTo>
                    <a:pt x="59" y="57"/>
                    <a:pt x="59" y="58"/>
                    <a:pt x="61" y="58"/>
                  </a:cubicBezTo>
                  <a:cubicBezTo>
                    <a:pt x="63" y="58"/>
                    <a:pt x="63" y="57"/>
                    <a:pt x="64" y="56"/>
                  </a:cubicBezTo>
                  <a:lnTo>
                    <a:pt x="79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496"/>
            <p:cNvSpPr>
              <a:spLocks/>
            </p:cNvSpPr>
            <p:nvPr/>
          </p:nvSpPr>
          <p:spPr bwMode="auto">
            <a:xfrm>
              <a:off x="2437" y="8302"/>
              <a:ext cx="49" cy="96"/>
            </a:xfrm>
            <a:custGeom>
              <a:avLst/>
              <a:gdLst>
                <a:gd name="T0" fmla="*/ 20 w 41"/>
                <a:gd name="T1" fmla="*/ 28 h 82"/>
                <a:gd name="T2" fmla="*/ 20 w 41"/>
                <a:gd name="T3" fmla="*/ 28 h 82"/>
                <a:gd name="T4" fmla="*/ 39 w 41"/>
                <a:gd name="T5" fmla="*/ 28 h 82"/>
                <a:gd name="T6" fmla="*/ 39 w 41"/>
                <a:gd name="T7" fmla="*/ 24 h 82"/>
                <a:gd name="T8" fmla="*/ 20 w 41"/>
                <a:gd name="T9" fmla="*/ 24 h 82"/>
                <a:gd name="T10" fmla="*/ 20 w 41"/>
                <a:gd name="T11" fmla="*/ 0 h 82"/>
                <a:gd name="T12" fmla="*/ 17 w 41"/>
                <a:gd name="T13" fmla="*/ 0 h 82"/>
                <a:gd name="T14" fmla="*/ 0 w 41"/>
                <a:gd name="T15" fmla="*/ 25 h 82"/>
                <a:gd name="T16" fmla="*/ 0 w 41"/>
                <a:gd name="T17" fmla="*/ 28 h 82"/>
                <a:gd name="T18" fmla="*/ 11 w 41"/>
                <a:gd name="T19" fmla="*/ 28 h 82"/>
                <a:gd name="T20" fmla="*/ 11 w 41"/>
                <a:gd name="T21" fmla="*/ 65 h 82"/>
                <a:gd name="T22" fmla="*/ 28 w 41"/>
                <a:gd name="T23" fmla="*/ 82 h 82"/>
                <a:gd name="T24" fmla="*/ 41 w 41"/>
                <a:gd name="T25" fmla="*/ 65 h 82"/>
                <a:gd name="T26" fmla="*/ 41 w 41"/>
                <a:gd name="T27" fmla="*/ 57 h 82"/>
                <a:gd name="T28" fmla="*/ 38 w 41"/>
                <a:gd name="T29" fmla="*/ 57 h 82"/>
                <a:gd name="T30" fmla="*/ 38 w 41"/>
                <a:gd name="T31" fmla="*/ 64 h 82"/>
                <a:gd name="T32" fmla="*/ 29 w 41"/>
                <a:gd name="T33" fmla="*/ 79 h 82"/>
                <a:gd name="T34" fmla="*/ 20 w 41"/>
                <a:gd name="T35" fmla="*/ 65 h 82"/>
                <a:gd name="T36" fmla="*/ 20 w 41"/>
                <a:gd name="T3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2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5"/>
                  </a:lnTo>
                  <a:cubicBezTo>
                    <a:pt x="11" y="81"/>
                    <a:pt x="23" y="82"/>
                    <a:pt x="28" y="82"/>
                  </a:cubicBezTo>
                  <a:cubicBezTo>
                    <a:pt x="37" y="82"/>
                    <a:pt x="41" y="73"/>
                    <a:pt x="41" y="65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497"/>
            <p:cNvSpPr>
              <a:spLocks/>
            </p:cNvSpPr>
            <p:nvPr/>
          </p:nvSpPr>
          <p:spPr bwMode="auto">
            <a:xfrm>
              <a:off x="2500" y="8289"/>
              <a:ext cx="79" cy="108"/>
            </a:xfrm>
            <a:custGeom>
              <a:avLst/>
              <a:gdLst>
                <a:gd name="T0" fmla="*/ 11 w 67"/>
                <a:gd name="T1" fmla="*/ 82 h 92"/>
                <a:gd name="T2" fmla="*/ 11 w 67"/>
                <a:gd name="T3" fmla="*/ 82 h 92"/>
                <a:gd name="T4" fmla="*/ 0 w 67"/>
                <a:gd name="T5" fmla="*/ 88 h 92"/>
                <a:gd name="T6" fmla="*/ 0 w 67"/>
                <a:gd name="T7" fmla="*/ 92 h 92"/>
                <a:gd name="T8" fmla="*/ 15 w 67"/>
                <a:gd name="T9" fmla="*/ 92 h 92"/>
                <a:gd name="T10" fmla="*/ 30 w 67"/>
                <a:gd name="T11" fmla="*/ 92 h 92"/>
                <a:gd name="T12" fmla="*/ 30 w 67"/>
                <a:gd name="T13" fmla="*/ 88 h 92"/>
                <a:gd name="T14" fmla="*/ 20 w 67"/>
                <a:gd name="T15" fmla="*/ 82 h 92"/>
                <a:gd name="T16" fmla="*/ 20 w 67"/>
                <a:gd name="T17" fmla="*/ 58 h 92"/>
                <a:gd name="T18" fmla="*/ 37 w 67"/>
                <a:gd name="T19" fmla="*/ 36 h 92"/>
                <a:gd name="T20" fmla="*/ 47 w 67"/>
                <a:gd name="T21" fmla="*/ 51 h 92"/>
                <a:gd name="T22" fmla="*/ 47 w 67"/>
                <a:gd name="T23" fmla="*/ 82 h 92"/>
                <a:gd name="T24" fmla="*/ 37 w 67"/>
                <a:gd name="T25" fmla="*/ 88 h 92"/>
                <a:gd name="T26" fmla="*/ 37 w 67"/>
                <a:gd name="T27" fmla="*/ 92 h 92"/>
                <a:gd name="T28" fmla="*/ 52 w 67"/>
                <a:gd name="T29" fmla="*/ 92 h 92"/>
                <a:gd name="T30" fmla="*/ 67 w 67"/>
                <a:gd name="T31" fmla="*/ 92 h 92"/>
                <a:gd name="T32" fmla="*/ 67 w 67"/>
                <a:gd name="T33" fmla="*/ 88 h 92"/>
                <a:gd name="T34" fmla="*/ 56 w 67"/>
                <a:gd name="T35" fmla="*/ 84 h 92"/>
                <a:gd name="T36" fmla="*/ 56 w 67"/>
                <a:gd name="T37" fmla="*/ 59 h 92"/>
                <a:gd name="T38" fmla="*/ 52 w 67"/>
                <a:gd name="T39" fmla="*/ 38 h 92"/>
                <a:gd name="T40" fmla="*/ 38 w 67"/>
                <a:gd name="T41" fmla="*/ 34 h 92"/>
                <a:gd name="T42" fmla="*/ 19 w 67"/>
                <a:gd name="T43" fmla="*/ 46 h 92"/>
                <a:gd name="T44" fmla="*/ 19 w 67"/>
                <a:gd name="T45" fmla="*/ 0 h 92"/>
                <a:gd name="T46" fmla="*/ 0 w 67"/>
                <a:gd name="T47" fmla="*/ 2 h 92"/>
                <a:gd name="T48" fmla="*/ 0 w 67"/>
                <a:gd name="T49" fmla="*/ 6 h 92"/>
                <a:gd name="T50" fmla="*/ 11 w 67"/>
                <a:gd name="T51" fmla="*/ 13 h 92"/>
                <a:gd name="T52" fmla="*/ 11 w 67"/>
                <a:gd name="T53" fmla="*/ 8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92">
                  <a:moveTo>
                    <a:pt x="11" y="82"/>
                  </a:moveTo>
                  <a:lnTo>
                    <a:pt x="11" y="82"/>
                  </a:lnTo>
                  <a:cubicBezTo>
                    <a:pt x="11" y="88"/>
                    <a:pt x="9" y="88"/>
                    <a:pt x="0" y="88"/>
                  </a:cubicBezTo>
                  <a:lnTo>
                    <a:pt x="0" y="92"/>
                  </a:lnTo>
                  <a:cubicBezTo>
                    <a:pt x="5" y="92"/>
                    <a:pt x="12" y="92"/>
                    <a:pt x="15" y="92"/>
                  </a:cubicBezTo>
                  <a:cubicBezTo>
                    <a:pt x="19" y="92"/>
                    <a:pt x="25" y="92"/>
                    <a:pt x="30" y="92"/>
                  </a:cubicBezTo>
                  <a:lnTo>
                    <a:pt x="30" y="88"/>
                  </a:lnTo>
                  <a:cubicBezTo>
                    <a:pt x="21" y="88"/>
                    <a:pt x="20" y="88"/>
                    <a:pt x="20" y="82"/>
                  </a:cubicBezTo>
                  <a:lnTo>
                    <a:pt x="20" y="58"/>
                  </a:lnTo>
                  <a:cubicBezTo>
                    <a:pt x="20" y="44"/>
                    <a:pt x="29" y="36"/>
                    <a:pt x="37" y="36"/>
                  </a:cubicBezTo>
                  <a:cubicBezTo>
                    <a:pt x="46" y="36"/>
                    <a:pt x="47" y="44"/>
                    <a:pt x="47" y="51"/>
                  </a:cubicBezTo>
                  <a:lnTo>
                    <a:pt x="47" y="82"/>
                  </a:lnTo>
                  <a:cubicBezTo>
                    <a:pt x="47" y="88"/>
                    <a:pt x="46" y="88"/>
                    <a:pt x="37" y="88"/>
                  </a:cubicBezTo>
                  <a:lnTo>
                    <a:pt x="37" y="92"/>
                  </a:lnTo>
                  <a:cubicBezTo>
                    <a:pt x="42" y="92"/>
                    <a:pt x="48" y="92"/>
                    <a:pt x="52" y="92"/>
                  </a:cubicBezTo>
                  <a:cubicBezTo>
                    <a:pt x="55" y="92"/>
                    <a:pt x="62" y="92"/>
                    <a:pt x="67" y="92"/>
                  </a:cubicBezTo>
                  <a:lnTo>
                    <a:pt x="67" y="88"/>
                  </a:lnTo>
                  <a:cubicBezTo>
                    <a:pt x="60" y="88"/>
                    <a:pt x="56" y="88"/>
                    <a:pt x="56" y="84"/>
                  </a:cubicBezTo>
                  <a:lnTo>
                    <a:pt x="56" y="59"/>
                  </a:lnTo>
                  <a:cubicBezTo>
                    <a:pt x="56" y="47"/>
                    <a:pt x="56" y="43"/>
                    <a:pt x="52" y="38"/>
                  </a:cubicBezTo>
                  <a:cubicBezTo>
                    <a:pt x="50" y="36"/>
                    <a:pt x="46" y="34"/>
                    <a:pt x="38" y="34"/>
                  </a:cubicBezTo>
                  <a:cubicBezTo>
                    <a:pt x="27" y="34"/>
                    <a:pt x="21" y="41"/>
                    <a:pt x="19" y="46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1" y="7"/>
                    <a:pt x="11" y="13"/>
                  </a:cubicBezTo>
                  <a:lnTo>
                    <a:pt x="11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498"/>
            <p:cNvSpPr>
              <a:spLocks noEditPoints="1"/>
            </p:cNvSpPr>
            <p:nvPr/>
          </p:nvSpPr>
          <p:spPr bwMode="auto">
            <a:xfrm>
              <a:off x="2588" y="8328"/>
              <a:ext cx="71" cy="70"/>
            </a:xfrm>
            <a:custGeom>
              <a:avLst/>
              <a:gdLst>
                <a:gd name="T0" fmla="*/ 39 w 60"/>
                <a:gd name="T1" fmla="*/ 49 h 60"/>
                <a:gd name="T2" fmla="*/ 39 w 60"/>
                <a:gd name="T3" fmla="*/ 49 h 60"/>
                <a:gd name="T4" fmla="*/ 49 w 60"/>
                <a:gd name="T5" fmla="*/ 60 h 60"/>
                <a:gd name="T6" fmla="*/ 60 w 60"/>
                <a:gd name="T7" fmla="*/ 47 h 60"/>
                <a:gd name="T8" fmla="*/ 60 w 60"/>
                <a:gd name="T9" fmla="*/ 40 h 60"/>
                <a:gd name="T10" fmla="*/ 57 w 60"/>
                <a:gd name="T11" fmla="*/ 40 h 60"/>
                <a:gd name="T12" fmla="*/ 57 w 60"/>
                <a:gd name="T13" fmla="*/ 47 h 60"/>
                <a:gd name="T14" fmla="*/ 52 w 60"/>
                <a:gd name="T15" fmla="*/ 56 h 60"/>
                <a:gd name="T16" fmla="*/ 47 w 60"/>
                <a:gd name="T17" fmla="*/ 49 h 60"/>
                <a:gd name="T18" fmla="*/ 47 w 60"/>
                <a:gd name="T19" fmla="*/ 23 h 60"/>
                <a:gd name="T20" fmla="*/ 42 w 60"/>
                <a:gd name="T21" fmla="*/ 7 h 60"/>
                <a:gd name="T22" fmla="*/ 24 w 60"/>
                <a:gd name="T23" fmla="*/ 0 h 60"/>
                <a:gd name="T24" fmla="*/ 4 w 60"/>
                <a:gd name="T25" fmla="*/ 15 h 60"/>
                <a:gd name="T26" fmla="*/ 10 w 60"/>
                <a:gd name="T27" fmla="*/ 21 h 60"/>
                <a:gd name="T28" fmla="*/ 16 w 60"/>
                <a:gd name="T29" fmla="*/ 15 h 60"/>
                <a:gd name="T30" fmla="*/ 10 w 60"/>
                <a:gd name="T31" fmla="*/ 9 h 60"/>
                <a:gd name="T32" fmla="*/ 24 w 60"/>
                <a:gd name="T33" fmla="*/ 3 h 60"/>
                <a:gd name="T34" fmla="*/ 38 w 60"/>
                <a:gd name="T35" fmla="*/ 20 h 60"/>
                <a:gd name="T36" fmla="*/ 38 w 60"/>
                <a:gd name="T37" fmla="*/ 24 h 60"/>
                <a:gd name="T38" fmla="*/ 14 w 60"/>
                <a:gd name="T39" fmla="*/ 29 h 60"/>
                <a:gd name="T40" fmla="*/ 0 w 60"/>
                <a:gd name="T41" fmla="*/ 46 h 60"/>
                <a:gd name="T42" fmla="*/ 21 w 60"/>
                <a:gd name="T43" fmla="*/ 60 h 60"/>
                <a:gd name="T44" fmla="*/ 39 w 60"/>
                <a:gd name="T45" fmla="*/ 49 h 60"/>
                <a:gd name="T46" fmla="*/ 38 w 60"/>
                <a:gd name="T47" fmla="*/ 27 h 60"/>
                <a:gd name="T48" fmla="*/ 38 w 60"/>
                <a:gd name="T49" fmla="*/ 27 h 60"/>
                <a:gd name="T50" fmla="*/ 38 w 60"/>
                <a:gd name="T51" fmla="*/ 40 h 60"/>
                <a:gd name="T52" fmla="*/ 22 w 60"/>
                <a:gd name="T53" fmla="*/ 57 h 60"/>
                <a:gd name="T54" fmla="*/ 11 w 60"/>
                <a:gd name="T55" fmla="*/ 46 h 60"/>
                <a:gd name="T56" fmla="*/ 38 w 60"/>
                <a:gd name="T5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0">
                  <a:moveTo>
                    <a:pt x="39" y="49"/>
                  </a:moveTo>
                  <a:lnTo>
                    <a:pt x="39" y="49"/>
                  </a:lnTo>
                  <a:cubicBezTo>
                    <a:pt x="39" y="54"/>
                    <a:pt x="43" y="60"/>
                    <a:pt x="49" y="60"/>
                  </a:cubicBezTo>
                  <a:cubicBezTo>
                    <a:pt x="52" y="60"/>
                    <a:pt x="60" y="58"/>
                    <a:pt x="60" y="47"/>
                  </a:cubicBezTo>
                  <a:lnTo>
                    <a:pt x="60" y="40"/>
                  </a:lnTo>
                  <a:lnTo>
                    <a:pt x="57" y="40"/>
                  </a:lnTo>
                  <a:lnTo>
                    <a:pt x="57" y="47"/>
                  </a:lnTo>
                  <a:cubicBezTo>
                    <a:pt x="57" y="55"/>
                    <a:pt x="53" y="56"/>
                    <a:pt x="52" y="56"/>
                  </a:cubicBezTo>
                  <a:cubicBezTo>
                    <a:pt x="47" y="56"/>
                    <a:pt x="47" y="50"/>
                    <a:pt x="47" y="49"/>
                  </a:cubicBezTo>
                  <a:lnTo>
                    <a:pt x="47" y="23"/>
                  </a:lnTo>
                  <a:cubicBezTo>
                    <a:pt x="47" y="17"/>
                    <a:pt x="47" y="12"/>
                    <a:pt x="42" y="7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7" y="21"/>
                    <a:pt x="10" y="21"/>
                  </a:cubicBezTo>
                  <a:cubicBezTo>
                    <a:pt x="14" y="21"/>
                    <a:pt x="16" y="18"/>
                    <a:pt x="16" y="15"/>
                  </a:cubicBezTo>
                  <a:cubicBezTo>
                    <a:pt x="16" y="13"/>
                    <a:pt x="16" y="9"/>
                    <a:pt x="10" y="9"/>
                  </a:cubicBezTo>
                  <a:cubicBezTo>
                    <a:pt x="13" y="4"/>
                    <a:pt x="20" y="3"/>
                    <a:pt x="24" y="3"/>
                  </a:cubicBezTo>
                  <a:cubicBezTo>
                    <a:pt x="30" y="3"/>
                    <a:pt x="38" y="8"/>
                    <a:pt x="38" y="20"/>
                  </a:cubicBezTo>
                  <a:lnTo>
                    <a:pt x="38" y="24"/>
                  </a:lnTo>
                  <a:cubicBezTo>
                    <a:pt x="31" y="25"/>
                    <a:pt x="22" y="25"/>
                    <a:pt x="14" y="29"/>
                  </a:cubicBezTo>
                  <a:cubicBezTo>
                    <a:pt x="4" y="34"/>
                    <a:pt x="0" y="41"/>
                    <a:pt x="0" y="46"/>
                  </a:cubicBezTo>
                  <a:cubicBezTo>
                    <a:pt x="0" y="57"/>
                    <a:pt x="13" y="60"/>
                    <a:pt x="21" y="60"/>
                  </a:cubicBezTo>
                  <a:cubicBezTo>
                    <a:pt x="30" y="60"/>
                    <a:pt x="36" y="55"/>
                    <a:pt x="39" y="49"/>
                  </a:cubicBezTo>
                  <a:close/>
                  <a:moveTo>
                    <a:pt x="38" y="27"/>
                  </a:moveTo>
                  <a:lnTo>
                    <a:pt x="38" y="27"/>
                  </a:lnTo>
                  <a:lnTo>
                    <a:pt x="38" y="40"/>
                  </a:lnTo>
                  <a:cubicBezTo>
                    <a:pt x="38" y="53"/>
                    <a:pt x="28" y="57"/>
                    <a:pt x="22" y="57"/>
                  </a:cubicBezTo>
                  <a:cubicBezTo>
                    <a:pt x="16" y="57"/>
                    <a:pt x="11" y="53"/>
                    <a:pt x="11" y="46"/>
                  </a:cubicBezTo>
                  <a:cubicBezTo>
                    <a:pt x="11" y="39"/>
                    <a:pt x="16" y="28"/>
                    <a:pt x="38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499"/>
            <p:cNvSpPr>
              <a:spLocks/>
            </p:cNvSpPr>
            <p:nvPr/>
          </p:nvSpPr>
          <p:spPr bwMode="auto">
            <a:xfrm>
              <a:off x="2664" y="8302"/>
              <a:ext cx="48" cy="96"/>
            </a:xfrm>
            <a:custGeom>
              <a:avLst/>
              <a:gdLst>
                <a:gd name="T0" fmla="*/ 20 w 41"/>
                <a:gd name="T1" fmla="*/ 28 h 82"/>
                <a:gd name="T2" fmla="*/ 20 w 41"/>
                <a:gd name="T3" fmla="*/ 28 h 82"/>
                <a:gd name="T4" fmla="*/ 39 w 41"/>
                <a:gd name="T5" fmla="*/ 28 h 82"/>
                <a:gd name="T6" fmla="*/ 39 w 41"/>
                <a:gd name="T7" fmla="*/ 24 h 82"/>
                <a:gd name="T8" fmla="*/ 20 w 41"/>
                <a:gd name="T9" fmla="*/ 24 h 82"/>
                <a:gd name="T10" fmla="*/ 20 w 41"/>
                <a:gd name="T11" fmla="*/ 0 h 82"/>
                <a:gd name="T12" fmla="*/ 17 w 41"/>
                <a:gd name="T13" fmla="*/ 0 h 82"/>
                <a:gd name="T14" fmla="*/ 0 w 41"/>
                <a:gd name="T15" fmla="*/ 25 h 82"/>
                <a:gd name="T16" fmla="*/ 0 w 41"/>
                <a:gd name="T17" fmla="*/ 28 h 82"/>
                <a:gd name="T18" fmla="*/ 11 w 41"/>
                <a:gd name="T19" fmla="*/ 28 h 82"/>
                <a:gd name="T20" fmla="*/ 11 w 41"/>
                <a:gd name="T21" fmla="*/ 65 h 82"/>
                <a:gd name="T22" fmla="*/ 28 w 41"/>
                <a:gd name="T23" fmla="*/ 82 h 82"/>
                <a:gd name="T24" fmla="*/ 41 w 41"/>
                <a:gd name="T25" fmla="*/ 65 h 82"/>
                <a:gd name="T26" fmla="*/ 41 w 41"/>
                <a:gd name="T27" fmla="*/ 57 h 82"/>
                <a:gd name="T28" fmla="*/ 38 w 41"/>
                <a:gd name="T29" fmla="*/ 57 h 82"/>
                <a:gd name="T30" fmla="*/ 38 w 41"/>
                <a:gd name="T31" fmla="*/ 64 h 82"/>
                <a:gd name="T32" fmla="*/ 29 w 41"/>
                <a:gd name="T33" fmla="*/ 79 h 82"/>
                <a:gd name="T34" fmla="*/ 20 w 41"/>
                <a:gd name="T35" fmla="*/ 65 h 82"/>
                <a:gd name="T36" fmla="*/ 20 w 41"/>
                <a:gd name="T3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2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5"/>
                  </a:lnTo>
                  <a:cubicBezTo>
                    <a:pt x="11" y="81"/>
                    <a:pt x="23" y="82"/>
                    <a:pt x="28" y="82"/>
                  </a:cubicBezTo>
                  <a:cubicBezTo>
                    <a:pt x="37" y="82"/>
                    <a:pt x="41" y="73"/>
                    <a:pt x="41" y="65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500"/>
            <p:cNvSpPr>
              <a:spLocks noEditPoints="1"/>
            </p:cNvSpPr>
            <p:nvPr/>
          </p:nvSpPr>
          <p:spPr bwMode="auto">
            <a:xfrm>
              <a:off x="2790" y="8328"/>
              <a:ext cx="69" cy="70"/>
            </a:xfrm>
            <a:custGeom>
              <a:avLst/>
              <a:gdLst>
                <a:gd name="T0" fmla="*/ 59 w 59"/>
                <a:gd name="T1" fmla="*/ 31 h 60"/>
                <a:gd name="T2" fmla="*/ 59 w 59"/>
                <a:gd name="T3" fmla="*/ 31 h 60"/>
                <a:gd name="T4" fmla="*/ 30 w 59"/>
                <a:gd name="T5" fmla="*/ 0 h 60"/>
                <a:gd name="T6" fmla="*/ 0 w 59"/>
                <a:gd name="T7" fmla="*/ 31 h 60"/>
                <a:gd name="T8" fmla="*/ 30 w 59"/>
                <a:gd name="T9" fmla="*/ 60 h 60"/>
                <a:gd name="T10" fmla="*/ 59 w 59"/>
                <a:gd name="T11" fmla="*/ 31 h 60"/>
                <a:gd name="T12" fmla="*/ 30 w 59"/>
                <a:gd name="T13" fmla="*/ 57 h 60"/>
                <a:gd name="T14" fmla="*/ 30 w 59"/>
                <a:gd name="T15" fmla="*/ 57 h 60"/>
                <a:gd name="T16" fmla="*/ 15 w 59"/>
                <a:gd name="T17" fmla="*/ 48 h 60"/>
                <a:gd name="T18" fmla="*/ 11 w 59"/>
                <a:gd name="T19" fmla="*/ 30 h 60"/>
                <a:gd name="T20" fmla="*/ 15 w 59"/>
                <a:gd name="T21" fmla="*/ 12 h 60"/>
                <a:gd name="T22" fmla="*/ 30 w 59"/>
                <a:gd name="T23" fmla="*/ 3 h 60"/>
                <a:gd name="T24" fmla="*/ 45 w 59"/>
                <a:gd name="T25" fmla="*/ 11 h 60"/>
                <a:gd name="T26" fmla="*/ 48 w 59"/>
                <a:gd name="T27" fmla="*/ 30 h 60"/>
                <a:gd name="T28" fmla="*/ 45 w 59"/>
                <a:gd name="T29" fmla="*/ 47 h 60"/>
                <a:gd name="T30" fmla="*/ 30 w 59"/>
                <a:gd name="T31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60">
                  <a:moveTo>
                    <a:pt x="59" y="31"/>
                  </a:moveTo>
                  <a:lnTo>
                    <a:pt x="59" y="31"/>
                  </a:lnTo>
                  <a:cubicBezTo>
                    <a:pt x="59" y="14"/>
                    <a:pt x="46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4" y="60"/>
                    <a:pt x="30" y="60"/>
                  </a:cubicBezTo>
                  <a:cubicBezTo>
                    <a:pt x="46" y="60"/>
                    <a:pt x="59" y="47"/>
                    <a:pt x="59" y="31"/>
                  </a:cubicBezTo>
                  <a:close/>
                  <a:moveTo>
                    <a:pt x="30" y="57"/>
                  </a:moveTo>
                  <a:lnTo>
                    <a:pt x="30" y="57"/>
                  </a:lnTo>
                  <a:cubicBezTo>
                    <a:pt x="24" y="57"/>
                    <a:pt x="18" y="54"/>
                    <a:pt x="15" y="48"/>
                  </a:cubicBezTo>
                  <a:cubicBezTo>
                    <a:pt x="11" y="42"/>
                    <a:pt x="11" y="34"/>
                    <a:pt x="11" y="30"/>
                  </a:cubicBezTo>
                  <a:cubicBezTo>
                    <a:pt x="11" y="24"/>
                    <a:pt x="11" y="17"/>
                    <a:pt x="15" y="12"/>
                  </a:cubicBezTo>
                  <a:cubicBezTo>
                    <a:pt x="18" y="5"/>
                    <a:pt x="24" y="3"/>
                    <a:pt x="30" y="3"/>
                  </a:cubicBezTo>
                  <a:cubicBezTo>
                    <a:pt x="35" y="3"/>
                    <a:pt x="41" y="6"/>
                    <a:pt x="45" y="11"/>
                  </a:cubicBezTo>
                  <a:cubicBezTo>
                    <a:pt x="48" y="17"/>
                    <a:pt x="48" y="25"/>
                    <a:pt x="48" y="30"/>
                  </a:cubicBezTo>
                  <a:cubicBezTo>
                    <a:pt x="48" y="34"/>
                    <a:pt x="48" y="41"/>
                    <a:pt x="45" y="47"/>
                  </a:cubicBezTo>
                  <a:cubicBezTo>
                    <a:pt x="42" y="53"/>
                    <a:pt x="36" y="57"/>
                    <a:pt x="30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501"/>
            <p:cNvSpPr>
              <a:spLocks/>
            </p:cNvSpPr>
            <p:nvPr/>
          </p:nvSpPr>
          <p:spPr bwMode="auto">
            <a:xfrm>
              <a:off x="2868" y="8329"/>
              <a:ext cx="79" cy="69"/>
            </a:xfrm>
            <a:custGeom>
              <a:avLst/>
              <a:gdLst>
                <a:gd name="T0" fmla="*/ 48 w 67"/>
                <a:gd name="T1" fmla="*/ 47 h 59"/>
                <a:gd name="T2" fmla="*/ 48 w 67"/>
                <a:gd name="T3" fmla="*/ 47 h 59"/>
                <a:gd name="T4" fmla="*/ 48 w 67"/>
                <a:gd name="T5" fmla="*/ 59 h 59"/>
                <a:gd name="T6" fmla="*/ 67 w 67"/>
                <a:gd name="T7" fmla="*/ 58 h 59"/>
                <a:gd name="T8" fmla="*/ 67 w 67"/>
                <a:gd name="T9" fmla="*/ 54 h 59"/>
                <a:gd name="T10" fmla="*/ 56 w 67"/>
                <a:gd name="T11" fmla="*/ 46 h 59"/>
                <a:gd name="T12" fmla="*/ 56 w 67"/>
                <a:gd name="T13" fmla="*/ 0 h 59"/>
                <a:gd name="T14" fmla="*/ 37 w 67"/>
                <a:gd name="T15" fmla="*/ 1 h 59"/>
                <a:gd name="T16" fmla="*/ 37 w 67"/>
                <a:gd name="T17" fmla="*/ 5 h 59"/>
                <a:gd name="T18" fmla="*/ 47 w 67"/>
                <a:gd name="T19" fmla="*/ 12 h 59"/>
                <a:gd name="T20" fmla="*/ 47 w 67"/>
                <a:gd name="T21" fmla="*/ 36 h 59"/>
                <a:gd name="T22" fmla="*/ 31 w 67"/>
                <a:gd name="T23" fmla="*/ 56 h 59"/>
                <a:gd name="T24" fmla="*/ 20 w 67"/>
                <a:gd name="T25" fmla="*/ 43 h 59"/>
                <a:gd name="T26" fmla="*/ 20 w 67"/>
                <a:gd name="T27" fmla="*/ 0 h 59"/>
                <a:gd name="T28" fmla="*/ 0 w 67"/>
                <a:gd name="T29" fmla="*/ 1 h 59"/>
                <a:gd name="T30" fmla="*/ 0 w 67"/>
                <a:gd name="T31" fmla="*/ 5 h 59"/>
                <a:gd name="T32" fmla="*/ 11 w 67"/>
                <a:gd name="T33" fmla="*/ 17 h 59"/>
                <a:gd name="T34" fmla="*/ 11 w 67"/>
                <a:gd name="T35" fmla="*/ 37 h 59"/>
                <a:gd name="T36" fmla="*/ 31 w 67"/>
                <a:gd name="T37" fmla="*/ 59 h 59"/>
                <a:gd name="T38" fmla="*/ 48 w 67"/>
                <a:gd name="T39" fmla="*/ 4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59">
                  <a:moveTo>
                    <a:pt x="48" y="47"/>
                  </a:moveTo>
                  <a:lnTo>
                    <a:pt x="48" y="47"/>
                  </a:lnTo>
                  <a:lnTo>
                    <a:pt x="48" y="59"/>
                  </a:lnTo>
                  <a:lnTo>
                    <a:pt x="67" y="58"/>
                  </a:lnTo>
                  <a:lnTo>
                    <a:pt x="67" y="54"/>
                  </a:lnTo>
                  <a:cubicBezTo>
                    <a:pt x="58" y="54"/>
                    <a:pt x="56" y="53"/>
                    <a:pt x="56" y="46"/>
                  </a:cubicBezTo>
                  <a:lnTo>
                    <a:pt x="56" y="0"/>
                  </a:lnTo>
                  <a:lnTo>
                    <a:pt x="37" y="1"/>
                  </a:lnTo>
                  <a:lnTo>
                    <a:pt x="37" y="5"/>
                  </a:lnTo>
                  <a:cubicBezTo>
                    <a:pt x="46" y="5"/>
                    <a:pt x="47" y="6"/>
                    <a:pt x="47" y="12"/>
                  </a:cubicBezTo>
                  <a:lnTo>
                    <a:pt x="47" y="36"/>
                  </a:lnTo>
                  <a:cubicBezTo>
                    <a:pt x="47" y="47"/>
                    <a:pt x="41" y="56"/>
                    <a:pt x="31" y="56"/>
                  </a:cubicBezTo>
                  <a:cubicBezTo>
                    <a:pt x="20" y="56"/>
                    <a:pt x="20" y="50"/>
                    <a:pt x="20" y="43"/>
                  </a:cubicBezTo>
                  <a:lnTo>
                    <a:pt x="20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1" y="5"/>
                    <a:pt x="11" y="5"/>
                    <a:pt x="11" y="17"/>
                  </a:cubicBezTo>
                  <a:lnTo>
                    <a:pt x="11" y="37"/>
                  </a:lnTo>
                  <a:cubicBezTo>
                    <a:pt x="11" y="47"/>
                    <a:pt x="11" y="59"/>
                    <a:pt x="31" y="59"/>
                  </a:cubicBezTo>
                  <a:cubicBezTo>
                    <a:pt x="38" y="59"/>
                    <a:pt x="44" y="56"/>
                    <a:pt x="48" y="4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502"/>
            <p:cNvSpPr>
              <a:spLocks/>
            </p:cNvSpPr>
            <p:nvPr/>
          </p:nvSpPr>
          <p:spPr bwMode="auto">
            <a:xfrm>
              <a:off x="2956" y="8329"/>
              <a:ext cx="51" cy="68"/>
            </a:xfrm>
            <a:custGeom>
              <a:avLst/>
              <a:gdLst>
                <a:gd name="T0" fmla="*/ 18 w 44"/>
                <a:gd name="T1" fmla="*/ 14 h 58"/>
                <a:gd name="T2" fmla="*/ 18 w 44"/>
                <a:gd name="T3" fmla="*/ 14 h 58"/>
                <a:gd name="T4" fmla="*/ 18 w 44"/>
                <a:gd name="T5" fmla="*/ 0 h 58"/>
                <a:gd name="T6" fmla="*/ 0 w 44"/>
                <a:gd name="T7" fmla="*/ 1 h 58"/>
                <a:gd name="T8" fmla="*/ 0 w 44"/>
                <a:gd name="T9" fmla="*/ 5 h 58"/>
                <a:gd name="T10" fmla="*/ 10 w 44"/>
                <a:gd name="T11" fmla="*/ 12 h 58"/>
                <a:gd name="T12" fmla="*/ 10 w 44"/>
                <a:gd name="T13" fmla="*/ 48 h 58"/>
                <a:gd name="T14" fmla="*/ 0 w 44"/>
                <a:gd name="T15" fmla="*/ 54 h 58"/>
                <a:gd name="T16" fmla="*/ 0 w 44"/>
                <a:gd name="T17" fmla="*/ 58 h 58"/>
                <a:gd name="T18" fmla="*/ 15 w 44"/>
                <a:gd name="T19" fmla="*/ 58 h 58"/>
                <a:gd name="T20" fmla="*/ 31 w 44"/>
                <a:gd name="T21" fmla="*/ 58 h 58"/>
                <a:gd name="T22" fmla="*/ 31 w 44"/>
                <a:gd name="T23" fmla="*/ 54 h 58"/>
                <a:gd name="T24" fmla="*/ 29 w 44"/>
                <a:gd name="T25" fmla="*/ 54 h 58"/>
                <a:gd name="T26" fmla="*/ 19 w 44"/>
                <a:gd name="T27" fmla="*/ 48 h 58"/>
                <a:gd name="T28" fmla="*/ 19 w 44"/>
                <a:gd name="T29" fmla="*/ 27 h 58"/>
                <a:gd name="T30" fmla="*/ 34 w 44"/>
                <a:gd name="T31" fmla="*/ 2 h 58"/>
                <a:gd name="T32" fmla="*/ 36 w 44"/>
                <a:gd name="T33" fmla="*/ 3 h 58"/>
                <a:gd name="T34" fmla="*/ 33 w 44"/>
                <a:gd name="T35" fmla="*/ 8 h 58"/>
                <a:gd name="T36" fmla="*/ 38 w 44"/>
                <a:gd name="T37" fmla="*/ 13 h 58"/>
                <a:gd name="T38" fmla="*/ 44 w 44"/>
                <a:gd name="T39" fmla="*/ 8 h 58"/>
                <a:gd name="T40" fmla="*/ 34 w 44"/>
                <a:gd name="T41" fmla="*/ 0 h 58"/>
                <a:gd name="T42" fmla="*/ 18 w 44"/>
                <a:gd name="T43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8">
                  <a:moveTo>
                    <a:pt x="18" y="14"/>
                  </a:moveTo>
                  <a:lnTo>
                    <a:pt x="18" y="14"/>
                  </a:ln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20" y="58"/>
                    <a:pt x="26" y="58"/>
                    <a:pt x="31" y="58"/>
                  </a:cubicBezTo>
                  <a:lnTo>
                    <a:pt x="31" y="54"/>
                  </a:lnTo>
                  <a:lnTo>
                    <a:pt x="29" y="54"/>
                  </a:lnTo>
                  <a:cubicBezTo>
                    <a:pt x="19" y="54"/>
                    <a:pt x="19" y="52"/>
                    <a:pt x="19" y="48"/>
                  </a:cubicBezTo>
                  <a:lnTo>
                    <a:pt x="19" y="27"/>
                  </a:lnTo>
                  <a:cubicBezTo>
                    <a:pt x="19" y="14"/>
                    <a:pt x="24" y="2"/>
                    <a:pt x="34" y="2"/>
                  </a:cubicBezTo>
                  <a:cubicBezTo>
                    <a:pt x="35" y="2"/>
                    <a:pt x="35" y="2"/>
                    <a:pt x="36" y="3"/>
                  </a:cubicBezTo>
                  <a:cubicBezTo>
                    <a:pt x="35" y="3"/>
                    <a:pt x="33" y="4"/>
                    <a:pt x="33" y="8"/>
                  </a:cubicBezTo>
                  <a:cubicBezTo>
                    <a:pt x="33" y="11"/>
                    <a:pt x="35" y="13"/>
                    <a:pt x="38" y="13"/>
                  </a:cubicBezTo>
                  <a:cubicBezTo>
                    <a:pt x="41" y="13"/>
                    <a:pt x="44" y="12"/>
                    <a:pt x="44" y="8"/>
                  </a:cubicBezTo>
                  <a:cubicBezTo>
                    <a:pt x="44" y="3"/>
                    <a:pt x="40" y="0"/>
                    <a:pt x="34" y="0"/>
                  </a:cubicBezTo>
                  <a:cubicBezTo>
                    <a:pt x="25" y="0"/>
                    <a:pt x="20" y="8"/>
                    <a:pt x="18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503"/>
            <p:cNvSpPr>
              <a:spLocks noEditPoints="1"/>
            </p:cNvSpPr>
            <p:nvPr/>
          </p:nvSpPr>
          <p:spPr bwMode="auto">
            <a:xfrm>
              <a:off x="3083" y="8328"/>
              <a:ext cx="70" cy="70"/>
            </a:xfrm>
            <a:custGeom>
              <a:avLst/>
              <a:gdLst>
                <a:gd name="T0" fmla="*/ 39 w 60"/>
                <a:gd name="T1" fmla="*/ 49 h 60"/>
                <a:gd name="T2" fmla="*/ 39 w 60"/>
                <a:gd name="T3" fmla="*/ 49 h 60"/>
                <a:gd name="T4" fmla="*/ 49 w 60"/>
                <a:gd name="T5" fmla="*/ 60 h 60"/>
                <a:gd name="T6" fmla="*/ 60 w 60"/>
                <a:gd name="T7" fmla="*/ 47 h 60"/>
                <a:gd name="T8" fmla="*/ 60 w 60"/>
                <a:gd name="T9" fmla="*/ 40 h 60"/>
                <a:gd name="T10" fmla="*/ 57 w 60"/>
                <a:gd name="T11" fmla="*/ 40 h 60"/>
                <a:gd name="T12" fmla="*/ 57 w 60"/>
                <a:gd name="T13" fmla="*/ 47 h 60"/>
                <a:gd name="T14" fmla="*/ 52 w 60"/>
                <a:gd name="T15" fmla="*/ 56 h 60"/>
                <a:gd name="T16" fmla="*/ 47 w 60"/>
                <a:gd name="T17" fmla="*/ 49 h 60"/>
                <a:gd name="T18" fmla="*/ 47 w 60"/>
                <a:gd name="T19" fmla="*/ 23 h 60"/>
                <a:gd name="T20" fmla="*/ 42 w 60"/>
                <a:gd name="T21" fmla="*/ 7 h 60"/>
                <a:gd name="T22" fmla="*/ 24 w 60"/>
                <a:gd name="T23" fmla="*/ 0 h 60"/>
                <a:gd name="T24" fmla="*/ 4 w 60"/>
                <a:gd name="T25" fmla="*/ 15 h 60"/>
                <a:gd name="T26" fmla="*/ 10 w 60"/>
                <a:gd name="T27" fmla="*/ 21 h 60"/>
                <a:gd name="T28" fmla="*/ 16 w 60"/>
                <a:gd name="T29" fmla="*/ 15 h 60"/>
                <a:gd name="T30" fmla="*/ 10 w 60"/>
                <a:gd name="T31" fmla="*/ 9 h 60"/>
                <a:gd name="T32" fmla="*/ 24 w 60"/>
                <a:gd name="T33" fmla="*/ 3 h 60"/>
                <a:gd name="T34" fmla="*/ 38 w 60"/>
                <a:gd name="T35" fmla="*/ 20 h 60"/>
                <a:gd name="T36" fmla="*/ 38 w 60"/>
                <a:gd name="T37" fmla="*/ 24 h 60"/>
                <a:gd name="T38" fmla="*/ 14 w 60"/>
                <a:gd name="T39" fmla="*/ 29 h 60"/>
                <a:gd name="T40" fmla="*/ 0 w 60"/>
                <a:gd name="T41" fmla="*/ 46 h 60"/>
                <a:gd name="T42" fmla="*/ 22 w 60"/>
                <a:gd name="T43" fmla="*/ 60 h 60"/>
                <a:gd name="T44" fmla="*/ 39 w 60"/>
                <a:gd name="T45" fmla="*/ 49 h 60"/>
                <a:gd name="T46" fmla="*/ 38 w 60"/>
                <a:gd name="T47" fmla="*/ 27 h 60"/>
                <a:gd name="T48" fmla="*/ 38 w 60"/>
                <a:gd name="T49" fmla="*/ 27 h 60"/>
                <a:gd name="T50" fmla="*/ 38 w 60"/>
                <a:gd name="T51" fmla="*/ 40 h 60"/>
                <a:gd name="T52" fmla="*/ 22 w 60"/>
                <a:gd name="T53" fmla="*/ 57 h 60"/>
                <a:gd name="T54" fmla="*/ 11 w 60"/>
                <a:gd name="T55" fmla="*/ 46 h 60"/>
                <a:gd name="T56" fmla="*/ 38 w 60"/>
                <a:gd name="T5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0">
                  <a:moveTo>
                    <a:pt x="39" y="49"/>
                  </a:moveTo>
                  <a:lnTo>
                    <a:pt x="39" y="49"/>
                  </a:lnTo>
                  <a:cubicBezTo>
                    <a:pt x="39" y="54"/>
                    <a:pt x="43" y="60"/>
                    <a:pt x="49" y="60"/>
                  </a:cubicBezTo>
                  <a:cubicBezTo>
                    <a:pt x="52" y="60"/>
                    <a:pt x="60" y="58"/>
                    <a:pt x="60" y="47"/>
                  </a:cubicBezTo>
                  <a:lnTo>
                    <a:pt x="60" y="40"/>
                  </a:lnTo>
                  <a:lnTo>
                    <a:pt x="57" y="40"/>
                  </a:lnTo>
                  <a:lnTo>
                    <a:pt x="57" y="47"/>
                  </a:lnTo>
                  <a:cubicBezTo>
                    <a:pt x="57" y="55"/>
                    <a:pt x="53" y="56"/>
                    <a:pt x="52" y="56"/>
                  </a:cubicBezTo>
                  <a:cubicBezTo>
                    <a:pt x="48" y="56"/>
                    <a:pt x="47" y="50"/>
                    <a:pt x="47" y="49"/>
                  </a:cubicBezTo>
                  <a:lnTo>
                    <a:pt x="47" y="23"/>
                  </a:lnTo>
                  <a:cubicBezTo>
                    <a:pt x="47" y="17"/>
                    <a:pt x="47" y="12"/>
                    <a:pt x="42" y="7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7" y="21"/>
                    <a:pt x="10" y="21"/>
                  </a:cubicBezTo>
                  <a:cubicBezTo>
                    <a:pt x="14" y="21"/>
                    <a:pt x="16" y="18"/>
                    <a:pt x="16" y="15"/>
                  </a:cubicBezTo>
                  <a:cubicBezTo>
                    <a:pt x="16" y="13"/>
                    <a:pt x="16" y="9"/>
                    <a:pt x="10" y="9"/>
                  </a:cubicBezTo>
                  <a:cubicBezTo>
                    <a:pt x="13" y="4"/>
                    <a:pt x="20" y="3"/>
                    <a:pt x="24" y="3"/>
                  </a:cubicBezTo>
                  <a:cubicBezTo>
                    <a:pt x="30" y="3"/>
                    <a:pt x="38" y="8"/>
                    <a:pt x="38" y="20"/>
                  </a:cubicBezTo>
                  <a:lnTo>
                    <a:pt x="38" y="24"/>
                  </a:lnTo>
                  <a:cubicBezTo>
                    <a:pt x="31" y="25"/>
                    <a:pt x="22" y="25"/>
                    <a:pt x="14" y="29"/>
                  </a:cubicBezTo>
                  <a:cubicBezTo>
                    <a:pt x="4" y="34"/>
                    <a:pt x="0" y="41"/>
                    <a:pt x="0" y="46"/>
                  </a:cubicBezTo>
                  <a:cubicBezTo>
                    <a:pt x="0" y="57"/>
                    <a:pt x="13" y="60"/>
                    <a:pt x="22" y="60"/>
                  </a:cubicBezTo>
                  <a:cubicBezTo>
                    <a:pt x="30" y="60"/>
                    <a:pt x="36" y="55"/>
                    <a:pt x="39" y="49"/>
                  </a:cubicBezTo>
                  <a:close/>
                  <a:moveTo>
                    <a:pt x="38" y="27"/>
                  </a:moveTo>
                  <a:lnTo>
                    <a:pt x="38" y="27"/>
                  </a:lnTo>
                  <a:lnTo>
                    <a:pt x="38" y="40"/>
                  </a:lnTo>
                  <a:cubicBezTo>
                    <a:pt x="38" y="53"/>
                    <a:pt x="28" y="57"/>
                    <a:pt x="22" y="57"/>
                  </a:cubicBezTo>
                  <a:cubicBezTo>
                    <a:pt x="16" y="57"/>
                    <a:pt x="11" y="53"/>
                    <a:pt x="11" y="46"/>
                  </a:cubicBezTo>
                  <a:cubicBezTo>
                    <a:pt x="11" y="39"/>
                    <a:pt x="16" y="28"/>
                    <a:pt x="38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504"/>
            <p:cNvSpPr>
              <a:spLocks noEditPoints="1"/>
            </p:cNvSpPr>
            <p:nvPr/>
          </p:nvSpPr>
          <p:spPr bwMode="auto">
            <a:xfrm>
              <a:off x="3159" y="8329"/>
              <a:ext cx="77" cy="99"/>
            </a:xfrm>
            <a:custGeom>
              <a:avLst/>
              <a:gdLst>
                <a:gd name="T0" fmla="*/ 19 w 65"/>
                <a:gd name="T1" fmla="*/ 8 h 84"/>
                <a:gd name="T2" fmla="*/ 19 w 65"/>
                <a:gd name="T3" fmla="*/ 8 h 84"/>
                <a:gd name="T4" fmla="*/ 19 w 65"/>
                <a:gd name="T5" fmla="*/ 0 h 84"/>
                <a:gd name="T6" fmla="*/ 0 w 65"/>
                <a:gd name="T7" fmla="*/ 1 h 84"/>
                <a:gd name="T8" fmla="*/ 0 w 65"/>
                <a:gd name="T9" fmla="*/ 5 h 84"/>
                <a:gd name="T10" fmla="*/ 10 w 65"/>
                <a:gd name="T11" fmla="*/ 12 h 84"/>
                <a:gd name="T12" fmla="*/ 10 w 65"/>
                <a:gd name="T13" fmla="*/ 73 h 84"/>
                <a:gd name="T14" fmla="*/ 0 w 65"/>
                <a:gd name="T15" fmla="*/ 79 h 84"/>
                <a:gd name="T16" fmla="*/ 0 w 65"/>
                <a:gd name="T17" fmla="*/ 84 h 84"/>
                <a:gd name="T18" fmla="*/ 15 w 65"/>
                <a:gd name="T19" fmla="*/ 83 h 84"/>
                <a:gd name="T20" fmla="*/ 30 w 65"/>
                <a:gd name="T21" fmla="*/ 84 h 84"/>
                <a:gd name="T22" fmla="*/ 30 w 65"/>
                <a:gd name="T23" fmla="*/ 79 h 84"/>
                <a:gd name="T24" fmla="*/ 19 w 65"/>
                <a:gd name="T25" fmla="*/ 73 h 84"/>
                <a:gd name="T26" fmla="*/ 19 w 65"/>
                <a:gd name="T27" fmla="*/ 51 h 84"/>
                <a:gd name="T28" fmla="*/ 19 w 65"/>
                <a:gd name="T29" fmla="*/ 50 h 84"/>
                <a:gd name="T30" fmla="*/ 36 w 65"/>
                <a:gd name="T31" fmla="*/ 59 h 84"/>
                <a:gd name="T32" fmla="*/ 65 w 65"/>
                <a:gd name="T33" fmla="*/ 29 h 84"/>
                <a:gd name="T34" fmla="*/ 37 w 65"/>
                <a:gd name="T35" fmla="*/ 0 h 84"/>
                <a:gd name="T36" fmla="*/ 19 w 65"/>
                <a:gd name="T37" fmla="*/ 8 h 84"/>
                <a:gd name="T38" fmla="*/ 19 w 65"/>
                <a:gd name="T39" fmla="*/ 43 h 84"/>
                <a:gd name="T40" fmla="*/ 19 w 65"/>
                <a:gd name="T41" fmla="*/ 43 h 84"/>
                <a:gd name="T42" fmla="*/ 19 w 65"/>
                <a:gd name="T43" fmla="*/ 13 h 84"/>
                <a:gd name="T44" fmla="*/ 36 w 65"/>
                <a:gd name="T45" fmla="*/ 3 h 84"/>
                <a:gd name="T46" fmla="*/ 54 w 65"/>
                <a:gd name="T47" fmla="*/ 29 h 84"/>
                <a:gd name="T48" fmla="*/ 35 w 65"/>
                <a:gd name="T49" fmla="*/ 56 h 84"/>
                <a:gd name="T50" fmla="*/ 21 w 65"/>
                <a:gd name="T51" fmla="*/ 48 h 84"/>
                <a:gd name="T52" fmla="*/ 19 w 65"/>
                <a:gd name="T53" fmla="*/ 4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84">
                  <a:moveTo>
                    <a:pt x="19" y="8"/>
                  </a:moveTo>
                  <a:lnTo>
                    <a:pt x="19" y="8"/>
                  </a:ln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lnTo>
                    <a:pt x="10" y="73"/>
                  </a:lnTo>
                  <a:cubicBezTo>
                    <a:pt x="10" y="79"/>
                    <a:pt x="9" y="79"/>
                    <a:pt x="0" y="79"/>
                  </a:cubicBezTo>
                  <a:lnTo>
                    <a:pt x="0" y="84"/>
                  </a:lnTo>
                  <a:cubicBezTo>
                    <a:pt x="4" y="83"/>
                    <a:pt x="11" y="83"/>
                    <a:pt x="15" y="83"/>
                  </a:cubicBezTo>
                  <a:cubicBezTo>
                    <a:pt x="18" y="83"/>
                    <a:pt x="25" y="83"/>
                    <a:pt x="30" y="84"/>
                  </a:cubicBezTo>
                  <a:lnTo>
                    <a:pt x="30" y="79"/>
                  </a:lnTo>
                  <a:cubicBezTo>
                    <a:pt x="21" y="79"/>
                    <a:pt x="19" y="79"/>
                    <a:pt x="19" y="73"/>
                  </a:cubicBezTo>
                  <a:lnTo>
                    <a:pt x="19" y="51"/>
                  </a:lnTo>
                  <a:lnTo>
                    <a:pt x="19" y="50"/>
                  </a:lnTo>
                  <a:cubicBezTo>
                    <a:pt x="20" y="52"/>
                    <a:pt x="26" y="59"/>
                    <a:pt x="36" y="59"/>
                  </a:cubicBezTo>
                  <a:cubicBezTo>
                    <a:pt x="51" y="59"/>
                    <a:pt x="65" y="46"/>
                    <a:pt x="65" y="29"/>
                  </a:cubicBezTo>
                  <a:cubicBezTo>
                    <a:pt x="65" y="13"/>
                    <a:pt x="52" y="0"/>
                    <a:pt x="37" y="0"/>
                  </a:cubicBezTo>
                  <a:cubicBezTo>
                    <a:pt x="27" y="0"/>
                    <a:pt x="22" y="5"/>
                    <a:pt x="19" y="8"/>
                  </a:cubicBezTo>
                  <a:close/>
                  <a:moveTo>
                    <a:pt x="19" y="43"/>
                  </a:moveTo>
                  <a:lnTo>
                    <a:pt x="19" y="43"/>
                  </a:lnTo>
                  <a:lnTo>
                    <a:pt x="19" y="13"/>
                  </a:lnTo>
                  <a:cubicBezTo>
                    <a:pt x="23" y="7"/>
                    <a:pt x="30" y="3"/>
                    <a:pt x="36" y="3"/>
                  </a:cubicBezTo>
                  <a:cubicBezTo>
                    <a:pt x="46" y="3"/>
                    <a:pt x="54" y="14"/>
                    <a:pt x="54" y="29"/>
                  </a:cubicBezTo>
                  <a:cubicBezTo>
                    <a:pt x="54" y="45"/>
                    <a:pt x="45" y="56"/>
                    <a:pt x="35" y="56"/>
                  </a:cubicBezTo>
                  <a:cubicBezTo>
                    <a:pt x="30" y="56"/>
                    <a:pt x="25" y="54"/>
                    <a:pt x="21" y="48"/>
                  </a:cubicBezTo>
                  <a:cubicBezTo>
                    <a:pt x="19" y="46"/>
                    <a:pt x="19" y="45"/>
                    <a:pt x="19" y="4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Freeform 505"/>
            <p:cNvSpPr>
              <a:spLocks noEditPoints="1"/>
            </p:cNvSpPr>
            <p:nvPr/>
          </p:nvSpPr>
          <p:spPr bwMode="auto">
            <a:xfrm>
              <a:off x="3246" y="8329"/>
              <a:ext cx="77" cy="99"/>
            </a:xfrm>
            <a:custGeom>
              <a:avLst/>
              <a:gdLst>
                <a:gd name="T0" fmla="*/ 19 w 65"/>
                <a:gd name="T1" fmla="*/ 8 h 84"/>
                <a:gd name="T2" fmla="*/ 19 w 65"/>
                <a:gd name="T3" fmla="*/ 8 h 84"/>
                <a:gd name="T4" fmla="*/ 19 w 65"/>
                <a:gd name="T5" fmla="*/ 0 h 84"/>
                <a:gd name="T6" fmla="*/ 0 w 65"/>
                <a:gd name="T7" fmla="*/ 1 h 84"/>
                <a:gd name="T8" fmla="*/ 0 w 65"/>
                <a:gd name="T9" fmla="*/ 5 h 84"/>
                <a:gd name="T10" fmla="*/ 10 w 65"/>
                <a:gd name="T11" fmla="*/ 12 h 84"/>
                <a:gd name="T12" fmla="*/ 10 w 65"/>
                <a:gd name="T13" fmla="*/ 73 h 84"/>
                <a:gd name="T14" fmla="*/ 0 w 65"/>
                <a:gd name="T15" fmla="*/ 79 h 84"/>
                <a:gd name="T16" fmla="*/ 0 w 65"/>
                <a:gd name="T17" fmla="*/ 84 h 84"/>
                <a:gd name="T18" fmla="*/ 15 w 65"/>
                <a:gd name="T19" fmla="*/ 83 h 84"/>
                <a:gd name="T20" fmla="*/ 29 w 65"/>
                <a:gd name="T21" fmla="*/ 84 h 84"/>
                <a:gd name="T22" fmla="*/ 29 w 65"/>
                <a:gd name="T23" fmla="*/ 79 h 84"/>
                <a:gd name="T24" fmla="*/ 19 w 65"/>
                <a:gd name="T25" fmla="*/ 73 h 84"/>
                <a:gd name="T26" fmla="*/ 19 w 65"/>
                <a:gd name="T27" fmla="*/ 51 h 84"/>
                <a:gd name="T28" fmla="*/ 19 w 65"/>
                <a:gd name="T29" fmla="*/ 50 h 84"/>
                <a:gd name="T30" fmla="*/ 35 w 65"/>
                <a:gd name="T31" fmla="*/ 59 h 84"/>
                <a:gd name="T32" fmla="*/ 65 w 65"/>
                <a:gd name="T33" fmla="*/ 29 h 84"/>
                <a:gd name="T34" fmla="*/ 37 w 65"/>
                <a:gd name="T35" fmla="*/ 0 h 84"/>
                <a:gd name="T36" fmla="*/ 19 w 65"/>
                <a:gd name="T37" fmla="*/ 8 h 84"/>
                <a:gd name="T38" fmla="*/ 19 w 65"/>
                <a:gd name="T39" fmla="*/ 43 h 84"/>
                <a:gd name="T40" fmla="*/ 19 w 65"/>
                <a:gd name="T41" fmla="*/ 43 h 84"/>
                <a:gd name="T42" fmla="*/ 19 w 65"/>
                <a:gd name="T43" fmla="*/ 13 h 84"/>
                <a:gd name="T44" fmla="*/ 36 w 65"/>
                <a:gd name="T45" fmla="*/ 3 h 84"/>
                <a:gd name="T46" fmla="*/ 54 w 65"/>
                <a:gd name="T47" fmla="*/ 29 h 84"/>
                <a:gd name="T48" fmla="*/ 35 w 65"/>
                <a:gd name="T49" fmla="*/ 56 h 84"/>
                <a:gd name="T50" fmla="*/ 21 w 65"/>
                <a:gd name="T51" fmla="*/ 48 h 84"/>
                <a:gd name="T52" fmla="*/ 19 w 65"/>
                <a:gd name="T53" fmla="*/ 4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84">
                  <a:moveTo>
                    <a:pt x="19" y="8"/>
                  </a:moveTo>
                  <a:lnTo>
                    <a:pt x="19" y="8"/>
                  </a:ln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lnTo>
                    <a:pt x="10" y="73"/>
                  </a:lnTo>
                  <a:cubicBezTo>
                    <a:pt x="10" y="79"/>
                    <a:pt x="9" y="79"/>
                    <a:pt x="0" y="79"/>
                  </a:cubicBezTo>
                  <a:lnTo>
                    <a:pt x="0" y="84"/>
                  </a:lnTo>
                  <a:cubicBezTo>
                    <a:pt x="4" y="83"/>
                    <a:pt x="11" y="83"/>
                    <a:pt x="15" y="83"/>
                  </a:cubicBezTo>
                  <a:cubicBezTo>
                    <a:pt x="18" y="83"/>
                    <a:pt x="25" y="83"/>
                    <a:pt x="29" y="84"/>
                  </a:cubicBezTo>
                  <a:lnTo>
                    <a:pt x="29" y="79"/>
                  </a:lnTo>
                  <a:cubicBezTo>
                    <a:pt x="21" y="79"/>
                    <a:pt x="19" y="79"/>
                    <a:pt x="19" y="73"/>
                  </a:cubicBezTo>
                  <a:lnTo>
                    <a:pt x="19" y="51"/>
                  </a:lnTo>
                  <a:lnTo>
                    <a:pt x="19" y="50"/>
                  </a:lnTo>
                  <a:cubicBezTo>
                    <a:pt x="20" y="52"/>
                    <a:pt x="25" y="59"/>
                    <a:pt x="35" y="59"/>
                  </a:cubicBezTo>
                  <a:cubicBezTo>
                    <a:pt x="51" y="59"/>
                    <a:pt x="65" y="46"/>
                    <a:pt x="65" y="29"/>
                  </a:cubicBezTo>
                  <a:cubicBezTo>
                    <a:pt x="65" y="13"/>
                    <a:pt x="52" y="0"/>
                    <a:pt x="37" y="0"/>
                  </a:cubicBezTo>
                  <a:cubicBezTo>
                    <a:pt x="27" y="0"/>
                    <a:pt x="21" y="5"/>
                    <a:pt x="19" y="8"/>
                  </a:cubicBezTo>
                  <a:close/>
                  <a:moveTo>
                    <a:pt x="19" y="43"/>
                  </a:moveTo>
                  <a:lnTo>
                    <a:pt x="19" y="43"/>
                  </a:lnTo>
                  <a:lnTo>
                    <a:pt x="19" y="13"/>
                  </a:lnTo>
                  <a:cubicBezTo>
                    <a:pt x="23" y="7"/>
                    <a:pt x="29" y="3"/>
                    <a:pt x="36" y="3"/>
                  </a:cubicBezTo>
                  <a:cubicBezTo>
                    <a:pt x="46" y="3"/>
                    <a:pt x="54" y="14"/>
                    <a:pt x="54" y="29"/>
                  </a:cubicBezTo>
                  <a:cubicBezTo>
                    <a:pt x="54" y="45"/>
                    <a:pt x="45" y="56"/>
                    <a:pt x="35" y="56"/>
                  </a:cubicBezTo>
                  <a:cubicBezTo>
                    <a:pt x="30" y="56"/>
                    <a:pt x="25" y="54"/>
                    <a:pt x="21" y="48"/>
                  </a:cubicBezTo>
                  <a:cubicBezTo>
                    <a:pt x="19" y="46"/>
                    <a:pt x="19" y="45"/>
                    <a:pt x="19" y="4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506"/>
            <p:cNvSpPr>
              <a:spLocks/>
            </p:cNvSpPr>
            <p:nvPr/>
          </p:nvSpPr>
          <p:spPr bwMode="auto">
            <a:xfrm>
              <a:off x="3334" y="8329"/>
              <a:ext cx="51" cy="68"/>
            </a:xfrm>
            <a:custGeom>
              <a:avLst/>
              <a:gdLst>
                <a:gd name="T0" fmla="*/ 18 w 44"/>
                <a:gd name="T1" fmla="*/ 14 h 58"/>
                <a:gd name="T2" fmla="*/ 18 w 44"/>
                <a:gd name="T3" fmla="*/ 14 h 58"/>
                <a:gd name="T4" fmla="*/ 18 w 44"/>
                <a:gd name="T5" fmla="*/ 0 h 58"/>
                <a:gd name="T6" fmla="*/ 0 w 44"/>
                <a:gd name="T7" fmla="*/ 1 h 58"/>
                <a:gd name="T8" fmla="*/ 0 w 44"/>
                <a:gd name="T9" fmla="*/ 5 h 58"/>
                <a:gd name="T10" fmla="*/ 10 w 44"/>
                <a:gd name="T11" fmla="*/ 12 h 58"/>
                <a:gd name="T12" fmla="*/ 10 w 44"/>
                <a:gd name="T13" fmla="*/ 48 h 58"/>
                <a:gd name="T14" fmla="*/ 0 w 44"/>
                <a:gd name="T15" fmla="*/ 54 h 58"/>
                <a:gd name="T16" fmla="*/ 0 w 44"/>
                <a:gd name="T17" fmla="*/ 58 h 58"/>
                <a:gd name="T18" fmla="*/ 15 w 44"/>
                <a:gd name="T19" fmla="*/ 58 h 58"/>
                <a:gd name="T20" fmla="*/ 31 w 44"/>
                <a:gd name="T21" fmla="*/ 58 h 58"/>
                <a:gd name="T22" fmla="*/ 31 w 44"/>
                <a:gd name="T23" fmla="*/ 54 h 58"/>
                <a:gd name="T24" fmla="*/ 29 w 44"/>
                <a:gd name="T25" fmla="*/ 54 h 58"/>
                <a:gd name="T26" fmla="*/ 19 w 44"/>
                <a:gd name="T27" fmla="*/ 48 h 58"/>
                <a:gd name="T28" fmla="*/ 19 w 44"/>
                <a:gd name="T29" fmla="*/ 27 h 58"/>
                <a:gd name="T30" fmla="*/ 34 w 44"/>
                <a:gd name="T31" fmla="*/ 2 h 58"/>
                <a:gd name="T32" fmla="*/ 36 w 44"/>
                <a:gd name="T33" fmla="*/ 3 h 58"/>
                <a:gd name="T34" fmla="*/ 33 w 44"/>
                <a:gd name="T35" fmla="*/ 8 h 58"/>
                <a:gd name="T36" fmla="*/ 38 w 44"/>
                <a:gd name="T37" fmla="*/ 13 h 58"/>
                <a:gd name="T38" fmla="*/ 44 w 44"/>
                <a:gd name="T39" fmla="*/ 8 h 58"/>
                <a:gd name="T40" fmla="*/ 34 w 44"/>
                <a:gd name="T41" fmla="*/ 0 h 58"/>
                <a:gd name="T42" fmla="*/ 18 w 44"/>
                <a:gd name="T43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8">
                  <a:moveTo>
                    <a:pt x="18" y="14"/>
                  </a:moveTo>
                  <a:lnTo>
                    <a:pt x="18" y="14"/>
                  </a:ln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lnTo>
                    <a:pt x="10" y="48"/>
                  </a:lnTo>
                  <a:cubicBezTo>
                    <a:pt x="10" y="54"/>
                    <a:pt x="8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20" y="58"/>
                    <a:pt x="26" y="58"/>
                    <a:pt x="31" y="58"/>
                  </a:cubicBezTo>
                  <a:lnTo>
                    <a:pt x="31" y="54"/>
                  </a:lnTo>
                  <a:lnTo>
                    <a:pt x="29" y="54"/>
                  </a:lnTo>
                  <a:cubicBezTo>
                    <a:pt x="19" y="54"/>
                    <a:pt x="19" y="52"/>
                    <a:pt x="19" y="48"/>
                  </a:cubicBezTo>
                  <a:lnTo>
                    <a:pt x="19" y="27"/>
                  </a:lnTo>
                  <a:cubicBezTo>
                    <a:pt x="19" y="14"/>
                    <a:pt x="24" y="2"/>
                    <a:pt x="34" y="2"/>
                  </a:cubicBezTo>
                  <a:cubicBezTo>
                    <a:pt x="35" y="2"/>
                    <a:pt x="35" y="2"/>
                    <a:pt x="36" y="3"/>
                  </a:cubicBezTo>
                  <a:cubicBezTo>
                    <a:pt x="35" y="3"/>
                    <a:pt x="33" y="4"/>
                    <a:pt x="33" y="8"/>
                  </a:cubicBezTo>
                  <a:cubicBezTo>
                    <a:pt x="33" y="11"/>
                    <a:pt x="35" y="13"/>
                    <a:pt x="38" y="13"/>
                  </a:cubicBezTo>
                  <a:cubicBezTo>
                    <a:pt x="41" y="13"/>
                    <a:pt x="44" y="12"/>
                    <a:pt x="44" y="8"/>
                  </a:cubicBezTo>
                  <a:cubicBezTo>
                    <a:pt x="44" y="3"/>
                    <a:pt x="40" y="0"/>
                    <a:pt x="34" y="0"/>
                  </a:cubicBezTo>
                  <a:cubicBezTo>
                    <a:pt x="25" y="0"/>
                    <a:pt x="20" y="8"/>
                    <a:pt x="18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507"/>
            <p:cNvSpPr>
              <a:spLocks noEditPoints="1"/>
            </p:cNvSpPr>
            <p:nvPr/>
          </p:nvSpPr>
          <p:spPr bwMode="auto">
            <a:xfrm>
              <a:off x="3395" y="8328"/>
              <a:ext cx="68" cy="70"/>
            </a:xfrm>
            <a:custGeom>
              <a:avLst/>
              <a:gdLst>
                <a:gd name="T0" fmla="*/ 58 w 58"/>
                <a:gd name="T1" fmla="*/ 31 h 60"/>
                <a:gd name="T2" fmla="*/ 58 w 58"/>
                <a:gd name="T3" fmla="*/ 31 h 60"/>
                <a:gd name="T4" fmla="*/ 29 w 58"/>
                <a:gd name="T5" fmla="*/ 0 h 60"/>
                <a:gd name="T6" fmla="*/ 0 w 58"/>
                <a:gd name="T7" fmla="*/ 31 h 60"/>
                <a:gd name="T8" fmla="*/ 29 w 58"/>
                <a:gd name="T9" fmla="*/ 60 h 60"/>
                <a:gd name="T10" fmla="*/ 58 w 58"/>
                <a:gd name="T11" fmla="*/ 31 h 60"/>
                <a:gd name="T12" fmla="*/ 29 w 58"/>
                <a:gd name="T13" fmla="*/ 57 h 60"/>
                <a:gd name="T14" fmla="*/ 29 w 58"/>
                <a:gd name="T15" fmla="*/ 57 h 60"/>
                <a:gd name="T16" fmla="*/ 14 w 58"/>
                <a:gd name="T17" fmla="*/ 48 h 60"/>
                <a:gd name="T18" fmla="*/ 11 w 58"/>
                <a:gd name="T19" fmla="*/ 30 h 60"/>
                <a:gd name="T20" fmla="*/ 14 w 58"/>
                <a:gd name="T21" fmla="*/ 12 h 60"/>
                <a:gd name="T22" fmla="*/ 29 w 58"/>
                <a:gd name="T23" fmla="*/ 3 h 60"/>
                <a:gd name="T24" fmla="*/ 44 w 58"/>
                <a:gd name="T25" fmla="*/ 11 h 60"/>
                <a:gd name="T26" fmla="*/ 47 w 58"/>
                <a:gd name="T27" fmla="*/ 30 h 60"/>
                <a:gd name="T28" fmla="*/ 44 w 58"/>
                <a:gd name="T29" fmla="*/ 47 h 60"/>
                <a:gd name="T30" fmla="*/ 29 w 58"/>
                <a:gd name="T31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58" y="31"/>
                  </a:moveTo>
                  <a:lnTo>
                    <a:pt x="58" y="31"/>
                  </a:lnTo>
                  <a:cubicBezTo>
                    <a:pt x="58" y="14"/>
                    <a:pt x="45" y="0"/>
                    <a:pt x="29" y="0"/>
                  </a:cubicBezTo>
                  <a:cubicBezTo>
                    <a:pt x="12" y="0"/>
                    <a:pt x="0" y="14"/>
                    <a:pt x="0" y="31"/>
                  </a:cubicBezTo>
                  <a:cubicBezTo>
                    <a:pt x="0" y="48"/>
                    <a:pt x="13" y="60"/>
                    <a:pt x="29" y="60"/>
                  </a:cubicBezTo>
                  <a:cubicBezTo>
                    <a:pt x="45" y="60"/>
                    <a:pt x="58" y="47"/>
                    <a:pt x="58" y="31"/>
                  </a:cubicBezTo>
                  <a:close/>
                  <a:moveTo>
                    <a:pt x="29" y="57"/>
                  </a:moveTo>
                  <a:lnTo>
                    <a:pt x="29" y="57"/>
                  </a:lnTo>
                  <a:cubicBezTo>
                    <a:pt x="23" y="57"/>
                    <a:pt x="17" y="54"/>
                    <a:pt x="14" y="48"/>
                  </a:cubicBezTo>
                  <a:cubicBezTo>
                    <a:pt x="11" y="42"/>
                    <a:pt x="11" y="34"/>
                    <a:pt x="11" y="30"/>
                  </a:cubicBezTo>
                  <a:cubicBezTo>
                    <a:pt x="11" y="24"/>
                    <a:pt x="11" y="17"/>
                    <a:pt x="14" y="12"/>
                  </a:cubicBezTo>
                  <a:cubicBezTo>
                    <a:pt x="17" y="5"/>
                    <a:pt x="24" y="3"/>
                    <a:pt x="29" y="3"/>
                  </a:cubicBezTo>
                  <a:cubicBezTo>
                    <a:pt x="35" y="3"/>
                    <a:pt x="40" y="6"/>
                    <a:pt x="44" y="11"/>
                  </a:cubicBezTo>
                  <a:cubicBezTo>
                    <a:pt x="47" y="17"/>
                    <a:pt x="47" y="25"/>
                    <a:pt x="47" y="30"/>
                  </a:cubicBezTo>
                  <a:cubicBezTo>
                    <a:pt x="47" y="34"/>
                    <a:pt x="47" y="41"/>
                    <a:pt x="44" y="47"/>
                  </a:cubicBezTo>
                  <a:cubicBezTo>
                    <a:pt x="41" y="53"/>
                    <a:pt x="36" y="57"/>
                    <a:pt x="29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508"/>
            <p:cNvSpPr>
              <a:spLocks noEditPoints="1"/>
            </p:cNvSpPr>
            <p:nvPr/>
          </p:nvSpPr>
          <p:spPr bwMode="auto">
            <a:xfrm>
              <a:off x="3475" y="8328"/>
              <a:ext cx="69" cy="70"/>
            </a:xfrm>
            <a:custGeom>
              <a:avLst/>
              <a:gdLst>
                <a:gd name="T0" fmla="*/ 38 w 59"/>
                <a:gd name="T1" fmla="*/ 49 h 60"/>
                <a:gd name="T2" fmla="*/ 38 w 59"/>
                <a:gd name="T3" fmla="*/ 49 h 60"/>
                <a:gd name="T4" fmla="*/ 49 w 59"/>
                <a:gd name="T5" fmla="*/ 60 h 60"/>
                <a:gd name="T6" fmla="*/ 59 w 59"/>
                <a:gd name="T7" fmla="*/ 47 h 60"/>
                <a:gd name="T8" fmla="*/ 59 w 59"/>
                <a:gd name="T9" fmla="*/ 40 h 60"/>
                <a:gd name="T10" fmla="*/ 56 w 59"/>
                <a:gd name="T11" fmla="*/ 40 h 60"/>
                <a:gd name="T12" fmla="*/ 56 w 59"/>
                <a:gd name="T13" fmla="*/ 47 h 60"/>
                <a:gd name="T14" fmla="*/ 51 w 59"/>
                <a:gd name="T15" fmla="*/ 56 h 60"/>
                <a:gd name="T16" fmla="*/ 46 w 59"/>
                <a:gd name="T17" fmla="*/ 49 h 60"/>
                <a:gd name="T18" fmla="*/ 46 w 59"/>
                <a:gd name="T19" fmla="*/ 23 h 60"/>
                <a:gd name="T20" fmla="*/ 42 w 59"/>
                <a:gd name="T21" fmla="*/ 7 h 60"/>
                <a:gd name="T22" fmla="*/ 24 w 59"/>
                <a:gd name="T23" fmla="*/ 0 h 60"/>
                <a:gd name="T24" fmla="*/ 4 w 59"/>
                <a:gd name="T25" fmla="*/ 15 h 60"/>
                <a:gd name="T26" fmla="*/ 10 w 59"/>
                <a:gd name="T27" fmla="*/ 21 h 60"/>
                <a:gd name="T28" fmla="*/ 16 w 59"/>
                <a:gd name="T29" fmla="*/ 15 h 60"/>
                <a:gd name="T30" fmla="*/ 9 w 59"/>
                <a:gd name="T31" fmla="*/ 9 h 60"/>
                <a:gd name="T32" fmla="*/ 23 w 59"/>
                <a:gd name="T33" fmla="*/ 3 h 60"/>
                <a:gd name="T34" fmla="*/ 37 w 59"/>
                <a:gd name="T35" fmla="*/ 20 h 60"/>
                <a:gd name="T36" fmla="*/ 37 w 59"/>
                <a:gd name="T37" fmla="*/ 24 h 60"/>
                <a:gd name="T38" fmla="*/ 13 w 59"/>
                <a:gd name="T39" fmla="*/ 29 h 60"/>
                <a:gd name="T40" fmla="*/ 0 w 59"/>
                <a:gd name="T41" fmla="*/ 46 h 60"/>
                <a:gd name="T42" fmla="*/ 21 w 59"/>
                <a:gd name="T43" fmla="*/ 60 h 60"/>
                <a:gd name="T44" fmla="*/ 38 w 59"/>
                <a:gd name="T45" fmla="*/ 49 h 60"/>
                <a:gd name="T46" fmla="*/ 37 w 59"/>
                <a:gd name="T47" fmla="*/ 27 h 60"/>
                <a:gd name="T48" fmla="*/ 37 w 59"/>
                <a:gd name="T49" fmla="*/ 27 h 60"/>
                <a:gd name="T50" fmla="*/ 37 w 59"/>
                <a:gd name="T51" fmla="*/ 40 h 60"/>
                <a:gd name="T52" fmla="*/ 22 w 59"/>
                <a:gd name="T53" fmla="*/ 57 h 60"/>
                <a:gd name="T54" fmla="*/ 10 w 59"/>
                <a:gd name="T55" fmla="*/ 46 h 60"/>
                <a:gd name="T56" fmla="*/ 37 w 59"/>
                <a:gd name="T5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0">
                  <a:moveTo>
                    <a:pt x="38" y="49"/>
                  </a:moveTo>
                  <a:lnTo>
                    <a:pt x="38" y="49"/>
                  </a:lnTo>
                  <a:cubicBezTo>
                    <a:pt x="39" y="54"/>
                    <a:pt x="42" y="60"/>
                    <a:pt x="49" y="60"/>
                  </a:cubicBezTo>
                  <a:cubicBezTo>
                    <a:pt x="51" y="60"/>
                    <a:pt x="59" y="58"/>
                    <a:pt x="59" y="47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7"/>
                  </a:lnTo>
                  <a:cubicBezTo>
                    <a:pt x="56" y="55"/>
                    <a:pt x="53" y="56"/>
                    <a:pt x="51" y="56"/>
                  </a:cubicBezTo>
                  <a:cubicBezTo>
                    <a:pt x="47" y="56"/>
                    <a:pt x="46" y="50"/>
                    <a:pt x="46" y="49"/>
                  </a:cubicBezTo>
                  <a:lnTo>
                    <a:pt x="46" y="23"/>
                  </a:lnTo>
                  <a:cubicBezTo>
                    <a:pt x="46" y="17"/>
                    <a:pt x="46" y="12"/>
                    <a:pt x="42" y="7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6" y="21"/>
                    <a:pt x="10" y="21"/>
                  </a:cubicBezTo>
                  <a:cubicBezTo>
                    <a:pt x="13" y="21"/>
                    <a:pt x="16" y="18"/>
                    <a:pt x="16" y="15"/>
                  </a:cubicBezTo>
                  <a:cubicBezTo>
                    <a:pt x="16" y="13"/>
                    <a:pt x="15" y="9"/>
                    <a:pt x="9" y="9"/>
                  </a:cubicBezTo>
                  <a:cubicBezTo>
                    <a:pt x="13" y="4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4"/>
                  </a:lnTo>
                  <a:cubicBezTo>
                    <a:pt x="31" y="25"/>
                    <a:pt x="21" y="25"/>
                    <a:pt x="13" y="29"/>
                  </a:cubicBezTo>
                  <a:cubicBezTo>
                    <a:pt x="3" y="34"/>
                    <a:pt x="0" y="41"/>
                    <a:pt x="0" y="46"/>
                  </a:cubicBezTo>
                  <a:cubicBezTo>
                    <a:pt x="0" y="57"/>
                    <a:pt x="13" y="60"/>
                    <a:pt x="21" y="60"/>
                  </a:cubicBezTo>
                  <a:cubicBezTo>
                    <a:pt x="30" y="60"/>
                    <a:pt x="36" y="55"/>
                    <a:pt x="38" y="49"/>
                  </a:cubicBezTo>
                  <a:close/>
                  <a:moveTo>
                    <a:pt x="37" y="27"/>
                  </a:moveTo>
                  <a:lnTo>
                    <a:pt x="37" y="27"/>
                  </a:lnTo>
                  <a:lnTo>
                    <a:pt x="37" y="40"/>
                  </a:lnTo>
                  <a:cubicBezTo>
                    <a:pt x="37" y="53"/>
                    <a:pt x="28" y="57"/>
                    <a:pt x="22" y="57"/>
                  </a:cubicBezTo>
                  <a:cubicBezTo>
                    <a:pt x="15" y="57"/>
                    <a:pt x="10" y="53"/>
                    <a:pt x="10" y="46"/>
                  </a:cubicBezTo>
                  <a:cubicBezTo>
                    <a:pt x="10" y="39"/>
                    <a:pt x="16" y="28"/>
                    <a:pt x="37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Freeform 509"/>
            <p:cNvSpPr>
              <a:spLocks/>
            </p:cNvSpPr>
            <p:nvPr/>
          </p:nvSpPr>
          <p:spPr bwMode="auto">
            <a:xfrm>
              <a:off x="3551" y="8328"/>
              <a:ext cx="60" cy="70"/>
            </a:xfrm>
            <a:custGeom>
              <a:avLst/>
              <a:gdLst>
                <a:gd name="T0" fmla="*/ 11 w 51"/>
                <a:gd name="T1" fmla="*/ 30 h 60"/>
                <a:gd name="T2" fmla="*/ 11 w 51"/>
                <a:gd name="T3" fmla="*/ 30 h 60"/>
                <a:gd name="T4" fmla="*/ 29 w 51"/>
                <a:gd name="T5" fmla="*/ 3 h 60"/>
                <a:gd name="T6" fmla="*/ 43 w 51"/>
                <a:gd name="T7" fmla="*/ 8 h 60"/>
                <a:gd name="T8" fmla="*/ 37 w 51"/>
                <a:gd name="T9" fmla="*/ 14 h 60"/>
                <a:gd name="T10" fmla="*/ 43 w 51"/>
                <a:gd name="T11" fmla="*/ 20 h 60"/>
                <a:gd name="T12" fmla="*/ 49 w 51"/>
                <a:gd name="T13" fmla="*/ 14 h 60"/>
                <a:gd name="T14" fmla="*/ 29 w 51"/>
                <a:gd name="T15" fmla="*/ 0 h 60"/>
                <a:gd name="T16" fmla="*/ 0 w 51"/>
                <a:gd name="T17" fmla="*/ 30 h 60"/>
                <a:gd name="T18" fmla="*/ 29 w 51"/>
                <a:gd name="T19" fmla="*/ 60 h 60"/>
                <a:gd name="T20" fmla="*/ 51 w 51"/>
                <a:gd name="T21" fmla="*/ 43 h 60"/>
                <a:gd name="T22" fmla="*/ 49 w 51"/>
                <a:gd name="T23" fmla="*/ 42 h 60"/>
                <a:gd name="T24" fmla="*/ 47 w 51"/>
                <a:gd name="T25" fmla="*/ 43 h 60"/>
                <a:gd name="T26" fmla="*/ 30 w 51"/>
                <a:gd name="T27" fmla="*/ 57 h 60"/>
                <a:gd name="T28" fmla="*/ 11 w 51"/>
                <a:gd name="T2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60">
                  <a:moveTo>
                    <a:pt x="11" y="30"/>
                  </a:moveTo>
                  <a:lnTo>
                    <a:pt x="11" y="30"/>
                  </a:lnTo>
                  <a:cubicBezTo>
                    <a:pt x="11" y="9"/>
                    <a:pt x="22" y="3"/>
                    <a:pt x="29" y="3"/>
                  </a:cubicBezTo>
                  <a:cubicBezTo>
                    <a:pt x="30" y="3"/>
                    <a:pt x="39" y="3"/>
                    <a:pt x="43" y="8"/>
                  </a:cubicBezTo>
                  <a:cubicBezTo>
                    <a:pt x="38" y="8"/>
                    <a:pt x="37" y="12"/>
                    <a:pt x="37" y="14"/>
                  </a:cubicBezTo>
                  <a:cubicBezTo>
                    <a:pt x="37" y="17"/>
                    <a:pt x="39" y="20"/>
                    <a:pt x="43" y="20"/>
                  </a:cubicBezTo>
                  <a:cubicBezTo>
                    <a:pt x="46" y="20"/>
                    <a:pt x="49" y="18"/>
                    <a:pt x="49" y="14"/>
                  </a:cubicBezTo>
                  <a:cubicBezTo>
                    <a:pt x="49" y="5"/>
                    <a:pt x="39" y="0"/>
                    <a:pt x="29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7"/>
                    <a:pt x="13" y="60"/>
                    <a:pt x="29" y="60"/>
                  </a:cubicBezTo>
                  <a:cubicBezTo>
                    <a:pt x="46" y="60"/>
                    <a:pt x="51" y="45"/>
                    <a:pt x="51" y="43"/>
                  </a:cubicBezTo>
                  <a:cubicBezTo>
                    <a:pt x="51" y="42"/>
                    <a:pt x="49" y="42"/>
                    <a:pt x="49" y="42"/>
                  </a:cubicBezTo>
                  <a:cubicBezTo>
                    <a:pt x="48" y="42"/>
                    <a:pt x="47" y="42"/>
                    <a:pt x="47" y="43"/>
                  </a:cubicBezTo>
                  <a:cubicBezTo>
                    <a:pt x="43" y="55"/>
                    <a:pt x="35" y="57"/>
                    <a:pt x="30" y="57"/>
                  </a:cubicBezTo>
                  <a:cubicBezTo>
                    <a:pt x="23" y="57"/>
                    <a:pt x="11" y="51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510"/>
            <p:cNvSpPr>
              <a:spLocks/>
            </p:cNvSpPr>
            <p:nvPr/>
          </p:nvSpPr>
          <p:spPr bwMode="auto">
            <a:xfrm>
              <a:off x="3616" y="8289"/>
              <a:ext cx="79" cy="108"/>
            </a:xfrm>
            <a:custGeom>
              <a:avLst/>
              <a:gdLst>
                <a:gd name="T0" fmla="*/ 11 w 67"/>
                <a:gd name="T1" fmla="*/ 82 h 92"/>
                <a:gd name="T2" fmla="*/ 11 w 67"/>
                <a:gd name="T3" fmla="*/ 82 h 92"/>
                <a:gd name="T4" fmla="*/ 0 w 67"/>
                <a:gd name="T5" fmla="*/ 88 h 92"/>
                <a:gd name="T6" fmla="*/ 0 w 67"/>
                <a:gd name="T7" fmla="*/ 92 h 92"/>
                <a:gd name="T8" fmla="*/ 15 w 67"/>
                <a:gd name="T9" fmla="*/ 92 h 92"/>
                <a:gd name="T10" fmla="*/ 30 w 67"/>
                <a:gd name="T11" fmla="*/ 92 h 92"/>
                <a:gd name="T12" fmla="*/ 30 w 67"/>
                <a:gd name="T13" fmla="*/ 88 h 92"/>
                <a:gd name="T14" fmla="*/ 20 w 67"/>
                <a:gd name="T15" fmla="*/ 82 h 92"/>
                <a:gd name="T16" fmla="*/ 20 w 67"/>
                <a:gd name="T17" fmla="*/ 58 h 92"/>
                <a:gd name="T18" fmla="*/ 38 w 67"/>
                <a:gd name="T19" fmla="*/ 36 h 92"/>
                <a:gd name="T20" fmla="*/ 47 w 67"/>
                <a:gd name="T21" fmla="*/ 51 h 92"/>
                <a:gd name="T22" fmla="*/ 47 w 67"/>
                <a:gd name="T23" fmla="*/ 82 h 92"/>
                <a:gd name="T24" fmla="*/ 37 w 67"/>
                <a:gd name="T25" fmla="*/ 88 h 92"/>
                <a:gd name="T26" fmla="*/ 37 w 67"/>
                <a:gd name="T27" fmla="*/ 92 h 92"/>
                <a:gd name="T28" fmla="*/ 52 w 67"/>
                <a:gd name="T29" fmla="*/ 92 h 92"/>
                <a:gd name="T30" fmla="*/ 67 w 67"/>
                <a:gd name="T31" fmla="*/ 92 h 92"/>
                <a:gd name="T32" fmla="*/ 67 w 67"/>
                <a:gd name="T33" fmla="*/ 88 h 92"/>
                <a:gd name="T34" fmla="*/ 56 w 67"/>
                <a:gd name="T35" fmla="*/ 84 h 92"/>
                <a:gd name="T36" fmla="*/ 56 w 67"/>
                <a:gd name="T37" fmla="*/ 59 h 92"/>
                <a:gd name="T38" fmla="*/ 52 w 67"/>
                <a:gd name="T39" fmla="*/ 38 h 92"/>
                <a:gd name="T40" fmla="*/ 38 w 67"/>
                <a:gd name="T41" fmla="*/ 34 h 92"/>
                <a:gd name="T42" fmla="*/ 19 w 67"/>
                <a:gd name="T43" fmla="*/ 46 h 92"/>
                <a:gd name="T44" fmla="*/ 19 w 67"/>
                <a:gd name="T45" fmla="*/ 0 h 92"/>
                <a:gd name="T46" fmla="*/ 0 w 67"/>
                <a:gd name="T47" fmla="*/ 2 h 92"/>
                <a:gd name="T48" fmla="*/ 0 w 67"/>
                <a:gd name="T49" fmla="*/ 6 h 92"/>
                <a:gd name="T50" fmla="*/ 11 w 67"/>
                <a:gd name="T51" fmla="*/ 13 h 92"/>
                <a:gd name="T52" fmla="*/ 11 w 67"/>
                <a:gd name="T53" fmla="*/ 8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92">
                  <a:moveTo>
                    <a:pt x="11" y="82"/>
                  </a:moveTo>
                  <a:lnTo>
                    <a:pt x="11" y="82"/>
                  </a:lnTo>
                  <a:cubicBezTo>
                    <a:pt x="11" y="88"/>
                    <a:pt x="9" y="88"/>
                    <a:pt x="0" y="88"/>
                  </a:cubicBezTo>
                  <a:lnTo>
                    <a:pt x="0" y="92"/>
                  </a:lnTo>
                  <a:cubicBezTo>
                    <a:pt x="5" y="92"/>
                    <a:pt x="12" y="92"/>
                    <a:pt x="15" y="92"/>
                  </a:cubicBezTo>
                  <a:cubicBezTo>
                    <a:pt x="19" y="92"/>
                    <a:pt x="25" y="92"/>
                    <a:pt x="30" y="92"/>
                  </a:cubicBezTo>
                  <a:lnTo>
                    <a:pt x="30" y="88"/>
                  </a:lnTo>
                  <a:cubicBezTo>
                    <a:pt x="21" y="88"/>
                    <a:pt x="20" y="88"/>
                    <a:pt x="20" y="82"/>
                  </a:cubicBezTo>
                  <a:lnTo>
                    <a:pt x="20" y="58"/>
                  </a:lnTo>
                  <a:cubicBezTo>
                    <a:pt x="20" y="44"/>
                    <a:pt x="29" y="36"/>
                    <a:pt x="38" y="36"/>
                  </a:cubicBezTo>
                  <a:cubicBezTo>
                    <a:pt x="46" y="36"/>
                    <a:pt x="47" y="44"/>
                    <a:pt x="47" y="51"/>
                  </a:cubicBezTo>
                  <a:lnTo>
                    <a:pt x="47" y="82"/>
                  </a:lnTo>
                  <a:cubicBezTo>
                    <a:pt x="47" y="88"/>
                    <a:pt x="46" y="88"/>
                    <a:pt x="37" y="88"/>
                  </a:cubicBezTo>
                  <a:lnTo>
                    <a:pt x="37" y="92"/>
                  </a:lnTo>
                  <a:cubicBezTo>
                    <a:pt x="42" y="92"/>
                    <a:pt x="48" y="92"/>
                    <a:pt x="52" y="92"/>
                  </a:cubicBezTo>
                  <a:cubicBezTo>
                    <a:pt x="55" y="92"/>
                    <a:pt x="62" y="92"/>
                    <a:pt x="67" y="92"/>
                  </a:cubicBezTo>
                  <a:lnTo>
                    <a:pt x="67" y="88"/>
                  </a:lnTo>
                  <a:cubicBezTo>
                    <a:pt x="60" y="88"/>
                    <a:pt x="57" y="88"/>
                    <a:pt x="56" y="84"/>
                  </a:cubicBezTo>
                  <a:lnTo>
                    <a:pt x="56" y="59"/>
                  </a:lnTo>
                  <a:cubicBezTo>
                    <a:pt x="56" y="47"/>
                    <a:pt x="56" y="43"/>
                    <a:pt x="52" y="38"/>
                  </a:cubicBezTo>
                  <a:cubicBezTo>
                    <a:pt x="50" y="36"/>
                    <a:pt x="46" y="34"/>
                    <a:pt x="38" y="34"/>
                  </a:cubicBezTo>
                  <a:cubicBezTo>
                    <a:pt x="27" y="34"/>
                    <a:pt x="22" y="41"/>
                    <a:pt x="19" y="46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1" y="7"/>
                    <a:pt x="11" y="13"/>
                  </a:cubicBezTo>
                  <a:lnTo>
                    <a:pt x="11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Freeform 511"/>
            <p:cNvSpPr>
              <a:spLocks noEditPoints="1"/>
            </p:cNvSpPr>
            <p:nvPr/>
          </p:nvSpPr>
          <p:spPr bwMode="auto">
            <a:xfrm>
              <a:off x="3768" y="8293"/>
              <a:ext cx="33" cy="104"/>
            </a:xfrm>
            <a:custGeom>
              <a:avLst/>
              <a:gdLst>
                <a:gd name="T0" fmla="*/ 19 w 28"/>
                <a:gd name="T1" fmla="*/ 30 h 88"/>
                <a:gd name="T2" fmla="*/ 19 w 28"/>
                <a:gd name="T3" fmla="*/ 30 h 88"/>
                <a:gd name="T4" fmla="*/ 1 w 28"/>
                <a:gd name="T5" fmla="*/ 31 h 88"/>
                <a:gd name="T6" fmla="*/ 1 w 28"/>
                <a:gd name="T7" fmla="*/ 35 h 88"/>
                <a:gd name="T8" fmla="*/ 10 w 28"/>
                <a:gd name="T9" fmla="*/ 42 h 88"/>
                <a:gd name="T10" fmla="*/ 10 w 28"/>
                <a:gd name="T11" fmla="*/ 78 h 88"/>
                <a:gd name="T12" fmla="*/ 0 w 28"/>
                <a:gd name="T13" fmla="*/ 84 h 88"/>
                <a:gd name="T14" fmla="*/ 0 w 28"/>
                <a:gd name="T15" fmla="*/ 88 h 88"/>
                <a:gd name="T16" fmla="*/ 15 w 28"/>
                <a:gd name="T17" fmla="*/ 88 h 88"/>
                <a:gd name="T18" fmla="*/ 28 w 28"/>
                <a:gd name="T19" fmla="*/ 88 h 88"/>
                <a:gd name="T20" fmla="*/ 28 w 28"/>
                <a:gd name="T21" fmla="*/ 84 h 88"/>
                <a:gd name="T22" fmla="*/ 19 w 28"/>
                <a:gd name="T23" fmla="*/ 78 h 88"/>
                <a:gd name="T24" fmla="*/ 19 w 28"/>
                <a:gd name="T25" fmla="*/ 30 h 88"/>
                <a:gd name="T26" fmla="*/ 20 w 28"/>
                <a:gd name="T27" fmla="*/ 7 h 88"/>
                <a:gd name="T28" fmla="*/ 20 w 28"/>
                <a:gd name="T29" fmla="*/ 7 h 88"/>
                <a:gd name="T30" fmla="*/ 13 w 28"/>
                <a:gd name="T31" fmla="*/ 0 h 88"/>
                <a:gd name="T32" fmla="*/ 6 w 28"/>
                <a:gd name="T33" fmla="*/ 7 h 88"/>
                <a:gd name="T34" fmla="*/ 13 w 28"/>
                <a:gd name="T35" fmla="*/ 14 h 88"/>
                <a:gd name="T36" fmla="*/ 20 w 28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8">
                  <a:moveTo>
                    <a:pt x="19" y="30"/>
                  </a:moveTo>
                  <a:lnTo>
                    <a:pt x="19" y="30"/>
                  </a:lnTo>
                  <a:lnTo>
                    <a:pt x="1" y="31"/>
                  </a:lnTo>
                  <a:lnTo>
                    <a:pt x="1" y="35"/>
                  </a:lnTo>
                  <a:cubicBezTo>
                    <a:pt x="9" y="35"/>
                    <a:pt x="10" y="36"/>
                    <a:pt x="10" y="42"/>
                  </a:cubicBezTo>
                  <a:lnTo>
                    <a:pt x="10" y="78"/>
                  </a:lnTo>
                  <a:cubicBezTo>
                    <a:pt x="10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4" y="88"/>
                    <a:pt x="11" y="88"/>
                    <a:pt x="15" y="88"/>
                  </a:cubicBezTo>
                  <a:cubicBezTo>
                    <a:pt x="19" y="88"/>
                    <a:pt x="24" y="88"/>
                    <a:pt x="28" y="88"/>
                  </a:cubicBezTo>
                  <a:lnTo>
                    <a:pt x="28" y="84"/>
                  </a:lnTo>
                  <a:cubicBezTo>
                    <a:pt x="20" y="84"/>
                    <a:pt x="19" y="83"/>
                    <a:pt x="19" y="78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2"/>
                    <a:pt x="16" y="0"/>
                    <a:pt x="13" y="0"/>
                  </a:cubicBezTo>
                  <a:cubicBezTo>
                    <a:pt x="9" y="0"/>
                    <a:pt x="6" y="3"/>
                    <a:pt x="6" y="7"/>
                  </a:cubicBezTo>
                  <a:cubicBezTo>
                    <a:pt x="6" y="10"/>
                    <a:pt x="9" y="14"/>
                    <a:pt x="13" y="14"/>
                  </a:cubicBezTo>
                  <a:cubicBezTo>
                    <a:pt x="16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512"/>
            <p:cNvSpPr>
              <a:spLocks/>
            </p:cNvSpPr>
            <p:nvPr/>
          </p:nvSpPr>
          <p:spPr bwMode="auto">
            <a:xfrm>
              <a:off x="3812" y="8328"/>
              <a:ext cx="50" cy="70"/>
            </a:xfrm>
            <a:custGeom>
              <a:avLst/>
              <a:gdLst>
                <a:gd name="T0" fmla="*/ 23 w 43"/>
                <a:gd name="T1" fmla="*/ 33 h 60"/>
                <a:gd name="T2" fmla="*/ 23 w 43"/>
                <a:gd name="T3" fmla="*/ 33 h 60"/>
                <a:gd name="T4" fmla="*/ 37 w 43"/>
                <a:gd name="T5" fmla="*/ 45 h 60"/>
                <a:gd name="T6" fmla="*/ 22 w 43"/>
                <a:gd name="T7" fmla="*/ 57 h 60"/>
                <a:gd name="T8" fmla="*/ 4 w 43"/>
                <a:gd name="T9" fmla="*/ 39 h 60"/>
                <a:gd name="T10" fmla="*/ 2 w 43"/>
                <a:gd name="T11" fmla="*/ 36 h 60"/>
                <a:gd name="T12" fmla="*/ 0 w 43"/>
                <a:gd name="T13" fmla="*/ 40 h 60"/>
                <a:gd name="T14" fmla="*/ 0 w 43"/>
                <a:gd name="T15" fmla="*/ 57 h 60"/>
                <a:gd name="T16" fmla="*/ 1 w 43"/>
                <a:gd name="T17" fmla="*/ 60 h 60"/>
                <a:gd name="T18" fmla="*/ 5 w 43"/>
                <a:gd name="T19" fmla="*/ 58 h 60"/>
                <a:gd name="T20" fmla="*/ 7 w 43"/>
                <a:gd name="T21" fmla="*/ 55 h 60"/>
                <a:gd name="T22" fmla="*/ 22 w 43"/>
                <a:gd name="T23" fmla="*/ 60 h 60"/>
                <a:gd name="T24" fmla="*/ 43 w 43"/>
                <a:gd name="T25" fmla="*/ 42 h 60"/>
                <a:gd name="T26" fmla="*/ 38 w 43"/>
                <a:gd name="T27" fmla="*/ 29 h 60"/>
                <a:gd name="T28" fmla="*/ 23 w 43"/>
                <a:gd name="T29" fmla="*/ 23 h 60"/>
                <a:gd name="T30" fmla="*/ 6 w 43"/>
                <a:gd name="T31" fmla="*/ 12 h 60"/>
                <a:gd name="T32" fmla="*/ 21 w 43"/>
                <a:gd name="T33" fmla="*/ 2 h 60"/>
                <a:gd name="T34" fmla="*/ 37 w 43"/>
                <a:gd name="T35" fmla="*/ 18 h 60"/>
                <a:gd name="T36" fmla="*/ 38 w 43"/>
                <a:gd name="T37" fmla="*/ 19 h 60"/>
                <a:gd name="T38" fmla="*/ 40 w 43"/>
                <a:gd name="T39" fmla="*/ 16 h 60"/>
                <a:gd name="T40" fmla="*/ 40 w 43"/>
                <a:gd name="T41" fmla="*/ 3 h 60"/>
                <a:gd name="T42" fmla="*/ 38 w 43"/>
                <a:gd name="T43" fmla="*/ 0 h 60"/>
                <a:gd name="T44" fmla="*/ 36 w 43"/>
                <a:gd name="T45" fmla="*/ 1 h 60"/>
                <a:gd name="T46" fmla="*/ 34 w 43"/>
                <a:gd name="T47" fmla="*/ 3 h 60"/>
                <a:gd name="T48" fmla="*/ 21 w 43"/>
                <a:gd name="T49" fmla="*/ 0 h 60"/>
                <a:gd name="T50" fmla="*/ 0 w 43"/>
                <a:gd name="T51" fmla="*/ 16 h 60"/>
                <a:gd name="T52" fmla="*/ 6 w 43"/>
                <a:gd name="T53" fmla="*/ 27 h 60"/>
                <a:gd name="T54" fmla="*/ 23 w 43"/>
                <a:gd name="T55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0">
                  <a:moveTo>
                    <a:pt x="23" y="33"/>
                  </a:moveTo>
                  <a:lnTo>
                    <a:pt x="23" y="33"/>
                  </a:lnTo>
                  <a:cubicBezTo>
                    <a:pt x="26" y="34"/>
                    <a:pt x="37" y="36"/>
                    <a:pt x="37" y="45"/>
                  </a:cubicBezTo>
                  <a:cubicBezTo>
                    <a:pt x="37" y="52"/>
                    <a:pt x="32" y="57"/>
                    <a:pt x="22" y="57"/>
                  </a:cubicBezTo>
                  <a:cubicBezTo>
                    <a:pt x="11" y="57"/>
                    <a:pt x="6" y="50"/>
                    <a:pt x="4" y="39"/>
                  </a:cubicBezTo>
                  <a:cubicBezTo>
                    <a:pt x="3" y="37"/>
                    <a:pt x="3" y="36"/>
                    <a:pt x="2" y="36"/>
                  </a:cubicBezTo>
                  <a:cubicBezTo>
                    <a:pt x="0" y="36"/>
                    <a:pt x="0" y="37"/>
                    <a:pt x="0" y="40"/>
                  </a:cubicBezTo>
                  <a:lnTo>
                    <a:pt x="0" y="57"/>
                  </a:lnTo>
                  <a:cubicBezTo>
                    <a:pt x="0" y="59"/>
                    <a:pt x="0" y="60"/>
                    <a:pt x="1" y="60"/>
                  </a:cubicBezTo>
                  <a:cubicBezTo>
                    <a:pt x="2" y="60"/>
                    <a:pt x="2" y="60"/>
                    <a:pt x="5" y="58"/>
                  </a:cubicBezTo>
                  <a:cubicBezTo>
                    <a:pt x="5" y="57"/>
                    <a:pt x="5" y="57"/>
                    <a:pt x="7" y="55"/>
                  </a:cubicBezTo>
                  <a:cubicBezTo>
                    <a:pt x="13" y="60"/>
                    <a:pt x="19" y="60"/>
                    <a:pt x="22" y="60"/>
                  </a:cubicBezTo>
                  <a:cubicBezTo>
                    <a:pt x="37" y="60"/>
                    <a:pt x="43" y="52"/>
                    <a:pt x="43" y="42"/>
                  </a:cubicBezTo>
                  <a:cubicBezTo>
                    <a:pt x="43" y="35"/>
                    <a:pt x="39" y="31"/>
                    <a:pt x="38" y="29"/>
                  </a:cubicBezTo>
                  <a:cubicBezTo>
                    <a:pt x="33" y="25"/>
                    <a:pt x="28" y="24"/>
                    <a:pt x="23" y="23"/>
                  </a:cubicBezTo>
                  <a:cubicBezTo>
                    <a:pt x="15" y="22"/>
                    <a:pt x="6" y="20"/>
                    <a:pt x="6" y="12"/>
                  </a:cubicBezTo>
                  <a:cubicBezTo>
                    <a:pt x="6" y="8"/>
                    <a:pt x="10" y="2"/>
                    <a:pt x="21" y="2"/>
                  </a:cubicBezTo>
                  <a:cubicBezTo>
                    <a:pt x="36" y="2"/>
                    <a:pt x="36" y="14"/>
                    <a:pt x="37" y="18"/>
                  </a:cubicBezTo>
                  <a:cubicBezTo>
                    <a:pt x="37" y="19"/>
                    <a:pt x="38" y="19"/>
                    <a:pt x="38" y="19"/>
                  </a:cubicBezTo>
                  <a:cubicBezTo>
                    <a:pt x="40" y="19"/>
                    <a:pt x="40" y="19"/>
                    <a:pt x="40" y="16"/>
                  </a:cubicBezTo>
                  <a:lnTo>
                    <a:pt x="40" y="3"/>
                  </a:lnTo>
                  <a:cubicBezTo>
                    <a:pt x="40" y="1"/>
                    <a:pt x="40" y="0"/>
                    <a:pt x="38" y="0"/>
                  </a:cubicBezTo>
                  <a:cubicBezTo>
                    <a:pt x="38" y="0"/>
                    <a:pt x="37" y="0"/>
                    <a:pt x="36" y="1"/>
                  </a:cubicBezTo>
                  <a:cubicBezTo>
                    <a:pt x="35" y="2"/>
                    <a:pt x="34" y="3"/>
                    <a:pt x="34" y="3"/>
                  </a:cubicBezTo>
                  <a:cubicBezTo>
                    <a:pt x="28" y="0"/>
                    <a:pt x="23" y="0"/>
                    <a:pt x="21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4"/>
                    <a:pt x="6" y="27"/>
                  </a:cubicBezTo>
                  <a:cubicBezTo>
                    <a:pt x="10" y="31"/>
                    <a:pt x="14" y="31"/>
                    <a:pt x="23" y="3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513"/>
            <p:cNvSpPr>
              <a:spLocks/>
            </p:cNvSpPr>
            <p:nvPr/>
          </p:nvSpPr>
          <p:spPr bwMode="auto">
            <a:xfrm>
              <a:off x="3938" y="8328"/>
              <a:ext cx="50" cy="70"/>
            </a:xfrm>
            <a:custGeom>
              <a:avLst/>
              <a:gdLst>
                <a:gd name="T0" fmla="*/ 23 w 43"/>
                <a:gd name="T1" fmla="*/ 33 h 60"/>
                <a:gd name="T2" fmla="*/ 23 w 43"/>
                <a:gd name="T3" fmla="*/ 33 h 60"/>
                <a:gd name="T4" fmla="*/ 37 w 43"/>
                <a:gd name="T5" fmla="*/ 45 h 60"/>
                <a:gd name="T6" fmla="*/ 22 w 43"/>
                <a:gd name="T7" fmla="*/ 57 h 60"/>
                <a:gd name="T8" fmla="*/ 4 w 43"/>
                <a:gd name="T9" fmla="*/ 39 h 60"/>
                <a:gd name="T10" fmla="*/ 2 w 43"/>
                <a:gd name="T11" fmla="*/ 36 h 60"/>
                <a:gd name="T12" fmla="*/ 0 w 43"/>
                <a:gd name="T13" fmla="*/ 40 h 60"/>
                <a:gd name="T14" fmla="*/ 0 w 43"/>
                <a:gd name="T15" fmla="*/ 57 h 60"/>
                <a:gd name="T16" fmla="*/ 2 w 43"/>
                <a:gd name="T17" fmla="*/ 60 h 60"/>
                <a:gd name="T18" fmla="*/ 5 w 43"/>
                <a:gd name="T19" fmla="*/ 58 h 60"/>
                <a:gd name="T20" fmla="*/ 8 w 43"/>
                <a:gd name="T21" fmla="*/ 55 h 60"/>
                <a:gd name="T22" fmla="*/ 22 w 43"/>
                <a:gd name="T23" fmla="*/ 60 h 60"/>
                <a:gd name="T24" fmla="*/ 43 w 43"/>
                <a:gd name="T25" fmla="*/ 42 h 60"/>
                <a:gd name="T26" fmla="*/ 38 w 43"/>
                <a:gd name="T27" fmla="*/ 29 h 60"/>
                <a:gd name="T28" fmla="*/ 23 w 43"/>
                <a:gd name="T29" fmla="*/ 23 h 60"/>
                <a:gd name="T30" fmla="*/ 7 w 43"/>
                <a:gd name="T31" fmla="*/ 12 h 60"/>
                <a:gd name="T32" fmla="*/ 21 w 43"/>
                <a:gd name="T33" fmla="*/ 2 h 60"/>
                <a:gd name="T34" fmla="*/ 37 w 43"/>
                <a:gd name="T35" fmla="*/ 18 h 60"/>
                <a:gd name="T36" fmla="*/ 38 w 43"/>
                <a:gd name="T37" fmla="*/ 19 h 60"/>
                <a:gd name="T38" fmla="*/ 40 w 43"/>
                <a:gd name="T39" fmla="*/ 16 h 60"/>
                <a:gd name="T40" fmla="*/ 40 w 43"/>
                <a:gd name="T41" fmla="*/ 3 h 60"/>
                <a:gd name="T42" fmla="*/ 39 w 43"/>
                <a:gd name="T43" fmla="*/ 0 h 60"/>
                <a:gd name="T44" fmla="*/ 36 w 43"/>
                <a:gd name="T45" fmla="*/ 1 h 60"/>
                <a:gd name="T46" fmla="*/ 34 w 43"/>
                <a:gd name="T47" fmla="*/ 3 h 60"/>
                <a:gd name="T48" fmla="*/ 21 w 43"/>
                <a:gd name="T49" fmla="*/ 0 h 60"/>
                <a:gd name="T50" fmla="*/ 0 w 43"/>
                <a:gd name="T51" fmla="*/ 16 h 60"/>
                <a:gd name="T52" fmla="*/ 6 w 43"/>
                <a:gd name="T53" fmla="*/ 27 h 60"/>
                <a:gd name="T54" fmla="*/ 23 w 43"/>
                <a:gd name="T55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0">
                  <a:moveTo>
                    <a:pt x="23" y="33"/>
                  </a:moveTo>
                  <a:lnTo>
                    <a:pt x="23" y="33"/>
                  </a:lnTo>
                  <a:cubicBezTo>
                    <a:pt x="26" y="34"/>
                    <a:pt x="37" y="36"/>
                    <a:pt x="37" y="45"/>
                  </a:cubicBezTo>
                  <a:cubicBezTo>
                    <a:pt x="37" y="52"/>
                    <a:pt x="32" y="57"/>
                    <a:pt x="22" y="57"/>
                  </a:cubicBezTo>
                  <a:cubicBezTo>
                    <a:pt x="11" y="57"/>
                    <a:pt x="6" y="50"/>
                    <a:pt x="4" y="39"/>
                  </a:cubicBezTo>
                  <a:cubicBezTo>
                    <a:pt x="3" y="37"/>
                    <a:pt x="3" y="36"/>
                    <a:pt x="2" y="36"/>
                  </a:cubicBezTo>
                  <a:cubicBezTo>
                    <a:pt x="0" y="36"/>
                    <a:pt x="0" y="37"/>
                    <a:pt x="0" y="40"/>
                  </a:cubicBezTo>
                  <a:lnTo>
                    <a:pt x="0" y="57"/>
                  </a:lnTo>
                  <a:cubicBezTo>
                    <a:pt x="0" y="59"/>
                    <a:pt x="0" y="60"/>
                    <a:pt x="2" y="60"/>
                  </a:cubicBezTo>
                  <a:cubicBezTo>
                    <a:pt x="2" y="60"/>
                    <a:pt x="2" y="60"/>
                    <a:pt x="5" y="58"/>
                  </a:cubicBezTo>
                  <a:cubicBezTo>
                    <a:pt x="5" y="57"/>
                    <a:pt x="5" y="57"/>
                    <a:pt x="8" y="55"/>
                  </a:cubicBezTo>
                  <a:cubicBezTo>
                    <a:pt x="13" y="60"/>
                    <a:pt x="19" y="60"/>
                    <a:pt x="22" y="60"/>
                  </a:cubicBezTo>
                  <a:cubicBezTo>
                    <a:pt x="37" y="60"/>
                    <a:pt x="43" y="52"/>
                    <a:pt x="43" y="42"/>
                  </a:cubicBezTo>
                  <a:cubicBezTo>
                    <a:pt x="43" y="35"/>
                    <a:pt x="39" y="31"/>
                    <a:pt x="38" y="29"/>
                  </a:cubicBezTo>
                  <a:cubicBezTo>
                    <a:pt x="33" y="25"/>
                    <a:pt x="28" y="24"/>
                    <a:pt x="23" y="23"/>
                  </a:cubicBezTo>
                  <a:cubicBezTo>
                    <a:pt x="15" y="22"/>
                    <a:pt x="7" y="20"/>
                    <a:pt x="7" y="12"/>
                  </a:cubicBezTo>
                  <a:cubicBezTo>
                    <a:pt x="7" y="8"/>
                    <a:pt x="10" y="2"/>
                    <a:pt x="21" y="2"/>
                  </a:cubicBezTo>
                  <a:cubicBezTo>
                    <a:pt x="36" y="2"/>
                    <a:pt x="37" y="14"/>
                    <a:pt x="37" y="18"/>
                  </a:cubicBezTo>
                  <a:cubicBezTo>
                    <a:pt x="37" y="19"/>
                    <a:pt x="38" y="19"/>
                    <a:pt x="38" y="19"/>
                  </a:cubicBezTo>
                  <a:cubicBezTo>
                    <a:pt x="40" y="19"/>
                    <a:pt x="40" y="19"/>
                    <a:pt x="40" y="16"/>
                  </a:cubicBezTo>
                  <a:lnTo>
                    <a:pt x="40" y="3"/>
                  </a:lnTo>
                  <a:cubicBezTo>
                    <a:pt x="40" y="1"/>
                    <a:pt x="40" y="0"/>
                    <a:pt x="39" y="0"/>
                  </a:cubicBezTo>
                  <a:cubicBezTo>
                    <a:pt x="38" y="0"/>
                    <a:pt x="38" y="0"/>
                    <a:pt x="36" y="1"/>
                  </a:cubicBezTo>
                  <a:cubicBezTo>
                    <a:pt x="36" y="2"/>
                    <a:pt x="34" y="3"/>
                    <a:pt x="34" y="3"/>
                  </a:cubicBezTo>
                  <a:cubicBezTo>
                    <a:pt x="29" y="0"/>
                    <a:pt x="23" y="0"/>
                    <a:pt x="21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4"/>
                    <a:pt x="6" y="27"/>
                  </a:cubicBezTo>
                  <a:cubicBezTo>
                    <a:pt x="10" y="31"/>
                    <a:pt x="14" y="31"/>
                    <a:pt x="23" y="3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Freeform 514"/>
            <p:cNvSpPr>
              <a:spLocks noEditPoints="1"/>
            </p:cNvSpPr>
            <p:nvPr/>
          </p:nvSpPr>
          <p:spPr bwMode="auto">
            <a:xfrm>
              <a:off x="4000" y="8293"/>
              <a:ext cx="33" cy="104"/>
            </a:xfrm>
            <a:custGeom>
              <a:avLst/>
              <a:gdLst>
                <a:gd name="T0" fmla="*/ 19 w 28"/>
                <a:gd name="T1" fmla="*/ 30 h 88"/>
                <a:gd name="T2" fmla="*/ 19 w 28"/>
                <a:gd name="T3" fmla="*/ 30 h 88"/>
                <a:gd name="T4" fmla="*/ 0 w 28"/>
                <a:gd name="T5" fmla="*/ 31 h 88"/>
                <a:gd name="T6" fmla="*/ 0 w 28"/>
                <a:gd name="T7" fmla="*/ 35 h 88"/>
                <a:gd name="T8" fmla="*/ 10 w 28"/>
                <a:gd name="T9" fmla="*/ 42 h 88"/>
                <a:gd name="T10" fmla="*/ 10 w 28"/>
                <a:gd name="T11" fmla="*/ 78 h 88"/>
                <a:gd name="T12" fmla="*/ 0 w 28"/>
                <a:gd name="T13" fmla="*/ 84 h 88"/>
                <a:gd name="T14" fmla="*/ 0 w 28"/>
                <a:gd name="T15" fmla="*/ 88 h 88"/>
                <a:gd name="T16" fmla="*/ 14 w 28"/>
                <a:gd name="T17" fmla="*/ 88 h 88"/>
                <a:gd name="T18" fmla="*/ 28 w 28"/>
                <a:gd name="T19" fmla="*/ 88 h 88"/>
                <a:gd name="T20" fmla="*/ 28 w 28"/>
                <a:gd name="T21" fmla="*/ 84 h 88"/>
                <a:gd name="T22" fmla="*/ 19 w 28"/>
                <a:gd name="T23" fmla="*/ 78 h 88"/>
                <a:gd name="T24" fmla="*/ 19 w 28"/>
                <a:gd name="T25" fmla="*/ 30 h 88"/>
                <a:gd name="T26" fmla="*/ 19 w 28"/>
                <a:gd name="T27" fmla="*/ 7 h 88"/>
                <a:gd name="T28" fmla="*/ 19 w 28"/>
                <a:gd name="T29" fmla="*/ 7 h 88"/>
                <a:gd name="T30" fmla="*/ 12 w 28"/>
                <a:gd name="T31" fmla="*/ 0 h 88"/>
                <a:gd name="T32" fmla="*/ 5 w 28"/>
                <a:gd name="T33" fmla="*/ 7 h 88"/>
                <a:gd name="T34" fmla="*/ 12 w 28"/>
                <a:gd name="T35" fmla="*/ 14 h 88"/>
                <a:gd name="T36" fmla="*/ 19 w 28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8">
                  <a:moveTo>
                    <a:pt x="19" y="30"/>
                  </a:moveTo>
                  <a:lnTo>
                    <a:pt x="19" y="30"/>
                  </a:lnTo>
                  <a:lnTo>
                    <a:pt x="0" y="31"/>
                  </a:lnTo>
                  <a:lnTo>
                    <a:pt x="0" y="35"/>
                  </a:lnTo>
                  <a:cubicBezTo>
                    <a:pt x="9" y="35"/>
                    <a:pt x="10" y="36"/>
                    <a:pt x="10" y="42"/>
                  </a:cubicBezTo>
                  <a:lnTo>
                    <a:pt x="10" y="78"/>
                  </a:lnTo>
                  <a:cubicBezTo>
                    <a:pt x="10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4" y="88"/>
                    <a:pt x="11" y="88"/>
                    <a:pt x="14" y="88"/>
                  </a:cubicBezTo>
                  <a:cubicBezTo>
                    <a:pt x="19" y="88"/>
                    <a:pt x="24" y="88"/>
                    <a:pt x="28" y="88"/>
                  </a:cubicBezTo>
                  <a:lnTo>
                    <a:pt x="28" y="84"/>
                  </a:lnTo>
                  <a:cubicBezTo>
                    <a:pt x="19" y="84"/>
                    <a:pt x="19" y="83"/>
                    <a:pt x="19" y="78"/>
                  </a:cubicBezTo>
                  <a:lnTo>
                    <a:pt x="19" y="30"/>
                  </a:lnTo>
                  <a:close/>
                  <a:moveTo>
                    <a:pt x="19" y="7"/>
                  </a:moveTo>
                  <a:lnTo>
                    <a:pt x="19" y="7"/>
                  </a:lnTo>
                  <a:cubicBezTo>
                    <a:pt x="19" y="2"/>
                    <a:pt x="16" y="0"/>
                    <a:pt x="12" y="0"/>
                  </a:cubicBezTo>
                  <a:cubicBezTo>
                    <a:pt x="8" y="0"/>
                    <a:pt x="5" y="3"/>
                    <a:pt x="5" y="7"/>
                  </a:cubicBezTo>
                  <a:cubicBezTo>
                    <a:pt x="5" y="10"/>
                    <a:pt x="8" y="14"/>
                    <a:pt x="12" y="14"/>
                  </a:cubicBezTo>
                  <a:cubicBezTo>
                    <a:pt x="16" y="14"/>
                    <a:pt x="19" y="11"/>
                    <a:pt x="19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515"/>
            <p:cNvSpPr>
              <a:spLocks noEditPoints="1"/>
            </p:cNvSpPr>
            <p:nvPr/>
          </p:nvSpPr>
          <p:spPr bwMode="auto">
            <a:xfrm>
              <a:off x="4042" y="8326"/>
              <a:ext cx="71" cy="103"/>
            </a:xfrm>
            <a:custGeom>
              <a:avLst/>
              <a:gdLst>
                <a:gd name="T0" fmla="*/ 26 w 60"/>
                <a:gd name="T1" fmla="*/ 37 h 87"/>
                <a:gd name="T2" fmla="*/ 26 w 60"/>
                <a:gd name="T3" fmla="*/ 37 h 87"/>
                <a:gd name="T4" fmla="*/ 14 w 60"/>
                <a:gd name="T5" fmla="*/ 21 h 87"/>
                <a:gd name="T6" fmla="*/ 16 w 60"/>
                <a:gd name="T7" fmla="*/ 10 h 87"/>
                <a:gd name="T8" fmla="*/ 26 w 60"/>
                <a:gd name="T9" fmla="*/ 5 h 87"/>
                <a:gd name="T10" fmla="*/ 37 w 60"/>
                <a:gd name="T11" fmla="*/ 21 h 87"/>
                <a:gd name="T12" fmla="*/ 35 w 60"/>
                <a:gd name="T13" fmla="*/ 32 h 87"/>
                <a:gd name="T14" fmla="*/ 26 w 60"/>
                <a:gd name="T15" fmla="*/ 37 h 87"/>
                <a:gd name="T16" fmla="*/ 10 w 60"/>
                <a:gd name="T17" fmla="*/ 42 h 87"/>
                <a:gd name="T18" fmla="*/ 10 w 60"/>
                <a:gd name="T19" fmla="*/ 42 h 87"/>
                <a:gd name="T20" fmla="*/ 13 w 60"/>
                <a:gd name="T21" fmla="*/ 36 h 87"/>
                <a:gd name="T22" fmla="*/ 26 w 60"/>
                <a:gd name="T23" fmla="*/ 40 h 87"/>
                <a:gd name="T24" fmla="*/ 47 w 60"/>
                <a:gd name="T25" fmla="*/ 21 h 87"/>
                <a:gd name="T26" fmla="*/ 42 w 60"/>
                <a:gd name="T27" fmla="*/ 8 h 87"/>
                <a:gd name="T28" fmla="*/ 53 w 60"/>
                <a:gd name="T29" fmla="*/ 3 h 87"/>
                <a:gd name="T30" fmla="*/ 55 w 60"/>
                <a:gd name="T31" fmla="*/ 3 h 87"/>
                <a:gd name="T32" fmla="*/ 53 w 60"/>
                <a:gd name="T33" fmla="*/ 7 h 87"/>
                <a:gd name="T34" fmla="*/ 56 w 60"/>
                <a:gd name="T35" fmla="*/ 11 h 87"/>
                <a:gd name="T36" fmla="*/ 60 w 60"/>
                <a:gd name="T37" fmla="*/ 7 h 87"/>
                <a:gd name="T38" fmla="*/ 54 w 60"/>
                <a:gd name="T39" fmla="*/ 0 h 87"/>
                <a:gd name="T40" fmla="*/ 40 w 60"/>
                <a:gd name="T41" fmla="*/ 6 h 87"/>
                <a:gd name="T42" fmla="*/ 26 w 60"/>
                <a:gd name="T43" fmla="*/ 2 h 87"/>
                <a:gd name="T44" fmla="*/ 4 w 60"/>
                <a:gd name="T45" fmla="*/ 21 h 87"/>
                <a:gd name="T46" fmla="*/ 10 w 60"/>
                <a:gd name="T47" fmla="*/ 34 h 87"/>
                <a:gd name="T48" fmla="*/ 6 w 60"/>
                <a:gd name="T49" fmla="*/ 45 h 87"/>
                <a:gd name="T50" fmla="*/ 12 w 60"/>
                <a:gd name="T51" fmla="*/ 57 h 87"/>
                <a:gd name="T52" fmla="*/ 0 w 60"/>
                <a:gd name="T53" fmla="*/ 70 h 87"/>
                <a:gd name="T54" fmla="*/ 29 w 60"/>
                <a:gd name="T55" fmla="*/ 87 h 87"/>
                <a:gd name="T56" fmla="*/ 58 w 60"/>
                <a:gd name="T57" fmla="*/ 70 h 87"/>
                <a:gd name="T58" fmla="*/ 50 w 60"/>
                <a:gd name="T59" fmla="*/ 55 h 87"/>
                <a:gd name="T60" fmla="*/ 27 w 60"/>
                <a:gd name="T61" fmla="*/ 51 h 87"/>
                <a:gd name="T62" fmla="*/ 17 w 60"/>
                <a:gd name="T63" fmla="*/ 51 h 87"/>
                <a:gd name="T64" fmla="*/ 10 w 60"/>
                <a:gd name="T65" fmla="*/ 42 h 87"/>
                <a:gd name="T66" fmla="*/ 29 w 60"/>
                <a:gd name="T67" fmla="*/ 84 h 87"/>
                <a:gd name="T68" fmla="*/ 29 w 60"/>
                <a:gd name="T69" fmla="*/ 84 h 87"/>
                <a:gd name="T70" fmla="*/ 7 w 60"/>
                <a:gd name="T71" fmla="*/ 70 h 87"/>
                <a:gd name="T72" fmla="*/ 18 w 60"/>
                <a:gd name="T73" fmla="*/ 59 h 87"/>
                <a:gd name="T74" fmla="*/ 25 w 60"/>
                <a:gd name="T75" fmla="*/ 59 h 87"/>
                <a:gd name="T76" fmla="*/ 52 w 60"/>
                <a:gd name="T77" fmla="*/ 70 h 87"/>
                <a:gd name="T78" fmla="*/ 29 w 60"/>
                <a:gd name="T79" fmla="*/ 8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87">
                  <a:moveTo>
                    <a:pt x="26" y="37"/>
                  </a:moveTo>
                  <a:lnTo>
                    <a:pt x="26" y="37"/>
                  </a:lnTo>
                  <a:cubicBezTo>
                    <a:pt x="14" y="37"/>
                    <a:pt x="14" y="24"/>
                    <a:pt x="14" y="21"/>
                  </a:cubicBezTo>
                  <a:cubicBezTo>
                    <a:pt x="14" y="17"/>
                    <a:pt x="14" y="13"/>
                    <a:pt x="16" y="10"/>
                  </a:cubicBezTo>
                  <a:cubicBezTo>
                    <a:pt x="17" y="8"/>
                    <a:pt x="20" y="5"/>
                    <a:pt x="26" y="5"/>
                  </a:cubicBezTo>
                  <a:cubicBezTo>
                    <a:pt x="37" y="5"/>
                    <a:pt x="37" y="18"/>
                    <a:pt x="37" y="21"/>
                  </a:cubicBezTo>
                  <a:cubicBezTo>
                    <a:pt x="37" y="24"/>
                    <a:pt x="37" y="29"/>
                    <a:pt x="35" y="32"/>
                  </a:cubicBezTo>
                  <a:cubicBezTo>
                    <a:pt x="34" y="33"/>
                    <a:pt x="31" y="37"/>
                    <a:pt x="26" y="37"/>
                  </a:cubicBezTo>
                  <a:close/>
                  <a:moveTo>
                    <a:pt x="10" y="42"/>
                  </a:moveTo>
                  <a:lnTo>
                    <a:pt x="10" y="42"/>
                  </a:lnTo>
                  <a:cubicBezTo>
                    <a:pt x="10" y="42"/>
                    <a:pt x="10" y="39"/>
                    <a:pt x="13" y="36"/>
                  </a:cubicBezTo>
                  <a:cubicBezTo>
                    <a:pt x="18" y="40"/>
                    <a:pt x="23" y="40"/>
                    <a:pt x="26" y="40"/>
                  </a:cubicBezTo>
                  <a:cubicBezTo>
                    <a:pt x="38" y="40"/>
                    <a:pt x="47" y="31"/>
                    <a:pt x="47" y="21"/>
                  </a:cubicBezTo>
                  <a:cubicBezTo>
                    <a:pt x="47" y="16"/>
                    <a:pt x="45" y="11"/>
                    <a:pt x="42" y="8"/>
                  </a:cubicBezTo>
                  <a:cubicBezTo>
                    <a:pt x="46" y="4"/>
                    <a:pt x="51" y="3"/>
                    <a:pt x="53" y="3"/>
                  </a:cubicBezTo>
                  <a:cubicBezTo>
                    <a:pt x="54" y="3"/>
                    <a:pt x="54" y="3"/>
                    <a:pt x="55" y="3"/>
                  </a:cubicBezTo>
                  <a:cubicBezTo>
                    <a:pt x="53" y="4"/>
                    <a:pt x="53" y="5"/>
                    <a:pt x="53" y="7"/>
                  </a:cubicBezTo>
                  <a:cubicBezTo>
                    <a:pt x="53" y="9"/>
                    <a:pt x="54" y="11"/>
                    <a:pt x="56" y="11"/>
                  </a:cubicBezTo>
                  <a:cubicBezTo>
                    <a:pt x="58" y="11"/>
                    <a:pt x="60" y="10"/>
                    <a:pt x="60" y="7"/>
                  </a:cubicBezTo>
                  <a:cubicBezTo>
                    <a:pt x="60" y="4"/>
                    <a:pt x="59" y="0"/>
                    <a:pt x="54" y="0"/>
                  </a:cubicBezTo>
                  <a:cubicBezTo>
                    <a:pt x="51" y="0"/>
                    <a:pt x="45" y="1"/>
                    <a:pt x="40" y="6"/>
                  </a:cubicBezTo>
                  <a:cubicBezTo>
                    <a:pt x="34" y="2"/>
                    <a:pt x="29" y="2"/>
                    <a:pt x="26" y="2"/>
                  </a:cubicBezTo>
                  <a:cubicBezTo>
                    <a:pt x="13" y="2"/>
                    <a:pt x="4" y="11"/>
                    <a:pt x="4" y="21"/>
                  </a:cubicBezTo>
                  <a:cubicBezTo>
                    <a:pt x="4" y="27"/>
                    <a:pt x="7" y="32"/>
                    <a:pt x="10" y="34"/>
                  </a:cubicBezTo>
                  <a:cubicBezTo>
                    <a:pt x="9" y="36"/>
                    <a:pt x="6" y="41"/>
                    <a:pt x="6" y="45"/>
                  </a:cubicBezTo>
                  <a:cubicBezTo>
                    <a:pt x="6" y="49"/>
                    <a:pt x="8" y="54"/>
                    <a:pt x="12" y="57"/>
                  </a:cubicBezTo>
                  <a:cubicBezTo>
                    <a:pt x="4" y="59"/>
                    <a:pt x="0" y="65"/>
                    <a:pt x="0" y="70"/>
                  </a:cubicBezTo>
                  <a:cubicBezTo>
                    <a:pt x="0" y="80"/>
                    <a:pt x="13" y="87"/>
                    <a:pt x="29" y="87"/>
                  </a:cubicBezTo>
                  <a:cubicBezTo>
                    <a:pt x="45" y="87"/>
                    <a:pt x="58" y="80"/>
                    <a:pt x="58" y="70"/>
                  </a:cubicBezTo>
                  <a:cubicBezTo>
                    <a:pt x="58" y="65"/>
                    <a:pt x="57" y="59"/>
                    <a:pt x="50" y="55"/>
                  </a:cubicBezTo>
                  <a:cubicBezTo>
                    <a:pt x="43" y="51"/>
                    <a:pt x="35" y="51"/>
                    <a:pt x="27" y="51"/>
                  </a:cubicBezTo>
                  <a:cubicBezTo>
                    <a:pt x="24" y="51"/>
                    <a:pt x="18" y="51"/>
                    <a:pt x="17" y="51"/>
                  </a:cubicBezTo>
                  <a:cubicBezTo>
                    <a:pt x="13" y="51"/>
                    <a:pt x="10" y="47"/>
                    <a:pt x="10" y="42"/>
                  </a:cubicBezTo>
                  <a:close/>
                  <a:moveTo>
                    <a:pt x="29" y="84"/>
                  </a:moveTo>
                  <a:lnTo>
                    <a:pt x="29" y="84"/>
                  </a:lnTo>
                  <a:cubicBezTo>
                    <a:pt x="16" y="84"/>
                    <a:pt x="7" y="77"/>
                    <a:pt x="7" y="70"/>
                  </a:cubicBezTo>
                  <a:cubicBezTo>
                    <a:pt x="7" y="64"/>
                    <a:pt x="12" y="59"/>
                    <a:pt x="18" y="59"/>
                  </a:cubicBezTo>
                  <a:lnTo>
                    <a:pt x="25" y="59"/>
                  </a:lnTo>
                  <a:cubicBezTo>
                    <a:pt x="37" y="59"/>
                    <a:pt x="52" y="59"/>
                    <a:pt x="52" y="70"/>
                  </a:cubicBezTo>
                  <a:cubicBezTo>
                    <a:pt x="52" y="77"/>
                    <a:pt x="42" y="84"/>
                    <a:pt x="29" y="8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516"/>
            <p:cNvSpPr>
              <a:spLocks/>
            </p:cNvSpPr>
            <p:nvPr/>
          </p:nvSpPr>
          <p:spPr bwMode="auto">
            <a:xfrm>
              <a:off x="4121" y="8329"/>
              <a:ext cx="78" cy="68"/>
            </a:xfrm>
            <a:custGeom>
              <a:avLst/>
              <a:gdLst>
                <a:gd name="T0" fmla="*/ 10 w 66"/>
                <a:gd name="T1" fmla="*/ 12 h 58"/>
                <a:gd name="T2" fmla="*/ 10 w 66"/>
                <a:gd name="T3" fmla="*/ 12 h 58"/>
                <a:gd name="T4" fmla="*/ 10 w 66"/>
                <a:gd name="T5" fmla="*/ 48 h 58"/>
                <a:gd name="T6" fmla="*/ 0 w 66"/>
                <a:gd name="T7" fmla="*/ 54 h 58"/>
                <a:gd name="T8" fmla="*/ 0 w 66"/>
                <a:gd name="T9" fmla="*/ 58 h 58"/>
                <a:gd name="T10" fmla="*/ 15 w 66"/>
                <a:gd name="T11" fmla="*/ 58 h 58"/>
                <a:gd name="T12" fmla="*/ 30 w 66"/>
                <a:gd name="T13" fmla="*/ 58 h 58"/>
                <a:gd name="T14" fmla="*/ 30 w 66"/>
                <a:gd name="T15" fmla="*/ 54 h 58"/>
                <a:gd name="T16" fmla="*/ 19 w 66"/>
                <a:gd name="T17" fmla="*/ 48 h 58"/>
                <a:gd name="T18" fmla="*/ 19 w 66"/>
                <a:gd name="T19" fmla="*/ 24 h 58"/>
                <a:gd name="T20" fmla="*/ 37 w 66"/>
                <a:gd name="T21" fmla="*/ 2 h 58"/>
                <a:gd name="T22" fmla="*/ 47 w 66"/>
                <a:gd name="T23" fmla="*/ 17 h 58"/>
                <a:gd name="T24" fmla="*/ 47 w 66"/>
                <a:gd name="T25" fmla="*/ 48 h 58"/>
                <a:gd name="T26" fmla="*/ 37 w 66"/>
                <a:gd name="T27" fmla="*/ 54 h 58"/>
                <a:gd name="T28" fmla="*/ 37 w 66"/>
                <a:gd name="T29" fmla="*/ 58 h 58"/>
                <a:gd name="T30" fmla="*/ 52 w 66"/>
                <a:gd name="T31" fmla="*/ 58 h 58"/>
                <a:gd name="T32" fmla="*/ 66 w 66"/>
                <a:gd name="T33" fmla="*/ 58 h 58"/>
                <a:gd name="T34" fmla="*/ 66 w 66"/>
                <a:gd name="T35" fmla="*/ 54 h 58"/>
                <a:gd name="T36" fmla="*/ 56 w 66"/>
                <a:gd name="T37" fmla="*/ 50 h 58"/>
                <a:gd name="T38" fmla="*/ 56 w 66"/>
                <a:gd name="T39" fmla="*/ 25 h 58"/>
                <a:gd name="T40" fmla="*/ 52 w 66"/>
                <a:gd name="T41" fmla="*/ 4 h 58"/>
                <a:gd name="T42" fmla="*/ 38 w 66"/>
                <a:gd name="T43" fmla="*/ 0 h 58"/>
                <a:gd name="T44" fmla="*/ 19 w 66"/>
                <a:gd name="T45" fmla="*/ 13 h 58"/>
                <a:gd name="T46" fmla="*/ 19 w 66"/>
                <a:gd name="T47" fmla="*/ 0 h 58"/>
                <a:gd name="T48" fmla="*/ 0 w 66"/>
                <a:gd name="T49" fmla="*/ 1 h 58"/>
                <a:gd name="T50" fmla="*/ 0 w 66"/>
                <a:gd name="T51" fmla="*/ 5 h 58"/>
                <a:gd name="T52" fmla="*/ 10 w 66"/>
                <a:gd name="T53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58">
                  <a:moveTo>
                    <a:pt x="10" y="12"/>
                  </a:moveTo>
                  <a:lnTo>
                    <a:pt x="10" y="12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18" y="58"/>
                    <a:pt x="25" y="58"/>
                    <a:pt x="30" y="58"/>
                  </a:cubicBezTo>
                  <a:lnTo>
                    <a:pt x="30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9" y="2"/>
                    <a:pt x="37" y="2"/>
                  </a:cubicBezTo>
                  <a:cubicBezTo>
                    <a:pt x="45" y="2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5" y="54"/>
                    <a:pt x="37" y="54"/>
                  </a:cubicBezTo>
                  <a:lnTo>
                    <a:pt x="37" y="58"/>
                  </a:lnTo>
                  <a:cubicBezTo>
                    <a:pt x="41" y="58"/>
                    <a:pt x="48" y="58"/>
                    <a:pt x="52" y="58"/>
                  </a:cubicBezTo>
                  <a:cubicBezTo>
                    <a:pt x="55" y="58"/>
                    <a:pt x="62" y="58"/>
                    <a:pt x="66" y="58"/>
                  </a:cubicBezTo>
                  <a:lnTo>
                    <a:pt x="66" y="54"/>
                  </a:lnTo>
                  <a:cubicBezTo>
                    <a:pt x="59" y="54"/>
                    <a:pt x="56" y="54"/>
                    <a:pt x="56" y="50"/>
                  </a:cubicBezTo>
                  <a:lnTo>
                    <a:pt x="56" y="25"/>
                  </a:lnTo>
                  <a:cubicBezTo>
                    <a:pt x="56" y="13"/>
                    <a:pt x="56" y="9"/>
                    <a:pt x="52" y="4"/>
                  </a:cubicBezTo>
                  <a:cubicBezTo>
                    <a:pt x="50" y="2"/>
                    <a:pt x="46" y="0"/>
                    <a:pt x="38" y="0"/>
                  </a:cubicBezTo>
                  <a:cubicBezTo>
                    <a:pt x="28" y="0"/>
                    <a:pt x="22" y="5"/>
                    <a:pt x="19" y="13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Freeform 517"/>
            <p:cNvSpPr>
              <a:spLocks noEditPoints="1"/>
            </p:cNvSpPr>
            <p:nvPr/>
          </p:nvSpPr>
          <p:spPr bwMode="auto">
            <a:xfrm>
              <a:off x="4208" y="8293"/>
              <a:ext cx="33" cy="104"/>
            </a:xfrm>
            <a:custGeom>
              <a:avLst/>
              <a:gdLst>
                <a:gd name="T0" fmla="*/ 19 w 28"/>
                <a:gd name="T1" fmla="*/ 30 h 88"/>
                <a:gd name="T2" fmla="*/ 19 w 28"/>
                <a:gd name="T3" fmla="*/ 30 h 88"/>
                <a:gd name="T4" fmla="*/ 0 w 28"/>
                <a:gd name="T5" fmla="*/ 31 h 88"/>
                <a:gd name="T6" fmla="*/ 0 w 28"/>
                <a:gd name="T7" fmla="*/ 35 h 88"/>
                <a:gd name="T8" fmla="*/ 10 w 28"/>
                <a:gd name="T9" fmla="*/ 42 h 88"/>
                <a:gd name="T10" fmla="*/ 10 w 28"/>
                <a:gd name="T11" fmla="*/ 78 h 88"/>
                <a:gd name="T12" fmla="*/ 0 w 28"/>
                <a:gd name="T13" fmla="*/ 84 h 88"/>
                <a:gd name="T14" fmla="*/ 0 w 28"/>
                <a:gd name="T15" fmla="*/ 88 h 88"/>
                <a:gd name="T16" fmla="*/ 14 w 28"/>
                <a:gd name="T17" fmla="*/ 88 h 88"/>
                <a:gd name="T18" fmla="*/ 28 w 28"/>
                <a:gd name="T19" fmla="*/ 88 h 88"/>
                <a:gd name="T20" fmla="*/ 28 w 28"/>
                <a:gd name="T21" fmla="*/ 84 h 88"/>
                <a:gd name="T22" fmla="*/ 19 w 28"/>
                <a:gd name="T23" fmla="*/ 78 h 88"/>
                <a:gd name="T24" fmla="*/ 19 w 28"/>
                <a:gd name="T25" fmla="*/ 30 h 88"/>
                <a:gd name="T26" fmla="*/ 19 w 28"/>
                <a:gd name="T27" fmla="*/ 7 h 88"/>
                <a:gd name="T28" fmla="*/ 19 w 28"/>
                <a:gd name="T29" fmla="*/ 7 h 88"/>
                <a:gd name="T30" fmla="*/ 12 w 28"/>
                <a:gd name="T31" fmla="*/ 0 h 88"/>
                <a:gd name="T32" fmla="*/ 5 w 28"/>
                <a:gd name="T33" fmla="*/ 7 h 88"/>
                <a:gd name="T34" fmla="*/ 12 w 28"/>
                <a:gd name="T35" fmla="*/ 14 h 88"/>
                <a:gd name="T36" fmla="*/ 19 w 28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8">
                  <a:moveTo>
                    <a:pt x="19" y="30"/>
                  </a:moveTo>
                  <a:lnTo>
                    <a:pt x="19" y="30"/>
                  </a:lnTo>
                  <a:lnTo>
                    <a:pt x="0" y="31"/>
                  </a:lnTo>
                  <a:lnTo>
                    <a:pt x="0" y="35"/>
                  </a:lnTo>
                  <a:cubicBezTo>
                    <a:pt x="9" y="35"/>
                    <a:pt x="10" y="36"/>
                    <a:pt x="10" y="42"/>
                  </a:cubicBezTo>
                  <a:lnTo>
                    <a:pt x="10" y="78"/>
                  </a:lnTo>
                  <a:cubicBezTo>
                    <a:pt x="10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4" y="88"/>
                    <a:pt x="11" y="88"/>
                    <a:pt x="14" y="88"/>
                  </a:cubicBezTo>
                  <a:cubicBezTo>
                    <a:pt x="19" y="88"/>
                    <a:pt x="23" y="88"/>
                    <a:pt x="28" y="88"/>
                  </a:cubicBezTo>
                  <a:lnTo>
                    <a:pt x="28" y="84"/>
                  </a:lnTo>
                  <a:cubicBezTo>
                    <a:pt x="19" y="84"/>
                    <a:pt x="19" y="83"/>
                    <a:pt x="19" y="78"/>
                  </a:cubicBezTo>
                  <a:lnTo>
                    <a:pt x="19" y="30"/>
                  </a:lnTo>
                  <a:close/>
                  <a:moveTo>
                    <a:pt x="19" y="7"/>
                  </a:moveTo>
                  <a:lnTo>
                    <a:pt x="19" y="7"/>
                  </a:lnTo>
                  <a:cubicBezTo>
                    <a:pt x="19" y="2"/>
                    <a:pt x="16" y="0"/>
                    <a:pt x="12" y="0"/>
                  </a:cubicBezTo>
                  <a:cubicBezTo>
                    <a:pt x="8" y="0"/>
                    <a:pt x="5" y="3"/>
                    <a:pt x="5" y="7"/>
                  </a:cubicBezTo>
                  <a:cubicBezTo>
                    <a:pt x="5" y="10"/>
                    <a:pt x="8" y="14"/>
                    <a:pt x="12" y="14"/>
                  </a:cubicBezTo>
                  <a:cubicBezTo>
                    <a:pt x="16" y="14"/>
                    <a:pt x="19" y="11"/>
                    <a:pt x="19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518"/>
            <p:cNvSpPr>
              <a:spLocks/>
            </p:cNvSpPr>
            <p:nvPr/>
          </p:nvSpPr>
          <p:spPr bwMode="auto">
            <a:xfrm>
              <a:off x="4251" y="8288"/>
              <a:ext cx="78" cy="109"/>
            </a:xfrm>
            <a:custGeom>
              <a:avLst/>
              <a:gdLst>
                <a:gd name="T0" fmla="*/ 40 w 66"/>
                <a:gd name="T1" fmla="*/ 40 h 93"/>
                <a:gd name="T2" fmla="*/ 40 w 66"/>
                <a:gd name="T3" fmla="*/ 40 h 93"/>
                <a:gd name="T4" fmla="*/ 47 w 66"/>
                <a:gd name="T5" fmla="*/ 47 h 93"/>
                <a:gd name="T6" fmla="*/ 47 w 66"/>
                <a:gd name="T7" fmla="*/ 83 h 93"/>
                <a:gd name="T8" fmla="*/ 37 w 66"/>
                <a:gd name="T9" fmla="*/ 89 h 93"/>
                <a:gd name="T10" fmla="*/ 37 w 66"/>
                <a:gd name="T11" fmla="*/ 93 h 93"/>
                <a:gd name="T12" fmla="*/ 51 w 66"/>
                <a:gd name="T13" fmla="*/ 93 h 93"/>
                <a:gd name="T14" fmla="*/ 66 w 66"/>
                <a:gd name="T15" fmla="*/ 93 h 93"/>
                <a:gd name="T16" fmla="*/ 66 w 66"/>
                <a:gd name="T17" fmla="*/ 89 h 93"/>
                <a:gd name="T18" fmla="*/ 56 w 66"/>
                <a:gd name="T19" fmla="*/ 83 h 93"/>
                <a:gd name="T20" fmla="*/ 56 w 66"/>
                <a:gd name="T21" fmla="*/ 34 h 93"/>
                <a:gd name="T22" fmla="*/ 39 w 66"/>
                <a:gd name="T23" fmla="*/ 36 h 93"/>
                <a:gd name="T24" fmla="*/ 37 w 66"/>
                <a:gd name="T25" fmla="*/ 36 h 93"/>
                <a:gd name="T26" fmla="*/ 34 w 66"/>
                <a:gd name="T27" fmla="*/ 36 h 93"/>
                <a:gd name="T28" fmla="*/ 19 w 66"/>
                <a:gd name="T29" fmla="*/ 36 h 93"/>
                <a:gd name="T30" fmla="*/ 19 w 66"/>
                <a:gd name="T31" fmla="*/ 21 h 93"/>
                <a:gd name="T32" fmla="*/ 38 w 66"/>
                <a:gd name="T33" fmla="*/ 3 h 93"/>
                <a:gd name="T34" fmla="*/ 49 w 66"/>
                <a:gd name="T35" fmla="*/ 7 h 93"/>
                <a:gd name="T36" fmla="*/ 43 w 66"/>
                <a:gd name="T37" fmla="*/ 13 h 93"/>
                <a:gd name="T38" fmla="*/ 49 w 66"/>
                <a:gd name="T39" fmla="*/ 19 h 93"/>
                <a:gd name="T40" fmla="*/ 55 w 66"/>
                <a:gd name="T41" fmla="*/ 13 h 93"/>
                <a:gd name="T42" fmla="*/ 38 w 66"/>
                <a:gd name="T43" fmla="*/ 0 h 93"/>
                <a:gd name="T44" fmla="*/ 10 w 66"/>
                <a:gd name="T45" fmla="*/ 21 h 93"/>
                <a:gd name="T46" fmla="*/ 10 w 66"/>
                <a:gd name="T47" fmla="*/ 36 h 93"/>
                <a:gd name="T48" fmla="*/ 0 w 66"/>
                <a:gd name="T49" fmla="*/ 36 h 93"/>
                <a:gd name="T50" fmla="*/ 0 w 66"/>
                <a:gd name="T51" fmla="*/ 40 h 93"/>
                <a:gd name="T52" fmla="*/ 10 w 66"/>
                <a:gd name="T53" fmla="*/ 40 h 93"/>
                <a:gd name="T54" fmla="*/ 10 w 66"/>
                <a:gd name="T55" fmla="*/ 83 h 93"/>
                <a:gd name="T56" fmla="*/ 0 w 66"/>
                <a:gd name="T57" fmla="*/ 89 h 93"/>
                <a:gd name="T58" fmla="*/ 0 w 66"/>
                <a:gd name="T59" fmla="*/ 93 h 93"/>
                <a:gd name="T60" fmla="*/ 15 w 66"/>
                <a:gd name="T61" fmla="*/ 93 h 93"/>
                <a:gd name="T62" fmla="*/ 29 w 66"/>
                <a:gd name="T63" fmla="*/ 93 h 93"/>
                <a:gd name="T64" fmla="*/ 29 w 66"/>
                <a:gd name="T65" fmla="*/ 89 h 93"/>
                <a:gd name="T66" fmla="*/ 19 w 66"/>
                <a:gd name="T67" fmla="*/ 83 h 93"/>
                <a:gd name="T68" fmla="*/ 19 w 66"/>
                <a:gd name="T69" fmla="*/ 40 h 93"/>
                <a:gd name="T70" fmla="*/ 40 w 66"/>
                <a:gd name="T71" fmla="*/ 4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6" h="93">
                  <a:moveTo>
                    <a:pt x="40" y="40"/>
                  </a:moveTo>
                  <a:lnTo>
                    <a:pt x="40" y="40"/>
                  </a:lnTo>
                  <a:cubicBezTo>
                    <a:pt x="46" y="40"/>
                    <a:pt x="47" y="42"/>
                    <a:pt x="47" y="47"/>
                  </a:cubicBezTo>
                  <a:lnTo>
                    <a:pt x="47" y="83"/>
                  </a:lnTo>
                  <a:cubicBezTo>
                    <a:pt x="47" y="89"/>
                    <a:pt x="45" y="89"/>
                    <a:pt x="37" y="89"/>
                  </a:cubicBezTo>
                  <a:lnTo>
                    <a:pt x="37" y="93"/>
                  </a:lnTo>
                  <a:cubicBezTo>
                    <a:pt x="41" y="93"/>
                    <a:pt x="48" y="93"/>
                    <a:pt x="51" y="93"/>
                  </a:cubicBezTo>
                  <a:cubicBezTo>
                    <a:pt x="55" y="93"/>
                    <a:pt x="61" y="93"/>
                    <a:pt x="66" y="93"/>
                  </a:cubicBezTo>
                  <a:lnTo>
                    <a:pt x="66" y="89"/>
                  </a:lnTo>
                  <a:cubicBezTo>
                    <a:pt x="57" y="89"/>
                    <a:pt x="56" y="89"/>
                    <a:pt x="56" y="83"/>
                  </a:cubicBezTo>
                  <a:lnTo>
                    <a:pt x="56" y="34"/>
                  </a:lnTo>
                  <a:lnTo>
                    <a:pt x="39" y="36"/>
                  </a:lnTo>
                  <a:cubicBezTo>
                    <a:pt x="37" y="36"/>
                    <a:pt x="37" y="36"/>
                    <a:pt x="37" y="36"/>
                  </a:cubicBezTo>
                  <a:cubicBezTo>
                    <a:pt x="36" y="36"/>
                    <a:pt x="36" y="36"/>
                    <a:pt x="34" y="36"/>
                  </a:cubicBezTo>
                  <a:lnTo>
                    <a:pt x="19" y="36"/>
                  </a:lnTo>
                  <a:lnTo>
                    <a:pt x="19" y="21"/>
                  </a:lnTo>
                  <a:cubicBezTo>
                    <a:pt x="19" y="8"/>
                    <a:pt x="30" y="3"/>
                    <a:pt x="38" y="3"/>
                  </a:cubicBezTo>
                  <a:cubicBezTo>
                    <a:pt x="42" y="3"/>
                    <a:pt x="47" y="4"/>
                    <a:pt x="49" y="7"/>
                  </a:cubicBezTo>
                  <a:cubicBezTo>
                    <a:pt x="44" y="7"/>
                    <a:pt x="43" y="11"/>
                    <a:pt x="43" y="13"/>
                  </a:cubicBezTo>
                  <a:cubicBezTo>
                    <a:pt x="43" y="18"/>
                    <a:pt x="47" y="19"/>
                    <a:pt x="49" y="19"/>
                  </a:cubicBezTo>
                  <a:cubicBezTo>
                    <a:pt x="52" y="19"/>
                    <a:pt x="55" y="17"/>
                    <a:pt x="55" y="13"/>
                  </a:cubicBezTo>
                  <a:cubicBezTo>
                    <a:pt x="55" y="5"/>
                    <a:pt x="48" y="0"/>
                    <a:pt x="38" y="0"/>
                  </a:cubicBezTo>
                  <a:cubicBezTo>
                    <a:pt x="26" y="0"/>
                    <a:pt x="10" y="7"/>
                    <a:pt x="10" y="21"/>
                  </a:cubicBezTo>
                  <a:lnTo>
                    <a:pt x="10" y="36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10" y="40"/>
                  </a:lnTo>
                  <a:lnTo>
                    <a:pt x="10" y="83"/>
                  </a:lnTo>
                  <a:cubicBezTo>
                    <a:pt x="10" y="89"/>
                    <a:pt x="9" y="89"/>
                    <a:pt x="0" y="89"/>
                  </a:cubicBezTo>
                  <a:lnTo>
                    <a:pt x="0" y="93"/>
                  </a:lnTo>
                  <a:cubicBezTo>
                    <a:pt x="4" y="93"/>
                    <a:pt x="11" y="93"/>
                    <a:pt x="15" y="93"/>
                  </a:cubicBezTo>
                  <a:cubicBezTo>
                    <a:pt x="18" y="93"/>
                    <a:pt x="24" y="93"/>
                    <a:pt x="29" y="93"/>
                  </a:cubicBezTo>
                  <a:lnTo>
                    <a:pt x="29" y="89"/>
                  </a:lnTo>
                  <a:cubicBezTo>
                    <a:pt x="20" y="89"/>
                    <a:pt x="19" y="89"/>
                    <a:pt x="19" y="83"/>
                  </a:cubicBezTo>
                  <a:lnTo>
                    <a:pt x="19" y="40"/>
                  </a:lnTo>
                  <a:lnTo>
                    <a:pt x="40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Freeform 519"/>
            <p:cNvSpPr>
              <a:spLocks/>
            </p:cNvSpPr>
            <p:nvPr/>
          </p:nvSpPr>
          <p:spPr bwMode="auto">
            <a:xfrm>
              <a:off x="4339" y="8328"/>
              <a:ext cx="59" cy="70"/>
            </a:xfrm>
            <a:custGeom>
              <a:avLst/>
              <a:gdLst>
                <a:gd name="T0" fmla="*/ 11 w 50"/>
                <a:gd name="T1" fmla="*/ 30 h 60"/>
                <a:gd name="T2" fmla="*/ 11 w 50"/>
                <a:gd name="T3" fmla="*/ 30 h 60"/>
                <a:gd name="T4" fmla="*/ 28 w 50"/>
                <a:gd name="T5" fmla="*/ 3 h 60"/>
                <a:gd name="T6" fmla="*/ 42 w 50"/>
                <a:gd name="T7" fmla="*/ 8 h 60"/>
                <a:gd name="T8" fmla="*/ 36 w 50"/>
                <a:gd name="T9" fmla="*/ 14 h 60"/>
                <a:gd name="T10" fmla="*/ 42 w 50"/>
                <a:gd name="T11" fmla="*/ 20 h 60"/>
                <a:gd name="T12" fmla="*/ 48 w 50"/>
                <a:gd name="T13" fmla="*/ 14 h 60"/>
                <a:gd name="T14" fmla="*/ 28 w 50"/>
                <a:gd name="T15" fmla="*/ 0 h 60"/>
                <a:gd name="T16" fmla="*/ 0 w 50"/>
                <a:gd name="T17" fmla="*/ 30 h 60"/>
                <a:gd name="T18" fmla="*/ 28 w 50"/>
                <a:gd name="T19" fmla="*/ 60 h 60"/>
                <a:gd name="T20" fmla="*/ 50 w 50"/>
                <a:gd name="T21" fmla="*/ 43 h 60"/>
                <a:gd name="T22" fmla="*/ 48 w 50"/>
                <a:gd name="T23" fmla="*/ 42 h 60"/>
                <a:gd name="T24" fmla="*/ 46 w 50"/>
                <a:gd name="T25" fmla="*/ 43 h 60"/>
                <a:gd name="T26" fmla="*/ 29 w 50"/>
                <a:gd name="T27" fmla="*/ 57 h 60"/>
                <a:gd name="T28" fmla="*/ 11 w 50"/>
                <a:gd name="T2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60">
                  <a:moveTo>
                    <a:pt x="11" y="30"/>
                  </a:moveTo>
                  <a:lnTo>
                    <a:pt x="11" y="30"/>
                  </a:lnTo>
                  <a:cubicBezTo>
                    <a:pt x="11" y="9"/>
                    <a:pt x="21" y="3"/>
                    <a:pt x="28" y="3"/>
                  </a:cubicBezTo>
                  <a:cubicBezTo>
                    <a:pt x="30" y="3"/>
                    <a:pt x="38" y="3"/>
                    <a:pt x="42" y="8"/>
                  </a:cubicBezTo>
                  <a:cubicBezTo>
                    <a:pt x="37" y="8"/>
                    <a:pt x="36" y="12"/>
                    <a:pt x="36" y="14"/>
                  </a:cubicBezTo>
                  <a:cubicBezTo>
                    <a:pt x="36" y="17"/>
                    <a:pt x="39" y="20"/>
                    <a:pt x="42" y="20"/>
                  </a:cubicBezTo>
                  <a:cubicBezTo>
                    <a:pt x="46" y="20"/>
                    <a:pt x="48" y="18"/>
                    <a:pt x="48" y="14"/>
                  </a:cubicBezTo>
                  <a:cubicBezTo>
                    <a:pt x="48" y="5"/>
                    <a:pt x="38" y="0"/>
                    <a:pt x="28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7"/>
                    <a:pt x="13" y="60"/>
                    <a:pt x="28" y="60"/>
                  </a:cubicBezTo>
                  <a:cubicBezTo>
                    <a:pt x="46" y="60"/>
                    <a:pt x="50" y="45"/>
                    <a:pt x="50" y="43"/>
                  </a:cubicBezTo>
                  <a:cubicBezTo>
                    <a:pt x="50" y="42"/>
                    <a:pt x="49" y="42"/>
                    <a:pt x="48" y="42"/>
                  </a:cubicBezTo>
                  <a:cubicBezTo>
                    <a:pt x="47" y="42"/>
                    <a:pt x="47" y="42"/>
                    <a:pt x="46" y="43"/>
                  </a:cubicBezTo>
                  <a:cubicBezTo>
                    <a:pt x="43" y="55"/>
                    <a:pt x="34" y="57"/>
                    <a:pt x="29" y="57"/>
                  </a:cubicBezTo>
                  <a:cubicBezTo>
                    <a:pt x="22" y="57"/>
                    <a:pt x="11" y="51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Freeform 520"/>
            <p:cNvSpPr>
              <a:spLocks noEditPoints="1"/>
            </p:cNvSpPr>
            <p:nvPr/>
          </p:nvSpPr>
          <p:spPr bwMode="auto">
            <a:xfrm>
              <a:off x="4410" y="8328"/>
              <a:ext cx="69" cy="70"/>
            </a:xfrm>
            <a:custGeom>
              <a:avLst/>
              <a:gdLst>
                <a:gd name="T0" fmla="*/ 38 w 59"/>
                <a:gd name="T1" fmla="*/ 49 h 60"/>
                <a:gd name="T2" fmla="*/ 38 w 59"/>
                <a:gd name="T3" fmla="*/ 49 h 60"/>
                <a:gd name="T4" fmla="*/ 48 w 59"/>
                <a:gd name="T5" fmla="*/ 60 h 60"/>
                <a:gd name="T6" fmla="*/ 59 w 59"/>
                <a:gd name="T7" fmla="*/ 47 h 60"/>
                <a:gd name="T8" fmla="*/ 59 w 59"/>
                <a:gd name="T9" fmla="*/ 40 h 60"/>
                <a:gd name="T10" fmla="*/ 56 w 59"/>
                <a:gd name="T11" fmla="*/ 40 h 60"/>
                <a:gd name="T12" fmla="*/ 56 w 59"/>
                <a:gd name="T13" fmla="*/ 47 h 60"/>
                <a:gd name="T14" fmla="*/ 51 w 59"/>
                <a:gd name="T15" fmla="*/ 56 h 60"/>
                <a:gd name="T16" fmla="*/ 46 w 59"/>
                <a:gd name="T17" fmla="*/ 49 h 60"/>
                <a:gd name="T18" fmla="*/ 46 w 59"/>
                <a:gd name="T19" fmla="*/ 23 h 60"/>
                <a:gd name="T20" fmla="*/ 42 w 59"/>
                <a:gd name="T21" fmla="*/ 7 h 60"/>
                <a:gd name="T22" fmla="*/ 23 w 59"/>
                <a:gd name="T23" fmla="*/ 0 h 60"/>
                <a:gd name="T24" fmla="*/ 3 w 59"/>
                <a:gd name="T25" fmla="*/ 15 h 60"/>
                <a:gd name="T26" fmla="*/ 10 w 59"/>
                <a:gd name="T27" fmla="*/ 21 h 60"/>
                <a:gd name="T28" fmla="*/ 16 w 59"/>
                <a:gd name="T29" fmla="*/ 15 h 60"/>
                <a:gd name="T30" fmla="*/ 9 w 59"/>
                <a:gd name="T31" fmla="*/ 9 h 60"/>
                <a:gd name="T32" fmla="*/ 23 w 59"/>
                <a:gd name="T33" fmla="*/ 3 h 60"/>
                <a:gd name="T34" fmla="*/ 37 w 59"/>
                <a:gd name="T35" fmla="*/ 20 h 60"/>
                <a:gd name="T36" fmla="*/ 37 w 59"/>
                <a:gd name="T37" fmla="*/ 24 h 60"/>
                <a:gd name="T38" fmla="*/ 13 w 59"/>
                <a:gd name="T39" fmla="*/ 29 h 60"/>
                <a:gd name="T40" fmla="*/ 0 w 59"/>
                <a:gd name="T41" fmla="*/ 46 h 60"/>
                <a:gd name="T42" fmla="*/ 21 w 59"/>
                <a:gd name="T43" fmla="*/ 60 h 60"/>
                <a:gd name="T44" fmla="*/ 38 w 59"/>
                <a:gd name="T45" fmla="*/ 49 h 60"/>
                <a:gd name="T46" fmla="*/ 37 w 59"/>
                <a:gd name="T47" fmla="*/ 27 h 60"/>
                <a:gd name="T48" fmla="*/ 37 w 59"/>
                <a:gd name="T49" fmla="*/ 27 h 60"/>
                <a:gd name="T50" fmla="*/ 37 w 59"/>
                <a:gd name="T51" fmla="*/ 40 h 60"/>
                <a:gd name="T52" fmla="*/ 22 w 59"/>
                <a:gd name="T53" fmla="*/ 57 h 60"/>
                <a:gd name="T54" fmla="*/ 10 w 59"/>
                <a:gd name="T55" fmla="*/ 46 h 60"/>
                <a:gd name="T56" fmla="*/ 37 w 59"/>
                <a:gd name="T5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0">
                  <a:moveTo>
                    <a:pt x="38" y="49"/>
                  </a:moveTo>
                  <a:lnTo>
                    <a:pt x="38" y="49"/>
                  </a:lnTo>
                  <a:cubicBezTo>
                    <a:pt x="39" y="54"/>
                    <a:pt x="42" y="60"/>
                    <a:pt x="48" y="60"/>
                  </a:cubicBezTo>
                  <a:cubicBezTo>
                    <a:pt x="51" y="60"/>
                    <a:pt x="59" y="58"/>
                    <a:pt x="59" y="47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7"/>
                  </a:lnTo>
                  <a:cubicBezTo>
                    <a:pt x="56" y="55"/>
                    <a:pt x="53" y="56"/>
                    <a:pt x="51" y="56"/>
                  </a:cubicBezTo>
                  <a:cubicBezTo>
                    <a:pt x="47" y="56"/>
                    <a:pt x="46" y="50"/>
                    <a:pt x="46" y="49"/>
                  </a:cubicBezTo>
                  <a:lnTo>
                    <a:pt x="46" y="23"/>
                  </a:lnTo>
                  <a:cubicBezTo>
                    <a:pt x="46" y="17"/>
                    <a:pt x="46" y="12"/>
                    <a:pt x="42" y="7"/>
                  </a:cubicBezTo>
                  <a:cubicBezTo>
                    <a:pt x="36" y="2"/>
                    <a:pt x="30" y="0"/>
                    <a:pt x="23" y="0"/>
                  </a:cubicBezTo>
                  <a:cubicBezTo>
                    <a:pt x="13" y="0"/>
                    <a:pt x="3" y="6"/>
                    <a:pt x="3" y="15"/>
                  </a:cubicBezTo>
                  <a:cubicBezTo>
                    <a:pt x="3" y="19"/>
                    <a:pt x="6" y="21"/>
                    <a:pt x="10" y="21"/>
                  </a:cubicBezTo>
                  <a:cubicBezTo>
                    <a:pt x="13" y="21"/>
                    <a:pt x="16" y="18"/>
                    <a:pt x="16" y="15"/>
                  </a:cubicBezTo>
                  <a:cubicBezTo>
                    <a:pt x="16" y="13"/>
                    <a:pt x="15" y="9"/>
                    <a:pt x="9" y="9"/>
                  </a:cubicBezTo>
                  <a:cubicBezTo>
                    <a:pt x="12" y="4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4"/>
                  </a:lnTo>
                  <a:cubicBezTo>
                    <a:pt x="30" y="25"/>
                    <a:pt x="21" y="25"/>
                    <a:pt x="13" y="29"/>
                  </a:cubicBezTo>
                  <a:cubicBezTo>
                    <a:pt x="3" y="34"/>
                    <a:pt x="0" y="41"/>
                    <a:pt x="0" y="46"/>
                  </a:cubicBezTo>
                  <a:cubicBezTo>
                    <a:pt x="0" y="57"/>
                    <a:pt x="12" y="60"/>
                    <a:pt x="21" y="60"/>
                  </a:cubicBezTo>
                  <a:cubicBezTo>
                    <a:pt x="29" y="60"/>
                    <a:pt x="36" y="55"/>
                    <a:pt x="38" y="49"/>
                  </a:cubicBezTo>
                  <a:close/>
                  <a:moveTo>
                    <a:pt x="37" y="27"/>
                  </a:moveTo>
                  <a:lnTo>
                    <a:pt x="37" y="27"/>
                  </a:lnTo>
                  <a:lnTo>
                    <a:pt x="37" y="40"/>
                  </a:lnTo>
                  <a:cubicBezTo>
                    <a:pt x="37" y="53"/>
                    <a:pt x="28" y="57"/>
                    <a:pt x="22" y="57"/>
                  </a:cubicBezTo>
                  <a:cubicBezTo>
                    <a:pt x="15" y="57"/>
                    <a:pt x="10" y="53"/>
                    <a:pt x="10" y="46"/>
                  </a:cubicBezTo>
                  <a:cubicBezTo>
                    <a:pt x="10" y="39"/>
                    <a:pt x="15" y="28"/>
                    <a:pt x="37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Freeform 521"/>
            <p:cNvSpPr>
              <a:spLocks/>
            </p:cNvSpPr>
            <p:nvPr/>
          </p:nvSpPr>
          <p:spPr bwMode="auto">
            <a:xfrm>
              <a:off x="4486" y="8329"/>
              <a:ext cx="78" cy="68"/>
            </a:xfrm>
            <a:custGeom>
              <a:avLst/>
              <a:gdLst>
                <a:gd name="T0" fmla="*/ 10 w 66"/>
                <a:gd name="T1" fmla="*/ 12 h 58"/>
                <a:gd name="T2" fmla="*/ 10 w 66"/>
                <a:gd name="T3" fmla="*/ 12 h 58"/>
                <a:gd name="T4" fmla="*/ 10 w 66"/>
                <a:gd name="T5" fmla="*/ 48 h 58"/>
                <a:gd name="T6" fmla="*/ 0 w 66"/>
                <a:gd name="T7" fmla="*/ 54 h 58"/>
                <a:gd name="T8" fmla="*/ 0 w 66"/>
                <a:gd name="T9" fmla="*/ 58 h 58"/>
                <a:gd name="T10" fmla="*/ 15 w 66"/>
                <a:gd name="T11" fmla="*/ 58 h 58"/>
                <a:gd name="T12" fmla="*/ 29 w 66"/>
                <a:gd name="T13" fmla="*/ 58 h 58"/>
                <a:gd name="T14" fmla="*/ 29 w 66"/>
                <a:gd name="T15" fmla="*/ 54 h 58"/>
                <a:gd name="T16" fmla="*/ 19 w 66"/>
                <a:gd name="T17" fmla="*/ 48 h 58"/>
                <a:gd name="T18" fmla="*/ 19 w 66"/>
                <a:gd name="T19" fmla="*/ 24 h 58"/>
                <a:gd name="T20" fmla="*/ 37 w 66"/>
                <a:gd name="T21" fmla="*/ 2 h 58"/>
                <a:gd name="T22" fmla="*/ 47 w 66"/>
                <a:gd name="T23" fmla="*/ 17 h 58"/>
                <a:gd name="T24" fmla="*/ 47 w 66"/>
                <a:gd name="T25" fmla="*/ 48 h 58"/>
                <a:gd name="T26" fmla="*/ 36 w 66"/>
                <a:gd name="T27" fmla="*/ 54 h 58"/>
                <a:gd name="T28" fmla="*/ 36 w 66"/>
                <a:gd name="T29" fmla="*/ 58 h 58"/>
                <a:gd name="T30" fmla="*/ 51 w 66"/>
                <a:gd name="T31" fmla="*/ 58 h 58"/>
                <a:gd name="T32" fmla="*/ 66 w 66"/>
                <a:gd name="T33" fmla="*/ 58 h 58"/>
                <a:gd name="T34" fmla="*/ 66 w 66"/>
                <a:gd name="T35" fmla="*/ 54 h 58"/>
                <a:gd name="T36" fmla="*/ 56 w 66"/>
                <a:gd name="T37" fmla="*/ 50 h 58"/>
                <a:gd name="T38" fmla="*/ 56 w 66"/>
                <a:gd name="T39" fmla="*/ 25 h 58"/>
                <a:gd name="T40" fmla="*/ 52 w 66"/>
                <a:gd name="T41" fmla="*/ 4 h 58"/>
                <a:gd name="T42" fmla="*/ 38 w 66"/>
                <a:gd name="T43" fmla="*/ 0 h 58"/>
                <a:gd name="T44" fmla="*/ 18 w 66"/>
                <a:gd name="T45" fmla="*/ 13 h 58"/>
                <a:gd name="T46" fmla="*/ 18 w 66"/>
                <a:gd name="T47" fmla="*/ 0 h 58"/>
                <a:gd name="T48" fmla="*/ 0 w 66"/>
                <a:gd name="T49" fmla="*/ 1 h 58"/>
                <a:gd name="T50" fmla="*/ 0 w 66"/>
                <a:gd name="T51" fmla="*/ 5 h 58"/>
                <a:gd name="T52" fmla="*/ 10 w 66"/>
                <a:gd name="T53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58">
                  <a:moveTo>
                    <a:pt x="10" y="12"/>
                  </a:moveTo>
                  <a:lnTo>
                    <a:pt x="10" y="12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4" y="58"/>
                    <a:pt x="11" y="58"/>
                    <a:pt x="15" y="58"/>
                  </a:cubicBezTo>
                  <a:cubicBezTo>
                    <a:pt x="18" y="58"/>
                    <a:pt x="25" y="58"/>
                    <a:pt x="29" y="58"/>
                  </a:cubicBezTo>
                  <a:lnTo>
                    <a:pt x="29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9" y="2"/>
                    <a:pt x="37" y="2"/>
                  </a:cubicBezTo>
                  <a:cubicBezTo>
                    <a:pt x="45" y="2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5" y="54"/>
                    <a:pt x="36" y="54"/>
                  </a:cubicBezTo>
                  <a:lnTo>
                    <a:pt x="36" y="58"/>
                  </a:lnTo>
                  <a:cubicBezTo>
                    <a:pt x="41" y="58"/>
                    <a:pt x="48" y="58"/>
                    <a:pt x="51" y="58"/>
                  </a:cubicBezTo>
                  <a:cubicBezTo>
                    <a:pt x="55" y="58"/>
                    <a:pt x="62" y="58"/>
                    <a:pt x="66" y="58"/>
                  </a:cubicBezTo>
                  <a:lnTo>
                    <a:pt x="66" y="54"/>
                  </a:lnTo>
                  <a:cubicBezTo>
                    <a:pt x="59" y="54"/>
                    <a:pt x="56" y="54"/>
                    <a:pt x="56" y="50"/>
                  </a:cubicBezTo>
                  <a:lnTo>
                    <a:pt x="56" y="25"/>
                  </a:lnTo>
                  <a:cubicBezTo>
                    <a:pt x="56" y="13"/>
                    <a:pt x="56" y="9"/>
                    <a:pt x="52" y="4"/>
                  </a:cubicBezTo>
                  <a:cubicBezTo>
                    <a:pt x="50" y="2"/>
                    <a:pt x="46" y="0"/>
                    <a:pt x="38" y="0"/>
                  </a:cubicBezTo>
                  <a:cubicBezTo>
                    <a:pt x="28" y="0"/>
                    <a:pt x="22" y="5"/>
                    <a:pt x="18" y="13"/>
                  </a:cubicBez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Freeform 522"/>
            <p:cNvSpPr>
              <a:spLocks/>
            </p:cNvSpPr>
            <p:nvPr/>
          </p:nvSpPr>
          <p:spPr bwMode="auto">
            <a:xfrm>
              <a:off x="4566" y="8302"/>
              <a:ext cx="50" cy="96"/>
            </a:xfrm>
            <a:custGeom>
              <a:avLst/>
              <a:gdLst>
                <a:gd name="T0" fmla="*/ 21 w 42"/>
                <a:gd name="T1" fmla="*/ 28 h 82"/>
                <a:gd name="T2" fmla="*/ 21 w 42"/>
                <a:gd name="T3" fmla="*/ 28 h 82"/>
                <a:gd name="T4" fmla="*/ 39 w 42"/>
                <a:gd name="T5" fmla="*/ 28 h 82"/>
                <a:gd name="T6" fmla="*/ 39 w 42"/>
                <a:gd name="T7" fmla="*/ 24 h 82"/>
                <a:gd name="T8" fmla="*/ 21 w 42"/>
                <a:gd name="T9" fmla="*/ 24 h 82"/>
                <a:gd name="T10" fmla="*/ 21 w 42"/>
                <a:gd name="T11" fmla="*/ 0 h 82"/>
                <a:gd name="T12" fmla="*/ 17 w 42"/>
                <a:gd name="T13" fmla="*/ 0 h 82"/>
                <a:gd name="T14" fmla="*/ 0 w 42"/>
                <a:gd name="T15" fmla="*/ 25 h 82"/>
                <a:gd name="T16" fmla="*/ 0 w 42"/>
                <a:gd name="T17" fmla="*/ 28 h 82"/>
                <a:gd name="T18" fmla="*/ 11 w 42"/>
                <a:gd name="T19" fmla="*/ 28 h 82"/>
                <a:gd name="T20" fmla="*/ 11 w 42"/>
                <a:gd name="T21" fmla="*/ 65 h 82"/>
                <a:gd name="T22" fmla="*/ 29 w 42"/>
                <a:gd name="T23" fmla="*/ 82 h 82"/>
                <a:gd name="T24" fmla="*/ 42 w 42"/>
                <a:gd name="T25" fmla="*/ 65 h 82"/>
                <a:gd name="T26" fmla="*/ 42 w 42"/>
                <a:gd name="T27" fmla="*/ 57 h 82"/>
                <a:gd name="T28" fmla="*/ 38 w 42"/>
                <a:gd name="T29" fmla="*/ 57 h 82"/>
                <a:gd name="T30" fmla="*/ 38 w 42"/>
                <a:gd name="T31" fmla="*/ 64 h 82"/>
                <a:gd name="T32" fmla="*/ 29 w 42"/>
                <a:gd name="T33" fmla="*/ 79 h 82"/>
                <a:gd name="T34" fmla="*/ 21 w 42"/>
                <a:gd name="T35" fmla="*/ 65 h 82"/>
                <a:gd name="T36" fmla="*/ 21 w 42"/>
                <a:gd name="T3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82">
                  <a:moveTo>
                    <a:pt x="21" y="28"/>
                  </a:moveTo>
                  <a:lnTo>
                    <a:pt x="21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1" y="24"/>
                  </a:lnTo>
                  <a:lnTo>
                    <a:pt x="21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5"/>
                  </a:lnTo>
                  <a:cubicBezTo>
                    <a:pt x="11" y="81"/>
                    <a:pt x="24" y="82"/>
                    <a:pt x="29" y="82"/>
                  </a:cubicBezTo>
                  <a:cubicBezTo>
                    <a:pt x="38" y="82"/>
                    <a:pt x="42" y="73"/>
                    <a:pt x="42" y="65"/>
                  </a:cubicBezTo>
                  <a:lnTo>
                    <a:pt x="42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1" y="79"/>
                    <a:pt x="21" y="67"/>
                    <a:pt x="21" y="65"/>
                  </a:cubicBezTo>
                  <a:lnTo>
                    <a:pt x="21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1" name="Freeform 523"/>
            <p:cNvSpPr>
              <a:spLocks/>
            </p:cNvSpPr>
            <p:nvPr/>
          </p:nvSpPr>
          <p:spPr bwMode="auto">
            <a:xfrm>
              <a:off x="4630" y="8289"/>
              <a:ext cx="34" cy="108"/>
            </a:xfrm>
            <a:custGeom>
              <a:avLst/>
              <a:gdLst>
                <a:gd name="T0" fmla="*/ 19 w 29"/>
                <a:gd name="T1" fmla="*/ 0 h 92"/>
                <a:gd name="T2" fmla="*/ 19 w 29"/>
                <a:gd name="T3" fmla="*/ 0 h 92"/>
                <a:gd name="T4" fmla="*/ 0 w 29"/>
                <a:gd name="T5" fmla="*/ 2 h 92"/>
                <a:gd name="T6" fmla="*/ 0 w 29"/>
                <a:gd name="T7" fmla="*/ 6 h 92"/>
                <a:gd name="T8" fmla="*/ 10 w 29"/>
                <a:gd name="T9" fmla="*/ 13 h 92"/>
                <a:gd name="T10" fmla="*/ 10 w 29"/>
                <a:gd name="T11" fmla="*/ 82 h 92"/>
                <a:gd name="T12" fmla="*/ 0 w 29"/>
                <a:gd name="T13" fmla="*/ 88 h 92"/>
                <a:gd name="T14" fmla="*/ 0 w 29"/>
                <a:gd name="T15" fmla="*/ 92 h 92"/>
                <a:gd name="T16" fmla="*/ 14 w 29"/>
                <a:gd name="T17" fmla="*/ 92 h 92"/>
                <a:gd name="T18" fmla="*/ 29 w 29"/>
                <a:gd name="T19" fmla="*/ 92 h 92"/>
                <a:gd name="T20" fmla="*/ 29 w 29"/>
                <a:gd name="T21" fmla="*/ 88 h 92"/>
                <a:gd name="T22" fmla="*/ 19 w 29"/>
                <a:gd name="T23" fmla="*/ 82 h 92"/>
                <a:gd name="T24" fmla="*/ 19 w 29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92">
                  <a:moveTo>
                    <a:pt x="19" y="0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82"/>
                  </a:lnTo>
                  <a:cubicBezTo>
                    <a:pt x="10" y="88"/>
                    <a:pt x="9" y="88"/>
                    <a:pt x="0" y="88"/>
                  </a:cubicBezTo>
                  <a:lnTo>
                    <a:pt x="0" y="92"/>
                  </a:lnTo>
                  <a:cubicBezTo>
                    <a:pt x="4" y="92"/>
                    <a:pt x="11" y="92"/>
                    <a:pt x="14" y="92"/>
                  </a:cubicBezTo>
                  <a:cubicBezTo>
                    <a:pt x="18" y="92"/>
                    <a:pt x="24" y="92"/>
                    <a:pt x="29" y="92"/>
                  </a:cubicBezTo>
                  <a:lnTo>
                    <a:pt x="29" y="88"/>
                  </a:lnTo>
                  <a:cubicBezTo>
                    <a:pt x="20" y="88"/>
                    <a:pt x="19" y="88"/>
                    <a:pt x="19" y="82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Freeform 524"/>
            <p:cNvSpPr>
              <a:spLocks/>
            </p:cNvSpPr>
            <p:nvPr/>
          </p:nvSpPr>
          <p:spPr bwMode="auto">
            <a:xfrm>
              <a:off x="4671" y="8330"/>
              <a:ext cx="76" cy="99"/>
            </a:xfrm>
            <a:custGeom>
              <a:avLst/>
              <a:gdLst>
                <a:gd name="T0" fmla="*/ 52 w 64"/>
                <a:gd name="T1" fmla="*/ 13 h 84"/>
                <a:gd name="T2" fmla="*/ 52 w 64"/>
                <a:gd name="T3" fmla="*/ 13 h 84"/>
                <a:gd name="T4" fmla="*/ 64 w 64"/>
                <a:gd name="T5" fmla="*/ 4 h 84"/>
                <a:gd name="T6" fmla="*/ 64 w 64"/>
                <a:gd name="T7" fmla="*/ 0 h 84"/>
                <a:gd name="T8" fmla="*/ 54 w 64"/>
                <a:gd name="T9" fmla="*/ 0 h 84"/>
                <a:gd name="T10" fmla="*/ 43 w 64"/>
                <a:gd name="T11" fmla="*/ 0 h 84"/>
                <a:gd name="T12" fmla="*/ 43 w 64"/>
                <a:gd name="T13" fmla="*/ 4 h 84"/>
                <a:gd name="T14" fmla="*/ 49 w 64"/>
                <a:gd name="T15" fmla="*/ 10 h 84"/>
                <a:gd name="T16" fmla="*/ 48 w 64"/>
                <a:gd name="T17" fmla="*/ 13 h 84"/>
                <a:gd name="T18" fmla="*/ 35 w 64"/>
                <a:gd name="T19" fmla="*/ 45 h 84"/>
                <a:gd name="T20" fmla="*/ 20 w 64"/>
                <a:gd name="T21" fmla="*/ 10 h 84"/>
                <a:gd name="T22" fmla="*/ 20 w 64"/>
                <a:gd name="T23" fmla="*/ 8 h 84"/>
                <a:gd name="T24" fmla="*/ 27 w 64"/>
                <a:gd name="T25" fmla="*/ 4 h 84"/>
                <a:gd name="T26" fmla="*/ 27 w 64"/>
                <a:gd name="T27" fmla="*/ 0 h 84"/>
                <a:gd name="T28" fmla="*/ 13 w 64"/>
                <a:gd name="T29" fmla="*/ 0 h 84"/>
                <a:gd name="T30" fmla="*/ 0 w 64"/>
                <a:gd name="T31" fmla="*/ 0 h 84"/>
                <a:gd name="T32" fmla="*/ 0 w 64"/>
                <a:gd name="T33" fmla="*/ 4 h 84"/>
                <a:gd name="T34" fmla="*/ 11 w 64"/>
                <a:gd name="T35" fmla="*/ 9 h 84"/>
                <a:gd name="T36" fmla="*/ 30 w 64"/>
                <a:gd name="T37" fmla="*/ 57 h 84"/>
                <a:gd name="T38" fmla="*/ 27 w 64"/>
                <a:gd name="T39" fmla="*/ 65 h 84"/>
                <a:gd name="T40" fmla="*/ 12 w 64"/>
                <a:gd name="T41" fmla="*/ 81 h 84"/>
                <a:gd name="T42" fmla="*/ 6 w 64"/>
                <a:gd name="T43" fmla="*/ 79 h 84"/>
                <a:gd name="T44" fmla="*/ 11 w 64"/>
                <a:gd name="T45" fmla="*/ 73 h 84"/>
                <a:gd name="T46" fmla="*/ 5 w 64"/>
                <a:gd name="T47" fmla="*/ 68 h 84"/>
                <a:gd name="T48" fmla="*/ 0 w 64"/>
                <a:gd name="T49" fmla="*/ 73 h 84"/>
                <a:gd name="T50" fmla="*/ 12 w 64"/>
                <a:gd name="T51" fmla="*/ 84 h 84"/>
                <a:gd name="T52" fmla="*/ 29 w 64"/>
                <a:gd name="T53" fmla="*/ 69 h 84"/>
                <a:gd name="T54" fmla="*/ 52 w 64"/>
                <a:gd name="T55" fmla="*/ 1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4" h="84">
                  <a:moveTo>
                    <a:pt x="52" y="13"/>
                  </a:moveTo>
                  <a:lnTo>
                    <a:pt x="52" y="13"/>
                  </a:lnTo>
                  <a:cubicBezTo>
                    <a:pt x="56" y="4"/>
                    <a:pt x="62" y="4"/>
                    <a:pt x="64" y="4"/>
                  </a:cubicBezTo>
                  <a:lnTo>
                    <a:pt x="64" y="0"/>
                  </a:lnTo>
                  <a:cubicBezTo>
                    <a:pt x="61" y="0"/>
                    <a:pt x="58" y="0"/>
                    <a:pt x="54" y="0"/>
                  </a:cubicBezTo>
                  <a:cubicBezTo>
                    <a:pt x="52" y="0"/>
                    <a:pt x="46" y="0"/>
                    <a:pt x="43" y="0"/>
                  </a:cubicBezTo>
                  <a:lnTo>
                    <a:pt x="43" y="4"/>
                  </a:lnTo>
                  <a:cubicBezTo>
                    <a:pt x="47" y="4"/>
                    <a:pt x="49" y="6"/>
                    <a:pt x="49" y="10"/>
                  </a:cubicBezTo>
                  <a:cubicBezTo>
                    <a:pt x="49" y="11"/>
                    <a:pt x="49" y="11"/>
                    <a:pt x="48" y="13"/>
                  </a:cubicBezTo>
                  <a:lnTo>
                    <a:pt x="35" y="45"/>
                  </a:lnTo>
                  <a:lnTo>
                    <a:pt x="20" y="10"/>
                  </a:lnTo>
                  <a:cubicBezTo>
                    <a:pt x="20" y="9"/>
                    <a:pt x="20" y="8"/>
                    <a:pt x="20" y="8"/>
                  </a:cubicBezTo>
                  <a:cubicBezTo>
                    <a:pt x="20" y="4"/>
                    <a:pt x="25" y="4"/>
                    <a:pt x="27" y="4"/>
                  </a:cubicBezTo>
                  <a:lnTo>
                    <a:pt x="27" y="0"/>
                  </a:lnTo>
                  <a:cubicBezTo>
                    <a:pt x="24" y="0"/>
                    <a:pt x="15" y="0"/>
                    <a:pt x="13" y="0"/>
                  </a:cubicBezTo>
                  <a:cubicBezTo>
                    <a:pt x="9" y="0"/>
                    <a:pt x="4" y="0"/>
                    <a:pt x="0" y="0"/>
                  </a:cubicBezTo>
                  <a:lnTo>
                    <a:pt x="0" y="4"/>
                  </a:lnTo>
                  <a:cubicBezTo>
                    <a:pt x="6" y="4"/>
                    <a:pt x="9" y="4"/>
                    <a:pt x="11" y="9"/>
                  </a:cubicBezTo>
                  <a:lnTo>
                    <a:pt x="30" y="57"/>
                  </a:lnTo>
                  <a:cubicBezTo>
                    <a:pt x="30" y="59"/>
                    <a:pt x="28" y="63"/>
                    <a:pt x="27" y="65"/>
                  </a:cubicBezTo>
                  <a:cubicBezTo>
                    <a:pt x="24" y="72"/>
                    <a:pt x="20" y="81"/>
                    <a:pt x="12" y="81"/>
                  </a:cubicBezTo>
                  <a:cubicBezTo>
                    <a:pt x="11" y="81"/>
                    <a:pt x="8" y="81"/>
                    <a:pt x="6" y="79"/>
                  </a:cubicBezTo>
                  <a:cubicBezTo>
                    <a:pt x="10" y="78"/>
                    <a:pt x="11" y="75"/>
                    <a:pt x="11" y="73"/>
                  </a:cubicBezTo>
                  <a:cubicBezTo>
                    <a:pt x="11" y="70"/>
                    <a:pt x="8" y="68"/>
                    <a:pt x="5" y="68"/>
                  </a:cubicBezTo>
                  <a:cubicBezTo>
                    <a:pt x="3" y="68"/>
                    <a:pt x="0" y="69"/>
                    <a:pt x="0" y="73"/>
                  </a:cubicBezTo>
                  <a:cubicBezTo>
                    <a:pt x="0" y="79"/>
                    <a:pt x="5" y="84"/>
                    <a:pt x="12" y="84"/>
                  </a:cubicBezTo>
                  <a:cubicBezTo>
                    <a:pt x="20" y="84"/>
                    <a:pt x="26" y="76"/>
                    <a:pt x="29" y="69"/>
                  </a:cubicBezTo>
                  <a:lnTo>
                    <a:pt x="52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Freeform 525"/>
            <p:cNvSpPr>
              <a:spLocks noEditPoints="1"/>
            </p:cNvSpPr>
            <p:nvPr/>
          </p:nvSpPr>
          <p:spPr bwMode="auto">
            <a:xfrm>
              <a:off x="4820" y="8289"/>
              <a:ext cx="76" cy="109"/>
            </a:xfrm>
            <a:custGeom>
              <a:avLst/>
              <a:gdLst>
                <a:gd name="T0" fmla="*/ 19 w 65"/>
                <a:gd name="T1" fmla="*/ 42 h 93"/>
                <a:gd name="T2" fmla="*/ 19 w 65"/>
                <a:gd name="T3" fmla="*/ 42 h 93"/>
                <a:gd name="T4" fmla="*/ 19 w 65"/>
                <a:gd name="T5" fmla="*/ 0 h 93"/>
                <a:gd name="T6" fmla="*/ 0 w 65"/>
                <a:gd name="T7" fmla="*/ 2 h 93"/>
                <a:gd name="T8" fmla="*/ 0 w 65"/>
                <a:gd name="T9" fmla="*/ 6 h 93"/>
                <a:gd name="T10" fmla="*/ 10 w 65"/>
                <a:gd name="T11" fmla="*/ 13 h 93"/>
                <a:gd name="T12" fmla="*/ 10 w 65"/>
                <a:gd name="T13" fmla="*/ 92 h 93"/>
                <a:gd name="T14" fmla="*/ 14 w 65"/>
                <a:gd name="T15" fmla="*/ 92 h 93"/>
                <a:gd name="T16" fmla="*/ 18 w 65"/>
                <a:gd name="T17" fmla="*/ 84 h 93"/>
                <a:gd name="T18" fmla="*/ 36 w 65"/>
                <a:gd name="T19" fmla="*/ 93 h 93"/>
                <a:gd name="T20" fmla="*/ 65 w 65"/>
                <a:gd name="T21" fmla="*/ 63 h 93"/>
                <a:gd name="T22" fmla="*/ 37 w 65"/>
                <a:gd name="T23" fmla="*/ 34 h 93"/>
                <a:gd name="T24" fmla="*/ 19 w 65"/>
                <a:gd name="T25" fmla="*/ 42 h 93"/>
                <a:gd name="T26" fmla="*/ 19 w 65"/>
                <a:gd name="T27" fmla="*/ 77 h 93"/>
                <a:gd name="T28" fmla="*/ 19 w 65"/>
                <a:gd name="T29" fmla="*/ 77 h 93"/>
                <a:gd name="T30" fmla="*/ 19 w 65"/>
                <a:gd name="T31" fmla="*/ 50 h 93"/>
                <a:gd name="T32" fmla="*/ 21 w 65"/>
                <a:gd name="T33" fmla="*/ 45 h 93"/>
                <a:gd name="T34" fmla="*/ 36 w 65"/>
                <a:gd name="T35" fmla="*/ 36 h 93"/>
                <a:gd name="T36" fmla="*/ 50 w 65"/>
                <a:gd name="T37" fmla="*/ 45 h 93"/>
                <a:gd name="T38" fmla="*/ 54 w 65"/>
                <a:gd name="T39" fmla="*/ 63 h 93"/>
                <a:gd name="T40" fmla="*/ 50 w 65"/>
                <a:gd name="T41" fmla="*/ 82 h 93"/>
                <a:gd name="T42" fmla="*/ 35 w 65"/>
                <a:gd name="T43" fmla="*/ 90 h 93"/>
                <a:gd name="T44" fmla="*/ 21 w 65"/>
                <a:gd name="T45" fmla="*/ 82 h 93"/>
                <a:gd name="T46" fmla="*/ 19 w 65"/>
                <a:gd name="T47" fmla="*/ 7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93">
                  <a:moveTo>
                    <a:pt x="19" y="42"/>
                  </a:moveTo>
                  <a:lnTo>
                    <a:pt x="19" y="42"/>
                  </a:ln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92"/>
                  </a:lnTo>
                  <a:lnTo>
                    <a:pt x="14" y="92"/>
                  </a:lnTo>
                  <a:cubicBezTo>
                    <a:pt x="14" y="92"/>
                    <a:pt x="15" y="90"/>
                    <a:pt x="18" y="84"/>
                  </a:cubicBezTo>
                  <a:cubicBezTo>
                    <a:pt x="20" y="87"/>
                    <a:pt x="26" y="93"/>
                    <a:pt x="36" y="93"/>
                  </a:cubicBezTo>
                  <a:cubicBezTo>
                    <a:pt x="51" y="93"/>
                    <a:pt x="65" y="80"/>
                    <a:pt x="65" y="63"/>
                  </a:cubicBezTo>
                  <a:cubicBezTo>
                    <a:pt x="65" y="47"/>
                    <a:pt x="52" y="34"/>
                    <a:pt x="37" y="34"/>
                  </a:cubicBezTo>
                  <a:cubicBezTo>
                    <a:pt x="27" y="34"/>
                    <a:pt x="21" y="40"/>
                    <a:pt x="19" y="42"/>
                  </a:cubicBezTo>
                  <a:close/>
                  <a:moveTo>
                    <a:pt x="19" y="77"/>
                  </a:moveTo>
                  <a:lnTo>
                    <a:pt x="19" y="77"/>
                  </a:lnTo>
                  <a:lnTo>
                    <a:pt x="19" y="50"/>
                  </a:lnTo>
                  <a:cubicBezTo>
                    <a:pt x="19" y="47"/>
                    <a:pt x="19" y="47"/>
                    <a:pt x="21" y="45"/>
                  </a:cubicBezTo>
                  <a:cubicBezTo>
                    <a:pt x="26" y="38"/>
                    <a:pt x="33" y="36"/>
                    <a:pt x="36" y="36"/>
                  </a:cubicBezTo>
                  <a:cubicBezTo>
                    <a:pt x="42" y="36"/>
                    <a:pt x="47" y="40"/>
                    <a:pt x="50" y="45"/>
                  </a:cubicBezTo>
                  <a:cubicBezTo>
                    <a:pt x="54" y="50"/>
                    <a:pt x="54" y="58"/>
                    <a:pt x="54" y="63"/>
                  </a:cubicBezTo>
                  <a:cubicBezTo>
                    <a:pt x="54" y="68"/>
                    <a:pt x="54" y="76"/>
                    <a:pt x="50" y="82"/>
                  </a:cubicBezTo>
                  <a:cubicBezTo>
                    <a:pt x="47" y="86"/>
                    <a:pt x="42" y="90"/>
                    <a:pt x="35" y="90"/>
                  </a:cubicBezTo>
                  <a:cubicBezTo>
                    <a:pt x="29" y="90"/>
                    <a:pt x="24" y="87"/>
                    <a:pt x="21" y="82"/>
                  </a:cubicBezTo>
                  <a:cubicBezTo>
                    <a:pt x="19" y="80"/>
                    <a:pt x="19" y="79"/>
                    <a:pt x="19" y="7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Freeform 526"/>
            <p:cNvSpPr>
              <a:spLocks noEditPoints="1"/>
            </p:cNvSpPr>
            <p:nvPr/>
          </p:nvSpPr>
          <p:spPr bwMode="auto">
            <a:xfrm>
              <a:off x="4910" y="8328"/>
              <a:ext cx="60" cy="70"/>
            </a:xfrm>
            <a:custGeom>
              <a:avLst/>
              <a:gdLst>
                <a:gd name="T0" fmla="*/ 11 w 51"/>
                <a:gd name="T1" fmla="*/ 26 h 60"/>
                <a:gd name="T2" fmla="*/ 11 w 51"/>
                <a:gd name="T3" fmla="*/ 26 h 60"/>
                <a:gd name="T4" fmla="*/ 28 w 51"/>
                <a:gd name="T5" fmla="*/ 3 h 60"/>
                <a:gd name="T6" fmla="*/ 43 w 51"/>
                <a:gd name="T7" fmla="*/ 26 h 60"/>
                <a:gd name="T8" fmla="*/ 11 w 51"/>
                <a:gd name="T9" fmla="*/ 26 h 60"/>
                <a:gd name="T10" fmla="*/ 11 w 51"/>
                <a:gd name="T11" fmla="*/ 28 h 60"/>
                <a:gd name="T12" fmla="*/ 11 w 51"/>
                <a:gd name="T13" fmla="*/ 28 h 60"/>
                <a:gd name="T14" fmla="*/ 48 w 51"/>
                <a:gd name="T15" fmla="*/ 28 h 60"/>
                <a:gd name="T16" fmla="*/ 51 w 51"/>
                <a:gd name="T17" fmla="*/ 26 h 60"/>
                <a:gd name="T18" fmla="*/ 28 w 51"/>
                <a:gd name="T19" fmla="*/ 0 h 60"/>
                <a:gd name="T20" fmla="*/ 0 w 51"/>
                <a:gd name="T21" fmla="*/ 30 h 60"/>
                <a:gd name="T22" fmla="*/ 29 w 51"/>
                <a:gd name="T23" fmla="*/ 60 h 60"/>
                <a:gd name="T24" fmla="*/ 51 w 51"/>
                <a:gd name="T25" fmla="*/ 43 h 60"/>
                <a:gd name="T26" fmla="*/ 50 w 51"/>
                <a:gd name="T27" fmla="*/ 42 h 60"/>
                <a:gd name="T28" fmla="*/ 48 w 51"/>
                <a:gd name="T29" fmla="*/ 43 h 60"/>
                <a:gd name="T30" fmla="*/ 30 w 51"/>
                <a:gd name="T31" fmla="*/ 57 h 60"/>
                <a:gd name="T32" fmla="*/ 15 w 51"/>
                <a:gd name="T33" fmla="*/ 48 h 60"/>
                <a:gd name="T34" fmla="*/ 11 w 51"/>
                <a:gd name="T35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0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8" y="3"/>
                  </a:cubicBezTo>
                  <a:cubicBezTo>
                    <a:pt x="41" y="3"/>
                    <a:pt x="43" y="20"/>
                    <a:pt x="43" y="26"/>
                  </a:cubicBezTo>
                  <a:lnTo>
                    <a:pt x="11" y="26"/>
                  </a:lnTo>
                  <a:close/>
                  <a:moveTo>
                    <a:pt x="11" y="28"/>
                  </a:moveTo>
                  <a:lnTo>
                    <a:pt x="11" y="28"/>
                  </a:lnTo>
                  <a:lnTo>
                    <a:pt x="48" y="28"/>
                  </a:lnTo>
                  <a:cubicBezTo>
                    <a:pt x="51" y="28"/>
                    <a:pt x="51" y="28"/>
                    <a:pt x="51" y="26"/>
                  </a:cubicBezTo>
                  <a:cubicBezTo>
                    <a:pt x="51" y="13"/>
                    <a:pt x="44" y="0"/>
                    <a:pt x="28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8"/>
                    <a:pt x="14" y="60"/>
                    <a:pt x="29" y="60"/>
                  </a:cubicBezTo>
                  <a:cubicBezTo>
                    <a:pt x="46" y="60"/>
                    <a:pt x="51" y="46"/>
                    <a:pt x="51" y="43"/>
                  </a:cubicBezTo>
                  <a:cubicBezTo>
                    <a:pt x="51" y="42"/>
                    <a:pt x="50" y="42"/>
                    <a:pt x="50" y="42"/>
                  </a:cubicBezTo>
                  <a:cubicBezTo>
                    <a:pt x="49" y="42"/>
                    <a:pt x="48" y="42"/>
                    <a:pt x="48" y="43"/>
                  </a:cubicBezTo>
                  <a:cubicBezTo>
                    <a:pt x="43" y="57"/>
                    <a:pt x="32" y="57"/>
                    <a:pt x="30" y="57"/>
                  </a:cubicBezTo>
                  <a:cubicBezTo>
                    <a:pt x="24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Freeform 527"/>
            <p:cNvSpPr>
              <a:spLocks/>
            </p:cNvSpPr>
            <p:nvPr/>
          </p:nvSpPr>
          <p:spPr bwMode="auto">
            <a:xfrm>
              <a:off x="4979" y="8302"/>
              <a:ext cx="49" cy="96"/>
            </a:xfrm>
            <a:custGeom>
              <a:avLst/>
              <a:gdLst>
                <a:gd name="T0" fmla="*/ 21 w 42"/>
                <a:gd name="T1" fmla="*/ 28 h 82"/>
                <a:gd name="T2" fmla="*/ 21 w 42"/>
                <a:gd name="T3" fmla="*/ 28 h 82"/>
                <a:gd name="T4" fmla="*/ 39 w 42"/>
                <a:gd name="T5" fmla="*/ 28 h 82"/>
                <a:gd name="T6" fmla="*/ 39 w 42"/>
                <a:gd name="T7" fmla="*/ 24 h 82"/>
                <a:gd name="T8" fmla="*/ 21 w 42"/>
                <a:gd name="T9" fmla="*/ 24 h 82"/>
                <a:gd name="T10" fmla="*/ 21 w 42"/>
                <a:gd name="T11" fmla="*/ 0 h 82"/>
                <a:gd name="T12" fmla="*/ 17 w 42"/>
                <a:gd name="T13" fmla="*/ 0 h 82"/>
                <a:gd name="T14" fmla="*/ 0 w 42"/>
                <a:gd name="T15" fmla="*/ 25 h 82"/>
                <a:gd name="T16" fmla="*/ 0 w 42"/>
                <a:gd name="T17" fmla="*/ 28 h 82"/>
                <a:gd name="T18" fmla="*/ 11 w 42"/>
                <a:gd name="T19" fmla="*/ 28 h 82"/>
                <a:gd name="T20" fmla="*/ 11 w 42"/>
                <a:gd name="T21" fmla="*/ 65 h 82"/>
                <a:gd name="T22" fmla="*/ 28 w 42"/>
                <a:gd name="T23" fmla="*/ 82 h 82"/>
                <a:gd name="T24" fmla="*/ 42 w 42"/>
                <a:gd name="T25" fmla="*/ 65 h 82"/>
                <a:gd name="T26" fmla="*/ 42 w 42"/>
                <a:gd name="T27" fmla="*/ 57 h 82"/>
                <a:gd name="T28" fmla="*/ 38 w 42"/>
                <a:gd name="T29" fmla="*/ 57 h 82"/>
                <a:gd name="T30" fmla="*/ 38 w 42"/>
                <a:gd name="T31" fmla="*/ 64 h 82"/>
                <a:gd name="T32" fmla="*/ 29 w 42"/>
                <a:gd name="T33" fmla="*/ 79 h 82"/>
                <a:gd name="T34" fmla="*/ 21 w 42"/>
                <a:gd name="T35" fmla="*/ 65 h 82"/>
                <a:gd name="T36" fmla="*/ 21 w 42"/>
                <a:gd name="T3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82">
                  <a:moveTo>
                    <a:pt x="21" y="28"/>
                  </a:moveTo>
                  <a:lnTo>
                    <a:pt x="21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1" y="24"/>
                  </a:lnTo>
                  <a:lnTo>
                    <a:pt x="21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5"/>
                  </a:lnTo>
                  <a:cubicBezTo>
                    <a:pt x="11" y="81"/>
                    <a:pt x="24" y="82"/>
                    <a:pt x="28" y="82"/>
                  </a:cubicBezTo>
                  <a:cubicBezTo>
                    <a:pt x="38" y="82"/>
                    <a:pt x="42" y="73"/>
                    <a:pt x="42" y="65"/>
                  </a:cubicBezTo>
                  <a:lnTo>
                    <a:pt x="42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1" y="79"/>
                    <a:pt x="21" y="67"/>
                    <a:pt x="21" y="65"/>
                  </a:cubicBezTo>
                  <a:lnTo>
                    <a:pt x="21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Freeform 528"/>
            <p:cNvSpPr>
              <a:spLocks/>
            </p:cNvSpPr>
            <p:nvPr/>
          </p:nvSpPr>
          <p:spPr bwMode="auto">
            <a:xfrm>
              <a:off x="5040" y="8302"/>
              <a:ext cx="48" cy="96"/>
            </a:xfrm>
            <a:custGeom>
              <a:avLst/>
              <a:gdLst>
                <a:gd name="T0" fmla="*/ 20 w 41"/>
                <a:gd name="T1" fmla="*/ 28 h 82"/>
                <a:gd name="T2" fmla="*/ 20 w 41"/>
                <a:gd name="T3" fmla="*/ 28 h 82"/>
                <a:gd name="T4" fmla="*/ 39 w 41"/>
                <a:gd name="T5" fmla="*/ 28 h 82"/>
                <a:gd name="T6" fmla="*/ 39 w 41"/>
                <a:gd name="T7" fmla="*/ 24 h 82"/>
                <a:gd name="T8" fmla="*/ 20 w 41"/>
                <a:gd name="T9" fmla="*/ 24 h 82"/>
                <a:gd name="T10" fmla="*/ 20 w 41"/>
                <a:gd name="T11" fmla="*/ 0 h 82"/>
                <a:gd name="T12" fmla="*/ 17 w 41"/>
                <a:gd name="T13" fmla="*/ 0 h 82"/>
                <a:gd name="T14" fmla="*/ 0 w 41"/>
                <a:gd name="T15" fmla="*/ 25 h 82"/>
                <a:gd name="T16" fmla="*/ 0 w 41"/>
                <a:gd name="T17" fmla="*/ 28 h 82"/>
                <a:gd name="T18" fmla="*/ 11 w 41"/>
                <a:gd name="T19" fmla="*/ 28 h 82"/>
                <a:gd name="T20" fmla="*/ 11 w 41"/>
                <a:gd name="T21" fmla="*/ 65 h 82"/>
                <a:gd name="T22" fmla="*/ 28 w 41"/>
                <a:gd name="T23" fmla="*/ 82 h 82"/>
                <a:gd name="T24" fmla="*/ 41 w 41"/>
                <a:gd name="T25" fmla="*/ 65 h 82"/>
                <a:gd name="T26" fmla="*/ 41 w 41"/>
                <a:gd name="T27" fmla="*/ 57 h 82"/>
                <a:gd name="T28" fmla="*/ 38 w 41"/>
                <a:gd name="T29" fmla="*/ 57 h 82"/>
                <a:gd name="T30" fmla="*/ 38 w 41"/>
                <a:gd name="T31" fmla="*/ 64 h 82"/>
                <a:gd name="T32" fmla="*/ 29 w 41"/>
                <a:gd name="T33" fmla="*/ 79 h 82"/>
                <a:gd name="T34" fmla="*/ 20 w 41"/>
                <a:gd name="T35" fmla="*/ 65 h 82"/>
                <a:gd name="T36" fmla="*/ 20 w 41"/>
                <a:gd name="T3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2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5"/>
                  </a:lnTo>
                  <a:cubicBezTo>
                    <a:pt x="11" y="81"/>
                    <a:pt x="23" y="82"/>
                    <a:pt x="28" y="82"/>
                  </a:cubicBezTo>
                  <a:cubicBezTo>
                    <a:pt x="37" y="82"/>
                    <a:pt x="41" y="73"/>
                    <a:pt x="41" y="65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7" name="Freeform 529"/>
            <p:cNvSpPr>
              <a:spLocks noEditPoints="1"/>
            </p:cNvSpPr>
            <p:nvPr/>
          </p:nvSpPr>
          <p:spPr bwMode="auto">
            <a:xfrm>
              <a:off x="5102" y="8328"/>
              <a:ext cx="60" cy="70"/>
            </a:xfrm>
            <a:custGeom>
              <a:avLst/>
              <a:gdLst>
                <a:gd name="T0" fmla="*/ 11 w 51"/>
                <a:gd name="T1" fmla="*/ 26 h 60"/>
                <a:gd name="T2" fmla="*/ 11 w 51"/>
                <a:gd name="T3" fmla="*/ 26 h 60"/>
                <a:gd name="T4" fmla="*/ 27 w 51"/>
                <a:gd name="T5" fmla="*/ 3 h 60"/>
                <a:gd name="T6" fmla="*/ 42 w 51"/>
                <a:gd name="T7" fmla="*/ 26 h 60"/>
                <a:gd name="T8" fmla="*/ 11 w 51"/>
                <a:gd name="T9" fmla="*/ 26 h 60"/>
                <a:gd name="T10" fmla="*/ 11 w 51"/>
                <a:gd name="T11" fmla="*/ 28 h 60"/>
                <a:gd name="T12" fmla="*/ 11 w 51"/>
                <a:gd name="T13" fmla="*/ 28 h 60"/>
                <a:gd name="T14" fmla="*/ 48 w 51"/>
                <a:gd name="T15" fmla="*/ 28 h 60"/>
                <a:gd name="T16" fmla="*/ 51 w 51"/>
                <a:gd name="T17" fmla="*/ 26 h 60"/>
                <a:gd name="T18" fmla="*/ 27 w 51"/>
                <a:gd name="T19" fmla="*/ 0 h 60"/>
                <a:gd name="T20" fmla="*/ 0 w 51"/>
                <a:gd name="T21" fmla="*/ 30 h 60"/>
                <a:gd name="T22" fmla="*/ 29 w 51"/>
                <a:gd name="T23" fmla="*/ 60 h 60"/>
                <a:gd name="T24" fmla="*/ 51 w 51"/>
                <a:gd name="T25" fmla="*/ 43 h 60"/>
                <a:gd name="T26" fmla="*/ 49 w 51"/>
                <a:gd name="T27" fmla="*/ 42 h 60"/>
                <a:gd name="T28" fmla="*/ 47 w 51"/>
                <a:gd name="T29" fmla="*/ 43 h 60"/>
                <a:gd name="T30" fmla="*/ 30 w 51"/>
                <a:gd name="T31" fmla="*/ 57 h 60"/>
                <a:gd name="T32" fmla="*/ 15 w 51"/>
                <a:gd name="T33" fmla="*/ 48 h 60"/>
                <a:gd name="T34" fmla="*/ 11 w 51"/>
                <a:gd name="T35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0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7" y="3"/>
                  </a:cubicBezTo>
                  <a:cubicBezTo>
                    <a:pt x="41" y="3"/>
                    <a:pt x="42" y="20"/>
                    <a:pt x="42" y="26"/>
                  </a:cubicBezTo>
                  <a:lnTo>
                    <a:pt x="11" y="26"/>
                  </a:lnTo>
                  <a:close/>
                  <a:moveTo>
                    <a:pt x="11" y="28"/>
                  </a:moveTo>
                  <a:lnTo>
                    <a:pt x="11" y="28"/>
                  </a:lnTo>
                  <a:lnTo>
                    <a:pt x="48" y="28"/>
                  </a:lnTo>
                  <a:cubicBezTo>
                    <a:pt x="50" y="28"/>
                    <a:pt x="51" y="28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3"/>
                    <a:pt x="0" y="30"/>
                  </a:cubicBezTo>
                  <a:cubicBezTo>
                    <a:pt x="0" y="48"/>
                    <a:pt x="14" y="60"/>
                    <a:pt x="29" y="60"/>
                  </a:cubicBezTo>
                  <a:cubicBezTo>
                    <a:pt x="45" y="60"/>
                    <a:pt x="51" y="46"/>
                    <a:pt x="51" y="43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2"/>
                    <a:pt x="47" y="43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Freeform 530"/>
            <p:cNvSpPr>
              <a:spLocks/>
            </p:cNvSpPr>
            <p:nvPr/>
          </p:nvSpPr>
          <p:spPr bwMode="auto">
            <a:xfrm>
              <a:off x="5172" y="8329"/>
              <a:ext cx="51" cy="68"/>
            </a:xfrm>
            <a:custGeom>
              <a:avLst/>
              <a:gdLst>
                <a:gd name="T0" fmla="*/ 18 w 44"/>
                <a:gd name="T1" fmla="*/ 14 h 58"/>
                <a:gd name="T2" fmla="*/ 18 w 44"/>
                <a:gd name="T3" fmla="*/ 14 h 58"/>
                <a:gd name="T4" fmla="*/ 18 w 44"/>
                <a:gd name="T5" fmla="*/ 0 h 58"/>
                <a:gd name="T6" fmla="*/ 0 w 44"/>
                <a:gd name="T7" fmla="*/ 1 h 58"/>
                <a:gd name="T8" fmla="*/ 0 w 44"/>
                <a:gd name="T9" fmla="*/ 5 h 58"/>
                <a:gd name="T10" fmla="*/ 10 w 44"/>
                <a:gd name="T11" fmla="*/ 12 h 58"/>
                <a:gd name="T12" fmla="*/ 10 w 44"/>
                <a:gd name="T13" fmla="*/ 48 h 58"/>
                <a:gd name="T14" fmla="*/ 0 w 44"/>
                <a:gd name="T15" fmla="*/ 54 h 58"/>
                <a:gd name="T16" fmla="*/ 0 w 44"/>
                <a:gd name="T17" fmla="*/ 58 h 58"/>
                <a:gd name="T18" fmla="*/ 15 w 44"/>
                <a:gd name="T19" fmla="*/ 58 h 58"/>
                <a:gd name="T20" fmla="*/ 32 w 44"/>
                <a:gd name="T21" fmla="*/ 58 h 58"/>
                <a:gd name="T22" fmla="*/ 32 w 44"/>
                <a:gd name="T23" fmla="*/ 54 h 58"/>
                <a:gd name="T24" fmla="*/ 29 w 44"/>
                <a:gd name="T25" fmla="*/ 54 h 58"/>
                <a:gd name="T26" fmla="*/ 19 w 44"/>
                <a:gd name="T27" fmla="*/ 48 h 58"/>
                <a:gd name="T28" fmla="*/ 19 w 44"/>
                <a:gd name="T29" fmla="*/ 27 h 58"/>
                <a:gd name="T30" fmla="*/ 34 w 44"/>
                <a:gd name="T31" fmla="*/ 2 h 58"/>
                <a:gd name="T32" fmla="*/ 36 w 44"/>
                <a:gd name="T33" fmla="*/ 3 h 58"/>
                <a:gd name="T34" fmla="*/ 33 w 44"/>
                <a:gd name="T35" fmla="*/ 8 h 58"/>
                <a:gd name="T36" fmla="*/ 38 w 44"/>
                <a:gd name="T37" fmla="*/ 13 h 58"/>
                <a:gd name="T38" fmla="*/ 44 w 44"/>
                <a:gd name="T39" fmla="*/ 8 h 58"/>
                <a:gd name="T40" fmla="*/ 34 w 44"/>
                <a:gd name="T41" fmla="*/ 0 h 58"/>
                <a:gd name="T42" fmla="*/ 18 w 44"/>
                <a:gd name="T43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8">
                  <a:moveTo>
                    <a:pt x="18" y="14"/>
                  </a:moveTo>
                  <a:lnTo>
                    <a:pt x="18" y="14"/>
                  </a:ln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20" y="58"/>
                    <a:pt x="26" y="58"/>
                    <a:pt x="32" y="58"/>
                  </a:cubicBezTo>
                  <a:lnTo>
                    <a:pt x="32" y="54"/>
                  </a:lnTo>
                  <a:lnTo>
                    <a:pt x="29" y="54"/>
                  </a:lnTo>
                  <a:cubicBezTo>
                    <a:pt x="19" y="54"/>
                    <a:pt x="19" y="52"/>
                    <a:pt x="19" y="48"/>
                  </a:cubicBezTo>
                  <a:lnTo>
                    <a:pt x="19" y="27"/>
                  </a:lnTo>
                  <a:cubicBezTo>
                    <a:pt x="19" y="14"/>
                    <a:pt x="24" y="2"/>
                    <a:pt x="34" y="2"/>
                  </a:cubicBezTo>
                  <a:cubicBezTo>
                    <a:pt x="35" y="2"/>
                    <a:pt x="36" y="2"/>
                    <a:pt x="36" y="3"/>
                  </a:cubicBezTo>
                  <a:cubicBezTo>
                    <a:pt x="35" y="3"/>
                    <a:pt x="33" y="4"/>
                    <a:pt x="33" y="8"/>
                  </a:cubicBezTo>
                  <a:cubicBezTo>
                    <a:pt x="33" y="11"/>
                    <a:pt x="36" y="13"/>
                    <a:pt x="38" y="13"/>
                  </a:cubicBezTo>
                  <a:cubicBezTo>
                    <a:pt x="41" y="13"/>
                    <a:pt x="44" y="12"/>
                    <a:pt x="44" y="8"/>
                  </a:cubicBezTo>
                  <a:cubicBezTo>
                    <a:pt x="44" y="3"/>
                    <a:pt x="40" y="0"/>
                    <a:pt x="34" y="0"/>
                  </a:cubicBezTo>
                  <a:cubicBezTo>
                    <a:pt x="25" y="0"/>
                    <a:pt x="20" y="8"/>
                    <a:pt x="18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Freeform 531"/>
            <p:cNvSpPr>
              <a:spLocks noEditPoints="1"/>
            </p:cNvSpPr>
            <p:nvPr/>
          </p:nvSpPr>
          <p:spPr bwMode="auto">
            <a:xfrm>
              <a:off x="5300" y="8328"/>
              <a:ext cx="70" cy="70"/>
            </a:xfrm>
            <a:custGeom>
              <a:avLst/>
              <a:gdLst>
                <a:gd name="T0" fmla="*/ 38 w 59"/>
                <a:gd name="T1" fmla="*/ 49 h 60"/>
                <a:gd name="T2" fmla="*/ 38 w 59"/>
                <a:gd name="T3" fmla="*/ 49 h 60"/>
                <a:gd name="T4" fmla="*/ 48 w 59"/>
                <a:gd name="T5" fmla="*/ 60 h 60"/>
                <a:gd name="T6" fmla="*/ 59 w 59"/>
                <a:gd name="T7" fmla="*/ 47 h 60"/>
                <a:gd name="T8" fmla="*/ 59 w 59"/>
                <a:gd name="T9" fmla="*/ 40 h 60"/>
                <a:gd name="T10" fmla="*/ 56 w 59"/>
                <a:gd name="T11" fmla="*/ 40 h 60"/>
                <a:gd name="T12" fmla="*/ 56 w 59"/>
                <a:gd name="T13" fmla="*/ 47 h 60"/>
                <a:gd name="T14" fmla="*/ 51 w 59"/>
                <a:gd name="T15" fmla="*/ 56 h 60"/>
                <a:gd name="T16" fmla="*/ 46 w 59"/>
                <a:gd name="T17" fmla="*/ 49 h 60"/>
                <a:gd name="T18" fmla="*/ 46 w 59"/>
                <a:gd name="T19" fmla="*/ 23 h 60"/>
                <a:gd name="T20" fmla="*/ 41 w 59"/>
                <a:gd name="T21" fmla="*/ 7 h 60"/>
                <a:gd name="T22" fmla="*/ 23 w 59"/>
                <a:gd name="T23" fmla="*/ 0 h 60"/>
                <a:gd name="T24" fmla="*/ 3 w 59"/>
                <a:gd name="T25" fmla="*/ 15 h 60"/>
                <a:gd name="T26" fmla="*/ 10 w 59"/>
                <a:gd name="T27" fmla="*/ 21 h 60"/>
                <a:gd name="T28" fmla="*/ 16 w 59"/>
                <a:gd name="T29" fmla="*/ 15 h 60"/>
                <a:gd name="T30" fmla="*/ 9 w 59"/>
                <a:gd name="T31" fmla="*/ 9 h 60"/>
                <a:gd name="T32" fmla="*/ 23 w 59"/>
                <a:gd name="T33" fmla="*/ 3 h 60"/>
                <a:gd name="T34" fmla="*/ 37 w 59"/>
                <a:gd name="T35" fmla="*/ 20 h 60"/>
                <a:gd name="T36" fmla="*/ 37 w 59"/>
                <a:gd name="T37" fmla="*/ 24 h 60"/>
                <a:gd name="T38" fmla="*/ 13 w 59"/>
                <a:gd name="T39" fmla="*/ 29 h 60"/>
                <a:gd name="T40" fmla="*/ 0 w 59"/>
                <a:gd name="T41" fmla="*/ 46 h 60"/>
                <a:gd name="T42" fmla="*/ 21 w 59"/>
                <a:gd name="T43" fmla="*/ 60 h 60"/>
                <a:gd name="T44" fmla="*/ 38 w 59"/>
                <a:gd name="T45" fmla="*/ 49 h 60"/>
                <a:gd name="T46" fmla="*/ 37 w 59"/>
                <a:gd name="T47" fmla="*/ 27 h 60"/>
                <a:gd name="T48" fmla="*/ 37 w 59"/>
                <a:gd name="T49" fmla="*/ 27 h 60"/>
                <a:gd name="T50" fmla="*/ 37 w 59"/>
                <a:gd name="T51" fmla="*/ 40 h 60"/>
                <a:gd name="T52" fmla="*/ 22 w 59"/>
                <a:gd name="T53" fmla="*/ 57 h 60"/>
                <a:gd name="T54" fmla="*/ 10 w 59"/>
                <a:gd name="T55" fmla="*/ 46 h 60"/>
                <a:gd name="T56" fmla="*/ 37 w 59"/>
                <a:gd name="T5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0">
                  <a:moveTo>
                    <a:pt x="38" y="49"/>
                  </a:moveTo>
                  <a:lnTo>
                    <a:pt x="38" y="49"/>
                  </a:lnTo>
                  <a:cubicBezTo>
                    <a:pt x="39" y="54"/>
                    <a:pt x="42" y="60"/>
                    <a:pt x="48" y="60"/>
                  </a:cubicBezTo>
                  <a:cubicBezTo>
                    <a:pt x="51" y="60"/>
                    <a:pt x="59" y="58"/>
                    <a:pt x="59" y="47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7"/>
                  </a:lnTo>
                  <a:cubicBezTo>
                    <a:pt x="56" y="55"/>
                    <a:pt x="53" y="56"/>
                    <a:pt x="51" y="56"/>
                  </a:cubicBezTo>
                  <a:cubicBezTo>
                    <a:pt x="47" y="56"/>
                    <a:pt x="46" y="50"/>
                    <a:pt x="46" y="49"/>
                  </a:cubicBezTo>
                  <a:lnTo>
                    <a:pt x="46" y="23"/>
                  </a:lnTo>
                  <a:cubicBezTo>
                    <a:pt x="46" y="17"/>
                    <a:pt x="46" y="12"/>
                    <a:pt x="41" y="7"/>
                  </a:cubicBezTo>
                  <a:cubicBezTo>
                    <a:pt x="36" y="2"/>
                    <a:pt x="30" y="0"/>
                    <a:pt x="23" y="0"/>
                  </a:cubicBezTo>
                  <a:cubicBezTo>
                    <a:pt x="13" y="0"/>
                    <a:pt x="3" y="6"/>
                    <a:pt x="3" y="15"/>
                  </a:cubicBezTo>
                  <a:cubicBezTo>
                    <a:pt x="3" y="19"/>
                    <a:pt x="6" y="21"/>
                    <a:pt x="10" y="21"/>
                  </a:cubicBezTo>
                  <a:cubicBezTo>
                    <a:pt x="13" y="21"/>
                    <a:pt x="16" y="18"/>
                    <a:pt x="16" y="15"/>
                  </a:cubicBezTo>
                  <a:cubicBezTo>
                    <a:pt x="16" y="13"/>
                    <a:pt x="15" y="9"/>
                    <a:pt x="9" y="9"/>
                  </a:cubicBezTo>
                  <a:cubicBezTo>
                    <a:pt x="12" y="4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4"/>
                  </a:lnTo>
                  <a:cubicBezTo>
                    <a:pt x="30" y="25"/>
                    <a:pt x="21" y="25"/>
                    <a:pt x="13" y="29"/>
                  </a:cubicBezTo>
                  <a:cubicBezTo>
                    <a:pt x="3" y="34"/>
                    <a:pt x="0" y="41"/>
                    <a:pt x="0" y="46"/>
                  </a:cubicBezTo>
                  <a:cubicBezTo>
                    <a:pt x="0" y="57"/>
                    <a:pt x="12" y="60"/>
                    <a:pt x="21" y="60"/>
                  </a:cubicBezTo>
                  <a:cubicBezTo>
                    <a:pt x="29" y="60"/>
                    <a:pt x="36" y="55"/>
                    <a:pt x="38" y="49"/>
                  </a:cubicBezTo>
                  <a:close/>
                  <a:moveTo>
                    <a:pt x="37" y="27"/>
                  </a:moveTo>
                  <a:lnTo>
                    <a:pt x="37" y="27"/>
                  </a:lnTo>
                  <a:lnTo>
                    <a:pt x="37" y="40"/>
                  </a:lnTo>
                  <a:cubicBezTo>
                    <a:pt x="37" y="53"/>
                    <a:pt x="28" y="57"/>
                    <a:pt x="22" y="57"/>
                  </a:cubicBezTo>
                  <a:cubicBezTo>
                    <a:pt x="15" y="57"/>
                    <a:pt x="10" y="53"/>
                    <a:pt x="10" y="46"/>
                  </a:cubicBezTo>
                  <a:cubicBezTo>
                    <a:pt x="10" y="39"/>
                    <a:pt x="15" y="28"/>
                    <a:pt x="37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0" name="Freeform 532"/>
            <p:cNvSpPr>
              <a:spLocks/>
            </p:cNvSpPr>
            <p:nvPr/>
          </p:nvSpPr>
          <p:spPr bwMode="auto">
            <a:xfrm>
              <a:off x="5374" y="8302"/>
              <a:ext cx="48" cy="96"/>
            </a:xfrm>
            <a:custGeom>
              <a:avLst/>
              <a:gdLst>
                <a:gd name="T0" fmla="*/ 20 w 41"/>
                <a:gd name="T1" fmla="*/ 28 h 82"/>
                <a:gd name="T2" fmla="*/ 20 w 41"/>
                <a:gd name="T3" fmla="*/ 28 h 82"/>
                <a:gd name="T4" fmla="*/ 39 w 41"/>
                <a:gd name="T5" fmla="*/ 28 h 82"/>
                <a:gd name="T6" fmla="*/ 39 w 41"/>
                <a:gd name="T7" fmla="*/ 24 h 82"/>
                <a:gd name="T8" fmla="*/ 20 w 41"/>
                <a:gd name="T9" fmla="*/ 24 h 82"/>
                <a:gd name="T10" fmla="*/ 20 w 41"/>
                <a:gd name="T11" fmla="*/ 0 h 82"/>
                <a:gd name="T12" fmla="*/ 17 w 41"/>
                <a:gd name="T13" fmla="*/ 0 h 82"/>
                <a:gd name="T14" fmla="*/ 0 w 41"/>
                <a:gd name="T15" fmla="*/ 25 h 82"/>
                <a:gd name="T16" fmla="*/ 0 w 41"/>
                <a:gd name="T17" fmla="*/ 28 h 82"/>
                <a:gd name="T18" fmla="*/ 11 w 41"/>
                <a:gd name="T19" fmla="*/ 28 h 82"/>
                <a:gd name="T20" fmla="*/ 11 w 41"/>
                <a:gd name="T21" fmla="*/ 65 h 82"/>
                <a:gd name="T22" fmla="*/ 28 w 41"/>
                <a:gd name="T23" fmla="*/ 82 h 82"/>
                <a:gd name="T24" fmla="*/ 41 w 41"/>
                <a:gd name="T25" fmla="*/ 65 h 82"/>
                <a:gd name="T26" fmla="*/ 41 w 41"/>
                <a:gd name="T27" fmla="*/ 57 h 82"/>
                <a:gd name="T28" fmla="*/ 38 w 41"/>
                <a:gd name="T29" fmla="*/ 57 h 82"/>
                <a:gd name="T30" fmla="*/ 38 w 41"/>
                <a:gd name="T31" fmla="*/ 64 h 82"/>
                <a:gd name="T32" fmla="*/ 29 w 41"/>
                <a:gd name="T33" fmla="*/ 79 h 82"/>
                <a:gd name="T34" fmla="*/ 20 w 41"/>
                <a:gd name="T35" fmla="*/ 65 h 82"/>
                <a:gd name="T36" fmla="*/ 20 w 41"/>
                <a:gd name="T3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2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5"/>
                  </a:lnTo>
                  <a:cubicBezTo>
                    <a:pt x="11" y="81"/>
                    <a:pt x="24" y="82"/>
                    <a:pt x="28" y="82"/>
                  </a:cubicBezTo>
                  <a:cubicBezTo>
                    <a:pt x="38" y="82"/>
                    <a:pt x="41" y="73"/>
                    <a:pt x="41" y="65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1" name="Freeform 533"/>
            <p:cNvSpPr>
              <a:spLocks noEditPoints="1"/>
            </p:cNvSpPr>
            <p:nvPr/>
          </p:nvSpPr>
          <p:spPr bwMode="auto">
            <a:xfrm>
              <a:off x="5504" y="8328"/>
              <a:ext cx="69" cy="70"/>
            </a:xfrm>
            <a:custGeom>
              <a:avLst/>
              <a:gdLst>
                <a:gd name="T0" fmla="*/ 38 w 59"/>
                <a:gd name="T1" fmla="*/ 49 h 60"/>
                <a:gd name="T2" fmla="*/ 38 w 59"/>
                <a:gd name="T3" fmla="*/ 49 h 60"/>
                <a:gd name="T4" fmla="*/ 48 w 59"/>
                <a:gd name="T5" fmla="*/ 60 h 60"/>
                <a:gd name="T6" fmla="*/ 59 w 59"/>
                <a:gd name="T7" fmla="*/ 47 h 60"/>
                <a:gd name="T8" fmla="*/ 59 w 59"/>
                <a:gd name="T9" fmla="*/ 40 h 60"/>
                <a:gd name="T10" fmla="*/ 56 w 59"/>
                <a:gd name="T11" fmla="*/ 40 h 60"/>
                <a:gd name="T12" fmla="*/ 56 w 59"/>
                <a:gd name="T13" fmla="*/ 47 h 60"/>
                <a:gd name="T14" fmla="*/ 51 w 59"/>
                <a:gd name="T15" fmla="*/ 56 h 60"/>
                <a:gd name="T16" fmla="*/ 46 w 59"/>
                <a:gd name="T17" fmla="*/ 49 h 60"/>
                <a:gd name="T18" fmla="*/ 46 w 59"/>
                <a:gd name="T19" fmla="*/ 23 h 60"/>
                <a:gd name="T20" fmla="*/ 41 w 59"/>
                <a:gd name="T21" fmla="*/ 7 h 60"/>
                <a:gd name="T22" fmla="*/ 23 w 59"/>
                <a:gd name="T23" fmla="*/ 0 h 60"/>
                <a:gd name="T24" fmla="*/ 3 w 59"/>
                <a:gd name="T25" fmla="*/ 15 h 60"/>
                <a:gd name="T26" fmla="*/ 9 w 59"/>
                <a:gd name="T27" fmla="*/ 21 h 60"/>
                <a:gd name="T28" fmla="*/ 16 w 59"/>
                <a:gd name="T29" fmla="*/ 15 h 60"/>
                <a:gd name="T30" fmla="*/ 9 w 59"/>
                <a:gd name="T31" fmla="*/ 9 h 60"/>
                <a:gd name="T32" fmla="*/ 23 w 59"/>
                <a:gd name="T33" fmla="*/ 3 h 60"/>
                <a:gd name="T34" fmla="*/ 37 w 59"/>
                <a:gd name="T35" fmla="*/ 20 h 60"/>
                <a:gd name="T36" fmla="*/ 37 w 59"/>
                <a:gd name="T37" fmla="*/ 24 h 60"/>
                <a:gd name="T38" fmla="*/ 13 w 59"/>
                <a:gd name="T39" fmla="*/ 29 h 60"/>
                <a:gd name="T40" fmla="*/ 0 w 59"/>
                <a:gd name="T41" fmla="*/ 46 h 60"/>
                <a:gd name="T42" fmla="*/ 21 w 59"/>
                <a:gd name="T43" fmla="*/ 60 h 60"/>
                <a:gd name="T44" fmla="*/ 38 w 59"/>
                <a:gd name="T45" fmla="*/ 49 h 60"/>
                <a:gd name="T46" fmla="*/ 37 w 59"/>
                <a:gd name="T47" fmla="*/ 27 h 60"/>
                <a:gd name="T48" fmla="*/ 37 w 59"/>
                <a:gd name="T49" fmla="*/ 27 h 60"/>
                <a:gd name="T50" fmla="*/ 37 w 59"/>
                <a:gd name="T51" fmla="*/ 40 h 60"/>
                <a:gd name="T52" fmla="*/ 22 w 59"/>
                <a:gd name="T53" fmla="*/ 57 h 60"/>
                <a:gd name="T54" fmla="*/ 10 w 59"/>
                <a:gd name="T55" fmla="*/ 46 h 60"/>
                <a:gd name="T56" fmla="*/ 37 w 59"/>
                <a:gd name="T5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0">
                  <a:moveTo>
                    <a:pt x="38" y="49"/>
                  </a:moveTo>
                  <a:lnTo>
                    <a:pt x="38" y="49"/>
                  </a:lnTo>
                  <a:cubicBezTo>
                    <a:pt x="39" y="54"/>
                    <a:pt x="42" y="60"/>
                    <a:pt x="48" y="60"/>
                  </a:cubicBezTo>
                  <a:cubicBezTo>
                    <a:pt x="51" y="60"/>
                    <a:pt x="59" y="58"/>
                    <a:pt x="59" y="47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7"/>
                  </a:lnTo>
                  <a:cubicBezTo>
                    <a:pt x="56" y="55"/>
                    <a:pt x="52" y="56"/>
                    <a:pt x="51" y="56"/>
                  </a:cubicBezTo>
                  <a:cubicBezTo>
                    <a:pt x="47" y="56"/>
                    <a:pt x="46" y="50"/>
                    <a:pt x="46" y="49"/>
                  </a:cubicBezTo>
                  <a:lnTo>
                    <a:pt x="46" y="23"/>
                  </a:lnTo>
                  <a:cubicBezTo>
                    <a:pt x="46" y="17"/>
                    <a:pt x="46" y="12"/>
                    <a:pt x="41" y="7"/>
                  </a:cubicBezTo>
                  <a:cubicBezTo>
                    <a:pt x="36" y="2"/>
                    <a:pt x="30" y="0"/>
                    <a:pt x="23" y="0"/>
                  </a:cubicBezTo>
                  <a:cubicBezTo>
                    <a:pt x="13" y="0"/>
                    <a:pt x="3" y="6"/>
                    <a:pt x="3" y="15"/>
                  </a:cubicBezTo>
                  <a:cubicBezTo>
                    <a:pt x="3" y="19"/>
                    <a:pt x="6" y="21"/>
                    <a:pt x="9" y="21"/>
                  </a:cubicBezTo>
                  <a:cubicBezTo>
                    <a:pt x="13" y="21"/>
                    <a:pt x="16" y="18"/>
                    <a:pt x="16" y="15"/>
                  </a:cubicBezTo>
                  <a:cubicBezTo>
                    <a:pt x="16" y="13"/>
                    <a:pt x="15" y="9"/>
                    <a:pt x="9" y="9"/>
                  </a:cubicBezTo>
                  <a:cubicBezTo>
                    <a:pt x="12" y="4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4"/>
                  </a:lnTo>
                  <a:cubicBezTo>
                    <a:pt x="30" y="25"/>
                    <a:pt x="21" y="25"/>
                    <a:pt x="13" y="29"/>
                  </a:cubicBezTo>
                  <a:cubicBezTo>
                    <a:pt x="3" y="34"/>
                    <a:pt x="0" y="41"/>
                    <a:pt x="0" y="46"/>
                  </a:cubicBezTo>
                  <a:cubicBezTo>
                    <a:pt x="0" y="57"/>
                    <a:pt x="12" y="60"/>
                    <a:pt x="21" y="60"/>
                  </a:cubicBezTo>
                  <a:cubicBezTo>
                    <a:pt x="29" y="60"/>
                    <a:pt x="35" y="55"/>
                    <a:pt x="38" y="49"/>
                  </a:cubicBezTo>
                  <a:close/>
                  <a:moveTo>
                    <a:pt x="37" y="27"/>
                  </a:moveTo>
                  <a:lnTo>
                    <a:pt x="37" y="27"/>
                  </a:lnTo>
                  <a:lnTo>
                    <a:pt x="37" y="40"/>
                  </a:lnTo>
                  <a:cubicBezTo>
                    <a:pt x="37" y="53"/>
                    <a:pt x="28" y="57"/>
                    <a:pt x="22" y="57"/>
                  </a:cubicBezTo>
                  <a:cubicBezTo>
                    <a:pt x="15" y="57"/>
                    <a:pt x="10" y="53"/>
                    <a:pt x="10" y="46"/>
                  </a:cubicBezTo>
                  <a:cubicBezTo>
                    <a:pt x="10" y="39"/>
                    <a:pt x="15" y="28"/>
                    <a:pt x="37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Freeform 534"/>
            <p:cNvSpPr>
              <a:spLocks/>
            </p:cNvSpPr>
            <p:nvPr/>
          </p:nvSpPr>
          <p:spPr bwMode="auto">
            <a:xfrm>
              <a:off x="5580" y="8328"/>
              <a:ext cx="51" cy="70"/>
            </a:xfrm>
            <a:custGeom>
              <a:avLst/>
              <a:gdLst>
                <a:gd name="T0" fmla="*/ 23 w 43"/>
                <a:gd name="T1" fmla="*/ 33 h 60"/>
                <a:gd name="T2" fmla="*/ 23 w 43"/>
                <a:gd name="T3" fmla="*/ 33 h 60"/>
                <a:gd name="T4" fmla="*/ 37 w 43"/>
                <a:gd name="T5" fmla="*/ 45 h 60"/>
                <a:gd name="T6" fmla="*/ 22 w 43"/>
                <a:gd name="T7" fmla="*/ 57 h 60"/>
                <a:gd name="T8" fmla="*/ 3 w 43"/>
                <a:gd name="T9" fmla="*/ 39 h 60"/>
                <a:gd name="T10" fmla="*/ 2 w 43"/>
                <a:gd name="T11" fmla="*/ 36 h 60"/>
                <a:gd name="T12" fmla="*/ 0 w 43"/>
                <a:gd name="T13" fmla="*/ 40 h 60"/>
                <a:gd name="T14" fmla="*/ 0 w 43"/>
                <a:gd name="T15" fmla="*/ 57 h 60"/>
                <a:gd name="T16" fmla="*/ 1 w 43"/>
                <a:gd name="T17" fmla="*/ 60 h 60"/>
                <a:gd name="T18" fmla="*/ 5 w 43"/>
                <a:gd name="T19" fmla="*/ 58 h 60"/>
                <a:gd name="T20" fmla="*/ 7 w 43"/>
                <a:gd name="T21" fmla="*/ 55 h 60"/>
                <a:gd name="T22" fmla="*/ 22 w 43"/>
                <a:gd name="T23" fmla="*/ 60 h 60"/>
                <a:gd name="T24" fmla="*/ 43 w 43"/>
                <a:gd name="T25" fmla="*/ 42 h 60"/>
                <a:gd name="T26" fmla="*/ 37 w 43"/>
                <a:gd name="T27" fmla="*/ 29 h 60"/>
                <a:gd name="T28" fmla="*/ 22 w 43"/>
                <a:gd name="T29" fmla="*/ 23 h 60"/>
                <a:gd name="T30" fmla="*/ 6 w 43"/>
                <a:gd name="T31" fmla="*/ 12 h 60"/>
                <a:gd name="T32" fmla="*/ 21 w 43"/>
                <a:gd name="T33" fmla="*/ 2 h 60"/>
                <a:gd name="T34" fmla="*/ 36 w 43"/>
                <a:gd name="T35" fmla="*/ 18 h 60"/>
                <a:gd name="T36" fmla="*/ 38 w 43"/>
                <a:gd name="T37" fmla="*/ 19 h 60"/>
                <a:gd name="T38" fmla="*/ 40 w 43"/>
                <a:gd name="T39" fmla="*/ 16 h 60"/>
                <a:gd name="T40" fmla="*/ 40 w 43"/>
                <a:gd name="T41" fmla="*/ 3 h 60"/>
                <a:gd name="T42" fmla="*/ 38 w 43"/>
                <a:gd name="T43" fmla="*/ 0 h 60"/>
                <a:gd name="T44" fmla="*/ 36 w 43"/>
                <a:gd name="T45" fmla="*/ 1 h 60"/>
                <a:gd name="T46" fmla="*/ 33 w 43"/>
                <a:gd name="T47" fmla="*/ 3 h 60"/>
                <a:gd name="T48" fmla="*/ 21 w 43"/>
                <a:gd name="T49" fmla="*/ 0 h 60"/>
                <a:gd name="T50" fmla="*/ 0 w 43"/>
                <a:gd name="T51" fmla="*/ 16 h 60"/>
                <a:gd name="T52" fmla="*/ 5 w 43"/>
                <a:gd name="T53" fmla="*/ 27 h 60"/>
                <a:gd name="T54" fmla="*/ 23 w 43"/>
                <a:gd name="T55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0">
                  <a:moveTo>
                    <a:pt x="23" y="33"/>
                  </a:moveTo>
                  <a:lnTo>
                    <a:pt x="23" y="33"/>
                  </a:lnTo>
                  <a:cubicBezTo>
                    <a:pt x="26" y="34"/>
                    <a:pt x="37" y="36"/>
                    <a:pt x="37" y="45"/>
                  </a:cubicBezTo>
                  <a:cubicBezTo>
                    <a:pt x="37" y="52"/>
                    <a:pt x="32" y="57"/>
                    <a:pt x="22" y="57"/>
                  </a:cubicBezTo>
                  <a:cubicBezTo>
                    <a:pt x="11" y="57"/>
                    <a:pt x="6" y="50"/>
                    <a:pt x="3" y="39"/>
                  </a:cubicBezTo>
                  <a:cubicBezTo>
                    <a:pt x="3" y="37"/>
                    <a:pt x="3" y="36"/>
                    <a:pt x="2" y="36"/>
                  </a:cubicBezTo>
                  <a:cubicBezTo>
                    <a:pt x="0" y="36"/>
                    <a:pt x="0" y="37"/>
                    <a:pt x="0" y="40"/>
                  </a:cubicBezTo>
                  <a:lnTo>
                    <a:pt x="0" y="57"/>
                  </a:lnTo>
                  <a:cubicBezTo>
                    <a:pt x="0" y="59"/>
                    <a:pt x="0" y="60"/>
                    <a:pt x="1" y="60"/>
                  </a:cubicBezTo>
                  <a:cubicBezTo>
                    <a:pt x="2" y="60"/>
                    <a:pt x="2" y="60"/>
                    <a:pt x="5" y="58"/>
                  </a:cubicBezTo>
                  <a:cubicBezTo>
                    <a:pt x="5" y="57"/>
                    <a:pt x="5" y="57"/>
                    <a:pt x="7" y="55"/>
                  </a:cubicBezTo>
                  <a:cubicBezTo>
                    <a:pt x="13" y="60"/>
                    <a:pt x="19" y="60"/>
                    <a:pt x="22" y="60"/>
                  </a:cubicBezTo>
                  <a:cubicBezTo>
                    <a:pt x="37" y="60"/>
                    <a:pt x="43" y="52"/>
                    <a:pt x="43" y="42"/>
                  </a:cubicBezTo>
                  <a:cubicBezTo>
                    <a:pt x="43" y="35"/>
                    <a:pt x="39" y="31"/>
                    <a:pt x="37" y="29"/>
                  </a:cubicBezTo>
                  <a:cubicBezTo>
                    <a:pt x="33" y="25"/>
                    <a:pt x="28" y="24"/>
                    <a:pt x="22" y="23"/>
                  </a:cubicBezTo>
                  <a:cubicBezTo>
                    <a:pt x="15" y="22"/>
                    <a:pt x="6" y="20"/>
                    <a:pt x="6" y="12"/>
                  </a:cubicBezTo>
                  <a:cubicBezTo>
                    <a:pt x="6" y="8"/>
                    <a:pt x="10" y="2"/>
                    <a:pt x="21" y="2"/>
                  </a:cubicBezTo>
                  <a:cubicBezTo>
                    <a:pt x="35" y="2"/>
                    <a:pt x="36" y="14"/>
                    <a:pt x="36" y="18"/>
                  </a:cubicBezTo>
                  <a:cubicBezTo>
                    <a:pt x="36" y="19"/>
                    <a:pt x="38" y="19"/>
                    <a:pt x="38" y="19"/>
                  </a:cubicBezTo>
                  <a:cubicBezTo>
                    <a:pt x="40" y="19"/>
                    <a:pt x="40" y="19"/>
                    <a:pt x="40" y="16"/>
                  </a:cubicBezTo>
                  <a:lnTo>
                    <a:pt x="40" y="3"/>
                  </a:lnTo>
                  <a:cubicBezTo>
                    <a:pt x="40" y="1"/>
                    <a:pt x="40" y="0"/>
                    <a:pt x="38" y="0"/>
                  </a:cubicBezTo>
                  <a:cubicBezTo>
                    <a:pt x="38" y="0"/>
                    <a:pt x="37" y="0"/>
                    <a:pt x="36" y="1"/>
                  </a:cubicBezTo>
                  <a:cubicBezTo>
                    <a:pt x="35" y="2"/>
                    <a:pt x="34" y="3"/>
                    <a:pt x="33" y="3"/>
                  </a:cubicBezTo>
                  <a:cubicBezTo>
                    <a:pt x="28" y="0"/>
                    <a:pt x="23" y="0"/>
                    <a:pt x="21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4"/>
                    <a:pt x="5" y="27"/>
                  </a:cubicBezTo>
                  <a:cubicBezTo>
                    <a:pt x="10" y="31"/>
                    <a:pt x="13" y="31"/>
                    <a:pt x="23" y="3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3" name="Freeform 535"/>
            <p:cNvSpPr>
              <a:spLocks/>
            </p:cNvSpPr>
            <p:nvPr/>
          </p:nvSpPr>
          <p:spPr bwMode="auto">
            <a:xfrm>
              <a:off x="5642" y="8328"/>
              <a:ext cx="50" cy="70"/>
            </a:xfrm>
            <a:custGeom>
              <a:avLst/>
              <a:gdLst>
                <a:gd name="T0" fmla="*/ 23 w 43"/>
                <a:gd name="T1" fmla="*/ 33 h 60"/>
                <a:gd name="T2" fmla="*/ 23 w 43"/>
                <a:gd name="T3" fmla="*/ 33 h 60"/>
                <a:gd name="T4" fmla="*/ 37 w 43"/>
                <a:gd name="T5" fmla="*/ 45 h 60"/>
                <a:gd name="T6" fmla="*/ 22 w 43"/>
                <a:gd name="T7" fmla="*/ 57 h 60"/>
                <a:gd name="T8" fmla="*/ 4 w 43"/>
                <a:gd name="T9" fmla="*/ 39 h 60"/>
                <a:gd name="T10" fmla="*/ 2 w 43"/>
                <a:gd name="T11" fmla="*/ 36 h 60"/>
                <a:gd name="T12" fmla="*/ 0 w 43"/>
                <a:gd name="T13" fmla="*/ 40 h 60"/>
                <a:gd name="T14" fmla="*/ 0 w 43"/>
                <a:gd name="T15" fmla="*/ 57 h 60"/>
                <a:gd name="T16" fmla="*/ 2 w 43"/>
                <a:gd name="T17" fmla="*/ 60 h 60"/>
                <a:gd name="T18" fmla="*/ 5 w 43"/>
                <a:gd name="T19" fmla="*/ 58 h 60"/>
                <a:gd name="T20" fmla="*/ 8 w 43"/>
                <a:gd name="T21" fmla="*/ 55 h 60"/>
                <a:gd name="T22" fmla="*/ 22 w 43"/>
                <a:gd name="T23" fmla="*/ 60 h 60"/>
                <a:gd name="T24" fmla="*/ 43 w 43"/>
                <a:gd name="T25" fmla="*/ 42 h 60"/>
                <a:gd name="T26" fmla="*/ 38 w 43"/>
                <a:gd name="T27" fmla="*/ 29 h 60"/>
                <a:gd name="T28" fmla="*/ 23 w 43"/>
                <a:gd name="T29" fmla="*/ 23 h 60"/>
                <a:gd name="T30" fmla="*/ 7 w 43"/>
                <a:gd name="T31" fmla="*/ 12 h 60"/>
                <a:gd name="T32" fmla="*/ 21 w 43"/>
                <a:gd name="T33" fmla="*/ 2 h 60"/>
                <a:gd name="T34" fmla="*/ 37 w 43"/>
                <a:gd name="T35" fmla="*/ 18 h 60"/>
                <a:gd name="T36" fmla="*/ 38 w 43"/>
                <a:gd name="T37" fmla="*/ 19 h 60"/>
                <a:gd name="T38" fmla="*/ 40 w 43"/>
                <a:gd name="T39" fmla="*/ 16 h 60"/>
                <a:gd name="T40" fmla="*/ 40 w 43"/>
                <a:gd name="T41" fmla="*/ 3 h 60"/>
                <a:gd name="T42" fmla="*/ 39 w 43"/>
                <a:gd name="T43" fmla="*/ 0 h 60"/>
                <a:gd name="T44" fmla="*/ 36 w 43"/>
                <a:gd name="T45" fmla="*/ 1 h 60"/>
                <a:gd name="T46" fmla="*/ 34 w 43"/>
                <a:gd name="T47" fmla="*/ 3 h 60"/>
                <a:gd name="T48" fmla="*/ 21 w 43"/>
                <a:gd name="T49" fmla="*/ 0 h 60"/>
                <a:gd name="T50" fmla="*/ 0 w 43"/>
                <a:gd name="T51" fmla="*/ 16 h 60"/>
                <a:gd name="T52" fmla="*/ 6 w 43"/>
                <a:gd name="T53" fmla="*/ 27 h 60"/>
                <a:gd name="T54" fmla="*/ 23 w 43"/>
                <a:gd name="T55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0">
                  <a:moveTo>
                    <a:pt x="23" y="33"/>
                  </a:moveTo>
                  <a:lnTo>
                    <a:pt x="23" y="33"/>
                  </a:lnTo>
                  <a:cubicBezTo>
                    <a:pt x="26" y="34"/>
                    <a:pt x="37" y="36"/>
                    <a:pt x="37" y="45"/>
                  </a:cubicBezTo>
                  <a:cubicBezTo>
                    <a:pt x="37" y="52"/>
                    <a:pt x="32" y="57"/>
                    <a:pt x="22" y="57"/>
                  </a:cubicBezTo>
                  <a:cubicBezTo>
                    <a:pt x="11" y="57"/>
                    <a:pt x="6" y="50"/>
                    <a:pt x="4" y="39"/>
                  </a:cubicBezTo>
                  <a:cubicBezTo>
                    <a:pt x="3" y="37"/>
                    <a:pt x="3" y="36"/>
                    <a:pt x="2" y="36"/>
                  </a:cubicBezTo>
                  <a:cubicBezTo>
                    <a:pt x="0" y="36"/>
                    <a:pt x="0" y="37"/>
                    <a:pt x="0" y="40"/>
                  </a:cubicBezTo>
                  <a:lnTo>
                    <a:pt x="0" y="57"/>
                  </a:lnTo>
                  <a:cubicBezTo>
                    <a:pt x="0" y="59"/>
                    <a:pt x="0" y="60"/>
                    <a:pt x="2" y="60"/>
                  </a:cubicBezTo>
                  <a:cubicBezTo>
                    <a:pt x="2" y="60"/>
                    <a:pt x="2" y="60"/>
                    <a:pt x="5" y="58"/>
                  </a:cubicBezTo>
                  <a:cubicBezTo>
                    <a:pt x="5" y="57"/>
                    <a:pt x="5" y="57"/>
                    <a:pt x="8" y="55"/>
                  </a:cubicBezTo>
                  <a:cubicBezTo>
                    <a:pt x="13" y="60"/>
                    <a:pt x="19" y="60"/>
                    <a:pt x="22" y="60"/>
                  </a:cubicBezTo>
                  <a:cubicBezTo>
                    <a:pt x="37" y="60"/>
                    <a:pt x="43" y="52"/>
                    <a:pt x="43" y="42"/>
                  </a:cubicBezTo>
                  <a:cubicBezTo>
                    <a:pt x="43" y="35"/>
                    <a:pt x="39" y="31"/>
                    <a:pt x="38" y="29"/>
                  </a:cubicBezTo>
                  <a:cubicBezTo>
                    <a:pt x="33" y="25"/>
                    <a:pt x="28" y="24"/>
                    <a:pt x="23" y="23"/>
                  </a:cubicBezTo>
                  <a:cubicBezTo>
                    <a:pt x="15" y="22"/>
                    <a:pt x="7" y="20"/>
                    <a:pt x="7" y="12"/>
                  </a:cubicBezTo>
                  <a:cubicBezTo>
                    <a:pt x="7" y="8"/>
                    <a:pt x="10" y="2"/>
                    <a:pt x="21" y="2"/>
                  </a:cubicBezTo>
                  <a:cubicBezTo>
                    <a:pt x="36" y="2"/>
                    <a:pt x="36" y="14"/>
                    <a:pt x="37" y="18"/>
                  </a:cubicBezTo>
                  <a:cubicBezTo>
                    <a:pt x="37" y="19"/>
                    <a:pt x="38" y="19"/>
                    <a:pt x="38" y="19"/>
                  </a:cubicBezTo>
                  <a:cubicBezTo>
                    <a:pt x="40" y="19"/>
                    <a:pt x="40" y="19"/>
                    <a:pt x="40" y="16"/>
                  </a:cubicBezTo>
                  <a:lnTo>
                    <a:pt x="40" y="3"/>
                  </a:lnTo>
                  <a:cubicBezTo>
                    <a:pt x="40" y="1"/>
                    <a:pt x="40" y="0"/>
                    <a:pt x="39" y="0"/>
                  </a:cubicBezTo>
                  <a:cubicBezTo>
                    <a:pt x="38" y="0"/>
                    <a:pt x="38" y="0"/>
                    <a:pt x="36" y="1"/>
                  </a:cubicBezTo>
                  <a:cubicBezTo>
                    <a:pt x="36" y="2"/>
                    <a:pt x="34" y="3"/>
                    <a:pt x="34" y="3"/>
                  </a:cubicBezTo>
                  <a:cubicBezTo>
                    <a:pt x="29" y="0"/>
                    <a:pt x="23" y="0"/>
                    <a:pt x="21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4"/>
                    <a:pt x="6" y="27"/>
                  </a:cubicBezTo>
                  <a:cubicBezTo>
                    <a:pt x="10" y="31"/>
                    <a:pt x="14" y="31"/>
                    <a:pt x="23" y="3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4" name="Freeform 536"/>
            <p:cNvSpPr>
              <a:spLocks noEditPoints="1"/>
            </p:cNvSpPr>
            <p:nvPr/>
          </p:nvSpPr>
          <p:spPr bwMode="auto">
            <a:xfrm>
              <a:off x="5703" y="8328"/>
              <a:ext cx="60" cy="70"/>
            </a:xfrm>
            <a:custGeom>
              <a:avLst/>
              <a:gdLst>
                <a:gd name="T0" fmla="*/ 11 w 51"/>
                <a:gd name="T1" fmla="*/ 26 h 60"/>
                <a:gd name="T2" fmla="*/ 11 w 51"/>
                <a:gd name="T3" fmla="*/ 26 h 60"/>
                <a:gd name="T4" fmla="*/ 27 w 51"/>
                <a:gd name="T5" fmla="*/ 3 h 60"/>
                <a:gd name="T6" fmla="*/ 42 w 51"/>
                <a:gd name="T7" fmla="*/ 26 h 60"/>
                <a:gd name="T8" fmla="*/ 11 w 51"/>
                <a:gd name="T9" fmla="*/ 26 h 60"/>
                <a:gd name="T10" fmla="*/ 11 w 51"/>
                <a:gd name="T11" fmla="*/ 28 h 60"/>
                <a:gd name="T12" fmla="*/ 11 w 51"/>
                <a:gd name="T13" fmla="*/ 28 h 60"/>
                <a:gd name="T14" fmla="*/ 48 w 51"/>
                <a:gd name="T15" fmla="*/ 28 h 60"/>
                <a:gd name="T16" fmla="*/ 51 w 51"/>
                <a:gd name="T17" fmla="*/ 26 h 60"/>
                <a:gd name="T18" fmla="*/ 27 w 51"/>
                <a:gd name="T19" fmla="*/ 0 h 60"/>
                <a:gd name="T20" fmla="*/ 0 w 51"/>
                <a:gd name="T21" fmla="*/ 30 h 60"/>
                <a:gd name="T22" fmla="*/ 29 w 51"/>
                <a:gd name="T23" fmla="*/ 60 h 60"/>
                <a:gd name="T24" fmla="*/ 51 w 51"/>
                <a:gd name="T25" fmla="*/ 43 h 60"/>
                <a:gd name="T26" fmla="*/ 49 w 51"/>
                <a:gd name="T27" fmla="*/ 42 h 60"/>
                <a:gd name="T28" fmla="*/ 48 w 51"/>
                <a:gd name="T29" fmla="*/ 43 h 60"/>
                <a:gd name="T30" fmla="*/ 30 w 51"/>
                <a:gd name="T31" fmla="*/ 57 h 60"/>
                <a:gd name="T32" fmla="*/ 15 w 51"/>
                <a:gd name="T33" fmla="*/ 48 h 60"/>
                <a:gd name="T34" fmla="*/ 11 w 51"/>
                <a:gd name="T35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0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7" y="3"/>
                  </a:cubicBezTo>
                  <a:cubicBezTo>
                    <a:pt x="41" y="3"/>
                    <a:pt x="42" y="20"/>
                    <a:pt x="42" y="26"/>
                  </a:cubicBezTo>
                  <a:lnTo>
                    <a:pt x="11" y="26"/>
                  </a:lnTo>
                  <a:close/>
                  <a:moveTo>
                    <a:pt x="11" y="28"/>
                  </a:moveTo>
                  <a:lnTo>
                    <a:pt x="11" y="28"/>
                  </a:lnTo>
                  <a:lnTo>
                    <a:pt x="48" y="28"/>
                  </a:lnTo>
                  <a:cubicBezTo>
                    <a:pt x="51" y="28"/>
                    <a:pt x="51" y="28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3"/>
                    <a:pt x="0" y="30"/>
                  </a:cubicBezTo>
                  <a:cubicBezTo>
                    <a:pt x="0" y="48"/>
                    <a:pt x="14" y="60"/>
                    <a:pt x="29" y="60"/>
                  </a:cubicBezTo>
                  <a:cubicBezTo>
                    <a:pt x="45" y="60"/>
                    <a:pt x="51" y="46"/>
                    <a:pt x="51" y="43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2"/>
                    <a:pt x="48" y="43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" name="Freeform 537"/>
            <p:cNvSpPr>
              <a:spLocks/>
            </p:cNvSpPr>
            <p:nvPr/>
          </p:nvSpPr>
          <p:spPr bwMode="auto">
            <a:xfrm>
              <a:off x="5773" y="8328"/>
              <a:ext cx="51" cy="70"/>
            </a:xfrm>
            <a:custGeom>
              <a:avLst/>
              <a:gdLst>
                <a:gd name="T0" fmla="*/ 23 w 43"/>
                <a:gd name="T1" fmla="*/ 33 h 60"/>
                <a:gd name="T2" fmla="*/ 23 w 43"/>
                <a:gd name="T3" fmla="*/ 33 h 60"/>
                <a:gd name="T4" fmla="*/ 36 w 43"/>
                <a:gd name="T5" fmla="*/ 45 h 60"/>
                <a:gd name="T6" fmla="*/ 22 w 43"/>
                <a:gd name="T7" fmla="*/ 57 h 60"/>
                <a:gd name="T8" fmla="*/ 3 w 43"/>
                <a:gd name="T9" fmla="*/ 39 h 60"/>
                <a:gd name="T10" fmla="*/ 1 w 43"/>
                <a:gd name="T11" fmla="*/ 36 h 60"/>
                <a:gd name="T12" fmla="*/ 0 w 43"/>
                <a:gd name="T13" fmla="*/ 40 h 60"/>
                <a:gd name="T14" fmla="*/ 0 w 43"/>
                <a:gd name="T15" fmla="*/ 57 h 60"/>
                <a:gd name="T16" fmla="*/ 1 w 43"/>
                <a:gd name="T17" fmla="*/ 60 h 60"/>
                <a:gd name="T18" fmla="*/ 4 w 43"/>
                <a:gd name="T19" fmla="*/ 58 h 60"/>
                <a:gd name="T20" fmla="*/ 7 w 43"/>
                <a:gd name="T21" fmla="*/ 55 h 60"/>
                <a:gd name="T22" fmla="*/ 22 w 43"/>
                <a:gd name="T23" fmla="*/ 60 h 60"/>
                <a:gd name="T24" fmla="*/ 43 w 43"/>
                <a:gd name="T25" fmla="*/ 42 h 60"/>
                <a:gd name="T26" fmla="*/ 37 w 43"/>
                <a:gd name="T27" fmla="*/ 29 h 60"/>
                <a:gd name="T28" fmla="*/ 22 w 43"/>
                <a:gd name="T29" fmla="*/ 23 h 60"/>
                <a:gd name="T30" fmla="*/ 6 w 43"/>
                <a:gd name="T31" fmla="*/ 12 h 60"/>
                <a:gd name="T32" fmla="*/ 21 w 43"/>
                <a:gd name="T33" fmla="*/ 2 h 60"/>
                <a:gd name="T34" fmla="*/ 36 w 43"/>
                <a:gd name="T35" fmla="*/ 18 h 60"/>
                <a:gd name="T36" fmla="*/ 38 w 43"/>
                <a:gd name="T37" fmla="*/ 19 h 60"/>
                <a:gd name="T38" fmla="*/ 39 w 43"/>
                <a:gd name="T39" fmla="*/ 16 h 60"/>
                <a:gd name="T40" fmla="*/ 39 w 43"/>
                <a:gd name="T41" fmla="*/ 3 h 60"/>
                <a:gd name="T42" fmla="*/ 38 w 43"/>
                <a:gd name="T43" fmla="*/ 0 h 60"/>
                <a:gd name="T44" fmla="*/ 35 w 43"/>
                <a:gd name="T45" fmla="*/ 1 h 60"/>
                <a:gd name="T46" fmla="*/ 33 w 43"/>
                <a:gd name="T47" fmla="*/ 3 h 60"/>
                <a:gd name="T48" fmla="*/ 21 w 43"/>
                <a:gd name="T49" fmla="*/ 0 h 60"/>
                <a:gd name="T50" fmla="*/ 0 w 43"/>
                <a:gd name="T51" fmla="*/ 16 h 60"/>
                <a:gd name="T52" fmla="*/ 5 w 43"/>
                <a:gd name="T53" fmla="*/ 27 h 60"/>
                <a:gd name="T54" fmla="*/ 23 w 43"/>
                <a:gd name="T55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0">
                  <a:moveTo>
                    <a:pt x="23" y="33"/>
                  </a:moveTo>
                  <a:lnTo>
                    <a:pt x="23" y="33"/>
                  </a:lnTo>
                  <a:cubicBezTo>
                    <a:pt x="26" y="34"/>
                    <a:pt x="36" y="36"/>
                    <a:pt x="36" y="45"/>
                  </a:cubicBezTo>
                  <a:cubicBezTo>
                    <a:pt x="36" y="52"/>
                    <a:pt x="32" y="57"/>
                    <a:pt x="22" y="57"/>
                  </a:cubicBezTo>
                  <a:cubicBezTo>
                    <a:pt x="10" y="57"/>
                    <a:pt x="6" y="50"/>
                    <a:pt x="3" y="39"/>
                  </a:cubicBezTo>
                  <a:cubicBezTo>
                    <a:pt x="3" y="37"/>
                    <a:pt x="3" y="36"/>
                    <a:pt x="1" y="36"/>
                  </a:cubicBezTo>
                  <a:cubicBezTo>
                    <a:pt x="0" y="36"/>
                    <a:pt x="0" y="37"/>
                    <a:pt x="0" y="40"/>
                  </a:cubicBezTo>
                  <a:lnTo>
                    <a:pt x="0" y="57"/>
                  </a:lnTo>
                  <a:cubicBezTo>
                    <a:pt x="0" y="59"/>
                    <a:pt x="0" y="60"/>
                    <a:pt x="1" y="60"/>
                  </a:cubicBezTo>
                  <a:cubicBezTo>
                    <a:pt x="2" y="60"/>
                    <a:pt x="2" y="60"/>
                    <a:pt x="4" y="58"/>
                  </a:cubicBezTo>
                  <a:cubicBezTo>
                    <a:pt x="5" y="57"/>
                    <a:pt x="5" y="57"/>
                    <a:pt x="7" y="55"/>
                  </a:cubicBezTo>
                  <a:cubicBezTo>
                    <a:pt x="13" y="60"/>
                    <a:pt x="19" y="60"/>
                    <a:pt x="22" y="60"/>
                  </a:cubicBezTo>
                  <a:cubicBezTo>
                    <a:pt x="37" y="60"/>
                    <a:pt x="43" y="52"/>
                    <a:pt x="43" y="42"/>
                  </a:cubicBezTo>
                  <a:cubicBezTo>
                    <a:pt x="43" y="35"/>
                    <a:pt x="39" y="31"/>
                    <a:pt x="37" y="29"/>
                  </a:cubicBezTo>
                  <a:cubicBezTo>
                    <a:pt x="33" y="25"/>
                    <a:pt x="28" y="24"/>
                    <a:pt x="22" y="23"/>
                  </a:cubicBezTo>
                  <a:cubicBezTo>
                    <a:pt x="15" y="22"/>
                    <a:pt x="6" y="20"/>
                    <a:pt x="6" y="12"/>
                  </a:cubicBezTo>
                  <a:cubicBezTo>
                    <a:pt x="6" y="8"/>
                    <a:pt x="9" y="2"/>
                    <a:pt x="21" y="2"/>
                  </a:cubicBezTo>
                  <a:cubicBezTo>
                    <a:pt x="35" y="2"/>
                    <a:pt x="36" y="14"/>
                    <a:pt x="36" y="18"/>
                  </a:cubicBezTo>
                  <a:cubicBezTo>
                    <a:pt x="36" y="19"/>
                    <a:pt x="37" y="19"/>
                    <a:pt x="38" y="19"/>
                  </a:cubicBezTo>
                  <a:cubicBezTo>
                    <a:pt x="39" y="19"/>
                    <a:pt x="39" y="19"/>
                    <a:pt x="39" y="16"/>
                  </a:cubicBezTo>
                  <a:lnTo>
                    <a:pt x="39" y="3"/>
                  </a:lnTo>
                  <a:cubicBezTo>
                    <a:pt x="39" y="1"/>
                    <a:pt x="39" y="0"/>
                    <a:pt x="38" y="0"/>
                  </a:cubicBezTo>
                  <a:cubicBezTo>
                    <a:pt x="37" y="0"/>
                    <a:pt x="37" y="0"/>
                    <a:pt x="35" y="1"/>
                  </a:cubicBezTo>
                  <a:cubicBezTo>
                    <a:pt x="35" y="2"/>
                    <a:pt x="34" y="3"/>
                    <a:pt x="33" y="3"/>
                  </a:cubicBezTo>
                  <a:cubicBezTo>
                    <a:pt x="28" y="0"/>
                    <a:pt x="23" y="0"/>
                    <a:pt x="21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4"/>
                    <a:pt x="5" y="27"/>
                  </a:cubicBezTo>
                  <a:cubicBezTo>
                    <a:pt x="10" y="31"/>
                    <a:pt x="13" y="31"/>
                    <a:pt x="23" y="3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6" name="Freeform 538"/>
            <p:cNvSpPr>
              <a:spLocks/>
            </p:cNvSpPr>
            <p:nvPr/>
          </p:nvSpPr>
          <p:spPr bwMode="auto">
            <a:xfrm>
              <a:off x="5835" y="8328"/>
              <a:ext cx="50" cy="70"/>
            </a:xfrm>
            <a:custGeom>
              <a:avLst/>
              <a:gdLst>
                <a:gd name="T0" fmla="*/ 23 w 43"/>
                <a:gd name="T1" fmla="*/ 33 h 60"/>
                <a:gd name="T2" fmla="*/ 23 w 43"/>
                <a:gd name="T3" fmla="*/ 33 h 60"/>
                <a:gd name="T4" fmla="*/ 37 w 43"/>
                <a:gd name="T5" fmla="*/ 45 h 60"/>
                <a:gd name="T6" fmla="*/ 22 w 43"/>
                <a:gd name="T7" fmla="*/ 57 h 60"/>
                <a:gd name="T8" fmla="*/ 4 w 43"/>
                <a:gd name="T9" fmla="*/ 39 h 60"/>
                <a:gd name="T10" fmla="*/ 2 w 43"/>
                <a:gd name="T11" fmla="*/ 36 h 60"/>
                <a:gd name="T12" fmla="*/ 0 w 43"/>
                <a:gd name="T13" fmla="*/ 40 h 60"/>
                <a:gd name="T14" fmla="*/ 0 w 43"/>
                <a:gd name="T15" fmla="*/ 57 h 60"/>
                <a:gd name="T16" fmla="*/ 1 w 43"/>
                <a:gd name="T17" fmla="*/ 60 h 60"/>
                <a:gd name="T18" fmla="*/ 5 w 43"/>
                <a:gd name="T19" fmla="*/ 58 h 60"/>
                <a:gd name="T20" fmla="*/ 7 w 43"/>
                <a:gd name="T21" fmla="*/ 55 h 60"/>
                <a:gd name="T22" fmla="*/ 22 w 43"/>
                <a:gd name="T23" fmla="*/ 60 h 60"/>
                <a:gd name="T24" fmla="*/ 43 w 43"/>
                <a:gd name="T25" fmla="*/ 42 h 60"/>
                <a:gd name="T26" fmla="*/ 38 w 43"/>
                <a:gd name="T27" fmla="*/ 29 h 60"/>
                <a:gd name="T28" fmla="*/ 23 w 43"/>
                <a:gd name="T29" fmla="*/ 23 h 60"/>
                <a:gd name="T30" fmla="*/ 6 w 43"/>
                <a:gd name="T31" fmla="*/ 12 h 60"/>
                <a:gd name="T32" fmla="*/ 21 w 43"/>
                <a:gd name="T33" fmla="*/ 2 h 60"/>
                <a:gd name="T34" fmla="*/ 37 w 43"/>
                <a:gd name="T35" fmla="*/ 18 h 60"/>
                <a:gd name="T36" fmla="*/ 38 w 43"/>
                <a:gd name="T37" fmla="*/ 19 h 60"/>
                <a:gd name="T38" fmla="*/ 40 w 43"/>
                <a:gd name="T39" fmla="*/ 16 h 60"/>
                <a:gd name="T40" fmla="*/ 40 w 43"/>
                <a:gd name="T41" fmla="*/ 3 h 60"/>
                <a:gd name="T42" fmla="*/ 38 w 43"/>
                <a:gd name="T43" fmla="*/ 0 h 60"/>
                <a:gd name="T44" fmla="*/ 36 w 43"/>
                <a:gd name="T45" fmla="*/ 1 h 60"/>
                <a:gd name="T46" fmla="*/ 34 w 43"/>
                <a:gd name="T47" fmla="*/ 3 h 60"/>
                <a:gd name="T48" fmla="*/ 21 w 43"/>
                <a:gd name="T49" fmla="*/ 0 h 60"/>
                <a:gd name="T50" fmla="*/ 0 w 43"/>
                <a:gd name="T51" fmla="*/ 16 h 60"/>
                <a:gd name="T52" fmla="*/ 6 w 43"/>
                <a:gd name="T53" fmla="*/ 27 h 60"/>
                <a:gd name="T54" fmla="*/ 23 w 43"/>
                <a:gd name="T55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0">
                  <a:moveTo>
                    <a:pt x="23" y="33"/>
                  </a:moveTo>
                  <a:lnTo>
                    <a:pt x="23" y="33"/>
                  </a:lnTo>
                  <a:cubicBezTo>
                    <a:pt x="26" y="34"/>
                    <a:pt x="37" y="36"/>
                    <a:pt x="37" y="45"/>
                  </a:cubicBezTo>
                  <a:cubicBezTo>
                    <a:pt x="37" y="52"/>
                    <a:pt x="32" y="57"/>
                    <a:pt x="22" y="57"/>
                  </a:cubicBezTo>
                  <a:cubicBezTo>
                    <a:pt x="11" y="57"/>
                    <a:pt x="6" y="50"/>
                    <a:pt x="4" y="39"/>
                  </a:cubicBezTo>
                  <a:cubicBezTo>
                    <a:pt x="3" y="37"/>
                    <a:pt x="3" y="36"/>
                    <a:pt x="2" y="36"/>
                  </a:cubicBezTo>
                  <a:cubicBezTo>
                    <a:pt x="0" y="36"/>
                    <a:pt x="0" y="37"/>
                    <a:pt x="0" y="40"/>
                  </a:cubicBezTo>
                  <a:lnTo>
                    <a:pt x="0" y="57"/>
                  </a:lnTo>
                  <a:cubicBezTo>
                    <a:pt x="0" y="59"/>
                    <a:pt x="0" y="60"/>
                    <a:pt x="1" y="60"/>
                  </a:cubicBezTo>
                  <a:cubicBezTo>
                    <a:pt x="2" y="60"/>
                    <a:pt x="2" y="60"/>
                    <a:pt x="5" y="58"/>
                  </a:cubicBezTo>
                  <a:cubicBezTo>
                    <a:pt x="5" y="57"/>
                    <a:pt x="5" y="57"/>
                    <a:pt x="7" y="55"/>
                  </a:cubicBezTo>
                  <a:cubicBezTo>
                    <a:pt x="13" y="60"/>
                    <a:pt x="19" y="60"/>
                    <a:pt x="22" y="60"/>
                  </a:cubicBezTo>
                  <a:cubicBezTo>
                    <a:pt x="37" y="60"/>
                    <a:pt x="43" y="52"/>
                    <a:pt x="43" y="42"/>
                  </a:cubicBezTo>
                  <a:cubicBezTo>
                    <a:pt x="43" y="35"/>
                    <a:pt x="39" y="31"/>
                    <a:pt x="38" y="29"/>
                  </a:cubicBezTo>
                  <a:cubicBezTo>
                    <a:pt x="33" y="25"/>
                    <a:pt x="28" y="24"/>
                    <a:pt x="23" y="23"/>
                  </a:cubicBezTo>
                  <a:cubicBezTo>
                    <a:pt x="15" y="22"/>
                    <a:pt x="6" y="20"/>
                    <a:pt x="6" y="12"/>
                  </a:cubicBezTo>
                  <a:cubicBezTo>
                    <a:pt x="6" y="8"/>
                    <a:pt x="10" y="2"/>
                    <a:pt x="21" y="2"/>
                  </a:cubicBezTo>
                  <a:cubicBezTo>
                    <a:pt x="36" y="2"/>
                    <a:pt x="36" y="14"/>
                    <a:pt x="37" y="18"/>
                  </a:cubicBezTo>
                  <a:cubicBezTo>
                    <a:pt x="37" y="19"/>
                    <a:pt x="38" y="19"/>
                    <a:pt x="38" y="19"/>
                  </a:cubicBezTo>
                  <a:cubicBezTo>
                    <a:pt x="40" y="19"/>
                    <a:pt x="40" y="19"/>
                    <a:pt x="40" y="16"/>
                  </a:cubicBezTo>
                  <a:lnTo>
                    <a:pt x="40" y="3"/>
                  </a:lnTo>
                  <a:cubicBezTo>
                    <a:pt x="40" y="1"/>
                    <a:pt x="40" y="0"/>
                    <a:pt x="38" y="0"/>
                  </a:cubicBezTo>
                  <a:cubicBezTo>
                    <a:pt x="38" y="0"/>
                    <a:pt x="37" y="0"/>
                    <a:pt x="36" y="1"/>
                  </a:cubicBezTo>
                  <a:cubicBezTo>
                    <a:pt x="35" y="2"/>
                    <a:pt x="34" y="3"/>
                    <a:pt x="34" y="3"/>
                  </a:cubicBezTo>
                  <a:cubicBezTo>
                    <a:pt x="29" y="0"/>
                    <a:pt x="23" y="0"/>
                    <a:pt x="21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4"/>
                    <a:pt x="6" y="27"/>
                  </a:cubicBezTo>
                  <a:cubicBezTo>
                    <a:pt x="10" y="31"/>
                    <a:pt x="14" y="31"/>
                    <a:pt x="23" y="3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7" name="Freeform 539"/>
            <p:cNvSpPr>
              <a:spLocks noEditPoints="1"/>
            </p:cNvSpPr>
            <p:nvPr/>
          </p:nvSpPr>
          <p:spPr bwMode="auto">
            <a:xfrm>
              <a:off x="5896" y="8293"/>
              <a:ext cx="34" cy="104"/>
            </a:xfrm>
            <a:custGeom>
              <a:avLst/>
              <a:gdLst>
                <a:gd name="T0" fmla="*/ 19 w 29"/>
                <a:gd name="T1" fmla="*/ 30 h 88"/>
                <a:gd name="T2" fmla="*/ 19 w 29"/>
                <a:gd name="T3" fmla="*/ 30 h 88"/>
                <a:gd name="T4" fmla="*/ 1 w 29"/>
                <a:gd name="T5" fmla="*/ 31 h 88"/>
                <a:gd name="T6" fmla="*/ 1 w 29"/>
                <a:gd name="T7" fmla="*/ 35 h 88"/>
                <a:gd name="T8" fmla="*/ 11 w 29"/>
                <a:gd name="T9" fmla="*/ 42 h 88"/>
                <a:gd name="T10" fmla="*/ 11 w 29"/>
                <a:gd name="T11" fmla="*/ 78 h 88"/>
                <a:gd name="T12" fmla="*/ 0 w 29"/>
                <a:gd name="T13" fmla="*/ 84 h 88"/>
                <a:gd name="T14" fmla="*/ 0 w 29"/>
                <a:gd name="T15" fmla="*/ 88 h 88"/>
                <a:gd name="T16" fmla="*/ 15 w 29"/>
                <a:gd name="T17" fmla="*/ 88 h 88"/>
                <a:gd name="T18" fmla="*/ 29 w 29"/>
                <a:gd name="T19" fmla="*/ 88 h 88"/>
                <a:gd name="T20" fmla="*/ 29 w 29"/>
                <a:gd name="T21" fmla="*/ 84 h 88"/>
                <a:gd name="T22" fmla="*/ 19 w 29"/>
                <a:gd name="T23" fmla="*/ 78 h 88"/>
                <a:gd name="T24" fmla="*/ 19 w 29"/>
                <a:gd name="T25" fmla="*/ 30 h 88"/>
                <a:gd name="T26" fmla="*/ 20 w 29"/>
                <a:gd name="T27" fmla="*/ 7 h 88"/>
                <a:gd name="T28" fmla="*/ 20 w 29"/>
                <a:gd name="T29" fmla="*/ 7 h 88"/>
                <a:gd name="T30" fmla="*/ 13 w 29"/>
                <a:gd name="T31" fmla="*/ 0 h 88"/>
                <a:gd name="T32" fmla="*/ 6 w 29"/>
                <a:gd name="T33" fmla="*/ 7 h 88"/>
                <a:gd name="T34" fmla="*/ 13 w 29"/>
                <a:gd name="T35" fmla="*/ 14 h 88"/>
                <a:gd name="T36" fmla="*/ 20 w 29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88">
                  <a:moveTo>
                    <a:pt x="19" y="30"/>
                  </a:moveTo>
                  <a:lnTo>
                    <a:pt x="19" y="30"/>
                  </a:lnTo>
                  <a:lnTo>
                    <a:pt x="1" y="31"/>
                  </a:lnTo>
                  <a:lnTo>
                    <a:pt x="1" y="35"/>
                  </a:lnTo>
                  <a:cubicBezTo>
                    <a:pt x="9" y="35"/>
                    <a:pt x="11" y="36"/>
                    <a:pt x="11" y="42"/>
                  </a:cubicBezTo>
                  <a:lnTo>
                    <a:pt x="11" y="78"/>
                  </a:lnTo>
                  <a:cubicBezTo>
                    <a:pt x="11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5" y="88"/>
                    <a:pt x="12" y="88"/>
                    <a:pt x="15" y="88"/>
                  </a:cubicBezTo>
                  <a:cubicBezTo>
                    <a:pt x="20" y="88"/>
                    <a:pt x="24" y="88"/>
                    <a:pt x="29" y="88"/>
                  </a:cubicBezTo>
                  <a:lnTo>
                    <a:pt x="29" y="84"/>
                  </a:lnTo>
                  <a:cubicBezTo>
                    <a:pt x="20" y="84"/>
                    <a:pt x="19" y="83"/>
                    <a:pt x="19" y="78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2"/>
                    <a:pt x="17" y="0"/>
                    <a:pt x="13" y="0"/>
                  </a:cubicBezTo>
                  <a:cubicBezTo>
                    <a:pt x="9" y="0"/>
                    <a:pt x="6" y="3"/>
                    <a:pt x="6" y="7"/>
                  </a:cubicBezTo>
                  <a:cubicBezTo>
                    <a:pt x="6" y="10"/>
                    <a:pt x="9" y="14"/>
                    <a:pt x="13" y="14"/>
                  </a:cubicBezTo>
                  <a:cubicBezTo>
                    <a:pt x="17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8" name="Freeform 540"/>
            <p:cNvSpPr>
              <a:spLocks/>
            </p:cNvSpPr>
            <p:nvPr/>
          </p:nvSpPr>
          <p:spPr bwMode="auto">
            <a:xfrm>
              <a:off x="5939" y="8329"/>
              <a:ext cx="79" cy="68"/>
            </a:xfrm>
            <a:custGeom>
              <a:avLst/>
              <a:gdLst>
                <a:gd name="T0" fmla="*/ 10 w 67"/>
                <a:gd name="T1" fmla="*/ 12 h 58"/>
                <a:gd name="T2" fmla="*/ 10 w 67"/>
                <a:gd name="T3" fmla="*/ 12 h 58"/>
                <a:gd name="T4" fmla="*/ 10 w 67"/>
                <a:gd name="T5" fmla="*/ 48 h 58"/>
                <a:gd name="T6" fmla="*/ 0 w 67"/>
                <a:gd name="T7" fmla="*/ 54 h 58"/>
                <a:gd name="T8" fmla="*/ 0 w 67"/>
                <a:gd name="T9" fmla="*/ 58 h 58"/>
                <a:gd name="T10" fmla="*/ 15 w 67"/>
                <a:gd name="T11" fmla="*/ 58 h 58"/>
                <a:gd name="T12" fmla="*/ 30 w 67"/>
                <a:gd name="T13" fmla="*/ 58 h 58"/>
                <a:gd name="T14" fmla="*/ 30 w 67"/>
                <a:gd name="T15" fmla="*/ 54 h 58"/>
                <a:gd name="T16" fmla="*/ 20 w 67"/>
                <a:gd name="T17" fmla="*/ 48 h 58"/>
                <a:gd name="T18" fmla="*/ 20 w 67"/>
                <a:gd name="T19" fmla="*/ 24 h 58"/>
                <a:gd name="T20" fmla="*/ 37 w 67"/>
                <a:gd name="T21" fmla="*/ 2 h 58"/>
                <a:gd name="T22" fmla="*/ 47 w 67"/>
                <a:gd name="T23" fmla="*/ 17 h 58"/>
                <a:gd name="T24" fmla="*/ 47 w 67"/>
                <a:gd name="T25" fmla="*/ 48 h 58"/>
                <a:gd name="T26" fmla="*/ 37 w 67"/>
                <a:gd name="T27" fmla="*/ 54 h 58"/>
                <a:gd name="T28" fmla="*/ 37 w 67"/>
                <a:gd name="T29" fmla="*/ 58 h 58"/>
                <a:gd name="T30" fmla="*/ 52 w 67"/>
                <a:gd name="T31" fmla="*/ 58 h 58"/>
                <a:gd name="T32" fmla="*/ 67 w 67"/>
                <a:gd name="T33" fmla="*/ 58 h 58"/>
                <a:gd name="T34" fmla="*/ 67 w 67"/>
                <a:gd name="T35" fmla="*/ 54 h 58"/>
                <a:gd name="T36" fmla="*/ 56 w 67"/>
                <a:gd name="T37" fmla="*/ 50 h 58"/>
                <a:gd name="T38" fmla="*/ 56 w 67"/>
                <a:gd name="T39" fmla="*/ 25 h 58"/>
                <a:gd name="T40" fmla="*/ 52 w 67"/>
                <a:gd name="T41" fmla="*/ 4 h 58"/>
                <a:gd name="T42" fmla="*/ 38 w 67"/>
                <a:gd name="T43" fmla="*/ 0 h 58"/>
                <a:gd name="T44" fmla="*/ 19 w 67"/>
                <a:gd name="T45" fmla="*/ 13 h 58"/>
                <a:gd name="T46" fmla="*/ 19 w 67"/>
                <a:gd name="T47" fmla="*/ 0 h 58"/>
                <a:gd name="T48" fmla="*/ 0 w 67"/>
                <a:gd name="T49" fmla="*/ 1 h 58"/>
                <a:gd name="T50" fmla="*/ 0 w 67"/>
                <a:gd name="T51" fmla="*/ 5 h 58"/>
                <a:gd name="T52" fmla="*/ 10 w 67"/>
                <a:gd name="T53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58">
                  <a:moveTo>
                    <a:pt x="10" y="12"/>
                  </a:moveTo>
                  <a:lnTo>
                    <a:pt x="10" y="12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2" y="58"/>
                    <a:pt x="15" y="58"/>
                  </a:cubicBezTo>
                  <a:cubicBezTo>
                    <a:pt x="19" y="58"/>
                    <a:pt x="25" y="58"/>
                    <a:pt x="30" y="58"/>
                  </a:cubicBezTo>
                  <a:lnTo>
                    <a:pt x="30" y="54"/>
                  </a:lnTo>
                  <a:cubicBezTo>
                    <a:pt x="21" y="54"/>
                    <a:pt x="20" y="54"/>
                    <a:pt x="20" y="48"/>
                  </a:cubicBezTo>
                  <a:lnTo>
                    <a:pt x="20" y="24"/>
                  </a:lnTo>
                  <a:cubicBezTo>
                    <a:pt x="20" y="10"/>
                    <a:pt x="29" y="2"/>
                    <a:pt x="37" y="2"/>
                  </a:cubicBezTo>
                  <a:cubicBezTo>
                    <a:pt x="46" y="2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6" y="54"/>
                    <a:pt x="37" y="54"/>
                  </a:cubicBezTo>
                  <a:lnTo>
                    <a:pt x="37" y="58"/>
                  </a:lnTo>
                  <a:cubicBezTo>
                    <a:pt x="41" y="58"/>
                    <a:pt x="48" y="58"/>
                    <a:pt x="52" y="58"/>
                  </a:cubicBezTo>
                  <a:cubicBezTo>
                    <a:pt x="55" y="58"/>
                    <a:pt x="62" y="58"/>
                    <a:pt x="67" y="58"/>
                  </a:cubicBezTo>
                  <a:lnTo>
                    <a:pt x="67" y="54"/>
                  </a:lnTo>
                  <a:cubicBezTo>
                    <a:pt x="60" y="54"/>
                    <a:pt x="56" y="54"/>
                    <a:pt x="56" y="50"/>
                  </a:cubicBezTo>
                  <a:lnTo>
                    <a:pt x="56" y="25"/>
                  </a:lnTo>
                  <a:cubicBezTo>
                    <a:pt x="56" y="13"/>
                    <a:pt x="56" y="9"/>
                    <a:pt x="52" y="4"/>
                  </a:cubicBezTo>
                  <a:cubicBezTo>
                    <a:pt x="50" y="2"/>
                    <a:pt x="46" y="0"/>
                    <a:pt x="38" y="0"/>
                  </a:cubicBezTo>
                  <a:cubicBezTo>
                    <a:pt x="29" y="0"/>
                    <a:pt x="22" y="5"/>
                    <a:pt x="19" y="13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" name="Freeform 541"/>
            <p:cNvSpPr>
              <a:spLocks noEditPoints="1"/>
            </p:cNvSpPr>
            <p:nvPr/>
          </p:nvSpPr>
          <p:spPr bwMode="auto">
            <a:xfrm>
              <a:off x="6025" y="8326"/>
              <a:ext cx="72" cy="103"/>
            </a:xfrm>
            <a:custGeom>
              <a:avLst/>
              <a:gdLst>
                <a:gd name="T0" fmla="*/ 26 w 61"/>
                <a:gd name="T1" fmla="*/ 37 h 87"/>
                <a:gd name="T2" fmla="*/ 26 w 61"/>
                <a:gd name="T3" fmla="*/ 37 h 87"/>
                <a:gd name="T4" fmla="*/ 15 w 61"/>
                <a:gd name="T5" fmla="*/ 21 h 87"/>
                <a:gd name="T6" fmla="*/ 17 w 61"/>
                <a:gd name="T7" fmla="*/ 10 h 87"/>
                <a:gd name="T8" fmla="*/ 26 w 61"/>
                <a:gd name="T9" fmla="*/ 5 h 87"/>
                <a:gd name="T10" fmla="*/ 38 w 61"/>
                <a:gd name="T11" fmla="*/ 21 h 87"/>
                <a:gd name="T12" fmla="*/ 35 w 61"/>
                <a:gd name="T13" fmla="*/ 32 h 87"/>
                <a:gd name="T14" fmla="*/ 26 w 61"/>
                <a:gd name="T15" fmla="*/ 37 h 87"/>
                <a:gd name="T16" fmla="*/ 11 w 61"/>
                <a:gd name="T17" fmla="*/ 42 h 87"/>
                <a:gd name="T18" fmla="*/ 11 w 61"/>
                <a:gd name="T19" fmla="*/ 42 h 87"/>
                <a:gd name="T20" fmla="*/ 13 w 61"/>
                <a:gd name="T21" fmla="*/ 36 h 87"/>
                <a:gd name="T22" fmla="*/ 26 w 61"/>
                <a:gd name="T23" fmla="*/ 40 h 87"/>
                <a:gd name="T24" fmla="*/ 47 w 61"/>
                <a:gd name="T25" fmla="*/ 21 h 87"/>
                <a:gd name="T26" fmla="*/ 42 w 61"/>
                <a:gd name="T27" fmla="*/ 8 h 87"/>
                <a:gd name="T28" fmla="*/ 54 w 61"/>
                <a:gd name="T29" fmla="*/ 3 h 87"/>
                <a:gd name="T30" fmla="*/ 55 w 61"/>
                <a:gd name="T31" fmla="*/ 3 h 87"/>
                <a:gd name="T32" fmla="*/ 53 w 61"/>
                <a:gd name="T33" fmla="*/ 7 h 87"/>
                <a:gd name="T34" fmla="*/ 57 w 61"/>
                <a:gd name="T35" fmla="*/ 11 h 87"/>
                <a:gd name="T36" fmla="*/ 61 w 61"/>
                <a:gd name="T37" fmla="*/ 7 h 87"/>
                <a:gd name="T38" fmla="*/ 54 w 61"/>
                <a:gd name="T39" fmla="*/ 0 h 87"/>
                <a:gd name="T40" fmla="*/ 40 w 61"/>
                <a:gd name="T41" fmla="*/ 6 h 87"/>
                <a:gd name="T42" fmla="*/ 26 w 61"/>
                <a:gd name="T43" fmla="*/ 2 h 87"/>
                <a:gd name="T44" fmla="*/ 5 w 61"/>
                <a:gd name="T45" fmla="*/ 21 h 87"/>
                <a:gd name="T46" fmla="*/ 11 w 61"/>
                <a:gd name="T47" fmla="*/ 34 h 87"/>
                <a:gd name="T48" fmla="*/ 7 w 61"/>
                <a:gd name="T49" fmla="*/ 45 h 87"/>
                <a:gd name="T50" fmla="*/ 13 w 61"/>
                <a:gd name="T51" fmla="*/ 57 h 87"/>
                <a:gd name="T52" fmla="*/ 0 w 61"/>
                <a:gd name="T53" fmla="*/ 70 h 87"/>
                <a:gd name="T54" fmla="*/ 30 w 61"/>
                <a:gd name="T55" fmla="*/ 87 h 87"/>
                <a:gd name="T56" fmla="*/ 59 w 61"/>
                <a:gd name="T57" fmla="*/ 70 h 87"/>
                <a:gd name="T58" fmla="*/ 50 w 61"/>
                <a:gd name="T59" fmla="*/ 55 h 87"/>
                <a:gd name="T60" fmla="*/ 28 w 61"/>
                <a:gd name="T61" fmla="*/ 51 h 87"/>
                <a:gd name="T62" fmla="*/ 18 w 61"/>
                <a:gd name="T63" fmla="*/ 51 h 87"/>
                <a:gd name="T64" fmla="*/ 11 w 61"/>
                <a:gd name="T65" fmla="*/ 42 h 87"/>
                <a:gd name="T66" fmla="*/ 30 w 61"/>
                <a:gd name="T67" fmla="*/ 84 h 87"/>
                <a:gd name="T68" fmla="*/ 30 w 61"/>
                <a:gd name="T69" fmla="*/ 84 h 87"/>
                <a:gd name="T70" fmla="*/ 7 w 61"/>
                <a:gd name="T71" fmla="*/ 70 h 87"/>
                <a:gd name="T72" fmla="*/ 18 w 61"/>
                <a:gd name="T73" fmla="*/ 59 h 87"/>
                <a:gd name="T74" fmla="*/ 26 w 61"/>
                <a:gd name="T75" fmla="*/ 59 h 87"/>
                <a:gd name="T76" fmla="*/ 52 w 61"/>
                <a:gd name="T77" fmla="*/ 70 h 87"/>
                <a:gd name="T78" fmla="*/ 30 w 61"/>
                <a:gd name="T79" fmla="*/ 8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1" h="87">
                  <a:moveTo>
                    <a:pt x="26" y="37"/>
                  </a:moveTo>
                  <a:lnTo>
                    <a:pt x="26" y="37"/>
                  </a:lnTo>
                  <a:cubicBezTo>
                    <a:pt x="15" y="37"/>
                    <a:pt x="15" y="24"/>
                    <a:pt x="15" y="21"/>
                  </a:cubicBezTo>
                  <a:cubicBezTo>
                    <a:pt x="15" y="17"/>
                    <a:pt x="15" y="13"/>
                    <a:pt x="17" y="10"/>
                  </a:cubicBezTo>
                  <a:cubicBezTo>
                    <a:pt x="18" y="8"/>
                    <a:pt x="21" y="5"/>
                    <a:pt x="26" y="5"/>
                  </a:cubicBezTo>
                  <a:cubicBezTo>
                    <a:pt x="38" y="5"/>
                    <a:pt x="38" y="18"/>
                    <a:pt x="38" y="21"/>
                  </a:cubicBezTo>
                  <a:cubicBezTo>
                    <a:pt x="38" y="24"/>
                    <a:pt x="37" y="29"/>
                    <a:pt x="35" y="32"/>
                  </a:cubicBezTo>
                  <a:cubicBezTo>
                    <a:pt x="34" y="33"/>
                    <a:pt x="31" y="37"/>
                    <a:pt x="26" y="37"/>
                  </a:cubicBezTo>
                  <a:close/>
                  <a:moveTo>
                    <a:pt x="11" y="42"/>
                  </a:moveTo>
                  <a:lnTo>
                    <a:pt x="11" y="42"/>
                  </a:lnTo>
                  <a:cubicBezTo>
                    <a:pt x="11" y="42"/>
                    <a:pt x="11" y="39"/>
                    <a:pt x="13" y="36"/>
                  </a:cubicBezTo>
                  <a:cubicBezTo>
                    <a:pt x="18" y="40"/>
                    <a:pt x="24" y="40"/>
                    <a:pt x="26" y="40"/>
                  </a:cubicBezTo>
                  <a:cubicBezTo>
                    <a:pt x="38" y="40"/>
                    <a:pt x="47" y="31"/>
                    <a:pt x="47" y="21"/>
                  </a:cubicBezTo>
                  <a:cubicBezTo>
                    <a:pt x="47" y="16"/>
                    <a:pt x="45" y="11"/>
                    <a:pt x="42" y="8"/>
                  </a:cubicBezTo>
                  <a:cubicBezTo>
                    <a:pt x="47" y="4"/>
                    <a:pt x="52" y="3"/>
                    <a:pt x="54" y="3"/>
                  </a:cubicBezTo>
                  <a:cubicBezTo>
                    <a:pt x="54" y="3"/>
                    <a:pt x="55" y="3"/>
                    <a:pt x="55" y="3"/>
                  </a:cubicBezTo>
                  <a:cubicBezTo>
                    <a:pt x="54" y="4"/>
                    <a:pt x="53" y="5"/>
                    <a:pt x="53" y="7"/>
                  </a:cubicBezTo>
                  <a:cubicBezTo>
                    <a:pt x="53" y="9"/>
                    <a:pt x="55" y="11"/>
                    <a:pt x="57" y="11"/>
                  </a:cubicBezTo>
                  <a:cubicBezTo>
                    <a:pt x="58" y="11"/>
                    <a:pt x="61" y="10"/>
                    <a:pt x="61" y="7"/>
                  </a:cubicBezTo>
                  <a:cubicBezTo>
                    <a:pt x="61" y="4"/>
                    <a:pt x="59" y="0"/>
                    <a:pt x="54" y="0"/>
                  </a:cubicBezTo>
                  <a:cubicBezTo>
                    <a:pt x="51" y="0"/>
                    <a:pt x="46" y="1"/>
                    <a:pt x="40" y="6"/>
                  </a:cubicBezTo>
                  <a:cubicBezTo>
                    <a:pt x="34" y="2"/>
                    <a:pt x="29" y="2"/>
                    <a:pt x="26" y="2"/>
                  </a:cubicBezTo>
                  <a:cubicBezTo>
                    <a:pt x="14" y="2"/>
                    <a:pt x="5" y="11"/>
                    <a:pt x="5" y="21"/>
                  </a:cubicBezTo>
                  <a:cubicBezTo>
                    <a:pt x="5" y="27"/>
                    <a:pt x="8" y="32"/>
                    <a:pt x="11" y="34"/>
                  </a:cubicBezTo>
                  <a:cubicBezTo>
                    <a:pt x="9" y="36"/>
                    <a:pt x="7" y="41"/>
                    <a:pt x="7" y="45"/>
                  </a:cubicBezTo>
                  <a:cubicBezTo>
                    <a:pt x="7" y="49"/>
                    <a:pt x="8" y="54"/>
                    <a:pt x="13" y="57"/>
                  </a:cubicBezTo>
                  <a:cubicBezTo>
                    <a:pt x="5" y="59"/>
                    <a:pt x="0" y="65"/>
                    <a:pt x="0" y="70"/>
                  </a:cubicBezTo>
                  <a:cubicBezTo>
                    <a:pt x="0" y="80"/>
                    <a:pt x="14" y="87"/>
                    <a:pt x="30" y="87"/>
                  </a:cubicBezTo>
                  <a:cubicBezTo>
                    <a:pt x="45" y="87"/>
                    <a:pt x="59" y="80"/>
                    <a:pt x="59" y="70"/>
                  </a:cubicBezTo>
                  <a:cubicBezTo>
                    <a:pt x="59" y="65"/>
                    <a:pt x="57" y="59"/>
                    <a:pt x="50" y="55"/>
                  </a:cubicBezTo>
                  <a:cubicBezTo>
                    <a:pt x="43" y="51"/>
                    <a:pt x="36" y="51"/>
                    <a:pt x="28" y="51"/>
                  </a:cubicBezTo>
                  <a:cubicBezTo>
                    <a:pt x="24" y="51"/>
                    <a:pt x="19" y="51"/>
                    <a:pt x="18" y="51"/>
                  </a:cubicBezTo>
                  <a:cubicBezTo>
                    <a:pt x="14" y="51"/>
                    <a:pt x="11" y="47"/>
                    <a:pt x="11" y="42"/>
                  </a:cubicBezTo>
                  <a:close/>
                  <a:moveTo>
                    <a:pt x="30" y="84"/>
                  </a:moveTo>
                  <a:lnTo>
                    <a:pt x="30" y="84"/>
                  </a:lnTo>
                  <a:cubicBezTo>
                    <a:pt x="16" y="84"/>
                    <a:pt x="7" y="77"/>
                    <a:pt x="7" y="70"/>
                  </a:cubicBezTo>
                  <a:cubicBezTo>
                    <a:pt x="7" y="64"/>
                    <a:pt x="12" y="59"/>
                    <a:pt x="18" y="59"/>
                  </a:cubicBezTo>
                  <a:lnTo>
                    <a:pt x="26" y="59"/>
                  </a:lnTo>
                  <a:cubicBezTo>
                    <a:pt x="37" y="59"/>
                    <a:pt x="52" y="59"/>
                    <a:pt x="52" y="70"/>
                  </a:cubicBezTo>
                  <a:cubicBezTo>
                    <a:pt x="52" y="77"/>
                    <a:pt x="43" y="84"/>
                    <a:pt x="30" y="8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" name="Freeform 542"/>
            <p:cNvSpPr>
              <a:spLocks noEditPoints="1"/>
            </p:cNvSpPr>
            <p:nvPr/>
          </p:nvSpPr>
          <p:spPr bwMode="auto">
            <a:xfrm>
              <a:off x="6171" y="8328"/>
              <a:ext cx="70" cy="70"/>
            </a:xfrm>
            <a:custGeom>
              <a:avLst/>
              <a:gdLst>
                <a:gd name="T0" fmla="*/ 38 w 59"/>
                <a:gd name="T1" fmla="*/ 49 h 60"/>
                <a:gd name="T2" fmla="*/ 38 w 59"/>
                <a:gd name="T3" fmla="*/ 49 h 60"/>
                <a:gd name="T4" fmla="*/ 48 w 59"/>
                <a:gd name="T5" fmla="*/ 60 h 60"/>
                <a:gd name="T6" fmla="*/ 59 w 59"/>
                <a:gd name="T7" fmla="*/ 47 h 60"/>
                <a:gd name="T8" fmla="*/ 59 w 59"/>
                <a:gd name="T9" fmla="*/ 40 h 60"/>
                <a:gd name="T10" fmla="*/ 56 w 59"/>
                <a:gd name="T11" fmla="*/ 40 h 60"/>
                <a:gd name="T12" fmla="*/ 56 w 59"/>
                <a:gd name="T13" fmla="*/ 47 h 60"/>
                <a:gd name="T14" fmla="*/ 51 w 59"/>
                <a:gd name="T15" fmla="*/ 56 h 60"/>
                <a:gd name="T16" fmla="*/ 46 w 59"/>
                <a:gd name="T17" fmla="*/ 49 h 60"/>
                <a:gd name="T18" fmla="*/ 46 w 59"/>
                <a:gd name="T19" fmla="*/ 23 h 60"/>
                <a:gd name="T20" fmla="*/ 41 w 59"/>
                <a:gd name="T21" fmla="*/ 7 h 60"/>
                <a:gd name="T22" fmla="*/ 23 w 59"/>
                <a:gd name="T23" fmla="*/ 0 h 60"/>
                <a:gd name="T24" fmla="*/ 3 w 59"/>
                <a:gd name="T25" fmla="*/ 15 h 60"/>
                <a:gd name="T26" fmla="*/ 9 w 59"/>
                <a:gd name="T27" fmla="*/ 21 h 60"/>
                <a:gd name="T28" fmla="*/ 16 w 59"/>
                <a:gd name="T29" fmla="*/ 15 h 60"/>
                <a:gd name="T30" fmla="*/ 9 w 59"/>
                <a:gd name="T31" fmla="*/ 9 h 60"/>
                <a:gd name="T32" fmla="*/ 23 w 59"/>
                <a:gd name="T33" fmla="*/ 3 h 60"/>
                <a:gd name="T34" fmla="*/ 37 w 59"/>
                <a:gd name="T35" fmla="*/ 20 h 60"/>
                <a:gd name="T36" fmla="*/ 37 w 59"/>
                <a:gd name="T37" fmla="*/ 24 h 60"/>
                <a:gd name="T38" fmla="*/ 13 w 59"/>
                <a:gd name="T39" fmla="*/ 29 h 60"/>
                <a:gd name="T40" fmla="*/ 0 w 59"/>
                <a:gd name="T41" fmla="*/ 46 h 60"/>
                <a:gd name="T42" fmla="*/ 21 w 59"/>
                <a:gd name="T43" fmla="*/ 60 h 60"/>
                <a:gd name="T44" fmla="*/ 38 w 59"/>
                <a:gd name="T45" fmla="*/ 49 h 60"/>
                <a:gd name="T46" fmla="*/ 37 w 59"/>
                <a:gd name="T47" fmla="*/ 27 h 60"/>
                <a:gd name="T48" fmla="*/ 37 w 59"/>
                <a:gd name="T49" fmla="*/ 27 h 60"/>
                <a:gd name="T50" fmla="*/ 37 w 59"/>
                <a:gd name="T51" fmla="*/ 40 h 60"/>
                <a:gd name="T52" fmla="*/ 22 w 59"/>
                <a:gd name="T53" fmla="*/ 57 h 60"/>
                <a:gd name="T54" fmla="*/ 10 w 59"/>
                <a:gd name="T55" fmla="*/ 46 h 60"/>
                <a:gd name="T56" fmla="*/ 37 w 59"/>
                <a:gd name="T5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0">
                  <a:moveTo>
                    <a:pt x="38" y="49"/>
                  </a:moveTo>
                  <a:lnTo>
                    <a:pt x="38" y="49"/>
                  </a:lnTo>
                  <a:cubicBezTo>
                    <a:pt x="38" y="54"/>
                    <a:pt x="42" y="60"/>
                    <a:pt x="48" y="60"/>
                  </a:cubicBezTo>
                  <a:cubicBezTo>
                    <a:pt x="51" y="60"/>
                    <a:pt x="59" y="58"/>
                    <a:pt x="59" y="47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7"/>
                  </a:lnTo>
                  <a:cubicBezTo>
                    <a:pt x="56" y="55"/>
                    <a:pt x="52" y="56"/>
                    <a:pt x="51" y="56"/>
                  </a:cubicBezTo>
                  <a:cubicBezTo>
                    <a:pt x="47" y="56"/>
                    <a:pt x="46" y="50"/>
                    <a:pt x="46" y="49"/>
                  </a:cubicBezTo>
                  <a:lnTo>
                    <a:pt x="46" y="23"/>
                  </a:lnTo>
                  <a:cubicBezTo>
                    <a:pt x="46" y="17"/>
                    <a:pt x="46" y="12"/>
                    <a:pt x="41" y="7"/>
                  </a:cubicBezTo>
                  <a:cubicBezTo>
                    <a:pt x="36" y="2"/>
                    <a:pt x="30" y="0"/>
                    <a:pt x="23" y="0"/>
                  </a:cubicBezTo>
                  <a:cubicBezTo>
                    <a:pt x="12" y="0"/>
                    <a:pt x="3" y="6"/>
                    <a:pt x="3" y="15"/>
                  </a:cubicBezTo>
                  <a:cubicBezTo>
                    <a:pt x="3" y="19"/>
                    <a:pt x="6" y="21"/>
                    <a:pt x="9" y="21"/>
                  </a:cubicBezTo>
                  <a:cubicBezTo>
                    <a:pt x="13" y="21"/>
                    <a:pt x="16" y="18"/>
                    <a:pt x="16" y="15"/>
                  </a:cubicBezTo>
                  <a:cubicBezTo>
                    <a:pt x="16" y="13"/>
                    <a:pt x="15" y="9"/>
                    <a:pt x="9" y="9"/>
                  </a:cubicBezTo>
                  <a:cubicBezTo>
                    <a:pt x="12" y="4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4"/>
                  </a:lnTo>
                  <a:cubicBezTo>
                    <a:pt x="30" y="25"/>
                    <a:pt x="21" y="25"/>
                    <a:pt x="13" y="29"/>
                  </a:cubicBezTo>
                  <a:cubicBezTo>
                    <a:pt x="3" y="34"/>
                    <a:pt x="0" y="41"/>
                    <a:pt x="0" y="46"/>
                  </a:cubicBezTo>
                  <a:cubicBezTo>
                    <a:pt x="0" y="57"/>
                    <a:pt x="12" y="60"/>
                    <a:pt x="21" y="60"/>
                  </a:cubicBezTo>
                  <a:cubicBezTo>
                    <a:pt x="29" y="60"/>
                    <a:pt x="35" y="55"/>
                    <a:pt x="38" y="49"/>
                  </a:cubicBezTo>
                  <a:close/>
                  <a:moveTo>
                    <a:pt x="37" y="27"/>
                  </a:moveTo>
                  <a:lnTo>
                    <a:pt x="37" y="27"/>
                  </a:lnTo>
                  <a:lnTo>
                    <a:pt x="37" y="40"/>
                  </a:lnTo>
                  <a:cubicBezTo>
                    <a:pt x="37" y="53"/>
                    <a:pt x="28" y="57"/>
                    <a:pt x="22" y="57"/>
                  </a:cubicBezTo>
                  <a:cubicBezTo>
                    <a:pt x="15" y="57"/>
                    <a:pt x="10" y="53"/>
                    <a:pt x="10" y="46"/>
                  </a:cubicBezTo>
                  <a:cubicBezTo>
                    <a:pt x="10" y="39"/>
                    <a:pt x="15" y="28"/>
                    <a:pt x="37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1" name="Freeform 543"/>
            <p:cNvSpPr>
              <a:spLocks/>
            </p:cNvSpPr>
            <p:nvPr/>
          </p:nvSpPr>
          <p:spPr bwMode="auto">
            <a:xfrm>
              <a:off x="6248" y="8329"/>
              <a:ext cx="78" cy="68"/>
            </a:xfrm>
            <a:custGeom>
              <a:avLst/>
              <a:gdLst>
                <a:gd name="T0" fmla="*/ 10 w 66"/>
                <a:gd name="T1" fmla="*/ 12 h 58"/>
                <a:gd name="T2" fmla="*/ 10 w 66"/>
                <a:gd name="T3" fmla="*/ 12 h 58"/>
                <a:gd name="T4" fmla="*/ 10 w 66"/>
                <a:gd name="T5" fmla="*/ 48 h 58"/>
                <a:gd name="T6" fmla="*/ 0 w 66"/>
                <a:gd name="T7" fmla="*/ 54 h 58"/>
                <a:gd name="T8" fmla="*/ 0 w 66"/>
                <a:gd name="T9" fmla="*/ 58 h 58"/>
                <a:gd name="T10" fmla="*/ 15 w 66"/>
                <a:gd name="T11" fmla="*/ 58 h 58"/>
                <a:gd name="T12" fmla="*/ 29 w 66"/>
                <a:gd name="T13" fmla="*/ 58 h 58"/>
                <a:gd name="T14" fmla="*/ 29 w 66"/>
                <a:gd name="T15" fmla="*/ 54 h 58"/>
                <a:gd name="T16" fmla="*/ 19 w 66"/>
                <a:gd name="T17" fmla="*/ 48 h 58"/>
                <a:gd name="T18" fmla="*/ 19 w 66"/>
                <a:gd name="T19" fmla="*/ 24 h 58"/>
                <a:gd name="T20" fmla="*/ 37 w 66"/>
                <a:gd name="T21" fmla="*/ 2 h 58"/>
                <a:gd name="T22" fmla="*/ 47 w 66"/>
                <a:gd name="T23" fmla="*/ 17 h 58"/>
                <a:gd name="T24" fmla="*/ 47 w 66"/>
                <a:gd name="T25" fmla="*/ 48 h 58"/>
                <a:gd name="T26" fmla="*/ 36 w 66"/>
                <a:gd name="T27" fmla="*/ 54 h 58"/>
                <a:gd name="T28" fmla="*/ 36 w 66"/>
                <a:gd name="T29" fmla="*/ 58 h 58"/>
                <a:gd name="T30" fmla="*/ 51 w 66"/>
                <a:gd name="T31" fmla="*/ 58 h 58"/>
                <a:gd name="T32" fmla="*/ 66 w 66"/>
                <a:gd name="T33" fmla="*/ 58 h 58"/>
                <a:gd name="T34" fmla="*/ 66 w 66"/>
                <a:gd name="T35" fmla="*/ 54 h 58"/>
                <a:gd name="T36" fmla="*/ 56 w 66"/>
                <a:gd name="T37" fmla="*/ 50 h 58"/>
                <a:gd name="T38" fmla="*/ 56 w 66"/>
                <a:gd name="T39" fmla="*/ 25 h 58"/>
                <a:gd name="T40" fmla="*/ 52 w 66"/>
                <a:gd name="T41" fmla="*/ 4 h 58"/>
                <a:gd name="T42" fmla="*/ 38 w 66"/>
                <a:gd name="T43" fmla="*/ 0 h 58"/>
                <a:gd name="T44" fmla="*/ 18 w 66"/>
                <a:gd name="T45" fmla="*/ 13 h 58"/>
                <a:gd name="T46" fmla="*/ 18 w 66"/>
                <a:gd name="T47" fmla="*/ 0 h 58"/>
                <a:gd name="T48" fmla="*/ 0 w 66"/>
                <a:gd name="T49" fmla="*/ 1 h 58"/>
                <a:gd name="T50" fmla="*/ 0 w 66"/>
                <a:gd name="T51" fmla="*/ 5 h 58"/>
                <a:gd name="T52" fmla="*/ 10 w 66"/>
                <a:gd name="T53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58">
                  <a:moveTo>
                    <a:pt x="10" y="12"/>
                  </a:moveTo>
                  <a:lnTo>
                    <a:pt x="10" y="12"/>
                  </a:lnTo>
                  <a:lnTo>
                    <a:pt x="10" y="48"/>
                  </a:lnTo>
                  <a:cubicBezTo>
                    <a:pt x="10" y="54"/>
                    <a:pt x="8" y="54"/>
                    <a:pt x="0" y="54"/>
                  </a:cubicBezTo>
                  <a:lnTo>
                    <a:pt x="0" y="58"/>
                  </a:lnTo>
                  <a:cubicBezTo>
                    <a:pt x="4" y="58"/>
                    <a:pt x="11" y="58"/>
                    <a:pt x="15" y="58"/>
                  </a:cubicBezTo>
                  <a:cubicBezTo>
                    <a:pt x="18" y="58"/>
                    <a:pt x="25" y="58"/>
                    <a:pt x="29" y="58"/>
                  </a:cubicBezTo>
                  <a:lnTo>
                    <a:pt x="29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8" y="2"/>
                    <a:pt x="37" y="2"/>
                  </a:cubicBezTo>
                  <a:cubicBezTo>
                    <a:pt x="45" y="2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5" y="54"/>
                    <a:pt x="36" y="54"/>
                  </a:cubicBezTo>
                  <a:lnTo>
                    <a:pt x="36" y="58"/>
                  </a:lnTo>
                  <a:cubicBezTo>
                    <a:pt x="41" y="58"/>
                    <a:pt x="48" y="58"/>
                    <a:pt x="51" y="58"/>
                  </a:cubicBezTo>
                  <a:cubicBezTo>
                    <a:pt x="55" y="58"/>
                    <a:pt x="62" y="58"/>
                    <a:pt x="66" y="58"/>
                  </a:cubicBezTo>
                  <a:lnTo>
                    <a:pt x="66" y="54"/>
                  </a:lnTo>
                  <a:cubicBezTo>
                    <a:pt x="59" y="54"/>
                    <a:pt x="56" y="54"/>
                    <a:pt x="56" y="50"/>
                  </a:cubicBezTo>
                  <a:lnTo>
                    <a:pt x="56" y="25"/>
                  </a:lnTo>
                  <a:cubicBezTo>
                    <a:pt x="56" y="13"/>
                    <a:pt x="56" y="9"/>
                    <a:pt x="52" y="4"/>
                  </a:cubicBezTo>
                  <a:cubicBezTo>
                    <a:pt x="50" y="2"/>
                    <a:pt x="45" y="0"/>
                    <a:pt x="38" y="0"/>
                  </a:cubicBezTo>
                  <a:cubicBezTo>
                    <a:pt x="28" y="0"/>
                    <a:pt x="22" y="5"/>
                    <a:pt x="18" y="13"/>
                  </a:cubicBez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2" name="Freeform 544"/>
            <p:cNvSpPr>
              <a:spLocks noEditPoints="1"/>
            </p:cNvSpPr>
            <p:nvPr/>
          </p:nvSpPr>
          <p:spPr bwMode="auto">
            <a:xfrm>
              <a:off x="908" y="8515"/>
              <a:ext cx="68" cy="72"/>
            </a:xfrm>
            <a:custGeom>
              <a:avLst/>
              <a:gdLst>
                <a:gd name="T0" fmla="*/ 37 w 58"/>
                <a:gd name="T1" fmla="*/ 49 h 61"/>
                <a:gd name="T2" fmla="*/ 37 w 58"/>
                <a:gd name="T3" fmla="*/ 49 h 61"/>
                <a:gd name="T4" fmla="*/ 47 w 58"/>
                <a:gd name="T5" fmla="*/ 60 h 61"/>
                <a:gd name="T6" fmla="*/ 58 w 58"/>
                <a:gd name="T7" fmla="*/ 48 h 61"/>
                <a:gd name="T8" fmla="*/ 58 w 58"/>
                <a:gd name="T9" fmla="*/ 40 h 61"/>
                <a:gd name="T10" fmla="*/ 55 w 58"/>
                <a:gd name="T11" fmla="*/ 40 h 61"/>
                <a:gd name="T12" fmla="*/ 55 w 58"/>
                <a:gd name="T13" fmla="*/ 48 h 61"/>
                <a:gd name="T14" fmla="*/ 50 w 58"/>
                <a:gd name="T15" fmla="*/ 56 h 61"/>
                <a:gd name="T16" fmla="*/ 45 w 58"/>
                <a:gd name="T17" fmla="*/ 49 h 61"/>
                <a:gd name="T18" fmla="*/ 45 w 58"/>
                <a:gd name="T19" fmla="*/ 23 h 61"/>
                <a:gd name="T20" fmla="*/ 41 w 58"/>
                <a:gd name="T21" fmla="*/ 7 h 61"/>
                <a:gd name="T22" fmla="*/ 22 w 58"/>
                <a:gd name="T23" fmla="*/ 0 h 61"/>
                <a:gd name="T24" fmla="*/ 4 w 58"/>
                <a:gd name="T25" fmla="*/ 15 h 61"/>
                <a:gd name="T26" fmla="*/ 10 w 58"/>
                <a:gd name="T27" fmla="*/ 21 h 61"/>
                <a:gd name="T28" fmla="*/ 15 w 58"/>
                <a:gd name="T29" fmla="*/ 15 h 61"/>
                <a:gd name="T30" fmla="*/ 9 w 58"/>
                <a:gd name="T31" fmla="*/ 9 h 61"/>
                <a:gd name="T32" fmla="*/ 22 w 58"/>
                <a:gd name="T33" fmla="*/ 3 h 61"/>
                <a:gd name="T34" fmla="*/ 36 w 58"/>
                <a:gd name="T35" fmla="*/ 20 h 61"/>
                <a:gd name="T36" fmla="*/ 36 w 58"/>
                <a:gd name="T37" fmla="*/ 25 h 61"/>
                <a:gd name="T38" fmla="*/ 12 w 58"/>
                <a:gd name="T39" fmla="*/ 30 h 61"/>
                <a:gd name="T40" fmla="*/ 0 w 58"/>
                <a:gd name="T41" fmla="*/ 47 h 61"/>
                <a:gd name="T42" fmla="*/ 20 w 58"/>
                <a:gd name="T43" fmla="*/ 61 h 61"/>
                <a:gd name="T44" fmla="*/ 37 w 58"/>
                <a:gd name="T45" fmla="*/ 49 h 61"/>
                <a:gd name="T46" fmla="*/ 36 w 58"/>
                <a:gd name="T47" fmla="*/ 28 h 61"/>
                <a:gd name="T48" fmla="*/ 36 w 58"/>
                <a:gd name="T49" fmla="*/ 28 h 61"/>
                <a:gd name="T50" fmla="*/ 36 w 58"/>
                <a:gd name="T51" fmla="*/ 41 h 61"/>
                <a:gd name="T52" fmla="*/ 21 w 58"/>
                <a:gd name="T53" fmla="*/ 58 h 61"/>
                <a:gd name="T54" fmla="*/ 10 w 58"/>
                <a:gd name="T55" fmla="*/ 47 h 61"/>
                <a:gd name="T56" fmla="*/ 36 w 58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8" h="61">
                  <a:moveTo>
                    <a:pt x="37" y="49"/>
                  </a:moveTo>
                  <a:lnTo>
                    <a:pt x="37" y="49"/>
                  </a:lnTo>
                  <a:cubicBezTo>
                    <a:pt x="38" y="55"/>
                    <a:pt x="41" y="60"/>
                    <a:pt x="47" y="60"/>
                  </a:cubicBezTo>
                  <a:cubicBezTo>
                    <a:pt x="50" y="60"/>
                    <a:pt x="58" y="58"/>
                    <a:pt x="58" y="48"/>
                  </a:cubicBezTo>
                  <a:lnTo>
                    <a:pt x="58" y="40"/>
                  </a:lnTo>
                  <a:lnTo>
                    <a:pt x="55" y="40"/>
                  </a:lnTo>
                  <a:lnTo>
                    <a:pt x="55" y="48"/>
                  </a:lnTo>
                  <a:cubicBezTo>
                    <a:pt x="55" y="55"/>
                    <a:pt x="52" y="56"/>
                    <a:pt x="50" y="56"/>
                  </a:cubicBezTo>
                  <a:cubicBezTo>
                    <a:pt x="46" y="56"/>
                    <a:pt x="45" y="50"/>
                    <a:pt x="45" y="49"/>
                  </a:cubicBezTo>
                  <a:lnTo>
                    <a:pt x="45" y="23"/>
                  </a:lnTo>
                  <a:cubicBezTo>
                    <a:pt x="45" y="17"/>
                    <a:pt x="45" y="12"/>
                    <a:pt x="41" y="7"/>
                  </a:cubicBezTo>
                  <a:cubicBezTo>
                    <a:pt x="35" y="2"/>
                    <a:pt x="29" y="0"/>
                    <a:pt x="22" y="0"/>
                  </a:cubicBezTo>
                  <a:cubicBezTo>
                    <a:pt x="12" y="0"/>
                    <a:pt x="4" y="6"/>
                    <a:pt x="4" y="15"/>
                  </a:cubicBezTo>
                  <a:cubicBezTo>
                    <a:pt x="4" y="19"/>
                    <a:pt x="6" y="21"/>
                    <a:pt x="10" y="21"/>
                  </a:cubicBezTo>
                  <a:cubicBezTo>
                    <a:pt x="12" y="21"/>
                    <a:pt x="15" y="19"/>
                    <a:pt x="15" y="15"/>
                  </a:cubicBezTo>
                  <a:cubicBezTo>
                    <a:pt x="15" y="14"/>
                    <a:pt x="14" y="9"/>
                    <a:pt x="9" y="9"/>
                  </a:cubicBezTo>
                  <a:cubicBezTo>
                    <a:pt x="12" y="5"/>
                    <a:pt x="18" y="3"/>
                    <a:pt x="22" y="3"/>
                  </a:cubicBezTo>
                  <a:cubicBezTo>
                    <a:pt x="29" y="3"/>
                    <a:pt x="36" y="8"/>
                    <a:pt x="36" y="20"/>
                  </a:cubicBezTo>
                  <a:lnTo>
                    <a:pt x="36" y="25"/>
                  </a:lnTo>
                  <a:cubicBezTo>
                    <a:pt x="29" y="25"/>
                    <a:pt x="20" y="26"/>
                    <a:pt x="12" y="30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7"/>
                    <a:pt x="12" y="61"/>
                    <a:pt x="20" y="61"/>
                  </a:cubicBezTo>
                  <a:cubicBezTo>
                    <a:pt x="29" y="61"/>
                    <a:pt x="35" y="55"/>
                    <a:pt x="37" y="49"/>
                  </a:cubicBezTo>
                  <a:close/>
                  <a:moveTo>
                    <a:pt x="36" y="28"/>
                  </a:moveTo>
                  <a:lnTo>
                    <a:pt x="36" y="28"/>
                  </a:lnTo>
                  <a:lnTo>
                    <a:pt x="36" y="41"/>
                  </a:lnTo>
                  <a:cubicBezTo>
                    <a:pt x="36" y="53"/>
                    <a:pt x="27" y="58"/>
                    <a:pt x="21" y="58"/>
                  </a:cubicBezTo>
                  <a:cubicBezTo>
                    <a:pt x="14" y="58"/>
                    <a:pt x="10" y="53"/>
                    <a:pt x="10" y="47"/>
                  </a:cubicBezTo>
                  <a:cubicBezTo>
                    <a:pt x="10" y="39"/>
                    <a:pt x="14" y="28"/>
                    <a:pt x="36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" name="Freeform 545"/>
            <p:cNvSpPr>
              <a:spLocks/>
            </p:cNvSpPr>
            <p:nvPr/>
          </p:nvSpPr>
          <p:spPr bwMode="auto">
            <a:xfrm>
              <a:off x="983" y="8515"/>
              <a:ext cx="59" cy="72"/>
            </a:xfrm>
            <a:custGeom>
              <a:avLst/>
              <a:gdLst>
                <a:gd name="T0" fmla="*/ 11 w 50"/>
                <a:gd name="T1" fmla="*/ 31 h 61"/>
                <a:gd name="T2" fmla="*/ 11 w 50"/>
                <a:gd name="T3" fmla="*/ 31 h 61"/>
                <a:gd name="T4" fmla="*/ 29 w 50"/>
                <a:gd name="T5" fmla="*/ 3 h 61"/>
                <a:gd name="T6" fmla="*/ 43 w 50"/>
                <a:gd name="T7" fmla="*/ 8 h 61"/>
                <a:gd name="T8" fmla="*/ 37 w 50"/>
                <a:gd name="T9" fmla="*/ 14 h 61"/>
                <a:gd name="T10" fmla="*/ 43 w 50"/>
                <a:gd name="T11" fmla="*/ 21 h 61"/>
                <a:gd name="T12" fmla="*/ 49 w 50"/>
                <a:gd name="T13" fmla="*/ 14 h 61"/>
                <a:gd name="T14" fmla="*/ 29 w 50"/>
                <a:gd name="T15" fmla="*/ 0 h 61"/>
                <a:gd name="T16" fmla="*/ 0 w 50"/>
                <a:gd name="T17" fmla="*/ 31 h 61"/>
                <a:gd name="T18" fmla="*/ 28 w 50"/>
                <a:gd name="T19" fmla="*/ 61 h 61"/>
                <a:gd name="T20" fmla="*/ 50 w 50"/>
                <a:gd name="T21" fmla="*/ 44 h 61"/>
                <a:gd name="T22" fmla="*/ 49 w 50"/>
                <a:gd name="T23" fmla="*/ 42 h 61"/>
                <a:gd name="T24" fmla="*/ 47 w 50"/>
                <a:gd name="T25" fmla="*/ 44 h 61"/>
                <a:gd name="T26" fmla="*/ 30 w 50"/>
                <a:gd name="T27" fmla="*/ 57 h 61"/>
                <a:gd name="T28" fmla="*/ 11 w 50"/>
                <a:gd name="T2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61">
                  <a:moveTo>
                    <a:pt x="11" y="31"/>
                  </a:moveTo>
                  <a:lnTo>
                    <a:pt x="11" y="31"/>
                  </a:lnTo>
                  <a:cubicBezTo>
                    <a:pt x="11" y="9"/>
                    <a:pt x="22" y="3"/>
                    <a:pt x="29" y="3"/>
                  </a:cubicBezTo>
                  <a:cubicBezTo>
                    <a:pt x="30" y="3"/>
                    <a:pt x="38" y="4"/>
                    <a:pt x="43" y="8"/>
                  </a:cubicBezTo>
                  <a:cubicBezTo>
                    <a:pt x="38" y="9"/>
                    <a:pt x="37" y="13"/>
                    <a:pt x="37" y="14"/>
                  </a:cubicBezTo>
                  <a:cubicBezTo>
                    <a:pt x="37" y="18"/>
                    <a:pt x="39" y="21"/>
                    <a:pt x="43" y="21"/>
                  </a:cubicBezTo>
                  <a:cubicBezTo>
                    <a:pt x="46" y="21"/>
                    <a:pt x="49" y="18"/>
                    <a:pt x="49" y="14"/>
                  </a:cubicBezTo>
                  <a:cubicBezTo>
                    <a:pt x="49" y="5"/>
                    <a:pt x="39" y="0"/>
                    <a:pt x="29" y="0"/>
                  </a:cubicBezTo>
                  <a:cubicBezTo>
                    <a:pt x="12" y="0"/>
                    <a:pt x="0" y="14"/>
                    <a:pt x="0" y="31"/>
                  </a:cubicBezTo>
                  <a:cubicBezTo>
                    <a:pt x="0" y="48"/>
                    <a:pt x="13" y="61"/>
                    <a:pt x="28" y="61"/>
                  </a:cubicBezTo>
                  <a:cubicBezTo>
                    <a:pt x="46" y="61"/>
                    <a:pt x="50" y="45"/>
                    <a:pt x="50" y="44"/>
                  </a:cubicBezTo>
                  <a:cubicBezTo>
                    <a:pt x="50" y="42"/>
                    <a:pt x="49" y="42"/>
                    <a:pt x="49" y="42"/>
                  </a:cubicBezTo>
                  <a:cubicBezTo>
                    <a:pt x="47" y="42"/>
                    <a:pt x="47" y="43"/>
                    <a:pt x="47" y="44"/>
                  </a:cubicBezTo>
                  <a:cubicBezTo>
                    <a:pt x="43" y="56"/>
                    <a:pt x="35" y="57"/>
                    <a:pt x="30" y="57"/>
                  </a:cubicBezTo>
                  <a:cubicBezTo>
                    <a:pt x="23" y="57"/>
                    <a:pt x="11" y="52"/>
                    <a:pt x="11" y="3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" name="Freeform 546"/>
            <p:cNvSpPr>
              <a:spLocks/>
            </p:cNvSpPr>
            <p:nvPr/>
          </p:nvSpPr>
          <p:spPr bwMode="auto">
            <a:xfrm>
              <a:off x="1050" y="8489"/>
              <a:ext cx="49" cy="98"/>
            </a:xfrm>
            <a:custGeom>
              <a:avLst/>
              <a:gdLst>
                <a:gd name="T0" fmla="*/ 20 w 41"/>
                <a:gd name="T1" fmla="*/ 29 h 83"/>
                <a:gd name="T2" fmla="*/ 20 w 41"/>
                <a:gd name="T3" fmla="*/ 29 h 83"/>
                <a:gd name="T4" fmla="*/ 39 w 41"/>
                <a:gd name="T5" fmla="*/ 29 h 83"/>
                <a:gd name="T6" fmla="*/ 39 w 41"/>
                <a:gd name="T7" fmla="*/ 24 h 83"/>
                <a:gd name="T8" fmla="*/ 20 w 41"/>
                <a:gd name="T9" fmla="*/ 24 h 83"/>
                <a:gd name="T10" fmla="*/ 20 w 41"/>
                <a:gd name="T11" fmla="*/ 0 h 83"/>
                <a:gd name="T12" fmla="*/ 17 w 41"/>
                <a:gd name="T13" fmla="*/ 0 h 83"/>
                <a:gd name="T14" fmla="*/ 0 w 41"/>
                <a:gd name="T15" fmla="*/ 26 h 83"/>
                <a:gd name="T16" fmla="*/ 0 w 41"/>
                <a:gd name="T17" fmla="*/ 29 h 83"/>
                <a:gd name="T18" fmla="*/ 11 w 41"/>
                <a:gd name="T19" fmla="*/ 29 h 83"/>
                <a:gd name="T20" fmla="*/ 11 w 41"/>
                <a:gd name="T21" fmla="*/ 65 h 83"/>
                <a:gd name="T22" fmla="*/ 28 w 41"/>
                <a:gd name="T23" fmla="*/ 83 h 83"/>
                <a:gd name="T24" fmla="*/ 41 w 41"/>
                <a:gd name="T25" fmla="*/ 65 h 83"/>
                <a:gd name="T26" fmla="*/ 41 w 41"/>
                <a:gd name="T27" fmla="*/ 57 h 83"/>
                <a:gd name="T28" fmla="*/ 38 w 41"/>
                <a:gd name="T29" fmla="*/ 57 h 83"/>
                <a:gd name="T30" fmla="*/ 38 w 41"/>
                <a:gd name="T31" fmla="*/ 65 h 83"/>
                <a:gd name="T32" fmla="*/ 29 w 41"/>
                <a:gd name="T33" fmla="*/ 79 h 83"/>
                <a:gd name="T34" fmla="*/ 20 w 41"/>
                <a:gd name="T35" fmla="*/ 65 h 83"/>
                <a:gd name="T36" fmla="*/ 20 w 41"/>
                <a:gd name="T37" fmla="*/ 2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3">
                  <a:moveTo>
                    <a:pt x="20" y="29"/>
                  </a:moveTo>
                  <a:lnTo>
                    <a:pt x="20" y="29"/>
                  </a:lnTo>
                  <a:lnTo>
                    <a:pt x="39" y="29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6"/>
                  </a:cubicBezTo>
                  <a:lnTo>
                    <a:pt x="0" y="29"/>
                  </a:lnTo>
                  <a:lnTo>
                    <a:pt x="11" y="29"/>
                  </a:lnTo>
                  <a:lnTo>
                    <a:pt x="11" y="65"/>
                  </a:lnTo>
                  <a:cubicBezTo>
                    <a:pt x="11" y="81"/>
                    <a:pt x="24" y="83"/>
                    <a:pt x="28" y="83"/>
                  </a:cubicBezTo>
                  <a:cubicBezTo>
                    <a:pt x="38" y="83"/>
                    <a:pt x="41" y="73"/>
                    <a:pt x="41" y="65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5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" name="Freeform 547"/>
            <p:cNvSpPr>
              <a:spLocks noEditPoints="1"/>
            </p:cNvSpPr>
            <p:nvPr/>
          </p:nvSpPr>
          <p:spPr bwMode="auto">
            <a:xfrm>
              <a:off x="1114" y="8481"/>
              <a:ext cx="33" cy="103"/>
            </a:xfrm>
            <a:custGeom>
              <a:avLst/>
              <a:gdLst>
                <a:gd name="T0" fmla="*/ 19 w 28"/>
                <a:gd name="T1" fmla="*/ 30 h 88"/>
                <a:gd name="T2" fmla="*/ 19 w 28"/>
                <a:gd name="T3" fmla="*/ 30 h 88"/>
                <a:gd name="T4" fmla="*/ 0 w 28"/>
                <a:gd name="T5" fmla="*/ 31 h 88"/>
                <a:gd name="T6" fmla="*/ 0 w 28"/>
                <a:gd name="T7" fmla="*/ 36 h 88"/>
                <a:gd name="T8" fmla="*/ 10 w 28"/>
                <a:gd name="T9" fmla="*/ 43 h 88"/>
                <a:gd name="T10" fmla="*/ 10 w 28"/>
                <a:gd name="T11" fmla="*/ 78 h 88"/>
                <a:gd name="T12" fmla="*/ 0 w 28"/>
                <a:gd name="T13" fmla="*/ 84 h 88"/>
                <a:gd name="T14" fmla="*/ 0 w 28"/>
                <a:gd name="T15" fmla="*/ 88 h 88"/>
                <a:gd name="T16" fmla="*/ 14 w 28"/>
                <a:gd name="T17" fmla="*/ 88 h 88"/>
                <a:gd name="T18" fmla="*/ 28 w 28"/>
                <a:gd name="T19" fmla="*/ 88 h 88"/>
                <a:gd name="T20" fmla="*/ 28 w 28"/>
                <a:gd name="T21" fmla="*/ 84 h 88"/>
                <a:gd name="T22" fmla="*/ 19 w 28"/>
                <a:gd name="T23" fmla="*/ 78 h 88"/>
                <a:gd name="T24" fmla="*/ 19 w 28"/>
                <a:gd name="T25" fmla="*/ 30 h 88"/>
                <a:gd name="T26" fmla="*/ 19 w 28"/>
                <a:gd name="T27" fmla="*/ 7 h 88"/>
                <a:gd name="T28" fmla="*/ 19 w 28"/>
                <a:gd name="T29" fmla="*/ 7 h 88"/>
                <a:gd name="T30" fmla="*/ 12 w 28"/>
                <a:gd name="T31" fmla="*/ 0 h 88"/>
                <a:gd name="T32" fmla="*/ 5 w 28"/>
                <a:gd name="T33" fmla="*/ 7 h 88"/>
                <a:gd name="T34" fmla="*/ 12 w 28"/>
                <a:gd name="T35" fmla="*/ 14 h 88"/>
                <a:gd name="T36" fmla="*/ 19 w 28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8">
                  <a:moveTo>
                    <a:pt x="19" y="30"/>
                  </a:moveTo>
                  <a:lnTo>
                    <a:pt x="19" y="30"/>
                  </a:lnTo>
                  <a:lnTo>
                    <a:pt x="0" y="31"/>
                  </a:lnTo>
                  <a:lnTo>
                    <a:pt x="0" y="36"/>
                  </a:lnTo>
                  <a:cubicBezTo>
                    <a:pt x="9" y="36"/>
                    <a:pt x="10" y="36"/>
                    <a:pt x="10" y="43"/>
                  </a:cubicBezTo>
                  <a:lnTo>
                    <a:pt x="10" y="78"/>
                  </a:lnTo>
                  <a:cubicBezTo>
                    <a:pt x="10" y="84"/>
                    <a:pt x="8" y="84"/>
                    <a:pt x="0" y="84"/>
                  </a:cubicBezTo>
                  <a:lnTo>
                    <a:pt x="0" y="88"/>
                  </a:lnTo>
                  <a:cubicBezTo>
                    <a:pt x="4" y="88"/>
                    <a:pt x="11" y="88"/>
                    <a:pt x="14" y="88"/>
                  </a:cubicBezTo>
                  <a:cubicBezTo>
                    <a:pt x="19" y="88"/>
                    <a:pt x="23" y="88"/>
                    <a:pt x="28" y="88"/>
                  </a:cubicBezTo>
                  <a:lnTo>
                    <a:pt x="28" y="84"/>
                  </a:lnTo>
                  <a:cubicBezTo>
                    <a:pt x="19" y="84"/>
                    <a:pt x="19" y="84"/>
                    <a:pt x="19" y="78"/>
                  </a:cubicBezTo>
                  <a:lnTo>
                    <a:pt x="19" y="30"/>
                  </a:lnTo>
                  <a:close/>
                  <a:moveTo>
                    <a:pt x="19" y="7"/>
                  </a:moveTo>
                  <a:lnTo>
                    <a:pt x="19" y="7"/>
                  </a:lnTo>
                  <a:cubicBezTo>
                    <a:pt x="19" y="3"/>
                    <a:pt x="16" y="0"/>
                    <a:pt x="12" y="0"/>
                  </a:cubicBezTo>
                  <a:cubicBezTo>
                    <a:pt x="8" y="0"/>
                    <a:pt x="5" y="4"/>
                    <a:pt x="5" y="7"/>
                  </a:cubicBezTo>
                  <a:cubicBezTo>
                    <a:pt x="5" y="11"/>
                    <a:pt x="8" y="14"/>
                    <a:pt x="12" y="14"/>
                  </a:cubicBezTo>
                  <a:cubicBezTo>
                    <a:pt x="16" y="14"/>
                    <a:pt x="19" y="11"/>
                    <a:pt x="19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" name="Freeform 548"/>
            <p:cNvSpPr>
              <a:spLocks noEditPoints="1"/>
            </p:cNvSpPr>
            <p:nvPr/>
          </p:nvSpPr>
          <p:spPr bwMode="auto">
            <a:xfrm>
              <a:off x="1156" y="8515"/>
              <a:ext cx="69" cy="72"/>
            </a:xfrm>
            <a:custGeom>
              <a:avLst/>
              <a:gdLst>
                <a:gd name="T0" fmla="*/ 58 w 58"/>
                <a:gd name="T1" fmla="*/ 31 h 61"/>
                <a:gd name="T2" fmla="*/ 58 w 58"/>
                <a:gd name="T3" fmla="*/ 31 h 61"/>
                <a:gd name="T4" fmla="*/ 29 w 58"/>
                <a:gd name="T5" fmla="*/ 0 h 61"/>
                <a:gd name="T6" fmla="*/ 0 w 58"/>
                <a:gd name="T7" fmla="*/ 31 h 61"/>
                <a:gd name="T8" fmla="*/ 29 w 58"/>
                <a:gd name="T9" fmla="*/ 61 h 61"/>
                <a:gd name="T10" fmla="*/ 58 w 58"/>
                <a:gd name="T11" fmla="*/ 31 h 61"/>
                <a:gd name="T12" fmla="*/ 29 w 58"/>
                <a:gd name="T13" fmla="*/ 57 h 61"/>
                <a:gd name="T14" fmla="*/ 29 w 58"/>
                <a:gd name="T15" fmla="*/ 57 h 61"/>
                <a:gd name="T16" fmla="*/ 14 w 58"/>
                <a:gd name="T17" fmla="*/ 49 h 61"/>
                <a:gd name="T18" fmla="*/ 11 w 58"/>
                <a:gd name="T19" fmla="*/ 30 h 61"/>
                <a:gd name="T20" fmla="*/ 14 w 58"/>
                <a:gd name="T21" fmla="*/ 12 h 61"/>
                <a:gd name="T22" fmla="*/ 29 w 58"/>
                <a:gd name="T23" fmla="*/ 3 h 61"/>
                <a:gd name="T24" fmla="*/ 44 w 58"/>
                <a:gd name="T25" fmla="*/ 12 h 61"/>
                <a:gd name="T26" fmla="*/ 47 w 58"/>
                <a:gd name="T27" fmla="*/ 30 h 61"/>
                <a:gd name="T28" fmla="*/ 45 w 58"/>
                <a:gd name="T29" fmla="*/ 48 h 61"/>
                <a:gd name="T30" fmla="*/ 29 w 58"/>
                <a:gd name="T31" fmla="*/ 5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1">
                  <a:moveTo>
                    <a:pt x="58" y="31"/>
                  </a:moveTo>
                  <a:lnTo>
                    <a:pt x="58" y="31"/>
                  </a:lnTo>
                  <a:cubicBezTo>
                    <a:pt x="58" y="14"/>
                    <a:pt x="45" y="0"/>
                    <a:pt x="29" y="0"/>
                  </a:cubicBezTo>
                  <a:cubicBezTo>
                    <a:pt x="13" y="0"/>
                    <a:pt x="0" y="15"/>
                    <a:pt x="0" y="31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8" y="48"/>
                    <a:pt x="58" y="31"/>
                  </a:cubicBezTo>
                  <a:close/>
                  <a:moveTo>
                    <a:pt x="29" y="57"/>
                  </a:moveTo>
                  <a:lnTo>
                    <a:pt x="29" y="57"/>
                  </a:lnTo>
                  <a:cubicBezTo>
                    <a:pt x="24" y="57"/>
                    <a:pt x="18" y="55"/>
                    <a:pt x="14" y="49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8" y="6"/>
                    <a:pt x="24" y="3"/>
                    <a:pt x="29" y="3"/>
                  </a:cubicBezTo>
                  <a:cubicBezTo>
                    <a:pt x="35" y="3"/>
                    <a:pt x="41" y="6"/>
                    <a:pt x="44" y="12"/>
                  </a:cubicBezTo>
                  <a:cubicBezTo>
                    <a:pt x="47" y="17"/>
                    <a:pt x="47" y="25"/>
                    <a:pt x="47" y="30"/>
                  </a:cubicBezTo>
                  <a:cubicBezTo>
                    <a:pt x="47" y="35"/>
                    <a:pt x="47" y="42"/>
                    <a:pt x="45" y="48"/>
                  </a:cubicBezTo>
                  <a:cubicBezTo>
                    <a:pt x="42" y="54"/>
                    <a:pt x="36" y="57"/>
                    <a:pt x="29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" name="Freeform 549"/>
            <p:cNvSpPr>
              <a:spLocks/>
            </p:cNvSpPr>
            <p:nvPr/>
          </p:nvSpPr>
          <p:spPr bwMode="auto">
            <a:xfrm>
              <a:off x="1235" y="8516"/>
              <a:ext cx="78" cy="68"/>
            </a:xfrm>
            <a:custGeom>
              <a:avLst/>
              <a:gdLst>
                <a:gd name="T0" fmla="*/ 10 w 66"/>
                <a:gd name="T1" fmla="*/ 13 h 58"/>
                <a:gd name="T2" fmla="*/ 10 w 66"/>
                <a:gd name="T3" fmla="*/ 13 h 58"/>
                <a:gd name="T4" fmla="*/ 10 w 66"/>
                <a:gd name="T5" fmla="*/ 48 h 58"/>
                <a:gd name="T6" fmla="*/ 0 w 66"/>
                <a:gd name="T7" fmla="*/ 54 h 58"/>
                <a:gd name="T8" fmla="*/ 0 w 66"/>
                <a:gd name="T9" fmla="*/ 58 h 58"/>
                <a:gd name="T10" fmla="*/ 15 w 66"/>
                <a:gd name="T11" fmla="*/ 58 h 58"/>
                <a:gd name="T12" fmla="*/ 30 w 66"/>
                <a:gd name="T13" fmla="*/ 58 h 58"/>
                <a:gd name="T14" fmla="*/ 30 w 66"/>
                <a:gd name="T15" fmla="*/ 54 h 58"/>
                <a:gd name="T16" fmla="*/ 19 w 66"/>
                <a:gd name="T17" fmla="*/ 48 h 58"/>
                <a:gd name="T18" fmla="*/ 19 w 66"/>
                <a:gd name="T19" fmla="*/ 24 h 58"/>
                <a:gd name="T20" fmla="*/ 37 w 66"/>
                <a:gd name="T21" fmla="*/ 3 h 58"/>
                <a:gd name="T22" fmla="*/ 47 w 66"/>
                <a:gd name="T23" fmla="*/ 18 h 58"/>
                <a:gd name="T24" fmla="*/ 47 w 66"/>
                <a:gd name="T25" fmla="*/ 48 h 58"/>
                <a:gd name="T26" fmla="*/ 37 w 66"/>
                <a:gd name="T27" fmla="*/ 54 h 58"/>
                <a:gd name="T28" fmla="*/ 37 w 66"/>
                <a:gd name="T29" fmla="*/ 58 h 58"/>
                <a:gd name="T30" fmla="*/ 51 w 66"/>
                <a:gd name="T31" fmla="*/ 58 h 58"/>
                <a:gd name="T32" fmla="*/ 66 w 66"/>
                <a:gd name="T33" fmla="*/ 58 h 58"/>
                <a:gd name="T34" fmla="*/ 66 w 66"/>
                <a:gd name="T35" fmla="*/ 54 h 58"/>
                <a:gd name="T36" fmla="*/ 56 w 66"/>
                <a:gd name="T37" fmla="*/ 50 h 58"/>
                <a:gd name="T38" fmla="*/ 56 w 66"/>
                <a:gd name="T39" fmla="*/ 25 h 58"/>
                <a:gd name="T40" fmla="*/ 52 w 66"/>
                <a:gd name="T41" fmla="*/ 5 h 58"/>
                <a:gd name="T42" fmla="*/ 38 w 66"/>
                <a:gd name="T43" fmla="*/ 0 h 58"/>
                <a:gd name="T44" fmla="*/ 18 w 66"/>
                <a:gd name="T45" fmla="*/ 14 h 58"/>
                <a:gd name="T46" fmla="*/ 18 w 66"/>
                <a:gd name="T47" fmla="*/ 0 h 58"/>
                <a:gd name="T48" fmla="*/ 0 w 66"/>
                <a:gd name="T49" fmla="*/ 1 h 58"/>
                <a:gd name="T50" fmla="*/ 0 w 66"/>
                <a:gd name="T51" fmla="*/ 6 h 58"/>
                <a:gd name="T52" fmla="*/ 10 w 66"/>
                <a:gd name="T5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58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4" y="58"/>
                    <a:pt x="11" y="58"/>
                    <a:pt x="15" y="58"/>
                  </a:cubicBezTo>
                  <a:cubicBezTo>
                    <a:pt x="18" y="58"/>
                    <a:pt x="25" y="58"/>
                    <a:pt x="30" y="58"/>
                  </a:cubicBezTo>
                  <a:lnTo>
                    <a:pt x="30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9" y="3"/>
                    <a:pt x="37" y="3"/>
                  </a:cubicBezTo>
                  <a:cubicBezTo>
                    <a:pt x="45" y="3"/>
                    <a:pt x="47" y="10"/>
                    <a:pt x="47" y="18"/>
                  </a:cubicBezTo>
                  <a:lnTo>
                    <a:pt x="47" y="48"/>
                  </a:lnTo>
                  <a:cubicBezTo>
                    <a:pt x="47" y="54"/>
                    <a:pt x="45" y="54"/>
                    <a:pt x="37" y="54"/>
                  </a:cubicBezTo>
                  <a:lnTo>
                    <a:pt x="37" y="58"/>
                  </a:lnTo>
                  <a:cubicBezTo>
                    <a:pt x="41" y="58"/>
                    <a:pt x="48" y="58"/>
                    <a:pt x="51" y="58"/>
                  </a:cubicBezTo>
                  <a:cubicBezTo>
                    <a:pt x="55" y="58"/>
                    <a:pt x="62" y="58"/>
                    <a:pt x="66" y="58"/>
                  </a:cubicBezTo>
                  <a:lnTo>
                    <a:pt x="66" y="54"/>
                  </a:lnTo>
                  <a:cubicBezTo>
                    <a:pt x="59" y="54"/>
                    <a:pt x="56" y="54"/>
                    <a:pt x="56" y="50"/>
                  </a:cubicBezTo>
                  <a:lnTo>
                    <a:pt x="56" y="25"/>
                  </a:lnTo>
                  <a:cubicBezTo>
                    <a:pt x="56" y="14"/>
                    <a:pt x="56" y="10"/>
                    <a:pt x="52" y="5"/>
                  </a:cubicBezTo>
                  <a:cubicBezTo>
                    <a:pt x="50" y="3"/>
                    <a:pt x="46" y="0"/>
                    <a:pt x="38" y="0"/>
                  </a:cubicBezTo>
                  <a:cubicBezTo>
                    <a:pt x="28" y="0"/>
                    <a:pt x="22" y="6"/>
                    <a:pt x="18" y="14"/>
                  </a:cubicBezTo>
                  <a:lnTo>
                    <a:pt x="18" y="0"/>
                  </a:lnTo>
                  <a:lnTo>
                    <a:pt x="0" y="1"/>
                  </a:lnTo>
                  <a:lnTo>
                    <a:pt x="0" y="6"/>
                  </a:lnTo>
                  <a:cubicBezTo>
                    <a:pt x="9" y="6"/>
                    <a:pt x="10" y="6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8" name="Freeform 550"/>
            <p:cNvSpPr>
              <a:spLocks/>
            </p:cNvSpPr>
            <p:nvPr/>
          </p:nvSpPr>
          <p:spPr bwMode="auto">
            <a:xfrm>
              <a:off x="1331" y="8477"/>
              <a:ext cx="18" cy="46"/>
            </a:xfrm>
            <a:custGeom>
              <a:avLst/>
              <a:gdLst>
                <a:gd name="T0" fmla="*/ 16 w 16"/>
                <a:gd name="T1" fmla="*/ 14 h 39"/>
                <a:gd name="T2" fmla="*/ 16 w 16"/>
                <a:gd name="T3" fmla="*/ 14 h 39"/>
                <a:gd name="T4" fmla="*/ 7 w 16"/>
                <a:gd name="T5" fmla="*/ 0 h 39"/>
                <a:gd name="T6" fmla="*/ 0 w 16"/>
                <a:gd name="T7" fmla="*/ 7 h 39"/>
                <a:gd name="T8" fmla="*/ 7 w 16"/>
                <a:gd name="T9" fmla="*/ 14 h 39"/>
                <a:gd name="T10" fmla="*/ 12 w 16"/>
                <a:gd name="T11" fmla="*/ 12 h 39"/>
                <a:gd name="T12" fmla="*/ 12 w 16"/>
                <a:gd name="T13" fmla="*/ 11 h 39"/>
                <a:gd name="T14" fmla="*/ 13 w 16"/>
                <a:gd name="T15" fmla="*/ 14 h 39"/>
                <a:gd name="T16" fmla="*/ 3 w 16"/>
                <a:gd name="T17" fmla="*/ 35 h 39"/>
                <a:gd name="T18" fmla="*/ 2 w 16"/>
                <a:gd name="T19" fmla="*/ 38 h 39"/>
                <a:gd name="T20" fmla="*/ 3 w 16"/>
                <a:gd name="T21" fmla="*/ 39 h 39"/>
                <a:gd name="T22" fmla="*/ 16 w 16"/>
                <a:gd name="T23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39">
                  <a:moveTo>
                    <a:pt x="16" y="14"/>
                  </a:moveTo>
                  <a:lnTo>
                    <a:pt x="16" y="14"/>
                  </a:lnTo>
                  <a:cubicBezTo>
                    <a:pt x="16" y="6"/>
                    <a:pt x="12" y="0"/>
                    <a:pt x="7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10"/>
                    <a:pt x="2" y="14"/>
                    <a:pt x="7" y="14"/>
                  </a:cubicBezTo>
                  <a:cubicBezTo>
                    <a:pt x="9" y="14"/>
                    <a:pt x="11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3" y="11"/>
                    <a:pt x="13" y="13"/>
                    <a:pt x="13" y="14"/>
                  </a:cubicBezTo>
                  <a:cubicBezTo>
                    <a:pt x="13" y="18"/>
                    <a:pt x="12" y="27"/>
                    <a:pt x="3" y="35"/>
                  </a:cubicBezTo>
                  <a:cubicBezTo>
                    <a:pt x="2" y="37"/>
                    <a:pt x="2" y="37"/>
                    <a:pt x="2" y="38"/>
                  </a:cubicBezTo>
                  <a:cubicBezTo>
                    <a:pt x="2" y="39"/>
                    <a:pt x="3" y="39"/>
                    <a:pt x="3" y="39"/>
                  </a:cubicBezTo>
                  <a:cubicBezTo>
                    <a:pt x="5" y="39"/>
                    <a:pt x="16" y="29"/>
                    <a:pt x="16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" name="Freeform 551"/>
            <p:cNvSpPr>
              <a:spLocks/>
            </p:cNvSpPr>
            <p:nvPr/>
          </p:nvSpPr>
          <p:spPr bwMode="auto">
            <a:xfrm>
              <a:off x="1366" y="8515"/>
              <a:ext cx="51" cy="72"/>
            </a:xfrm>
            <a:custGeom>
              <a:avLst/>
              <a:gdLst>
                <a:gd name="T0" fmla="*/ 23 w 43"/>
                <a:gd name="T1" fmla="*/ 34 h 61"/>
                <a:gd name="T2" fmla="*/ 23 w 43"/>
                <a:gd name="T3" fmla="*/ 34 h 61"/>
                <a:gd name="T4" fmla="*/ 37 w 43"/>
                <a:gd name="T5" fmla="*/ 46 h 61"/>
                <a:gd name="T6" fmla="*/ 22 w 43"/>
                <a:gd name="T7" fmla="*/ 58 h 61"/>
                <a:gd name="T8" fmla="*/ 3 w 43"/>
                <a:gd name="T9" fmla="*/ 39 h 61"/>
                <a:gd name="T10" fmla="*/ 1 w 43"/>
                <a:gd name="T11" fmla="*/ 37 h 61"/>
                <a:gd name="T12" fmla="*/ 0 w 43"/>
                <a:gd name="T13" fmla="*/ 40 h 61"/>
                <a:gd name="T14" fmla="*/ 0 w 43"/>
                <a:gd name="T15" fmla="*/ 58 h 61"/>
                <a:gd name="T16" fmla="*/ 1 w 43"/>
                <a:gd name="T17" fmla="*/ 61 h 61"/>
                <a:gd name="T18" fmla="*/ 4 w 43"/>
                <a:gd name="T19" fmla="*/ 58 h 61"/>
                <a:gd name="T20" fmla="*/ 7 w 43"/>
                <a:gd name="T21" fmla="*/ 55 h 61"/>
                <a:gd name="T22" fmla="*/ 22 w 43"/>
                <a:gd name="T23" fmla="*/ 61 h 61"/>
                <a:gd name="T24" fmla="*/ 43 w 43"/>
                <a:gd name="T25" fmla="*/ 42 h 61"/>
                <a:gd name="T26" fmla="*/ 37 w 43"/>
                <a:gd name="T27" fmla="*/ 30 h 61"/>
                <a:gd name="T28" fmla="*/ 22 w 43"/>
                <a:gd name="T29" fmla="*/ 24 h 61"/>
                <a:gd name="T30" fmla="*/ 6 w 43"/>
                <a:gd name="T31" fmla="*/ 13 h 61"/>
                <a:gd name="T32" fmla="*/ 21 w 43"/>
                <a:gd name="T33" fmla="*/ 3 h 61"/>
                <a:gd name="T34" fmla="*/ 36 w 43"/>
                <a:gd name="T35" fmla="*/ 19 h 61"/>
                <a:gd name="T36" fmla="*/ 38 w 43"/>
                <a:gd name="T37" fmla="*/ 20 h 61"/>
                <a:gd name="T38" fmla="*/ 40 w 43"/>
                <a:gd name="T39" fmla="*/ 17 h 61"/>
                <a:gd name="T40" fmla="*/ 40 w 43"/>
                <a:gd name="T41" fmla="*/ 3 h 61"/>
                <a:gd name="T42" fmla="*/ 38 w 43"/>
                <a:gd name="T43" fmla="*/ 0 h 61"/>
                <a:gd name="T44" fmla="*/ 35 w 43"/>
                <a:gd name="T45" fmla="*/ 2 h 61"/>
                <a:gd name="T46" fmla="*/ 33 w 43"/>
                <a:gd name="T47" fmla="*/ 4 h 61"/>
                <a:gd name="T48" fmla="*/ 21 w 43"/>
                <a:gd name="T49" fmla="*/ 0 h 61"/>
                <a:gd name="T50" fmla="*/ 0 w 43"/>
                <a:gd name="T51" fmla="*/ 16 h 61"/>
                <a:gd name="T52" fmla="*/ 5 w 43"/>
                <a:gd name="T53" fmla="*/ 28 h 61"/>
                <a:gd name="T54" fmla="*/ 23 w 43"/>
                <a:gd name="T55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1">
                  <a:moveTo>
                    <a:pt x="23" y="34"/>
                  </a:moveTo>
                  <a:lnTo>
                    <a:pt x="23" y="34"/>
                  </a:lnTo>
                  <a:cubicBezTo>
                    <a:pt x="26" y="34"/>
                    <a:pt x="37" y="36"/>
                    <a:pt x="37" y="46"/>
                  </a:cubicBezTo>
                  <a:cubicBezTo>
                    <a:pt x="37" y="53"/>
                    <a:pt x="32" y="58"/>
                    <a:pt x="22" y="58"/>
                  </a:cubicBezTo>
                  <a:cubicBezTo>
                    <a:pt x="11" y="58"/>
                    <a:pt x="6" y="50"/>
                    <a:pt x="3" y="39"/>
                  </a:cubicBezTo>
                  <a:cubicBezTo>
                    <a:pt x="3" y="37"/>
                    <a:pt x="3" y="37"/>
                    <a:pt x="1" y="37"/>
                  </a:cubicBezTo>
                  <a:cubicBezTo>
                    <a:pt x="0" y="37"/>
                    <a:pt x="0" y="38"/>
                    <a:pt x="0" y="40"/>
                  </a:cubicBezTo>
                  <a:lnTo>
                    <a:pt x="0" y="58"/>
                  </a:lnTo>
                  <a:cubicBezTo>
                    <a:pt x="0" y="60"/>
                    <a:pt x="0" y="61"/>
                    <a:pt x="1" y="61"/>
                  </a:cubicBezTo>
                  <a:cubicBezTo>
                    <a:pt x="2" y="61"/>
                    <a:pt x="2" y="61"/>
                    <a:pt x="4" y="58"/>
                  </a:cubicBezTo>
                  <a:cubicBezTo>
                    <a:pt x="5" y="58"/>
                    <a:pt x="5" y="58"/>
                    <a:pt x="7" y="55"/>
                  </a:cubicBezTo>
                  <a:cubicBezTo>
                    <a:pt x="13" y="61"/>
                    <a:pt x="19" y="61"/>
                    <a:pt x="22" y="61"/>
                  </a:cubicBezTo>
                  <a:cubicBezTo>
                    <a:pt x="37" y="61"/>
                    <a:pt x="43" y="52"/>
                    <a:pt x="43" y="42"/>
                  </a:cubicBezTo>
                  <a:cubicBezTo>
                    <a:pt x="43" y="35"/>
                    <a:pt x="39" y="31"/>
                    <a:pt x="37" y="30"/>
                  </a:cubicBezTo>
                  <a:cubicBezTo>
                    <a:pt x="33" y="26"/>
                    <a:pt x="28" y="25"/>
                    <a:pt x="22" y="24"/>
                  </a:cubicBezTo>
                  <a:cubicBezTo>
                    <a:pt x="15" y="22"/>
                    <a:pt x="6" y="20"/>
                    <a:pt x="6" y="13"/>
                  </a:cubicBezTo>
                  <a:cubicBezTo>
                    <a:pt x="6" y="8"/>
                    <a:pt x="9" y="3"/>
                    <a:pt x="21" y="3"/>
                  </a:cubicBezTo>
                  <a:cubicBezTo>
                    <a:pt x="35" y="3"/>
                    <a:pt x="36" y="15"/>
                    <a:pt x="36" y="19"/>
                  </a:cubicBezTo>
                  <a:cubicBezTo>
                    <a:pt x="36" y="20"/>
                    <a:pt x="38" y="20"/>
                    <a:pt x="38" y="20"/>
                  </a:cubicBezTo>
                  <a:cubicBezTo>
                    <a:pt x="40" y="20"/>
                    <a:pt x="40" y="19"/>
                    <a:pt x="40" y="17"/>
                  </a:cubicBezTo>
                  <a:lnTo>
                    <a:pt x="40" y="3"/>
                  </a:lnTo>
                  <a:cubicBezTo>
                    <a:pt x="40" y="1"/>
                    <a:pt x="40" y="0"/>
                    <a:pt x="38" y="0"/>
                  </a:cubicBezTo>
                  <a:cubicBezTo>
                    <a:pt x="37" y="0"/>
                    <a:pt x="37" y="0"/>
                    <a:pt x="35" y="2"/>
                  </a:cubicBezTo>
                  <a:cubicBezTo>
                    <a:pt x="35" y="2"/>
                    <a:pt x="34" y="3"/>
                    <a:pt x="33" y="4"/>
                  </a:cubicBezTo>
                  <a:cubicBezTo>
                    <a:pt x="28" y="0"/>
                    <a:pt x="23" y="0"/>
                    <a:pt x="21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5"/>
                    <a:pt x="5" y="28"/>
                  </a:cubicBezTo>
                  <a:cubicBezTo>
                    <a:pt x="10" y="31"/>
                    <a:pt x="13" y="32"/>
                    <a:pt x="23" y="3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0" name="Freeform 552"/>
            <p:cNvSpPr>
              <a:spLocks noEditPoints="1"/>
            </p:cNvSpPr>
            <p:nvPr/>
          </p:nvSpPr>
          <p:spPr bwMode="auto">
            <a:xfrm>
              <a:off x="1481" y="8516"/>
              <a:ext cx="77" cy="99"/>
            </a:xfrm>
            <a:custGeom>
              <a:avLst/>
              <a:gdLst>
                <a:gd name="T0" fmla="*/ 46 w 65"/>
                <a:gd name="T1" fmla="*/ 50 h 84"/>
                <a:gd name="T2" fmla="*/ 46 w 65"/>
                <a:gd name="T3" fmla="*/ 50 h 84"/>
                <a:gd name="T4" fmla="*/ 46 w 65"/>
                <a:gd name="T5" fmla="*/ 74 h 84"/>
                <a:gd name="T6" fmla="*/ 36 w 65"/>
                <a:gd name="T7" fmla="*/ 80 h 84"/>
                <a:gd name="T8" fmla="*/ 36 w 65"/>
                <a:gd name="T9" fmla="*/ 84 h 84"/>
                <a:gd name="T10" fmla="*/ 51 w 65"/>
                <a:gd name="T11" fmla="*/ 84 h 84"/>
                <a:gd name="T12" fmla="*/ 65 w 65"/>
                <a:gd name="T13" fmla="*/ 84 h 84"/>
                <a:gd name="T14" fmla="*/ 65 w 65"/>
                <a:gd name="T15" fmla="*/ 80 h 84"/>
                <a:gd name="T16" fmla="*/ 55 w 65"/>
                <a:gd name="T17" fmla="*/ 74 h 84"/>
                <a:gd name="T18" fmla="*/ 55 w 65"/>
                <a:gd name="T19" fmla="*/ 0 h 84"/>
                <a:gd name="T20" fmla="*/ 52 w 65"/>
                <a:gd name="T21" fmla="*/ 0 h 84"/>
                <a:gd name="T22" fmla="*/ 47 w 65"/>
                <a:gd name="T23" fmla="*/ 12 h 84"/>
                <a:gd name="T24" fmla="*/ 30 w 65"/>
                <a:gd name="T25" fmla="*/ 0 h 84"/>
                <a:gd name="T26" fmla="*/ 0 w 65"/>
                <a:gd name="T27" fmla="*/ 30 h 84"/>
                <a:gd name="T28" fmla="*/ 29 w 65"/>
                <a:gd name="T29" fmla="*/ 60 h 84"/>
                <a:gd name="T30" fmla="*/ 46 w 65"/>
                <a:gd name="T31" fmla="*/ 50 h 84"/>
                <a:gd name="T32" fmla="*/ 46 w 65"/>
                <a:gd name="T33" fmla="*/ 22 h 84"/>
                <a:gd name="T34" fmla="*/ 46 w 65"/>
                <a:gd name="T35" fmla="*/ 22 h 84"/>
                <a:gd name="T36" fmla="*/ 46 w 65"/>
                <a:gd name="T37" fmla="*/ 40 h 84"/>
                <a:gd name="T38" fmla="*/ 41 w 65"/>
                <a:gd name="T39" fmla="*/ 51 h 84"/>
                <a:gd name="T40" fmla="*/ 29 w 65"/>
                <a:gd name="T41" fmla="*/ 57 h 84"/>
                <a:gd name="T42" fmla="*/ 11 w 65"/>
                <a:gd name="T43" fmla="*/ 30 h 84"/>
                <a:gd name="T44" fmla="*/ 30 w 65"/>
                <a:gd name="T45" fmla="*/ 3 h 84"/>
                <a:gd name="T46" fmla="*/ 46 w 65"/>
                <a:gd name="T47" fmla="*/ 2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84">
                  <a:moveTo>
                    <a:pt x="46" y="50"/>
                  </a:moveTo>
                  <a:lnTo>
                    <a:pt x="46" y="50"/>
                  </a:lnTo>
                  <a:lnTo>
                    <a:pt x="46" y="74"/>
                  </a:lnTo>
                  <a:cubicBezTo>
                    <a:pt x="46" y="80"/>
                    <a:pt x="45" y="80"/>
                    <a:pt x="36" y="80"/>
                  </a:cubicBezTo>
                  <a:lnTo>
                    <a:pt x="36" y="84"/>
                  </a:lnTo>
                  <a:cubicBezTo>
                    <a:pt x="40" y="84"/>
                    <a:pt x="47" y="84"/>
                    <a:pt x="51" y="84"/>
                  </a:cubicBezTo>
                  <a:cubicBezTo>
                    <a:pt x="54" y="84"/>
                    <a:pt x="61" y="84"/>
                    <a:pt x="65" y="84"/>
                  </a:cubicBezTo>
                  <a:lnTo>
                    <a:pt x="65" y="80"/>
                  </a:lnTo>
                  <a:cubicBezTo>
                    <a:pt x="57" y="80"/>
                    <a:pt x="55" y="80"/>
                    <a:pt x="55" y="74"/>
                  </a:cubicBezTo>
                  <a:lnTo>
                    <a:pt x="55" y="0"/>
                  </a:lnTo>
                  <a:lnTo>
                    <a:pt x="52" y="0"/>
                  </a:lnTo>
                  <a:lnTo>
                    <a:pt x="47" y="12"/>
                  </a:lnTo>
                  <a:cubicBezTo>
                    <a:pt x="46" y="8"/>
                    <a:pt x="40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3" y="60"/>
                    <a:pt x="29" y="60"/>
                  </a:cubicBezTo>
                  <a:cubicBezTo>
                    <a:pt x="38" y="60"/>
                    <a:pt x="43" y="54"/>
                    <a:pt x="46" y="50"/>
                  </a:cubicBezTo>
                  <a:close/>
                  <a:moveTo>
                    <a:pt x="46" y="22"/>
                  </a:moveTo>
                  <a:lnTo>
                    <a:pt x="46" y="22"/>
                  </a:lnTo>
                  <a:lnTo>
                    <a:pt x="46" y="40"/>
                  </a:lnTo>
                  <a:cubicBezTo>
                    <a:pt x="46" y="45"/>
                    <a:pt x="44" y="48"/>
                    <a:pt x="41" y="51"/>
                  </a:cubicBezTo>
                  <a:cubicBezTo>
                    <a:pt x="39" y="53"/>
                    <a:pt x="35" y="57"/>
                    <a:pt x="29" y="57"/>
                  </a:cubicBezTo>
                  <a:cubicBezTo>
                    <a:pt x="19" y="57"/>
                    <a:pt x="11" y="45"/>
                    <a:pt x="11" y="30"/>
                  </a:cubicBezTo>
                  <a:cubicBezTo>
                    <a:pt x="11" y="14"/>
                    <a:pt x="21" y="3"/>
                    <a:pt x="30" y="3"/>
                  </a:cubicBezTo>
                  <a:cubicBezTo>
                    <a:pt x="41" y="3"/>
                    <a:pt x="46" y="15"/>
                    <a:pt x="46" y="2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1" name="Freeform 553"/>
            <p:cNvSpPr>
              <a:spLocks/>
            </p:cNvSpPr>
            <p:nvPr/>
          </p:nvSpPr>
          <p:spPr bwMode="auto">
            <a:xfrm>
              <a:off x="1564" y="8516"/>
              <a:ext cx="79" cy="71"/>
            </a:xfrm>
            <a:custGeom>
              <a:avLst/>
              <a:gdLst>
                <a:gd name="T0" fmla="*/ 48 w 67"/>
                <a:gd name="T1" fmla="*/ 48 h 60"/>
                <a:gd name="T2" fmla="*/ 48 w 67"/>
                <a:gd name="T3" fmla="*/ 48 h 60"/>
                <a:gd name="T4" fmla="*/ 48 w 67"/>
                <a:gd name="T5" fmla="*/ 60 h 60"/>
                <a:gd name="T6" fmla="*/ 67 w 67"/>
                <a:gd name="T7" fmla="*/ 58 h 60"/>
                <a:gd name="T8" fmla="*/ 67 w 67"/>
                <a:gd name="T9" fmla="*/ 54 h 60"/>
                <a:gd name="T10" fmla="*/ 56 w 67"/>
                <a:gd name="T11" fmla="*/ 47 h 60"/>
                <a:gd name="T12" fmla="*/ 56 w 67"/>
                <a:gd name="T13" fmla="*/ 0 h 60"/>
                <a:gd name="T14" fmla="*/ 37 w 67"/>
                <a:gd name="T15" fmla="*/ 1 h 60"/>
                <a:gd name="T16" fmla="*/ 37 w 67"/>
                <a:gd name="T17" fmla="*/ 6 h 60"/>
                <a:gd name="T18" fmla="*/ 47 w 67"/>
                <a:gd name="T19" fmla="*/ 13 h 60"/>
                <a:gd name="T20" fmla="*/ 47 w 67"/>
                <a:gd name="T21" fmla="*/ 36 h 60"/>
                <a:gd name="T22" fmla="*/ 31 w 67"/>
                <a:gd name="T23" fmla="*/ 57 h 60"/>
                <a:gd name="T24" fmla="*/ 20 w 67"/>
                <a:gd name="T25" fmla="*/ 44 h 60"/>
                <a:gd name="T26" fmla="*/ 20 w 67"/>
                <a:gd name="T27" fmla="*/ 0 h 60"/>
                <a:gd name="T28" fmla="*/ 0 w 67"/>
                <a:gd name="T29" fmla="*/ 1 h 60"/>
                <a:gd name="T30" fmla="*/ 0 w 67"/>
                <a:gd name="T31" fmla="*/ 6 h 60"/>
                <a:gd name="T32" fmla="*/ 11 w 67"/>
                <a:gd name="T33" fmla="*/ 18 h 60"/>
                <a:gd name="T34" fmla="*/ 11 w 67"/>
                <a:gd name="T35" fmla="*/ 37 h 60"/>
                <a:gd name="T36" fmla="*/ 31 w 67"/>
                <a:gd name="T37" fmla="*/ 60 h 60"/>
                <a:gd name="T38" fmla="*/ 48 w 67"/>
                <a:gd name="T39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60">
                  <a:moveTo>
                    <a:pt x="48" y="48"/>
                  </a:moveTo>
                  <a:lnTo>
                    <a:pt x="48" y="48"/>
                  </a:lnTo>
                  <a:lnTo>
                    <a:pt x="48" y="60"/>
                  </a:lnTo>
                  <a:lnTo>
                    <a:pt x="67" y="58"/>
                  </a:lnTo>
                  <a:lnTo>
                    <a:pt x="67" y="54"/>
                  </a:lnTo>
                  <a:cubicBezTo>
                    <a:pt x="57" y="54"/>
                    <a:pt x="56" y="53"/>
                    <a:pt x="56" y="47"/>
                  </a:cubicBezTo>
                  <a:lnTo>
                    <a:pt x="56" y="0"/>
                  </a:lnTo>
                  <a:lnTo>
                    <a:pt x="37" y="1"/>
                  </a:lnTo>
                  <a:lnTo>
                    <a:pt x="37" y="6"/>
                  </a:lnTo>
                  <a:cubicBezTo>
                    <a:pt x="46" y="6"/>
                    <a:pt x="47" y="6"/>
                    <a:pt x="47" y="13"/>
                  </a:cubicBezTo>
                  <a:lnTo>
                    <a:pt x="47" y="36"/>
                  </a:lnTo>
                  <a:cubicBezTo>
                    <a:pt x="47" y="48"/>
                    <a:pt x="41" y="57"/>
                    <a:pt x="31" y="57"/>
                  </a:cubicBezTo>
                  <a:cubicBezTo>
                    <a:pt x="20" y="57"/>
                    <a:pt x="20" y="51"/>
                    <a:pt x="20" y="44"/>
                  </a:cubicBezTo>
                  <a:lnTo>
                    <a:pt x="20" y="0"/>
                  </a:lnTo>
                  <a:lnTo>
                    <a:pt x="0" y="1"/>
                  </a:lnTo>
                  <a:lnTo>
                    <a:pt x="0" y="6"/>
                  </a:lnTo>
                  <a:cubicBezTo>
                    <a:pt x="11" y="6"/>
                    <a:pt x="11" y="6"/>
                    <a:pt x="11" y="18"/>
                  </a:cubicBezTo>
                  <a:lnTo>
                    <a:pt x="11" y="37"/>
                  </a:lnTo>
                  <a:cubicBezTo>
                    <a:pt x="11" y="48"/>
                    <a:pt x="11" y="60"/>
                    <a:pt x="31" y="60"/>
                  </a:cubicBezTo>
                  <a:cubicBezTo>
                    <a:pt x="38" y="60"/>
                    <a:pt x="44" y="56"/>
                    <a:pt x="48" y="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" name="Freeform 554"/>
            <p:cNvSpPr>
              <a:spLocks noEditPoints="1"/>
            </p:cNvSpPr>
            <p:nvPr/>
          </p:nvSpPr>
          <p:spPr bwMode="auto">
            <a:xfrm>
              <a:off x="1652" y="8515"/>
              <a:ext cx="71" cy="72"/>
            </a:xfrm>
            <a:custGeom>
              <a:avLst/>
              <a:gdLst>
                <a:gd name="T0" fmla="*/ 39 w 60"/>
                <a:gd name="T1" fmla="*/ 49 h 61"/>
                <a:gd name="T2" fmla="*/ 39 w 60"/>
                <a:gd name="T3" fmla="*/ 49 h 61"/>
                <a:gd name="T4" fmla="*/ 49 w 60"/>
                <a:gd name="T5" fmla="*/ 60 h 61"/>
                <a:gd name="T6" fmla="*/ 60 w 60"/>
                <a:gd name="T7" fmla="*/ 48 h 61"/>
                <a:gd name="T8" fmla="*/ 60 w 60"/>
                <a:gd name="T9" fmla="*/ 40 h 61"/>
                <a:gd name="T10" fmla="*/ 56 w 60"/>
                <a:gd name="T11" fmla="*/ 40 h 61"/>
                <a:gd name="T12" fmla="*/ 56 w 60"/>
                <a:gd name="T13" fmla="*/ 48 h 61"/>
                <a:gd name="T14" fmla="*/ 52 w 60"/>
                <a:gd name="T15" fmla="*/ 56 h 61"/>
                <a:gd name="T16" fmla="*/ 47 w 60"/>
                <a:gd name="T17" fmla="*/ 49 h 61"/>
                <a:gd name="T18" fmla="*/ 47 w 60"/>
                <a:gd name="T19" fmla="*/ 23 h 61"/>
                <a:gd name="T20" fmla="*/ 42 w 60"/>
                <a:gd name="T21" fmla="*/ 7 h 61"/>
                <a:gd name="T22" fmla="*/ 24 w 60"/>
                <a:gd name="T23" fmla="*/ 0 h 61"/>
                <a:gd name="T24" fmla="*/ 4 w 60"/>
                <a:gd name="T25" fmla="*/ 15 h 61"/>
                <a:gd name="T26" fmla="*/ 10 w 60"/>
                <a:gd name="T27" fmla="*/ 21 h 61"/>
                <a:gd name="T28" fmla="*/ 16 w 60"/>
                <a:gd name="T29" fmla="*/ 15 h 61"/>
                <a:gd name="T30" fmla="*/ 9 w 60"/>
                <a:gd name="T31" fmla="*/ 9 h 61"/>
                <a:gd name="T32" fmla="*/ 24 w 60"/>
                <a:gd name="T33" fmla="*/ 3 h 61"/>
                <a:gd name="T34" fmla="*/ 38 w 60"/>
                <a:gd name="T35" fmla="*/ 20 h 61"/>
                <a:gd name="T36" fmla="*/ 38 w 60"/>
                <a:gd name="T37" fmla="*/ 25 h 61"/>
                <a:gd name="T38" fmla="*/ 13 w 60"/>
                <a:gd name="T39" fmla="*/ 30 h 61"/>
                <a:gd name="T40" fmla="*/ 0 w 60"/>
                <a:gd name="T41" fmla="*/ 47 h 61"/>
                <a:gd name="T42" fmla="*/ 21 w 60"/>
                <a:gd name="T43" fmla="*/ 61 h 61"/>
                <a:gd name="T44" fmla="*/ 39 w 60"/>
                <a:gd name="T45" fmla="*/ 49 h 61"/>
                <a:gd name="T46" fmla="*/ 38 w 60"/>
                <a:gd name="T47" fmla="*/ 28 h 61"/>
                <a:gd name="T48" fmla="*/ 38 w 60"/>
                <a:gd name="T49" fmla="*/ 28 h 61"/>
                <a:gd name="T50" fmla="*/ 38 w 60"/>
                <a:gd name="T51" fmla="*/ 41 h 61"/>
                <a:gd name="T52" fmla="*/ 22 w 60"/>
                <a:gd name="T53" fmla="*/ 58 h 61"/>
                <a:gd name="T54" fmla="*/ 10 w 60"/>
                <a:gd name="T55" fmla="*/ 47 h 61"/>
                <a:gd name="T56" fmla="*/ 38 w 60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1">
                  <a:moveTo>
                    <a:pt x="39" y="49"/>
                  </a:moveTo>
                  <a:lnTo>
                    <a:pt x="39" y="49"/>
                  </a:lnTo>
                  <a:cubicBezTo>
                    <a:pt x="39" y="55"/>
                    <a:pt x="43" y="60"/>
                    <a:pt x="49" y="60"/>
                  </a:cubicBezTo>
                  <a:cubicBezTo>
                    <a:pt x="52" y="60"/>
                    <a:pt x="60" y="58"/>
                    <a:pt x="60" y="48"/>
                  </a:cubicBezTo>
                  <a:lnTo>
                    <a:pt x="60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2" y="56"/>
                  </a:cubicBezTo>
                  <a:cubicBezTo>
                    <a:pt x="47" y="56"/>
                    <a:pt x="47" y="50"/>
                    <a:pt x="47" y="49"/>
                  </a:cubicBezTo>
                  <a:lnTo>
                    <a:pt x="47" y="23"/>
                  </a:lnTo>
                  <a:cubicBezTo>
                    <a:pt x="47" y="17"/>
                    <a:pt x="47" y="12"/>
                    <a:pt x="42" y="7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7" y="21"/>
                    <a:pt x="10" y="21"/>
                  </a:cubicBezTo>
                  <a:cubicBezTo>
                    <a:pt x="14" y="21"/>
                    <a:pt x="16" y="19"/>
                    <a:pt x="16" y="15"/>
                  </a:cubicBezTo>
                  <a:cubicBezTo>
                    <a:pt x="16" y="14"/>
                    <a:pt x="16" y="9"/>
                    <a:pt x="9" y="9"/>
                  </a:cubicBezTo>
                  <a:cubicBezTo>
                    <a:pt x="13" y="5"/>
                    <a:pt x="20" y="3"/>
                    <a:pt x="24" y="3"/>
                  </a:cubicBezTo>
                  <a:cubicBezTo>
                    <a:pt x="30" y="3"/>
                    <a:pt x="38" y="8"/>
                    <a:pt x="38" y="20"/>
                  </a:cubicBezTo>
                  <a:lnTo>
                    <a:pt x="38" y="25"/>
                  </a:lnTo>
                  <a:cubicBezTo>
                    <a:pt x="31" y="25"/>
                    <a:pt x="22" y="26"/>
                    <a:pt x="13" y="30"/>
                  </a:cubicBezTo>
                  <a:cubicBezTo>
                    <a:pt x="4" y="34"/>
                    <a:pt x="0" y="41"/>
                    <a:pt x="0" y="47"/>
                  </a:cubicBezTo>
                  <a:cubicBezTo>
                    <a:pt x="0" y="57"/>
                    <a:pt x="13" y="61"/>
                    <a:pt x="21" y="61"/>
                  </a:cubicBezTo>
                  <a:cubicBezTo>
                    <a:pt x="30" y="61"/>
                    <a:pt x="36" y="55"/>
                    <a:pt x="39" y="49"/>
                  </a:cubicBezTo>
                  <a:close/>
                  <a:moveTo>
                    <a:pt x="38" y="28"/>
                  </a:moveTo>
                  <a:lnTo>
                    <a:pt x="38" y="28"/>
                  </a:lnTo>
                  <a:lnTo>
                    <a:pt x="38" y="41"/>
                  </a:lnTo>
                  <a:cubicBezTo>
                    <a:pt x="38" y="53"/>
                    <a:pt x="28" y="58"/>
                    <a:pt x="22" y="58"/>
                  </a:cubicBezTo>
                  <a:cubicBezTo>
                    <a:pt x="16" y="58"/>
                    <a:pt x="10" y="53"/>
                    <a:pt x="10" y="47"/>
                  </a:cubicBezTo>
                  <a:cubicBezTo>
                    <a:pt x="10" y="39"/>
                    <a:pt x="16" y="28"/>
                    <a:pt x="38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3" name="Freeform 555"/>
            <p:cNvSpPr>
              <a:spLocks/>
            </p:cNvSpPr>
            <p:nvPr/>
          </p:nvSpPr>
          <p:spPr bwMode="auto">
            <a:xfrm>
              <a:off x="1729" y="8477"/>
              <a:ext cx="35" cy="107"/>
            </a:xfrm>
            <a:custGeom>
              <a:avLst/>
              <a:gdLst>
                <a:gd name="T0" fmla="*/ 19 w 30"/>
                <a:gd name="T1" fmla="*/ 0 h 91"/>
                <a:gd name="T2" fmla="*/ 19 w 30"/>
                <a:gd name="T3" fmla="*/ 0 h 91"/>
                <a:gd name="T4" fmla="*/ 0 w 30"/>
                <a:gd name="T5" fmla="*/ 1 h 91"/>
                <a:gd name="T6" fmla="*/ 0 w 30"/>
                <a:gd name="T7" fmla="*/ 5 h 91"/>
                <a:gd name="T8" fmla="*/ 11 w 30"/>
                <a:gd name="T9" fmla="*/ 13 h 91"/>
                <a:gd name="T10" fmla="*/ 11 w 30"/>
                <a:gd name="T11" fmla="*/ 81 h 91"/>
                <a:gd name="T12" fmla="*/ 0 w 30"/>
                <a:gd name="T13" fmla="*/ 87 h 91"/>
                <a:gd name="T14" fmla="*/ 0 w 30"/>
                <a:gd name="T15" fmla="*/ 91 h 91"/>
                <a:gd name="T16" fmla="*/ 15 w 30"/>
                <a:gd name="T17" fmla="*/ 91 h 91"/>
                <a:gd name="T18" fmla="*/ 30 w 30"/>
                <a:gd name="T19" fmla="*/ 91 h 91"/>
                <a:gd name="T20" fmla="*/ 30 w 30"/>
                <a:gd name="T21" fmla="*/ 87 h 91"/>
                <a:gd name="T22" fmla="*/ 19 w 30"/>
                <a:gd name="T23" fmla="*/ 81 h 91"/>
                <a:gd name="T24" fmla="*/ 19 w 30"/>
                <a:gd name="T2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91">
                  <a:moveTo>
                    <a:pt x="19" y="0"/>
                  </a:move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1" y="6"/>
                    <a:pt x="11" y="13"/>
                  </a:cubicBezTo>
                  <a:lnTo>
                    <a:pt x="11" y="81"/>
                  </a:lnTo>
                  <a:cubicBezTo>
                    <a:pt x="11" y="87"/>
                    <a:pt x="9" y="87"/>
                    <a:pt x="0" y="87"/>
                  </a:cubicBezTo>
                  <a:lnTo>
                    <a:pt x="0" y="91"/>
                  </a:lnTo>
                  <a:cubicBezTo>
                    <a:pt x="5" y="91"/>
                    <a:pt x="12" y="91"/>
                    <a:pt x="15" y="91"/>
                  </a:cubicBezTo>
                  <a:cubicBezTo>
                    <a:pt x="18" y="91"/>
                    <a:pt x="25" y="91"/>
                    <a:pt x="30" y="91"/>
                  </a:cubicBezTo>
                  <a:lnTo>
                    <a:pt x="30" y="87"/>
                  </a:lnTo>
                  <a:cubicBezTo>
                    <a:pt x="21" y="87"/>
                    <a:pt x="19" y="87"/>
                    <a:pt x="19" y="8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4" name="Freeform 556"/>
            <p:cNvSpPr>
              <a:spLocks noEditPoints="1"/>
            </p:cNvSpPr>
            <p:nvPr/>
          </p:nvSpPr>
          <p:spPr bwMode="auto">
            <a:xfrm>
              <a:off x="1772" y="8481"/>
              <a:ext cx="34" cy="103"/>
            </a:xfrm>
            <a:custGeom>
              <a:avLst/>
              <a:gdLst>
                <a:gd name="T0" fmla="*/ 19 w 29"/>
                <a:gd name="T1" fmla="*/ 30 h 88"/>
                <a:gd name="T2" fmla="*/ 19 w 29"/>
                <a:gd name="T3" fmla="*/ 30 h 88"/>
                <a:gd name="T4" fmla="*/ 1 w 29"/>
                <a:gd name="T5" fmla="*/ 31 h 88"/>
                <a:gd name="T6" fmla="*/ 1 w 29"/>
                <a:gd name="T7" fmla="*/ 36 h 88"/>
                <a:gd name="T8" fmla="*/ 11 w 29"/>
                <a:gd name="T9" fmla="*/ 43 h 88"/>
                <a:gd name="T10" fmla="*/ 11 w 29"/>
                <a:gd name="T11" fmla="*/ 78 h 88"/>
                <a:gd name="T12" fmla="*/ 0 w 29"/>
                <a:gd name="T13" fmla="*/ 84 h 88"/>
                <a:gd name="T14" fmla="*/ 0 w 29"/>
                <a:gd name="T15" fmla="*/ 88 h 88"/>
                <a:gd name="T16" fmla="*/ 15 w 29"/>
                <a:gd name="T17" fmla="*/ 88 h 88"/>
                <a:gd name="T18" fmla="*/ 29 w 29"/>
                <a:gd name="T19" fmla="*/ 88 h 88"/>
                <a:gd name="T20" fmla="*/ 29 w 29"/>
                <a:gd name="T21" fmla="*/ 84 h 88"/>
                <a:gd name="T22" fmla="*/ 19 w 29"/>
                <a:gd name="T23" fmla="*/ 78 h 88"/>
                <a:gd name="T24" fmla="*/ 19 w 29"/>
                <a:gd name="T25" fmla="*/ 30 h 88"/>
                <a:gd name="T26" fmla="*/ 20 w 29"/>
                <a:gd name="T27" fmla="*/ 7 h 88"/>
                <a:gd name="T28" fmla="*/ 20 w 29"/>
                <a:gd name="T29" fmla="*/ 7 h 88"/>
                <a:gd name="T30" fmla="*/ 13 w 29"/>
                <a:gd name="T31" fmla="*/ 0 h 88"/>
                <a:gd name="T32" fmla="*/ 6 w 29"/>
                <a:gd name="T33" fmla="*/ 7 h 88"/>
                <a:gd name="T34" fmla="*/ 13 w 29"/>
                <a:gd name="T35" fmla="*/ 14 h 88"/>
                <a:gd name="T36" fmla="*/ 20 w 29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88">
                  <a:moveTo>
                    <a:pt x="19" y="30"/>
                  </a:moveTo>
                  <a:lnTo>
                    <a:pt x="19" y="30"/>
                  </a:lnTo>
                  <a:lnTo>
                    <a:pt x="1" y="31"/>
                  </a:lnTo>
                  <a:lnTo>
                    <a:pt x="1" y="36"/>
                  </a:lnTo>
                  <a:cubicBezTo>
                    <a:pt x="9" y="36"/>
                    <a:pt x="11" y="36"/>
                    <a:pt x="11" y="43"/>
                  </a:cubicBezTo>
                  <a:lnTo>
                    <a:pt x="11" y="78"/>
                  </a:lnTo>
                  <a:cubicBezTo>
                    <a:pt x="11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5" y="88"/>
                    <a:pt x="12" y="88"/>
                    <a:pt x="15" y="88"/>
                  </a:cubicBezTo>
                  <a:cubicBezTo>
                    <a:pt x="20" y="88"/>
                    <a:pt x="24" y="88"/>
                    <a:pt x="29" y="88"/>
                  </a:cubicBezTo>
                  <a:lnTo>
                    <a:pt x="29" y="84"/>
                  </a:lnTo>
                  <a:cubicBezTo>
                    <a:pt x="20" y="84"/>
                    <a:pt x="19" y="84"/>
                    <a:pt x="19" y="78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3"/>
                    <a:pt x="17" y="0"/>
                    <a:pt x="13" y="0"/>
                  </a:cubicBezTo>
                  <a:cubicBezTo>
                    <a:pt x="9" y="0"/>
                    <a:pt x="6" y="4"/>
                    <a:pt x="6" y="7"/>
                  </a:cubicBezTo>
                  <a:cubicBezTo>
                    <a:pt x="6" y="11"/>
                    <a:pt x="9" y="14"/>
                    <a:pt x="13" y="14"/>
                  </a:cubicBezTo>
                  <a:cubicBezTo>
                    <a:pt x="17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5" name="Freeform 557"/>
            <p:cNvSpPr>
              <a:spLocks/>
            </p:cNvSpPr>
            <p:nvPr/>
          </p:nvSpPr>
          <p:spPr bwMode="auto">
            <a:xfrm>
              <a:off x="1813" y="8489"/>
              <a:ext cx="50" cy="98"/>
            </a:xfrm>
            <a:custGeom>
              <a:avLst/>
              <a:gdLst>
                <a:gd name="T0" fmla="*/ 21 w 42"/>
                <a:gd name="T1" fmla="*/ 29 h 83"/>
                <a:gd name="T2" fmla="*/ 21 w 42"/>
                <a:gd name="T3" fmla="*/ 29 h 83"/>
                <a:gd name="T4" fmla="*/ 40 w 42"/>
                <a:gd name="T5" fmla="*/ 29 h 83"/>
                <a:gd name="T6" fmla="*/ 40 w 42"/>
                <a:gd name="T7" fmla="*/ 24 h 83"/>
                <a:gd name="T8" fmla="*/ 21 w 42"/>
                <a:gd name="T9" fmla="*/ 24 h 83"/>
                <a:gd name="T10" fmla="*/ 21 w 42"/>
                <a:gd name="T11" fmla="*/ 0 h 83"/>
                <a:gd name="T12" fmla="*/ 17 w 42"/>
                <a:gd name="T13" fmla="*/ 0 h 83"/>
                <a:gd name="T14" fmla="*/ 0 w 42"/>
                <a:gd name="T15" fmla="*/ 26 h 83"/>
                <a:gd name="T16" fmla="*/ 0 w 42"/>
                <a:gd name="T17" fmla="*/ 29 h 83"/>
                <a:gd name="T18" fmla="*/ 12 w 42"/>
                <a:gd name="T19" fmla="*/ 29 h 83"/>
                <a:gd name="T20" fmla="*/ 12 w 42"/>
                <a:gd name="T21" fmla="*/ 65 h 83"/>
                <a:gd name="T22" fmla="*/ 29 w 42"/>
                <a:gd name="T23" fmla="*/ 83 h 83"/>
                <a:gd name="T24" fmla="*/ 42 w 42"/>
                <a:gd name="T25" fmla="*/ 65 h 83"/>
                <a:gd name="T26" fmla="*/ 42 w 42"/>
                <a:gd name="T27" fmla="*/ 57 h 83"/>
                <a:gd name="T28" fmla="*/ 38 w 42"/>
                <a:gd name="T29" fmla="*/ 57 h 83"/>
                <a:gd name="T30" fmla="*/ 38 w 42"/>
                <a:gd name="T31" fmla="*/ 65 h 83"/>
                <a:gd name="T32" fmla="*/ 30 w 42"/>
                <a:gd name="T33" fmla="*/ 79 h 83"/>
                <a:gd name="T34" fmla="*/ 21 w 42"/>
                <a:gd name="T35" fmla="*/ 65 h 83"/>
                <a:gd name="T36" fmla="*/ 21 w 42"/>
                <a:gd name="T37" fmla="*/ 2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83">
                  <a:moveTo>
                    <a:pt x="21" y="29"/>
                  </a:moveTo>
                  <a:lnTo>
                    <a:pt x="21" y="29"/>
                  </a:lnTo>
                  <a:lnTo>
                    <a:pt x="40" y="29"/>
                  </a:lnTo>
                  <a:lnTo>
                    <a:pt x="40" y="24"/>
                  </a:lnTo>
                  <a:lnTo>
                    <a:pt x="21" y="24"/>
                  </a:lnTo>
                  <a:lnTo>
                    <a:pt x="21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6"/>
                  </a:cubicBezTo>
                  <a:lnTo>
                    <a:pt x="0" y="29"/>
                  </a:lnTo>
                  <a:lnTo>
                    <a:pt x="12" y="29"/>
                  </a:lnTo>
                  <a:lnTo>
                    <a:pt x="12" y="65"/>
                  </a:lnTo>
                  <a:cubicBezTo>
                    <a:pt x="12" y="81"/>
                    <a:pt x="24" y="83"/>
                    <a:pt x="29" y="83"/>
                  </a:cubicBezTo>
                  <a:cubicBezTo>
                    <a:pt x="38" y="83"/>
                    <a:pt x="42" y="73"/>
                    <a:pt x="42" y="65"/>
                  </a:cubicBezTo>
                  <a:lnTo>
                    <a:pt x="42" y="57"/>
                  </a:lnTo>
                  <a:lnTo>
                    <a:pt x="38" y="57"/>
                  </a:lnTo>
                  <a:lnTo>
                    <a:pt x="38" y="65"/>
                  </a:lnTo>
                  <a:cubicBezTo>
                    <a:pt x="38" y="74"/>
                    <a:pt x="34" y="79"/>
                    <a:pt x="30" y="79"/>
                  </a:cubicBezTo>
                  <a:cubicBezTo>
                    <a:pt x="21" y="79"/>
                    <a:pt x="21" y="67"/>
                    <a:pt x="21" y="65"/>
                  </a:cubicBezTo>
                  <a:lnTo>
                    <a:pt x="21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6" name="Freeform 558"/>
            <p:cNvSpPr>
              <a:spLocks/>
            </p:cNvSpPr>
            <p:nvPr/>
          </p:nvSpPr>
          <p:spPr bwMode="auto">
            <a:xfrm>
              <a:off x="1871" y="8517"/>
              <a:ext cx="75" cy="99"/>
            </a:xfrm>
            <a:custGeom>
              <a:avLst/>
              <a:gdLst>
                <a:gd name="T0" fmla="*/ 52 w 64"/>
                <a:gd name="T1" fmla="*/ 13 h 84"/>
                <a:gd name="T2" fmla="*/ 52 w 64"/>
                <a:gd name="T3" fmla="*/ 13 h 84"/>
                <a:gd name="T4" fmla="*/ 64 w 64"/>
                <a:gd name="T5" fmla="*/ 5 h 84"/>
                <a:gd name="T6" fmla="*/ 64 w 64"/>
                <a:gd name="T7" fmla="*/ 0 h 84"/>
                <a:gd name="T8" fmla="*/ 54 w 64"/>
                <a:gd name="T9" fmla="*/ 1 h 84"/>
                <a:gd name="T10" fmla="*/ 43 w 64"/>
                <a:gd name="T11" fmla="*/ 0 h 84"/>
                <a:gd name="T12" fmla="*/ 43 w 64"/>
                <a:gd name="T13" fmla="*/ 5 h 84"/>
                <a:gd name="T14" fmla="*/ 49 w 64"/>
                <a:gd name="T15" fmla="*/ 10 h 84"/>
                <a:gd name="T16" fmla="*/ 48 w 64"/>
                <a:gd name="T17" fmla="*/ 13 h 84"/>
                <a:gd name="T18" fmla="*/ 35 w 64"/>
                <a:gd name="T19" fmla="*/ 46 h 84"/>
                <a:gd name="T20" fmla="*/ 20 w 64"/>
                <a:gd name="T21" fmla="*/ 10 h 84"/>
                <a:gd name="T22" fmla="*/ 19 w 64"/>
                <a:gd name="T23" fmla="*/ 8 h 84"/>
                <a:gd name="T24" fmla="*/ 27 w 64"/>
                <a:gd name="T25" fmla="*/ 5 h 84"/>
                <a:gd name="T26" fmla="*/ 27 w 64"/>
                <a:gd name="T27" fmla="*/ 0 h 84"/>
                <a:gd name="T28" fmla="*/ 12 w 64"/>
                <a:gd name="T29" fmla="*/ 1 h 84"/>
                <a:gd name="T30" fmla="*/ 0 w 64"/>
                <a:gd name="T31" fmla="*/ 0 h 84"/>
                <a:gd name="T32" fmla="*/ 0 w 64"/>
                <a:gd name="T33" fmla="*/ 5 h 84"/>
                <a:gd name="T34" fmla="*/ 10 w 64"/>
                <a:gd name="T35" fmla="*/ 9 h 84"/>
                <a:gd name="T36" fmla="*/ 30 w 64"/>
                <a:gd name="T37" fmla="*/ 57 h 84"/>
                <a:gd name="T38" fmla="*/ 27 w 64"/>
                <a:gd name="T39" fmla="*/ 65 h 84"/>
                <a:gd name="T40" fmla="*/ 12 w 64"/>
                <a:gd name="T41" fmla="*/ 81 h 84"/>
                <a:gd name="T42" fmla="*/ 5 w 64"/>
                <a:gd name="T43" fmla="*/ 79 h 84"/>
                <a:gd name="T44" fmla="*/ 11 w 64"/>
                <a:gd name="T45" fmla="*/ 74 h 84"/>
                <a:gd name="T46" fmla="*/ 5 w 64"/>
                <a:gd name="T47" fmla="*/ 68 h 84"/>
                <a:gd name="T48" fmla="*/ 0 w 64"/>
                <a:gd name="T49" fmla="*/ 74 h 84"/>
                <a:gd name="T50" fmla="*/ 12 w 64"/>
                <a:gd name="T51" fmla="*/ 84 h 84"/>
                <a:gd name="T52" fmla="*/ 29 w 64"/>
                <a:gd name="T53" fmla="*/ 69 h 84"/>
                <a:gd name="T54" fmla="*/ 52 w 64"/>
                <a:gd name="T55" fmla="*/ 1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4" h="84">
                  <a:moveTo>
                    <a:pt x="52" y="13"/>
                  </a:moveTo>
                  <a:lnTo>
                    <a:pt x="52" y="13"/>
                  </a:lnTo>
                  <a:cubicBezTo>
                    <a:pt x="55" y="5"/>
                    <a:pt x="62" y="5"/>
                    <a:pt x="64" y="5"/>
                  </a:cubicBezTo>
                  <a:lnTo>
                    <a:pt x="64" y="0"/>
                  </a:lnTo>
                  <a:cubicBezTo>
                    <a:pt x="61" y="1"/>
                    <a:pt x="57" y="1"/>
                    <a:pt x="54" y="1"/>
                  </a:cubicBezTo>
                  <a:cubicBezTo>
                    <a:pt x="52" y="1"/>
                    <a:pt x="46" y="1"/>
                    <a:pt x="43" y="0"/>
                  </a:cubicBezTo>
                  <a:lnTo>
                    <a:pt x="43" y="5"/>
                  </a:lnTo>
                  <a:cubicBezTo>
                    <a:pt x="47" y="5"/>
                    <a:pt x="49" y="7"/>
                    <a:pt x="49" y="10"/>
                  </a:cubicBezTo>
                  <a:cubicBezTo>
                    <a:pt x="49" y="12"/>
                    <a:pt x="49" y="12"/>
                    <a:pt x="48" y="13"/>
                  </a:cubicBezTo>
                  <a:lnTo>
                    <a:pt x="35" y="46"/>
                  </a:lnTo>
                  <a:lnTo>
                    <a:pt x="20" y="10"/>
                  </a:lnTo>
                  <a:cubicBezTo>
                    <a:pt x="20" y="9"/>
                    <a:pt x="19" y="8"/>
                    <a:pt x="19" y="8"/>
                  </a:cubicBezTo>
                  <a:cubicBezTo>
                    <a:pt x="19" y="5"/>
                    <a:pt x="24" y="5"/>
                    <a:pt x="27" y="5"/>
                  </a:cubicBezTo>
                  <a:lnTo>
                    <a:pt x="27" y="0"/>
                  </a:lnTo>
                  <a:cubicBezTo>
                    <a:pt x="23" y="1"/>
                    <a:pt x="15" y="1"/>
                    <a:pt x="12" y="1"/>
                  </a:cubicBezTo>
                  <a:cubicBezTo>
                    <a:pt x="9" y="1"/>
                    <a:pt x="3" y="1"/>
                    <a:pt x="0" y="0"/>
                  </a:cubicBezTo>
                  <a:lnTo>
                    <a:pt x="0" y="5"/>
                  </a:lnTo>
                  <a:cubicBezTo>
                    <a:pt x="6" y="5"/>
                    <a:pt x="8" y="5"/>
                    <a:pt x="10" y="9"/>
                  </a:cubicBezTo>
                  <a:lnTo>
                    <a:pt x="30" y="57"/>
                  </a:lnTo>
                  <a:cubicBezTo>
                    <a:pt x="29" y="59"/>
                    <a:pt x="27" y="63"/>
                    <a:pt x="27" y="65"/>
                  </a:cubicBezTo>
                  <a:cubicBezTo>
                    <a:pt x="24" y="72"/>
                    <a:pt x="20" y="81"/>
                    <a:pt x="12" y="81"/>
                  </a:cubicBezTo>
                  <a:cubicBezTo>
                    <a:pt x="11" y="81"/>
                    <a:pt x="8" y="81"/>
                    <a:pt x="5" y="79"/>
                  </a:cubicBezTo>
                  <a:cubicBezTo>
                    <a:pt x="10" y="79"/>
                    <a:pt x="11" y="76"/>
                    <a:pt x="11" y="74"/>
                  </a:cubicBezTo>
                  <a:cubicBezTo>
                    <a:pt x="11" y="70"/>
                    <a:pt x="8" y="68"/>
                    <a:pt x="5" y="68"/>
                  </a:cubicBezTo>
                  <a:cubicBezTo>
                    <a:pt x="2" y="68"/>
                    <a:pt x="0" y="70"/>
                    <a:pt x="0" y="74"/>
                  </a:cubicBezTo>
                  <a:cubicBezTo>
                    <a:pt x="0" y="80"/>
                    <a:pt x="5" y="84"/>
                    <a:pt x="12" y="84"/>
                  </a:cubicBezTo>
                  <a:cubicBezTo>
                    <a:pt x="20" y="84"/>
                    <a:pt x="25" y="77"/>
                    <a:pt x="29" y="69"/>
                  </a:cubicBezTo>
                  <a:lnTo>
                    <a:pt x="52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7" name="Freeform 559"/>
            <p:cNvSpPr>
              <a:spLocks/>
            </p:cNvSpPr>
            <p:nvPr/>
          </p:nvSpPr>
          <p:spPr bwMode="auto">
            <a:xfrm>
              <a:off x="2008" y="8489"/>
              <a:ext cx="48" cy="98"/>
            </a:xfrm>
            <a:custGeom>
              <a:avLst/>
              <a:gdLst>
                <a:gd name="T0" fmla="*/ 20 w 41"/>
                <a:gd name="T1" fmla="*/ 29 h 83"/>
                <a:gd name="T2" fmla="*/ 20 w 41"/>
                <a:gd name="T3" fmla="*/ 29 h 83"/>
                <a:gd name="T4" fmla="*/ 39 w 41"/>
                <a:gd name="T5" fmla="*/ 29 h 83"/>
                <a:gd name="T6" fmla="*/ 39 w 41"/>
                <a:gd name="T7" fmla="*/ 24 h 83"/>
                <a:gd name="T8" fmla="*/ 20 w 41"/>
                <a:gd name="T9" fmla="*/ 24 h 83"/>
                <a:gd name="T10" fmla="*/ 20 w 41"/>
                <a:gd name="T11" fmla="*/ 0 h 83"/>
                <a:gd name="T12" fmla="*/ 17 w 41"/>
                <a:gd name="T13" fmla="*/ 0 h 83"/>
                <a:gd name="T14" fmla="*/ 0 w 41"/>
                <a:gd name="T15" fmla="*/ 26 h 83"/>
                <a:gd name="T16" fmla="*/ 0 w 41"/>
                <a:gd name="T17" fmla="*/ 29 h 83"/>
                <a:gd name="T18" fmla="*/ 11 w 41"/>
                <a:gd name="T19" fmla="*/ 29 h 83"/>
                <a:gd name="T20" fmla="*/ 11 w 41"/>
                <a:gd name="T21" fmla="*/ 65 h 83"/>
                <a:gd name="T22" fmla="*/ 28 w 41"/>
                <a:gd name="T23" fmla="*/ 83 h 83"/>
                <a:gd name="T24" fmla="*/ 41 w 41"/>
                <a:gd name="T25" fmla="*/ 65 h 83"/>
                <a:gd name="T26" fmla="*/ 41 w 41"/>
                <a:gd name="T27" fmla="*/ 57 h 83"/>
                <a:gd name="T28" fmla="*/ 38 w 41"/>
                <a:gd name="T29" fmla="*/ 57 h 83"/>
                <a:gd name="T30" fmla="*/ 38 w 41"/>
                <a:gd name="T31" fmla="*/ 65 h 83"/>
                <a:gd name="T32" fmla="*/ 29 w 41"/>
                <a:gd name="T33" fmla="*/ 79 h 83"/>
                <a:gd name="T34" fmla="*/ 20 w 41"/>
                <a:gd name="T35" fmla="*/ 65 h 83"/>
                <a:gd name="T36" fmla="*/ 20 w 41"/>
                <a:gd name="T37" fmla="*/ 2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3">
                  <a:moveTo>
                    <a:pt x="20" y="29"/>
                  </a:moveTo>
                  <a:lnTo>
                    <a:pt x="20" y="29"/>
                  </a:lnTo>
                  <a:lnTo>
                    <a:pt x="39" y="29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6"/>
                  </a:cubicBezTo>
                  <a:lnTo>
                    <a:pt x="0" y="29"/>
                  </a:lnTo>
                  <a:lnTo>
                    <a:pt x="11" y="29"/>
                  </a:lnTo>
                  <a:lnTo>
                    <a:pt x="11" y="65"/>
                  </a:lnTo>
                  <a:cubicBezTo>
                    <a:pt x="11" y="81"/>
                    <a:pt x="23" y="83"/>
                    <a:pt x="28" y="83"/>
                  </a:cubicBezTo>
                  <a:cubicBezTo>
                    <a:pt x="37" y="83"/>
                    <a:pt x="41" y="73"/>
                    <a:pt x="41" y="65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5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8" name="Freeform 560"/>
            <p:cNvSpPr>
              <a:spLocks/>
            </p:cNvSpPr>
            <p:nvPr/>
          </p:nvSpPr>
          <p:spPr bwMode="auto">
            <a:xfrm>
              <a:off x="2070" y="8477"/>
              <a:ext cx="78" cy="107"/>
            </a:xfrm>
            <a:custGeom>
              <a:avLst/>
              <a:gdLst>
                <a:gd name="T0" fmla="*/ 10 w 66"/>
                <a:gd name="T1" fmla="*/ 81 h 91"/>
                <a:gd name="T2" fmla="*/ 10 w 66"/>
                <a:gd name="T3" fmla="*/ 81 h 91"/>
                <a:gd name="T4" fmla="*/ 0 w 66"/>
                <a:gd name="T5" fmla="*/ 87 h 91"/>
                <a:gd name="T6" fmla="*/ 0 w 66"/>
                <a:gd name="T7" fmla="*/ 91 h 91"/>
                <a:gd name="T8" fmla="*/ 15 w 66"/>
                <a:gd name="T9" fmla="*/ 91 h 91"/>
                <a:gd name="T10" fmla="*/ 30 w 66"/>
                <a:gd name="T11" fmla="*/ 91 h 91"/>
                <a:gd name="T12" fmla="*/ 30 w 66"/>
                <a:gd name="T13" fmla="*/ 87 h 91"/>
                <a:gd name="T14" fmla="*/ 19 w 66"/>
                <a:gd name="T15" fmla="*/ 81 h 91"/>
                <a:gd name="T16" fmla="*/ 19 w 66"/>
                <a:gd name="T17" fmla="*/ 57 h 91"/>
                <a:gd name="T18" fmla="*/ 37 w 66"/>
                <a:gd name="T19" fmla="*/ 36 h 91"/>
                <a:gd name="T20" fmla="*/ 47 w 66"/>
                <a:gd name="T21" fmla="*/ 51 h 91"/>
                <a:gd name="T22" fmla="*/ 47 w 66"/>
                <a:gd name="T23" fmla="*/ 81 h 91"/>
                <a:gd name="T24" fmla="*/ 37 w 66"/>
                <a:gd name="T25" fmla="*/ 87 h 91"/>
                <a:gd name="T26" fmla="*/ 37 w 66"/>
                <a:gd name="T27" fmla="*/ 91 h 91"/>
                <a:gd name="T28" fmla="*/ 52 w 66"/>
                <a:gd name="T29" fmla="*/ 91 h 91"/>
                <a:gd name="T30" fmla="*/ 66 w 66"/>
                <a:gd name="T31" fmla="*/ 91 h 91"/>
                <a:gd name="T32" fmla="*/ 66 w 66"/>
                <a:gd name="T33" fmla="*/ 87 h 91"/>
                <a:gd name="T34" fmla="*/ 56 w 66"/>
                <a:gd name="T35" fmla="*/ 83 h 91"/>
                <a:gd name="T36" fmla="*/ 56 w 66"/>
                <a:gd name="T37" fmla="*/ 58 h 91"/>
                <a:gd name="T38" fmla="*/ 52 w 66"/>
                <a:gd name="T39" fmla="*/ 38 h 91"/>
                <a:gd name="T40" fmla="*/ 38 w 66"/>
                <a:gd name="T41" fmla="*/ 33 h 91"/>
                <a:gd name="T42" fmla="*/ 19 w 66"/>
                <a:gd name="T43" fmla="*/ 46 h 91"/>
                <a:gd name="T44" fmla="*/ 19 w 66"/>
                <a:gd name="T45" fmla="*/ 0 h 91"/>
                <a:gd name="T46" fmla="*/ 0 w 66"/>
                <a:gd name="T47" fmla="*/ 1 h 91"/>
                <a:gd name="T48" fmla="*/ 0 w 66"/>
                <a:gd name="T49" fmla="*/ 5 h 91"/>
                <a:gd name="T50" fmla="*/ 10 w 66"/>
                <a:gd name="T51" fmla="*/ 13 h 91"/>
                <a:gd name="T52" fmla="*/ 10 w 66"/>
                <a:gd name="T53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91">
                  <a:moveTo>
                    <a:pt x="10" y="81"/>
                  </a:moveTo>
                  <a:lnTo>
                    <a:pt x="10" y="81"/>
                  </a:lnTo>
                  <a:cubicBezTo>
                    <a:pt x="10" y="87"/>
                    <a:pt x="9" y="87"/>
                    <a:pt x="0" y="87"/>
                  </a:cubicBezTo>
                  <a:lnTo>
                    <a:pt x="0" y="91"/>
                  </a:lnTo>
                  <a:cubicBezTo>
                    <a:pt x="5" y="91"/>
                    <a:pt x="11" y="91"/>
                    <a:pt x="15" y="91"/>
                  </a:cubicBezTo>
                  <a:cubicBezTo>
                    <a:pt x="18" y="91"/>
                    <a:pt x="25" y="91"/>
                    <a:pt x="30" y="91"/>
                  </a:cubicBezTo>
                  <a:lnTo>
                    <a:pt x="30" y="87"/>
                  </a:lnTo>
                  <a:cubicBezTo>
                    <a:pt x="21" y="87"/>
                    <a:pt x="19" y="87"/>
                    <a:pt x="19" y="81"/>
                  </a:cubicBezTo>
                  <a:lnTo>
                    <a:pt x="19" y="57"/>
                  </a:lnTo>
                  <a:cubicBezTo>
                    <a:pt x="19" y="43"/>
                    <a:pt x="29" y="36"/>
                    <a:pt x="37" y="36"/>
                  </a:cubicBezTo>
                  <a:cubicBezTo>
                    <a:pt x="46" y="36"/>
                    <a:pt x="47" y="43"/>
                    <a:pt x="47" y="51"/>
                  </a:cubicBezTo>
                  <a:lnTo>
                    <a:pt x="47" y="81"/>
                  </a:lnTo>
                  <a:cubicBezTo>
                    <a:pt x="47" y="87"/>
                    <a:pt x="46" y="87"/>
                    <a:pt x="37" y="87"/>
                  </a:cubicBezTo>
                  <a:lnTo>
                    <a:pt x="37" y="91"/>
                  </a:lnTo>
                  <a:cubicBezTo>
                    <a:pt x="41" y="91"/>
                    <a:pt x="48" y="91"/>
                    <a:pt x="52" y="91"/>
                  </a:cubicBezTo>
                  <a:cubicBezTo>
                    <a:pt x="55" y="91"/>
                    <a:pt x="62" y="91"/>
                    <a:pt x="66" y="91"/>
                  </a:cubicBezTo>
                  <a:lnTo>
                    <a:pt x="66" y="87"/>
                  </a:lnTo>
                  <a:cubicBezTo>
                    <a:pt x="60" y="87"/>
                    <a:pt x="56" y="87"/>
                    <a:pt x="56" y="83"/>
                  </a:cubicBezTo>
                  <a:lnTo>
                    <a:pt x="56" y="58"/>
                  </a:lnTo>
                  <a:cubicBezTo>
                    <a:pt x="56" y="47"/>
                    <a:pt x="56" y="43"/>
                    <a:pt x="52" y="38"/>
                  </a:cubicBezTo>
                  <a:cubicBezTo>
                    <a:pt x="50" y="36"/>
                    <a:pt x="46" y="33"/>
                    <a:pt x="38" y="33"/>
                  </a:cubicBezTo>
                  <a:cubicBezTo>
                    <a:pt x="27" y="33"/>
                    <a:pt x="21" y="41"/>
                    <a:pt x="19" y="46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9" name="Freeform 561"/>
            <p:cNvSpPr>
              <a:spLocks noEditPoints="1"/>
            </p:cNvSpPr>
            <p:nvPr/>
          </p:nvSpPr>
          <p:spPr bwMode="auto">
            <a:xfrm>
              <a:off x="2158" y="8515"/>
              <a:ext cx="71" cy="72"/>
            </a:xfrm>
            <a:custGeom>
              <a:avLst/>
              <a:gdLst>
                <a:gd name="T0" fmla="*/ 39 w 60"/>
                <a:gd name="T1" fmla="*/ 49 h 61"/>
                <a:gd name="T2" fmla="*/ 39 w 60"/>
                <a:gd name="T3" fmla="*/ 49 h 61"/>
                <a:gd name="T4" fmla="*/ 49 w 60"/>
                <a:gd name="T5" fmla="*/ 60 h 61"/>
                <a:gd name="T6" fmla="*/ 60 w 60"/>
                <a:gd name="T7" fmla="*/ 48 h 61"/>
                <a:gd name="T8" fmla="*/ 60 w 60"/>
                <a:gd name="T9" fmla="*/ 40 h 61"/>
                <a:gd name="T10" fmla="*/ 56 w 60"/>
                <a:gd name="T11" fmla="*/ 40 h 61"/>
                <a:gd name="T12" fmla="*/ 56 w 60"/>
                <a:gd name="T13" fmla="*/ 48 h 61"/>
                <a:gd name="T14" fmla="*/ 52 w 60"/>
                <a:gd name="T15" fmla="*/ 56 h 61"/>
                <a:gd name="T16" fmla="*/ 47 w 60"/>
                <a:gd name="T17" fmla="*/ 49 h 61"/>
                <a:gd name="T18" fmla="*/ 47 w 60"/>
                <a:gd name="T19" fmla="*/ 23 h 61"/>
                <a:gd name="T20" fmla="*/ 42 w 60"/>
                <a:gd name="T21" fmla="*/ 7 h 61"/>
                <a:gd name="T22" fmla="*/ 24 w 60"/>
                <a:gd name="T23" fmla="*/ 0 h 61"/>
                <a:gd name="T24" fmla="*/ 4 w 60"/>
                <a:gd name="T25" fmla="*/ 15 h 61"/>
                <a:gd name="T26" fmla="*/ 10 w 60"/>
                <a:gd name="T27" fmla="*/ 21 h 61"/>
                <a:gd name="T28" fmla="*/ 16 w 60"/>
                <a:gd name="T29" fmla="*/ 15 h 61"/>
                <a:gd name="T30" fmla="*/ 9 w 60"/>
                <a:gd name="T31" fmla="*/ 9 h 61"/>
                <a:gd name="T32" fmla="*/ 24 w 60"/>
                <a:gd name="T33" fmla="*/ 3 h 61"/>
                <a:gd name="T34" fmla="*/ 38 w 60"/>
                <a:gd name="T35" fmla="*/ 20 h 61"/>
                <a:gd name="T36" fmla="*/ 38 w 60"/>
                <a:gd name="T37" fmla="*/ 25 h 61"/>
                <a:gd name="T38" fmla="*/ 13 w 60"/>
                <a:gd name="T39" fmla="*/ 30 h 61"/>
                <a:gd name="T40" fmla="*/ 0 w 60"/>
                <a:gd name="T41" fmla="*/ 47 h 61"/>
                <a:gd name="T42" fmla="*/ 21 w 60"/>
                <a:gd name="T43" fmla="*/ 61 h 61"/>
                <a:gd name="T44" fmla="*/ 39 w 60"/>
                <a:gd name="T45" fmla="*/ 49 h 61"/>
                <a:gd name="T46" fmla="*/ 38 w 60"/>
                <a:gd name="T47" fmla="*/ 28 h 61"/>
                <a:gd name="T48" fmla="*/ 38 w 60"/>
                <a:gd name="T49" fmla="*/ 28 h 61"/>
                <a:gd name="T50" fmla="*/ 38 w 60"/>
                <a:gd name="T51" fmla="*/ 41 h 61"/>
                <a:gd name="T52" fmla="*/ 22 w 60"/>
                <a:gd name="T53" fmla="*/ 58 h 61"/>
                <a:gd name="T54" fmla="*/ 10 w 60"/>
                <a:gd name="T55" fmla="*/ 47 h 61"/>
                <a:gd name="T56" fmla="*/ 38 w 60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1">
                  <a:moveTo>
                    <a:pt x="39" y="49"/>
                  </a:moveTo>
                  <a:lnTo>
                    <a:pt x="39" y="49"/>
                  </a:lnTo>
                  <a:cubicBezTo>
                    <a:pt x="39" y="55"/>
                    <a:pt x="43" y="60"/>
                    <a:pt x="49" y="60"/>
                  </a:cubicBezTo>
                  <a:cubicBezTo>
                    <a:pt x="52" y="60"/>
                    <a:pt x="60" y="58"/>
                    <a:pt x="60" y="48"/>
                  </a:cubicBezTo>
                  <a:lnTo>
                    <a:pt x="60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2" y="56"/>
                  </a:cubicBezTo>
                  <a:cubicBezTo>
                    <a:pt x="47" y="56"/>
                    <a:pt x="47" y="50"/>
                    <a:pt x="47" y="49"/>
                  </a:cubicBezTo>
                  <a:lnTo>
                    <a:pt x="47" y="23"/>
                  </a:lnTo>
                  <a:cubicBezTo>
                    <a:pt x="47" y="17"/>
                    <a:pt x="47" y="12"/>
                    <a:pt x="42" y="7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7" y="21"/>
                    <a:pt x="10" y="21"/>
                  </a:cubicBezTo>
                  <a:cubicBezTo>
                    <a:pt x="14" y="21"/>
                    <a:pt x="16" y="19"/>
                    <a:pt x="16" y="15"/>
                  </a:cubicBezTo>
                  <a:cubicBezTo>
                    <a:pt x="16" y="14"/>
                    <a:pt x="16" y="9"/>
                    <a:pt x="9" y="9"/>
                  </a:cubicBezTo>
                  <a:cubicBezTo>
                    <a:pt x="13" y="5"/>
                    <a:pt x="19" y="3"/>
                    <a:pt x="24" y="3"/>
                  </a:cubicBezTo>
                  <a:cubicBezTo>
                    <a:pt x="30" y="3"/>
                    <a:pt x="38" y="8"/>
                    <a:pt x="38" y="20"/>
                  </a:cubicBezTo>
                  <a:lnTo>
                    <a:pt x="38" y="25"/>
                  </a:lnTo>
                  <a:cubicBezTo>
                    <a:pt x="31" y="25"/>
                    <a:pt x="22" y="26"/>
                    <a:pt x="13" y="30"/>
                  </a:cubicBezTo>
                  <a:cubicBezTo>
                    <a:pt x="4" y="34"/>
                    <a:pt x="0" y="41"/>
                    <a:pt x="0" y="47"/>
                  </a:cubicBezTo>
                  <a:cubicBezTo>
                    <a:pt x="0" y="57"/>
                    <a:pt x="13" y="61"/>
                    <a:pt x="21" y="61"/>
                  </a:cubicBezTo>
                  <a:cubicBezTo>
                    <a:pt x="30" y="61"/>
                    <a:pt x="36" y="55"/>
                    <a:pt x="39" y="49"/>
                  </a:cubicBezTo>
                  <a:close/>
                  <a:moveTo>
                    <a:pt x="38" y="28"/>
                  </a:moveTo>
                  <a:lnTo>
                    <a:pt x="38" y="28"/>
                  </a:lnTo>
                  <a:lnTo>
                    <a:pt x="38" y="41"/>
                  </a:lnTo>
                  <a:cubicBezTo>
                    <a:pt x="38" y="53"/>
                    <a:pt x="28" y="58"/>
                    <a:pt x="22" y="58"/>
                  </a:cubicBezTo>
                  <a:cubicBezTo>
                    <a:pt x="16" y="58"/>
                    <a:pt x="10" y="53"/>
                    <a:pt x="10" y="47"/>
                  </a:cubicBezTo>
                  <a:cubicBezTo>
                    <a:pt x="10" y="39"/>
                    <a:pt x="16" y="28"/>
                    <a:pt x="38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" name="Freeform 562"/>
            <p:cNvSpPr>
              <a:spLocks/>
            </p:cNvSpPr>
            <p:nvPr/>
          </p:nvSpPr>
          <p:spPr bwMode="auto">
            <a:xfrm>
              <a:off x="2235" y="8516"/>
              <a:ext cx="79" cy="68"/>
            </a:xfrm>
            <a:custGeom>
              <a:avLst/>
              <a:gdLst>
                <a:gd name="T0" fmla="*/ 11 w 67"/>
                <a:gd name="T1" fmla="*/ 13 h 58"/>
                <a:gd name="T2" fmla="*/ 11 w 67"/>
                <a:gd name="T3" fmla="*/ 13 h 58"/>
                <a:gd name="T4" fmla="*/ 11 w 67"/>
                <a:gd name="T5" fmla="*/ 48 h 58"/>
                <a:gd name="T6" fmla="*/ 0 w 67"/>
                <a:gd name="T7" fmla="*/ 54 h 58"/>
                <a:gd name="T8" fmla="*/ 0 w 67"/>
                <a:gd name="T9" fmla="*/ 58 h 58"/>
                <a:gd name="T10" fmla="*/ 15 w 67"/>
                <a:gd name="T11" fmla="*/ 58 h 58"/>
                <a:gd name="T12" fmla="*/ 30 w 67"/>
                <a:gd name="T13" fmla="*/ 58 h 58"/>
                <a:gd name="T14" fmla="*/ 30 w 67"/>
                <a:gd name="T15" fmla="*/ 54 h 58"/>
                <a:gd name="T16" fmla="*/ 20 w 67"/>
                <a:gd name="T17" fmla="*/ 48 h 58"/>
                <a:gd name="T18" fmla="*/ 20 w 67"/>
                <a:gd name="T19" fmla="*/ 24 h 58"/>
                <a:gd name="T20" fmla="*/ 38 w 67"/>
                <a:gd name="T21" fmla="*/ 3 h 58"/>
                <a:gd name="T22" fmla="*/ 47 w 67"/>
                <a:gd name="T23" fmla="*/ 18 h 58"/>
                <a:gd name="T24" fmla="*/ 47 w 67"/>
                <a:gd name="T25" fmla="*/ 48 h 58"/>
                <a:gd name="T26" fmla="*/ 37 w 67"/>
                <a:gd name="T27" fmla="*/ 54 h 58"/>
                <a:gd name="T28" fmla="*/ 37 w 67"/>
                <a:gd name="T29" fmla="*/ 58 h 58"/>
                <a:gd name="T30" fmla="*/ 52 w 67"/>
                <a:gd name="T31" fmla="*/ 58 h 58"/>
                <a:gd name="T32" fmla="*/ 67 w 67"/>
                <a:gd name="T33" fmla="*/ 58 h 58"/>
                <a:gd name="T34" fmla="*/ 67 w 67"/>
                <a:gd name="T35" fmla="*/ 54 h 58"/>
                <a:gd name="T36" fmla="*/ 56 w 67"/>
                <a:gd name="T37" fmla="*/ 50 h 58"/>
                <a:gd name="T38" fmla="*/ 56 w 67"/>
                <a:gd name="T39" fmla="*/ 25 h 58"/>
                <a:gd name="T40" fmla="*/ 52 w 67"/>
                <a:gd name="T41" fmla="*/ 5 h 58"/>
                <a:gd name="T42" fmla="*/ 38 w 67"/>
                <a:gd name="T43" fmla="*/ 0 h 58"/>
                <a:gd name="T44" fmla="*/ 19 w 67"/>
                <a:gd name="T45" fmla="*/ 14 h 58"/>
                <a:gd name="T46" fmla="*/ 19 w 67"/>
                <a:gd name="T47" fmla="*/ 0 h 58"/>
                <a:gd name="T48" fmla="*/ 0 w 67"/>
                <a:gd name="T49" fmla="*/ 1 h 58"/>
                <a:gd name="T50" fmla="*/ 0 w 67"/>
                <a:gd name="T51" fmla="*/ 6 h 58"/>
                <a:gd name="T52" fmla="*/ 11 w 67"/>
                <a:gd name="T5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58">
                  <a:moveTo>
                    <a:pt x="11" y="13"/>
                  </a:moveTo>
                  <a:lnTo>
                    <a:pt x="11" y="13"/>
                  </a:lnTo>
                  <a:lnTo>
                    <a:pt x="11" y="48"/>
                  </a:lnTo>
                  <a:cubicBezTo>
                    <a:pt x="11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2" y="58"/>
                    <a:pt x="15" y="58"/>
                  </a:cubicBezTo>
                  <a:cubicBezTo>
                    <a:pt x="19" y="58"/>
                    <a:pt x="26" y="58"/>
                    <a:pt x="30" y="58"/>
                  </a:cubicBezTo>
                  <a:lnTo>
                    <a:pt x="30" y="54"/>
                  </a:lnTo>
                  <a:cubicBezTo>
                    <a:pt x="21" y="54"/>
                    <a:pt x="20" y="54"/>
                    <a:pt x="20" y="48"/>
                  </a:cubicBezTo>
                  <a:lnTo>
                    <a:pt x="20" y="24"/>
                  </a:lnTo>
                  <a:cubicBezTo>
                    <a:pt x="20" y="10"/>
                    <a:pt x="29" y="3"/>
                    <a:pt x="38" y="3"/>
                  </a:cubicBezTo>
                  <a:cubicBezTo>
                    <a:pt x="46" y="3"/>
                    <a:pt x="47" y="10"/>
                    <a:pt x="47" y="18"/>
                  </a:cubicBezTo>
                  <a:lnTo>
                    <a:pt x="47" y="48"/>
                  </a:lnTo>
                  <a:cubicBezTo>
                    <a:pt x="47" y="54"/>
                    <a:pt x="46" y="54"/>
                    <a:pt x="37" y="54"/>
                  </a:cubicBezTo>
                  <a:lnTo>
                    <a:pt x="37" y="58"/>
                  </a:lnTo>
                  <a:cubicBezTo>
                    <a:pt x="42" y="58"/>
                    <a:pt x="48" y="58"/>
                    <a:pt x="52" y="58"/>
                  </a:cubicBezTo>
                  <a:cubicBezTo>
                    <a:pt x="55" y="58"/>
                    <a:pt x="62" y="58"/>
                    <a:pt x="67" y="58"/>
                  </a:cubicBezTo>
                  <a:lnTo>
                    <a:pt x="67" y="54"/>
                  </a:lnTo>
                  <a:cubicBezTo>
                    <a:pt x="60" y="54"/>
                    <a:pt x="57" y="54"/>
                    <a:pt x="56" y="50"/>
                  </a:cubicBezTo>
                  <a:lnTo>
                    <a:pt x="56" y="25"/>
                  </a:lnTo>
                  <a:cubicBezTo>
                    <a:pt x="56" y="14"/>
                    <a:pt x="56" y="10"/>
                    <a:pt x="52" y="5"/>
                  </a:cubicBezTo>
                  <a:cubicBezTo>
                    <a:pt x="50" y="3"/>
                    <a:pt x="46" y="0"/>
                    <a:pt x="38" y="0"/>
                  </a:cubicBezTo>
                  <a:cubicBezTo>
                    <a:pt x="29" y="0"/>
                    <a:pt x="23" y="6"/>
                    <a:pt x="19" y="14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6"/>
                  </a:lnTo>
                  <a:cubicBezTo>
                    <a:pt x="10" y="6"/>
                    <a:pt x="11" y="6"/>
                    <a:pt x="11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" name="Freeform 563"/>
            <p:cNvSpPr>
              <a:spLocks noEditPoints="1"/>
            </p:cNvSpPr>
            <p:nvPr/>
          </p:nvSpPr>
          <p:spPr bwMode="auto">
            <a:xfrm>
              <a:off x="2379" y="8515"/>
              <a:ext cx="69" cy="72"/>
            </a:xfrm>
            <a:custGeom>
              <a:avLst/>
              <a:gdLst>
                <a:gd name="T0" fmla="*/ 38 w 59"/>
                <a:gd name="T1" fmla="*/ 49 h 61"/>
                <a:gd name="T2" fmla="*/ 38 w 59"/>
                <a:gd name="T3" fmla="*/ 49 h 61"/>
                <a:gd name="T4" fmla="*/ 48 w 59"/>
                <a:gd name="T5" fmla="*/ 60 h 61"/>
                <a:gd name="T6" fmla="*/ 59 w 59"/>
                <a:gd name="T7" fmla="*/ 48 h 61"/>
                <a:gd name="T8" fmla="*/ 59 w 59"/>
                <a:gd name="T9" fmla="*/ 40 h 61"/>
                <a:gd name="T10" fmla="*/ 56 w 59"/>
                <a:gd name="T11" fmla="*/ 40 h 61"/>
                <a:gd name="T12" fmla="*/ 56 w 59"/>
                <a:gd name="T13" fmla="*/ 48 h 61"/>
                <a:gd name="T14" fmla="*/ 51 w 59"/>
                <a:gd name="T15" fmla="*/ 56 h 61"/>
                <a:gd name="T16" fmla="*/ 46 w 59"/>
                <a:gd name="T17" fmla="*/ 49 h 61"/>
                <a:gd name="T18" fmla="*/ 46 w 59"/>
                <a:gd name="T19" fmla="*/ 23 h 61"/>
                <a:gd name="T20" fmla="*/ 42 w 59"/>
                <a:gd name="T21" fmla="*/ 7 h 61"/>
                <a:gd name="T22" fmla="*/ 23 w 59"/>
                <a:gd name="T23" fmla="*/ 0 h 61"/>
                <a:gd name="T24" fmla="*/ 3 w 59"/>
                <a:gd name="T25" fmla="*/ 15 h 61"/>
                <a:gd name="T26" fmla="*/ 10 w 59"/>
                <a:gd name="T27" fmla="*/ 21 h 61"/>
                <a:gd name="T28" fmla="*/ 16 w 59"/>
                <a:gd name="T29" fmla="*/ 15 h 61"/>
                <a:gd name="T30" fmla="*/ 9 w 59"/>
                <a:gd name="T31" fmla="*/ 9 h 61"/>
                <a:gd name="T32" fmla="*/ 23 w 59"/>
                <a:gd name="T33" fmla="*/ 3 h 61"/>
                <a:gd name="T34" fmla="*/ 37 w 59"/>
                <a:gd name="T35" fmla="*/ 20 h 61"/>
                <a:gd name="T36" fmla="*/ 37 w 59"/>
                <a:gd name="T37" fmla="*/ 25 h 61"/>
                <a:gd name="T38" fmla="*/ 13 w 59"/>
                <a:gd name="T39" fmla="*/ 30 h 61"/>
                <a:gd name="T40" fmla="*/ 0 w 59"/>
                <a:gd name="T41" fmla="*/ 47 h 61"/>
                <a:gd name="T42" fmla="*/ 21 w 59"/>
                <a:gd name="T43" fmla="*/ 61 h 61"/>
                <a:gd name="T44" fmla="*/ 38 w 59"/>
                <a:gd name="T45" fmla="*/ 49 h 61"/>
                <a:gd name="T46" fmla="*/ 37 w 59"/>
                <a:gd name="T47" fmla="*/ 28 h 61"/>
                <a:gd name="T48" fmla="*/ 37 w 59"/>
                <a:gd name="T49" fmla="*/ 28 h 61"/>
                <a:gd name="T50" fmla="*/ 37 w 59"/>
                <a:gd name="T51" fmla="*/ 41 h 61"/>
                <a:gd name="T52" fmla="*/ 22 w 59"/>
                <a:gd name="T53" fmla="*/ 58 h 61"/>
                <a:gd name="T54" fmla="*/ 10 w 59"/>
                <a:gd name="T55" fmla="*/ 47 h 61"/>
                <a:gd name="T56" fmla="*/ 37 w 59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1">
                  <a:moveTo>
                    <a:pt x="38" y="49"/>
                  </a:moveTo>
                  <a:lnTo>
                    <a:pt x="38" y="49"/>
                  </a:lnTo>
                  <a:cubicBezTo>
                    <a:pt x="39" y="55"/>
                    <a:pt x="42" y="60"/>
                    <a:pt x="48" y="60"/>
                  </a:cubicBezTo>
                  <a:cubicBezTo>
                    <a:pt x="51" y="60"/>
                    <a:pt x="59" y="58"/>
                    <a:pt x="59" y="48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1" y="56"/>
                  </a:cubicBezTo>
                  <a:cubicBezTo>
                    <a:pt x="47" y="56"/>
                    <a:pt x="46" y="50"/>
                    <a:pt x="46" y="49"/>
                  </a:cubicBezTo>
                  <a:lnTo>
                    <a:pt x="46" y="23"/>
                  </a:lnTo>
                  <a:cubicBezTo>
                    <a:pt x="46" y="17"/>
                    <a:pt x="46" y="12"/>
                    <a:pt x="42" y="7"/>
                  </a:cubicBezTo>
                  <a:cubicBezTo>
                    <a:pt x="36" y="2"/>
                    <a:pt x="30" y="0"/>
                    <a:pt x="23" y="0"/>
                  </a:cubicBezTo>
                  <a:cubicBezTo>
                    <a:pt x="13" y="0"/>
                    <a:pt x="3" y="6"/>
                    <a:pt x="3" y="15"/>
                  </a:cubicBezTo>
                  <a:cubicBezTo>
                    <a:pt x="3" y="19"/>
                    <a:pt x="6" y="21"/>
                    <a:pt x="10" y="21"/>
                  </a:cubicBezTo>
                  <a:cubicBezTo>
                    <a:pt x="13" y="21"/>
                    <a:pt x="16" y="19"/>
                    <a:pt x="16" y="15"/>
                  </a:cubicBezTo>
                  <a:cubicBezTo>
                    <a:pt x="16" y="14"/>
                    <a:pt x="15" y="9"/>
                    <a:pt x="9" y="9"/>
                  </a:cubicBezTo>
                  <a:cubicBezTo>
                    <a:pt x="12" y="5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5"/>
                  </a:lnTo>
                  <a:cubicBezTo>
                    <a:pt x="30" y="25"/>
                    <a:pt x="21" y="26"/>
                    <a:pt x="13" y="30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7"/>
                    <a:pt x="12" y="61"/>
                    <a:pt x="21" y="61"/>
                  </a:cubicBezTo>
                  <a:cubicBezTo>
                    <a:pt x="29" y="61"/>
                    <a:pt x="36" y="55"/>
                    <a:pt x="38" y="49"/>
                  </a:cubicBezTo>
                  <a:close/>
                  <a:moveTo>
                    <a:pt x="37" y="28"/>
                  </a:moveTo>
                  <a:lnTo>
                    <a:pt x="37" y="28"/>
                  </a:lnTo>
                  <a:lnTo>
                    <a:pt x="37" y="41"/>
                  </a:lnTo>
                  <a:cubicBezTo>
                    <a:pt x="37" y="53"/>
                    <a:pt x="28" y="58"/>
                    <a:pt x="22" y="58"/>
                  </a:cubicBezTo>
                  <a:cubicBezTo>
                    <a:pt x="15" y="58"/>
                    <a:pt x="10" y="53"/>
                    <a:pt x="10" y="47"/>
                  </a:cubicBezTo>
                  <a:cubicBezTo>
                    <a:pt x="10" y="39"/>
                    <a:pt x="15" y="28"/>
                    <a:pt x="37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" name="Freeform 564"/>
            <p:cNvSpPr>
              <a:spLocks/>
            </p:cNvSpPr>
            <p:nvPr/>
          </p:nvSpPr>
          <p:spPr bwMode="auto">
            <a:xfrm>
              <a:off x="2509" y="8516"/>
              <a:ext cx="78" cy="68"/>
            </a:xfrm>
            <a:custGeom>
              <a:avLst/>
              <a:gdLst>
                <a:gd name="T0" fmla="*/ 10 w 66"/>
                <a:gd name="T1" fmla="*/ 13 h 58"/>
                <a:gd name="T2" fmla="*/ 10 w 66"/>
                <a:gd name="T3" fmla="*/ 13 h 58"/>
                <a:gd name="T4" fmla="*/ 10 w 66"/>
                <a:gd name="T5" fmla="*/ 48 h 58"/>
                <a:gd name="T6" fmla="*/ 0 w 66"/>
                <a:gd name="T7" fmla="*/ 54 h 58"/>
                <a:gd name="T8" fmla="*/ 0 w 66"/>
                <a:gd name="T9" fmla="*/ 58 h 58"/>
                <a:gd name="T10" fmla="*/ 15 w 66"/>
                <a:gd name="T11" fmla="*/ 58 h 58"/>
                <a:gd name="T12" fmla="*/ 30 w 66"/>
                <a:gd name="T13" fmla="*/ 58 h 58"/>
                <a:gd name="T14" fmla="*/ 30 w 66"/>
                <a:gd name="T15" fmla="*/ 54 h 58"/>
                <a:gd name="T16" fmla="*/ 19 w 66"/>
                <a:gd name="T17" fmla="*/ 48 h 58"/>
                <a:gd name="T18" fmla="*/ 19 w 66"/>
                <a:gd name="T19" fmla="*/ 24 h 58"/>
                <a:gd name="T20" fmla="*/ 37 w 66"/>
                <a:gd name="T21" fmla="*/ 3 h 58"/>
                <a:gd name="T22" fmla="*/ 47 w 66"/>
                <a:gd name="T23" fmla="*/ 18 h 58"/>
                <a:gd name="T24" fmla="*/ 47 w 66"/>
                <a:gd name="T25" fmla="*/ 48 h 58"/>
                <a:gd name="T26" fmla="*/ 37 w 66"/>
                <a:gd name="T27" fmla="*/ 54 h 58"/>
                <a:gd name="T28" fmla="*/ 37 w 66"/>
                <a:gd name="T29" fmla="*/ 58 h 58"/>
                <a:gd name="T30" fmla="*/ 51 w 66"/>
                <a:gd name="T31" fmla="*/ 58 h 58"/>
                <a:gd name="T32" fmla="*/ 66 w 66"/>
                <a:gd name="T33" fmla="*/ 58 h 58"/>
                <a:gd name="T34" fmla="*/ 66 w 66"/>
                <a:gd name="T35" fmla="*/ 54 h 58"/>
                <a:gd name="T36" fmla="*/ 56 w 66"/>
                <a:gd name="T37" fmla="*/ 50 h 58"/>
                <a:gd name="T38" fmla="*/ 56 w 66"/>
                <a:gd name="T39" fmla="*/ 25 h 58"/>
                <a:gd name="T40" fmla="*/ 52 w 66"/>
                <a:gd name="T41" fmla="*/ 5 h 58"/>
                <a:gd name="T42" fmla="*/ 38 w 66"/>
                <a:gd name="T43" fmla="*/ 0 h 58"/>
                <a:gd name="T44" fmla="*/ 18 w 66"/>
                <a:gd name="T45" fmla="*/ 14 h 58"/>
                <a:gd name="T46" fmla="*/ 18 w 66"/>
                <a:gd name="T47" fmla="*/ 0 h 58"/>
                <a:gd name="T48" fmla="*/ 0 w 66"/>
                <a:gd name="T49" fmla="*/ 1 h 58"/>
                <a:gd name="T50" fmla="*/ 0 w 66"/>
                <a:gd name="T51" fmla="*/ 6 h 58"/>
                <a:gd name="T52" fmla="*/ 10 w 66"/>
                <a:gd name="T5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58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4" y="58"/>
                    <a:pt x="11" y="58"/>
                    <a:pt x="15" y="58"/>
                  </a:cubicBezTo>
                  <a:cubicBezTo>
                    <a:pt x="18" y="58"/>
                    <a:pt x="25" y="58"/>
                    <a:pt x="30" y="58"/>
                  </a:cubicBezTo>
                  <a:lnTo>
                    <a:pt x="30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9" y="3"/>
                    <a:pt x="37" y="3"/>
                  </a:cubicBezTo>
                  <a:cubicBezTo>
                    <a:pt x="45" y="3"/>
                    <a:pt x="47" y="10"/>
                    <a:pt x="47" y="18"/>
                  </a:cubicBezTo>
                  <a:lnTo>
                    <a:pt x="47" y="48"/>
                  </a:lnTo>
                  <a:cubicBezTo>
                    <a:pt x="47" y="54"/>
                    <a:pt x="45" y="54"/>
                    <a:pt x="37" y="54"/>
                  </a:cubicBezTo>
                  <a:lnTo>
                    <a:pt x="37" y="58"/>
                  </a:lnTo>
                  <a:cubicBezTo>
                    <a:pt x="41" y="58"/>
                    <a:pt x="48" y="58"/>
                    <a:pt x="51" y="58"/>
                  </a:cubicBezTo>
                  <a:cubicBezTo>
                    <a:pt x="55" y="58"/>
                    <a:pt x="62" y="58"/>
                    <a:pt x="66" y="58"/>
                  </a:cubicBezTo>
                  <a:lnTo>
                    <a:pt x="66" y="54"/>
                  </a:lnTo>
                  <a:cubicBezTo>
                    <a:pt x="59" y="54"/>
                    <a:pt x="56" y="54"/>
                    <a:pt x="56" y="50"/>
                  </a:cubicBezTo>
                  <a:lnTo>
                    <a:pt x="56" y="25"/>
                  </a:lnTo>
                  <a:cubicBezTo>
                    <a:pt x="56" y="14"/>
                    <a:pt x="56" y="10"/>
                    <a:pt x="52" y="5"/>
                  </a:cubicBezTo>
                  <a:cubicBezTo>
                    <a:pt x="50" y="3"/>
                    <a:pt x="46" y="0"/>
                    <a:pt x="38" y="0"/>
                  </a:cubicBezTo>
                  <a:cubicBezTo>
                    <a:pt x="28" y="0"/>
                    <a:pt x="22" y="6"/>
                    <a:pt x="18" y="14"/>
                  </a:cubicBezTo>
                  <a:lnTo>
                    <a:pt x="18" y="0"/>
                  </a:lnTo>
                  <a:lnTo>
                    <a:pt x="0" y="1"/>
                  </a:lnTo>
                  <a:lnTo>
                    <a:pt x="0" y="6"/>
                  </a:lnTo>
                  <a:cubicBezTo>
                    <a:pt x="9" y="6"/>
                    <a:pt x="10" y="6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" name="Freeform 565"/>
            <p:cNvSpPr>
              <a:spLocks noEditPoints="1"/>
            </p:cNvSpPr>
            <p:nvPr/>
          </p:nvSpPr>
          <p:spPr bwMode="auto">
            <a:xfrm>
              <a:off x="2595" y="8515"/>
              <a:ext cx="70" cy="72"/>
            </a:xfrm>
            <a:custGeom>
              <a:avLst/>
              <a:gdLst>
                <a:gd name="T0" fmla="*/ 59 w 59"/>
                <a:gd name="T1" fmla="*/ 31 h 61"/>
                <a:gd name="T2" fmla="*/ 59 w 59"/>
                <a:gd name="T3" fmla="*/ 31 h 61"/>
                <a:gd name="T4" fmla="*/ 29 w 59"/>
                <a:gd name="T5" fmla="*/ 0 h 61"/>
                <a:gd name="T6" fmla="*/ 0 w 59"/>
                <a:gd name="T7" fmla="*/ 31 h 61"/>
                <a:gd name="T8" fmla="*/ 29 w 59"/>
                <a:gd name="T9" fmla="*/ 61 h 61"/>
                <a:gd name="T10" fmla="*/ 59 w 59"/>
                <a:gd name="T11" fmla="*/ 31 h 61"/>
                <a:gd name="T12" fmla="*/ 29 w 59"/>
                <a:gd name="T13" fmla="*/ 57 h 61"/>
                <a:gd name="T14" fmla="*/ 29 w 59"/>
                <a:gd name="T15" fmla="*/ 57 h 61"/>
                <a:gd name="T16" fmla="*/ 14 w 59"/>
                <a:gd name="T17" fmla="*/ 49 h 61"/>
                <a:gd name="T18" fmla="*/ 11 w 59"/>
                <a:gd name="T19" fmla="*/ 30 h 61"/>
                <a:gd name="T20" fmla="*/ 14 w 59"/>
                <a:gd name="T21" fmla="*/ 12 h 61"/>
                <a:gd name="T22" fmla="*/ 29 w 59"/>
                <a:gd name="T23" fmla="*/ 3 h 61"/>
                <a:gd name="T24" fmla="*/ 44 w 59"/>
                <a:gd name="T25" fmla="*/ 12 h 61"/>
                <a:gd name="T26" fmla="*/ 48 w 59"/>
                <a:gd name="T27" fmla="*/ 30 h 61"/>
                <a:gd name="T28" fmla="*/ 45 w 59"/>
                <a:gd name="T29" fmla="*/ 48 h 61"/>
                <a:gd name="T30" fmla="*/ 29 w 59"/>
                <a:gd name="T31" fmla="*/ 5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61">
                  <a:moveTo>
                    <a:pt x="59" y="31"/>
                  </a:moveTo>
                  <a:lnTo>
                    <a:pt x="59" y="31"/>
                  </a:lnTo>
                  <a:cubicBezTo>
                    <a:pt x="59" y="14"/>
                    <a:pt x="45" y="0"/>
                    <a:pt x="29" y="0"/>
                  </a:cubicBezTo>
                  <a:cubicBezTo>
                    <a:pt x="13" y="0"/>
                    <a:pt x="0" y="15"/>
                    <a:pt x="0" y="31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9" y="48"/>
                    <a:pt x="59" y="31"/>
                  </a:cubicBezTo>
                  <a:close/>
                  <a:moveTo>
                    <a:pt x="29" y="57"/>
                  </a:moveTo>
                  <a:lnTo>
                    <a:pt x="29" y="57"/>
                  </a:lnTo>
                  <a:cubicBezTo>
                    <a:pt x="24" y="57"/>
                    <a:pt x="18" y="55"/>
                    <a:pt x="14" y="49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8" y="6"/>
                    <a:pt x="24" y="3"/>
                    <a:pt x="29" y="3"/>
                  </a:cubicBezTo>
                  <a:cubicBezTo>
                    <a:pt x="35" y="3"/>
                    <a:pt x="41" y="6"/>
                    <a:pt x="44" y="12"/>
                  </a:cubicBezTo>
                  <a:cubicBezTo>
                    <a:pt x="48" y="17"/>
                    <a:pt x="48" y="25"/>
                    <a:pt x="48" y="30"/>
                  </a:cubicBezTo>
                  <a:cubicBezTo>
                    <a:pt x="48" y="35"/>
                    <a:pt x="48" y="42"/>
                    <a:pt x="45" y="48"/>
                  </a:cubicBezTo>
                  <a:cubicBezTo>
                    <a:pt x="42" y="54"/>
                    <a:pt x="36" y="57"/>
                    <a:pt x="29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" name="Freeform 566"/>
            <p:cNvSpPr>
              <a:spLocks/>
            </p:cNvSpPr>
            <p:nvPr/>
          </p:nvSpPr>
          <p:spPr bwMode="auto">
            <a:xfrm>
              <a:off x="2674" y="8516"/>
              <a:ext cx="78" cy="68"/>
            </a:xfrm>
            <a:custGeom>
              <a:avLst/>
              <a:gdLst>
                <a:gd name="T0" fmla="*/ 10 w 66"/>
                <a:gd name="T1" fmla="*/ 13 h 58"/>
                <a:gd name="T2" fmla="*/ 10 w 66"/>
                <a:gd name="T3" fmla="*/ 13 h 58"/>
                <a:gd name="T4" fmla="*/ 10 w 66"/>
                <a:gd name="T5" fmla="*/ 48 h 58"/>
                <a:gd name="T6" fmla="*/ 0 w 66"/>
                <a:gd name="T7" fmla="*/ 54 h 58"/>
                <a:gd name="T8" fmla="*/ 0 w 66"/>
                <a:gd name="T9" fmla="*/ 58 h 58"/>
                <a:gd name="T10" fmla="*/ 15 w 66"/>
                <a:gd name="T11" fmla="*/ 58 h 58"/>
                <a:gd name="T12" fmla="*/ 30 w 66"/>
                <a:gd name="T13" fmla="*/ 58 h 58"/>
                <a:gd name="T14" fmla="*/ 30 w 66"/>
                <a:gd name="T15" fmla="*/ 54 h 58"/>
                <a:gd name="T16" fmla="*/ 19 w 66"/>
                <a:gd name="T17" fmla="*/ 48 h 58"/>
                <a:gd name="T18" fmla="*/ 19 w 66"/>
                <a:gd name="T19" fmla="*/ 24 h 58"/>
                <a:gd name="T20" fmla="*/ 37 w 66"/>
                <a:gd name="T21" fmla="*/ 3 h 58"/>
                <a:gd name="T22" fmla="*/ 47 w 66"/>
                <a:gd name="T23" fmla="*/ 18 h 58"/>
                <a:gd name="T24" fmla="*/ 47 w 66"/>
                <a:gd name="T25" fmla="*/ 48 h 58"/>
                <a:gd name="T26" fmla="*/ 37 w 66"/>
                <a:gd name="T27" fmla="*/ 54 h 58"/>
                <a:gd name="T28" fmla="*/ 37 w 66"/>
                <a:gd name="T29" fmla="*/ 58 h 58"/>
                <a:gd name="T30" fmla="*/ 52 w 66"/>
                <a:gd name="T31" fmla="*/ 58 h 58"/>
                <a:gd name="T32" fmla="*/ 66 w 66"/>
                <a:gd name="T33" fmla="*/ 58 h 58"/>
                <a:gd name="T34" fmla="*/ 66 w 66"/>
                <a:gd name="T35" fmla="*/ 54 h 58"/>
                <a:gd name="T36" fmla="*/ 56 w 66"/>
                <a:gd name="T37" fmla="*/ 50 h 58"/>
                <a:gd name="T38" fmla="*/ 56 w 66"/>
                <a:gd name="T39" fmla="*/ 25 h 58"/>
                <a:gd name="T40" fmla="*/ 52 w 66"/>
                <a:gd name="T41" fmla="*/ 5 h 58"/>
                <a:gd name="T42" fmla="*/ 38 w 66"/>
                <a:gd name="T43" fmla="*/ 0 h 58"/>
                <a:gd name="T44" fmla="*/ 19 w 66"/>
                <a:gd name="T45" fmla="*/ 14 h 58"/>
                <a:gd name="T46" fmla="*/ 19 w 66"/>
                <a:gd name="T47" fmla="*/ 0 h 58"/>
                <a:gd name="T48" fmla="*/ 0 w 66"/>
                <a:gd name="T49" fmla="*/ 1 h 58"/>
                <a:gd name="T50" fmla="*/ 0 w 66"/>
                <a:gd name="T51" fmla="*/ 6 h 58"/>
                <a:gd name="T52" fmla="*/ 10 w 66"/>
                <a:gd name="T5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58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18" y="58"/>
                    <a:pt x="25" y="58"/>
                    <a:pt x="30" y="58"/>
                  </a:cubicBezTo>
                  <a:lnTo>
                    <a:pt x="30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9" y="3"/>
                    <a:pt x="37" y="3"/>
                  </a:cubicBezTo>
                  <a:cubicBezTo>
                    <a:pt x="46" y="3"/>
                    <a:pt x="47" y="10"/>
                    <a:pt x="47" y="18"/>
                  </a:cubicBezTo>
                  <a:lnTo>
                    <a:pt x="47" y="48"/>
                  </a:lnTo>
                  <a:cubicBezTo>
                    <a:pt x="47" y="54"/>
                    <a:pt x="46" y="54"/>
                    <a:pt x="37" y="54"/>
                  </a:cubicBezTo>
                  <a:lnTo>
                    <a:pt x="37" y="58"/>
                  </a:lnTo>
                  <a:cubicBezTo>
                    <a:pt x="41" y="58"/>
                    <a:pt x="48" y="58"/>
                    <a:pt x="52" y="58"/>
                  </a:cubicBezTo>
                  <a:cubicBezTo>
                    <a:pt x="55" y="58"/>
                    <a:pt x="62" y="58"/>
                    <a:pt x="66" y="58"/>
                  </a:cubicBezTo>
                  <a:lnTo>
                    <a:pt x="66" y="54"/>
                  </a:lnTo>
                  <a:cubicBezTo>
                    <a:pt x="60" y="54"/>
                    <a:pt x="56" y="54"/>
                    <a:pt x="56" y="50"/>
                  </a:cubicBezTo>
                  <a:lnTo>
                    <a:pt x="56" y="25"/>
                  </a:lnTo>
                  <a:cubicBezTo>
                    <a:pt x="56" y="14"/>
                    <a:pt x="56" y="10"/>
                    <a:pt x="52" y="5"/>
                  </a:cubicBezTo>
                  <a:cubicBezTo>
                    <a:pt x="50" y="3"/>
                    <a:pt x="46" y="0"/>
                    <a:pt x="38" y="0"/>
                  </a:cubicBezTo>
                  <a:cubicBezTo>
                    <a:pt x="29" y="0"/>
                    <a:pt x="22" y="6"/>
                    <a:pt x="19" y="14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6"/>
                  </a:lnTo>
                  <a:cubicBezTo>
                    <a:pt x="9" y="6"/>
                    <a:pt x="10" y="6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" name="Freeform 567"/>
            <p:cNvSpPr>
              <a:spLocks/>
            </p:cNvSpPr>
            <p:nvPr/>
          </p:nvSpPr>
          <p:spPr bwMode="auto">
            <a:xfrm>
              <a:off x="2758" y="8547"/>
              <a:ext cx="41" cy="9"/>
            </a:xfrm>
            <a:custGeom>
              <a:avLst/>
              <a:gdLst>
                <a:gd name="T0" fmla="*/ 35 w 35"/>
                <a:gd name="T1" fmla="*/ 8 h 8"/>
                <a:gd name="T2" fmla="*/ 35 w 35"/>
                <a:gd name="T3" fmla="*/ 8 h 8"/>
                <a:gd name="T4" fmla="*/ 35 w 35"/>
                <a:gd name="T5" fmla="*/ 0 h 8"/>
                <a:gd name="T6" fmla="*/ 0 w 35"/>
                <a:gd name="T7" fmla="*/ 0 h 8"/>
                <a:gd name="T8" fmla="*/ 0 w 35"/>
                <a:gd name="T9" fmla="*/ 8 h 8"/>
                <a:gd name="T10" fmla="*/ 35 w 35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8">
                  <a:moveTo>
                    <a:pt x="35" y="8"/>
                  </a:moveTo>
                  <a:lnTo>
                    <a:pt x="35" y="8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35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" name="Freeform 568"/>
            <p:cNvSpPr>
              <a:spLocks noEditPoints="1"/>
            </p:cNvSpPr>
            <p:nvPr/>
          </p:nvSpPr>
          <p:spPr bwMode="auto">
            <a:xfrm>
              <a:off x="2813" y="8515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7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49 w 51"/>
                <a:gd name="T27" fmla="*/ 42 h 61"/>
                <a:gd name="T28" fmla="*/ 47 w 51"/>
                <a:gd name="T29" fmla="*/ 44 h 61"/>
                <a:gd name="T30" fmla="*/ 29 w 51"/>
                <a:gd name="T31" fmla="*/ 57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7" y="29"/>
                  </a:lnTo>
                  <a:cubicBezTo>
                    <a:pt x="50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3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7" y="44"/>
                  </a:cubicBezTo>
                  <a:cubicBezTo>
                    <a:pt x="43" y="57"/>
                    <a:pt x="31" y="57"/>
                    <a:pt x="29" y="57"/>
                  </a:cubicBezTo>
                  <a:cubicBezTo>
                    <a:pt x="23" y="57"/>
                    <a:pt x="18" y="54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" name="Freeform 569"/>
            <p:cNvSpPr>
              <a:spLocks/>
            </p:cNvSpPr>
            <p:nvPr/>
          </p:nvSpPr>
          <p:spPr bwMode="auto">
            <a:xfrm>
              <a:off x="2880" y="8517"/>
              <a:ext cx="78" cy="67"/>
            </a:xfrm>
            <a:custGeom>
              <a:avLst/>
              <a:gdLst>
                <a:gd name="T0" fmla="*/ 36 w 66"/>
                <a:gd name="T1" fmla="*/ 26 h 57"/>
                <a:gd name="T2" fmla="*/ 36 w 66"/>
                <a:gd name="T3" fmla="*/ 26 h 57"/>
                <a:gd name="T4" fmla="*/ 48 w 66"/>
                <a:gd name="T5" fmla="*/ 11 h 57"/>
                <a:gd name="T6" fmla="*/ 64 w 66"/>
                <a:gd name="T7" fmla="*/ 5 h 57"/>
                <a:gd name="T8" fmla="*/ 64 w 66"/>
                <a:gd name="T9" fmla="*/ 0 h 57"/>
                <a:gd name="T10" fmla="*/ 53 w 66"/>
                <a:gd name="T11" fmla="*/ 1 h 57"/>
                <a:gd name="T12" fmla="*/ 40 w 66"/>
                <a:gd name="T13" fmla="*/ 0 h 57"/>
                <a:gd name="T14" fmla="*/ 40 w 66"/>
                <a:gd name="T15" fmla="*/ 5 h 57"/>
                <a:gd name="T16" fmla="*/ 44 w 66"/>
                <a:gd name="T17" fmla="*/ 9 h 57"/>
                <a:gd name="T18" fmla="*/ 42 w 66"/>
                <a:gd name="T19" fmla="*/ 13 h 57"/>
                <a:gd name="T20" fmla="*/ 34 w 66"/>
                <a:gd name="T21" fmla="*/ 24 h 57"/>
                <a:gd name="T22" fmla="*/ 24 w 66"/>
                <a:gd name="T23" fmla="*/ 10 h 57"/>
                <a:gd name="T24" fmla="*/ 22 w 66"/>
                <a:gd name="T25" fmla="*/ 8 h 57"/>
                <a:gd name="T26" fmla="*/ 27 w 66"/>
                <a:gd name="T27" fmla="*/ 5 h 57"/>
                <a:gd name="T28" fmla="*/ 27 w 66"/>
                <a:gd name="T29" fmla="*/ 0 h 57"/>
                <a:gd name="T30" fmla="*/ 13 w 66"/>
                <a:gd name="T31" fmla="*/ 1 h 57"/>
                <a:gd name="T32" fmla="*/ 0 w 66"/>
                <a:gd name="T33" fmla="*/ 0 h 57"/>
                <a:gd name="T34" fmla="*/ 0 w 66"/>
                <a:gd name="T35" fmla="*/ 5 h 57"/>
                <a:gd name="T36" fmla="*/ 16 w 66"/>
                <a:gd name="T37" fmla="*/ 13 h 57"/>
                <a:gd name="T38" fmla="*/ 29 w 66"/>
                <a:gd name="T39" fmla="*/ 30 h 57"/>
                <a:gd name="T40" fmla="*/ 16 w 66"/>
                <a:gd name="T41" fmla="*/ 45 h 57"/>
                <a:gd name="T42" fmla="*/ 0 w 66"/>
                <a:gd name="T43" fmla="*/ 53 h 57"/>
                <a:gd name="T44" fmla="*/ 0 w 66"/>
                <a:gd name="T45" fmla="*/ 57 h 57"/>
                <a:gd name="T46" fmla="*/ 11 w 66"/>
                <a:gd name="T47" fmla="*/ 57 h 57"/>
                <a:gd name="T48" fmla="*/ 23 w 66"/>
                <a:gd name="T49" fmla="*/ 57 h 57"/>
                <a:gd name="T50" fmla="*/ 23 w 66"/>
                <a:gd name="T51" fmla="*/ 53 h 57"/>
                <a:gd name="T52" fmla="*/ 19 w 66"/>
                <a:gd name="T53" fmla="*/ 49 h 57"/>
                <a:gd name="T54" fmla="*/ 31 w 66"/>
                <a:gd name="T55" fmla="*/ 32 h 57"/>
                <a:gd name="T56" fmla="*/ 41 w 66"/>
                <a:gd name="T57" fmla="*/ 46 h 57"/>
                <a:gd name="T58" fmla="*/ 44 w 66"/>
                <a:gd name="T59" fmla="*/ 50 h 57"/>
                <a:gd name="T60" fmla="*/ 39 w 66"/>
                <a:gd name="T61" fmla="*/ 53 h 57"/>
                <a:gd name="T62" fmla="*/ 39 w 66"/>
                <a:gd name="T63" fmla="*/ 57 h 57"/>
                <a:gd name="T64" fmla="*/ 53 w 66"/>
                <a:gd name="T65" fmla="*/ 57 h 57"/>
                <a:gd name="T66" fmla="*/ 66 w 66"/>
                <a:gd name="T67" fmla="*/ 57 h 57"/>
                <a:gd name="T68" fmla="*/ 66 w 66"/>
                <a:gd name="T69" fmla="*/ 53 h 57"/>
                <a:gd name="T70" fmla="*/ 54 w 66"/>
                <a:gd name="T71" fmla="*/ 49 h 57"/>
                <a:gd name="T72" fmla="*/ 36 w 66"/>
                <a:gd name="T73" fmla="*/ 2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57">
                  <a:moveTo>
                    <a:pt x="36" y="26"/>
                  </a:moveTo>
                  <a:lnTo>
                    <a:pt x="36" y="26"/>
                  </a:lnTo>
                  <a:cubicBezTo>
                    <a:pt x="40" y="21"/>
                    <a:pt x="45" y="15"/>
                    <a:pt x="48" y="11"/>
                  </a:cubicBezTo>
                  <a:cubicBezTo>
                    <a:pt x="52" y="7"/>
                    <a:pt x="57" y="5"/>
                    <a:pt x="64" y="5"/>
                  </a:cubicBezTo>
                  <a:lnTo>
                    <a:pt x="64" y="0"/>
                  </a:lnTo>
                  <a:cubicBezTo>
                    <a:pt x="60" y="1"/>
                    <a:pt x="56" y="1"/>
                    <a:pt x="53" y="1"/>
                  </a:cubicBezTo>
                  <a:cubicBezTo>
                    <a:pt x="49" y="1"/>
                    <a:pt x="42" y="1"/>
                    <a:pt x="40" y="0"/>
                  </a:cubicBezTo>
                  <a:lnTo>
                    <a:pt x="40" y="5"/>
                  </a:lnTo>
                  <a:cubicBezTo>
                    <a:pt x="43" y="5"/>
                    <a:pt x="44" y="7"/>
                    <a:pt x="44" y="9"/>
                  </a:cubicBezTo>
                  <a:cubicBezTo>
                    <a:pt x="44" y="11"/>
                    <a:pt x="43" y="12"/>
                    <a:pt x="42" y="13"/>
                  </a:cubicBezTo>
                  <a:lnTo>
                    <a:pt x="34" y="24"/>
                  </a:lnTo>
                  <a:lnTo>
                    <a:pt x="24" y="10"/>
                  </a:lnTo>
                  <a:cubicBezTo>
                    <a:pt x="22" y="9"/>
                    <a:pt x="22" y="9"/>
                    <a:pt x="22" y="8"/>
                  </a:cubicBezTo>
                  <a:cubicBezTo>
                    <a:pt x="22" y="6"/>
                    <a:pt x="24" y="5"/>
                    <a:pt x="27" y="5"/>
                  </a:cubicBezTo>
                  <a:lnTo>
                    <a:pt x="27" y="0"/>
                  </a:lnTo>
                  <a:cubicBezTo>
                    <a:pt x="24" y="1"/>
                    <a:pt x="15" y="1"/>
                    <a:pt x="13" y="1"/>
                  </a:cubicBezTo>
                  <a:cubicBezTo>
                    <a:pt x="10" y="1"/>
                    <a:pt x="4" y="1"/>
                    <a:pt x="0" y="0"/>
                  </a:cubicBezTo>
                  <a:lnTo>
                    <a:pt x="0" y="5"/>
                  </a:lnTo>
                  <a:cubicBezTo>
                    <a:pt x="9" y="5"/>
                    <a:pt x="10" y="5"/>
                    <a:pt x="16" y="13"/>
                  </a:cubicBezTo>
                  <a:lnTo>
                    <a:pt x="29" y="30"/>
                  </a:lnTo>
                  <a:lnTo>
                    <a:pt x="16" y="45"/>
                  </a:lnTo>
                  <a:cubicBezTo>
                    <a:pt x="10" y="53"/>
                    <a:pt x="2" y="53"/>
                    <a:pt x="0" y="53"/>
                  </a:cubicBezTo>
                  <a:lnTo>
                    <a:pt x="0" y="57"/>
                  </a:lnTo>
                  <a:cubicBezTo>
                    <a:pt x="3" y="57"/>
                    <a:pt x="7" y="57"/>
                    <a:pt x="11" y="57"/>
                  </a:cubicBezTo>
                  <a:cubicBezTo>
                    <a:pt x="14" y="57"/>
                    <a:pt x="20" y="57"/>
                    <a:pt x="23" y="57"/>
                  </a:cubicBezTo>
                  <a:lnTo>
                    <a:pt x="23" y="53"/>
                  </a:lnTo>
                  <a:cubicBezTo>
                    <a:pt x="20" y="53"/>
                    <a:pt x="19" y="51"/>
                    <a:pt x="19" y="49"/>
                  </a:cubicBezTo>
                  <a:cubicBezTo>
                    <a:pt x="19" y="46"/>
                    <a:pt x="23" y="42"/>
                    <a:pt x="31" y="32"/>
                  </a:cubicBezTo>
                  <a:lnTo>
                    <a:pt x="41" y="46"/>
                  </a:lnTo>
                  <a:cubicBezTo>
                    <a:pt x="42" y="47"/>
                    <a:pt x="44" y="49"/>
                    <a:pt x="44" y="50"/>
                  </a:cubicBezTo>
                  <a:cubicBezTo>
                    <a:pt x="44" y="51"/>
                    <a:pt x="43" y="53"/>
                    <a:pt x="39" y="53"/>
                  </a:cubicBezTo>
                  <a:lnTo>
                    <a:pt x="39" y="57"/>
                  </a:lnTo>
                  <a:cubicBezTo>
                    <a:pt x="43" y="57"/>
                    <a:pt x="50" y="57"/>
                    <a:pt x="53" y="57"/>
                  </a:cubicBezTo>
                  <a:cubicBezTo>
                    <a:pt x="57" y="57"/>
                    <a:pt x="62" y="57"/>
                    <a:pt x="66" y="57"/>
                  </a:cubicBezTo>
                  <a:lnTo>
                    <a:pt x="66" y="53"/>
                  </a:lnTo>
                  <a:cubicBezTo>
                    <a:pt x="59" y="53"/>
                    <a:pt x="57" y="53"/>
                    <a:pt x="54" y="49"/>
                  </a:cubicBezTo>
                  <a:lnTo>
                    <a:pt x="36" y="2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" name="Freeform 570"/>
            <p:cNvSpPr>
              <a:spLocks noEditPoints="1"/>
            </p:cNvSpPr>
            <p:nvPr/>
          </p:nvSpPr>
          <p:spPr bwMode="auto">
            <a:xfrm>
              <a:off x="2965" y="8516"/>
              <a:ext cx="77" cy="99"/>
            </a:xfrm>
            <a:custGeom>
              <a:avLst/>
              <a:gdLst>
                <a:gd name="T0" fmla="*/ 19 w 65"/>
                <a:gd name="T1" fmla="*/ 9 h 84"/>
                <a:gd name="T2" fmla="*/ 19 w 65"/>
                <a:gd name="T3" fmla="*/ 9 h 84"/>
                <a:gd name="T4" fmla="*/ 19 w 65"/>
                <a:gd name="T5" fmla="*/ 0 h 84"/>
                <a:gd name="T6" fmla="*/ 0 w 65"/>
                <a:gd name="T7" fmla="*/ 1 h 84"/>
                <a:gd name="T8" fmla="*/ 0 w 65"/>
                <a:gd name="T9" fmla="*/ 6 h 84"/>
                <a:gd name="T10" fmla="*/ 10 w 65"/>
                <a:gd name="T11" fmla="*/ 12 h 84"/>
                <a:gd name="T12" fmla="*/ 10 w 65"/>
                <a:gd name="T13" fmla="*/ 74 h 84"/>
                <a:gd name="T14" fmla="*/ 0 w 65"/>
                <a:gd name="T15" fmla="*/ 80 h 84"/>
                <a:gd name="T16" fmla="*/ 0 w 65"/>
                <a:gd name="T17" fmla="*/ 84 h 84"/>
                <a:gd name="T18" fmla="*/ 15 w 65"/>
                <a:gd name="T19" fmla="*/ 84 h 84"/>
                <a:gd name="T20" fmla="*/ 29 w 65"/>
                <a:gd name="T21" fmla="*/ 84 h 84"/>
                <a:gd name="T22" fmla="*/ 29 w 65"/>
                <a:gd name="T23" fmla="*/ 80 h 84"/>
                <a:gd name="T24" fmla="*/ 19 w 65"/>
                <a:gd name="T25" fmla="*/ 74 h 84"/>
                <a:gd name="T26" fmla="*/ 19 w 65"/>
                <a:gd name="T27" fmla="*/ 52 h 84"/>
                <a:gd name="T28" fmla="*/ 19 w 65"/>
                <a:gd name="T29" fmla="*/ 51 h 84"/>
                <a:gd name="T30" fmla="*/ 35 w 65"/>
                <a:gd name="T31" fmla="*/ 60 h 84"/>
                <a:gd name="T32" fmla="*/ 65 w 65"/>
                <a:gd name="T33" fmla="*/ 30 h 84"/>
                <a:gd name="T34" fmla="*/ 37 w 65"/>
                <a:gd name="T35" fmla="*/ 0 h 84"/>
                <a:gd name="T36" fmla="*/ 19 w 65"/>
                <a:gd name="T37" fmla="*/ 9 h 84"/>
                <a:gd name="T38" fmla="*/ 19 w 65"/>
                <a:gd name="T39" fmla="*/ 43 h 84"/>
                <a:gd name="T40" fmla="*/ 19 w 65"/>
                <a:gd name="T41" fmla="*/ 43 h 84"/>
                <a:gd name="T42" fmla="*/ 19 w 65"/>
                <a:gd name="T43" fmla="*/ 14 h 84"/>
                <a:gd name="T44" fmla="*/ 36 w 65"/>
                <a:gd name="T45" fmla="*/ 3 h 84"/>
                <a:gd name="T46" fmla="*/ 54 w 65"/>
                <a:gd name="T47" fmla="*/ 30 h 84"/>
                <a:gd name="T48" fmla="*/ 35 w 65"/>
                <a:gd name="T49" fmla="*/ 57 h 84"/>
                <a:gd name="T50" fmla="*/ 21 w 65"/>
                <a:gd name="T51" fmla="*/ 49 h 84"/>
                <a:gd name="T52" fmla="*/ 19 w 65"/>
                <a:gd name="T53" fmla="*/ 4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84">
                  <a:moveTo>
                    <a:pt x="19" y="9"/>
                  </a:moveTo>
                  <a:lnTo>
                    <a:pt x="19" y="9"/>
                  </a:lnTo>
                  <a:lnTo>
                    <a:pt x="19" y="0"/>
                  </a:lnTo>
                  <a:lnTo>
                    <a:pt x="0" y="1"/>
                  </a:lnTo>
                  <a:lnTo>
                    <a:pt x="0" y="6"/>
                  </a:lnTo>
                  <a:cubicBezTo>
                    <a:pt x="9" y="6"/>
                    <a:pt x="10" y="6"/>
                    <a:pt x="10" y="12"/>
                  </a:cubicBezTo>
                  <a:lnTo>
                    <a:pt x="10" y="74"/>
                  </a:lnTo>
                  <a:cubicBezTo>
                    <a:pt x="10" y="80"/>
                    <a:pt x="9" y="80"/>
                    <a:pt x="0" y="80"/>
                  </a:cubicBezTo>
                  <a:lnTo>
                    <a:pt x="0" y="84"/>
                  </a:lnTo>
                  <a:cubicBezTo>
                    <a:pt x="4" y="84"/>
                    <a:pt x="11" y="84"/>
                    <a:pt x="15" y="84"/>
                  </a:cubicBezTo>
                  <a:cubicBezTo>
                    <a:pt x="18" y="84"/>
                    <a:pt x="25" y="84"/>
                    <a:pt x="29" y="84"/>
                  </a:cubicBezTo>
                  <a:lnTo>
                    <a:pt x="29" y="80"/>
                  </a:lnTo>
                  <a:cubicBezTo>
                    <a:pt x="21" y="80"/>
                    <a:pt x="19" y="80"/>
                    <a:pt x="19" y="74"/>
                  </a:cubicBezTo>
                  <a:lnTo>
                    <a:pt x="19" y="52"/>
                  </a:lnTo>
                  <a:lnTo>
                    <a:pt x="19" y="51"/>
                  </a:lnTo>
                  <a:cubicBezTo>
                    <a:pt x="20" y="53"/>
                    <a:pt x="25" y="60"/>
                    <a:pt x="35" y="60"/>
                  </a:cubicBezTo>
                  <a:cubicBezTo>
                    <a:pt x="51" y="60"/>
                    <a:pt x="65" y="47"/>
                    <a:pt x="65" y="30"/>
                  </a:cubicBezTo>
                  <a:cubicBezTo>
                    <a:pt x="65" y="13"/>
                    <a:pt x="52" y="0"/>
                    <a:pt x="37" y="0"/>
                  </a:cubicBezTo>
                  <a:cubicBezTo>
                    <a:pt x="27" y="0"/>
                    <a:pt x="21" y="6"/>
                    <a:pt x="19" y="9"/>
                  </a:cubicBezTo>
                  <a:close/>
                  <a:moveTo>
                    <a:pt x="19" y="43"/>
                  </a:moveTo>
                  <a:lnTo>
                    <a:pt x="19" y="43"/>
                  </a:lnTo>
                  <a:lnTo>
                    <a:pt x="19" y="14"/>
                  </a:lnTo>
                  <a:cubicBezTo>
                    <a:pt x="23" y="7"/>
                    <a:pt x="29" y="3"/>
                    <a:pt x="36" y="3"/>
                  </a:cubicBezTo>
                  <a:cubicBezTo>
                    <a:pt x="46" y="3"/>
                    <a:pt x="54" y="15"/>
                    <a:pt x="54" y="30"/>
                  </a:cubicBezTo>
                  <a:cubicBezTo>
                    <a:pt x="54" y="46"/>
                    <a:pt x="45" y="57"/>
                    <a:pt x="35" y="57"/>
                  </a:cubicBezTo>
                  <a:cubicBezTo>
                    <a:pt x="30" y="57"/>
                    <a:pt x="25" y="54"/>
                    <a:pt x="21" y="49"/>
                  </a:cubicBezTo>
                  <a:cubicBezTo>
                    <a:pt x="19" y="46"/>
                    <a:pt x="19" y="46"/>
                    <a:pt x="19" y="4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" name="Freeform 571"/>
            <p:cNvSpPr>
              <a:spLocks noEditPoints="1"/>
            </p:cNvSpPr>
            <p:nvPr/>
          </p:nvSpPr>
          <p:spPr bwMode="auto">
            <a:xfrm>
              <a:off x="3056" y="8515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8 w 51"/>
                <a:gd name="T5" fmla="*/ 3 h 61"/>
                <a:gd name="T6" fmla="*/ 43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8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50 w 51"/>
                <a:gd name="T27" fmla="*/ 42 h 61"/>
                <a:gd name="T28" fmla="*/ 48 w 51"/>
                <a:gd name="T29" fmla="*/ 44 h 61"/>
                <a:gd name="T30" fmla="*/ 30 w 51"/>
                <a:gd name="T31" fmla="*/ 57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8" y="3"/>
                  </a:cubicBezTo>
                  <a:cubicBezTo>
                    <a:pt x="41" y="3"/>
                    <a:pt x="43" y="21"/>
                    <a:pt x="43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8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50" y="42"/>
                  </a:cubicBezTo>
                  <a:cubicBezTo>
                    <a:pt x="48" y="42"/>
                    <a:pt x="48" y="43"/>
                    <a:pt x="48" y="44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4" y="57"/>
                    <a:pt x="18" y="54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" name="Freeform 572"/>
            <p:cNvSpPr>
              <a:spLocks/>
            </p:cNvSpPr>
            <p:nvPr/>
          </p:nvSpPr>
          <p:spPr bwMode="auto">
            <a:xfrm>
              <a:off x="3125" y="8516"/>
              <a:ext cx="53" cy="68"/>
            </a:xfrm>
            <a:custGeom>
              <a:avLst/>
              <a:gdLst>
                <a:gd name="T0" fmla="*/ 19 w 45"/>
                <a:gd name="T1" fmla="*/ 14 h 58"/>
                <a:gd name="T2" fmla="*/ 19 w 45"/>
                <a:gd name="T3" fmla="*/ 14 h 58"/>
                <a:gd name="T4" fmla="*/ 19 w 45"/>
                <a:gd name="T5" fmla="*/ 0 h 58"/>
                <a:gd name="T6" fmla="*/ 0 w 45"/>
                <a:gd name="T7" fmla="*/ 1 h 58"/>
                <a:gd name="T8" fmla="*/ 0 w 45"/>
                <a:gd name="T9" fmla="*/ 6 h 58"/>
                <a:gd name="T10" fmla="*/ 11 w 45"/>
                <a:gd name="T11" fmla="*/ 13 h 58"/>
                <a:gd name="T12" fmla="*/ 11 w 45"/>
                <a:gd name="T13" fmla="*/ 48 h 58"/>
                <a:gd name="T14" fmla="*/ 0 w 45"/>
                <a:gd name="T15" fmla="*/ 54 h 58"/>
                <a:gd name="T16" fmla="*/ 0 w 45"/>
                <a:gd name="T17" fmla="*/ 58 h 58"/>
                <a:gd name="T18" fmla="*/ 15 w 45"/>
                <a:gd name="T19" fmla="*/ 58 h 58"/>
                <a:gd name="T20" fmla="*/ 32 w 45"/>
                <a:gd name="T21" fmla="*/ 58 h 58"/>
                <a:gd name="T22" fmla="*/ 32 w 45"/>
                <a:gd name="T23" fmla="*/ 54 h 58"/>
                <a:gd name="T24" fmla="*/ 29 w 45"/>
                <a:gd name="T25" fmla="*/ 54 h 58"/>
                <a:gd name="T26" fmla="*/ 19 w 45"/>
                <a:gd name="T27" fmla="*/ 48 h 58"/>
                <a:gd name="T28" fmla="*/ 19 w 45"/>
                <a:gd name="T29" fmla="*/ 28 h 58"/>
                <a:gd name="T30" fmla="*/ 35 w 45"/>
                <a:gd name="T31" fmla="*/ 3 h 58"/>
                <a:gd name="T32" fmla="*/ 36 w 45"/>
                <a:gd name="T33" fmla="*/ 3 h 58"/>
                <a:gd name="T34" fmla="*/ 33 w 45"/>
                <a:gd name="T35" fmla="*/ 8 h 58"/>
                <a:gd name="T36" fmla="*/ 39 w 45"/>
                <a:gd name="T37" fmla="*/ 14 h 58"/>
                <a:gd name="T38" fmla="*/ 45 w 45"/>
                <a:gd name="T39" fmla="*/ 8 h 58"/>
                <a:gd name="T40" fmla="*/ 35 w 45"/>
                <a:gd name="T41" fmla="*/ 0 h 58"/>
                <a:gd name="T42" fmla="*/ 19 w 45"/>
                <a:gd name="T43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58">
                  <a:moveTo>
                    <a:pt x="19" y="14"/>
                  </a:moveTo>
                  <a:lnTo>
                    <a:pt x="19" y="14"/>
                  </a:lnTo>
                  <a:lnTo>
                    <a:pt x="19" y="0"/>
                  </a:lnTo>
                  <a:lnTo>
                    <a:pt x="0" y="1"/>
                  </a:lnTo>
                  <a:lnTo>
                    <a:pt x="0" y="6"/>
                  </a:lnTo>
                  <a:cubicBezTo>
                    <a:pt x="10" y="6"/>
                    <a:pt x="11" y="6"/>
                    <a:pt x="11" y="13"/>
                  </a:cubicBezTo>
                  <a:lnTo>
                    <a:pt x="11" y="48"/>
                  </a:lnTo>
                  <a:cubicBezTo>
                    <a:pt x="11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2" y="58"/>
                    <a:pt x="15" y="58"/>
                  </a:cubicBezTo>
                  <a:cubicBezTo>
                    <a:pt x="21" y="58"/>
                    <a:pt x="27" y="58"/>
                    <a:pt x="32" y="58"/>
                  </a:cubicBezTo>
                  <a:lnTo>
                    <a:pt x="32" y="54"/>
                  </a:lnTo>
                  <a:lnTo>
                    <a:pt x="29" y="54"/>
                  </a:lnTo>
                  <a:cubicBezTo>
                    <a:pt x="20" y="54"/>
                    <a:pt x="19" y="53"/>
                    <a:pt x="19" y="48"/>
                  </a:cubicBezTo>
                  <a:lnTo>
                    <a:pt x="19" y="28"/>
                  </a:lnTo>
                  <a:cubicBezTo>
                    <a:pt x="19" y="15"/>
                    <a:pt x="25" y="3"/>
                    <a:pt x="35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3" y="5"/>
                    <a:pt x="33" y="8"/>
                  </a:cubicBezTo>
                  <a:cubicBezTo>
                    <a:pt x="33" y="12"/>
                    <a:pt x="36" y="14"/>
                    <a:pt x="39" y="14"/>
                  </a:cubicBezTo>
                  <a:cubicBezTo>
                    <a:pt x="41" y="14"/>
                    <a:pt x="45" y="12"/>
                    <a:pt x="45" y="8"/>
                  </a:cubicBezTo>
                  <a:cubicBezTo>
                    <a:pt x="45" y="4"/>
                    <a:pt x="41" y="0"/>
                    <a:pt x="35" y="0"/>
                  </a:cubicBezTo>
                  <a:cubicBezTo>
                    <a:pt x="25" y="0"/>
                    <a:pt x="21" y="9"/>
                    <a:pt x="19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" name="Freeform 573"/>
            <p:cNvSpPr>
              <a:spLocks/>
            </p:cNvSpPr>
            <p:nvPr/>
          </p:nvSpPr>
          <p:spPr bwMode="auto">
            <a:xfrm>
              <a:off x="3185" y="8489"/>
              <a:ext cx="48" cy="98"/>
            </a:xfrm>
            <a:custGeom>
              <a:avLst/>
              <a:gdLst>
                <a:gd name="T0" fmla="*/ 20 w 41"/>
                <a:gd name="T1" fmla="*/ 29 h 83"/>
                <a:gd name="T2" fmla="*/ 20 w 41"/>
                <a:gd name="T3" fmla="*/ 29 h 83"/>
                <a:gd name="T4" fmla="*/ 39 w 41"/>
                <a:gd name="T5" fmla="*/ 29 h 83"/>
                <a:gd name="T6" fmla="*/ 39 w 41"/>
                <a:gd name="T7" fmla="*/ 24 h 83"/>
                <a:gd name="T8" fmla="*/ 20 w 41"/>
                <a:gd name="T9" fmla="*/ 24 h 83"/>
                <a:gd name="T10" fmla="*/ 20 w 41"/>
                <a:gd name="T11" fmla="*/ 0 h 83"/>
                <a:gd name="T12" fmla="*/ 17 w 41"/>
                <a:gd name="T13" fmla="*/ 0 h 83"/>
                <a:gd name="T14" fmla="*/ 0 w 41"/>
                <a:gd name="T15" fmla="*/ 26 h 83"/>
                <a:gd name="T16" fmla="*/ 0 w 41"/>
                <a:gd name="T17" fmla="*/ 29 h 83"/>
                <a:gd name="T18" fmla="*/ 11 w 41"/>
                <a:gd name="T19" fmla="*/ 29 h 83"/>
                <a:gd name="T20" fmla="*/ 11 w 41"/>
                <a:gd name="T21" fmla="*/ 65 h 83"/>
                <a:gd name="T22" fmla="*/ 28 w 41"/>
                <a:gd name="T23" fmla="*/ 83 h 83"/>
                <a:gd name="T24" fmla="*/ 41 w 41"/>
                <a:gd name="T25" fmla="*/ 65 h 83"/>
                <a:gd name="T26" fmla="*/ 41 w 41"/>
                <a:gd name="T27" fmla="*/ 57 h 83"/>
                <a:gd name="T28" fmla="*/ 38 w 41"/>
                <a:gd name="T29" fmla="*/ 57 h 83"/>
                <a:gd name="T30" fmla="*/ 38 w 41"/>
                <a:gd name="T31" fmla="*/ 65 h 83"/>
                <a:gd name="T32" fmla="*/ 29 w 41"/>
                <a:gd name="T33" fmla="*/ 79 h 83"/>
                <a:gd name="T34" fmla="*/ 20 w 41"/>
                <a:gd name="T35" fmla="*/ 65 h 83"/>
                <a:gd name="T36" fmla="*/ 20 w 41"/>
                <a:gd name="T37" fmla="*/ 2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3">
                  <a:moveTo>
                    <a:pt x="20" y="29"/>
                  </a:moveTo>
                  <a:lnTo>
                    <a:pt x="20" y="29"/>
                  </a:lnTo>
                  <a:lnTo>
                    <a:pt x="39" y="29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6"/>
                  </a:cubicBezTo>
                  <a:lnTo>
                    <a:pt x="0" y="29"/>
                  </a:lnTo>
                  <a:lnTo>
                    <a:pt x="11" y="29"/>
                  </a:lnTo>
                  <a:lnTo>
                    <a:pt x="11" y="65"/>
                  </a:lnTo>
                  <a:cubicBezTo>
                    <a:pt x="11" y="81"/>
                    <a:pt x="24" y="83"/>
                    <a:pt x="28" y="83"/>
                  </a:cubicBezTo>
                  <a:cubicBezTo>
                    <a:pt x="38" y="83"/>
                    <a:pt x="41" y="73"/>
                    <a:pt x="41" y="65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5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2" name="Freeform 574"/>
            <p:cNvSpPr>
              <a:spLocks/>
            </p:cNvSpPr>
            <p:nvPr/>
          </p:nvSpPr>
          <p:spPr bwMode="auto">
            <a:xfrm>
              <a:off x="3303" y="8477"/>
              <a:ext cx="78" cy="107"/>
            </a:xfrm>
            <a:custGeom>
              <a:avLst/>
              <a:gdLst>
                <a:gd name="T0" fmla="*/ 10 w 66"/>
                <a:gd name="T1" fmla="*/ 81 h 91"/>
                <a:gd name="T2" fmla="*/ 10 w 66"/>
                <a:gd name="T3" fmla="*/ 81 h 91"/>
                <a:gd name="T4" fmla="*/ 0 w 66"/>
                <a:gd name="T5" fmla="*/ 87 h 91"/>
                <a:gd name="T6" fmla="*/ 0 w 66"/>
                <a:gd name="T7" fmla="*/ 91 h 91"/>
                <a:gd name="T8" fmla="*/ 15 w 66"/>
                <a:gd name="T9" fmla="*/ 91 h 91"/>
                <a:gd name="T10" fmla="*/ 29 w 66"/>
                <a:gd name="T11" fmla="*/ 91 h 91"/>
                <a:gd name="T12" fmla="*/ 29 w 66"/>
                <a:gd name="T13" fmla="*/ 87 h 91"/>
                <a:gd name="T14" fmla="*/ 19 w 66"/>
                <a:gd name="T15" fmla="*/ 81 h 91"/>
                <a:gd name="T16" fmla="*/ 19 w 66"/>
                <a:gd name="T17" fmla="*/ 57 h 91"/>
                <a:gd name="T18" fmla="*/ 37 w 66"/>
                <a:gd name="T19" fmla="*/ 36 h 91"/>
                <a:gd name="T20" fmla="*/ 47 w 66"/>
                <a:gd name="T21" fmla="*/ 51 h 91"/>
                <a:gd name="T22" fmla="*/ 47 w 66"/>
                <a:gd name="T23" fmla="*/ 81 h 91"/>
                <a:gd name="T24" fmla="*/ 36 w 66"/>
                <a:gd name="T25" fmla="*/ 87 h 91"/>
                <a:gd name="T26" fmla="*/ 36 w 66"/>
                <a:gd name="T27" fmla="*/ 91 h 91"/>
                <a:gd name="T28" fmla="*/ 51 w 66"/>
                <a:gd name="T29" fmla="*/ 91 h 91"/>
                <a:gd name="T30" fmla="*/ 66 w 66"/>
                <a:gd name="T31" fmla="*/ 91 h 91"/>
                <a:gd name="T32" fmla="*/ 66 w 66"/>
                <a:gd name="T33" fmla="*/ 87 h 91"/>
                <a:gd name="T34" fmla="*/ 56 w 66"/>
                <a:gd name="T35" fmla="*/ 83 h 91"/>
                <a:gd name="T36" fmla="*/ 56 w 66"/>
                <a:gd name="T37" fmla="*/ 58 h 91"/>
                <a:gd name="T38" fmla="*/ 52 w 66"/>
                <a:gd name="T39" fmla="*/ 38 h 91"/>
                <a:gd name="T40" fmla="*/ 38 w 66"/>
                <a:gd name="T41" fmla="*/ 33 h 91"/>
                <a:gd name="T42" fmla="*/ 19 w 66"/>
                <a:gd name="T43" fmla="*/ 46 h 91"/>
                <a:gd name="T44" fmla="*/ 19 w 66"/>
                <a:gd name="T45" fmla="*/ 0 h 91"/>
                <a:gd name="T46" fmla="*/ 0 w 66"/>
                <a:gd name="T47" fmla="*/ 1 h 91"/>
                <a:gd name="T48" fmla="*/ 0 w 66"/>
                <a:gd name="T49" fmla="*/ 5 h 91"/>
                <a:gd name="T50" fmla="*/ 10 w 66"/>
                <a:gd name="T51" fmla="*/ 13 h 91"/>
                <a:gd name="T52" fmla="*/ 10 w 66"/>
                <a:gd name="T53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91">
                  <a:moveTo>
                    <a:pt x="10" y="81"/>
                  </a:moveTo>
                  <a:lnTo>
                    <a:pt x="10" y="81"/>
                  </a:lnTo>
                  <a:cubicBezTo>
                    <a:pt x="10" y="87"/>
                    <a:pt x="8" y="87"/>
                    <a:pt x="0" y="87"/>
                  </a:cubicBezTo>
                  <a:lnTo>
                    <a:pt x="0" y="91"/>
                  </a:lnTo>
                  <a:cubicBezTo>
                    <a:pt x="4" y="91"/>
                    <a:pt x="11" y="91"/>
                    <a:pt x="15" y="91"/>
                  </a:cubicBezTo>
                  <a:cubicBezTo>
                    <a:pt x="18" y="91"/>
                    <a:pt x="25" y="91"/>
                    <a:pt x="29" y="91"/>
                  </a:cubicBezTo>
                  <a:lnTo>
                    <a:pt x="29" y="87"/>
                  </a:lnTo>
                  <a:cubicBezTo>
                    <a:pt x="20" y="87"/>
                    <a:pt x="19" y="87"/>
                    <a:pt x="19" y="81"/>
                  </a:cubicBezTo>
                  <a:lnTo>
                    <a:pt x="19" y="57"/>
                  </a:lnTo>
                  <a:cubicBezTo>
                    <a:pt x="19" y="43"/>
                    <a:pt x="28" y="36"/>
                    <a:pt x="37" y="36"/>
                  </a:cubicBezTo>
                  <a:cubicBezTo>
                    <a:pt x="45" y="36"/>
                    <a:pt x="47" y="43"/>
                    <a:pt x="47" y="51"/>
                  </a:cubicBezTo>
                  <a:lnTo>
                    <a:pt x="47" y="81"/>
                  </a:lnTo>
                  <a:cubicBezTo>
                    <a:pt x="47" y="87"/>
                    <a:pt x="45" y="87"/>
                    <a:pt x="36" y="87"/>
                  </a:cubicBezTo>
                  <a:lnTo>
                    <a:pt x="36" y="91"/>
                  </a:lnTo>
                  <a:cubicBezTo>
                    <a:pt x="41" y="91"/>
                    <a:pt x="48" y="91"/>
                    <a:pt x="51" y="91"/>
                  </a:cubicBezTo>
                  <a:cubicBezTo>
                    <a:pt x="55" y="91"/>
                    <a:pt x="62" y="91"/>
                    <a:pt x="66" y="91"/>
                  </a:cubicBezTo>
                  <a:lnTo>
                    <a:pt x="66" y="87"/>
                  </a:lnTo>
                  <a:cubicBezTo>
                    <a:pt x="59" y="87"/>
                    <a:pt x="56" y="87"/>
                    <a:pt x="56" y="83"/>
                  </a:cubicBezTo>
                  <a:lnTo>
                    <a:pt x="56" y="58"/>
                  </a:lnTo>
                  <a:cubicBezTo>
                    <a:pt x="56" y="47"/>
                    <a:pt x="56" y="43"/>
                    <a:pt x="52" y="38"/>
                  </a:cubicBezTo>
                  <a:cubicBezTo>
                    <a:pt x="50" y="36"/>
                    <a:pt x="45" y="33"/>
                    <a:pt x="38" y="33"/>
                  </a:cubicBezTo>
                  <a:cubicBezTo>
                    <a:pt x="27" y="33"/>
                    <a:pt x="21" y="41"/>
                    <a:pt x="19" y="46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3" name="Freeform 575"/>
            <p:cNvSpPr>
              <a:spLocks/>
            </p:cNvSpPr>
            <p:nvPr/>
          </p:nvSpPr>
          <p:spPr bwMode="auto">
            <a:xfrm>
              <a:off x="3385" y="8516"/>
              <a:ext cx="78" cy="71"/>
            </a:xfrm>
            <a:custGeom>
              <a:avLst/>
              <a:gdLst>
                <a:gd name="T0" fmla="*/ 47 w 66"/>
                <a:gd name="T1" fmla="*/ 48 h 60"/>
                <a:gd name="T2" fmla="*/ 47 w 66"/>
                <a:gd name="T3" fmla="*/ 48 h 60"/>
                <a:gd name="T4" fmla="*/ 47 w 66"/>
                <a:gd name="T5" fmla="*/ 60 h 60"/>
                <a:gd name="T6" fmla="*/ 66 w 66"/>
                <a:gd name="T7" fmla="*/ 58 h 60"/>
                <a:gd name="T8" fmla="*/ 66 w 66"/>
                <a:gd name="T9" fmla="*/ 54 h 60"/>
                <a:gd name="T10" fmla="*/ 56 w 66"/>
                <a:gd name="T11" fmla="*/ 47 h 60"/>
                <a:gd name="T12" fmla="*/ 56 w 66"/>
                <a:gd name="T13" fmla="*/ 0 h 60"/>
                <a:gd name="T14" fmla="*/ 37 w 66"/>
                <a:gd name="T15" fmla="*/ 1 h 60"/>
                <a:gd name="T16" fmla="*/ 37 w 66"/>
                <a:gd name="T17" fmla="*/ 6 h 60"/>
                <a:gd name="T18" fmla="*/ 47 w 66"/>
                <a:gd name="T19" fmla="*/ 13 h 60"/>
                <a:gd name="T20" fmla="*/ 47 w 66"/>
                <a:gd name="T21" fmla="*/ 36 h 60"/>
                <a:gd name="T22" fmla="*/ 31 w 66"/>
                <a:gd name="T23" fmla="*/ 57 h 60"/>
                <a:gd name="T24" fmla="*/ 19 w 66"/>
                <a:gd name="T25" fmla="*/ 44 h 60"/>
                <a:gd name="T26" fmla="*/ 19 w 66"/>
                <a:gd name="T27" fmla="*/ 0 h 60"/>
                <a:gd name="T28" fmla="*/ 0 w 66"/>
                <a:gd name="T29" fmla="*/ 1 h 60"/>
                <a:gd name="T30" fmla="*/ 0 w 66"/>
                <a:gd name="T31" fmla="*/ 6 h 60"/>
                <a:gd name="T32" fmla="*/ 10 w 66"/>
                <a:gd name="T33" fmla="*/ 18 h 60"/>
                <a:gd name="T34" fmla="*/ 10 w 66"/>
                <a:gd name="T35" fmla="*/ 37 h 60"/>
                <a:gd name="T36" fmla="*/ 30 w 66"/>
                <a:gd name="T37" fmla="*/ 60 h 60"/>
                <a:gd name="T38" fmla="*/ 47 w 66"/>
                <a:gd name="T39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60">
                  <a:moveTo>
                    <a:pt x="47" y="48"/>
                  </a:moveTo>
                  <a:lnTo>
                    <a:pt x="47" y="48"/>
                  </a:lnTo>
                  <a:lnTo>
                    <a:pt x="47" y="60"/>
                  </a:lnTo>
                  <a:lnTo>
                    <a:pt x="66" y="58"/>
                  </a:lnTo>
                  <a:lnTo>
                    <a:pt x="66" y="54"/>
                  </a:lnTo>
                  <a:cubicBezTo>
                    <a:pt x="57" y="54"/>
                    <a:pt x="56" y="53"/>
                    <a:pt x="56" y="47"/>
                  </a:cubicBezTo>
                  <a:lnTo>
                    <a:pt x="56" y="0"/>
                  </a:lnTo>
                  <a:lnTo>
                    <a:pt x="37" y="1"/>
                  </a:lnTo>
                  <a:lnTo>
                    <a:pt x="37" y="6"/>
                  </a:lnTo>
                  <a:cubicBezTo>
                    <a:pt x="46" y="6"/>
                    <a:pt x="47" y="6"/>
                    <a:pt x="47" y="13"/>
                  </a:cubicBezTo>
                  <a:lnTo>
                    <a:pt x="47" y="36"/>
                  </a:lnTo>
                  <a:cubicBezTo>
                    <a:pt x="47" y="48"/>
                    <a:pt x="40" y="57"/>
                    <a:pt x="31" y="57"/>
                  </a:cubicBezTo>
                  <a:cubicBezTo>
                    <a:pt x="20" y="57"/>
                    <a:pt x="19" y="51"/>
                    <a:pt x="19" y="44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6"/>
                  </a:lnTo>
                  <a:cubicBezTo>
                    <a:pt x="10" y="6"/>
                    <a:pt x="10" y="6"/>
                    <a:pt x="10" y="18"/>
                  </a:cubicBezTo>
                  <a:lnTo>
                    <a:pt x="10" y="37"/>
                  </a:lnTo>
                  <a:cubicBezTo>
                    <a:pt x="10" y="48"/>
                    <a:pt x="10" y="60"/>
                    <a:pt x="30" y="60"/>
                  </a:cubicBezTo>
                  <a:cubicBezTo>
                    <a:pt x="38" y="60"/>
                    <a:pt x="43" y="56"/>
                    <a:pt x="47" y="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" name="Freeform 576"/>
            <p:cNvSpPr>
              <a:spLocks/>
            </p:cNvSpPr>
            <p:nvPr/>
          </p:nvSpPr>
          <p:spPr bwMode="auto">
            <a:xfrm>
              <a:off x="3473" y="8516"/>
              <a:ext cx="121" cy="68"/>
            </a:xfrm>
            <a:custGeom>
              <a:avLst/>
              <a:gdLst>
                <a:gd name="T0" fmla="*/ 10 w 103"/>
                <a:gd name="T1" fmla="*/ 13 h 58"/>
                <a:gd name="T2" fmla="*/ 10 w 103"/>
                <a:gd name="T3" fmla="*/ 13 h 58"/>
                <a:gd name="T4" fmla="*/ 10 w 103"/>
                <a:gd name="T5" fmla="*/ 48 h 58"/>
                <a:gd name="T6" fmla="*/ 0 w 103"/>
                <a:gd name="T7" fmla="*/ 54 h 58"/>
                <a:gd name="T8" fmla="*/ 0 w 103"/>
                <a:gd name="T9" fmla="*/ 58 h 58"/>
                <a:gd name="T10" fmla="*/ 15 w 103"/>
                <a:gd name="T11" fmla="*/ 58 h 58"/>
                <a:gd name="T12" fmla="*/ 29 w 103"/>
                <a:gd name="T13" fmla="*/ 58 h 58"/>
                <a:gd name="T14" fmla="*/ 29 w 103"/>
                <a:gd name="T15" fmla="*/ 54 h 58"/>
                <a:gd name="T16" fmla="*/ 19 w 103"/>
                <a:gd name="T17" fmla="*/ 48 h 58"/>
                <a:gd name="T18" fmla="*/ 19 w 103"/>
                <a:gd name="T19" fmla="*/ 24 h 58"/>
                <a:gd name="T20" fmla="*/ 37 w 103"/>
                <a:gd name="T21" fmla="*/ 3 h 58"/>
                <a:gd name="T22" fmla="*/ 47 w 103"/>
                <a:gd name="T23" fmla="*/ 18 h 58"/>
                <a:gd name="T24" fmla="*/ 47 w 103"/>
                <a:gd name="T25" fmla="*/ 48 h 58"/>
                <a:gd name="T26" fmla="*/ 36 w 103"/>
                <a:gd name="T27" fmla="*/ 54 h 58"/>
                <a:gd name="T28" fmla="*/ 36 w 103"/>
                <a:gd name="T29" fmla="*/ 58 h 58"/>
                <a:gd name="T30" fmla="*/ 51 w 103"/>
                <a:gd name="T31" fmla="*/ 58 h 58"/>
                <a:gd name="T32" fmla="*/ 66 w 103"/>
                <a:gd name="T33" fmla="*/ 58 h 58"/>
                <a:gd name="T34" fmla="*/ 66 w 103"/>
                <a:gd name="T35" fmla="*/ 54 h 58"/>
                <a:gd name="T36" fmla="*/ 56 w 103"/>
                <a:gd name="T37" fmla="*/ 48 h 58"/>
                <a:gd name="T38" fmla="*/ 56 w 103"/>
                <a:gd name="T39" fmla="*/ 24 h 58"/>
                <a:gd name="T40" fmla="*/ 74 w 103"/>
                <a:gd name="T41" fmla="*/ 3 h 58"/>
                <a:gd name="T42" fmla="*/ 83 w 103"/>
                <a:gd name="T43" fmla="*/ 18 h 58"/>
                <a:gd name="T44" fmla="*/ 83 w 103"/>
                <a:gd name="T45" fmla="*/ 48 h 58"/>
                <a:gd name="T46" fmla="*/ 73 w 103"/>
                <a:gd name="T47" fmla="*/ 54 h 58"/>
                <a:gd name="T48" fmla="*/ 73 w 103"/>
                <a:gd name="T49" fmla="*/ 58 h 58"/>
                <a:gd name="T50" fmla="*/ 88 w 103"/>
                <a:gd name="T51" fmla="*/ 58 h 58"/>
                <a:gd name="T52" fmla="*/ 103 w 103"/>
                <a:gd name="T53" fmla="*/ 58 h 58"/>
                <a:gd name="T54" fmla="*/ 103 w 103"/>
                <a:gd name="T55" fmla="*/ 54 h 58"/>
                <a:gd name="T56" fmla="*/ 92 w 103"/>
                <a:gd name="T57" fmla="*/ 50 h 58"/>
                <a:gd name="T58" fmla="*/ 92 w 103"/>
                <a:gd name="T59" fmla="*/ 25 h 58"/>
                <a:gd name="T60" fmla="*/ 88 w 103"/>
                <a:gd name="T61" fmla="*/ 5 h 58"/>
                <a:gd name="T62" fmla="*/ 74 w 103"/>
                <a:gd name="T63" fmla="*/ 0 h 58"/>
                <a:gd name="T64" fmla="*/ 55 w 103"/>
                <a:gd name="T65" fmla="*/ 13 h 58"/>
                <a:gd name="T66" fmla="*/ 38 w 103"/>
                <a:gd name="T67" fmla="*/ 0 h 58"/>
                <a:gd name="T68" fmla="*/ 18 w 103"/>
                <a:gd name="T69" fmla="*/ 14 h 58"/>
                <a:gd name="T70" fmla="*/ 18 w 103"/>
                <a:gd name="T71" fmla="*/ 0 h 58"/>
                <a:gd name="T72" fmla="*/ 0 w 103"/>
                <a:gd name="T73" fmla="*/ 1 h 58"/>
                <a:gd name="T74" fmla="*/ 0 w 103"/>
                <a:gd name="T75" fmla="*/ 6 h 58"/>
                <a:gd name="T76" fmla="*/ 10 w 103"/>
                <a:gd name="T7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3" h="58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8" y="54"/>
                    <a:pt x="0" y="54"/>
                  </a:cubicBezTo>
                  <a:lnTo>
                    <a:pt x="0" y="58"/>
                  </a:lnTo>
                  <a:cubicBezTo>
                    <a:pt x="4" y="58"/>
                    <a:pt x="11" y="58"/>
                    <a:pt x="15" y="58"/>
                  </a:cubicBezTo>
                  <a:cubicBezTo>
                    <a:pt x="18" y="58"/>
                    <a:pt x="25" y="58"/>
                    <a:pt x="29" y="58"/>
                  </a:cubicBezTo>
                  <a:lnTo>
                    <a:pt x="29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8" y="3"/>
                    <a:pt x="37" y="3"/>
                  </a:cubicBezTo>
                  <a:cubicBezTo>
                    <a:pt x="45" y="3"/>
                    <a:pt x="47" y="10"/>
                    <a:pt x="47" y="18"/>
                  </a:cubicBezTo>
                  <a:lnTo>
                    <a:pt x="47" y="48"/>
                  </a:lnTo>
                  <a:cubicBezTo>
                    <a:pt x="47" y="54"/>
                    <a:pt x="45" y="54"/>
                    <a:pt x="36" y="54"/>
                  </a:cubicBezTo>
                  <a:lnTo>
                    <a:pt x="36" y="58"/>
                  </a:lnTo>
                  <a:cubicBezTo>
                    <a:pt x="41" y="58"/>
                    <a:pt x="48" y="58"/>
                    <a:pt x="51" y="58"/>
                  </a:cubicBezTo>
                  <a:cubicBezTo>
                    <a:pt x="55" y="58"/>
                    <a:pt x="62" y="58"/>
                    <a:pt x="66" y="58"/>
                  </a:cubicBezTo>
                  <a:lnTo>
                    <a:pt x="66" y="54"/>
                  </a:lnTo>
                  <a:cubicBezTo>
                    <a:pt x="57" y="54"/>
                    <a:pt x="56" y="54"/>
                    <a:pt x="56" y="48"/>
                  </a:cubicBezTo>
                  <a:lnTo>
                    <a:pt x="56" y="24"/>
                  </a:lnTo>
                  <a:cubicBezTo>
                    <a:pt x="56" y="10"/>
                    <a:pt x="65" y="3"/>
                    <a:pt x="74" y="3"/>
                  </a:cubicBezTo>
                  <a:cubicBezTo>
                    <a:pt x="82" y="3"/>
                    <a:pt x="83" y="10"/>
                    <a:pt x="83" y="18"/>
                  </a:cubicBezTo>
                  <a:lnTo>
                    <a:pt x="83" y="48"/>
                  </a:lnTo>
                  <a:cubicBezTo>
                    <a:pt x="83" y="54"/>
                    <a:pt x="82" y="54"/>
                    <a:pt x="73" y="54"/>
                  </a:cubicBezTo>
                  <a:lnTo>
                    <a:pt x="73" y="58"/>
                  </a:lnTo>
                  <a:cubicBezTo>
                    <a:pt x="78" y="58"/>
                    <a:pt x="84" y="58"/>
                    <a:pt x="88" y="58"/>
                  </a:cubicBezTo>
                  <a:cubicBezTo>
                    <a:pt x="91" y="58"/>
                    <a:pt x="98" y="58"/>
                    <a:pt x="103" y="58"/>
                  </a:cubicBezTo>
                  <a:lnTo>
                    <a:pt x="103" y="54"/>
                  </a:lnTo>
                  <a:cubicBezTo>
                    <a:pt x="96" y="54"/>
                    <a:pt x="93" y="54"/>
                    <a:pt x="92" y="50"/>
                  </a:cubicBezTo>
                  <a:lnTo>
                    <a:pt x="92" y="25"/>
                  </a:lnTo>
                  <a:cubicBezTo>
                    <a:pt x="92" y="14"/>
                    <a:pt x="92" y="10"/>
                    <a:pt x="88" y="5"/>
                  </a:cubicBezTo>
                  <a:cubicBezTo>
                    <a:pt x="87" y="3"/>
                    <a:pt x="82" y="0"/>
                    <a:pt x="74" y="0"/>
                  </a:cubicBezTo>
                  <a:cubicBezTo>
                    <a:pt x="63" y="0"/>
                    <a:pt x="58" y="8"/>
                    <a:pt x="55" y="13"/>
                  </a:cubicBezTo>
                  <a:cubicBezTo>
                    <a:pt x="54" y="1"/>
                    <a:pt x="44" y="0"/>
                    <a:pt x="38" y="0"/>
                  </a:cubicBezTo>
                  <a:cubicBezTo>
                    <a:pt x="28" y="0"/>
                    <a:pt x="22" y="6"/>
                    <a:pt x="18" y="14"/>
                  </a:cubicBezTo>
                  <a:lnTo>
                    <a:pt x="18" y="0"/>
                  </a:lnTo>
                  <a:lnTo>
                    <a:pt x="0" y="1"/>
                  </a:lnTo>
                  <a:lnTo>
                    <a:pt x="0" y="6"/>
                  </a:lnTo>
                  <a:cubicBezTo>
                    <a:pt x="9" y="6"/>
                    <a:pt x="10" y="6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" name="Freeform 577"/>
            <p:cNvSpPr>
              <a:spLocks noEditPoints="1"/>
            </p:cNvSpPr>
            <p:nvPr/>
          </p:nvSpPr>
          <p:spPr bwMode="auto">
            <a:xfrm>
              <a:off x="3604" y="8515"/>
              <a:ext cx="70" cy="72"/>
            </a:xfrm>
            <a:custGeom>
              <a:avLst/>
              <a:gdLst>
                <a:gd name="T0" fmla="*/ 38 w 59"/>
                <a:gd name="T1" fmla="*/ 49 h 61"/>
                <a:gd name="T2" fmla="*/ 38 w 59"/>
                <a:gd name="T3" fmla="*/ 49 h 61"/>
                <a:gd name="T4" fmla="*/ 48 w 59"/>
                <a:gd name="T5" fmla="*/ 60 h 61"/>
                <a:gd name="T6" fmla="*/ 59 w 59"/>
                <a:gd name="T7" fmla="*/ 48 h 61"/>
                <a:gd name="T8" fmla="*/ 59 w 59"/>
                <a:gd name="T9" fmla="*/ 40 h 61"/>
                <a:gd name="T10" fmla="*/ 56 w 59"/>
                <a:gd name="T11" fmla="*/ 40 h 61"/>
                <a:gd name="T12" fmla="*/ 56 w 59"/>
                <a:gd name="T13" fmla="*/ 48 h 61"/>
                <a:gd name="T14" fmla="*/ 51 w 59"/>
                <a:gd name="T15" fmla="*/ 56 h 61"/>
                <a:gd name="T16" fmla="*/ 46 w 59"/>
                <a:gd name="T17" fmla="*/ 49 h 61"/>
                <a:gd name="T18" fmla="*/ 46 w 59"/>
                <a:gd name="T19" fmla="*/ 23 h 61"/>
                <a:gd name="T20" fmla="*/ 42 w 59"/>
                <a:gd name="T21" fmla="*/ 7 h 61"/>
                <a:gd name="T22" fmla="*/ 23 w 59"/>
                <a:gd name="T23" fmla="*/ 0 h 61"/>
                <a:gd name="T24" fmla="*/ 3 w 59"/>
                <a:gd name="T25" fmla="*/ 15 h 61"/>
                <a:gd name="T26" fmla="*/ 10 w 59"/>
                <a:gd name="T27" fmla="*/ 21 h 61"/>
                <a:gd name="T28" fmla="*/ 16 w 59"/>
                <a:gd name="T29" fmla="*/ 15 h 61"/>
                <a:gd name="T30" fmla="*/ 9 w 59"/>
                <a:gd name="T31" fmla="*/ 9 h 61"/>
                <a:gd name="T32" fmla="*/ 23 w 59"/>
                <a:gd name="T33" fmla="*/ 3 h 61"/>
                <a:gd name="T34" fmla="*/ 37 w 59"/>
                <a:gd name="T35" fmla="*/ 20 h 61"/>
                <a:gd name="T36" fmla="*/ 37 w 59"/>
                <a:gd name="T37" fmla="*/ 25 h 61"/>
                <a:gd name="T38" fmla="*/ 13 w 59"/>
                <a:gd name="T39" fmla="*/ 30 h 61"/>
                <a:gd name="T40" fmla="*/ 0 w 59"/>
                <a:gd name="T41" fmla="*/ 47 h 61"/>
                <a:gd name="T42" fmla="*/ 21 w 59"/>
                <a:gd name="T43" fmla="*/ 61 h 61"/>
                <a:gd name="T44" fmla="*/ 38 w 59"/>
                <a:gd name="T45" fmla="*/ 49 h 61"/>
                <a:gd name="T46" fmla="*/ 37 w 59"/>
                <a:gd name="T47" fmla="*/ 28 h 61"/>
                <a:gd name="T48" fmla="*/ 37 w 59"/>
                <a:gd name="T49" fmla="*/ 28 h 61"/>
                <a:gd name="T50" fmla="*/ 37 w 59"/>
                <a:gd name="T51" fmla="*/ 41 h 61"/>
                <a:gd name="T52" fmla="*/ 22 w 59"/>
                <a:gd name="T53" fmla="*/ 58 h 61"/>
                <a:gd name="T54" fmla="*/ 10 w 59"/>
                <a:gd name="T55" fmla="*/ 47 h 61"/>
                <a:gd name="T56" fmla="*/ 37 w 59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1">
                  <a:moveTo>
                    <a:pt x="38" y="49"/>
                  </a:moveTo>
                  <a:lnTo>
                    <a:pt x="38" y="49"/>
                  </a:lnTo>
                  <a:cubicBezTo>
                    <a:pt x="39" y="55"/>
                    <a:pt x="42" y="60"/>
                    <a:pt x="48" y="60"/>
                  </a:cubicBezTo>
                  <a:cubicBezTo>
                    <a:pt x="51" y="60"/>
                    <a:pt x="59" y="58"/>
                    <a:pt x="59" y="48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1" y="56"/>
                  </a:cubicBezTo>
                  <a:cubicBezTo>
                    <a:pt x="47" y="56"/>
                    <a:pt x="46" y="50"/>
                    <a:pt x="46" y="49"/>
                  </a:cubicBezTo>
                  <a:lnTo>
                    <a:pt x="46" y="23"/>
                  </a:lnTo>
                  <a:cubicBezTo>
                    <a:pt x="46" y="17"/>
                    <a:pt x="46" y="12"/>
                    <a:pt x="42" y="7"/>
                  </a:cubicBezTo>
                  <a:cubicBezTo>
                    <a:pt x="36" y="2"/>
                    <a:pt x="30" y="0"/>
                    <a:pt x="23" y="0"/>
                  </a:cubicBezTo>
                  <a:cubicBezTo>
                    <a:pt x="13" y="0"/>
                    <a:pt x="3" y="6"/>
                    <a:pt x="3" y="15"/>
                  </a:cubicBezTo>
                  <a:cubicBezTo>
                    <a:pt x="3" y="19"/>
                    <a:pt x="6" y="21"/>
                    <a:pt x="10" y="21"/>
                  </a:cubicBezTo>
                  <a:cubicBezTo>
                    <a:pt x="13" y="21"/>
                    <a:pt x="16" y="19"/>
                    <a:pt x="16" y="15"/>
                  </a:cubicBezTo>
                  <a:cubicBezTo>
                    <a:pt x="16" y="14"/>
                    <a:pt x="15" y="9"/>
                    <a:pt x="9" y="9"/>
                  </a:cubicBezTo>
                  <a:cubicBezTo>
                    <a:pt x="12" y="5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5"/>
                  </a:lnTo>
                  <a:cubicBezTo>
                    <a:pt x="30" y="25"/>
                    <a:pt x="21" y="26"/>
                    <a:pt x="13" y="30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7"/>
                    <a:pt x="12" y="61"/>
                    <a:pt x="21" y="61"/>
                  </a:cubicBezTo>
                  <a:cubicBezTo>
                    <a:pt x="29" y="61"/>
                    <a:pt x="36" y="55"/>
                    <a:pt x="38" y="49"/>
                  </a:cubicBezTo>
                  <a:close/>
                  <a:moveTo>
                    <a:pt x="37" y="28"/>
                  </a:moveTo>
                  <a:lnTo>
                    <a:pt x="37" y="28"/>
                  </a:lnTo>
                  <a:lnTo>
                    <a:pt x="37" y="41"/>
                  </a:lnTo>
                  <a:cubicBezTo>
                    <a:pt x="37" y="53"/>
                    <a:pt x="28" y="58"/>
                    <a:pt x="22" y="58"/>
                  </a:cubicBezTo>
                  <a:cubicBezTo>
                    <a:pt x="15" y="58"/>
                    <a:pt x="10" y="53"/>
                    <a:pt x="10" y="47"/>
                  </a:cubicBezTo>
                  <a:cubicBezTo>
                    <a:pt x="10" y="39"/>
                    <a:pt x="15" y="28"/>
                    <a:pt x="37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6" name="Freeform 578"/>
            <p:cNvSpPr>
              <a:spLocks/>
            </p:cNvSpPr>
            <p:nvPr/>
          </p:nvSpPr>
          <p:spPr bwMode="auto">
            <a:xfrm>
              <a:off x="3681" y="8516"/>
              <a:ext cx="78" cy="68"/>
            </a:xfrm>
            <a:custGeom>
              <a:avLst/>
              <a:gdLst>
                <a:gd name="T0" fmla="*/ 10 w 66"/>
                <a:gd name="T1" fmla="*/ 13 h 58"/>
                <a:gd name="T2" fmla="*/ 10 w 66"/>
                <a:gd name="T3" fmla="*/ 13 h 58"/>
                <a:gd name="T4" fmla="*/ 10 w 66"/>
                <a:gd name="T5" fmla="*/ 48 h 58"/>
                <a:gd name="T6" fmla="*/ 0 w 66"/>
                <a:gd name="T7" fmla="*/ 54 h 58"/>
                <a:gd name="T8" fmla="*/ 0 w 66"/>
                <a:gd name="T9" fmla="*/ 58 h 58"/>
                <a:gd name="T10" fmla="*/ 15 w 66"/>
                <a:gd name="T11" fmla="*/ 58 h 58"/>
                <a:gd name="T12" fmla="*/ 29 w 66"/>
                <a:gd name="T13" fmla="*/ 58 h 58"/>
                <a:gd name="T14" fmla="*/ 29 w 66"/>
                <a:gd name="T15" fmla="*/ 54 h 58"/>
                <a:gd name="T16" fmla="*/ 19 w 66"/>
                <a:gd name="T17" fmla="*/ 48 h 58"/>
                <a:gd name="T18" fmla="*/ 19 w 66"/>
                <a:gd name="T19" fmla="*/ 24 h 58"/>
                <a:gd name="T20" fmla="*/ 37 w 66"/>
                <a:gd name="T21" fmla="*/ 3 h 58"/>
                <a:gd name="T22" fmla="*/ 47 w 66"/>
                <a:gd name="T23" fmla="*/ 18 h 58"/>
                <a:gd name="T24" fmla="*/ 47 w 66"/>
                <a:gd name="T25" fmla="*/ 48 h 58"/>
                <a:gd name="T26" fmla="*/ 36 w 66"/>
                <a:gd name="T27" fmla="*/ 54 h 58"/>
                <a:gd name="T28" fmla="*/ 36 w 66"/>
                <a:gd name="T29" fmla="*/ 58 h 58"/>
                <a:gd name="T30" fmla="*/ 51 w 66"/>
                <a:gd name="T31" fmla="*/ 58 h 58"/>
                <a:gd name="T32" fmla="*/ 66 w 66"/>
                <a:gd name="T33" fmla="*/ 58 h 58"/>
                <a:gd name="T34" fmla="*/ 66 w 66"/>
                <a:gd name="T35" fmla="*/ 54 h 58"/>
                <a:gd name="T36" fmla="*/ 56 w 66"/>
                <a:gd name="T37" fmla="*/ 50 h 58"/>
                <a:gd name="T38" fmla="*/ 56 w 66"/>
                <a:gd name="T39" fmla="*/ 25 h 58"/>
                <a:gd name="T40" fmla="*/ 52 w 66"/>
                <a:gd name="T41" fmla="*/ 5 h 58"/>
                <a:gd name="T42" fmla="*/ 38 w 66"/>
                <a:gd name="T43" fmla="*/ 0 h 58"/>
                <a:gd name="T44" fmla="*/ 18 w 66"/>
                <a:gd name="T45" fmla="*/ 14 h 58"/>
                <a:gd name="T46" fmla="*/ 18 w 66"/>
                <a:gd name="T47" fmla="*/ 0 h 58"/>
                <a:gd name="T48" fmla="*/ 0 w 66"/>
                <a:gd name="T49" fmla="*/ 1 h 58"/>
                <a:gd name="T50" fmla="*/ 0 w 66"/>
                <a:gd name="T51" fmla="*/ 6 h 58"/>
                <a:gd name="T52" fmla="*/ 10 w 66"/>
                <a:gd name="T5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58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4" y="58"/>
                    <a:pt x="11" y="58"/>
                    <a:pt x="15" y="58"/>
                  </a:cubicBezTo>
                  <a:cubicBezTo>
                    <a:pt x="18" y="58"/>
                    <a:pt x="25" y="58"/>
                    <a:pt x="29" y="58"/>
                  </a:cubicBezTo>
                  <a:lnTo>
                    <a:pt x="29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9" y="3"/>
                    <a:pt x="37" y="3"/>
                  </a:cubicBezTo>
                  <a:cubicBezTo>
                    <a:pt x="45" y="3"/>
                    <a:pt x="47" y="10"/>
                    <a:pt x="47" y="18"/>
                  </a:cubicBezTo>
                  <a:lnTo>
                    <a:pt x="47" y="48"/>
                  </a:lnTo>
                  <a:cubicBezTo>
                    <a:pt x="47" y="54"/>
                    <a:pt x="45" y="54"/>
                    <a:pt x="36" y="54"/>
                  </a:cubicBezTo>
                  <a:lnTo>
                    <a:pt x="36" y="58"/>
                  </a:lnTo>
                  <a:cubicBezTo>
                    <a:pt x="41" y="58"/>
                    <a:pt x="48" y="58"/>
                    <a:pt x="51" y="58"/>
                  </a:cubicBezTo>
                  <a:cubicBezTo>
                    <a:pt x="55" y="58"/>
                    <a:pt x="62" y="58"/>
                    <a:pt x="66" y="58"/>
                  </a:cubicBezTo>
                  <a:lnTo>
                    <a:pt x="66" y="54"/>
                  </a:lnTo>
                  <a:cubicBezTo>
                    <a:pt x="59" y="54"/>
                    <a:pt x="56" y="54"/>
                    <a:pt x="56" y="50"/>
                  </a:cubicBezTo>
                  <a:lnTo>
                    <a:pt x="56" y="25"/>
                  </a:lnTo>
                  <a:cubicBezTo>
                    <a:pt x="56" y="14"/>
                    <a:pt x="56" y="10"/>
                    <a:pt x="52" y="5"/>
                  </a:cubicBezTo>
                  <a:cubicBezTo>
                    <a:pt x="50" y="3"/>
                    <a:pt x="46" y="0"/>
                    <a:pt x="38" y="0"/>
                  </a:cubicBezTo>
                  <a:cubicBezTo>
                    <a:pt x="28" y="0"/>
                    <a:pt x="22" y="6"/>
                    <a:pt x="18" y="14"/>
                  </a:cubicBezTo>
                  <a:lnTo>
                    <a:pt x="18" y="0"/>
                  </a:lnTo>
                  <a:lnTo>
                    <a:pt x="0" y="1"/>
                  </a:lnTo>
                  <a:lnTo>
                    <a:pt x="0" y="6"/>
                  </a:lnTo>
                  <a:cubicBezTo>
                    <a:pt x="9" y="6"/>
                    <a:pt x="10" y="6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7" name="Freeform 579"/>
            <p:cNvSpPr>
              <a:spLocks/>
            </p:cNvSpPr>
            <p:nvPr/>
          </p:nvSpPr>
          <p:spPr bwMode="auto">
            <a:xfrm>
              <a:off x="3776" y="8568"/>
              <a:ext cx="17" cy="16"/>
            </a:xfrm>
            <a:custGeom>
              <a:avLst/>
              <a:gdLst>
                <a:gd name="T0" fmla="*/ 14 w 14"/>
                <a:gd name="T1" fmla="*/ 7 h 14"/>
                <a:gd name="T2" fmla="*/ 14 w 14"/>
                <a:gd name="T3" fmla="*/ 7 h 14"/>
                <a:gd name="T4" fmla="*/ 7 w 14"/>
                <a:gd name="T5" fmla="*/ 0 h 14"/>
                <a:gd name="T6" fmla="*/ 0 w 14"/>
                <a:gd name="T7" fmla="*/ 7 h 14"/>
                <a:gd name="T8" fmla="*/ 7 w 14"/>
                <a:gd name="T9" fmla="*/ 14 h 14"/>
                <a:gd name="T10" fmla="*/ 14 w 14"/>
                <a:gd name="T11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4">
                  <a:moveTo>
                    <a:pt x="14" y="7"/>
                  </a:moveTo>
                  <a:lnTo>
                    <a:pt x="14" y="7"/>
                  </a:lnTo>
                  <a:cubicBezTo>
                    <a:pt x="14" y="3"/>
                    <a:pt x="11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4" y="11"/>
                    <a:pt x="14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8" name="Freeform 580"/>
            <p:cNvSpPr>
              <a:spLocks noEditPoints="1"/>
            </p:cNvSpPr>
            <p:nvPr/>
          </p:nvSpPr>
          <p:spPr bwMode="auto">
            <a:xfrm>
              <a:off x="3866" y="8474"/>
              <a:ext cx="106" cy="110"/>
            </a:xfrm>
            <a:custGeom>
              <a:avLst/>
              <a:gdLst>
                <a:gd name="T0" fmla="*/ 48 w 90"/>
                <a:gd name="T1" fmla="*/ 2 h 94"/>
                <a:gd name="T2" fmla="*/ 48 w 90"/>
                <a:gd name="T3" fmla="*/ 2 h 94"/>
                <a:gd name="T4" fmla="*/ 45 w 90"/>
                <a:gd name="T5" fmla="*/ 0 h 94"/>
                <a:gd name="T6" fmla="*/ 42 w 90"/>
                <a:gd name="T7" fmla="*/ 2 h 94"/>
                <a:gd name="T8" fmla="*/ 14 w 90"/>
                <a:gd name="T9" fmla="*/ 81 h 94"/>
                <a:gd name="T10" fmla="*/ 0 w 90"/>
                <a:gd name="T11" fmla="*/ 90 h 94"/>
                <a:gd name="T12" fmla="*/ 0 w 90"/>
                <a:gd name="T13" fmla="*/ 94 h 94"/>
                <a:gd name="T14" fmla="*/ 13 w 90"/>
                <a:gd name="T15" fmla="*/ 94 h 94"/>
                <a:gd name="T16" fmla="*/ 28 w 90"/>
                <a:gd name="T17" fmla="*/ 94 h 94"/>
                <a:gd name="T18" fmla="*/ 28 w 90"/>
                <a:gd name="T19" fmla="*/ 90 h 94"/>
                <a:gd name="T20" fmla="*/ 18 w 90"/>
                <a:gd name="T21" fmla="*/ 83 h 94"/>
                <a:gd name="T22" fmla="*/ 19 w 90"/>
                <a:gd name="T23" fmla="*/ 82 h 94"/>
                <a:gd name="T24" fmla="*/ 25 w 90"/>
                <a:gd name="T25" fmla="*/ 64 h 94"/>
                <a:gd name="T26" fmla="*/ 57 w 90"/>
                <a:gd name="T27" fmla="*/ 64 h 94"/>
                <a:gd name="T28" fmla="*/ 64 w 90"/>
                <a:gd name="T29" fmla="*/ 84 h 94"/>
                <a:gd name="T30" fmla="*/ 65 w 90"/>
                <a:gd name="T31" fmla="*/ 86 h 94"/>
                <a:gd name="T32" fmla="*/ 54 w 90"/>
                <a:gd name="T33" fmla="*/ 90 h 94"/>
                <a:gd name="T34" fmla="*/ 54 w 90"/>
                <a:gd name="T35" fmla="*/ 94 h 94"/>
                <a:gd name="T36" fmla="*/ 73 w 90"/>
                <a:gd name="T37" fmla="*/ 94 h 94"/>
                <a:gd name="T38" fmla="*/ 90 w 90"/>
                <a:gd name="T39" fmla="*/ 94 h 94"/>
                <a:gd name="T40" fmla="*/ 90 w 90"/>
                <a:gd name="T41" fmla="*/ 90 h 94"/>
                <a:gd name="T42" fmla="*/ 88 w 90"/>
                <a:gd name="T43" fmla="*/ 90 h 94"/>
                <a:gd name="T44" fmla="*/ 76 w 90"/>
                <a:gd name="T45" fmla="*/ 85 h 94"/>
                <a:gd name="T46" fmla="*/ 48 w 90"/>
                <a:gd name="T47" fmla="*/ 2 h 94"/>
                <a:gd name="T48" fmla="*/ 41 w 90"/>
                <a:gd name="T49" fmla="*/ 17 h 94"/>
                <a:gd name="T50" fmla="*/ 41 w 90"/>
                <a:gd name="T51" fmla="*/ 17 h 94"/>
                <a:gd name="T52" fmla="*/ 56 w 90"/>
                <a:gd name="T53" fmla="*/ 60 h 94"/>
                <a:gd name="T54" fmla="*/ 26 w 90"/>
                <a:gd name="T55" fmla="*/ 60 h 94"/>
                <a:gd name="T56" fmla="*/ 41 w 90"/>
                <a:gd name="T57" fmla="*/ 1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0" h="94">
                  <a:moveTo>
                    <a:pt x="48" y="2"/>
                  </a:moveTo>
                  <a:lnTo>
                    <a:pt x="48" y="2"/>
                  </a:lnTo>
                  <a:cubicBezTo>
                    <a:pt x="47" y="1"/>
                    <a:pt x="47" y="0"/>
                    <a:pt x="45" y="0"/>
                  </a:cubicBezTo>
                  <a:cubicBezTo>
                    <a:pt x="43" y="0"/>
                    <a:pt x="42" y="1"/>
                    <a:pt x="42" y="2"/>
                  </a:cubicBezTo>
                  <a:lnTo>
                    <a:pt x="14" y="81"/>
                  </a:lnTo>
                  <a:cubicBezTo>
                    <a:pt x="12" y="88"/>
                    <a:pt x="7" y="90"/>
                    <a:pt x="0" y="90"/>
                  </a:cubicBezTo>
                  <a:lnTo>
                    <a:pt x="0" y="94"/>
                  </a:lnTo>
                  <a:cubicBezTo>
                    <a:pt x="3" y="94"/>
                    <a:pt x="8" y="94"/>
                    <a:pt x="13" y="94"/>
                  </a:cubicBezTo>
                  <a:cubicBezTo>
                    <a:pt x="17" y="94"/>
                    <a:pt x="24" y="94"/>
                    <a:pt x="28" y="94"/>
                  </a:cubicBezTo>
                  <a:lnTo>
                    <a:pt x="28" y="90"/>
                  </a:lnTo>
                  <a:cubicBezTo>
                    <a:pt x="22" y="90"/>
                    <a:pt x="18" y="87"/>
                    <a:pt x="18" y="83"/>
                  </a:cubicBezTo>
                  <a:cubicBezTo>
                    <a:pt x="18" y="83"/>
                    <a:pt x="18" y="82"/>
                    <a:pt x="19" y="82"/>
                  </a:cubicBezTo>
                  <a:lnTo>
                    <a:pt x="25" y="64"/>
                  </a:lnTo>
                  <a:lnTo>
                    <a:pt x="57" y="64"/>
                  </a:lnTo>
                  <a:lnTo>
                    <a:pt x="64" y="84"/>
                  </a:lnTo>
                  <a:cubicBezTo>
                    <a:pt x="64" y="85"/>
                    <a:pt x="65" y="86"/>
                    <a:pt x="65" y="86"/>
                  </a:cubicBezTo>
                  <a:cubicBezTo>
                    <a:pt x="65" y="90"/>
                    <a:pt x="57" y="90"/>
                    <a:pt x="54" y="90"/>
                  </a:cubicBezTo>
                  <a:lnTo>
                    <a:pt x="54" y="94"/>
                  </a:lnTo>
                  <a:cubicBezTo>
                    <a:pt x="58" y="94"/>
                    <a:pt x="68" y="94"/>
                    <a:pt x="73" y="94"/>
                  </a:cubicBezTo>
                  <a:cubicBezTo>
                    <a:pt x="78" y="94"/>
                    <a:pt x="84" y="94"/>
                    <a:pt x="90" y="94"/>
                  </a:cubicBezTo>
                  <a:lnTo>
                    <a:pt x="90" y="90"/>
                  </a:lnTo>
                  <a:lnTo>
                    <a:pt x="88" y="90"/>
                  </a:lnTo>
                  <a:cubicBezTo>
                    <a:pt x="80" y="90"/>
                    <a:pt x="78" y="89"/>
                    <a:pt x="76" y="85"/>
                  </a:cubicBezTo>
                  <a:lnTo>
                    <a:pt x="48" y="2"/>
                  </a:lnTo>
                  <a:close/>
                  <a:moveTo>
                    <a:pt x="41" y="17"/>
                  </a:moveTo>
                  <a:lnTo>
                    <a:pt x="41" y="17"/>
                  </a:lnTo>
                  <a:lnTo>
                    <a:pt x="56" y="60"/>
                  </a:lnTo>
                  <a:lnTo>
                    <a:pt x="26" y="60"/>
                  </a:lnTo>
                  <a:lnTo>
                    <a:pt x="41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" name="Freeform 581"/>
            <p:cNvSpPr>
              <a:spLocks/>
            </p:cNvSpPr>
            <p:nvPr/>
          </p:nvSpPr>
          <p:spPr bwMode="auto">
            <a:xfrm>
              <a:off x="3982" y="8477"/>
              <a:ext cx="36" cy="107"/>
            </a:xfrm>
            <a:custGeom>
              <a:avLst/>
              <a:gdLst>
                <a:gd name="T0" fmla="*/ 19 w 30"/>
                <a:gd name="T1" fmla="*/ 0 h 91"/>
                <a:gd name="T2" fmla="*/ 19 w 30"/>
                <a:gd name="T3" fmla="*/ 0 h 91"/>
                <a:gd name="T4" fmla="*/ 0 w 30"/>
                <a:gd name="T5" fmla="*/ 1 h 91"/>
                <a:gd name="T6" fmla="*/ 0 w 30"/>
                <a:gd name="T7" fmla="*/ 5 h 91"/>
                <a:gd name="T8" fmla="*/ 11 w 30"/>
                <a:gd name="T9" fmla="*/ 13 h 91"/>
                <a:gd name="T10" fmla="*/ 11 w 30"/>
                <a:gd name="T11" fmla="*/ 81 h 91"/>
                <a:gd name="T12" fmla="*/ 0 w 30"/>
                <a:gd name="T13" fmla="*/ 87 h 91"/>
                <a:gd name="T14" fmla="*/ 0 w 30"/>
                <a:gd name="T15" fmla="*/ 91 h 91"/>
                <a:gd name="T16" fmla="*/ 15 w 30"/>
                <a:gd name="T17" fmla="*/ 91 h 91"/>
                <a:gd name="T18" fmla="*/ 30 w 30"/>
                <a:gd name="T19" fmla="*/ 91 h 91"/>
                <a:gd name="T20" fmla="*/ 30 w 30"/>
                <a:gd name="T21" fmla="*/ 87 h 91"/>
                <a:gd name="T22" fmla="*/ 19 w 30"/>
                <a:gd name="T23" fmla="*/ 81 h 91"/>
                <a:gd name="T24" fmla="*/ 19 w 30"/>
                <a:gd name="T2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91">
                  <a:moveTo>
                    <a:pt x="19" y="0"/>
                  </a:move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1" y="6"/>
                    <a:pt x="11" y="13"/>
                  </a:cubicBezTo>
                  <a:lnTo>
                    <a:pt x="11" y="81"/>
                  </a:lnTo>
                  <a:cubicBezTo>
                    <a:pt x="11" y="87"/>
                    <a:pt x="9" y="87"/>
                    <a:pt x="0" y="87"/>
                  </a:cubicBezTo>
                  <a:lnTo>
                    <a:pt x="0" y="91"/>
                  </a:lnTo>
                  <a:cubicBezTo>
                    <a:pt x="5" y="91"/>
                    <a:pt x="12" y="91"/>
                    <a:pt x="15" y="91"/>
                  </a:cubicBezTo>
                  <a:cubicBezTo>
                    <a:pt x="18" y="91"/>
                    <a:pt x="25" y="91"/>
                    <a:pt x="30" y="91"/>
                  </a:cubicBezTo>
                  <a:lnTo>
                    <a:pt x="30" y="87"/>
                  </a:lnTo>
                  <a:cubicBezTo>
                    <a:pt x="21" y="87"/>
                    <a:pt x="19" y="87"/>
                    <a:pt x="19" y="8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" name="Freeform 582"/>
            <p:cNvSpPr>
              <a:spLocks/>
            </p:cNvSpPr>
            <p:nvPr/>
          </p:nvSpPr>
          <p:spPr bwMode="auto">
            <a:xfrm>
              <a:off x="4024" y="8489"/>
              <a:ext cx="49" cy="98"/>
            </a:xfrm>
            <a:custGeom>
              <a:avLst/>
              <a:gdLst>
                <a:gd name="T0" fmla="*/ 21 w 42"/>
                <a:gd name="T1" fmla="*/ 29 h 83"/>
                <a:gd name="T2" fmla="*/ 21 w 42"/>
                <a:gd name="T3" fmla="*/ 29 h 83"/>
                <a:gd name="T4" fmla="*/ 40 w 42"/>
                <a:gd name="T5" fmla="*/ 29 h 83"/>
                <a:gd name="T6" fmla="*/ 40 w 42"/>
                <a:gd name="T7" fmla="*/ 24 h 83"/>
                <a:gd name="T8" fmla="*/ 21 w 42"/>
                <a:gd name="T9" fmla="*/ 24 h 83"/>
                <a:gd name="T10" fmla="*/ 21 w 42"/>
                <a:gd name="T11" fmla="*/ 0 h 83"/>
                <a:gd name="T12" fmla="*/ 17 w 42"/>
                <a:gd name="T13" fmla="*/ 0 h 83"/>
                <a:gd name="T14" fmla="*/ 0 w 42"/>
                <a:gd name="T15" fmla="*/ 26 h 83"/>
                <a:gd name="T16" fmla="*/ 0 w 42"/>
                <a:gd name="T17" fmla="*/ 29 h 83"/>
                <a:gd name="T18" fmla="*/ 12 w 42"/>
                <a:gd name="T19" fmla="*/ 29 h 83"/>
                <a:gd name="T20" fmla="*/ 12 w 42"/>
                <a:gd name="T21" fmla="*/ 65 h 83"/>
                <a:gd name="T22" fmla="*/ 29 w 42"/>
                <a:gd name="T23" fmla="*/ 83 h 83"/>
                <a:gd name="T24" fmla="*/ 42 w 42"/>
                <a:gd name="T25" fmla="*/ 65 h 83"/>
                <a:gd name="T26" fmla="*/ 42 w 42"/>
                <a:gd name="T27" fmla="*/ 57 h 83"/>
                <a:gd name="T28" fmla="*/ 38 w 42"/>
                <a:gd name="T29" fmla="*/ 57 h 83"/>
                <a:gd name="T30" fmla="*/ 38 w 42"/>
                <a:gd name="T31" fmla="*/ 65 h 83"/>
                <a:gd name="T32" fmla="*/ 30 w 42"/>
                <a:gd name="T33" fmla="*/ 79 h 83"/>
                <a:gd name="T34" fmla="*/ 21 w 42"/>
                <a:gd name="T35" fmla="*/ 65 h 83"/>
                <a:gd name="T36" fmla="*/ 21 w 42"/>
                <a:gd name="T37" fmla="*/ 2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83">
                  <a:moveTo>
                    <a:pt x="21" y="29"/>
                  </a:moveTo>
                  <a:lnTo>
                    <a:pt x="21" y="29"/>
                  </a:lnTo>
                  <a:lnTo>
                    <a:pt x="40" y="29"/>
                  </a:lnTo>
                  <a:lnTo>
                    <a:pt x="40" y="24"/>
                  </a:lnTo>
                  <a:lnTo>
                    <a:pt x="21" y="24"/>
                  </a:lnTo>
                  <a:lnTo>
                    <a:pt x="21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6"/>
                  </a:cubicBezTo>
                  <a:lnTo>
                    <a:pt x="0" y="29"/>
                  </a:lnTo>
                  <a:lnTo>
                    <a:pt x="12" y="29"/>
                  </a:lnTo>
                  <a:lnTo>
                    <a:pt x="12" y="65"/>
                  </a:lnTo>
                  <a:cubicBezTo>
                    <a:pt x="12" y="81"/>
                    <a:pt x="24" y="83"/>
                    <a:pt x="29" y="83"/>
                  </a:cubicBezTo>
                  <a:cubicBezTo>
                    <a:pt x="38" y="83"/>
                    <a:pt x="42" y="73"/>
                    <a:pt x="42" y="65"/>
                  </a:cubicBezTo>
                  <a:lnTo>
                    <a:pt x="42" y="57"/>
                  </a:lnTo>
                  <a:lnTo>
                    <a:pt x="38" y="57"/>
                  </a:lnTo>
                  <a:lnTo>
                    <a:pt x="38" y="65"/>
                  </a:lnTo>
                  <a:cubicBezTo>
                    <a:pt x="38" y="74"/>
                    <a:pt x="34" y="79"/>
                    <a:pt x="30" y="79"/>
                  </a:cubicBezTo>
                  <a:cubicBezTo>
                    <a:pt x="21" y="79"/>
                    <a:pt x="21" y="67"/>
                    <a:pt x="21" y="65"/>
                  </a:cubicBezTo>
                  <a:lnTo>
                    <a:pt x="21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" name="Freeform 583"/>
            <p:cNvSpPr>
              <a:spLocks/>
            </p:cNvSpPr>
            <p:nvPr/>
          </p:nvSpPr>
          <p:spPr bwMode="auto">
            <a:xfrm>
              <a:off x="4087" y="8477"/>
              <a:ext cx="78" cy="107"/>
            </a:xfrm>
            <a:custGeom>
              <a:avLst/>
              <a:gdLst>
                <a:gd name="T0" fmla="*/ 10 w 66"/>
                <a:gd name="T1" fmla="*/ 81 h 91"/>
                <a:gd name="T2" fmla="*/ 10 w 66"/>
                <a:gd name="T3" fmla="*/ 81 h 91"/>
                <a:gd name="T4" fmla="*/ 0 w 66"/>
                <a:gd name="T5" fmla="*/ 87 h 91"/>
                <a:gd name="T6" fmla="*/ 0 w 66"/>
                <a:gd name="T7" fmla="*/ 91 h 91"/>
                <a:gd name="T8" fmla="*/ 15 w 66"/>
                <a:gd name="T9" fmla="*/ 91 h 91"/>
                <a:gd name="T10" fmla="*/ 29 w 66"/>
                <a:gd name="T11" fmla="*/ 91 h 91"/>
                <a:gd name="T12" fmla="*/ 29 w 66"/>
                <a:gd name="T13" fmla="*/ 87 h 91"/>
                <a:gd name="T14" fmla="*/ 19 w 66"/>
                <a:gd name="T15" fmla="*/ 81 h 91"/>
                <a:gd name="T16" fmla="*/ 19 w 66"/>
                <a:gd name="T17" fmla="*/ 57 h 91"/>
                <a:gd name="T18" fmla="*/ 37 w 66"/>
                <a:gd name="T19" fmla="*/ 36 h 91"/>
                <a:gd name="T20" fmla="*/ 47 w 66"/>
                <a:gd name="T21" fmla="*/ 51 h 91"/>
                <a:gd name="T22" fmla="*/ 47 w 66"/>
                <a:gd name="T23" fmla="*/ 81 h 91"/>
                <a:gd name="T24" fmla="*/ 36 w 66"/>
                <a:gd name="T25" fmla="*/ 87 h 91"/>
                <a:gd name="T26" fmla="*/ 36 w 66"/>
                <a:gd name="T27" fmla="*/ 91 h 91"/>
                <a:gd name="T28" fmla="*/ 51 w 66"/>
                <a:gd name="T29" fmla="*/ 91 h 91"/>
                <a:gd name="T30" fmla="*/ 66 w 66"/>
                <a:gd name="T31" fmla="*/ 91 h 91"/>
                <a:gd name="T32" fmla="*/ 66 w 66"/>
                <a:gd name="T33" fmla="*/ 87 h 91"/>
                <a:gd name="T34" fmla="*/ 56 w 66"/>
                <a:gd name="T35" fmla="*/ 83 h 91"/>
                <a:gd name="T36" fmla="*/ 56 w 66"/>
                <a:gd name="T37" fmla="*/ 58 h 91"/>
                <a:gd name="T38" fmla="*/ 52 w 66"/>
                <a:gd name="T39" fmla="*/ 38 h 91"/>
                <a:gd name="T40" fmla="*/ 38 w 66"/>
                <a:gd name="T41" fmla="*/ 33 h 91"/>
                <a:gd name="T42" fmla="*/ 19 w 66"/>
                <a:gd name="T43" fmla="*/ 46 h 91"/>
                <a:gd name="T44" fmla="*/ 19 w 66"/>
                <a:gd name="T45" fmla="*/ 0 h 91"/>
                <a:gd name="T46" fmla="*/ 0 w 66"/>
                <a:gd name="T47" fmla="*/ 1 h 91"/>
                <a:gd name="T48" fmla="*/ 0 w 66"/>
                <a:gd name="T49" fmla="*/ 5 h 91"/>
                <a:gd name="T50" fmla="*/ 10 w 66"/>
                <a:gd name="T51" fmla="*/ 13 h 91"/>
                <a:gd name="T52" fmla="*/ 10 w 66"/>
                <a:gd name="T53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91">
                  <a:moveTo>
                    <a:pt x="10" y="81"/>
                  </a:moveTo>
                  <a:lnTo>
                    <a:pt x="10" y="81"/>
                  </a:lnTo>
                  <a:cubicBezTo>
                    <a:pt x="10" y="87"/>
                    <a:pt x="9" y="87"/>
                    <a:pt x="0" y="87"/>
                  </a:cubicBezTo>
                  <a:lnTo>
                    <a:pt x="0" y="91"/>
                  </a:lnTo>
                  <a:cubicBezTo>
                    <a:pt x="4" y="91"/>
                    <a:pt x="11" y="91"/>
                    <a:pt x="15" y="91"/>
                  </a:cubicBezTo>
                  <a:cubicBezTo>
                    <a:pt x="18" y="91"/>
                    <a:pt x="25" y="91"/>
                    <a:pt x="29" y="91"/>
                  </a:cubicBezTo>
                  <a:lnTo>
                    <a:pt x="29" y="87"/>
                  </a:lnTo>
                  <a:cubicBezTo>
                    <a:pt x="21" y="87"/>
                    <a:pt x="19" y="87"/>
                    <a:pt x="19" y="81"/>
                  </a:cubicBezTo>
                  <a:lnTo>
                    <a:pt x="19" y="57"/>
                  </a:lnTo>
                  <a:cubicBezTo>
                    <a:pt x="19" y="43"/>
                    <a:pt x="29" y="36"/>
                    <a:pt x="37" y="36"/>
                  </a:cubicBezTo>
                  <a:cubicBezTo>
                    <a:pt x="45" y="36"/>
                    <a:pt x="47" y="43"/>
                    <a:pt x="47" y="51"/>
                  </a:cubicBezTo>
                  <a:lnTo>
                    <a:pt x="47" y="81"/>
                  </a:lnTo>
                  <a:cubicBezTo>
                    <a:pt x="47" y="87"/>
                    <a:pt x="45" y="87"/>
                    <a:pt x="36" y="87"/>
                  </a:cubicBezTo>
                  <a:lnTo>
                    <a:pt x="36" y="91"/>
                  </a:lnTo>
                  <a:cubicBezTo>
                    <a:pt x="41" y="91"/>
                    <a:pt x="48" y="91"/>
                    <a:pt x="51" y="91"/>
                  </a:cubicBezTo>
                  <a:cubicBezTo>
                    <a:pt x="55" y="91"/>
                    <a:pt x="62" y="91"/>
                    <a:pt x="66" y="91"/>
                  </a:cubicBezTo>
                  <a:lnTo>
                    <a:pt x="66" y="87"/>
                  </a:lnTo>
                  <a:cubicBezTo>
                    <a:pt x="59" y="87"/>
                    <a:pt x="56" y="87"/>
                    <a:pt x="56" y="83"/>
                  </a:cubicBezTo>
                  <a:lnTo>
                    <a:pt x="56" y="58"/>
                  </a:lnTo>
                  <a:cubicBezTo>
                    <a:pt x="56" y="47"/>
                    <a:pt x="56" y="43"/>
                    <a:pt x="52" y="38"/>
                  </a:cubicBezTo>
                  <a:cubicBezTo>
                    <a:pt x="50" y="36"/>
                    <a:pt x="46" y="33"/>
                    <a:pt x="38" y="33"/>
                  </a:cubicBezTo>
                  <a:cubicBezTo>
                    <a:pt x="27" y="33"/>
                    <a:pt x="21" y="41"/>
                    <a:pt x="19" y="46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" name="Freeform 584"/>
            <p:cNvSpPr>
              <a:spLocks noEditPoints="1"/>
            </p:cNvSpPr>
            <p:nvPr/>
          </p:nvSpPr>
          <p:spPr bwMode="auto">
            <a:xfrm>
              <a:off x="4173" y="8515"/>
              <a:ext cx="68" cy="72"/>
            </a:xfrm>
            <a:custGeom>
              <a:avLst/>
              <a:gdLst>
                <a:gd name="T0" fmla="*/ 58 w 58"/>
                <a:gd name="T1" fmla="*/ 31 h 61"/>
                <a:gd name="T2" fmla="*/ 58 w 58"/>
                <a:gd name="T3" fmla="*/ 31 h 61"/>
                <a:gd name="T4" fmla="*/ 29 w 58"/>
                <a:gd name="T5" fmla="*/ 0 h 61"/>
                <a:gd name="T6" fmla="*/ 0 w 58"/>
                <a:gd name="T7" fmla="*/ 31 h 61"/>
                <a:gd name="T8" fmla="*/ 29 w 58"/>
                <a:gd name="T9" fmla="*/ 61 h 61"/>
                <a:gd name="T10" fmla="*/ 58 w 58"/>
                <a:gd name="T11" fmla="*/ 31 h 61"/>
                <a:gd name="T12" fmla="*/ 29 w 58"/>
                <a:gd name="T13" fmla="*/ 57 h 61"/>
                <a:gd name="T14" fmla="*/ 29 w 58"/>
                <a:gd name="T15" fmla="*/ 57 h 61"/>
                <a:gd name="T16" fmla="*/ 14 w 58"/>
                <a:gd name="T17" fmla="*/ 49 h 61"/>
                <a:gd name="T18" fmla="*/ 11 w 58"/>
                <a:gd name="T19" fmla="*/ 30 h 61"/>
                <a:gd name="T20" fmla="*/ 14 w 58"/>
                <a:gd name="T21" fmla="*/ 12 h 61"/>
                <a:gd name="T22" fmla="*/ 29 w 58"/>
                <a:gd name="T23" fmla="*/ 3 h 61"/>
                <a:gd name="T24" fmla="*/ 44 w 58"/>
                <a:gd name="T25" fmla="*/ 12 h 61"/>
                <a:gd name="T26" fmla="*/ 48 w 58"/>
                <a:gd name="T27" fmla="*/ 30 h 61"/>
                <a:gd name="T28" fmla="*/ 45 w 58"/>
                <a:gd name="T29" fmla="*/ 48 h 61"/>
                <a:gd name="T30" fmla="*/ 29 w 58"/>
                <a:gd name="T31" fmla="*/ 5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1">
                  <a:moveTo>
                    <a:pt x="58" y="31"/>
                  </a:moveTo>
                  <a:lnTo>
                    <a:pt x="58" y="31"/>
                  </a:lnTo>
                  <a:cubicBezTo>
                    <a:pt x="58" y="14"/>
                    <a:pt x="45" y="0"/>
                    <a:pt x="29" y="0"/>
                  </a:cubicBezTo>
                  <a:cubicBezTo>
                    <a:pt x="13" y="0"/>
                    <a:pt x="0" y="15"/>
                    <a:pt x="0" y="31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8" y="48"/>
                    <a:pt x="58" y="31"/>
                  </a:cubicBezTo>
                  <a:close/>
                  <a:moveTo>
                    <a:pt x="29" y="57"/>
                  </a:moveTo>
                  <a:lnTo>
                    <a:pt x="29" y="57"/>
                  </a:lnTo>
                  <a:cubicBezTo>
                    <a:pt x="24" y="57"/>
                    <a:pt x="18" y="55"/>
                    <a:pt x="14" y="49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8" y="6"/>
                    <a:pt x="24" y="3"/>
                    <a:pt x="29" y="3"/>
                  </a:cubicBezTo>
                  <a:cubicBezTo>
                    <a:pt x="35" y="3"/>
                    <a:pt x="41" y="6"/>
                    <a:pt x="44" y="12"/>
                  </a:cubicBezTo>
                  <a:cubicBezTo>
                    <a:pt x="48" y="17"/>
                    <a:pt x="48" y="25"/>
                    <a:pt x="48" y="30"/>
                  </a:cubicBezTo>
                  <a:cubicBezTo>
                    <a:pt x="48" y="35"/>
                    <a:pt x="48" y="42"/>
                    <a:pt x="45" y="48"/>
                  </a:cubicBezTo>
                  <a:cubicBezTo>
                    <a:pt x="42" y="54"/>
                    <a:pt x="36" y="57"/>
                    <a:pt x="29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" name="Freeform 585"/>
            <p:cNvSpPr>
              <a:spLocks/>
            </p:cNvSpPr>
            <p:nvPr/>
          </p:nvSpPr>
          <p:spPr bwMode="auto">
            <a:xfrm>
              <a:off x="4252" y="8516"/>
              <a:ext cx="78" cy="71"/>
            </a:xfrm>
            <a:custGeom>
              <a:avLst/>
              <a:gdLst>
                <a:gd name="T0" fmla="*/ 47 w 66"/>
                <a:gd name="T1" fmla="*/ 48 h 60"/>
                <a:gd name="T2" fmla="*/ 47 w 66"/>
                <a:gd name="T3" fmla="*/ 48 h 60"/>
                <a:gd name="T4" fmla="*/ 47 w 66"/>
                <a:gd name="T5" fmla="*/ 60 h 60"/>
                <a:gd name="T6" fmla="*/ 66 w 66"/>
                <a:gd name="T7" fmla="*/ 58 h 60"/>
                <a:gd name="T8" fmla="*/ 66 w 66"/>
                <a:gd name="T9" fmla="*/ 54 h 60"/>
                <a:gd name="T10" fmla="*/ 56 w 66"/>
                <a:gd name="T11" fmla="*/ 47 h 60"/>
                <a:gd name="T12" fmla="*/ 56 w 66"/>
                <a:gd name="T13" fmla="*/ 0 h 60"/>
                <a:gd name="T14" fmla="*/ 37 w 66"/>
                <a:gd name="T15" fmla="*/ 1 h 60"/>
                <a:gd name="T16" fmla="*/ 37 w 66"/>
                <a:gd name="T17" fmla="*/ 6 h 60"/>
                <a:gd name="T18" fmla="*/ 47 w 66"/>
                <a:gd name="T19" fmla="*/ 13 h 60"/>
                <a:gd name="T20" fmla="*/ 47 w 66"/>
                <a:gd name="T21" fmla="*/ 36 h 60"/>
                <a:gd name="T22" fmla="*/ 31 w 66"/>
                <a:gd name="T23" fmla="*/ 57 h 60"/>
                <a:gd name="T24" fmla="*/ 19 w 66"/>
                <a:gd name="T25" fmla="*/ 44 h 60"/>
                <a:gd name="T26" fmla="*/ 19 w 66"/>
                <a:gd name="T27" fmla="*/ 0 h 60"/>
                <a:gd name="T28" fmla="*/ 0 w 66"/>
                <a:gd name="T29" fmla="*/ 1 h 60"/>
                <a:gd name="T30" fmla="*/ 0 w 66"/>
                <a:gd name="T31" fmla="*/ 6 h 60"/>
                <a:gd name="T32" fmla="*/ 10 w 66"/>
                <a:gd name="T33" fmla="*/ 18 h 60"/>
                <a:gd name="T34" fmla="*/ 10 w 66"/>
                <a:gd name="T35" fmla="*/ 37 h 60"/>
                <a:gd name="T36" fmla="*/ 30 w 66"/>
                <a:gd name="T37" fmla="*/ 60 h 60"/>
                <a:gd name="T38" fmla="*/ 47 w 66"/>
                <a:gd name="T39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60">
                  <a:moveTo>
                    <a:pt x="47" y="48"/>
                  </a:moveTo>
                  <a:lnTo>
                    <a:pt x="47" y="48"/>
                  </a:lnTo>
                  <a:lnTo>
                    <a:pt x="47" y="60"/>
                  </a:lnTo>
                  <a:lnTo>
                    <a:pt x="66" y="58"/>
                  </a:lnTo>
                  <a:lnTo>
                    <a:pt x="66" y="54"/>
                  </a:lnTo>
                  <a:cubicBezTo>
                    <a:pt x="57" y="54"/>
                    <a:pt x="56" y="53"/>
                    <a:pt x="56" y="47"/>
                  </a:cubicBezTo>
                  <a:lnTo>
                    <a:pt x="56" y="0"/>
                  </a:lnTo>
                  <a:lnTo>
                    <a:pt x="37" y="1"/>
                  </a:lnTo>
                  <a:lnTo>
                    <a:pt x="37" y="6"/>
                  </a:lnTo>
                  <a:cubicBezTo>
                    <a:pt x="46" y="6"/>
                    <a:pt x="47" y="6"/>
                    <a:pt x="47" y="13"/>
                  </a:cubicBezTo>
                  <a:lnTo>
                    <a:pt x="47" y="36"/>
                  </a:lnTo>
                  <a:cubicBezTo>
                    <a:pt x="47" y="48"/>
                    <a:pt x="41" y="57"/>
                    <a:pt x="31" y="57"/>
                  </a:cubicBezTo>
                  <a:cubicBezTo>
                    <a:pt x="20" y="57"/>
                    <a:pt x="19" y="51"/>
                    <a:pt x="19" y="44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6"/>
                  </a:lnTo>
                  <a:cubicBezTo>
                    <a:pt x="10" y="6"/>
                    <a:pt x="10" y="6"/>
                    <a:pt x="10" y="18"/>
                  </a:cubicBezTo>
                  <a:lnTo>
                    <a:pt x="10" y="37"/>
                  </a:lnTo>
                  <a:cubicBezTo>
                    <a:pt x="10" y="48"/>
                    <a:pt x="10" y="60"/>
                    <a:pt x="30" y="60"/>
                  </a:cubicBezTo>
                  <a:cubicBezTo>
                    <a:pt x="38" y="60"/>
                    <a:pt x="44" y="56"/>
                    <a:pt x="47" y="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4" name="Freeform 586"/>
            <p:cNvSpPr>
              <a:spLocks noEditPoints="1"/>
            </p:cNvSpPr>
            <p:nvPr/>
          </p:nvSpPr>
          <p:spPr bwMode="auto">
            <a:xfrm>
              <a:off x="4338" y="8515"/>
              <a:ext cx="72" cy="102"/>
            </a:xfrm>
            <a:custGeom>
              <a:avLst/>
              <a:gdLst>
                <a:gd name="T0" fmla="*/ 26 w 61"/>
                <a:gd name="T1" fmla="*/ 37 h 87"/>
                <a:gd name="T2" fmla="*/ 26 w 61"/>
                <a:gd name="T3" fmla="*/ 37 h 87"/>
                <a:gd name="T4" fmla="*/ 14 w 61"/>
                <a:gd name="T5" fmla="*/ 20 h 87"/>
                <a:gd name="T6" fmla="*/ 16 w 61"/>
                <a:gd name="T7" fmla="*/ 9 h 87"/>
                <a:gd name="T8" fmla="*/ 26 w 61"/>
                <a:gd name="T9" fmla="*/ 4 h 87"/>
                <a:gd name="T10" fmla="*/ 37 w 61"/>
                <a:gd name="T11" fmla="*/ 20 h 87"/>
                <a:gd name="T12" fmla="*/ 35 w 61"/>
                <a:gd name="T13" fmla="*/ 31 h 87"/>
                <a:gd name="T14" fmla="*/ 26 w 61"/>
                <a:gd name="T15" fmla="*/ 37 h 87"/>
                <a:gd name="T16" fmla="*/ 11 w 61"/>
                <a:gd name="T17" fmla="*/ 42 h 87"/>
                <a:gd name="T18" fmla="*/ 11 w 61"/>
                <a:gd name="T19" fmla="*/ 42 h 87"/>
                <a:gd name="T20" fmla="*/ 13 w 61"/>
                <a:gd name="T21" fmla="*/ 36 h 87"/>
                <a:gd name="T22" fmla="*/ 26 w 61"/>
                <a:gd name="T23" fmla="*/ 40 h 87"/>
                <a:gd name="T24" fmla="*/ 47 w 61"/>
                <a:gd name="T25" fmla="*/ 20 h 87"/>
                <a:gd name="T26" fmla="*/ 42 w 61"/>
                <a:gd name="T27" fmla="*/ 8 h 87"/>
                <a:gd name="T28" fmla="*/ 54 w 61"/>
                <a:gd name="T29" fmla="*/ 2 h 87"/>
                <a:gd name="T30" fmla="*/ 55 w 61"/>
                <a:gd name="T31" fmla="*/ 3 h 87"/>
                <a:gd name="T32" fmla="*/ 53 w 61"/>
                <a:gd name="T33" fmla="*/ 6 h 87"/>
                <a:gd name="T34" fmla="*/ 57 w 61"/>
                <a:gd name="T35" fmla="*/ 10 h 87"/>
                <a:gd name="T36" fmla="*/ 61 w 61"/>
                <a:gd name="T37" fmla="*/ 6 h 87"/>
                <a:gd name="T38" fmla="*/ 54 w 61"/>
                <a:gd name="T39" fmla="*/ 0 h 87"/>
                <a:gd name="T40" fmla="*/ 40 w 61"/>
                <a:gd name="T41" fmla="*/ 6 h 87"/>
                <a:gd name="T42" fmla="*/ 26 w 61"/>
                <a:gd name="T43" fmla="*/ 1 h 87"/>
                <a:gd name="T44" fmla="*/ 4 w 61"/>
                <a:gd name="T45" fmla="*/ 20 h 87"/>
                <a:gd name="T46" fmla="*/ 11 w 61"/>
                <a:gd name="T47" fmla="*/ 34 h 87"/>
                <a:gd name="T48" fmla="*/ 7 w 61"/>
                <a:gd name="T49" fmla="*/ 45 h 87"/>
                <a:gd name="T50" fmla="*/ 12 w 61"/>
                <a:gd name="T51" fmla="*/ 57 h 87"/>
                <a:gd name="T52" fmla="*/ 0 w 61"/>
                <a:gd name="T53" fmla="*/ 70 h 87"/>
                <a:gd name="T54" fmla="*/ 29 w 61"/>
                <a:gd name="T55" fmla="*/ 87 h 87"/>
                <a:gd name="T56" fmla="*/ 59 w 61"/>
                <a:gd name="T57" fmla="*/ 69 h 87"/>
                <a:gd name="T58" fmla="*/ 50 w 61"/>
                <a:gd name="T59" fmla="*/ 54 h 87"/>
                <a:gd name="T60" fmla="*/ 27 w 61"/>
                <a:gd name="T61" fmla="*/ 51 h 87"/>
                <a:gd name="T62" fmla="*/ 18 w 61"/>
                <a:gd name="T63" fmla="*/ 51 h 87"/>
                <a:gd name="T64" fmla="*/ 11 w 61"/>
                <a:gd name="T65" fmla="*/ 42 h 87"/>
                <a:gd name="T66" fmla="*/ 30 w 61"/>
                <a:gd name="T67" fmla="*/ 83 h 87"/>
                <a:gd name="T68" fmla="*/ 30 w 61"/>
                <a:gd name="T69" fmla="*/ 83 h 87"/>
                <a:gd name="T70" fmla="*/ 7 w 61"/>
                <a:gd name="T71" fmla="*/ 70 h 87"/>
                <a:gd name="T72" fmla="*/ 18 w 61"/>
                <a:gd name="T73" fmla="*/ 58 h 87"/>
                <a:gd name="T74" fmla="*/ 26 w 61"/>
                <a:gd name="T75" fmla="*/ 58 h 87"/>
                <a:gd name="T76" fmla="*/ 52 w 61"/>
                <a:gd name="T77" fmla="*/ 70 h 87"/>
                <a:gd name="T78" fmla="*/ 30 w 61"/>
                <a:gd name="T79" fmla="*/ 8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1" h="87">
                  <a:moveTo>
                    <a:pt x="26" y="37"/>
                  </a:moveTo>
                  <a:lnTo>
                    <a:pt x="26" y="37"/>
                  </a:lnTo>
                  <a:cubicBezTo>
                    <a:pt x="14" y="37"/>
                    <a:pt x="14" y="23"/>
                    <a:pt x="14" y="20"/>
                  </a:cubicBezTo>
                  <a:cubicBezTo>
                    <a:pt x="14" y="17"/>
                    <a:pt x="14" y="13"/>
                    <a:pt x="16" y="9"/>
                  </a:cubicBezTo>
                  <a:cubicBezTo>
                    <a:pt x="18" y="8"/>
                    <a:pt x="21" y="4"/>
                    <a:pt x="26" y="4"/>
                  </a:cubicBezTo>
                  <a:cubicBezTo>
                    <a:pt x="37" y="4"/>
                    <a:pt x="37" y="17"/>
                    <a:pt x="37" y="20"/>
                  </a:cubicBezTo>
                  <a:cubicBezTo>
                    <a:pt x="37" y="24"/>
                    <a:pt x="37" y="28"/>
                    <a:pt x="35" y="31"/>
                  </a:cubicBezTo>
                  <a:cubicBezTo>
                    <a:pt x="34" y="33"/>
                    <a:pt x="31" y="37"/>
                    <a:pt x="26" y="37"/>
                  </a:cubicBezTo>
                  <a:close/>
                  <a:moveTo>
                    <a:pt x="11" y="42"/>
                  </a:moveTo>
                  <a:lnTo>
                    <a:pt x="11" y="42"/>
                  </a:lnTo>
                  <a:cubicBezTo>
                    <a:pt x="11" y="41"/>
                    <a:pt x="11" y="38"/>
                    <a:pt x="13" y="36"/>
                  </a:cubicBezTo>
                  <a:cubicBezTo>
                    <a:pt x="18" y="39"/>
                    <a:pt x="23" y="40"/>
                    <a:pt x="26" y="40"/>
                  </a:cubicBezTo>
                  <a:cubicBezTo>
                    <a:pt x="38" y="40"/>
                    <a:pt x="47" y="31"/>
                    <a:pt x="47" y="20"/>
                  </a:cubicBezTo>
                  <a:cubicBezTo>
                    <a:pt x="47" y="15"/>
                    <a:pt x="45" y="11"/>
                    <a:pt x="42" y="8"/>
                  </a:cubicBezTo>
                  <a:cubicBezTo>
                    <a:pt x="47" y="3"/>
                    <a:pt x="51" y="2"/>
                    <a:pt x="54" y="2"/>
                  </a:cubicBezTo>
                  <a:cubicBezTo>
                    <a:pt x="54" y="2"/>
                    <a:pt x="55" y="2"/>
                    <a:pt x="55" y="3"/>
                  </a:cubicBezTo>
                  <a:cubicBezTo>
                    <a:pt x="54" y="3"/>
                    <a:pt x="53" y="5"/>
                    <a:pt x="53" y="6"/>
                  </a:cubicBezTo>
                  <a:cubicBezTo>
                    <a:pt x="53" y="8"/>
                    <a:pt x="55" y="10"/>
                    <a:pt x="57" y="10"/>
                  </a:cubicBezTo>
                  <a:cubicBezTo>
                    <a:pt x="58" y="10"/>
                    <a:pt x="61" y="9"/>
                    <a:pt x="61" y="6"/>
                  </a:cubicBezTo>
                  <a:cubicBezTo>
                    <a:pt x="61" y="4"/>
                    <a:pt x="59" y="0"/>
                    <a:pt x="54" y="0"/>
                  </a:cubicBezTo>
                  <a:cubicBezTo>
                    <a:pt x="51" y="0"/>
                    <a:pt x="45" y="0"/>
                    <a:pt x="40" y="6"/>
                  </a:cubicBezTo>
                  <a:cubicBezTo>
                    <a:pt x="34" y="1"/>
                    <a:pt x="29" y="1"/>
                    <a:pt x="26" y="1"/>
                  </a:cubicBezTo>
                  <a:cubicBezTo>
                    <a:pt x="14" y="1"/>
                    <a:pt x="4" y="10"/>
                    <a:pt x="4" y="20"/>
                  </a:cubicBezTo>
                  <a:cubicBezTo>
                    <a:pt x="4" y="26"/>
                    <a:pt x="7" y="31"/>
                    <a:pt x="11" y="34"/>
                  </a:cubicBezTo>
                  <a:cubicBezTo>
                    <a:pt x="9" y="36"/>
                    <a:pt x="7" y="40"/>
                    <a:pt x="7" y="45"/>
                  </a:cubicBezTo>
                  <a:cubicBezTo>
                    <a:pt x="7" y="49"/>
                    <a:pt x="8" y="54"/>
                    <a:pt x="12" y="57"/>
                  </a:cubicBezTo>
                  <a:cubicBezTo>
                    <a:pt x="4" y="59"/>
                    <a:pt x="0" y="64"/>
                    <a:pt x="0" y="70"/>
                  </a:cubicBezTo>
                  <a:cubicBezTo>
                    <a:pt x="0" y="79"/>
                    <a:pt x="13" y="87"/>
                    <a:pt x="29" y="87"/>
                  </a:cubicBezTo>
                  <a:cubicBezTo>
                    <a:pt x="45" y="87"/>
                    <a:pt x="59" y="80"/>
                    <a:pt x="59" y="69"/>
                  </a:cubicBezTo>
                  <a:cubicBezTo>
                    <a:pt x="59" y="65"/>
                    <a:pt x="57" y="58"/>
                    <a:pt x="50" y="54"/>
                  </a:cubicBezTo>
                  <a:cubicBezTo>
                    <a:pt x="43" y="51"/>
                    <a:pt x="35" y="51"/>
                    <a:pt x="27" y="51"/>
                  </a:cubicBezTo>
                  <a:cubicBezTo>
                    <a:pt x="24" y="51"/>
                    <a:pt x="18" y="51"/>
                    <a:pt x="18" y="51"/>
                  </a:cubicBezTo>
                  <a:cubicBezTo>
                    <a:pt x="13" y="50"/>
                    <a:pt x="11" y="46"/>
                    <a:pt x="11" y="42"/>
                  </a:cubicBezTo>
                  <a:close/>
                  <a:moveTo>
                    <a:pt x="30" y="83"/>
                  </a:moveTo>
                  <a:lnTo>
                    <a:pt x="30" y="83"/>
                  </a:lnTo>
                  <a:cubicBezTo>
                    <a:pt x="16" y="83"/>
                    <a:pt x="7" y="77"/>
                    <a:pt x="7" y="70"/>
                  </a:cubicBezTo>
                  <a:cubicBezTo>
                    <a:pt x="7" y="64"/>
                    <a:pt x="12" y="59"/>
                    <a:pt x="18" y="58"/>
                  </a:cubicBezTo>
                  <a:lnTo>
                    <a:pt x="26" y="58"/>
                  </a:lnTo>
                  <a:cubicBezTo>
                    <a:pt x="37" y="58"/>
                    <a:pt x="52" y="58"/>
                    <a:pt x="52" y="70"/>
                  </a:cubicBezTo>
                  <a:cubicBezTo>
                    <a:pt x="52" y="77"/>
                    <a:pt x="42" y="83"/>
                    <a:pt x="30" y="8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" name="Freeform 587"/>
            <p:cNvSpPr>
              <a:spLocks/>
            </p:cNvSpPr>
            <p:nvPr/>
          </p:nvSpPr>
          <p:spPr bwMode="auto">
            <a:xfrm>
              <a:off x="4417" y="8477"/>
              <a:ext cx="79" cy="107"/>
            </a:xfrm>
            <a:custGeom>
              <a:avLst/>
              <a:gdLst>
                <a:gd name="T0" fmla="*/ 10 w 67"/>
                <a:gd name="T1" fmla="*/ 81 h 91"/>
                <a:gd name="T2" fmla="*/ 10 w 67"/>
                <a:gd name="T3" fmla="*/ 81 h 91"/>
                <a:gd name="T4" fmla="*/ 0 w 67"/>
                <a:gd name="T5" fmla="*/ 87 h 91"/>
                <a:gd name="T6" fmla="*/ 0 w 67"/>
                <a:gd name="T7" fmla="*/ 91 h 91"/>
                <a:gd name="T8" fmla="*/ 15 w 67"/>
                <a:gd name="T9" fmla="*/ 91 h 91"/>
                <a:gd name="T10" fmla="*/ 30 w 67"/>
                <a:gd name="T11" fmla="*/ 91 h 91"/>
                <a:gd name="T12" fmla="*/ 30 w 67"/>
                <a:gd name="T13" fmla="*/ 87 h 91"/>
                <a:gd name="T14" fmla="*/ 20 w 67"/>
                <a:gd name="T15" fmla="*/ 81 h 91"/>
                <a:gd name="T16" fmla="*/ 20 w 67"/>
                <a:gd name="T17" fmla="*/ 57 h 91"/>
                <a:gd name="T18" fmla="*/ 37 w 67"/>
                <a:gd name="T19" fmla="*/ 36 h 91"/>
                <a:gd name="T20" fmla="*/ 47 w 67"/>
                <a:gd name="T21" fmla="*/ 51 h 91"/>
                <a:gd name="T22" fmla="*/ 47 w 67"/>
                <a:gd name="T23" fmla="*/ 81 h 91"/>
                <a:gd name="T24" fmla="*/ 37 w 67"/>
                <a:gd name="T25" fmla="*/ 87 h 91"/>
                <a:gd name="T26" fmla="*/ 37 w 67"/>
                <a:gd name="T27" fmla="*/ 91 h 91"/>
                <a:gd name="T28" fmla="*/ 52 w 67"/>
                <a:gd name="T29" fmla="*/ 91 h 91"/>
                <a:gd name="T30" fmla="*/ 67 w 67"/>
                <a:gd name="T31" fmla="*/ 91 h 91"/>
                <a:gd name="T32" fmla="*/ 67 w 67"/>
                <a:gd name="T33" fmla="*/ 87 h 91"/>
                <a:gd name="T34" fmla="*/ 56 w 67"/>
                <a:gd name="T35" fmla="*/ 83 h 91"/>
                <a:gd name="T36" fmla="*/ 56 w 67"/>
                <a:gd name="T37" fmla="*/ 58 h 91"/>
                <a:gd name="T38" fmla="*/ 52 w 67"/>
                <a:gd name="T39" fmla="*/ 38 h 91"/>
                <a:gd name="T40" fmla="*/ 38 w 67"/>
                <a:gd name="T41" fmla="*/ 33 h 91"/>
                <a:gd name="T42" fmla="*/ 19 w 67"/>
                <a:gd name="T43" fmla="*/ 46 h 91"/>
                <a:gd name="T44" fmla="*/ 19 w 67"/>
                <a:gd name="T45" fmla="*/ 0 h 91"/>
                <a:gd name="T46" fmla="*/ 0 w 67"/>
                <a:gd name="T47" fmla="*/ 1 h 91"/>
                <a:gd name="T48" fmla="*/ 0 w 67"/>
                <a:gd name="T49" fmla="*/ 5 h 91"/>
                <a:gd name="T50" fmla="*/ 10 w 67"/>
                <a:gd name="T51" fmla="*/ 13 h 91"/>
                <a:gd name="T52" fmla="*/ 10 w 67"/>
                <a:gd name="T53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91">
                  <a:moveTo>
                    <a:pt x="10" y="81"/>
                  </a:moveTo>
                  <a:lnTo>
                    <a:pt x="10" y="81"/>
                  </a:lnTo>
                  <a:cubicBezTo>
                    <a:pt x="10" y="87"/>
                    <a:pt x="9" y="87"/>
                    <a:pt x="0" y="87"/>
                  </a:cubicBezTo>
                  <a:lnTo>
                    <a:pt x="0" y="91"/>
                  </a:lnTo>
                  <a:cubicBezTo>
                    <a:pt x="5" y="91"/>
                    <a:pt x="12" y="91"/>
                    <a:pt x="15" y="91"/>
                  </a:cubicBezTo>
                  <a:cubicBezTo>
                    <a:pt x="19" y="91"/>
                    <a:pt x="25" y="91"/>
                    <a:pt x="30" y="91"/>
                  </a:cubicBezTo>
                  <a:lnTo>
                    <a:pt x="30" y="87"/>
                  </a:lnTo>
                  <a:cubicBezTo>
                    <a:pt x="21" y="87"/>
                    <a:pt x="20" y="87"/>
                    <a:pt x="20" y="81"/>
                  </a:cubicBezTo>
                  <a:lnTo>
                    <a:pt x="20" y="57"/>
                  </a:lnTo>
                  <a:cubicBezTo>
                    <a:pt x="20" y="43"/>
                    <a:pt x="29" y="36"/>
                    <a:pt x="37" y="36"/>
                  </a:cubicBezTo>
                  <a:cubicBezTo>
                    <a:pt x="46" y="36"/>
                    <a:pt x="47" y="43"/>
                    <a:pt x="47" y="51"/>
                  </a:cubicBezTo>
                  <a:lnTo>
                    <a:pt x="47" y="81"/>
                  </a:lnTo>
                  <a:cubicBezTo>
                    <a:pt x="47" y="87"/>
                    <a:pt x="46" y="87"/>
                    <a:pt x="37" y="87"/>
                  </a:cubicBezTo>
                  <a:lnTo>
                    <a:pt x="37" y="91"/>
                  </a:lnTo>
                  <a:cubicBezTo>
                    <a:pt x="42" y="91"/>
                    <a:pt x="48" y="91"/>
                    <a:pt x="52" y="91"/>
                  </a:cubicBezTo>
                  <a:cubicBezTo>
                    <a:pt x="55" y="91"/>
                    <a:pt x="62" y="91"/>
                    <a:pt x="67" y="91"/>
                  </a:cubicBezTo>
                  <a:lnTo>
                    <a:pt x="67" y="87"/>
                  </a:lnTo>
                  <a:cubicBezTo>
                    <a:pt x="60" y="87"/>
                    <a:pt x="56" y="87"/>
                    <a:pt x="56" y="83"/>
                  </a:cubicBezTo>
                  <a:lnTo>
                    <a:pt x="56" y="58"/>
                  </a:lnTo>
                  <a:cubicBezTo>
                    <a:pt x="56" y="47"/>
                    <a:pt x="56" y="43"/>
                    <a:pt x="52" y="38"/>
                  </a:cubicBezTo>
                  <a:cubicBezTo>
                    <a:pt x="50" y="36"/>
                    <a:pt x="46" y="33"/>
                    <a:pt x="38" y="33"/>
                  </a:cubicBezTo>
                  <a:cubicBezTo>
                    <a:pt x="27" y="33"/>
                    <a:pt x="21" y="41"/>
                    <a:pt x="19" y="46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" name="Freeform 588"/>
            <p:cNvSpPr>
              <a:spLocks/>
            </p:cNvSpPr>
            <p:nvPr/>
          </p:nvSpPr>
          <p:spPr bwMode="auto">
            <a:xfrm>
              <a:off x="4557" y="8489"/>
              <a:ext cx="48" cy="98"/>
            </a:xfrm>
            <a:custGeom>
              <a:avLst/>
              <a:gdLst>
                <a:gd name="T0" fmla="*/ 20 w 41"/>
                <a:gd name="T1" fmla="*/ 29 h 83"/>
                <a:gd name="T2" fmla="*/ 20 w 41"/>
                <a:gd name="T3" fmla="*/ 29 h 83"/>
                <a:gd name="T4" fmla="*/ 39 w 41"/>
                <a:gd name="T5" fmla="*/ 29 h 83"/>
                <a:gd name="T6" fmla="*/ 39 w 41"/>
                <a:gd name="T7" fmla="*/ 24 h 83"/>
                <a:gd name="T8" fmla="*/ 20 w 41"/>
                <a:gd name="T9" fmla="*/ 24 h 83"/>
                <a:gd name="T10" fmla="*/ 20 w 41"/>
                <a:gd name="T11" fmla="*/ 0 h 83"/>
                <a:gd name="T12" fmla="*/ 17 w 41"/>
                <a:gd name="T13" fmla="*/ 0 h 83"/>
                <a:gd name="T14" fmla="*/ 0 w 41"/>
                <a:gd name="T15" fmla="*/ 26 h 83"/>
                <a:gd name="T16" fmla="*/ 0 w 41"/>
                <a:gd name="T17" fmla="*/ 29 h 83"/>
                <a:gd name="T18" fmla="*/ 11 w 41"/>
                <a:gd name="T19" fmla="*/ 29 h 83"/>
                <a:gd name="T20" fmla="*/ 11 w 41"/>
                <a:gd name="T21" fmla="*/ 65 h 83"/>
                <a:gd name="T22" fmla="*/ 28 w 41"/>
                <a:gd name="T23" fmla="*/ 83 h 83"/>
                <a:gd name="T24" fmla="*/ 41 w 41"/>
                <a:gd name="T25" fmla="*/ 65 h 83"/>
                <a:gd name="T26" fmla="*/ 41 w 41"/>
                <a:gd name="T27" fmla="*/ 57 h 83"/>
                <a:gd name="T28" fmla="*/ 38 w 41"/>
                <a:gd name="T29" fmla="*/ 57 h 83"/>
                <a:gd name="T30" fmla="*/ 38 w 41"/>
                <a:gd name="T31" fmla="*/ 65 h 83"/>
                <a:gd name="T32" fmla="*/ 29 w 41"/>
                <a:gd name="T33" fmla="*/ 79 h 83"/>
                <a:gd name="T34" fmla="*/ 20 w 41"/>
                <a:gd name="T35" fmla="*/ 65 h 83"/>
                <a:gd name="T36" fmla="*/ 20 w 41"/>
                <a:gd name="T37" fmla="*/ 2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3">
                  <a:moveTo>
                    <a:pt x="20" y="29"/>
                  </a:moveTo>
                  <a:lnTo>
                    <a:pt x="20" y="29"/>
                  </a:lnTo>
                  <a:lnTo>
                    <a:pt x="39" y="29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6" y="11"/>
                    <a:pt x="12" y="25"/>
                    <a:pt x="0" y="26"/>
                  </a:cubicBezTo>
                  <a:lnTo>
                    <a:pt x="0" y="29"/>
                  </a:lnTo>
                  <a:lnTo>
                    <a:pt x="11" y="29"/>
                  </a:lnTo>
                  <a:lnTo>
                    <a:pt x="11" y="65"/>
                  </a:lnTo>
                  <a:cubicBezTo>
                    <a:pt x="11" y="81"/>
                    <a:pt x="23" y="83"/>
                    <a:pt x="28" y="83"/>
                  </a:cubicBezTo>
                  <a:cubicBezTo>
                    <a:pt x="37" y="83"/>
                    <a:pt x="41" y="73"/>
                    <a:pt x="41" y="65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5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" name="Freeform 589"/>
            <p:cNvSpPr>
              <a:spLocks/>
            </p:cNvSpPr>
            <p:nvPr/>
          </p:nvSpPr>
          <p:spPr bwMode="auto">
            <a:xfrm>
              <a:off x="4619" y="8477"/>
              <a:ext cx="78" cy="107"/>
            </a:xfrm>
            <a:custGeom>
              <a:avLst/>
              <a:gdLst>
                <a:gd name="T0" fmla="*/ 10 w 66"/>
                <a:gd name="T1" fmla="*/ 81 h 91"/>
                <a:gd name="T2" fmla="*/ 10 w 66"/>
                <a:gd name="T3" fmla="*/ 81 h 91"/>
                <a:gd name="T4" fmla="*/ 0 w 66"/>
                <a:gd name="T5" fmla="*/ 87 h 91"/>
                <a:gd name="T6" fmla="*/ 0 w 66"/>
                <a:gd name="T7" fmla="*/ 91 h 91"/>
                <a:gd name="T8" fmla="*/ 15 w 66"/>
                <a:gd name="T9" fmla="*/ 91 h 91"/>
                <a:gd name="T10" fmla="*/ 30 w 66"/>
                <a:gd name="T11" fmla="*/ 91 h 91"/>
                <a:gd name="T12" fmla="*/ 30 w 66"/>
                <a:gd name="T13" fmla="*/ 87 h 91"/>
                <a:gd name="T14" fmla="*/ 19 w 66"/>
                <a:gd name="T15" fmla="*/ 81 h 91"/>
                <a:gd name="T16" fmla="*/ 19 w 66"/>
                <a:gd name="T17" fmla="*/ 57 h 91"/>
                <a:gd name="T18" fmla="*/ 37 w 66"/>
                <a:gd name="T19" fmla="*/ 36 h 91"/>
                <a:gd name="T20" fmla="*/ 47 w 66"/>
                <a:gd name="T21" fmla="*/ 51 h 91"/>
                <a:gd name="T22" fmla="*/ 47 w 66"/>
                <a:gd name="T23" fmla="*/ 81 h 91"/>
                <a:gd name="T24" fmla="*/ 37 w 66"/>
                <a:gd name="T25" fmla="*/ 87 h 91"/>
                <a:gd name="T26" fmla="*/ 37 w 66"/>
                <a:gd name="T27" fmla="*/ 91 h 91"/>
                <a:gd name="T28" fmla="*/ 51 w 66"/>
                <a:gd name="T29" fmla="*/ 91 h 91"/>
                <a:gd name="T30" fmla="*/ 66 w 66"/>
                <a:gd name="T31" fmla="*/ 91 h 91"/>
                <a:gd name="T32" fmla="*/ 66 w 66"/>
                <a:gd name="T33" fmla="*/ 87 h 91"/>
                <a:gd name="T34" fmla="*/ 56 w 66"/>
                <a:gd name="T35" fmla="*/ 83 h 91"/>
                <a:gd name="T36" fmla="*/ 56 w 66"/>
                <a:gd name="T37" fmla="*/ 58 h 91"/>
                <a:gd name="T38" fmla="*/ 52 w 66"/>
                <a:gd name="T39" fmla="*/ 38 h 91"/>
                <a:gd name="T40" fmla="*/ 38 w 66"/>
                <a:gd name="T41" fmla="*/ 33 h 91"/>
                <a:gd name="T42" fmla="*/ 19 w 66"/>
                <a:gd name="T43" fmla="*/ 46 h 91"/>
                <a:gd name="T44" fmla="*/ 19 w 66"/>
                <a:gd name="T45" fmla="*/ 0 h 91"/>
                <a:gd name="T46" fmla="*/ 0 w 66"/>
                <a:gd name="T47" fmla="*/ 1 h 91"/>
                <a:gd name="T48" fmla="*/ 0 w 66"/>
                <a:gd name="T49" fmla="*/ 5 h 91"/>
                <a:gd name="T50" fmla="*/ 10 w 66"/>
                <a:gd name="T51" fmla="*/ 13 h 91"/>
                <a:gd name="T52" fmla="*/ 10 w 66"/>
                <a:gd name="T53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91">
                  <a:moveTo>
                    <a:pt x="10" y="81"/>
                  </a:moveTo>
                  <a:lnTo>
                    <a:pt x="10" y="81"/>
                  </a:lnTo>
                  <a:cubicBezTo>
                    <a:pt x="10" y="87"/>
                    <a:pt x="9" y="87"/>
                    <a:pt x="0" y="87"/>
                  </a:cubicBezTo>
                  <a:lnTo>
                    <a:pt x="0" y="91"/>
                  </a:lnTo>
                  <a:cubicBezTo>
                    <a:pt x="4" y="91"/>
                    <a:pt x="11" y="91"/>
                    <a:pt x="15" y="91"/>
                  </a:cubicBezTo>
                  <a:cubicBezTo>
                    <a:pt x="18" y="91"/>
                    <a:pt x="25" y="91"/>
                    <a:pt x="30" y="91"/>
                  </a:cubicBezTo>
                  <a:lnTo>
                    <a:pt x="30" y="87"/>
                  </a:lnTo>
                  <a:cubicBezTo>
                    <a:pt x="21" y="87"/>
                    <a:pt x="19" y="87"/>
                    <a:pt x="19" y="81"/>
                  </a:cubicBezTo>
                  <a:lnTo>
                    <a:pt x="19" y="57"/>
                  </a:lnTo>
                  <a:cubicBezTo>
                    <a:pt x="19" y="43"/>
                    <a:pt x="29" y="36"/>
                    <a:pt x="37" y="36"/>
                  </a:cubicBezTo>
                  <a:cubicBezTo>
                    <a:pt x="45" y="36"/>
                    <a:pt x="47" y="43"/>
                    <a:pt x="47" y="51"/>
                  </a:cubicBezTo>
                  <a:lnTo>
                    <a:pt x="47" y="81"/>
                  </a:lnTo>
                  <a:cubicBezTo>
                    <a:pt x="47" y="87"/>
                    <a:pt x="45" y="87"/>
                    <a:pt x="37" y="87"/>
                  </a:cubicBezTo>
                  <a:lnTo>
                    <a:pt x="37" y="91"/>
                  </a:lnTo>
                  <a:cubicBezTo>
                    <a:pt x="41" y="91"/>
                    <a:pt x="48" y="91"/>
                    <a:pt x="51" y="91"/>
                  </a:cubicBezTo>
                  <a:cubicBezTo>
                    <a:pt x="55" y="91"/>
                    <a:pt x="62" y="91"/>
                    <a:pt x="66" y="91"/>
                  </a:cubicBezTo>
                  <a:lnTo>
                    <a:pt x="66" y="87"/>
                  </a:lnTo>
                  <a:cubicBezTo>
                    <a:pt x="59" y="87"/>
                    <a:pt x="56" y="87"/>
                    <a:pt x="56" y="83"/>
                  </a:cubicBezTo>
                  <a:lnTo>
                    <a:pt x="56" y="58"/>
                  </a:lnTo>
                  <a:cubicBezTo>
                    <a:pt x="56" y="47"/>
                    <a:pt x="56" y="43"/>
                    <a:pt x="52" y="38"/>
                  </a:cubicBezTo>
                  <a:cubicBezTo>
                    <a:pt x="50" y="36"/>
                    <a:pt x="46" y="33"/>
                    <a:pt x="38" y="33"/>
                  </a:cubicBezTo>
                  <a:cubicBezTo>
                    <a:pt x="27" y="33"/>
                    <a:pt x="21" y="41"/>
                    <a:pt x="19" y="46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8" name="Freeform 590"/>
            <p:cNvSpPr>
              <a:spLocks noEditPoints="1"/>
            </p:cNvSpPr>
            <p:nvPr/>
          </p:nvSpPr>
          <p:spPr bwMode="auto">
            <a:xfrm>
              <a:off x="4705" y="8515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8 w 51"/>
                <a:gd name="T5" fmla="*/ 3 h 61"/>
                <a:gd name="T6" fmla="*/ 43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8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50 w 51"/>
                <a:gd name="T27" fmla="*/ 42 h 61"/>
                <a:gd name="T28" fmla="*/ 48 w 51"/>
                <a:gd name="T29" fmla="*/ 44 h 61"/>
                <a:gd name="T30" fmla="*/ 30 w 51"/>
                <a:gd name="T31" fmla="*/ 57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8" y="3"/>
                  </a:cubicBezTo>
                  <a:cubicBezTo>
                    <a:pt x="41" y="3"/>
                    <a:pt x="43" y="21"/>
                    <a:pt x="43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8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50" y="42"/>
                  </a:cubicBezTo>
                  <a:cubicBezTo>
                    <a:pt x="48" y="42"/>
                    <a:pt x="48" y="43"/>
                    <a:pt x="48" y="44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4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" name="Freeform 591"/>
            <p:cNvSpPr>
              <a:spLocks noEditPoints="1"/>
            </p:cNvSpPr>
            <p:nvPr/>
          </p:nvSpPr>
          <p:spPr bwMode="auto">
            <a:xfrm>
              <a:off x="4830" y="8516"/>
              <a:ext cx="77" cy="99"/>
            </a:xfrm>
            <a:custGeom>
              <a:avLst/>
              <a:gdLst>
                <a:gd name="T0" fmla="*/ 46 w 65"/>
                <a:gd name="T1" fmla="*/ 50 h 84"/>
                <a:gd name="T2" fmla="*/ 46 w 65"/>
                <a:gd name="T3" fmla="*/ 50 h 84"/>
                <a:gd name="T4" fmla="*/ 46 w 65"/>
                <a:gd name="T5" fmla="*/ 74 h 84"/>
                <a:gd name="T6" fmla="*/ 35 w 65"/>
                <a:gd name="T7" fmla="*/ 80 h 84"/>
                <a:gd name="T8" fmla="*/ 35 w 65"/>
                <a:gd name="T9" fmla="*/ 84 h 84"/>
                <a:gd name="T10" fmla="*/ 50 w 65"/>
                <a:gd name="T11" fmla="*/ 84 h 84"/>
                <a:gd name="T12" fmla="*/ 65 w 65"/>
                <a:gd name="T13" fmla="*/ 84 h 84"/>
                <a:gd name="T14" fmla="*/ 65 w 65"/>
                <a:gd name="T15" fmla="*/ 80 h 84"/>
                <a:gd name="T16" fmla="*/ 55 w 65"/>
                <a:gd name="T17" fmla="*/ 74 h 84"/>
                <a:gd name="T18" fmla="*/ 55 w 65"/>
                <a:gd name="T19" fmla="*/ 0 h 84"/>
                <a:gd name="T20" fmla="*/ 52 w 65"/>
                <a:gd name="T21" fmla="*/ 0 h 84"/>
                <a:gd name="T22" fmla="*/ 47 w 65"/>
                <a:gd name="T23" fmla="*/ 12 h 84"/>
                <a:gd name="T24" fmla="*/ 29 w 65"/>
                <a:gd name="T25" fmla="*/ 0 h 84"/>
                <a:gd name="T26" fmla="*/ 0 w 65"/>
                <a:gd name="T27" fmla="*/ 30 h 84"/>
                <a:gd name="T28" fmla="*/ 28 w 65"/>
                <a:gd name="T29" fmla="*/ 60 h 84"/>
                <a:gd name="T30" fmla="*/ 46 w 65"/>
                <a:gd name="T31" fmla="*/ 50 h 84"/>
                <a:gd name="T32" fmla="*/ 46 w 65"/>
                <a:gd name="T33" fmla="*/ 22 h 84"/>
                <a:gd name="T34" fmla="*/ 46 w 65"/>
                <a:gd name="T35" fmla="*/ 22 h 84"/>
                <a:gd name="T36" fmla="*/ 46 w 65"/>
                <a:gd name="T37" fmla="*/ 40 h 84"/>
                <a:gd name="T38" fmla="*/ 41 w 65"/>
                <a:gd name="T39" fmla="*/ 51 h 84"/>
                <a:gd name="T40" fmla="*/ 29 w 65"/>
                <a:gd name="T41" fmla="*/ 57 h 84"/>
                <a:gd name="T42" fmla="*/ 11 w 65"/>
                <a:gd name="T43" fmla="*/ 30 h 84"/>
                <a:gd name="T44" fmla="*/ 30 w 65"/>
                <a:gd name="T45" fmla="*/ 3 h 84"/>
                <a:gd name="T46" fmla="*/ 46 w 65"/>
                <a:gd name="T47" fmla="*/ 2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84">
                  <a:moveTo>
                    <a:pt x="46" y="50"/>
                  </a:moveTo>
                  <a:lnTo>
                    <a:pt x="46" y="50"/>
                  </a:lnTo>
                  <a:lnTo>
                    <a:pt x="46" y="74"/>
                  </a:lnTo>
                  <a:cubicBezTo>
                    <a:pt x="46" y="80"/>
                    <a:pt x="44" y="80"/>
                    <a:pt x="35" y="80"/>
                  </a:cubicBezTo>
                  <a:lnTo>
                    <a:pt x="35" y="84"/>
                  </a:lnTo>
                  <a:cubicBezTo>
                    <a:pt x="40" y="84"/>
                    <a:pt x="47" y="84"/>
                    <a:pt x="50" y="84"/>
                  </a:cubicBezTo>
                  <a:cubicBezTo>
                    <a:pt x="54" y="84"/>
                    <a:pt x="61" y="84"/>
                    <a:pt x="65" y="84"/>
                  </a:cubicBezTo>
                  <a:lnTo>
                    <a:pt x="65" y="80"/>
                  </a:lnTo>
                  <a:cubicBezTo>
                    <a:pt x="56" y="80"/>
                    <a:pt x="55" y="80"/>
                    <a:pt x="55" y="74"/>
                  </a:cubicBezTo>
                  <a:lnTo>
                    <a:pt x="55" y="0"/>
                  </a:lnTo>
                  <a:lnTo>
                    <a:pt x="52" y="0"/>
                  </a:lnTo>
                  <a:lnTo>
                    <a:pt x="47" y="12"/>
                  </a:lnTo>
                  <a:cubicBezTo>
                    <a:pt x="45" y="8"/>
                    <a:pt x="40" y="0"/>
                    <a:pt x="29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3" y="60"/>
                    <a:pt x="28" y="60"/>
                  </a:cubicBezTo>
                  <a:cubicBezTo>
                    <a:pt x="37" y="60"/>
                    <a:pt x="43" y="54"/>
                    <a:pt x="46" y="50"/>
                  </a:cubicBezTo>
                  <a:close/>
                  <a:moveTo>
                    <a:pt x="46" y="22"/>
                  </a:moveTo>
                  <a:lnTo>
                    <a:pt x="46" y="22"/>
                  </a:lnTo>
                  <a:lnTo>
                    <a:pt x="46" y="40"/>
                  </a:lnTo>
                  <a:cubicBezTo>
                    <a:pt x="46" y="45"/>
                    <a:pt x="44" y="48"/>
                    <a:pt x="41" y="51"/>
                  </a:cubicBezTo>
                  <a:cubicBezTo>
                    <a:pt x="39" y="53"/>
                    <a:pt x="35" y="57"/>
                    <a:pt x="29" y="57"/>
                  </a:cubicBezTo>
                  <a:cubicBezTo>
                    <a:pt x="19" y="57"/>
                    <a:pt x="11" y="45"/>
                    <a:pt x="11" y="30"/>
                  </a:cubicBezTo>
                  <a:cubicBezTo>
                    <a:pt x="11" y="14"/>
                    <a:pt x="20" y="3"/>
                    <a:pt x="30" y="3"/>
                  </a:cubicBezTo>
                  <a:cubicBezTo>
                    <a:pt x="41" y="3"/>
                    <a:pt x="46" y="15"/>
                    <a:pt x="46" y="2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" name="Freeform 592"/>
            <p:cNvSpPr>
              <a:spLocks/>
            </p:cNvSpPr>
            <p:nvPr/>
          </p:nvSpPr>
          <p:spPr bwMode="auto">
            <a:xfrm>
              <a:off x="4913" y="8516"/>
              <a:ext cx="77" cy="71"/>
            </a:xfrm>
            <a:custGeom>
              <a:avLst/>
              <a:gdLst>
                <a:gd name="T0" fmla="*/ 47 w 66"/>
                <a:gd name="T1" fmla="*/ 48 h 60"/>
                <a:gd name="T2" fmla="*/ 47 w 66"/>
                <a:gd name="T3" fmla="*/ 48 h 60"/>
                <a:gd name="T4" fmla="*/ 47 w 66"/>
                <a:gd name="T5" fmla="*/ 60 h 60"/>
                <a:gd name="T6" fmla="*/ 66 w 66"/>
                <a:gd name="T7" fmla="*/ 58 h 60"/>
                <a:gd name="T8" fmla="*/ 66 w 66"/>
                <a:gd name="T9" fmla="*/ 54 h 60"/>
                <a:gd name="T10" fmla="*/ 56 w 66"/>
                <a:gd name="T11" fmla="*/ 47 h 60"/>
                <a:gd name="T12" fmla="*/ 56 w 66"/>
                <a:gd name="T13" fmla="*/ 0 h 60"/>
                <a:gd name="T14" fmla="*/ 37 w 66"/>
                <a:gd name="T15" fmla="*/ 1 h 60"/>
                <a:gd name="T16" fmla="*/ 37 w 66"/>
                <a:gd name="T17" fmla="*/ 6 h 60"/>
                <a:gd name="T18" fmla="*/ 47 w 66"/>
                <a:gd name="T19" fmla="*/ 13 h 60"/>
                <a:gd name="T20" fmla="*/ 47 w 66"/>
                <a:gd name="T21" fmla="*/ 36 h 60"/>
                <a:gd name="T22" fmla="*/ 31 w 66"/>
                <a:gd name="T23" fmla="*/ 57 h 60"/>
                <a:gd name="T24" fmla="*/ 19 w 66"/>
                <a:gd name="T25" fmla="*/ 44 h 60"/>
                <a:gd name="T26" fmla="*/ 19 w 66"/>
                <a:gd name="T27" fmla="*/ 0 h 60"/>
                <a:gd name="T28" fmla="*/ 0 w 66"/>
                <a:gd name="T29" fmla="*/ 1 h 60"/>
                <a:gd name="T30" fmla="*/ 0 w 66"/>
                <a:gd name="T31" fmla="*/ 6 h 60"/>
                <a:gd name="T32" fmla="*/ 10 w 66"/>
                <a:gd name="T33" fmla="*/ 18 h 60"/>
                <a:gd name="T34" fmla="*/ 10 w 66"/>
                <a:gd name="T35" fmla="*/ 37 h 60"/>
                <a:gd name="T36" fmla="*/ 30 w 66"/>
                <a:gd name="T37" fmla="*/ 60 h 60"/>
                <a:gd name="T38" fmla="*/ 47 w 66"/>
                <a:gd name="T39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60">
                  <a:moveTo>
                    <a:pt x="47" y="48"/>
                  </a:moveTo>
                  <a:lnTo>
                    <a:pt x="47" y="48"/>
                  </a:lnTo>
                  <a:lnTo>
                    <a:pt x="47" y="60"/>
                  </a:lnTo>
                  <a:lnTo>
                    <a:pt x="66" y="58"/>
                  </a:lnTo>
                  <a:lnTo>
                    <a:pt x="66" y="54"/>
                  </a:lnTo>
                  <a:cubicBezTo>
                    <a:pt x="57" y="54"/>
                    <a:pt x="56" y="53"/>
                    <a:pt x="56" y="47"/>
                  </a:cubicBezTo>
                  <a:lnTo>
                    <a:pt x="56" y="0"/>
                  </a:lnTo>
                  <a:lnTo>
                    <a:pt x="37" y="1"/>
                  </a:lnTo>
                  <a:lnTo>
                    <a:pt x="37" y="6"/>
                  </a:lnTo>
                  <a:cubicBezTo>
                    <a:pt x="46" y="6"/>
                    <a:pt x="47" y="6"/>
                    <a:pt x="47" y="13"/>
                  </a:cubicBezTo>
                  <a:lnTo>
                    <a:pt x="47" y="36"/>
                  </a:lnTo>
                  <a:cubicBezTo>
                    <a:pt x="47" y="48"/>
                    <a:pt x="41" y="57"/>
                    <a:pt x="31" y="57"/>
                  </a:cubicBezTo>
                  <a:cubicBezTo>
                    <a:pt x="20" y="57"/>
                    <a:pt x="19" y="51"/>
                    <a:pt x="19" y="44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6"/>
                  </a:lnTo>
                  <a:cubicBezTo>
                    <a:pt x="10" y="6"/>
                    <a:pt x="10" y="6"/>
                    <a:pt x="10" y="18"/>
                  </a:cubicBezTo>
                  <a:lnTo>
                    <a:pt x="10" y="37"/>
                  </a:lnTo>
                  <a:cubicBezTo>
                    <a:pt x="10" y="48"/>
                    <a:pt x="10" y="60"/>
                    <a:pt x="30" y="60"/>
                  </a:cubicBezTo>
                  <a:cubicBezTo>
                    <a:pt x="38" y="60"/>
                    <a:pt x="43" y="56"/>
                    <a:pt x="47" y="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" name="Freeform 593"/>
            <p:cNvSpPr>
              <a:spLocks noEditPoints="1"/>
            </p:cNvSpPr>
            <p:nvPr/>
          </p:nvSpPr>
          <p:spPr bwMode="auto">
            <a:xfrm>
              <a:off x="5001" y="8515"/>
              <a:ext cx="71" cy="72"/>
            </a:xfrm>
            <a:custGeom>
              <a:avLst/>
              <a:gdLst>
                <a:gd name="T0" fmla="*/ 38 w 60"/>
                <a:gd name="T1" fmla="*/ 49 h 61"/>
                <a:gd name="T2" fmla="*/ 38 w 60"/>
                <a:gd name="T3" fmla="*/ 49 h 61"/>
                <a:gd name="T4" fmla="*/ 49 w 60"/>
                <a:gd name="T5" fmla="*/ 60 h 61"/>
                <a:gd name="T6" fmla="*/ 60 w 60"/>
                <a:gd name="T7" fmla="*/ 48 h 61"/>
                <a:gd name="T8" fmla="*/ 60 w 60"/>
                <a:gd name="T9" fmla="*/ 40 h 61"/>
                <a:gd name="T10" fmla="*/ 56 w 60"/>
                <a:gd name="T11" fmla="*/ 40 h 61"/>
                <a:gd name="T12" fmla="*/ 56 w 60"/>
                <a:gd name="T13" fmla="*/ 48 h 61"/>
                <a:gd name="T14" fmla="*/ 52 w 60"/>
                <a:gd name="T15" fmla="*/ 56 h 61"/>
                <a:gd name="T16" fmla="*/ 47 w 60"/>
                <a:gd name="T17" fmla="*/ 49 h 61"/>
                <a:gd name="T18" fmla="*/ 47 w 60"/>
                <a:gd name="T19" fmla="*/ 23 h 61"/>
                <a:gd name="T20" fmla="*/ 42 w 60"/>
                <a:gd name="T21" fmla="*/ 7 h 61"/>
                <a:gd name="T22" fmla="*/ 24 w 60"/>
                <a:gd name="T23" fmla="*/ 0 h 61"/>
                <a:gd name="T24" fmla="*/ 4 w 60"/>
                <a:gd name="T25" fmla="*/ 15 h 61"/>
                <a:gd name="T26" fmla="*/ 10 w 60"/>
                <a:gd name="T27" fmla="*/ 21 h 61"/>
                <a:gd name="T28" fmla="*/ 16 w 60"/>
                <a:gd name="T29" fmla="*/ 15 h 61"/>
                <a:gd name="T30" fmla="*/ 9 w 60"/>
                <a:gd name="T31" fmla="*/ 9 h 61"/>
                <a:gd name="T32" fmla="*/ 24 w 60"/>
                <a:gd name="T33" fmla="*/ 3 h 61"/>
                <a:gd name="T34" fmla="*/ 38 w 60"/>
                <a:gd name="T35" fmla="*/ 20 h 61"/>
                <a:gd name="T36" fmla="*/ 38 w 60"/>
                <a:gd name="T37" fmla="*/ 25 h 61"/>
                <a:gd name="T38" fmla="*/ 13 w 60"/>
                <a:gd name="T39" fmla="*/ 30 h 61"/>
                <a:gd name="T40" fmla="*/ 0 w 60"/>
                <a:gd name="T41" fmla="*/ 47 h 61"/>
                <a:gd name="T42" fmla="*/ 21 w 60"/>
                <a:gd name="T43" fmla="*/ 61 h 61"/>
                <a:gd name="T44" fmla="*/ 38 w 60"/>
                <a:gd name="T45" fmla="*/ 49 h 61"/>
                <a:gd name="T46" fmla="*/ 38 w 60"/>
                <a:gd name="T47" fmla="*/ 28 h 61"/>
                <a:gd name="T48" fmla="*/ 38 w 60"/>
                <a:gd name="T49" fmla="*/ 28 h 61"/>
                <a:gd name="T50" fmla="*/ 38 w 60"/>
                <a:gd name="T51" fmla="*/ 41 h 61"/>
                <a:gd name="T52" fmla="*/ 22 w 60"/>
                <a:gd name="T53" fmla="*/ 58 h 61"/>
                <a:gd name="T54" fmla="*/ 10 w 60"/>
                <a:gd name="T55" fmla="*/ 47 h 61"/>
                <a:gd name="T56" fmla="*/ 38 w 60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1">
                  <a:moveTo>
                    <a:pt x="38" y="49"/>
                  </a:moveTo>
                  <a:lnTo>
                    <a:pt x="38" y="49"/>
                  </a:lnTo>
                  <a:cubicBezTo>
                    <a:pt x="39" y="55"/>
                    <a:pt x="43" y="60"/>
                    <a:pt x="49" y="60"/>
                  </a:cubicBezTo>
                  <a:cubicBezTo>
                    <a:pt x="52" y="60"/>
                    <a:pt x="60" y="58"/>
                    <a:pt x="60" y="48"/>
                  </a:cubicBezTo>
                  <a:lnTo>
                    <a:pt x="60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2" y="56"/>
                  </a:cubicBezTo>
                  <a:cubicBezTo>
                    <a:pt x="47" y="56"/>
                    <a:pt x="47" y="50"/>
                    <a:pt x="47" y="49"/>
                  </a:cubicBezTo>
                  <a:lnTo>
                    <a:pt x="47" y="23"/>
                  </a:lnTo>
                  <a:cubicBezTo>
                    <a:pt x="47" y="17"/>
                    <a:pt x="47" y="12"/>
                    <a:pt x="42" y="7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7" y="21"/>
                    <a:pt x="10" y="21"/>
                  </a:cubicBezTo>
                  <a:cubicBezTo>
                    <a:pt x="14" y="21"/>
                    <a:pt x="16" y="19"/>
                    <a:pt x="16" y="15"/>
                  </a:cubicBezTo>
                  <a:cubicBezTo>
                    <a:pt x="16" y="14"/>
                    <a:pt x="15" y="9"/>
                    <a:pt x="9" y="9"/>
                  </a:cubicBezTo>
                  <a:cubicBezTo>
                    <a:pt x="13" y="5"/>
                    <a:pt x="19" y="3"/>
                    <a:pt x="24" y="3"/>
                  </a:cubicBezTo>
                  <a:cubicBezTo>
                    <a:pt x="30" y="3"/>
                    <a:pt x="38" y="8"/>
                    <a:pt x="38" y="20"/>
                  </a:cubicBezTo>
                  <a:lnTo>
                    <a:pt x="38" y="25"/>
                  </a:lnTo>
                  <a:cubicBezTo>
                    <a:pt x="31" y="25"/>
                    <a:pt x="22" y="26"/>
                    <a:pt x="13" y="30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7"/>
                    <a:pt x="13" y="61"/>
                    <a:pt x="21" y="61"/>
                  </a:cubicBezTo>
                  <a:cubicBezTo>
                    <a:pt x="30" y="61"/>
                    <a:pt x="36" y="55"/>
                    <a:pt x="38" y="49"/>
                  </a:cubicBezTo>
                  <a:close/>
                  <a:moveTo>
                    <a:pt x="38" y="28"/>
                  </a:moveTo>
                  <a:lnTo>
                    <a:pt x="38" y="28"/>
                  </a:lnTo>
                  <a:lnTo>
                    <a:pt x="38" y="41"/>
                  </a:lnTo>
                  <a:cubicBezTo>
                    <a:pt x="38" y="53"/>
                    <a:pt x="28" y="58"/>
                    <a:pt x="22" y="58"/>
                  </a:cubicBezTo>
                  <a:cubicBezTo>
                    <a:pt x="16" y="58"/>
                    <a:pt x="10" y="53"/>
                    <a:pt x="10" y="47"/>
                  </a:cubicBezTo>
                  <a:cubicBezTo>
                    <a:pt x="10" y="39"/>
                    <a:pt x="16" y="28"/>
                    <a:pt x="38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2" name="Freeform 594"/>
            <p:cNvSpPr>
              <a:spLocks/>
            </p:cNvSpPr>
            <p:nvPr/>
          </p:nvSpPr>
          <p:spPr bwMode="auto">
            <a:xfrm>
              <a:off x="5077" y="8477"/>
              <a:ext cx="36" cy="107"/>
            </a:xfrm>
            <a:custGeom>
              <a:avLst/>
              <a:gdLst>
                <a:gd name="T0" fmla="*/ 19 w 30"/>
                <a:gd name="T1" fmla="*/ 0 h 91"/>
                <a:gd name="T2" fmla="*/ 19 w 30"/>
                <a:gd name="T3" fmla="*/ 0 h 91"/>
                <a:gd name="T4" fmla="*/ 0 w 30"/>
                <a:gd name="T5" fmla="*/ 1 h 91"/>
                <a:gd name="T6" fmla="*/ 0 w 30"/>
                <a:gd name="T7" fmla="*/ 5 h 91"/>
                <a:gd name="T8" fmla="*/ 11 w 30"/>
                <a:gd name="T9" fmla="*/ 13 h 91"/>
                <a:gd name="T10" fmla="*/ 11 w 30"/>
                <a:gd name="T11" fmla="*/ 81 h 91"/>
                <a:gd name="T12" fmla="*/ 0 w 30"/>
                <a:gd name="T13" fmla="*/ 87 h 91"/>
                <a:gd name="T14" fmla="*/ 0 w 30"/>
                <a:gd name="T15" fmla="*/ 91 h 91"/>
                <a:gd name="T16" fmla="*/ 15 w 30"/>
                <a:gd name="T17" fmla="*/ 91 h 91"/>
                <a:gd name="T18" fmla="*/ 30 w 30"/>
                <a:gd name="T19" fmla="*/ 91 h 91"/>
                <a:gd name="T20" fmla="*/ 30 w 30"/>
                <a:gd name="T21" fmla="*/ 87 h 91"/>
                <a:gd name="T22" fmla="*/ 19 w 30"/>
                <a:gd name="T23" fmla="*/ 81 h 91"/>
                <a:gd name="T24" fmla="*/ 19 w 30"/>
                <a:gd name="T2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91">
                  <a:moveTo>
                    <a:pt x="19" y="0"/>
                  </a:move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1" y="6"/>
                    <a:pt x="11" y="13"/>
                  </a:cubicBezTo>
                  <a:lnTo>
                    <a:pt x="11" y="81"/>
                  </a:lnTo>
                  <a:cubicBezTo>
                    <a:pt x="11" y="87"/>
                    <a:pt x="9" y="87"/>
                    <a:pt x="0" y="87"/>
                  </a:cubicBezTo>
                  <a:lnTo>
                    <a:pt x="0" y="91"/>
                  </a:lnTo>
                  <a:cubicBezTo>
                    <a:pt x="5" y="91"/>
                    <a:pt x="12" y="91"/>
                    <a:pt x="15" y="91"/>
                  </a:cubicBezTo>
                  <a:cubicBezTo>
                    <a:pt x="18" y="91"/>
                    <a:pt x="25" y="91"/>
                    <a:pt x="30" y="91"/>
                  </a:cubicBezTo>
                  <a:lnTo>
                    <a:pt x="30" y="87"/>
                  </a:lnTo>
                  <a:cubicBezTo>
                    <a:pt x="21" y="87"/>
                    <a:pt x="19" y="87"/>
                    <a:pt x="19" y="8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" name="Freeform 595"/>
            <p:cNvSpPr>
              <a:spLocks noEditPoints="1"/>
            </p:cNvSpPr>
            <p:nvPr/>
          </p:nvSpPr>
          <p:spPr bwMode="auto">
            <a:xfrm>
              <a:off x="5121" y="8481"/>
              <a:ext cx="33" cy="103"/>
            </a:xfrm>
            <a:custGeom>
              <a:avLst/>
              <a:gdLst>
                <a:gd name="T0" fmla="*/ 19 w 28"/>
                <a:gd name="T1" fmla="*/ 30 h 88"/>
                <a:gd name="T2" fmla="*/ 19 w 28"/>
                <a:gd name="T3" fmla="*/ 30 h 88"/>
                <a:gd name="T4" fmla="*/ 1 w 28"/>
                <a:gd name="T5" fmla="*/ 31 h 88"/>
                <a:gd name="T6" fmla="*/ 1 w 28"/>
                <a:gd name="T7" fmla="*/ 36 h 88"/>
                <a:gd name="T8" fmla="*/ 10 w 28"/>
                <a:gd name="T9" fmla="*/ 43 h 88"/>
                <a:gd name="T10" fmla="*/ 10 w 28"/>
                <a:gd name="T11" fmla="*/ 78 h 88"/>
                <a:gd name="T12" fmla="*/ 0 w 28"/>
                <a:gd name="T13" fmla="*/ 84 h 88"/>
                <a:gd name="T14" fmla="*/ 0 w 28"/>
                <a:gd name="T15" fmla="*/ 88 h 88"/>
                <a:gd name="T16" fmla="*/ 15 w 28"/>
                <a:gd name="T17" fmla="*/ 88 h 88"/>
                <a:gd name="T18" fmla="*/ 28 w 28"/>
                <a:gd name="T19" fmla="*/ 88 h 88"/>
                <a:gd name="T20" fmla="*/ 28 w 28"/>
                <a:gd name="T21" fmla="*/ 84 h 88"/>
                <a:gd name="T22" fmla="*/ 19 w 28"/>
                <a:gd name="T23" fmla="*/ 78 h 88"/>
                <a:gd name="T24" fmla="*/ 19 w 28"/>
                <a:gd name="T25" fmla="*/ 30 h 88"/>
                <a:gd name="T26" fmla="*/ 20 w 28"/>
                <a:gd name="T27" fmla="*/ 7 h 88"/>
                <a:gd name="T28" fmla="*/ 20 w 28"/>
                <a:gd name="T29" fmla="*/ 7 h 88"/>
                <a:gd name="T30" fmla="*/ 13 w 28"/>
                <a:gd name="T31" fmla="*/ 0 h 88"/>
                <a:gd name="T32" fmla="*/ 6 w 28"/>
                <a:gd name="T33" fmla="*/ 7 h 88"/>
                <a:gd name="T34" fmla="*/ 13 w 28"/>
                <a:gd name="T35" fmla="*/ 14 h 88"/>
                <a:gd name="T36" fmla="*/ 20 w 28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8">
                  <a:moveTo>
                    <a:pt x="19" y="30"/>
                  </a:moveTo>
                  <a:lnTo>
                    <a:pt x="19" y="30"/>
                  </a:lnTo>
                  <a:lnTo>
                    <a:pt x="1" y="31"/>
                  </a:lnTo>
                  <a:lnTo>
                    <a:pt x="1" y="36"/>
                  </a:lnTo>
                  <a:cubicBezTo>
                    <a:pt x="9" y="36"/>
                    <a:pt x="10" y="36"/>
                    <a:pt x="10" y="43"/>
                  </a:cubicBezTo>
                  <a:lnTo>
                    <a:pt x="10" y="78"/>
                  </a:lnTo>
                  <a:cubicBezTo>
                    <a:pt x="10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4" y="88"/>
                    <a:pt x="12" y="88"/>
                    <a:pt x="15" y="88"/>
                  </a:cubicBezTo>
                  <a:cubicBezTo>
                    <a:pt x="19" y="88"/>
                    <a:pt x="24" y="88"/>
                    <a:pt x="28" y="88"/>
                  </a:cubicBezTo>
                  <a:lnTo>
                    <a:pt x="28" y="84"/>
                  </a:lnTo>
                  <a:cubicBezTo>
                    <a:pt x="20" y="84"/>
                    <a:pt x="19" y="84"/>
                    <a:pt x="19" y="78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3"/>
                    <a:pt x="16" y="0"/>
                    <a:pt x="13" y="0"/>
                  </a:cubicBezTo>
                  <a:cubicBezTo>
                    <a:pt x="9" y="0"/>
                    <a:pt x="6" y="4"/>
                    <a:pt x="6" y="7"/>
                  </a:cubicBezTo>
                  <a:cubicBezTo>
                    <a:pt x="6" y="11"/>
                    <a:pt x="9" y="14"/>
                    <a:pt x="13" y="14"/>
                  </a:cubicBezTo>
                  <a:cubicBezTo>
                    <a:pt x="16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" name="Freeform 596"/>
            <p:cNvSpPr>
              <a:spLocks/>
            </p:cNvSpPr>
            <p:nvPr/>
          </p:nvSpPr>
          <p:spPr bwMode="auto">
            <a:xfrm>
              <a:off x="5162" y="8489"/>
              <a:ext cx="50" cy="98"/>
            </a:xfrm>
            <a:custGeom>
              <a:avLst/>
              <a:gdLst>
                <a:gd name="T0" fmla="*/ 21 w 42"/>
                <a:gd name="T1" fmla="*/ 29 h 83"/>
                <a:gd name="T2" fmla="*/ 21 w 42"/>
                <a:gd name="T3" fmla="*/ 29 h 83"/>
                <a:gd name="T4" fmla="*/ 39 w 42"/>
                <a:gd name="T5" fmla="*/ 29 h 83"/>
                <a:gd name="T6" fmla="*/ 39 w 42"/>
                <a:gd name="T7" fmla="*/ 24 h 83"/>
                <a:gd name="T8" fmla="*/ 21 w 42"/>
                <a:gd name="T9" fmla="*/ 24 h 83"/>
                <a:gd name="T10" fmla="*/ 21 w 42"/>
                <a:gd name="T11" fmla="*/ 0 h 83"/>
                <a:gd name="T12" fmla="*/ 17 w 42"/>
                <a:gd name="T13" fmla="*/ 0 h 83"/>
                <a:gd name="T14" fmla="*/ 0 w 42"/>
                <a:gd name="T15" fmla="*/ 26 h 83"/>
                <a:gd name="T16" fmla="*/ 0 w 42"/>
                <a:gd name="T17" fmla="*/ 29 h 83"/>
                <a:gd name="T18" fmla="*/ 11 w 42"/>
                <a:gd name="T19" fmla="*/ 29 h 83"/>
                <a:gd name="T20" fmla="*/ 11 w 42"/>
                <a:gd name="T21" fmla="*/ 65 h 83"/>
                <a:gd name="T22" fmla="*/ 28 w 42"/>
                <a:gd name="T23" fmla="*/ 83 h 83"/>
                <a:gd name="T24" fmla="*/ 42 w 42"/>
                <a:gd name="T25" fmla="*/ 65 h 83"/>
                <a:gd name="T26" fmla="*/ 42 w 42"/>
                <a:gd name="T27" fmla="*/ 57 h 83"/>
                <a:gd name="T28" fmla="*/ 38 w 42"/>
                <a:gd name="T29" fmla="*/ 57 h 83"/>
                <a:gd name="T30" fmla="*/ 38 w 42"/>
                <a:gd name="T31" fmla="*/ 65 h 83"/>
                <a:gd name="T32" fmla="*/ 29 w 42"/>
                <a:gd name="T33" fmla="*/ 79 h 83"/>
                <a:gd name="T34" fmla="*/ 21 w 42"/>
                <a:gd name="T35" fmla="*/ 65 h 83"/>
                <a:gd name="T36" fmla="*/ 21 w 42"/>
                <a:gd name="T37" fmla="*/ 2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83">
                  <a:moveTo>
                    <a:pt x="21" y="29"/>
                  </a:moveTo>
                  <a:lnTo>
                    <a:pt x="21" y="29"/>
                  </a:lnTo>
                  <a:lnTo>
                    <a:pt x="39" y="29"/>
                  </a:lnTo>
                  <a:lnTo>
                    <a:pt x="39" y="24"/>
                  </a:lnTo>
                  <a:lnTo>
                    <a:pt x="21" y="24"/>
                  </a:lnTo>
                  <a:lnTo>
                    <a:pt x="21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6"/>
                  </a:cubicBezTo>
                  <a:lnTo>
                    <a:pt x="0" y="29"/>
                  </a:lnTo>
                  <a:lnTo>
                    <a:pt x="11" y="29"/>
                  </a:lnTo>
                  <a:lnTo>
                    <a:pt x="11" y="65"/>
                  </a:lnTo>
                  <a:cubicBezTo>
                    <a:pt x="11" y="81"/>
                    <a:pt x="24" y="83"/>
                    <a:pt x="28" y="83"/>
                  </a:cubicBezTo>
                  <a:cubicBezTo>
                    <a:pt x="38" y="83"/>
                    <a:pt x="42" y="73"/>
                    <a:pt x="42" y="65"/>
                  </a:cubicBezTo>
                  <a:lnTo>
                    <a:pt x="42" y="57"/>
                  </a:lnTo>
                  <a:lnTo>
                    <a:pt x="38" y="57"/>
                  </a:lnTo>
                  <a:lnTo>
                    <a:pt x="38" y="65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1" y="79"/>
                    <a:pt x="21" y="67"/>
                    <a:pt x="21" y="65"/>
                  </a:cubicBezTo>
                  <a:lnTo>
                    <a:pt x="21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" name="Freeform 597"/>
            <p:cNvSpPr>
              <a:spLocks/>
            </p:cNvSpPr>
            <p:nvPr/>
          </p:nvSpPr>
          <p:spPr bwMode="auto">
            <a:xfrm>
              <a:off x="5219" y="8517"/>
              <a:ext cx="76" cy="99"/>
            </a:xfrm>
            <a:custGeom>
              <a:avLst/>
              <a:gdLst>
                <a:gd name="T0" fmla="*/ 52 w 65"/>
                <a:gd name="T1" fmla="*/ 13 h 84"/>
                <a:gd name="T2" fmla="*/ 52 w 65"/>
                <a:gd name="T3" fmla="*/ 13 h 84"/>
                <a:gd name="T4" fmla="*/ 65 w 65"/>
                <a:gd name="T5" fmla="*/ 5 h 84"/>
                <a:gd name="T6" fmla="*/ 65 w 65"/>
                <a:gd name="T7" fmla="*/ 0 h 84"/>
                <a:gd name="T8" fmla="*/ 55 w 65"/>
                <a:gd name="T9" fmla="*/ 1 h 84"/>
                <a:gd name="T10" fmla="*/ 43 w 65"/>
                <a:gd name="T11" fmla="*/ 0 h 84"/>
                <a:gd name="T12" fmla="*/ 43 w 65"/>
                <a:gd name="T13" fmla="*/ 5 h 84"/>
                <a:gd name="T14" fmla="*/ 50 w 65"/>
                <a:gd name="T15" fmla="*/ 10 h 84"/>
                <a:gd name="T16" fmla="*/ 49 w 65"/>
                <a:gd name="T17" fmla="*/ 13 h 84"/>
                <a:gd name="T18" fmla="*/ 35 w 65"/>
                <a:gd name="T19" fmla="*/ 46 h 84"/>
                <a:gd name="T20" fmla="*/ 21 w 65"/>
                <a:gd name="T21" fmla="*/ 10 h 84"/>
                <a:gd name="T22" fmla="*/ 20 w 65"/>
                <a:gd name="T23" fmla="*/ 8 h 84"/>
                <a:gd name="T24" fmla="*/ 27 w 65"/>
                <a:gd name="T25" fmla="*/ 5 h 84"/>
                <a:gd name="T26" fmla="*/ 27 w 65"/>
                <a:gd name="T27" fmla="*/ 0 h 84"/>
                <a:gd name="T28" fmla="*/ 13 w 65"/>
                <a:gd name="T29" fmla="*/ 1 h 84"/>
                <a:gd name="T30" fmla="*/ 0 w 65"/>
                <a:gd name="T31" fmla="*/ 0 h 84"/>
                <a:gd name="T32" fmla="*/ 0 w 65"/>
                <a:gd name="T33" fmla="*/ 5 h 84"/>
                <a:gd name="T34" fmla="*/ 11 w 65"/>
                <a:gd name="T35" fmla="*/ 9 h 84"/>
                <a:gd name="T36" fmla="*/ 31 w 65"/>
                <a:gd name="T37" fmla="*/ 57 h 84"/>
                <a:gd name="T38" fmla="*/ 27 w 65"/>
                <a:gd name="T39" fmla="*/ 65 h 84"/>
                <a:gd name="T40" fmla="*/ 12 w 65"/>
                <a:gd name="T41" fmla="*/ 81 h 84"/>
                <a:gd name="T42" fmla="*/ 6 w 65"/>
                <a:gd name="T43" fmla="*/ 79 h 84"/>
                <a:gd name="T44" fmla="*/ 11 w 65"/>
                <a:gd name="T45" fmla="*/ 74 h 84"/>
                <a:gd name="T46" fmla="*/ 6 w 65"/>
                <a:gd name="T47" fmla="*/ 68 h 84"/>
                <a:gd name="T48" fmla="*/ 0 w 65"/>
                <a:gd name="T49" fmla="*/ 74 h 84"/>
                <a:gd name="T50" fmla="*/ 12 w 65"/>
                <a:gd name="T51" fmla="*/ 84 h 84"/>
                <a:gd name="T52" fmla="*/ 29 w 65"/>
                <a:gd name="T53" fmla="*/ 69 h 84"/>
                <a:gd name="T54" fmla="*/ 52 w 65"/>
                <a:gd name="T55" fmla="*/ 1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5" h="84">
                  <a:moveTo>
                    <a:pt x="52" y="13"/>
                  </a:moveTo>
                  <a:lnTo>
                    <a:pt x="52" y="13"/>
                  </a:lnTo>
                  <a:cubicBezTo>
                    <a:pt x="56" y="5"/>
                    <a:pt x="63" y="5"/>
                    <a:pt x="65" y="5"/>
                  </a:cubicBezTo>
                  <a:lnTo>
                    <a:pt x="65" y="0"/>
                  </a:lnTo>
                  <a:cubicBezTo>
                    <a:pt x="62" y="1"/>
                    <a:pt x="58" y="1"/>
                    <a:pt x="55" y="1"/>
                  </a:cubicBezTo>
                  <a:cubicBezTo>
                    <a:pt x="52" y="1"/>
                    <a:pt x="46" y="1"/>
                    <a:pt x="43" y="0"/>
                  </a:cubicBezTo>
                  <a:lnTo>
                    <a:pt x="43" y="5"/>
                  </a:lnTo>
                  <a:cubicBezTo>
                    <a:pt x="47" y="5"/>
                    <a:pt x="50" y="7"/>
                    <a:pt x="50" y="10"/>
                  </a:cubicBezTo>
                  <a:cubicBezTo>
                    <a:pt x="50" y="12"/>
                    <a:pt x="49" y="12"/>
                    <a:pt x="49" y="13"/>
                  </a:cubicBezTo>
                  <a:lnTo>
                    <a:pt x="35" y="46"/>
                  </a:lnTo>
                  <a:lnTo>
                    <a:pt x="21" y="10"/>
                  </a:lnTo>
                  <a:cubicBezTo>
                    <a:pt x="20" y="9"/>
                    <a:pt x="20" y="8"/>
                    <a:pt x="20" y="8"/>
                  </a:cubicBezTo>
                  <a:cubicBezTo>
                    <a:pt x="20" y="5"/>
                    <a:pt x="25" y="5"/>
                    <a:pt x="27" y="5"/>
                  </a:cubicBezTo>
                  <a:lnTo>
                    <a:pt x="27" y="0"/>
                  </a:lnTo>
                  <a:cubicBezTo>
                    <a:pt x="24" y="1"/>
                    <a:pt x="15" y="1"/>
                    <a:pt x="13" y="1"/>
                  </a:cubicBezTo>
                  <a:cubicBezTo>
                    <a:pt x="9" y="1"/>
                    <a:pt x="4" y="1"/>
                    <a:pt x="0" y="0"/>
                  </a:cubicBezTo>
                  <a:lnTo>
                    <a:pt x="0" y="5"/>
                  </a:lnTo>
                  <a:cubicBezTo>
                    <a:pt x="6" y="5"/>
                    <a:pt x="9" y="5"/>
                    <a:pt x="11" y="9"/>
                  </a:cubicBezTo>
                  <a:lnTo>
                    <a:pt x="31" y="57"/>
                  </a:lnTo>
                  <a:cubicBezTo>
                    <a:pt x="30" y="59"/>
                    <a:pt x="28" y="63"/>
                    <a:pt x="27" y="65"/>
                  </a:cubicBezTo>
                  <a:cubicBezTo>
                    <a:pt x="24" y="72"/>
                    <a:pt x="21" y="81"/>
                    <a:pt x="12" y="81"/>
                  </a:cubicBezTo>
                  <a:cubicBezTo>
                    <a:pt x="12" y="81"/>
                    <a:pt x="9" y="81"/>
                    <a:pt x="6" y="79"/>
                  </a:cubicBezTo>
                  <a:cubicBezTo>
                    <a:pt x="10" y="79"/>
                    <a:pt x="11" y="76"/>
                    <a:pt x="11" y="74"/>
                  </a:cubicBezTo>
                  <a:cubicBezTo>
                    <a:pt x="11" y="70"/>
                    <a:pt x="9" y="68"/>
                    <a:pt x="6" y="68"/>
                  </a:cubicBezTo>
                  <a:cubicBezTo>
                    <a:pt x="3" y="68"/>
                    <a:pt x="0" y="70"/>
                    <a:pt x="0" y="74"/>
                  </a:cubicBezTo>
                  <a:cubicBezTo>
                    <a:pt x="0" y="80"/>
                    <a:pt x="6" y="84"/>
                    <a:pt x="12" y="84"/>
                  </a:cubicBezTo>
                  <a:cubicBezTo>
                    <a:pt x="21" y="84"/>
                    <a:pt x="26" y="77"/>
                    <a:pt x="29" y="69"/>
                  </a:cubicBezTo>
                  <a:lnTo>
                    <a:pt x="52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" name="Freeform 598"/>
            <p:cNvSpPr>
              <a:spLocks noEditPoints="1"/>
            </p:cNvSpPr>
            <p:nvPr/>
          </p:nvSpPr>
          <p:spPr bwMode="auto">
            <a:xfrm>
              <a:off x="5358" y="8515"/>
              <a:ext cx="68" cy="72"/>
            </a:xfrm>
            <a:custGeom>
              <a:avLst/>
              <a:gdLst>
                <a:gd name="T0" fmla="*/ 58 w 58"/>
                <a:gd name="T1" fmla="*/ 31 h 61"/>
                <a:gd name="T2" fmla="*/ 58 w 58"/>
                <a:gd name="T3" fmla="*/ 31 h 61"/>
                <a:gd name="T4" fmla="*/ 29 w 58"/>
                <a:gd name="T5" fmla="*/ 0 h 61"/>
                <a:gd name="T6" fmla="*/ 0 w 58"/>
                <a:gd name="T7" fmla="*/ 31 h 61"/>
                <a:gd name="T8" fmla="*/ 29 w 58"/>
                <a:gd name="T9" fmla="*/ 61 h 61"/>
                <a:gd name="T10" fmla="*/ 58 w 58"/>
                <a:gd name="T11" fmla="*/ 31 h 61"/>
                <a:gd name="T12" fmla="*/ 29 w 58"/>
                <a:gd name="T13" fmla="*/ 57 h 61"/>
                <a:gd name="T14" fmla="*/ 29 w 58"/>
                <a:gd name="T15" fmla="*/ 57 h 61"/>
                <a:gd name="T16" fmla="*/ 14 w 58"/>
                <a:gd name="T17" fmla="*/ 49 h 61"/>
                <a:gd name="T18" fmla="*/ 11 w 58"/>
                <a:gd name="T19" fmla="*/ 30 h 61"/>
                <a:gd name="T20" fmla="*/ 14 w 58"/>
                <a:gd name="T21" fmla="*/ 12 h 61"/>
                <a:gd name="T22" fmla="*/ 29 w 58"/>
                <a:gd name="T23" fmla="*/ 3 h 61"/>
                <a:gd name="T24" fmla="*/ 44 w 58"/>
                <a:gd name="T25" fmla="*/ 12 h 61"/>
                <a:gd name="T26" fmla="*/ 47 w 58"/>
                <a:gd name="T27" fmla="*/ 30 h 61"/>
                <a:gd name="T28" fmla="*/ 44 w 58"/>
                <a:gd name="T29" fmla="*/ 48 h 61"/>
                <a:gd name="T30" fmla="*/ 29 w 58"/>
                <a:gd name="T31" fmla="*/ 5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1">
                  <a:moveTo>
                    <a:pt x="58" y="31"/>
                  </a:moveTo>
                  <a:lnTo>
                    <a:pt x="58" y="31"/>
                  </a:lnTo>
                  <a:cubicBezTo>
                    <a:pt x="58" y="14"/>
                    <a:pt x="45" y="0"/>
                    <a:pt x="29" y="0"/>
                  </a:cubicBezTo>
                  <a:cubicBezTo>
                    <a:pt x="12" y="0"/>
                    <a:pt x="0" y="15"/>
                    <a:pt x="0" y="31"/>
                  </a:cubicBezTo>
                  <a:cubicBezTo>
                    <a:pt x="0" y="48"/>
                    <a:pt x="13" y="61"/>
                    <a:pt x="29" y="61"/>
                  </a:cubicBezTo>
                  <a:cubicBezTo>
                    <a:pt x="45" y="61"/>
                    <a:pt x="58" y="48"/>
                    <a:pt x="58" y="31"/>
                  </a:cubicBezTo>
                  <a:close/>
                  <a:moveTo>
                    <a:pt x="29" y="57"/>
                  </a:moveTo>
                  <a:lnTo>
                    <a:pt x="29" y="57"/>
                  </a:lnTo>
                  <a:cubicBezTo>
                    <a:pt x="23" y="57"/>
                    <a:pt x="18" y="55"/>
                    <a:pt x="14" y="49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7" y="6"/>
                    <a:pt x="24" y="3"/>
                    <a:pt x="29" y="3"/>
                  </a:cubicBezTo>
                  <a:cubicBezTo>
                    <a:pt x="35" y="3"/>
                    <a:pt x="40" y="6"/>
                    <a:pt x="44" y="12"/>
                  </a:cubicBezTo>
                  <a:cubicBezTo>
                    <a:pt x="47" y="17"/>
                    <a:pt x="47" y="25"/>
                    <a:pt x="47" y="30"/>
                  </a:cubicBezTo>
                  <a:cubicBezTo>
                    <a:pt x="47" y="35"/>
                    <a:pt x="47" y="42"/>
                    <a:pt x="44" y="48"/>
                  </a:cubicBezTo>
                  <a:cubicBezTo>
                    <a:pt x="41" y="54"/>
                    <a:pt x="36" y="57"/>
                    <a:pt x="29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7" name="Freeform 599"/>
            <p:cNvSpPr>
              <a:spLocks/>
            </p:cNvSpPr>
            <p:nvPr/>
          </p:nvSpPr>
          <p:spPr bwMode="auto">
            <a:xfrm>
              <a:off x="5437" y="8475"/>
              <a:ext cx="50" cy="109"/>
            </a:xfrm>
            <a:custGeom>
              <a:avLst/>
              <a:gdLst>
                <a:gd name="T0" fmla="*/ 18 w 43"/>
                <a:gd name="T1" fmla="*/ 36 h 93"/>
                <a:gd name="T2" fmla="*/ 18 w 43"/>
                <a:gd name="T3" fmla="*/ 36 h 93"/>
                <a:gd name="T4" fmla="*/ 18 w 43"/>
                <a:gd name="T5" fmla="*/ 21 h 93"/>
                <a:gd name="T6" fmla="*/ 31 w 43"/>
                <a:gd name="T7" fmla="*/ 3 h 93"/>
                <a:gd name="T8" fmla="*/ 35 w 43"/>
                <a:gd name="T9" fmla="*/ 4 h 93"/>
                <a:gd name="T10" fmla="*/ 31 w 43"/>
                <a:gd name="T11" fmla="*/ 10 h 93"/>
                <a:gd name="T12" fmla="*/ 37 w 43"/>
                <a:gd name="T13" fmla="*/ 15 h 93"/>
                <a:gd name="T14" fmla="*/ 43 w 43"/>
                <a:gd name="T15" fmla="*/ 10 h 93"/>
                <a:gd name="T16" fmla="*/ 31 w 43"/>
                <a:gd name="T17" fmla="*/ 0 h 93"/>
                <a:gd name="T18" fmla="*/ 10 w 43"/>
                <a:gd name="T19" fmla="*/ 21 h 93"/>
                <a:gd name="T20" fmla="*/ 10 w 43"/>
                <a:gd name="T21" fmla="*/ 36 h 93"/>
                <a:gd name="T22" fmla="*/ 0 w 43"/>
                <a:gd name="T23" fmla="*/ 36 h 93"/>
                <a:gd name="T24" fmla="*/ 0 w 43"/>
                <a:gd name="T25" fmla="*/ 41 h 93"/>
                <a:gd name="T26" fmla="*/ 10 w 43"/>
                <a:gd name="T27" fmla="*/ 41 h 93"/>
                <a:gd name="T28" fmla="*/ 10 w 43"/>
                <a:gd name="T29" fmla="*/ 83 h 93"/>
                <a:gd name="T30" fmla="*/ 0 w 43"/>
                <a:gd name="T31" fmla="*/ 89 h 93"/>
                <a:gd name="T32" fmla="*/ 0 w 43"/>
                <a:gd name="T33" fmla="*/ 93 h 93"/>
                <a:gd name="T34" fmla="*/ 15 w 43"/>
                <a:gd name="T35" fmla="*/ 93 h 93"/>
                <a:gd name="T36" fmla="*/ 32 w 43"/>
                <a:gd name="T37" fmla="*/ 93 h 93"/>
                <a:gd name="T38" fmla="*/ 32 w 43"/>
                <a:gd name="T39" fmla="*/ 89 h 93"/>
                <a:gd name="T40" fmla="*/ 29 w 43"/>
                <a:gd name="T41" fmla="*/ 89 h 93"/>
                <a:gd name="T42" fmla="*/ 19 w 43"/>
                <a:gd name="T43" fmla="*/ 83 h 93"/>
                <a:gd name="T44" fmla="*/ 19 w 43"/>
                <a:gd name="T45" fmla="*/ 41 h 93"/>
                <a:gd name="T46" fmla="*/ 34 w 43"/>
                <a:gd name="T47" fmla="*/ 41 h 93"/>
                <a:gd name="T48" fmla="*/ 34 w 43"/>
                <a:gd name="T49" fmla="*/ 36 h 93"/>
                <a:gd name="T50" fmla="*/ 18 w 43"/>
                <a:gd name="T51" fmla="*/ 3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" h="93">
                  <a:moveTo>
                    <a:pt x="18" y="36"/>
                  </a:moveTo>
                  <a:lnTo>
                    <a:pt x="18" y="36"/>
                  </a:lnTo>
                  <a:lnTo>
                    <a:pt x="18" y="21"/>
                  </a:lnTo>
                  <a:cubicBezTo>
                    <a:pt x="18" y="10"/>
                    <a:pt x="25" y="3"/>
                    <a:pt x="31" y="3"/>
                  </a:cubicBezTo>
                  <a:cubicBezTo>
                    <a:pt x="31" y="3"/>
                    <a:pt x="33" y="3"/>
                    <a:pt x="35" y="4"/>
                  </a:cubicBezTo>
                  <a:cubicBezTo>
                    <a:pt x="33" y="5"/>
                    <a:pt x="31" y="6"/>
                    <a:pt x="31" y="10"/>
                  </a:cubicBezTo>
                  <a:cubicBezTo>
                    <a:pt x="31" y="13"/>
                    <a:pt x="33" y="15"/>
                    <a:pt x="37" y="15"/>
                  </a:cubicBezTo>
                  <a:cubicBezTo>
                    <a:pt x="41" y="15"/>
                    <a:pt x="43" y="13"/>
                    <a:pt x="43" y="10"/>
                  </a:cubicBezTo>
                  <a:cubicBezTo>
                    <a:pt x="43" y="5"/>
                    <a:pt x="38" y="0"/>
                    <a:pt x="31" y="0"/>
                  </a:cubicBezTo>
                  <a:cubicBezTo>
                    <a:pt x="21" y="0"/>
                    <a:pt x="10" y="7"/>
                    <a:pt x="10" y="21"/>
                  </a:cubicBezTo>
                  <a:lnTo>
                    <a:pt x="10" y="36"/>
                  </a:lnTo>
                  <a:lnTo>
                    <a:pt x="0" y="36"/>
                  </a:lnTo>
                  <a:lnTo>
                    <a:pt x="0" y="41"/>
                  </a:lnTo>
                  <a:lnTo>
                    <a:pt x="10" y="41"/>
                  </a:lnTo>
                  <a:lnTo>
                    <a:pt x="10" y="83"/>
                  </a:lnTo>
                  <a:cubicBezTo>
                    <a:pt x="10" y="89"/>
                    <a:pt x="9" y="89"/>
                    <a:pt x="0" y="89"/>
                  </a:cubicBezTo>
                  <a:lnTo>
                    <a:pt x="0" y="93"/>
                  </a:lnTo>
                  <a:cubicBezTo>
                    <a:pt x="5" y="93"/>
                    <a:pt x="11" y="93"/>
                    <a:pt x="15" y="93"/>
                  </a:cubicBezTo>
                  <a:cubicBezTo>
                    <a:pt x="20" y="93"/>
                    <a:pt x="26" y="93"/>
                    <a:pt x="32" y="93"/>
                  </a:cubicBezTo>
                  <a:lnTo>
                    <a:pt x="32" y="89"/>
                  </a:lnTo>
                  <a:lnTo>
                    <a:pt x="29" y="89"/>
                  </a:lnTo>
                  <a:cubicBezTo>
                    <a:pt x="19" y="89"/>
                    <a:pt x="19" y="88"/>
                    <a:pt x="19" y="83"/>
                  </a:cubicBezTo>
                  <a:lnTo>
                    <a:pt x="19" y="41"/>
                  </a:lnTo>
                  <a:lnTo>
                    <a:pt x="34" y="41"/>
                  </a:lnTo>
                  <a:lnTo>
                    <a:pt x="34" y="36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8" name="Freeform 600"/>
            <p:cNvSpPr>
              <a:spLocks noEditPoints="1"/>
            </p:cNvSpPr>
            <p:nvPr/>
          </p:nvSpPr>
          <p:spPr bwMode="auto">
            <a:xfrm>
              <a:off x="5540" y="8515"/>
              <a:ext cx="70" cy="72"/>
            </a:xfrm>
            <a:custGeom>
              <a:avLst/>
              <a:gdLst>
                <a:gd name="T0" fmla="*/ 38 w 59"/>
                <a:gd name="T1" fmla="*/ 49 h 61"/>
                <a:gd name="T2" fmla="*/ 38 w 59"/>
                <a:gd name="T3" fmla="*/ 49 h 61"/>
                <a:gd name="T4" fmla="*/ 48 w 59"/>
                <a:gd name="T5" fmla="*/ 60 h 61"/>
                <a:gd name="T6" fmla="*/ 59 w 59"/>
                <a:gd name="T7" fmla="*/ 48 h 61"/>
                <a:gd name="T8" fmla="*/ 59 w 59"/>
                <a:gd name="T9" fmla="*/ 40 h 61"/>
                <a:gd name="T10" fmla="*/ 56 w 59"/>
                <a:gd name="T11" fmla="*/ 40 h 61"/>
                <a:gd name="T12" fmla="*/ 56 w 59"/>
                <a:gd name="T13" fmla="*/ 48 h 61"/>
                <a:gd name="T14" fmla="*/ 51 w 59"/>
                <a:gd name="T15" fmla="*/ 56 h 61"/>
                <a:gd name="T16" fmla="*/ 46 w 59"/>
                <a:gd name="T17" fmla="*/ 49 h 61"/>
                <a:gd name="T18" fmla="*/ 46 w 59"/>
                <a:gd name="T19" fmla="*/ 23 h 61"/>
                <a:gd name="T20" fmla="*/ 41 w 59"/>
                <a:gd name="T21" fmla="*/ 7 h 61"/>
                <a:gd name="T22" fmla="*/ 23 w 59"/>
                <a:gd name="T23" fmla="*/ 0 h 61"/>
                <a:gd name="T24" fmla="*/ 3 w 59"/>
                <a:gd name="T25" fmla="*/ 15 h 61"/>
                <a:gd name="T26" fmla="*/ 10 w 59"/>
                <a:gd name="T27" fmla="*/ 21 h 61"/>
                <a:gd name="T28" fmla="*/ 16 w 59"/>
                <a:gd name="T29" fmla="*/ 15 h 61"/>
                <a:gd name="T30" fmla="*/ 9 w 59"/>
                <a:gd name="T31" fmla="*/ 9 h 61"/>
                <a:gd name="T32" fmla="*/ 23 w 59"/>
                <a:gd name="T33" fmla="*/ 3 h 61"/>
                <a:gd name="T34" fmla="*/ 37 w 59"/>
                <a:gd name="T35" fmla="*/ 20 h 61"/>
                <a:gd name="T36" fmla="*/ 37 w 59"/>
                <a:gd name="T37" fmla="*/ 25 h 61"/>
                <a:gd name="T38" fmla="*/ 13 w 59"/>
                <a:gd name="T39" fmla="*/ 30 h 61"/>
                <a:gd name="T40" fmla="*/ 0 w 59"/>
                <a:gd name="T41" fmla="*/ 47 h 61"/>
                <a:gd name="T42" fmla="*/ 21 w 59"/>
                <a:gd name="T43" fmla="*/ 61 h 61"/>
                <a:gd name="T44" fmla="*/ 38 w 59"/>
                <a:gd name="T45" fmla="*/ 49 h 61"/>
                <a:gd name="T46" fmla="*/ 37 w 59"/>
                <a:gd name="T47" fmla="*/ 28 h 61"/>
                <a:gd name="T48" fmla="*/ 37 w 59"/>
                <a:gd name="T49" fmla="*/ 28 h 61"/>
                <a:gd name="T50" fmla="*/ 37 w 59"/>
                <a:gd name="T51" fmla="*/ 41 h 61"/>
                <a:gd name="T52" fmla="*/ 22 w 59"/>
                <a:gd name="T53" fmla="*/ 58 h 61"/>
                <a:gd name="T54" fmla="*/ 10 w 59"/>
                <a:gd name="T55" fmla="*/ 47 h 61"/>
                <a:gd name="T56" fmla="*/ 37 w 59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1">
                  <a:moveTo>
                    <a:pt x="38" y="49"/>
                  </a:moveTo>
                  <a:lnTo>
                    <a:pt x="38" y="49"/>
                  </a:lnTo>
                  <a:cubicBezTo>
                    <a:pt x="39" y="55"/>
                    <a:pt x="42" y="60"/>
                    <a:pt x="48" y="60"/>
                  </a:cubicBezTo>
                  <a:cubicBezTo>
                    <a:pt x="51" y="60"/>
                    <a:pt x="59" y="58"/>
                    <a:pt x="59" y="48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1" y="56"/>
                  </a:cubicBezTo>
                  <a:cubicBezTo>
                    <a:pt x="47" y="56"/>
                    <a:pt x="46" y="50"/>
                    <a:pt x="46" y="49"/>
                  </a:cubicBezTo>
                  <a:lnTo>
                    <a:pt x="46" y="23"/>
                  </a:lnTo>
                  <a:cubicBezTo>
                    <a:pt x="46" y="17"/>
                    <a:pt x="46" y="12"/>
                    <a:pt x="41" y="7"/>
                  </a:cubicBezTo>
                  <a:cubicBezTo>
                    <a:pt x="36" y="2"/>
                    <a:pt x="30" y="0"/>
                    <a:pt x="23" y="0"/>
                  </a:cubicBezTo>
                  <a:cubicBezTo>
                    <a:pt x="13" y="0"/>
                    <a:pt x="3" y="6"/>
                    <a:pt x="3" y="15"/>
                  </a:cubicBezTo>
                  <a:cubicBezTo>
                    <a:pt x="3" y="19"/>
                    <a:pt x="6" y="21"/>
                    <a:pt x="10" y="21"/>
                  </a:cubicBezTo>
                  <a:cubicBezTo>
                    <a:pt x="13" y="21"/>
                    <a:pt x="16" y="19"/>
                    <a:pt x="16" y="15"/>
                  </a:cubicBezTo>
                  <a:cubicBezTo>
                    <a:pt x="16" y="14"/>
                    <a:pt x="15" y="9"/>
                    <a:pt x="9" y="9"/>
                  </a:cubicBezTo>
                  <a:cubicBezTo>
                    <a:pt x="12" y="5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5"/>
                  </a:lnTo>
                  <a:cubicBezTo>
                    <a:pt x="30" y="25"/>
                    <a:pt x="21" y="26"/>
                    <a:pt x="13" y="30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7"/>
                    <a:pt x="12" y="61"/>
                    <a:pt x="21" y="61"/>
                  </a:cubicBezTo>
                  <a:cubicBezTo>
                    <a:pt x="29" y="61"/>
                    <a:pt x="36" y="55"/>
                    <a:pt x="38" y="49"/>
                  </a:cubicBezTo>
                  <a:close/>
                  <a:moveTo>
                    <a:pt x="37" y="28"/>
                  </a:moveTo>
                  <a:lnTo>
                    <a:pt x="37" y="28"/>
                  </a:lnTo>
                  <a:lnTo>
                    <a:pt x="37" y="41"/>
                  </a:lnTo>
                  <a:cubicBezTo>
                    <a:pt x="37" y="53"/>
                    <a:pt x="28" y="58"/>
                    <a:pt x="22" y="58"/>
                  </a:cubicBezTo>
                  <a:cubicBezTo>
                    <a:pt x="15" y="58"/>
                    <a:pt x="10" y="53"/>
                    <a:pt x="10" y="47"/>
                  </a:cubicBezTo>
                  <a:cubicBezTo>
                    <a:pt x="10" y="39"/>
                    <a:pt x="15" y="28"/>
                    <a:pt x="37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" name="Freeform 601"/>
            <p:cNvSpPr>
              <a:spLocks/>
            </p:cNvSpPr>
            <p:nvPr/>
          </p:nvSpPr>
          <p:spPr bwMode="auto">
            <a:xfrm>
              <a:off x="5617" y="8516"/>
              <a:ext cx="78" cy="68"/>
            </a:xfrm>
            <a:custGeom>
              <a:avLst/>
              <a:gdLst>
                <a:gd name="T0" fmla="*/ 10 w 66"/>
                <a:gd name="T1" fmla="*/ 13 h 58"/>
                <a:gd name="T2" fmla="*/ 10 w 66"/>
                <a:gd name="T3" fmla="*/ 13 h 58"/>
                <a:gd name="T4" fmla="*/ 10 w 66"/>
                <a:gd name="T5" fmla="*/ 48 h 58"/>
                <a:gd name="T6" fmla="*/ 0 w 66"/>
                <a:gd name="T7" fmla="*/ 54 h 58"/>
                <a:gd name="T8" fmla="*/ 0 w 66"/>
                <a:gd name="T9" fmla="*/ 58 h 58"/>
                <a:gd name="T10" fmla="*/ 15 w 66"/>
                <a:gd name="T11" fmla="*/ 58 h 58"/>
                <a:gd name="T12" fmla="*/ 29 w 66"/>
                <a:gd name="T13" fmla="*/ 58 h 58"/>
                <a:gd name="T14" fmla="*/ 29 w 66"/>
                <a:gd name="T15" fmla="*/ 54 h 58"/>
                <a:gd name="T16" fmla="*/ 19 w 66"/>
                <a:gd name="T17" fmla="*/ 48 h 58"/>
                <a:gd name="T18" fmla="*/ 19 w 66"/>
                <a:gd name="T19" fmla="*/ 24 h 58"/>
                <a:gd name="T20" fmla="*/ 37 w 66"/>
                <a:gd name="T21" fmla="*/ 3 h 58"/>
                <a:gd name="T22" fmla="*/ 47 w 66"/>
                <a:gd name="T23" fmla="*/ 18 h 58"/>
                <a:gd name="T24" fmla="*/ 47 w 66"/>
                <a:gd name="T25" fmla="*/ 48 h 58"/>
                <a:gd name="T26" fmla="*/ 36 w 66"/>
                <a:gd name="T27" fmla="*/ 54 h 58"/>
                <a:gd name="T28" fmla="*/ 36 w 66"/>
                <a:gd name="T29" fmla="*/ 58 h 58"/>
                <a:gd name="T30" fmla="*/ 51 w 66"/>
                <a:gd name="T31" fmla="*/ 58 h 58"/>
                <a:gd name="T32" fmla="*/ 66 w 66"/>
                <a:gd name="T33" fmla="*/ 58 h 58"/>
                <a:gd name="T34" fmla="*/ 66 w 66"/>
                <a:gd name="T35" fmla="*/ 54 h 58"/>
                <a:gd name="T36" fmla="*/ 56 w 66"/>
                <a:gd name="T37" fmla="*/ 50 h 58"/>
                <a:gd name="T38" fmla="*/ 56 w 66"/>
                <a:gd name="T39" fmla="*/ 25 h 58"/>
                <a:gd name="T40" fmla="*/ 52 w 66"/>
                <a:gd name="T41" fmla="*/ 5 h 58"/>
                <a:gd name="T42" fmla="*/ 38 w 66"/>
                <a:gd name="T43" fmla="*/ 0 h 58"/>
                <a:gd name="T44" fmla="*/ 18 w 66"/>
                <a:gd name="T45" fmla="*/ 14 h 58"/>
                <a:gd name="T46" fmla="*/ 18 w 66"/>
                <a:gd name="T47" fmla="*/ 0 h 58"/>
                <a:gd name="T48" fmla="*/ 0 w 66"/>
                <a:gd name="T49" fmla="*/ 1 h 58"/>
                <a:gd name="T50" fmla="*/ 0 w 66"/>
                <a:gd name="T51" fmla="*/ 6 h 58"/>
                <a:gd name="T52" fmla="*/ 10 w 66"/>
                <a:gd name="T5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58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4" y="58"/>
                    <a:pt x="11" y="58"/>
                    <a:pt x="15" y="58"/>
                  </a:cubicBezTo>
                  <a:cubicBezTo>
                    <a:pt x="18" y="58"/>
                    <a:pt x="25" y="58"/>
                    <a:pt x="29" y="58"/>
                  </a:cubicBezTo>
                  <a:lnTo>
                    <a:pt x="29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9" y="3"/>
                    <a:pt x="37" y="3"/>
                  </a:cubicBezTo>
                  <a:cubicBezTo>
                    <a:pt x="45" y="3"/>
                    <a:pt x="47" y="10"/>
                    <a:pt x="47" y="18"/>
                  </a:cubicBezTo>
                  <a:lnTo>
                    <a:pt x="47" y="48"/>
                  </a:lnTo>
                  <a:cubicBezTo>
                    <a:pt x="47" y="54"/>
                    <a:pt x="45" y="54"/>
                    <a:pt x="36" y="54"/>
                  </a:cubicBezTo>
                  <a:lnTo>
                    <a:pt x="36" y="58"/>
                  </a:lnTo>
                  <a:cubicBezTo>
                    <a:pt x="41" y="58"/>
                    <a:pt x="48" y="58"/>
                    <a:pt x="51" y="58"/>
                  </a:cubicBezTo>
                  <a:cubicBezTo>
                    <a:pt x="55" y="58"/>
                    <a:pt x="62" y="58"/>
                    <a:pt x="66" y="58"/>
                  </a:cubicBezTo>
                  <a:lnTo>
                    <a:pt x="66" y="54"/>
                  </a:lnTo>
                  <a:cubicBezTo>
                    <a:pt x="59" y="54"/>
                    <a:pt x="56" y="54"/>
                    <a:pt x="56" y="50"/>
                  </a:cubicBezTo>
                  <a:lnTo>
                    <a:pt x="56" y="25"/>
                  </a:lnTo>
                  <a:cubicBezTo>
                    <a:pt x="56" y="14"/>
                    <a:pt x="56" y="10"/>
                    <a:pt x="52" y="5"/>
                  </a:cubicBezTo>
                  <a:cubicBezTo>
                    <a:pt x="50" y="3"/>
                    <a:pt x="46" y="0"/>
                    <a:pt x="38" y="0"/>
                  </a:cubicBezTo>
                  <a:cubicBezTo>
                    <a:pt x="28" y="0"/>
                    <a:pt x="22" y="6"/>
                    <a:pt x="18" y="14"/>
                  </a:cubicBezTo>
                  <a:lnTo>
                    <a:pt x="18" y="0"/>
                  </a:lnTo>
                  <a:lnTo>
                    <a:pt x="0" y="1"/>
                  </a:lnTo>
                  <a:lnTo>
                    <a:pt x="0" y="6"/>
                  </a:lnTo>
                  <a:cubicBezTo>
                    <a:pt x="9" y="6"/>
                    <a:pt x="10" y="6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" name="Freeform 602"/>
            <p:cNvSpPr>
              <a:spLocks noEditPoints="1"/>
            </p:cNvSpPr>
            <p:nvPr/>
          </p:nvSpPr>
          <p:spPr bwMode="auto">
            <a:xfrm>
              <a:off x="5759" y="8515"/>
              <a:ext cx="71" cy="72"/>
            </a:xfrm>
            <a:custGeom>
              <a:avLst/>
              <a:gdLst>
                <a:gd name="T0" fmla="*/ 38 w 60"/>
                <a:gd name="T1" fmla="*/ 49 h 61"/>
                <a:gd name="T2" fmla="*/ 38 w 60"/>
                <a:gd name="T3" fmla="*/ 49 h 61"/>
                <a:gd name="T4" fmla="*/ 49 w 60"/>
                <a:gd name="T5" fmla="*/ 60 h 61"/>
                <a:gd name="T6" fmla="*/ 60 w 60"/>
                <a:gd name="T7" fmla="*/ 48 h 61"/>
                <a:gd name="T8" fmla="*/ 60 w 60"/>
                <a:gd name="T9" fmla="*/ 40 h 61"/>
                <a:gd name="T10" fmla="*/ 56 w 60"/>
                <a:gd name="T11" fmla="*/ 40 h 61"/>
                <a:gd name="T12" fmla="*/ 56 w 60"/>
                <a:gd name="T13" fmla="*/ 48 h 61"/>
                <a:gd name="T14" fmla="*/ 52 w 60"/>
                <a:gd name="T15" fmla="*/ 56 h 61"/>
                <a:gd name="T16" fmla="*/ 47 w 60"/>
                <a:gd name="T17" fmla="*/ 49 h 61"/>
                <a:gd name="T18" fmla="*/ 47 w 60"/>
                <a:gd name="T19" fmla="*/ 23 h 61"/>
                <a:gd name="T20" fmla="*/ 42 w 60"/>
                <a:gd name="T21" fmla="*/ 7 h 61"/>
                <a:gd name="T22" fmla="*/ 24 w 60"/>
                <a:gd name="T23" fmla="*/ 0 h 61"/>
                <a:gd name="T24" fmla="*/ 4 w 60"/>
                <a:gd name="T25" fmla="*/ 15 h 61"/>
                <a:gd name="T26" fmla="*/ 10 w 60"/>
                <a:gd name="T27" fmla="*/ 21 h 61"/>
                <a:gd name="T28" fmla="*/ 16 w 60"/>
                <a:gd name="T29" fmla="*/ 15 h 61"/>
                <a:gd name="T30" fmla="*/ 9 w 60"/>
                <a:gd name="T31" fmla="*/ 9 h 61"/>
                <a:gd name="T32" fmla="*/ 24 w 60"/>
                <a:gd name="T33" fmla="*/ 3 h 61"/>
                <a:gd name="T34" fmla="*/ 38 w 60"/>
                <a:gd name="T35" fmla="*/ 20 h 61"/>
                <a:gd name="T36" fmla="*/ 38 w 60"/>
                <a:gd name="T37" fmla="*/ 25 h 61"/>
                <a:gd name="T38" fmla="*/ 13 w 60"/>
                <a:gd name="T39" fmla="*/ 30 h 61"/>
                <a:gd name="T40" fmla="*/ 0 w 60"/>
                <a:gd name="T41" fmla="*/ 47 h 61"/>
                <a:gd name="T42" fmla="*/ 21 w 60"/>
                <a:gd name="T43" fmla="*/ 61 h 61"/>
                <a:gd name="T44" fmla="*/ 38 w 60"/>
                <a:gd name="T45" fmla="*/ 49 h 61"/>
                <a:gd name="T46" fmla="*/ 38 w 60"/>
                <a:gd name="T47" fmla="*/ 28 h 61"/>
                <a:gd name="T48" fmla="*/ 38 w 60"/>
                <a:gd name="T49" fmla="*/ 28 h 61"/>
                <a:gd name="T50" fmla="*/ 38 w 60"/>
                <a:gd name="T51" fmla="*/ 41 h 61"/>
                <a:gd name="T52" fmla="*/ 22 w 60"/>
                <a:gd name="T53" fmla="*/ 58 h 61"/>
                <a:gd name="T54" fmla="*/ 10 w 60"/>
                <a:gd name="T55" fmla="*/ 47 h 61"/>
                <a:gd name="T56" fmla="*/ 38 w 60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1">
                  <a:moveTo>
                    <a:pt x="38" y="49"/>
                  </a:moveTo>
                  <a:lnTo>
                    <a:pt x="38" y="49"/>
                  </a:lnTo>
                  <a:cubicBezTo>
                    <a:pt x="39" y="55"/>
                    <a:pt x="43" y="60"/>
                    <a:pt x="49" y="60"/>
                  </a:cubicBezTo>
                  <a:cubicBezTo>
                    <a:pt x="52" y="60"/>
                    <a:pt x="60" y="58"/>
                    <a:pt x="60" y="48"/>
                  </a:cubicBezTo>
                  <a:lnTo>
                    <a:pt x="60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2" y="56"/>
                  </a:cubicBezTo>
                  <a:cubicBezTo>
                    <a:pt x="47" y="56"/>
                    <a:pt x="47" y="50"/>
                    <a:pt x="47" y="49"/>
                  </a:cubicBezTo>
                  <a:lnTo>
                    <a:pt x="47" y="23"/>
                  </a:lnTo>
                  <a:cubicBezTo>
                    <a:pt x="47" y="17"/>
                    <a:pt x="47" y="12"/>
                    <a:pt x="42" y="7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7" y="21"/>
                    <a:pt x="10" y="21"/>
                  </a:cubicBezTo>
                  <a:cubicBezTo>
                    <a:pt x="14" y="21"/>
                    <a:pt x="16" y="19"/>
                    <a:pt x="16" y="15"/>
                  </a:cubicBezTo>
                  <a:cubicBezTo>
                    <a:pt x="16" y="14"/>
                    <a:pt x="15" y="9"/>
                    <a:pt x="9" y="9"/>
                  </a:cubicBezTo>
                  <a:cubicBezTo>
                    <a:pt x="13" y="5"/>
                    <a:pt x="19" y="3"/>
                    <a:pt x="24" y="3"/>
                  </a:cubicBezTo>
                  <a:cubicBezTo>
                    <a:pt x="30" y="3"/>
                    <a:pt x="38" y="8"/>
                    <a:pt x="38" y="20"/>
                  </a:cubicBezTo>
                  <a:lnTo>
                    <a:pt x="38" y="25"/>
                  </a:lnTo>
                  <a:cubicBezTo>
                    <a:pt x="31" y="25"/>
                    <a:pt x="22" y="26"/>
                    <a:pt x="13" y="30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7"/>
                    <a:pt x="13" y="61"/>
                    <a:pt x="21" y="61"/>
                  </a:cubicBezTo>
                  <a:cubicBezTo>
                    <a:pt x="30" y="61"/>
                    <a:pt x="36" y="55"/>
                    <a:pt x="38" y="49"/>
                  </a:cubicBezTo>
                  <a:close/>
                  <a:moveTo>
                    <a:pt x="38" y="28"/>
                  </a:moveTo>
                  <a:lnTo>
                    <a:pt x="38" y="28"/>
                  </a:lnTo>
                  <a:lnTo>
                    <a:pt x="38" y="41"/>
                  </a:lnTo>
                  <a:cubicBezTo>
                    <a:pt x="38" y="53"/>
                    <a:pt x="28" y="58"/>
                    <a:pt x="22" y="58"/>
                  </a:cubicBezTo>
                  <a:cubicBezTo>
                    <a:pt x="16" y="58"/>
                    <a:pt x="10" y="53"/>
                    <a:pt x="10" y="47"/>
                  </a:cubicBezTo>
                  <a:cubicBezTo>
                    <a:pt x="10" y="39"/>
                    <a:pt x="16" y="28"/>
                    <a:pt x="38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" name="Freeform 603"/>
            <p:cNvSpPr>
              <a:spLocks/>
            </p:cNvSpPr>
            <p:nvPr/>
          </p:nvSpPr>
          <p:spPr bwMode="auto">
            <a:xfrm>
              <a:off x="5836" y="8515"/>
              <a:ext cx="60" cy="72"/>
            </a:xfrm>
            <a:custGeom>
              <a:avLst/>
              <a:gdLst>
                <a:gd name="T0" fmla="*/ 11 w 51"/>
                <a:gd name="T1" fmla="*/ 31 h 61"/>
                <a:gd name="T2" fmla="*/ 11 w 51"/>
                <a:gd name="T3" fmla="*/ 31 h 61"/>
                <a:gd name="T4" fmla="*/ 29 w 51"/>
                <a:gd name="T5" fmla="*/ 3 h 61"/>
                <a:gd name="T6" fmla="*/ 43 w 51"/>
                <a:gd name="T7" fmla="*/ 8 h 61"/>
                <a:gd name="T8" fmla="*/ 37 w 51"/>
                <a:gd name="T9" fmla="*/ 14 h 61"/>
                <a:gd name="T10" fmla="*/ 43 w 51"/>
                <a:gd name="T11" fmla="*/ 21 h 61"/>
                <a:gd name="T12" fmla="*/ 49 w 51"/>
                <a:gd name="T13" fmla="*/ 14 h 61"/>
                <a:gd name="T14" fmla="*/ 29 w 51"/>
                <a:gd name="T15" fmla="*/ 0 h 61"/>
                <a:gd name="T16" fmla="*/ 0 w 51"/>
                <a:gd name="T17" fmla="*/ 31 h 61"/>
                <a:gd name="T18" fmla="*/ 29 w 51"/>
                <a:gd name="T19" fmla="*/ 61 h 61"/>
                <a:gd name="T20" fmla="*/ 51 w 51"/>
                <a:gd name="T21" fmla="*/ 44 h 61"/>
                <a:gd name="T22" fmla="*/ 49 w 51"/>
                <a:gd name="T23" fmla="*/ 42 h 61"/>
                <a:gd name="T24" fmla="*/ 47 w 51"/>
                <a:gd name="T25" fmla="*/ 44 h 61"/>
                <a:gd name="T26" fmla="*/ 30 w 51"/>
                <a:gd name="T27" fmla="*/ 57 h 61"/>
                <a:gd name="T28" fmla="*/ 11 w 51"/>
                <a:gd name="T2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61">
                  <a:moveTo>
                    <a:pt x="11" y="31"/>
                  </a:moveTo>
                  <a:lnTo>
                    <a:pt x="11" y="31"/>
                  </a:lnTo>
                  <a:cubicBezTo>
                    <a:pt x="11" y="9"/>
                    <a:pt x="22" y="3"/>
                    <a:pt x="29" y="3"/>
                  </a:cubicBezTo>
                  <a:cubicBezTo>
                    <a:pt x="30" y="3"/>
                    <a:pt x="39" y="4"/>
                    <a:pt x="43" y="8"/>
                  </a:cubicBezTo>
                  <a:cubicBezTo>
                    <a:pt x="38" y="9"/>
                    <a:pt x="37" y="13"/>
                    <a:pt x="37" y="14"/>
                  </a:cubicBezTo>
                  <a:cubicBezTo>
                    <a:pt x="37" y="18"/>
                    <a:pt x="40" y="21"/>
                    <a:pt x="43" y="21"/>
                  </a:cubicBezTo>
                  <a:cubicBezTo>
                    <a:pt x="47" y="21"/>
                    <a:pt x="49" y="18"/>
                    <a:pt x="49" y="14"/>
                  </a:cubicBezTo>
                  <a:cubicBezTo>
                    <a:pt x="49" y="5"/>
                    <a:pt x="39" y="0"/>
                    <a:pt x="29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7" y="61"/>
                    <a:pt x="51" y="45"/>
                    <a:pt x="51" y="44"/>
                  </a:cubicBezTo>
                  <a:cubicBezTo>
                    <a:pt x="51" y="42"/>
                    <a:pt x="49" y="42"/>
                    <a:pt x="49" y="42"/>
                  </a:cubicBezTo>
                  <a:cubicBezTo>
                    <a:pt x="48" y="42"/>
                    <a:pt x="48" y="43"/>
                    <a:pt x="47" y="44"/>
                  </a:cubicBezTo>
                  <a:cubicBezTo>
                    <a:pt x="43" y="56"/>
                    <a:pt x="35" y="57"/>
                    <a:pt x="30" y="57"/>
                  </a:cubicBezTo>
                  <a:cubicBezTo>
                    <a:pt x="23" y="57"/>
                    <a:pt x="11" y="52"/>
                    <a:pt x="11" y="3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" name="Freeform 604"/>
            <p:cNvSpPr>
              <a:spLocks/>
            </p:cNvSpPr>
            <p:nvPr/>
          </p:nvSpPr>
          <p:spPr bwMode="auto">
            <a:xfrm>
              <a:off x="5904" y="8489"/>
              <a:ext cx="48" cy="98"/>
            </a:xfrm>
            <a:custGeom>
              <a:avLst/>
              <a:gdLst>
                <a:gd name="T0" fmla="*/ 20 w 41"/>
                <a:gd name="T1" fmla="*/ 29 h 83"/>
                <a:gd name="T2" fmla="*/ 20 w 41"/>
                <a:gd name="T3" fmla="*/ 29 h 83"/>
                <a:gd name="T4" fmla="*/ 39 w 41"/>
                <a:gd name="T5" fmla="*/ 29 h 83"/>
                <a:gd name="T6" fmla="*/ 39 w 41"/>
                <a:gd name="T7" fmla="*/ 24 h 83"/>
                <a:gd name="T8" fmla="*/ 20 w 41"/>
                <a:gd name="T9" fmla="*/ 24 h 83"/>
                <a:gd name="T10" fmla="*/ 20 w 41"/>
                <a:gd name="T11" fmla="*/ 0 h 83"/>
                <a:gd name="T12" fmla="*/ 17 w 41"/>
                <a:gd name="T13" fmla="*/ 0 h 83"/>
                <a:gd name="T14" fmla="*/ 0 w 41"/>
                <a:gd name="T15" fmla="*/ 26 h 83"/>
                <a:gd name="T16" fmla="*/ 0 w 41"/>
                <a:gd name="T17" fmla="*/ 29 h 83"/>
                <a:gd name="T18" fmla="*/ 11 w 41"/>
                <a:gd name="T19" fmla="*/ 29 h 83"/>
                <a:gd name="T20" fmla="*/ 11 w 41"/>
                <a:gd name="T21" fmla="*/ 65 h 83"/>
                <a:gd name="T22" fmla="*/ 28 w 41"/>
                <a:gd name="T23" fmla="*/ 83 h 83"/>
                <a:gd name="T24" fmla="*/ 41 w 41"/>
                <a:gd name="T25" fmla="*/ 65 h 83"/>
                <a:gd name="T26" fmla="*/ 41 w 41"/>
                <a:gd name="T27" fmla="*/ 57 h 83"/>
                <a:gd name="T28" fmla="*/ 38 w 41"/>
                <a:gd name="T29" fmla="*/ 57 h 83"/>
                <a:gd name="T30" fmla="*/ 38 w 41"/>
                <a:gd name="T31" fmla="*/ 65 h 83"/>
                <a:gd name="T32" fmla="*/ 29 w 41"/>
                <a:gd name="T33" fmla="*/ 79 h 83"/>
                <a:gd name="T34" fmla="*/ 20 w 41"/>
                <a:gd name="T35" fmla="*/ 65 h 83"/>
                <a:gd name="T36" fmla="*/ 20 w 41"/>
                <a:gd name="T37" fmla="*/ 2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3">
                  <a:moveTo>
                    <a:pt x="20" y="29"/>
                  </a:moveTo>
                  <a:lnTo>
                    <a:pt x="20" y="29"/>
                  </a:lnTo>
                  <a:lnTo>
                    <a:pt x="39" y="29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6" y="11"/>
                    <a:pt x="12" y="25"/>
                    <a:pt x="0" y="26"/>
                  </a:cubicBezTo>
                  <a:lnTo>
                    <a:pt x="0" y="29"/>
                  </a:lnTo>
                  <a:lnTo>
                    <a:pt x="11" y="29"/>
                  </a:lnTo>
                  <a:lnTo>
                    <a:pt x="11" y="65"/>
                  </a:lnTo>
                  <a:cubicBezTo>
                    <a:pt x="11" y="81"/>
                    <a:pt x="23" y="83"/>
                    <a:pt x="28" y="83"/>
                  </a:cubicBezTo>
                  <a:cubicBezTo>
                    <a:pt x="37" y="83"/>
                    <a:pt x="41" y="73"/>
                    <a:pt x="41" y="65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5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" name="Freeform 605"/>
            <p:cNvSpPr>
              <a:spLocks noEditPoints="1"/>
            </p:cNvSpPr>
            <p:nvPr/>
          </p:nvSpPr>
          <p:spPr bwMode="auto">
            <a:xfrm>
              <a:off x="5967" y="8481"/>
              <a:ext cx="32" cy="103"/>
            </a:xfrm>
            <a:custGeom>
              <a:avLst/>
              <a:gdLst>
                <a:gd name="T0" fmla="*/ 19 w 28"/>
                <a:gd name="T1" fmla="*/ 30 h 88"/>
                <a:gd name="T2" fmla="*/ 19 w 28"/>
                <a:gd name="T3" fmla="*/ 30 h 88"/>
                <a:gd name="T4" fmla="*/ 1 w 28"/>
                <a:gd name="T5" fmla="*/ 31 h 88"/>
                <a:gd name="T6" fmla="*/ 1 w 28"/>
                <a:gd name="T7" fmla="*/ 36 h 88"/>
                <a:gd name="T8" fmla="*/ 10 w 28"/>
                <a:gd name="T9" fmla="*/ 43 h 88"/>
                <a:gd name="T10" fmla="*/ 10 w 28"/>
                <a:gd name="T11" fmla="*/ 78 h 88"/>
                <a:gd name="T12" fmla="*/ 0 w 28"/>
                <a:gd name="T13" fmla="*/ 84 h 88"/>
                <a:gd name="T14" fmla="*/ 0 w 28"/>
                <a:gd name="T15" fmla="*/ 88 h 88"/>
                <a:gd name="T16" fmla="*/ 15 w 28"/>
                <a:gd name="T17" fmla="*/ 88 h 88"/>
                <a:gd name="T18" fmla="*/ 28 w 28"/>
                <a:gd name="T19" fmla="*/ 88 h 88"/>
                <a:gd name="T20" fmla="*/ 28 w 28"/>
                <a:gd name="T21" fmla="*/ 84 h 88"/>
                <a:gd name="T22" fmla="*/ 19 w 28"/>
                <a:gd name="T23" fmla="*/ 78 h 88"/>
                <a:gd name="T24" fmla="*/ 19 w 28"/>
                <a:gd name="T25" fmla="*/ 30 h 88"/>
                <a:gd name="T26" fmla="*/ 20 w 28"/>
                <a:gd name="T27" fmla="*/ 7 h 88"/>
                <a:gd name="T28" fmla="*/ 20 w 28"/>
                <a:gd name="T29" fmla="*/ 7 h 88"/>
                <a:gd name="T30" fmla="*/ 13 w 28"/>
                <a:gd name="T31" fmla="*/ 0 h 88"/>
                <a:gd name="T32" fmla="*/ 6 w 28"/>
                <a:gd name="T33" fmla="*/ 7 h 88"/>
                <a:gd name="T34" fmla="*/ 13 w 28"/>
                <a:gd name="T35" fmla="*/ 14 h 88"/>
                <a:gd name="T36" fmla="*/ 20 w 28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8">
                  <a:moveTo>
                    <a:pt x="19" y="30"/>
                  </a:moveTo>
                  <a:lnTo>
                    <a:pt x="19" y="30"/>
                  </a:lnTo>
                  <a:lnTo>
                    <a:pt x="1" y="31"/>
                  </a:lnTo>
                  <a:lnTo>
                    <a:pt x="1" y="36"/>
                  </a:lnTo>
                  <a:cubicBezTo>
                    <a:pt x="9" y="36"/>
                    <a:pt x="10" y="36"/>
                    <a:pt x="10" y="43"/>
                  </a:cubicBezTo>
                  <a:lnTo>
                    <a:pt x="10" y="78"/>
                  </a:lnTo>
                  <a:cubicBezTo>
                    <a:pt x="10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4" y="88"/>
                    <a:pt x="11" y="88"/>
                    <a:pt x="15" y="88"/>
                  </a:cubicBezTo>
                  <a:cubicBezTo>
                    <a:pt x="19" y="88"/>
                    <a:pt x="24" y="88"/>
                    <a:pt x="28" y="88"/>
                  </a:cubicBezTo>
                  <a:lnTo>
                    <a:pt x="28" y="84"/>
                  </a:lnTo>
                  <a:cubicBezTo>
                    <a:pt x="20" y="84"/>
                    <a:pt x="19" y="84"/>
                    <a:pt x="19" y="78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3"/>
                    <a:pt x="16" y="0"/>
                    <a:pt x="13" y="0"/>
                  </a:cubicBezTo>
                  <a:cubicBezTo>
                    <a:pt x="8" y="0"/>
                    <a:pt x="6" y="4"/>
                    <a:pt x="6" y="7"/>
                  </a:cubicBezTo>
                  <a:cubicBezTo>
                    <a:pt x="6" y="11"/>
                    <a:pt x="8" y="14"/>
                    <a:pt x="13" y="14"/>
                  </a:cubicBezTo>
                  <a:cubicBezTo>
                    <a:pt x="16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4" name="Freeform 606"/>
            <p:cNvSpPr>
              <a:spLocks noEditPoints="1"/>
            </p:cNvSpPr>
            <p:nvPr/>
          </p:nvSpPr>
          <p:spPr bwMode="auto">
            <a:xfrm>
              <a:off x="6009" y="8515"/>
              <a:ext cx="69" cy="72"/>
            </a:xfrm>
            <a:custGeom>
              <a:avLst/>
              <a:gdLst>
                <a:gd name="T0" fmla="*/ 59 w 59"/>
                <a:gd name="T1" fmla="*/ 31 h 61"/>
                <a:gd name="T2" fmla="*/ 59 w 59"/>
                <a:gd name="T3" fmla="*/ 31 h 61"/>
                <a:gd name="T4" fmla="*/ 30 w 59"/>
                <a:gd name="T5" fmla="*/ 0 h 61"/>
                <a:gd name="T6" fmla="*/ 0 w 59"/>
                <a:gd name="T7" fmla="*/ 31 h 61"/>
                <a:gd name="T8" fmla="*/ 29 w 59"/>
                <a:gd name="T9" fmla="*/ 61 h 61"/>
                <a:gd name="T10" fmla="*/ 59 w 59"/>
                <a:gd name="T11" fmla="*/ 31 h 61"/>
                <a:gd name="T12" fmla="*/ 30 w 59"/>
                <a:gd name="T13" fmla="*/ 57 h 61"/>
                <a:gd name="T14" fmla="*/ 30 w 59"/>
                <a:gd name="T15" fmla="*/ 57 h 61"/>
                <a:gd name="T16" fmla="*/ 15 w 59"/>
                <a:gd name="T17" fmla="*/ 49 h 61"/>
                <a:gd name="T18" fmla="*/ 11 w 59"/>
                <a:gd name="T19" fmla="*/ 30 h 61"/>
                <a:gd name="T20" fmla="*/ 14 w 59"/>
                <a:gd name="T21" fmla="*/ 12 h 61"/>
                <a:gd name="T22" fmla="*/ 29 w 59"/>
                <a:gd name="T23" fmla="*/ 3 h 61"/>
                <a:gd name="T24" fmla="*/ 44 w 59"/>
                <a:gd name="T25" fmla="*/ 12 h 61"/>
                <a:gd name="T26" fmla="*/ 48 w 59"/>
                <a:gd name="T27" fmla="*/ 30 h 61"/>
                <a:gd name="T28" fmla="*/ 45 w 59"/>
                <a:gd name="T29" fmla="*/ 48 h 61"/>
                <a:gd name="T30" fmla="*/ 30 w 59"/>
                <a:gd name="T31" fmla="*/ 5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61">
                  <a:moveTo>
                    <a:pt x="59" y="31"/>
                  </a:moveTo>
                  <a:lnTo>
                    <a:pt x="59" y="31"/>
                  </a:lnTo>
                  <a:cubicBezTo>
                    <a:pt x="59" y="14"/>
                    <a:pt x="46" y="0"/>
                    <a:pt x="30" y="0"/>
                  </a:cubicBezTo>
                  <a:cubicBezTo>
                    <a:pt x="13" y="0"/>
                    <a:pt x="0" y="15"/>
                    <a:pt x="0" y="31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9" y="48"/>
                    <a:pt x="59" y="31"/>
                  </a:cubicBezTo>
                  <a:close/>
                  <a:moveTo>
                    <a:pt x="30" y="57"/>
                  </a:moveTo>
                  <a:lnTo>
                    <a:pt x="30" y="57"/>
                  </a:lnTo>
                  <a:cubicBezTo>
                    <a:pt x="24" y="57"/>
                    <a:pt x="18" y="55"/>
                    <a:pt x="15" y="49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8" y="6"/>
                    <a:pt x="24" y="3"/>
                    <a:pt x="29" y="3"/>
                  </a:cubicBezTo>
                  <a:cubicBezTo>
                    <a:pt x="35" y="3"/>
                    <a:pt x="41" y="6"/>
                    <a:pt x="44" y="12"/>
                  </a:cubicBezTo>
                  <a:cubicBezTo>
                    <a:pt x="48" y="17"/>
                    <a:pt x="48" y="25"/>
                    <a:pt x="48" y="30"/>
                  </a:cubicBezTo>
                  <a:cubicBezTo>
                    <a:pt x="48" y="35"/>
                    <a:pt x="48" y="42"/>
                    <a:pt x="45" y="48"/>
                  </a:cubicBezTo>
                  <a:cubicBezTo>
                    <a:pt x="42" y="54"/>
                    <a:pt x="36" y="57"/>
                    <a:pt x="30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808"/>
          <p:cNvGrpSpPr>
            <a:grpSpLocks/>
          </p:cNvGrpSpPr>
          <p:nvPr/>
        </p:nvGrpSpPr>
        <p:grpSpPr bwMode="auto">
          <a:xfrm>
            <a:off x="1476375" y="13425488"/>
            <a:ext cx="8604250" cy="1358900"/>
            <a:chOff x="906" y="8481"/>
            <a:chExt cx="5420" cy="856"/>
          </a:xfrm>
        </p:grpSpPr>
        <p:sp>
          <p:nvSpPr>
            <p:cNvPr id="55" name="Freeform 608"/>
            <p:cNvSpPr>
              <a:spLocks/>
            </p:cNvSpPr>
            <p:nvPr/>
          </p:nvSpPr>
          <p:spPr bwMode="auto">
            <a:xfrm>
              <a:off x="6088" y="8516"/>
              <a:ext cx="79" cy="68"/>
            </a:xfrm>
            <a:custGeom>
              <a:avLst/>
              <a:gdLst>
                <a:gd name="T0" fmla="*/ 10 w 67"/>
                <a:gd name="T1" fmla="*/ 13 h 58"/>
                <a:gd name="T2" fmla="*/ 10 w 67"/>
                <a:gd name="T3" fmla="*/ 13 h 58"/>
                <a:gd name="T4" fmla="*/ 10 w 67"/>
                <a:gd name="T5" fmla="*/ 48 h 58"/>
                <a:gd name="T6" fmla="*/ 0 w 67"/>
                <a:gd name="T7" fmla="*/ 54 h 58"/>
                <a:gd name="T8" fmla="*/ 0 w 67"/>
                <a:gd name="T9" fmla="*/ 58 h 58"/>
                <a:gd name="T10" fmla="*/ 15 w 67"/>
                <a:gd name="T11" fmla="*/ 58 h 58"/>
                <a:gd name="T12" fmla="*/ 30 w 67"/>
                <a:gd name="T13" fmla="*/ 58 h 58"/>
                <a:gd name="T14" fmla="*/ 30 w 67"/>
                <a:gd name="T15" fmla="*/ 54 h 58"/>
                <a:gd name="T16" fmla="*/ 20 w 67"/>
                <a:gd name="T17" fmla="*/ 48 h 58"/>
                <a:gd name="T18" fmla="*/ 20 w 67"/>
                <a:gd name="T19" fmla="*/ 24 h 58"/>
                <a:gd name="T20" fmla="*/ 37 w 67"/>
                <a:gd name="T21" fmla="*/ 3 h 58"/>
                <a:gd name="T22" fmla="*/ 47 w 67"/>
                <a:gd name="T23" fmla="*/ 18 h 58"/>
                <a:gd name="T24" fmla="*/ 47 w 67"/>
                <a:gd name="T25" fmla="*/ 48 h 58"/>
                <a:gd name="T26" fmla="*/ 37 w 67"/>
                <a:gd name="T27" fmla="*/ 54 h 58"/>
                <a:gd name="T28" fmla="*/ 37 w 67"/>
                <a:gd name="T29" fmla="*/ 58 h 58"/>
                <a:gd name="T30" fmla="*/ 52 w 67"/>
                <a:gd name="T31" fmla="*/ 58 h 58"/>
                <a:gd name="T32" fmla="*/ 67 w 67"/>
                <a:gd name="T33" fmla="*/ 58 h 58"/>
                <a:gd name="T34" fmla="*/ 67 w 67"/>
                <a:gd name="T35" fmla="*/ 54 h 58"/>
                <a:gd name="T36" fmla="*/ 56 w 67"/>
                <a:gd name="T37" fmla="*/ 50 h 58"/>
                <a:gd name="T38" fmla="*/ 56 w 67"/>
                <a:gd name="T39" fmla="*/ 25 h 58"/>
                <a:gd name="T40" fmla="*/ 52 w 67"/>
                <a:gd name="T41" fmla="*/ 5 h 58"/>
                <a:gd name="T42" fmla="*/ 38 w 67"/>
                <a:gd name="T43" fmla="*/ 0 h 58"/>
                <a:gd name="T44" fmla="*/ 19 w 67"/>
                <a:gd name="T45" fmla="*/ 14 h 58"/>
                <a:gd name="T46" fmla="*/ 19 w 67"/>
                <a:gd name="T47" fmla="*/ 0 h 58"/>
                <a:gd name="T48" fmla="*/ 0 w 67"/>
                <a:gd name="T49" fmla="*/ 1 h 58"/>
                <a:gd name="T50" fmla="*/ 0 w 67"/>
                <a:gd name="T51" fmla="*/ 6 h 58"/>
                <a:gd name="T52" fmla="*/ 10 w 67"/>
                <a:gd name="T5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58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2" y="58"/>
                    <a:pt x="15" y="58"/>
                  </a:cubicBezTo>
                  <a:cubicBezTo>
                    <a:pt x="19" y="58"/>
                    <a:pt x="25" y="58"/>
                    <a:pt x="30" y="58"/>
                  </a:cubicBezTo>
                  <a:lnTo>
                    <a:pt x="30" y="54"/>
                  </a:lnTo>
                  <a:cubicBezTo>
                    <a:pt x="21" y="54"/>
                    <a:pt x="20" y="54"/>
                    <a:pt x="20" y="48"/>
                  </a:cubicBezTo>
                  <a:lnTo>
                    <a:pt x="20" y="24"/>
                  </a:lnTo>
                  <a:cubicBezTo>
                    <a:pt x="20" y="10"/>
                    <a:pt x="29" y="3"/>
                    <a:pt x="37" y="3"/>
                  </a:cubicBezTo>
                  <a:cubicBezTo>
                    <a:pt x="46" y="3"/>
                    <a:pt x="47" y="10"/>
                    <a:pt x="47" y="18"/>
                  </a:cubicBezTo>
                  <a:lnTo>
                    <a:pt x="47" y="48"/>
                  </a:lnTo>
                  <a:cubicBezTo>
                    <a:pt x="47" y="54"/>
                    <a:pt x="46" y="54"/>
                    <a:pt x="37" y="54"/>
                  </a:cubicBezTo>
                  <a:lnTo>
                    <a:pt x="37" y="58"/>
                  </a:lnTo>
                  <a:cubicBezTo>
                    <a:pt x="42" y="58"/>
                    <a:pt x="48" y="58"/>
                    <a:pt x="52" y="58"/>
                  </a:cubicBezTo>
                  <a:cubicBezTo>
                    <a:pt x="55" y="58"/>
                    <a:pt x="62" y="58"/>
                    <a:pt x="67" y="58"/>
                  </a:cubicBezTo>
                  <a:lnTo>
                    <a:pt x="67" y="54"/>
                  </a:lnTo>
                  <a:cubicBezTo>
                    <a:pt x="60" y="54"/>
                    <a:pt x="56" y="54"/>
                    <a:pt x="56" y="50"/>
                  </a:cubicBezTo>
                  <a:lnTo>
                    <a:pt x="56" y="25"/>
                  </a:lnTo>
                  <a:cubicBezTo>
                    <a:pt x="56" y="14"/>
                    <a:pt x="56" y="10"/>
                    <a:pt x="52" y="5"/>
                  </a:cubicBezTo>
                  <a:cubicBezTo>
                    <a:pt x="50" y="3"/>
                    <a:pt x="46" y="0"/>
                    <a:pt x="38" y="0"/>
                  </a:cubicBezTo>
                  <a:cubicBezTo>
                    <a:pt x="29" y="0"/>
                    <a:pt x="22" y="6"/>
                    <a:pt x="19" y="14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6"/>
                  </a:lnTo>
                  <a:cubicBezTo>
                    <a:pt x="9" y="6"/>
                    <a:pt x="10" y="6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09"/>
            <p:cNvSpPr>
              <a:spLocks noEditPoints="1"/>
            </p:cNvSpPr>
            <p:nvPr/>
          </p:nvSpPr>
          <p:spPr bwMode="auto">
            <a:xfrm>
              <a:off x="6229" y="8481"/>
              <a:ext cx="33" cy="103"/>
            </a:xfrm>
            <a:custGeom>
              <a:avLst/>
              <a:gdLst>
                <a:gd name="T0" fmla="*/ 19 w 28"/>
                <a:gd name="T1" fmla="*/ 30 h 88"/>
                <a:gd name="T2" fmla="*/ 19 w 28"/>
                <a:gd name="T3" fmla="*/ 30 h 88"/>
                <a:gd name="T4" fmla="*/ 1 w 28"/>
                <a:gd name="T5" fmla="*/ 31 h 88"/>
                <a:gd name="T6" fmla="*/ 1 w 28"/>
                <a:gd name="T7" fmla="*/ 36 h 88"/>
                <a:gd name="T8" fmla="*/ 11 w 28"/>
                <a:gd name="T9" fmla="*/ 43 h 88"/>
                <a:gd name="T10" fmla="*/ 11 w 28"/>
                <a:gd name="T11" fmla="*/ 78 h 88"/>
                <a:gd name="T12" fmla="*/ 0 w 28"/>
                <a:gd name="T13" fmla="*/ 84 h 88"/>
                <a:gd name="T14" fmla="*/ 0 w 28"/>
                <a:gd name="T15" fmla="*/ 88 h 88"/>
                <a:gd name="T16" fmla="*/ 15 w 28"/>
                <a:gd name="T17" fmla="*/ 88 h 88"/>
                <a:gd name="T18" fmla="*/ 28 w 28"/>
                <a:gd name="T19" fmla="*/ 88 h 88"/>
                <a:gd name="T20" fmla="*/ 28 w 28"/>
                <a:gd name="T21" fmla="*/ 84 h 88"/>
                <a:gd name="T22" fmla="*/ 19 w 28"/>
                <a:gd name="T23" fmla="*/ 78 h 88"/>
                <a:gd name="T24" fmla="*/ 19 w 28"/>
                <a:gd name="T25" fmla="*/ 30 h 88"/>
                <a:gd name="T26" fmla="*/ 20 w 28"/>
                <a:gd name="T27" fmla="*/ 7 h 88"/>
                <a:gd name="T28" fmla="*/ 20 w 28"/>
                <a:gd name="T29" fmla="*/ 7 h 88"/>
                <a:gd name="T30" fmla="*/ 13 w 28"/>
                <a:gd name="T31" fmla="*/ 0 h 88"/>
                <a:gd name="T32" fmla="*/ 6 w 28"/>
                <a:gd name="T33" fmla="*/ 7 h 88"/>
                <a:gd name="T34" fmla="*/ 13 w 28"/>
                <a:gd name="T35" fmla="*/ 14 h 88"/>
                <a:gd name="T36" fmla="*/ 20 w 28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8">
                  <a:moveTo>
                    <a:pt x="19" y="30"/>
                  </a:moveTo>
                  <a:lnTo>
                    <a:pt x="19" y="30"/>
                  </a:lnTo>
                  <a:lnTo>
                    <a:pt x="1" y="31"/>
                  </a:lnTo>
                  <a:lnTo>
                    <a:pt x="1" y="36"/>
                  </a:lnTo>
                  <a:cubicBezTo>
                    <a:pt x="9" y="36"/>
                    <a:pt x="11" y="36"/>
                    <a:pt x="11" y="43"/>
                  </a:cubicBezTo>
                  <a:lnTo>
                    <a:pt x="11" y="78"/>
                  </a:lnTo>
                  <a:cubicBezTo>
                    <a:pt x="11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4" y="88"/>
                    <a:pt x="12" y="88"/>
                    <a:pt x="15" y="88"/>
                  </a:cubicBezTo>
                  <a:cubicBezTo>
                    <a:pt x="19" y="88"/>
                    <a:pt x="24" y="88"/>
                    <a:pt x="28" y="88"/>
                  </a:cubicBezTo>
                  <a:lnTo>
                    <a:pt x="28" y="84"/>
                  </a:lnTo>
                  <a:cubicBezTo>
                    <a:pt x="20" y="84"/>
                    <a:pt x="19" y="84"/>
                    <a:pt x="19" y="78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3"/>
                    <a:pt x="16" y="0"/>
                    <a:pt x="13" y="0"/>
                  </a:cubicBezTo>
                  <a:cubicBezTo>
                    <a:pt x="9" y="0"/>
                    <a:pt x="6" y="4"/>
                    <a:pt x="6" y="7"/>
                  </a:cubicBezTo>
                  <a:cubicBezTo>
                    <a:pt x="6" y="11"/>
                    <a:pt x="9" y="14"/>
                    <a:pt x="13" y="14"/>
                  </a:cubicBezTo>
                  <a:cubicBezTo>
                    <a:pt x="16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10"/>
            <p:cNvSpPr>
              <a:spLocks/>
            </p:cNvSpPr>
            <p:nvPr/>
          </p:nvSpPr>
          <p:spPr bwMode="auto">
            <a:xfrm>
              <a:off x="6273" y="8515"/>
              <a:ext cx="50" cy="72"/>
            </a:xfrm>
            <a:custGeom>
              <a:avLst/>
              <a:gdLst>
                <a:gd name="T0" fmla="*/ 23 w 43"/>
                <a:gd name="T1" fmla="*/ 34 h 61"/>
                <a:gd name="T2" fmla="*/ 23 w 43"/>
                <a:gd name="T3" fmla="*/ 34 h 61"/>
                <a:gd name="T4" fmla="*/ 37 w 43"/>
                <a:gd name="T5" fmla="*/ 46 h 61"/>
                <a:gd name="T6" fmla="*/ 22 w 43"/>
                <a:gd name="T7" fmla="*/ 58 h 61"/>
                <a:gd name="T8" fmla="*/ 4 w 43"/>
                <a:gd name="T9" fmla="*/ 39 h 61"/>
                <a:gd name="T10" fmla="*/ 2 w 43"/>
                <a:gd name="T11" fmla="*/ 37 h 61"/>
                <a:gd name="T12" fmla="*/ 0 w 43"/>
                <a:gd name="T13" fmla="*/ 40 h 61"/>
                <a:gd name="T14" fmla="*/ 0 w 43"/>
                <a:gd name="T15" fmla="*/ 58 h 61"/>
                <a:gd name="T16" fmla="*/ 2 w 43"/>
                <a:gd name="T17" fmla="*/ 61 h 61"/>
                <a:gd name="T18" fmla="*/ 5 w 43"/>
                <a:gd name="T19" fmla="*/ 58 h 61"/>
                <a:gd name="T20" fmla="*/ 8 w 43"/>
                <a:gd name="T21" fmla="*/ 55 h 61"/>
                <a:gd name="T22" fmla="*/ 22 w 43"/>
                <a:gd name="T23" fmla="*/ 61 h 61"/>
                <a:gd name="T24" fmla="*/ 43 w 43"/>
                <a:gd name="T25" fmla="*/ 42 h 61"/>
                <a:gd name="T26" fmla="*/ 38 w 43"/>
                <a:gd name="T27" fmla="*/ 30 h 61"/>
                <a:gd name="T28" fmla="*/ 23 w 43"/>
                <a:gd name="T29" fmla="*/ 24 h 61"/>
                <a:gd name="T30" fmla="*/ 6 w 43"/>
                <a:gd name="T31" fmla="*/ 13 h 61"/>
                <a:gd name="T32" fmla="*/ 21 w 43"/>
                <a:gd name="T33" fmla="*/ 3 h 61"/>
                <a:gd name="T34" fmla="*/ 37 w 43"/>
                <a:gd name="T35" fmla="*/ 19 h 61"/>
                <a:gd name="T36" fmla="*/ 38 w 43"/>
                <a:gd name="T37" fmla="*/ 20 h 61"/>
                <a:gd name="T38" fmla="*/ 40 w 43"/>
                <a:gd name="T39" fmla="*/ 17 h 61"/>
                <a:gd name="T40" fmla="*/ 40 w 43"/>
                <a:gd name="T41" fmla="*/ 3 h 61"/>
                <a:gd name="T42" fmla="*/ 39 w 43"/>
                <a:gd name="T43" fmla="*/ 0 h 61"/>
                <a:gd name="T44" fmla="*/ 36 w 43"/>
                <a:gd name="T45" fmla="*/ 2 h 61"/>
                <a:gd name="T46" fmla="*/ 34 w 43"/>
                <a:gd name="T47" fmla="*/ 4 h 61"/>
                <a:gd name="T48" fmla="*/ 21 w 43"/>
                <a:gd name="T49" fmla="*/ 0 h 61"/>
                <a:gd name="T50" fmla="*/ 0 w 43"/>
                <a:gd name="T51" fmla="*/ 16 h 61"/>
                <a:gd name="T52" fmla="*/ 6 w 43"/>
                <a:gd name="T53" fmla="*/ 28 h 61"/>
                <a:gd name="T54" fmla="*/ 23 w 43"/>
                <a:gd name="T55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1">
                  <a:moveTo>
                    <a:pt x="23" y="34"/>
                  </a:moveTo>
                  <a:lnTo>
                    <a:pt x="23" y="34"/>
                  </a:lnTo>
                  <a:cubicBezTo>
                    <a:pt x="26" y="34"/>
                    <a:pt x="37" y="36"/>
                    <a:pt x="37" y="46"/>
                  </a:cubicBezTo>
                  <a:cubicBezTo>
                    <a:pt x="37" y="53"/>
                    <a:pt x="32" y="58"/>
                    <a:pt x="22" y="58"/>
                  </a:cubicBezTo>
                  <a:cubicBezTo>
                    <a:pt x="11" y="58"/>
                    <a:pt x="6" y="50"/>
                    <a:pt x="4" y="39"/>
                  </a:cubicBezTo>
                  <a:cubicBezTo>
                    <a:pt x="3" y="37"/>
                    <a:pt x="3" y="37"/>
                    <a:pt x="2" y="37"/>
                  </a:cubicBezTo>
                  <a:cubicBezTo>
                    <a:pt x="0" y="37"/>
                    <a:pt x="0" y="38"/>
                    <a:pt x="0" y="40"/>
                  </a:cubicBezTo>
                  <a:lnTo>
                    <a:pt x="0" y="58"/>
                  </a:lnTo>
                  <a:cubicBezTo>
                    <a:pt x="0" y="60"/>
                    <a:pt x="0" y="61"/>
                    <a:pt x="2" y="61"/>
                  </a:cubicBezTo>
                  <a:cubicBezTo>
                    <a:pt x="2" y="61"/>
                    <a:pt x="2" y="61"/>
                    <a:pt x="5" y="58"/>
                  </a:cubicBezTo>
                  <a:cubicBezTo>
                    <a:pt x="5" y="58"/>
                    <a:pt x="5" y="58"/>
                    <a:pt x="8" y="55"/>
                  </a:cubicBezTo>
                  <a:cubicBezTo>
                    <a:pt x="13" y="61"/>
                    <a:pt x="19" y="61"/>
                    <a:pt x="22" y="61"/>
                  </a:cubicBezTo>
                  <a:cubicBezTo>
                    <a:pt x="37" y="61"/>
                    <a:pt x="43" y="52"/>
                    <a:pt x="43" y="42"/>
                  </a:cubicBezTo>
                  <a:cubicBezTo>
                    <a:pt x="43" y="35"/>
                    <a:pt x="39" y="31"/>
                    <a:pt x="38" y="30"/>
                  </a:cubicBezTo>
                  <a:cubicBezTo>
                    <a:pt x="33" y="26"/>
                    <a:pt x="28" y="25"/>
                    <a:pt x="23" y="24"/>
                  </a:cubicBezTo>
                  <a:cubicBezTo>
                    <a:pt x="15" y="22"/>
                    <a:pt x="6" y="20"/>
                    <a:pt x="6" y="13"/>
                  </a:cubicBezTo>
                  <a:cubicBezTo>
                    <a:pt x="6" y="8"/>
                    <a:pt x="10" y="3"/>
                    <a:pt x="21" y="3"/>
                  </a:cubicBezTo>
                  <a:cubicBezTo>
                    <a:pt x="36" y="3"/>
                    <a:pt x="36" y="15"/>
                    <a:pt x="37" y="19"/>
                  </a:cubicBezTo>
                  <a:cubicBezTo>
                    <a:pt x="37" y="20"/>
                    <a:pt x="38" y="20"/>
                    <a:pt x="38" y="20"/>
                  </a:cubicBezTo>
                  <a:cubicBezTo>
                    <a:pt x="40" y="20"/>
                    <a:pt x="40" y="19"/>
                    <a:pt x="40" y="17"/>
                  </a:cubicBezTo>
                  <a:lnTo>
                    <a:pt x="40" y="3"/>
                  </a:lnTo>
                  <a:cubicBezTo>
                    <a:pt x="40" y="1"/>
                    <a:pt x="40" y="0"/>
                    <a:pt x="39" y="0"/>
                  </a:cubicBezTo>
                  <a:cubicBezTo>
                    <a:pt x="38" y="0"/>
                    <a:pt x="38" y="0"/>
                    <a:pt x="36" y="2"/>
                  </a:cubicBezTo>
                  <a:cubicBezTo>
                    <a:pt x="35" y="2"/>
                    <a:pt x="34" y="3"/>
                    <a:pt x="34" y="4"/>
                  </a:cubicBezTo>
                  <a:cubicBezTo>
                    <a:pt x="29" y="0"/>
                    <a:pt x="23" y="0"/>
                    <a:pt x="21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5"/>
                    <a:pt x="6" y="28"/>
                  </a:cubicBezTo>
                  <a:cubicBezTo>
                    <a:pt x="10" y="31"/>
                    <a:pt x="14" y="32"/>
                    <a:pt x="23" y="3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611"/>
            <p:cNvSpPr>
              <a:spLocks noEditPoints="1"/>
            </p:cNvSpPr>
            <p:nvPr/>
          </p:nvSpPr>
          <p:spPr bwMode="auto">
            <a:xfrm>
              <a:off x="908" y="8703"/>
              <a:ext cx="68" cy="71"/>
            </a:xfrm>
            <a:custGeom>
              <a:avLst/>
              <a:gdLst>
                <a:gd name="T0" fmla="*/ 37 w 58"/>
                <a:gd name="T1" fmla="*/ 49 h 60"/>
                <a:gd name="T2" fmla="*/ 37 w 58"/>
                <a:gd name="T3" fmla="*/ 49 h 60"/>
                <a:gd name="T4" fmla="*/ 47 w 58"/>
                <a:gd name="T5" fmla="*/ 60 h 60"/>
                <a:gd name="T6" fmla="*/ 58 w 58"/>
                <a:gd name="T7" fmla="*/ 47 h 60"/>
                <a:gd name="T8" fmla="*/ 58 w 58"/>
                <a:gd name="T9" fmla="*/ 40 h 60"/>
                <a:gd name="T10" fmla="*/ 55 w 58"/>
                <a:gd name="T11" fmla="*/ 40 h 60"/>
                <a:gd name="T12" fmla="*/ 55 w 58"/>
                <a:gd name="T13" fmla="*/ 47 h 60"/>
                <a:gd name="T14" fmla="*/ 50 w 58"/>
                <a:gd name="T15" fmla="*/ 55 h 60"/>
                <a:gd name="T16" fmla="*/ 45 w 58"/>
                <a:gd name="T17" fmla="*/ 49 h 60"/>
                <a:gd name="T18" fmla="*/ 45 w 58"/>
                <a:gd name="T19" fmla="*/ 22 h 60"/>
                <a:gd name="T20" fmla="*/ 41 w 58"/>
                <a:gd name="T21" fmla="*/ 7 h 60"/>
                <a:gd name="T22" fmla="*/ 22 w 58"/>
                <a:gd name="T23" fmla="*/ 0 h 60"/>
                <a:gd name="T24" fmla="*/ 4 w 58"/>
                <a:gd name="T25" fmla="*/ 14 h 60"/>
                <a:gd name="T26" fmla="*/ 10 w 58"/>
                <a:gd name="T27" fmla="*/ 21 h 60"/>
                <a:gd name="T28" fmla="*/ 15 w 58"/>
                <a:gd name="T29" fmla="*/ 15 h 60"/>
                <a:gd name="T30" fmla="*/ 9 w 58"/>
                <a:gd name="T31" fmla="*/ 9 h 60"/>
                <a:gd name="T32" fmla="*/ 22 w 58"/>
                <a:gd name="T33" fmla="*/ 2 h 60"/>
                <a:gd name="T34" fmla="*/ 36 w 58"/>
                <a:gd name="T35" fmla="*/ 19 h 60"/>
                <a:gd name="T36" fmla="*/ 36 w 58"/>
                <a:gd name="T37" fmla="*/ 24 h 60"/>
                <a:gd name="T38" fmla="*/ 12 w 58"/>
                <a:gd name="T39" fmla="*/ 29 h 60"/>
                <a:gd name="T40" fmla="*/ 0 w 58"/>
                <a:gd name="T41" fmla="*/ 46 h 60"/>
                <a:gd name="T42" fmla="*/ 20 w 58"/>
                <a:gd name="T43" fmla="*/ 60 h 60"/>
                <a:gd name="T44" fmla="*/ 37 w 58"/>
                <a:gd name="T45" fmla="*/ 49 h 60"/>
                <a:gd name="T46" fmla="*/ 36 w 58"/>
                <a:gd name="T47" fmla="*/ 27 h 60"/>
                <a:gd name="T48" fmla="*/ 36 w 58"/>
                <a:gd name="T49" fmla="*/ 27 h 60"/>
                <a:gd name="T50" fmla="*/ 36 w 58"/>
                <a:gd name="T51" fmla="*/ 40 h 60"/>
                <a:gd name="T52" fmla="*/ 21 w 58"/>
                <a:gd name="T53" fmla="*/ 57 h 60"/>
                <a:gd name="T54" fmla="*/ 10 w 58"/>
                <a:gd name="T55" fmla="*/ 46 h 60"/>
                <a:gd name="T56" fmla="*/ 36 w 58"/>
                <a:gd name="T5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8" h="60">
                  <a:moveTo>
                    <a:pt x="37" y="49"/>
                  </a:moveTo>
                  <a:lnTo>
                    <a:pt x="37" y="49"/>
                  </a:lnTo>
                  <a:cubicBezTo>
                    <a:pt x="38" y="54"/>
                    <a:pt x="41" y="60"/>
                    <a:pt x="47" y="60"/>
                  </a:cubicBezTo>
                  <a:cubicBezTo>
                    <a:pt x="50" y="60"/>
                    <a:pt x="58" y="58"/>
                    <a:pt x="58" y="47"/>
                  </a:cubicBezTo>
                  <a:lnTo>
                    <a:pt x="58" y="40"/>
                  </a:lnTo>
                  <a:lnTo>
                    <a:pt x="55" y="40"/>
                  </a:lnTo>
                  <a:lnTo>
                    <a:pt x="55" y="47"/>
                  </a:lnTo>
                  <a:cubicBezTo>
                    <a:pt x="55" y="55"/>
                    <a:pt x="52" y="55"/>
                    <a:pt x="50" y="55"/>
                  </a:cubicBezTo>
                  <a:cubicBezTo>
                    <a:pt x="46" y="55"/>
                    <a:pt x="45" y="49"/>
                    <a:pt x="45" y="49"/>
                  </a:cubicBezTo>
                  <a:lnTo>
                    <a:pt x="45" y="22"/>
                  </a:lnTo>
                  <a:cubicBezTo>
                    <a:pt x="45" y="17"/>
                    <a:pt x="45" y="12"/>
                    <a:pt x="41" y="7"/>
                  </a:cubicBezTo>
                  <a:cubicBezTo>
                    <a:pt x="35" y="2"/>
                    <a:pt x="29" y="0"/>
                    <a:pt x="22" y="0"/>
                  </a:cubicBezTo>
                  <a:cubicBezTo>
                    <a:pt x="12" y="0"/>
                    <a:pt x="4" y="6"/>
                    <a:pt x="4" y="14"/>
                  </a:cubicBezTo>
                  <a:cubicBezTo>
                    <a:pt x="4" y="18"/>
                    <a:pt x="6" y="21"/>
                    <a:pt x="10" y="21"/>
                  </a:cubicBezTo>
                  <a:cubicBezTo>
                    <a:pt x="12" y="21"/>
                    <a:pt x="15" y="18"/>
                    <a:pt x="15" y="15"/>
                  </a:cubicBezTo>
                  <a:cubicBezTo>
                    <a:pt x="15" y="13"/>
                    <a:pt x="14" y="9"/>
                    <a:pt x="9" y="9"/>
                  </a:cubicBezTo>
                  <a:cubicBezTo>
                    <a:pt x="12" y="4"/>
                    <a:pt x="18" y="2"/>
                    <a:pt x="22" y="2"/>
                  </a:cubicBezTo>
                  <a:cubicBezTo>
                    <a:pt x="29" y="2"/>
                    <a:pt x="36" y="8"/>
                    <a:pt x="36" y="19"/>
                  </a:cubicBezTo>
                  <a:lnTo>
                    <a:pt x="36" y="24"/>
                  </a:lnTo>
                  <a:cubicBezTo>
                    <a:pt x="29" y="25"/>
                    <a:pt x="20" y="25"/>
                    <a:pt x="12" y="29"/>
                  </a:cubicBezTo>
                  <a:cubicBezTo>
                    <a:pt x="3" y="33"/>
                    <a:pt x="0" y="40"/>
                    <a:pt x="0" y="46"/>
                  </a:cubicBezTo>
                  <a:cubicBezTo>
                    <a:pt x="0" y="57"/>
                    <a:pt x="12" y="60"/>
                    <a:pt x="20" y="60"/>
                  </a:cubicBezTo>
                  <a:cubicBezTo>
                    <a:pt x="29" y="60"/>
                    <a:pt x="35" y="55"/>
                    <a:pt x="37" y="49"/>
                  </a:cubicBezTo>
                  <a:close/>
                  <a:moveTo>
                    <a:pt x="36" y="27"/>
                  </a:moveTo>
                  <a:lnTo>
                    <a:pt x="36" y="27"/>
                  </a:lnTo>
                  <a:lnTo>
                    <a:pt x="36" y="40"/>
                  </a:lnTo>
                  <a:cubicBezTo>
                    <a:pt x="36" y="53"/>
                    <a:pt x="27" y="57"/>
                    <a:pt x="21" y="57"/>
                  </a:cubicBezTo>
                  <a:cubicBezTo>
                    <a:pt x="14" y="57"/>
                    <a:pt x="10" y="53"/>
                    <a:pt x="10" y="46"/>
                  </a:cubicBezTo>
                  <a:cubicBezTo>
                    <a:pt x="10" y="39"/>
                    <a:pt x="14" y="28"/>
                    <a:pt x="36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12"/>
            <p:cNvSpPr>
              <a:spLocks/>
            </p:cNvSpPr>
            <p:nvPr/>
          </p:nvSpPr>
          <p:spPr bwMode="auto">
            <a:xfrm>
              <a:off x="1035" y="8703"/>
              <a:ext cx="51" cy="71"/>
            </a:xfrm>
            <a:custGeom>
              <a:avLst/>
              <a:gdLst>
                <a:gd name="T0" fmla="*/ 23 w 43"/>
                <a:gd name="T1" fmla="*/ 33 h 60"/>
                <a:gd name="T2" fmla="*/ 23 w 43"/>
                <a:gd name="T3" fmla="*/ 33 h 60"/>
                <a:gd name="T4" fmla="*/ 37 w 43"/>
                <a:gd name="T5" fmla="*/ 45 h 60"/>
                <a:gd name="T6" fmla="*/ 22 w 43"/>
                <a:gd name="T7" fmla="*/ 57 h 60"/>
                <a:gd name="T8" fmla="*/ 3 w 43"/>
                <a:gd name="T9" fmla="*/ 39 h 60"/>
                <a:gd name="T10" fmla="*/ 2 w 43"/>
                <a:gd name="T11" fmla="*/ 36 h 60"/>
                <a:gd name="T12" fmla="*/ 0 w 43"/>
                <a:gd name="T13" fmla="*/ 40 h 60"/>
                <a:gd name="T14" fmla="*/ 0 w 43"/>
                <a:gd name="T15" fmla="*/ 57 h 60"/>
                <a:gd name="T16" fmla="*/ 1 w 43"/>
                <a:gd name="T17" fmla="*/ 60 h 60"/>
                <a:gd name="T18" fmla="*/ 5 w 43"/>
                <a:gd name="T19" fmla="*/ 58 h 60"/>
                <a:gd name="T20" fmla="*/ 7 w 43"/>
                <a:gd name="T21" fmla="*/ 54 h 60"/>
                <a:gd name="T22" fmla="*/ 22 w 43"/>
                <a:gd name="T23" fmla="*/ 60 h 60"/>
                <a:gd name="T24" fmla="*/ 43 w 43"/>
                <a:gd name="T25" fmla="*/ 42 h 60"/>
                <a:gd name="T26" fmla="*/ 37 w 43"/>
                <a:gd name="T27" fmla="*/ 29 h 60"/>
                <a:gd name="T28" fmla="*/ 22 w 43"/>
                <a:gd name="T29" fmla="*/ 23 h 60"/>
                <a:gd name="T30" fmla="*/ 6 w 43"/>
                <a:gd name="T31" fmla="*/ 12 h 60"/>
                <a:gd name="T32" fmla="*/ 21 w 43"/>
                <a:gd name="T33" fmla="*/ 2 h 60"/>
                <a:gd name="T34" fmla="*/ 36 w 43"/>
                <a:gd name="T35" fmla="*/ 18 h 60"/>
                <a:gd name="T36" fmla="*/ 38 w 43"/>
                <a:gd name="T37" fmla="*/ 19 h 60"/>
                <a:gd name="T38" fmla="*/ 40 w 43"/>
                <a:gd name="T39" fmla="*/ 16 h 60"/>
                <a:gd name="T40" fmla="*/ 40 w 43"/>
                <a:gd name="T41" fmla="*/ 3 h 60"/>
                <a:gd name="T42" fmla="*/ 38 w 43"/>
                <a:gd name="T43" fmla="*/ 0 h 60"/>
                <a:gd name="T44" fmla="*/ 36 w 43"/>
                <a:gd name="T45" fmla="*/ 1 h 60"/>
                <a:gd name="T46" fmla="*/ 33 w 43"/>
                <a:gd name="T47" fmla="*/ 3 h 60"/>
                <a:gd name="T48" fmla="*/ 21 w 43"/>
                <a:gd name="T49" fmla="*/ 0 h 60"/>
                <a:gd name="T50" fmla="*/ 0 w 43"/>
                <a:gd name="T51" fmla="*/ 16 h 60"/>
                <a:gd name="T52" fmla="*/ 5 w 43"/>
                <a:gd name="T53" fmla="*/ 27 h 60"/>
                <a:gd name="T54" fmla="*/ 23 w 43"/>
                <a:gd name="T55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0">
                  <a:moveTo>
                    <a:pt x="23" y="33"/>
                  </a:moveTo>
                  <a:lnTo>
                    <a:pt x="23" y="33"/>
                  </a:lnTo>
                  <a:cubicBezTo>
                    <a:pt x="26" y="34"/>
                    <a:pt x="37" y="36"/>
                    <a:pt x="37" y="45"/>
                  </a:cubicBezTo>
                  <a:cubicBezTo>
                    <a:pt x="37" y="52"/>
                    <a:pt x="32" y="57"/>
                    <a:pt x="22" y="57"/>
                  </a:cubicBezTo>
                  <a:cubicBezTo>
                    <a:pt x="11" y="57"/>
                    <a:pt x="6" y="50"/>
                    <a:pt x="3" y="39"/>
                  </a:cubicBezTo>
                  <a:cubicBezTo>
                    <a:pt x="3" y="37"/>
                    <a:pt x="3" y="36"/>
                    <a:pt x="2" y="36"/>
                  </a:cubicBezTo>
                  <a:cubicBezTo>
                    <a:pt x="0" y="36"/>
                    <a:pt x="0" y="37"/>
                    <a:pt x="0" y="40"/>
                  </a:cubicBezTo>
                  <a:lnTo>
                    <a:pt x="0" y="57"/>
                  </a:lnTo>
                  <a:cubicBezTo>
                    <a:pt x="0" y="59"/>
                    <a:pt x="0" y="60"/>
                    <a:pt x="1" y="60"/>
                  </a:cubicBezTo>
                  <a:cubicBezTo>
                    <a:pt x="2" y="60"/>
                    <a:pt x="2" y="60"/>
                    <a:pt x="5" y="58"/>
                  </a:cubicBezTo>
                  <a:cubicBezTo>
                    <a:pt x="5" y="57"/>
                    <a:pt x="5" y="57"/>
                    <a:pt x="7" y="54"/>
                  </a:cubicBezTo>
                  <a:cubicBezTo>
                    <a:pt x="13" y="60"/>
                    <a:pt x="19" y="60"/>
                    <a:pt x="22" y="60"/>
                  </a:cubicBezTo>
                  <a:cubicBezTo>
                    <a:pt x="37" y="60"/>
                    <a:pt x="43" y="51"/>
                    <a:pt x="43" y="42"/>
                  </a:cubicBezTo>
                  <a:cubicBezTo>
                    <a:pt x="43" y="35"/>
                    <a:pt x="39" y="31"/>
                    <a:pt x="37" y="29"/>
                  </a:cubicBezTo>
                  <a:cubicBezTo>
                    <a:pt x="33" y="25"/>
                    <a:pt x="28" y="24"/>
                    <a:pt x="22" y="23"/>
                  </a:cubicBezTo>
                  <a:cubicBezTo>
                    <a:pt x="15" y="21"/>
                    <a:pt x="6" y="20"/>
                    <a:pt x="6" y="12"/>
                  </a:cubicBezTo>
                  <a:cubicBezTo>
                    <a:pt x="6" y="7"/>
                    <a:pt x="10" y="2"/>
                    <a:pt x="21" y="2"/>
                  </a:cubicBezTo>
                  <a:cubicBezTo>
                    <a:pt x="35" y="2"/>
                    <a:pt x="36" y="14"/>
                    <a:pt x="36" y="18"/>
                  </a:cubicBezTo>
                  <a:cubicBezTo>
                    <a:pt x="36" y="19"/>
                    <a:pt x="38" y="19"/>
                    <a:pt x="38" y="19"/>
                  </a:cubicBezTo>
                  <a:cubicBezTo>
                    <a:pt x="40" y="19"/>
                    <a:pt x="40" y="19"/>
                    <a:pt x="40" y="16"/>
                  </a:cubicBezTo>
                  <a:lnTo>
                    <a:pt x="40" y="3"/>
                  </a:lnTo>
                  <a:cubicBezTo>
                    <a:pt x="40" y="0"/>
                    <a:pt x="40" y="0"/>
                    <a:pt x="38" y="0"/>
                  </a:cubicBezTo>
                  <a:cubicBezTo>
                    <a:pt x="38" y="0"/>
                    <a:pt x="37" y="0"/>
                    <a:pt x="36" y="1"/>
                  </a:cubicBezTo>
                  <a:cubicBezTo>
                    <a:pt x="35" y="2"/>
                    <a:pt x="34" y="3"/>
                    <a:pt x="33" y="3"/>
                  </a:cubicBezTo>
                  <a:cubicBezTo>
                    <a:pt x="28" y="0"/>
                    <a:pt x="23" y="0"/>
                    <a:pt x="21" y="0"/>
                  </a:cubicBezTo>
                  <a:cubicBezTo>
                    <a:pt x="5" y="0"/>
                    <a:pt x="0" y="8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10" y="30"/>
                    <a:pt x="13" y="31"/>
                    <a:pt x="23" y="3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13"/>
            <p:cNvSpPr>
              <a:spLocks/>
            </p:cNvSpPr>
            <p:nvPr/>
          </p:nvSpPr>
          <p:spPr bwMode="auto">
            <a:xfrm>
              <a:off x="1096" y="8703"/>
              <a:ext cx="78" cy="71"/>
            </a:xfrm>
            <a:custGeom>
              <a:avLst/>
              <a:gdLst>
                <a:gd name="T0" fmla="*/ 47 w 66"/>
                <a:gd name="T1" fmla="*/ 48 h 60"/>
                <a:gd name="T2" fmla="*/ 47 w 66"/>
                <a:gd name="T3" fmla="*/ 48 h 60"/>
                <a:gd name="T4" fmla="*/ 47 w 66"/>
                <a:gd name="T5" fmla="*/ 60 h 60"/>
                <a:gd name="T6" fmla="*/ 66 w 66"/>
                <a:gd name="T7" fmla="*/ 59 h 60"/>
                <a:gd name="T8" fmla="*/ 66 w 66"/>
                <a:gd name="T9" fmla="*/ 55 h 60"/>
                <a:gd name="T10" fmla="*/ 56 w 66"/>
                <a:gd name="T11" fmla="*/ 47 h 60"/>
                <a:gd name="T12" fmla="*/ 56 w 66"/>
                <a:gd name="T13" fmla="*/ 0 h 60"/>
                <a:gd name="T14" fmla="*/ 37 w 66"/>
                <a:gd name="T15" fmla="*/ 2 h 60"/>
                <a:gd name="T16" fmla="*/ 37 w 66"/>
                <a:gd name="T17" fmla="*/ 6 h 60"/>
                <a:gd name="T18" fmla="*/ 47 w 66"/>
                <a:gd name="T19" fmla="*/ 13 h 60"/>
                <a:gd name="T20" fmla="*/ 47 w 66"/>
                <a:gd name="T21" fmla="*/ 37 h 60"/>
                <a:gd name="T22" fmla="*/ 31 w 66"/>
                <a:gd name="T23" fmla="*/ 57 h 60"/>
                <a:gd name="T24" fmla="*/ 19 w 66"/>
                <a:gd name="T25" fmla="*/ 44 h 60"/>
                <a:gd name="T26" fmla="*/ 19 w 66"/>
                <a:gd name="T27" fmla="*/ 0 h 60"/>
                <a:gd name="T28" fmla="*/ 0 w 66"/>
                <a:gd name="T29" fmla="*/ 2 h 60"/>
                <a:gd name="T30" fmla="*/ 0 w 66"/>
                <a:gd name="T31" fmla="*/ 6 h 60"/>
                <a:gd name="T32" fmla="*/ 10 w 66"/>
                <a:gd name="T33" fmla="*/ 18 h 60"/>
                <a:gd name="T34" fmla="*/ 10 w 66"/>
                <a:gd name="T35" fmla="*/ 38 h 60"/>
                <a:gd name="T36" fmla="*/ 30 w 66"/>
                <a:gd name="T37" fmla="*/ 60 h 60"/>
                <a:gd name="T38" fmla="*/ 47 w 66"/>
                <a:gd name="T39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60">
                  <a:moveTo>
                    <a:pt x="47" y="48"/>
                  </a:moveTo>
                  <a:lnTo>
                    <a:pt x="47" y="48"/>
                  </a:lnTo>
                  <a:lnTo>
                    <a:pt x="47" y="60"/>
                  </a:lnTo>
                  <a:lnTo>
                    <a:pt x="66" y="59"/>
                  </a:lnTo>
                  <a:lnTo>
                    <a:pt x="66" y="55"/>
                  </a:lnTo>
                  <a:cubicBezTo>
                    <a:pt x="57" y="55"/>
                    <a:pt x="56" y="54"/>
                    <a:pt x="56" y="47"/>
                  </a:cubicBezTo>
                  <a:lnTo>
                    <a:pt x="56" y="0"/>
                  </a:lnTo>
                  <a:lnTo>
                    <a:pt x="37" y="2"/>
                  </a:lnTo>
                  <a:lnTo>
                    <a:pt x="37" y="6"/>
                  </a:lnTo>
                  <a:cubicBezTo>
                    <a:pt x="46" y="6"/>
                    <a:pt x="47" y="7"/>
                    <a:pt x="47" y="13"/>
                  </a:cubicBezTo>
                  <a:lnTo>
                    <a:pt x="47" y="37"/>
                  </a:lnTo>
                  <a:cubicBezTo>
                    <a:pt x="47" y="48"/>
                    <a:pt x="41" y="57"/>
                    <a:pt x="31" y="57"/>
                  </a:cubicBezTo>
                  <a:cubicBezTo>
                    <a:pt x="20" y="57"/>
                    <a:pt x="19" y="51"/>
                    <a:pt x="19" y="44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0" y="6"/>
                    <a:pt x="10" y="18"/>
                  </a:cubicBezTo>
                  <a:lnTo>
                    <a:pt x="10" y="38"/>
                  </a:lnTo>
                  <a:cubicBezTo>
                    <a:pt x="10" y="48"/>
                    <a:pt x="10" y="60"/>
                    <a:pt x="30" y="60"/>
                  </a:cubicBezTo>
                  <a:cubicBezTo>
                    <a:pt x="38" y="60"/>
                    <a:pt x="44" y="56"/>
                    <a:pt x="47" y="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14"/>
            <p:cNvSpPr>
              <a:spLocks noEditPoints="1"/>
            </p:cNvSpPr>
            <p:nvPr/>
          </p:nvSpPr>
          <p:spPr bwMode="auto">
            <a:xfrm>
              <a:off x="1182" y="8664"/>
              <a:ext cx="77" cy="110"/>
            </a:xfrm>
            <a:custGeom>
              <a:avLst/>
              <a:gdLst>
                <a:gd name="T0" fmla="*/ 19 w 65"/>
                <a:gd name="T1" fmla="*/ 42 h 93"/>
                <a:gd name="T2" fmla="*/ 19 w 65"/>
                <a:gd name="T3" fmla="*/ 42 h 93"/>
                <a:gd name="T4" fmla="*/ 19 w 65"/>
                <a:gd name="T5" fmla="*/ 0 h 93"/>
                <a:gd name="T6" fmla="*/ 0 w 65"/>
                <a:gd name="T7" fmla="*/ 2 h 93"/>
                <a:gd name="T8" fmla="*/ 0 w 65"/>
                <a:gd name="T9" fmla="*/ 6 h 93"/>
                <a:gd name="T10" fmla="*/ 11 w 65"/>
                <a:gd name="T11" fmla="*/ 13 h 93"/>
                <a:gd name="T12" fmla="*/ 11 w 65"/>
                <a:gd name="T13" fmla="*/ 92 h 93"/>
                <a:gd name="T14" fmla="*/ 14 w 65"/>
                <a:gd name="T15" fmla="*/ 92 h 93"/>
                <a:gd name="T16" fmla="*/ 19 w 65"/>
                <a:gd name="T17" fmla="*/ 84 h 93"/>
                <a:gd name="T18" fmla="*/ 36 w 65"/>
                <a:gd name="T19" fmla="*/ 93 h 93"/>
                <a:gd name="T20" fmla="*/ 65 w 65"/>
                <a:gd name="T21" fmla="*/ 63 h 93"/>
                <a:gd name="T22" fmla="*/ 37 w 65"/>
                <a:gd name="T23" fmla="*/ 33 h 93"/>
                <a:gd name="T24" fmla="*/ 19 w 65"/>
                <a:gd name="T25" fmla="*/ 42 h 93"/>
                <a:gd name="T26" fmla="*/ 20 w 65"/>
                <a:gd name="T27" fmla="*/ 77 h 93"/>
                <a:gd name="T28" fmla="*/ 20 w 65"/>
                <a:gd name="T29" fmla="*/ 77 h 93"/>
                <a:gd name="T30" fmla="*/ 20 w 65"/>
                <a:gd name="T31" fmla="*/ 49 h 93"/>
                <a:gd name="T32" fmla="*/ 21 w 65"/>
                <a:gd name="T33" fmla="*/ 45 h 93"/>
                <a:gd name="T34" fmla="*/ 37 w 65"/>
                <a:gd name="T35" fmla="*/ 36 h 93"/>
                <a:gd name="T36" fmla="*/ 51 w 65"/>
                <a:gd name="T37" fmla="*/ 45 h 93"/>
                <a:gd name="T38" fmla="*/ 54 w 65"/>
                <a:gd name="T39" fmla="*/ 63 h 93"/>
                <a:gd name="T40" fmla="*/ 50 w 65"/>
                <a:gd name="T41" fmla="*/ 82 h 93"/>
                <a:gd name="T42" fmla="*/ 35 w 65"/>
                <a:gd name="T43" fmla="*/ 90 h 93"/>
                <a:gd name="T44" fmla="*/ 22 w 65"/>
                <a:gd name="T45" fmla="*/ 82 h 93"/>
                <a:gd name="T46" fmla="*/ 20 w 65"/>
                <a:gd name="T47" fmla="*/ 7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93">
                  <a:moveTo>
                    <a:pt x="19" y="42"/>
                  </a:moveTo>
                  <a:lnTo>
                    <a:pt x="19" y="42"/>
                  </a:ln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1" y="7"/>
                    <a:pt x="11" y="13"/>
                  </a:cubicBezTo>
                  <a:lnTo>
                    <a:pt x="11" y="92"/>
                  </a:lnTo>
                  <a:lnTo>
                    <a:pt x="14" y="92"/>
                  </a:lnTo>
                  <a:cubicBezTo>
                    <a:pt x="14" y="92"/>
                    <a:pt x="15" y="90"/>
                    <a:pt x="19" y="84"/>
                  </a:cubicBezTo>
                  <a:cubicBezTo>
                    <a:pt x="21" y="87"/>
                    <a:pt x="26" y="93"/>
                    <a:pt x="36" y="93"/>
                  </a:cubicBezTo>
                  <a:cubicBezTo>
                    <a:pt x="52" y="93"/>
                    <a:pt x="65" y="80"/>
                    <a:pt x="65" y="63"/>
                  </a:cubicBezTo>
                  <a:cubicBezTo>
                    <a:pt x="65" y="46"/>
                    <a:pt x="52" y="33"/>
                    <a:pt x="37" y="33"/>
                  </a:cubicBezTo>
                  <a:cubicBezTo>
                    <a:pt x="27" y="33"/>
                    <a:pt x="21" y="40"/>
                    <a:pt x="19" y="42"/>
                  </a:cubicBezTo>
                  <a:close/>
                  <a:moveTo>
                    <a:pt x="20" y="77"/>
                  </a:moveTo>
                  <a:lnTo>
                    <a:pt x="20" y="77"/>
                  </a:lnTo>
                  <a:lnTo>
                    <a:pt x="20" y="49"/>
                  </a:lnTo>
                  <a:cubicBezTo>
                    <a:pt x="20" y="47"/>
                    <a:pt x="20" y="47"/>
                    <a:pt x="21" y="45"/>
                  </a:cubicBezTo>
                  <a:cubicBezTo>
                    <a:pt x="26" y="37"/>
                    <a:pt x="34" y="36"/>
                    <a:pt x="37" y="36"/>
                  </a:cubicBezTo>
                  <a:cubicBezTo>
                    <a:pt x="43" y="36"/>
                    <a:pt x="47" y="40"/>
                    <a:pt x="51" y="45"/>
                  </a:cubicBezTo>
                  <a:cubicBezTo>
                    <a:pt x="54" y="50"/>
                    <a:pt x="54" y="58"/>
                    <a:pt x="54" y="63"/>
                  </a:cubicBezTo>
                  <a:cubicBezTo>
                    <a:pt x="54" y="68"/>
                    <a:pt x="54" y="76"/>
                    <a:pt x="50" y="82"/>
                  </a:cubicBezTo>
                  <a:cubicBezTo>
                    <a:pt x="48" y="86"/>
                    <a:pt x="43" y="90"/>
                    <a:pt x="35" y="90"/>
                  </a:cubicBezTo>
                  <a:cubicBezTo>
                    <a:pt x="30" y="90"/>
                    <a:pt x="25" y="87"/>
                    <a:pt x="22" y="82"/>
                  </a:cubicBezTo>
                  <a:cubicBezTo>
                    <a:pt x="20" y="79"/>
                    <a:pt x="20" y="79"/>
                    <a:pt x="20" y="7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15"/>
            <p:cNvSpPr>
              <a:spLocks noEditPoints="1"/>
            </p:cNvSpPr>
            <p:nvPr/>
          </p:nvSpPr>
          <p:spPr bwMode="auto">
            <a:xfrm>
              <a:off x="1267" y="8668"/>
              <a:ext cx="39" cy="136"/>
            </a:xfrm>
            <a:custGeom>
              <a:avLst/>
              <a:gdLst>
                <a:gd name="T0" fmla="*/ 33 w 33"/>
                <a:gd name="T1" fmla="*/ 30 h 116"/>
                <a:gd name="T2" fmla="*/ 33 w 33"/>
                <a:gd name="T3" fmla="*/ 30 h 116"/>
                <a:gd name="T4" fmla="*/ 13 w 33"/>
                <a:gd name="T5" fmla="*/ 32 h 116"/>
                <a:gd name="T6" fmla="*/ 13 w 33"/>
                <a:gd name="T7" fmla="*/ 36 h 116"/>
                <a:gd name="T8" fmla="*/ 25 w 33"/>
                <a:gd name="T9" fmla="*/ 43 h 116"/>
                <a:gd name="T10" fmla="*/ 25 w 33"/>
                <a:gd name="T11" fmla="*/ 96 h 116"/>
                <a:gd name="T12" fmla="*/ 15 w 33"/>
                <a:gd name="T13" fmla="*/ 113 h 116"/>
                <a:gd name="T14" fmla="*/ 8 w 33"/>
                <a:gd name="T15" fmla="*/ 111 h 116"/>
                <a:gd name="T16" fmla="*/ 13 w 33"/>
                <a:gd name="T17" fmla="*/ 105 h 116"/>
                <a:gd name="T18" fmla="*/ 7 w 33"/>
                <a:gd name="T19" fmla="*/ 99 h 116"/>
                <a:gd name="T20" fmla="*/ 0 w 33"/>
                <a:gd name="T21" fmla="*/ 105 h 116"/>
                <a:gd name="T22" fmla="*/ 15 w 33"/>
                <a:gd name="T23" fmla="*/ 116 h 116"/>
                <a:gd name="T24" fmla="*/ 33 w 33"/>
                <a:gd name="T25" fmla="*/ 95 h 116"/>
                <a:gd name="T26" fmla="*/ 33 w 33"/>
                <a:gd name="T27" fmla="*/ 30 h 116"/>
                <a:gd name="T28" fmla="*/ 33 w 33"/>
                <a:gd name="T29" fmla="*/ 7 h 116"/>
                <a:gd name="T30" fmla="*/ 33 w 33"/>
                <a:gd name="T31" fmla="*/ 7 h 116"/>
                <a:gd name="T32" fmla="*/ 26 w 33"/>
                <a:gd name="T33" fmla="*/ 0 h 116"/>
                <a:gd name="T34" fmla="*/ 19 w 33"/>
                <a:gd name="T35" fmla="*/ 7 h 116"/>
                <a:gd name="T36" fmla="*/ 26 w 33"/>
                <a:gd name="T37" fmla="*/ 14 h 116"/>
                <a:gd name="T38" fmla="*/ 33 w 33"/>
                <a:gd name="T39" fmla="*/ 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116">
                  <a:moveTo>
                    <a:pt x="33" y="30"/>
                  </a:moveTo>
                  <a:lnTo>
                    <a:pt x="33" y="30"/>
                  </a:lnTo>
                  <a:lnTo>
                    <a:pt x="13" y="32"/>
                  </a:lnTo>
                  <a:lnTo>
                    <a:pt x="13" y="36"/>
                  </a:lnTo>
                  <a:cubicBezTo>
                    <a:pt x="24" y="36"/>
                    <a:pt x="25" y="37"/>
                    <a:pt x="25" y="43"/>
                  </a:cubicBezTo>
                  <a:lnTo>
                    <a:pt x="25" y="96"/>
                  </a:lnTo>
                  <a:cubicBezTo>
                    <a:pt x="25" y="102"/>
                    <a:pt x="24" y="113"/>
                    <a:pt x="15" y="113"/>
                  </a:cubicBezTo>
                  <a:cubicBezTo>
                    <a:pt x="14" y="113"/>
                    <a:pt x="11" y="113"/>
                    <a:pt x="8" y="111"/>
                  </a:cubicBezTo>
                  <a:cubicBezTo>
                    <a:pt x="10" y="111"/>
                    <a:pt x="13" y="109"/>
                    <a:pt x="13" y="105"/>
                  </a:cubicBezTo>
                  <a:cubicBezTo>
                    <a:pt x="13" y="102"/>
                    <a:pt x="10" y="99"/>
                    <a:pt x="7" y="99"/>
                  </a:cubicBezTo>
                  <a:cubicBezTo>
                    <a:pt x="3" y="99"/>
                    <a:pt x="0" y="102"/>
                    <a:pt x="0" y="105"/>
                  </a:cubicBezTo>
                  <a:cubicBezTo>
                    <a:pt x="0" y="112"/>
                    <a:pt x="8" y="116"/>
                    <a:pt x="15" y="116"/>
                  </a:cubicBezTo>
                  <a:cubicBezTo>
                    <a:pt x="25" y="116"/>
                    <a:pt x="33" y="107"/>
                    <a:pt x="33" y="95"/>
                  </a:cubicBezTo>
                  <a:lnTo>
                    <a:pt x="33" y="30"/>
                  </a:lnTo>
                  <a:close/>
                  <a:moveTo>
                    <a:pt x="33" y="7"/>
                  </a:moveTo>
                  <a:lnTo>
                    <a:pt x="33" y="7"/>
                  </a:lnTo>
                  <a:cubicBezTo>
                    <a:pt x="33" y="4"/>
                    <a:pt x="30" y="0"/>
                    <a:pt x="26" y="0"/>
                  </a:cubicBezTo>
                  <a:cubicBezTo>
                    <a:pt x="23" y="0"/>
                    <a:pt x="19" y="4"/>
                    <a:pt x="19" y="7"/>
                  </a:cubicBezTo>
                  <a:cubicBezTo>
                    <a:pt x="19" y="11"/>
                    <a:pt x="23" y="14"/>
                    <a:pt x="26" y="14"/>
                  </a:cubicBezTo>
                  <a:cubicBezTo>
                    <a:pt x="30" y="14"/>
                    <a:pt x="33" y="11"/>
                    <a:pt x="33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16"/>
            <p:cNvSpPr>
              <a:spLocks noEditPoints="1"/>
            </p:cNvSpPr>
            <p:nvPr/>
          </p:nvSpPr>
          <p:spPr bwMode="auto">
            <a:xfrm>
              <a:off x="1326" y="8703"/>
              <a:ext cx="60" cy="71"/>
            </a:xfrm>
            <a:custGeom>
              <a:avLst/>
              <a:gdLst>
                <a:gd name="T0" fmla="*/ 11 w 51"/>
                <a:gd name="T1" fmla="*/ 25 h 60"/>
                <a:gd name="T2" fmla="*/ 11 w 51"/>
                <a:gd name="T3" fmla="*/ 25 h 60"/>
                <a:gd name="T4" fmla="*/ 27 w 51"/>
                <a:gd name="T5" fmla="*/ 2 h 60"/>
                <a:gd name="T6" fmla="*/ 42 w 51"/>
                <a:gd name="T7" fmla="*/ 25 h 60"/>
                <a:gd name="T8" fmla="*/ 11 w 51"/>
                <a:gd name="T9" fmla="*/ 25 h 60"/>
                <a:gd name="T10" fmla="*/ 11 w 51"/>
                <a:gd name="T11" fmla="*/ 28 h 60"/>
                <a:gd name="T12" fmla="*/ 11 w 51"/>
                <a:gd name="T13" fmla="*/ 28 h 60"/>
                <a:gd name="T14" fmla="*/ 48 w 51"/>
                <a:gd name="T15" fmla="*/ 28 h 60"/>
                <a:gd name="T16" fmla="*/ 51 w 51"/>
                <a:gd name="T17" fmla="*/ 25 h 60"/>
                <a:gd name="T18" fmla="*/ 27 w 51"/>
                <a:gd name="T19" fmla="*/ 0 h 60"/>
                <a:gd name="T20" fmla="*/ 0 w 51"/>
                <a:gd name="T21" fmla="*/ 30 h 60"/>
                <a:gd name="T22" fmla="*/ 29 w 51"/>
                <a:gd name="T23" fmla="*/ 60 h 60"/>
                <a:gd name="T24" fmla="*/ 51 w 51"/>
                <a:gd name="T25" fmla="*/ 43 h 60"/>
                <a:gd name="T26" fmla="*/ 49 w 51"/>
                <a:gd name="T27" fmla="*/ 41 h 60"/>
                <a:gd name="T28" fmla="*/ 48 w 51"/>
                <a:gd name="T29" fmla="*/ 43 h 60"/>
                <a:gd name="T30" fmla="*/ 30 w 51"/>
                <a:gd name="T31" fmla="*/ 57 h 60"/>
                <a:gd name="T32" fmla="*/ 15 w 51"/>
                <a:gd name="T33" fmla="*/ 48 h 60"/>
                <a:gd name="T34" fmla="*/ 11 w 51"/>
                <a:gd name="T35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0">
                  <a:moveTo>
                    <a:pt x="11" y="25"/>
                  </a:moveTo>
                  <a:lnTo>
                    <a:pt x="11" y="25"/>
                  </a:lnTo>
                  <a:cubicBezTo>
                    <a:pt x="12" y="6"/>
                    <a:pt x="23" y="2"/>
                    <a:pt x="27" y="2"/>
                  </a:cubicBezTo>
                  <a:cubicBezTo>
                    <a:pt x="41" y="2"/>
                    <a:pt x="42" y="20"/>
                    <a:pt x="42" y="25"/>
                  </a:cubicBezTo>
                  <a:lnTo>
                    <a:pt x="11" y="25"/>
                  </a:lnTo>
                  <a:close/>
                  <a:moveTo>
                    <a:pt x="11" y="28"/>
                  </a:moveTo>
                  <a:lnTo>
                    <a:pt x="11" y="28"/>
                  </a:lnTo>
                  <a:lnTo>
                    <a:pt x="48" y="28"/>
                  </a:lnTo>
                  <a:cubicBezTo>
                    <a:pt x="51" y="28"/>
                    <a:pt x="51" y="28"/>
                    <a:pt x="51" y="25"/>
                  </a:cubicBezTo>
                  <a:cubicBezTo>
                    <a:pt x="51" y="12"/>
                    <a:pt x="44" y="0"/>
                    <a:pt x="27" y="0"/>
                  </a:cubicBezTo>
                  <a:cubicBezTo>
                    <a:pt x="12" y="0"/>
                    <a:pt x="0" y="13"/>
                    <a:pt x="0" y="30"/>
                  </a:cubicBezTo>
                  <a:cubicBezTo>
                    <a:pt x="0" y="47"/>
                    <a:pt x="14" y="60"/>
                    <a:pt x="29" y="60"/>
                  </a:cubicBezTo>
                  <a:cubicBezTo>
                    <a:pt x="45" y="60"/>
                    <a:pt x="51" y="46"/>
                    <a:pt x="51" y="43"/>
                  </a:cubicBezTo>
                  <a:cubicBezTo>
                    <a:pt x="51" y="42"/>
                    <a:pt x="50" y="41"/>
                    <a:pt x="49" y="41"/>
                  </a:cubicBezTo>
                  <a:cubicBezTo>
                    <a:pt x="48" y="41"/>
                    <a:pt x="48" y="42"/>
                    <a:pt x="48" y="43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17"/>
            <p:cNvSpPr>
              <a:spLocks/>
            </p:cNvSpPr>
            <p:nvPr/>
          </p:nvSpPr>
          <p:spPr bwMode="auto">
            <a:xfrm>
              <a:off x="1397" y="8703"/>
              <a:ext cx="58" cy="71"/>
            </a:xfrm>
            <a:custGeom>
              <a:avLst/>
              <a:gdLst>
                <a:gd name="T0" fmla="*/ 11 w 50"/>
                <a:gd name="T1" fmla="*/ 30 h 60"/>
                <a:gd name="T2" fmla="*/ 11 w 50"/>
                <a:gd name="T3" fmla="*/ 30 h 60"/>
                <a:gd name="T4" fmla="*/ 29 w 50"/>
                <a:gd name="T5" fmla="*/ 3 h 60"/>
                <a:gd name="T6" fmla="*/ 43 w 50"/>
                <a:gd name="T7" fmla="*/ 8 h 60"/>
                <a:gd name="T8" fmla="*/ 37 w 50"/>
                <a:gd name="T9" fmla="*/ 14 h 60"/>
                <a:gd name="T10" fmla="*/ 43 w 50"/>
                <a:gd name="T11" fmla="*/ 20 h 60"/>
                <a:gd name="T12" fmla="*/ 49 w 50"/>
                <a:gd name="T13" fmla="*/ 14 h 60"/>
                <a:gd name="T14" fmla="*/ 28 w 50"/>
                <a:gd name="T15" fmla="*/ 0 h 60"/>
                <a:gd name="T16" fmla="*/ 0 w 50"/>
                <a:gd name="T17" fmla="*/ 30 h 60"/>
                <a:gd name="T18" fmla="*/ 28 w 50"/>
                <a:gd name="T19" fmla="*/ 60 h 60"/>
                <a:gd name="T20" fmla="*/ 50 w 50"/>
                <a:gd name="T21" fmla="*/ 43 h 60"/>
                <a:gd name="T22" fmla="*/ 48 w 50"/>
                <a:gd name="T23" fmla="*/ 42 h 60"/>
                <a:gd name="T24" fmla="*/ 47 w 50"/>
                <a:gd name="T25" fmla="*/ 43 h 60"/>
                <a:gd name="T26" fmla="*/ 29 w 50"/>
                <a:gd name="T27" fmla="*/ 57 h 60"/>
                <a:gd name="T28" fmla="*/ 11 w 50"/>
                <a:gd name="T2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60">
                  <a:moveTo>
                    <a:pt x="11" y="30"/>
                  </a:moveTo>
                  <a:lnTo>
                    <a:pt x="11" y="30"/>
                  </a:lnTo>
                  <a:cubicBezTo>
                    <a:pt x="11" y="8"/>
                    <a:pt x="22" y="3"/>
                    <a:pt x="29" y="3"/>
                  </a:cubicBezTo>
                  <a:cubicBezTo>
                    <a:pt x="30" y="3"/>
                    <a:pt x="38" y="3"/>
                    <a:pt x="43" y="8"/>
                  </a:cubicBezTo>
                  <a:cubicBezTo>
                    <a:pt x="37" y="8"/>
                    <a:pt x="37" y="12"/>
                    <a:pt x="37" y="14"/>
                  </a:cubicBezTo>
                  <a:cubicBezTo>
                    <a:pt x="37" y="17"/>
                    <a:pt x="39" y="20"/>
                    <a:pt x="43" y="20"/>
                  </a:cubicBezTo>
                  <a:cubicBezTo>
                    <a:pt x="46" y="20"/>
                    <a:pt x="49" y="18"/>
                    <a:pt x="49" y="14"/>
                  </a:cubicBezTo>
                  <a:cubicBezTo>
                    <a:pt x="49" y="5"/>
                    <a:pt x="39" y="0"/>
                    <a:pt x="28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7"/>
                    <a:pt x="13" y="60"/>
                    <a:pt x="28" y="60"/>
                  </a:cubicBezTo>
                  <a:cubicBezTo>
                    <a:pt x="46" y="60"/>
                    <a:pt x="50" y="44"/>
                    <a:pt x="50" y="43"/>
                  </a:cubicBezTo>
                  <a:cubicBezTo>
                    <a:pt x="50" y="42"/>
                    <a:pt x="49" y="42"/>
                    <a:pt x="48" y="42"/>
                  </a:cubicBezTo>
                  <a:cubicBezTo>
                    <a:pt x="47" y="42"/>
                    <a:pt x="47" y="42"/>
                    <a:pt x="47" y="43"/>
                  </a:cubicBezTo>
                  <a:cubicBezTo>
                    <a:pt x="43" y="55"/>
                    <a:pt x="34" y="57"/>
                    <a:pt x="29" y="57"/>
                  </a:cubicBezTo>
                  <a:cubicBezTo>
                    <a:pt x="22" y="57"/>
                    <a:pt x="11" y="51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18"/>
            <p:cNvSpPr>
              <a:spLocks/>
            </p:cNvSpPr>
            <p:nvPr/>
          </p:nvSpPr>
          <p:spPr bwMode="auto">
            <a:xfrm>
              <a:off x="1464" y="8677"/>
              <a:ext cx="48" cy="97"/>
            </a:xfrm>
            <a:custGeom>
              <a:avLst/>
              <a:gdLst>
                <a:gd name="T0" fmla="*/ 20 w 41"/>
                <a:gd name="T1" fmla="*/ 28 h 82"/>
                <a:gd name="T2" fmla="*/ 20 w 41"/>
                <a:gd name="T3" fmla="*/ 28 h 82"/>
                <a:gd name="T4" fmla="*/ 39 w 41"/>
                <a:gd name="T5" fmla="*/ 28 h 82"/>
                <a:gd name="T6" fmla="*/ 39 w 41"/>
                <a:gd name="T7" fmla="*/ 24 h 82"/>
                <a:gd name="T8" fmla="*/ 20 w 41"/>
                <a:gd name="T9" fmla="*/ 24 h 82"/>
                <a:gd name="T10" fmla="*/ 20 w 41"/>
                <a:gd name="T11" fmla="*/ 0 h 82"/>
                <a:gd name="T12" fmla="*/ 17 w 41"/>
                <a:gd name="T13" fmla="*/ 0 h 82"/>
                <a:gd name="T14" fmla="*/ 0 w 41"/>
                <a:gd name="T15" fmla="*/ 25 h 82"/>
                <a:gd name="T16" fmla="*/ 0 w 41"/>
                <a:gd name="T17" fmla="*/ 28 h 82"/>
                <a:gd name="T18" fmla="*/ 11 w 41"/>
                <a:gd name="T19" fmla="*/ 28 h 82"/>
                <a:gd name="T20" fmla="*/ 11 w 41"/>
                <a:gd name="T21" fmla="*/ 64 h 82"/>
                <a:gd name="T22" fmla="*/ 28 w 41"/>
                <a:gd name="T23" fmla="*/ 82 h 82"/>
                <a:gd name="T24" fmla="*/ 41 w 41"/>
                <a:gd name="T25" fmla="*/ 64 h 82"/>
                <a:gd name="T26" fmla="*/ 41 w 41"/>
                <a:gd name="T27" fmla="*/ 57 h 82"/>
                <a:gd name="T28" fmla="*/ 38 w 41"/>
                <a:gd name="T29" fmla="*/ 57 h 82"/>
                <a:gd name="T30" fmla="*/ 38 w 41"/>
                <a:gd name="T31" fmla="*/ 64 h 82"/>
                <a:gd name="T32" fmla="*/ 29 w 41"/>
                <a:gd name="T33" fmla="*/ 79 h 82"/>
                <a:gd name="T34" fmla="*/ 20 w 41"/>
                <a:gd name="T35" fmla="*/ 65 h 82"/>
                <a:gd name="T36" fmla="*/ 20 w 41"/>
                <a:gd name="T3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2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0"/>
                    <a:pt x="13" y="24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4"/>
                  </a:lnTo>
                  <a:cubicBezTo>
                    <a:pt x="11" y="81"/>
                    <a:pt x="23" y="82"/>
                    <a:pt x="28" y="82"/>
                  </a:cubicBezTo>
                  <a:cubicBezTo>
                    <a:pt x="38" y="82"/>
                    <a:pt x="41" y="73"/>
                    <a:pt x="41" y="64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19"/>
            <p:cNvSpPr>
              <a:spLocks noEditPoints="1"/>
            </p:cNvSpPr>
            <p:nvPr/>
          </p:nvSpPr>
          <p:spPr bwMode="auto">
            <a:xfrm>
              <a:off x="1526" y="8668"/>
              <a:ext cx="34" cy="105"/>
            </a:xfrm>
            <a:custGeom>
              <a:avLst/>
              <a:gdLst>
                <a:gd name="T0" fmla="*/ 19 w 29"/>
                <a:gd name="T1" fmla="*/ 30 h 89"/>
                <a:gd name="T2" fmla="*/ 19 w 29"/>
                <a:gd name="T3" fmla="*/ 30 h 89"/>
                <a:gd name="T4" fmla="*/ 1 w 29"/>
                <a:gd name="T5" fmla="*/ 32 h 89"/>
                <a:gd name="T6" fmla="*/ 1 w 29"/>
                <a:gd name="T7" fmla="*/ 36 h 89"/>
                <a:gd name="T8" fmla="*/ 11 w 29"/>
                <a:gd name="T9" fmla="*/ 43 h 89"/>
                <a:gd name="T10" fmla="*/ 11 w 29"/>
                <a:gd name="T11" fmla="*/ 79 h 89"/>
                <a:gd name="T12" fmla="*/ 0 w 29"/>
                <a:gd name="T13" fmla="*/ 85 h 89"/>
                <a:gd name="T14" fmla="*/ 0 w 29"/>
                <a:gd name="T15" fmla="*/ 89 h 89"/>
                <a:gd name="T16" fmla="*/ 15 w 29"/>
                <a:gd name="T17" fmla="*/ 88 h 89"/>
                <a:gd name="T18" fmla="*/ 29 w 29"/>
                <a:gd name="T19" fmla="*/ 89 h 89"/>
                <a:gd name="T20" fmla="*/ 29 w 29"/>
                <a:gd name="T21" fmla="*/ 85 h 89"/>
                <a:gd name="T22" fmla="*/ 19 w 29"/>
                <a:gd name="T23" fmla="*/ 79 h 89"/>
                <a:gd name="T24" fmla="*/ 19 w 29"/>
                <a:gd name="T25" fmla="*/ 30 h 89"/>
                <a:gd name="T26" fmla="*/ 20 w 29"/>
                <a:gd name="T27" fmla="*/ 7 h 89"/>
                <a:gd name="T28" fmla="*/ 20 w 29"/>
                <a:gd name="T29" fmla="*/ 7 h 89"/>
                <a:gd name="T30" fmla="*/ 13 w 29"/>
                <a:gd name="T31" fmla="*/ 0 h 89"/>
                <a:gd name="T32" fmla="*/ 6 w 29"/>
                <a:gd name="T33" fmla="*/ 7 h 89"/>
                <a:gd name="T34" fmla="*/ 13 w 29"/>
                <a:gd name="T35" fmla="*/ 14 h 89"/>
                <a:gd name="T36" fmla="*/ 20 w 29"/>
                <a:gd name="T37" fmla="*/ 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89">
                  <a:moveTo>
                    <a:pt x="19" y="30"/>
                  </a:moveTo>
                  <a:lnTo>
                    <a:pt x="19" y="30"/>
                  </a:lnTo>
                  <a:lnTo>
                    <a:pt x="1" y="32"/>
                  </a:lnTo>
                  <a:lnTo>
                    <a:pt x="1" y="36"/>
                  </a:lnTo>
                  <a:cubicBezTo>
                    <a:pt x="10" y="36"/>
                    <a:pt x="11" y="37"/>
                    <a:pt x="11" y="43"/>
                  </a:cubicBezTo>
                  <a:lnTo>
                    <a:pt x="11" y="79"/>
                  </a:lnTo>
                  <a:cubicBezTo>
                    <a:pt x="11" y="85"/>
                    <a:pt x="9" y="85"/>
                    <a:pt x="0" y="85"/>
                  </a:cubicBezTo>
                  <a:lnTo>
                    <a:pt x="0" y="89"/>
                  </a:lnTo>
                  <a:cubicBezTo>
                    <a:pt x="5" y="89"/>
                    <a:pt x="12" y="88"/>
                    <a:pt x="15" y="88"/>
                  </a:cubicBezTo>
                  <a:cubicBezTo>
                    <a:pt x="20" y="88"/>
                    <a:pt x="24" y="89"/>
                    <a:pt x="29" y="89"/>
                  </a:cubicBezTo>
                  <a:lnTo>
                    <a:pt x="29" y="85"/>
                  </a:lnTo>
                  <a:cubicBezTo>
                    <a:pt x="20" y="85"/>
                    <a:pt x="19" y="84"/>
                    <a:pt x="19" y="79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3"/>
                    <a:pt x="17" y="0"/>
                    <a:pt x="13" y="0"/>
                  </a:cubicBezTo>
                  <a:cubicBezTo>
                    <a:pt x="9" y="0"/>
                    <a:pt x="6" y="4"/>
                    <a:pt x="6" y="7"/>
                  </a:cubicBezTo>
                  <a:cubicBezTo>
                    <a:pt x="6" y="11"/>
                    <a:pt x="9" y="14"/>
                    <a:pt x="13" y="14"/>
                  </a:cubicBezTo>
                  <a:cubicBezTo>
                    <a:pt x="17" y="14"/>
                    <a:pt x="20" y="12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20"/>
            <p:cNvSpPr>
              <a:spLocks/>
            </p:cNvSpPr>
            <p:nvPr/>
          </p:nvSpPr>
          <p:spPr bwMode="auto">
            <a:xfrm>
              <a:off x="1567" y="8706"/>
              <a:ext cx="77" cy="68"/>
            </a:xfrm>
            <a:custGeom>
              <a:avLst/>
              <a:gdLst>
                <a:gd name="T0" fmla="*/ 53 w 65"/>
                <a:gd name="T1" fmla="*/ 13 h 58"/>
                <a:gd name="T2" fmla="*/ 53 w 65"/>
                <a:gd name="T3" fmla="*/ 13 h 58"/>
                <a:gd name="T4" fmla="*/ 65 w 65"/>
                <a:gd name="T5" fmla="*/ 4 h 58"/>
                <a:gd name="T6" fmla="*/ 65 w 65"/>
                <a:gd name="T7" fmla="*/ 0 h 58"/>
                <a:gd name="T8" fmla="*/ 55 w 65"/>
                <a:gd name="T9" fmla="*/ 0 h 58"/>
                <a:gd name="T10" fmla="*/ 44 w 65"/>
                <a:gd name="T11" fmla="*/ 0 h 58"/>
                <a:gd name="T12" fmla="*/ 44 w 65"/>
                <a:gd name="T13" fmla="*/ 4 h 58"/>
                <a:gd name="T14" fmla="*/ 50 w 65"/>
                <a:gd name="T15" fmla="*/ 10 h 58"/>
                <a:gd name="T16" fmla="*/ 49 w 65"/>
                <a:gd name="T17" fmla="*/ 13 h 58"/>
                <a:gd name="T18" fmla="*/ 36 w 65"/>
                <a:gd name="T19" fmla="*/ 46 h 58"/>
                <a:gd name="T20" fmla="*/ 21 w 65"/>
                <a:gd name="T21" fmla="*/ 10 h 58"/>
                <a:gd name="T22" fmla="*/ 20 w 65"/>
                <a:gd name="T23" fmla="*/ 7 h 58"/>
                <a:gd name="T24" fmla="*/ 28 w 65"/>
                <a:gd name="T25" fmla="*/ 4 h 58"/>
                <a:gd name="T26" fmla="*/ 28 w 65"/>
                <a:gd name="T27" fmla="*/ 0 h 58"/>
                <a:gd name="T28" fmla="*/ 13 w 65"/>
                <a:gd name="T29" fmla="*/ 0 h 58"/>
                <a:gd name="T30" fmla="*/ 0 w 65"/>
                <a:gd name="T31" fmla="*/ 0 h 58"/>
                <a:gd name="T32" fmla="*/ 0 w 65"/>
                <a:gd name="T33" fmla="*/ 4 h 58"/>
                <a:gd name="T34" fmla="*/ 11 w 65"/>
                <a:gd name="T35" fmla="*/ 9 h 58"/>
                <a:gd name="T36" fmla="*/ 30 w 65"/>
                <a:gd name="T37" fmla="*/ 56 h 58"/>
                <a:gd name="T38" fmla="*/ 33 w 65"/>
                <a:gd name="T39" fmla="*/ 58 h 58"/>
                <a:gd name="T40" fmla="*/ 36 w 65"/>
                <a:gd name="T41" fmla="*/ 56 h 58"/>
                <a:gd name="T42" fmla="*/ 53 w 65"/>
                <a:gd name="T4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58">
                  <a:moveTo>
                    <a:pt x="53" y="13"/>
                  </a:moveTo>
                  <a:lnTo>
                    <a:pt x="53" y="13"/>
                  </a:lnTo>
                  <a:cubicBezTo>
                    <a:pt x="54" y="10"/>
                    <a:pt x="56" y="4"/>
                    <a:pt x="65" y="4"/>
                  </a:cubicBezTo>
                  <a:lnTo>
                    <a:pt x="65" y="0"/>
                  </a:lnTo>
                  <a:cubicBezTo>
                    <a:pt x="62" y="0"/>
                    <a:pt x="58" y="0"/>
                    <a:pt x="55" y="0"/>
                  </a:cubicBezTo>
                  <a:cubicBezTo>
                    <a:pt x="52" y="0"/>
                    <a:pt x="46" y="0"/>
                    <a:pt x="44" y="0"/>
                  </a:cubicBezTo>
                  <a:lnTo>
                    <a:pt x="44" y="4"/>
                  </a:lnTo>
                  <a:cubicBezTo>
                    <a:pt x="49" y="4"/>
                    <a:pt x="50" y="7"/>
                    <a:pt x="50" y="10"/>
                  </a:cubicBezTo>
                  <a:cubicBezTo>
                    <a:pt x="50" y="11"/>
                    <a:pt x="50" y="11"/>
                    <a:pt x="49" y="13"/>
                  </a:cubicBezTo>
                  <a:lnTo>
                    <a:pt x="36" y="46"/>
                  </a:lnTo>
                  <a:lnTo>
                    <a:pt x="21" y="10"/>
                  </a:lnTo>
                  <a:cubicBezTo>
                    <a:pt x="20" y="8"/>
                    <a:pt x="20" y="8"/>
                    <a:pt x="20" y="7"/>
                  </a:cubicBezTo>
                  <a:cubicBezTo>
                    <a:pt x="20" y="4"/>
                    <a:pt x="25" y="4"/>
                    <a:pt x="28" y="4"/>
                  </a:cubicBezTo>
                  <a:lnTo>
                    <a:pt x="28" y="0"/>
                  </a:lnTo>
                  <a:cubicBezTo>
                    <a:pt x="24" y="0"/>
                    <a:pt x="16" y="0"/>
                    <a:pt x="13" y="0"/>
                  </a:cubicBezTo>
                  <a:cubicBezTo>
                    <a:pt x="10" y="0"/>
                    <a:pt x="4" y="0"/>
                    <a:pt x="0" y="0"/>
                  </a:cubicBezTo>
                  <a:lnTo>
                    <a:pt x="0" y="4"/>
                  </a:lnTo>
                  <a:cubicBezTo>
                    <a:pt x="9" y="4"/>
                    <a:pt x="9" y="5"/>
                    <a:pt x="11" y="9"/>
                  </a:cubicBezTo>
                  <a:lnTo>
                    <a:pt x="30" y="56"/>
                  </a:lnTo>
                  <a:cubicBezTo>
                    <a:pt x="31" y="58"/>
                    <a:pt x="31" y="58"/>
                    <a:pt x="33" y="58"/>
                  </a:cubicBezTo>
                  <a:cubicBezTo>
                    <a:pt x="35" y="58"/>
                    <a:pt x="35" y="57"/>
                    <a:pt x="36" y="56"/>
                  </a:cubicBezTo>
                  <a:lnTo>
                    <a:pt x="5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21"/>
            <p:cNvSpPr>
              <a:spLocks noEditPoints="1"/>
            </p:cNvSpPr>
            <p:nvPr/>
          </p:nvSpPr>
          <p:spPr bwMode="auto">
            <a:xfrm>
              <a:off x="1647" y="8703"/>
              <a:ext cx="60" cy="71"/>
            </a:xfrm>
            <a:custGeom>
              <a:avLst/>
              <a:gdLst>
                <a:gd name="T0" fmla="*/ 11 w 51"/>
                <a:gd name="T1" fmla="*/ 25 h 60"/>
                <a:gd name="T2" fmla="*/ 11 w 51"/>
                <a:gd name="T3" fmla="*/ 25 h 60"/>
                <a:gd name="T4" fmla="*/ 28 w 51"/>
                <a:gd name="T5" fmla="*/ 2 h 60"/>
                <a:gd name="T6" fmla="*/ 42 w 51"/>
                <a:gd name="T7" fmla="*/ 25 h 60"/>
                <a:gd name="T8" fmla="*/ 11 w 51"/>
                <a:gd name="T9" fmla="*/ 25 h 60"/>
                <a:gd name="T10" fmla="*/ 11 w 51"/>
                <a:gd name="T11" fmla="*/ 28 h 60"/>
                <a:gd name="T12" fmla="*/ 11 w 51"/>
                <a:gd name="T13" fmla="*/ 28 h 60"/>
                <a:gd name="T14" fmla="*/ 48 w 51"/>
                <a:gd name="T15" fmla="*/ 28 h 60"/>
                <a:gd name="T16" fmla="*/ 51 w 51"/>
                <a:gd name="T17" fmla="*/ 25 h 60"/>
                <a:gd name="T18" fmla="*/ 28 w 51"/>
                <a:gd name="T19" fmla="*/ 0 h 60"/>
                <a:gd name="T20" fmla="*/ 0 w 51"/>
                <a:gd name="T21" fmla="*/ 30 h 60"/>
                <a:gd name="T22" fmla="*/ 29 w 51"/>
                <a:gd name="T23" fmla="*/ 60 h 60"/>
                <a:gd name="T24" fmla="*/ 51 w 51"/>
                <a:gd name="T25" fmla="*/ 43 h 60"/>
                <a:gd name="T26" fmla="*/ 49 w 51"/>
                <a:gd name="T27" fmla="*/ 41 h 60"/>
                <a:gd name="T28" fmla="*/ 48 w 51"/>
                <a:gd name="T29" fmla="*/ 43 h 60"/>
                <a:gd name="T30" fmla="*/ 30 w 51"/>
                <a:gd name="T31" fmla="*/ 57 h 60"/>
                <a:gd name="T32" fmla="*/ 15 w 51"/>
                <a:gd name="T33" fmla="*/ 48 h 60"/>
                <a:gd name="T34" fmla="*/ 11 w 51"/>
                <a:gd name="T35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0">
                  <a:moveTo>
                    <a:pt x="11" y="25"/>
                  </a:moveTo>
                  <a:lnTo>
                    <a:pt x="11" y="25"/>
                  </a:lnTo>
                  <a:cubicBezTo>
                    <a:pt x="12" y="6"/>
                    <a:pt x="23" y="2"/>
                    <a:pt x="28" y="2"/>
                  </a:cubicBezTo>
                  <a:cubicBezTo>
                    <a:pt x="41" y="2"/>
                    <a:pt x="42" y="20"/>
                    <a:pt x="42" y="25"/>
                  </a:cubicBezTo>
                  <a:lnTo>
                    <a:pt x="11" y="25"/>
                  </a:lnTo>
                  <a:close/>
                  <a:moveTo>
                    <a:pt x="11" y="28"/>
                  </a:moveTo>
                  <a:lnTo>
                    <a:pt x="11" y="28"/>
                  </a:lnTo>
                  <a:lnTo>
                    <a:pt x="48" y="28"/>
                  </a:lnTo>
                  <a:cubicBezTo>
                    <a:pt x="51" y="28"/>
                    <a:pt x="51" y="28"/>
                    <a:pt x="51" y="25"/>
                  </a:cubicBezTo>
                  <a:cubicBezTo>
                    <a:pt x="51" y="12"/>
                    <a:pt x="44" y="0"/>
                    <a:pt x="28" y="0"/>
                  </a:cubicBezTo>
                  <a:cubicBezTo>
                    <a:pt x="12" y="0"/>
                    <a:pt x="0" y="13"/>
                    <a:pt x="0" y="30"/>
                  </a:cubicBezTo>
                  <a:cubicBezTo>
                    <a:pt x="0" y="47"/>
                    <a:pt x="14" y="60"/>
                    <a:pt x="29" y="60"/>
                  </a:cubicBezTo>
                  <a:cubicBezTo>
                    <a:pt x="45" y="60"/>
                    <a:pt x="51" y="46"/>
                    <a:pt x="51" y="43"/>
                  </a:cubicBezTo>
                  <a:cubicBezTo>
                    <a:pt x="51" y="42"/>
                    <a:pt x="50" y="41"/>
                    <a:pt x="49" y="41"/>
                  </a:cubicBezTo>
                  <a:cubicBezTo>
                    <a:pt x="48" y="41"/>
                    <a:pt x="48" y="42"/>
                    <a:pt x="48" y="43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22"/>
            <p:cNvSpPr>
              <a:spLocks/>
            </p:cNvSpPr>
            <p:nvPr/>
          </p:nvSpPr>
          <p:spPr bwMode="auto">
            <a:xfrm>
              <a:off x="1769" y="8703"/>
              <a:ext cx="122" cy="70"/>
            </a:xfrm>
            <a:custGeom>
              <a:avLst/>
              <a:gdLst>
                <a:gd name="T0" fmla="*/ 11 w 104"/>
                <a:gd name="T1" fmla="*/ 13 h 59"/>
                <a:gd name="T2" fmla="*/ 11 w 104"/>
                <a:gd name="T3" fmla="*/ 13 h 59"/>
                <a:gd name="T4" fmla="*/ 11 w 104"/>
                <a:gd name="T5" fmla="*/ 49 h 59"/>
                <a:gd name="T6" fmla="*/ 0 w 104"/>
                <a:gd name="T7" fmla="*/ 55 h 59"/>
                <a:gd name="T8" fmla="*/ 0 w 104"/>
                <a:gd name="T9" fmla="*/ 59 h 59"/>
                <a:gd name="T10" fmla="*/ 15 w 104"/>
                <a:gd name="T11" fmla="*/ 58 h 59"/>
                <a:gd name="T12" fmla="*/ 30 w 104"/>
                <a:gd name="T13" fmla="*/ 59 h 59"/>
                <a:gd name="T14" fmla="*/ 30 w 104"/>
                <a:gd name="T15" fmla="*/ 55 h 59"/>
                <a:gd name="T16" fmla="*/ 20 w 104"/>
                <a:gd name="T17" fmla="*/ 49 h 59"/>
                <a:gd name="T18" fmla="*/ 20 w 104"/>
                <a:gd name="T19" fmla="*/ 24 h 59"/>
                <a:gd name="T20" fmla="*/ 38 w 104"/>
                <a:gd name="T21" fmla="*/ 3 h 59"/>
                <a:gd name="T22" fmla="*/ 47 w 104"/>
                <a:gd name="T23" fmla="*/ 18 h 59"/>
                <a:gd name="T24" fmla="*/ 47 w 104"/>
                <a:gd name="T25" fmla="*/ 49 h 59"/>
                <a:gd name="T26" fmla="*/ 37 w 104"/>
                <a:gd name="T27" fmla="*/ 55 h 59"/>
                <a:gd name="T28" fmla="*/ 37 w 104"/>
                <a:gd name="T29" fmla="*/ 59 h 59"/>
                <a:gd name="T30" fmla="*/ 52 w 104"/>
                <a:gd name="T31" fmla="*/ 58 h 59"/>
                <a:gd name="T32" fmla="*/ 67 w 104"/>
                <a:gd name="T33" fmla="*/ 59 h 59"/>
                <a:gd name="T34" fmla="*/ 67 w 104"/>
                <a:gd name="T35" fmla="*/ 55 h 59"/>
                <a:gd name="T36" fmla="*/ 57 w 104"/>
                <a:gd name="T37" fmla="*/ 49 h 59"/>
                <a:gd name="T38" fmla="*/ 57 w 104"/>
                <a:gd name="T39" fmla="*/ 24 h 59"/>
                <a:gd name="T40" fmla="*/ 74 w 104"/>
                <a:gd name="T41" fmla="*/ 3 h 59"/>
                <a:gd name="T42" fmla="*/ 84 w 104"/>
                <a:gd name="T43" fmla="*/ 18 h 59"/>
                <a:gd name="T44" fmla="*/ 84 w 104"/>
                <a:gd name="T45" fmla="*/ 49 h 59"/>
                <a:gd name="T46" fmla="*/ 74 w 104"/>
                <a:gd name="T47" fmla="*/ 55 h 59"/>
                <a:gd name="T48" fmla="*/ 74 w 104"/>
                <a:gd name="T49" fmla="*/ 59 h 59"/>
                <a:gd name="T50" fmla="*/ 89 w 104"/>
                <a:gd name="T51" fmla="*/ 58 h 59"/>
                <a:gd name="T52" fmla="*/ 104 w 104"/>
                <a:gd name="T53" fmla="*/ 59 h 59"/>
                <a:gd name="T54" fmla="*/ 104 w 104"/>
                <a:gd name="T55" fmla="*/ 55 h 59"/>
                <a:gd name="T56" fmla="*/ 93 w 104"/>
                <a:gd name="T57" fmla="*/ 51 h 59"/>
                <a:gd name="T58" fmla="*/ 93 w 104"/>
                <a:gd name="T59" fmla="*/ 25 h 59"/>
                <a:gd name="T60" fmla="*/ 89 w 104"/>
                <a:gd name="T61" fmla="*/ 5 h 59"/>
                <a:gd name="T62" fmla="*/ 75 w 104"/>
                <a:gd name="T63" fmla="*/ 0 h 59"/>
                <a:gd name="T64" fmla="*/ 56 w 104"/>
                <a:gd name="T65" fmla="*/ 13 h 59"/>
                <a:gd name="T66" fmla="*/ 39 w 104"/>
                <a:gd name="T67" fmla="*/ 0 h 59"/>
                <a:gd name="T68" fmla="*/ 19 w 104"/>
                <a:gd name="T69" fmla="*/ 14 h 59"/>
                <a:gd name="T70" fmla="*/ 19 w 104"/>
                <a:gd name="T71" fmla="*/ 0 h 59"/>
                <a:gd name="T72" fmla="*/ 0 w 104"/>
                <a:gd name="T73" fmla="*/ 2 h 59"/>
                <a:gd name="T74" fmla="*/ 0 w 104"/>
                <a:gd name="T75" fmla="*/ 6 h 59"/>
                <a:gd name="T76" fmla="*/ 11 w 104"/>
                <a:gd name="T77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4" h="59">
                  <a:moveTo>
                    <a:pt x="11" y="13"/>
                  </a:moveTo>
                  <a:lnTo>
                    <a:pt x="11" y="13"/>
                  </a:lnTo>
                  <a:lnTo>
                    <a:pt x="11" y="49"/>
                  </a:lnTo>
                  <a:cubicBezTo>
                    <a:pt x="11" y="55"/>
                    <a:pt x="9" y="55"/>
                    <a:pt x="0" y="55"/>
                  </a:cubicBezTo>
                  <a:lnTo>
                    <a:pt x="0" y="59"/>
                  </a:lnTo>
                  <a:cubicBezTo>
                    <a:pt x="5" y="59"/>
                    <a:pt x="12" y="58"/>
                    <a:pt x="15" y="58"/>
                  </a:cubicBezTo>
                  <a:cubicBezTo>
                    <a:pt x="19" y="58"/>
                    <a:pt x="26" y="59"/>
                    <a:pt x="30" y="59"/>
                  </a:cubicBezTo>
                  <a:lnTo>
                    <a:pt x="30" y="55"/>
                  </a:lnTo>
                  <a:cubicBezTo>
                    <a:pt x="21" y="55"/>
                    <a:pt x="20" y="55"/>
                    <a:pt x="20" y="49"/>
                  </a:cubicBezTo>
                  <a:lnTo>
                    <a:pt x="20" y="24"/>
                  </a:lnTo>
                  <a:cubicBezTo>
                    <a:pt x="20" y="11"/>
                    <a:pt x="29" y="3"/>
                    <a:pt x="38" y="3"/>
                  </a:cubicBezTo>
                  <a:cubicBezTo>
                    <a:pt x="46" y="3"/>
                    <a:pt x="47" y="10"/>
                    <a:pt x="47" y="18"/>
                  </a:cubicBezTo>
                  <a:lnTo>
                    <a:pt x="47" y="49"/>
                  </a:lnTo>
                  <a:cubicBezTo>
                    <a:pt x="47" y="55"/>
                    <a:pt x="46" y="55"/>
                    <a:pt x="37" y="55"/>
                  </a:cubicBezTo>
                  <a:lnTo>
                    <a:pt x="37" y="59"/>
                  </a:lnTo>
                  <a:cubicBezTo>
                    <a:pt x="42" y="59"/>
                    <a:pt x="48" y="58"/>
                    <a:pt x="52" y="58"/>
                  </a:cubicBezTo>
                  <a:cubicBezTo>
                    <a:pt x="55" y="58"/>
                    <a:pt x="62" y="59"/>
                    <a:pt x="67" y="59"/>
                  </a:cubicBezTo>
                  <a:lnTo>
                    <a:pt x="67" y="55"/>
                  </a:lnTo>
                  <a:cubicBezTo>
                    <a:pt x="58" y="55"/>
                    <a:pt x="57" y="55"/>
                    <a:pt x="57" y="49"/>
                  </a:cubicBezTo>
                  <a:lnTo>
                    <a:pt x="57" y="24"/>
                  </a:lnTo>
                  <a:cubicBezTo>
                    <a:pt x="57" y="11"/>
                    <a:pt x="66" y="3"/>
                    <a:pt x="74" y="3"/>
                  </a:cubicBezTo>
                  <a:cubicBezTo>
                    <a:pt x="83" y="3"/>
                    <a:pt x="84" y="10"/>
                    <a:pt x="84" y="18"/>
                  </a:cubicBezTo>
                  <a:lnTo>
                    <a:pt x="84" y="49"/>
                  </a:lnTo>
                  <a:cubicBezTo>
                    <a:pt x="84" y="55"/>
                    <a:pt x="83" y="55"/>
                    <a:pt x="74" y="55"/>
                  </a:cubicBezTo>
                  <a:lnTo>
                    <a:pt x="74" y="59"/>
                  </a:lnTo>
                  <a:cubicBezTo>
                    <a:pt x="78" y="59"/>
                    <a:pt x="85" y="58"/>
                    <a:pt x="89" y="58"/>
                  </a:cubicBezTo>
                  <a:cubicBezTo>
                    <a:pt x="92" y="58"/>
                    <a:pt x="99" y="59"/>
                    <a:pt x="104" y="59"/>
                  </a:cubicBezTo>
                  <a:lnTo>
                    <a:pt x="104" y="55"/>
                  </a:lnTo>
                  <a:cubicBezTo>
                    <a:pt x="97" y="55"/>
                    <a:pt x="93" y="55"/>
                    <a:pt x="93" y="51"/>
                  </a:cubicBezTo>
                  <a:lnTo>
                    <a:pt x="93" y="25"/>
                  </a:lnTo>
                  <a:cubicBezTo>
                    <a:pt x="93" y="14"/>
                    <a:pt x="93" y="10"/>
                    <a:pt x="89" y="5"/>
                  </a:cubicBezTo>
                  <a:cubicBezTo>
                    <a:pt x="87" y="3"/>
                    <a:pt x="83" y="0"/>
                    <a:pt x="75" y="0"/>
                  </a:cubicBezTo>
                  <a:cubicBezTo>
                    <a:pt x="64" y="0"/>
                    <a:pt x="58" y="8"/>
                    <a:pt x="56" y="13"/>
                  </a:cubicBezTo>
                  <a:cubicBezTo>
                    <a:pt x="54" y="2"/>
                    <a:pt x="45" y="0"/>
                    <a:pt x="39" y="0"/>
                  </a:cubicBezTo>
                  <a:cubicBezTo>
                    <a:pt x="29" y="0"/>
                    <a:pt x="23" y="6"/>
                    <a:pt x="19" y="14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1" y="7"/>
                    <a:pt x="11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23"/>
            <p:cNvSpPr>
              <a:spLocks noEditPoints="1"/>
            </p:cNvSpPr>
            <p:nvPr/>
          </p:nvSpPr>
          <p:spPr bwMode="auto">
            <a:xfrm>
              <a:off x="1899" y="8703"/>
              <a:ext cx="60" cy="71"/>
            </a:xfrm>
            <a:custGeom>
              <a:avLst/>
              <a:gdLst>
                <a:gd name="T0" fmla="*/ 11 w 51"/>
                <a:gd name="T1" fmla="*/ 25 h 60"/>
                <a:gd name="T2" fmla="*/ 11 w 51"/>
                <a:gd name="T3" fmla="*/ 25 h 60"/>
                <a:gd name="T4" fmla="*/ 27 w 51"/>
                <a:gd name="T5" fmla="*/ 2 h 60"/>
                <a:gd name="T6" fmla="*/ 42 w 51"/>
                <a:gd name="T7" fmla="*/ 25 h 60"/>
                <a:gd name="T8" fmla="*/ 11 w 51"/>
                <a:gd name="T9" fmla="*/ 25 h 60"/>
                <a:gd name="T10" fmla="*/ 11 w 51"/>
                <a:gd name="T11" fmla="*/ 28 h 60"/>
                <a:gd name="T12" fmla="*/ 11 w 51"/>
                <a:gd name="T13" fmla="*/ 28 h 60"/>
                <a:gd name="T14" fmla="*/ 47 w 51"/>
                <a:gd name="T15" fmla="*/ 28 h 60"/>
                <a:gd name="T16" fmla="*/ 51 w 51"/>
                <a:gd name="T17" fmla="*/ 25 h 60"/>
                <a:gd name="T18" fmla="*/ 27 w 51"/>
                <a:gd name="T19" fmla="*/ 0 h 60"/>
                <a:gd name="T20" fmla="*/ 0 w 51"/>
                <a:gd name="T21" fmla="*/ 30 h 60"/>
                <a:gd name="T22" fmla="*/ 29 w 51"/>
                <a:gd name="T23" fmla="*/ 60 h 60"/>
                <a:gd name="T24" fmla="*/ 51 w 51"/>
                <a:gd name="T25" fmla="*/ 43 h 60"/>
                <a:gd name="T26" fmla="*/ 49 w 51"/>
                <a:gd name="T27" fmla="*/ 41 h 60"/>
                <a:gd name="T28" fmla="*/ 47 w 51"/>
                <a:gd name="T29" fmla="*/ 43 h 60"/>
                <a:gd name="T30" fmla="*/ 29 w 51"/>
                <a:gd name="T31" fmla="*/ 57 h 60"/>
                <a:gd name="T32" fmla="*/ 15 w 51"/>
                <a:gd name="T33" fmla="*/ 48 h 60"/>
                <a:gd name="T34" fmla="*/ 11 w 51"/>
                <a:gd name="T35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0">
                  <a:moveTo>
                    <a:pt x="11" y="25"/>
                  </a:moveTo>
                  <a:lnTo>
                    <a:pt x="11" y="25"/>
                  </a:lnTo>
                  <a:cubicBezTo>
                    <a:pt x="11" y="6"/>
                    <a:pt x="23" y="2"/>
                    <a:pt x="27" y="2"/>
                  </a:cubicBezTo>
                  <a:cubicBezTo>
                    <a:pt x="41" y="2"/>
                    <a:pt x="42" y="20"/>
                    <a:pt x="42" y="25"/>
                  </a:cubicBezTo>
                  <a:lnTo>
                    <a:pt x="11" y="25"/>
                  </a:lnTo>
                  <a:close/>
                  <a:moveTo>
                    <a:pt x="11" y="28"/>
                  </a:moveTo>
                  <a:lnTo>
                    <a:pt x="11" y="28"/>
                  </a:lnTo>
                  <a:lnTo>
                    <a:pt x="47" y="28"/>
                  </a:lnTo>
                  <a:cubicBezTo>
                    <a:pt x="50" y="28"/>
                    <a:pt x="51" y="28"/>
                    <a:pt x="51" y="25"/>
                  </a:cubicBezTo>
                  <a:cubicBezTo>
                    <a:pt x="51" y="12"/>
                    <a:pt x="44" y="0"/>
                    <a:pt x="27" y="0"/>
                  </a:cubicBezTo>
                  <a:cubicBezTo>
                    <a:pt x="12" y="0"/>
                    <a:pt x="0" y="13"/>
                    <a:pt x="0" y="30"/>
                  </a:cubicBezTo>
                  <a:cubicBezTo>
                    <a:pt x="0" y="47"/>
                    <a:pt x="13" y="60"/>
                    <a:pt x="29" y="60"/>
                  </a:cubicBezTo>
                  <a:cubicBezTo>
                    <a:pt x="45" y="60"/>
                    <a:pt x="51" y="46"/>
                    <a:pt x="51" y="43"/>
                  </a:cubicBezTo>
                  <a:cubicBezTo>
                    <a:pt x="51" y="42"/>
                    <a:pt x="50" y="41"/>
                    <a:pt x="49" y="41"/>
                  </a:cubicBezTo>
                  <a:cubicBezTo>
                    <a:pt x="48" y="41"/>
                    <a:pt x="48" y="42"/>
                    <a:pt x="47" y="43"/>
                  </a:cubicBezTo>
                  <a:cubicBezTo>
                    <a:pt x="43" y="57"/>
                    <a:pt x="31" y="57"/>
                    <a:pt x="29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24"/>
            <p:cNvSpPr>
              <a:spLocks noEditPoints="1"/>
            </p:cNvSpPr>
            <p:nvPr/>
          </p:nvSpPr>
          <p:spPr bwMode="auto">
            <a:xfrm>
              <a:off x="1970" y="8703"/>
              <a:ext cx="71" cy="71"/>
            </a:xfrm>
            <a:custGeom>
              <a:avLst/>
              <a:gdLst>
                <a:gd name="T0" fmla="*/ 39 w 60"/>
                <a:gd name="T1" fmla="*/ 49 h 60"/>
                <a:gd name="T2" fmla="*/ 39 w 60"/>
                <a:gd name="T3" fmla="*/ 49 h 60"/>
                <a:gd name="T4" fmla="*/ 49 w 60"/>
                <a:gd name="T5" fmla="*/ 60 h 60"/>
                <a:gd name="T6" fmla="*/ 60 w 60"/>
                <a:gd name="T7" fmla="*/ 47 h 60"/>
                <a:gd name="T8" fmla="*/ 60 w 60"/>
                <a:gd name="T9" fmla="*/ 40 h 60"/>
                <a:gd name="T10" fmla="*/ 57 w 60"/>
                <a:gd name="T11" fmla="*/ 40 h 60"/>
                <a:gd name="T12" fmla="*/ 57 w 60"/>
                <a:gd name="T13" fmla="*/ 47 h 60"/>
                <a:gd name="T14" fmla="*/ 52 w 60"/>
                <a:gd name="T15" fmla="*/ 55 h 60"/>
                <a:gd name="T16" fmla="*/ 47 w 60"/>
                <a:gd name="T17" fmla="*/ 49 h 60"/>
                <a:gd name="T18" fmla="*/ 47 w 60"/>
                <a:gd name="T19" fmla="*/ 22 h 60"/>
                <a:gd name="T20" fmla="*/ 42 w 60"/>
                <a:gd name="T21" fmla="*/ 7 h 60"/>
                <a:gd name="T22" fmla="*/ 24 w 60"/>
                <a:gd name="T23" fmla="*/ 0 h 60"/>
                <a:gd name="T24" fmla="*/ 4 w 60"/>
                <a:gd name="T25" fmla="*/ 14 h 60"/>
                <a:gd name="T26" fmla="*/ 10 w 60"/>
                <a:gd name="T27" fmla="*/ 21 h 60"/>
                <a:gd name="T28" fmla="*/ 16 w 60"/>
                <a:gd name="T29" fmla="*/ 15 h 60"/>
                <a:gd name="T30" fmla="*/ 10 w 60"/>
                <a:gd name="T31" fmla="*/ 9 h 60"/>
                <a:gd name="T32" fmla="*/ 24 w 60"/>
                <a:gd name="T33" fmla="*/ 2 h 60"/>
                <a:gd name="T34" fmla="*/ 38 w 60"/>
                <a:gd name="T35" fmla="*/ 19 h 60"/>
                <a:gd name="T36" fmla="*/ 38 w 60"/>
                <a:gd name="T37" fmla="*/ 24 h 60"/>
                <a:gd name="T38" fmla="*/ 14 w 60"/>
                <a:gd name="T39" fmla="*/ 29 h 60"/>
                <a:gd name="T40" fmla="*/ 0 w 60"/>
                <a:gd name="T41" fmla="*/ 46 h 60"/>
                <a:gd name="T42" fmla="*/ 22 w 60"/>
                <a:gd name="T43" fmla="*/ 60 h 60"/>
                <a:gd name="T44" fmla="*/ 39 w 60"/>
                <a:gd name="T45" fmla="*/ 49 h 60"/>
                <a:gd name="T46" fmla="*/ 38 w 60"/>
                <a:gd name="T47" fmla="*/ 27 h 60"/>
                <a:gd name="T48" fmla="*/ 38 w 60"/>
                <a:gd name="T49" fmla="*/ 27 h 60"/>
                <a:gd name="T50" fmla="*/ 38 w 60"/>
                <a:gd name="T51" fmla="*/ 40 h 60"/>
                <a:gd name="T52" fmla="*/ 23 w 60"/>
                <a:gd name="T53" fmla="*/ 57 h 60"/>
                <a:gd name="T54" fmla="*/ 11 w 60"/>
                <a:gd name="T55" fmla="*/ 46 h 60"/>
                <a:gd name="T56" fmla="*/ 38 w 60"/>
                <a:gd name="T5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0">
                  <a:moveTo>
                    <a:pt x="39" y="49"/>
                  </a:moveTo>
                  <a:lnTo>
                    <a:pt x="39" y="49"/>
                  </a:lnTo>
                  <a:cubicBezTo>
                    <a:pt x="39" y="54"/>
                    <a:pt x="43" y="60"/>
                    <a:pt x="49" y="60"/>
                  </a:cubicBezTo>
                  <a:cubicBezTo>
                    <a:pt x="52" y="60"/>
                    <a:pt x="60" y="58"/>
                    <a:pt x="60" y="47"/>
                  </a:cubicBezTo>
                  <a:lnTo>
                    <a:pt x="60" y="40"/>
                  </a:lnTo>
                  <a:lnTo>
                    <a:pt x="57" y="40"/>
                  </a:lnTo>
                  <a:lnTo>
                    <a:pt x="57" y="47"/>
                  </a:lnTo>
                  <a:cubicBezTo>
                    <a:pt x="57" y="55"/>
                    <a:pt x="53" y="55"/>
                    <a:pt x="52" y="55"/>
                  </a:cubicBezTo>
                  <a:cubicBezTo>
                    <a:pt x="48" y="55"/>
                    <a:pt x="47" y="49"/>
                    <a:pt x="47" y="49"/>
                  </a:cubicBezTo>
                  <a:lnTo>
                    <a:pt x="47" y="22"/>
                  </a:lnTo>
                  <a:cubicBezTo>
                    <a:pt x="47" y="17"/>
                    <a:pt x="47" y="12"/>
                    <a:pt x="42" y="7"/>
                  </a:cubicBezTo>
                  <a:cubicBezTo>
                    <a:pt x="37" y="2"/>
                    <a:pt x="31" y="0"/>
                    <a:pt x="24" y="0"/>
                  </a:cubicBezTo>
                  <a:cubicBezTo>
                    <a:pt x="13" y="0"/>
                    <a:pt x="4" y="6"/>
                    <a:pt x="4" y="14"/>
                  </a:cubicBezTo>
                  <a:cubicBezTo>
                    <a:pt x="4" y="18"/>
                    <a:pt x="7" y="21"/>
                    <a:pt x="10" y="21"/>
                  </a:cubicBezTo>
                  <a:cubicBezTo>
                    <a:pt x="14" y="21"/>
                    <a:pt x="16" y="18"/>
                    <a:pt x="16" y="15"/>
                  </a:cubicBezTo>
                  <a:cubicBezTo>
                    <a:pt x="16" y="13"/>
                    <a:pt x="16" y="9"/>
                    <a:pt x="10" y="9"/>
                  </a:cubicBezTo>
                  <a:cubicBezTo>
                    <a:pt x="13" y="4"/>
                    <a:pt x="20" y="2"/>
                    <a:pt x="24" y="2"/>
                  </a:cubicBezTo>
                  <a:cubicBezTo>
                    <a:pt x="30" y="2"/>
                    <a:pt x="38" y="8"/>
                    <a:pt x="38" y="19"/>
                  </a:cubicBezTo>
                  <a:lnTo>
                    <a:pt x="38" y="24"/>
                  </a:lnTo>
                  <a:cubicBezTo>
                    <a:pt x="31" y="25"/>
                    <a:pt x="22" y="25"/>
                    <a:pt x="14" y="29"/>
                  </a:cubicBezTo>
                  <a:cubicBezTo>
                    <a:pt x="4" y="33"/>
                    <a:pt x="0" y="40"/>
                    <a:pt x="0" y="46"/>
                  </a:cubicBezTo>
                  <a:cubicBezTo>
                    <a:pt x="0" y="57"/>
                    <a:pt x="13" y="60"/>
                    <a:pt x="22" y="60"/>
                  </a:cubicBezTo>
                  <a:cubicBezTo>
                    <a:pt x="30" y="60"/>
                    <a:pt x="36" y="55"/>
                    <a:pt x="39" y="49"/>
                  </a:cubicBezTo>
                  <a:close/>
                  <a:moveTo>
                    <a:pt x="38" y="27"/>
                  </a:moveTo>
                  <a:lnTo>
                    <a:pt x="38" y="27"/>
                  </a:lnTo>
                  <a:lnTo>
                    <a:pt x="38" y="40"/>
                  </a:lnTo>
                  <a:cubicBezTo>
                    <a:pt x="38" y="53"/>
                    <a:pt x="28" y="57"/>
                    <a:pt x="23" y="57"/>
                  </a:cubicBezTo>
                  <a:cubicBezTo>
                    <a:pt x="16" y="57"/>
                    <a:pt x="11" y="53"/>
                    <a:pt x="11" y="46"/>
                  </a:cubicBezTo>
                  <a:cubicBezTo>
                    <a:pt x="11" y="39"/>
                    <a:pt x="16" y="28"/>
                    <a:pt x="38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625"/>
            <p:cNvSpPr>
              <a:spLocks/>
            </p:cNvSpPr>
            <p:nvPr/>
          </p:nvSpPr>
          <p:spPr bwMode="auto">
            <a:xfrm>
              <a:off x="2048" y="8703"/>
              <a:ext cx="50" cy="71"/>
            </a:xfrm>
            <a:custGeom>
              <a:avLst/>
              <a:gdLst>
                <a:gd name="T0" fmla="*/ 23 w 43"/>
                <a:gd name="T1" fmla="*/ 33 h 60"/>
                <a:gd name="T2" fmla="*/ 23 w 43"/>
                <a:gd name="T3" fmla="*/ 33 h 60"/>
                <a:gd name="T4" fmla="*/ 37 w 43"/>
                <a:gd name="T5" fmla="*/ 45 h 60"/>
                <a:gd name="T6" fmla="*/ 22 w 43"/>
                <a:gd name="T7" fmla="*/ 57 h 60"/>
                <a:gd name="T8" fmla="*/ 3 w 43"/>
                <a:gd name="T9" fmla="*/ 39 h 60"/>
                <a:gd name="T10" fmla="*/ 1 w 43"/>
                <a:gd name="T11" fmla="*/ 36 h 60"/>
                <a:gd name="T12" fmla="*/ 0 w 43"/>
                <a:gd name="T13" fmla="*/ 40 h 60"/>
                <a:gd name="T14" fmla="*/ 0 w 43"/>
                <a:gd name="T15" fmla="*/ 57 h 60"/>
                <a:gd name="T16" fmla="*/ 1 w 43"/>
                <a:gd name="T17" fmla="*/ 60 h 60"/>
                <a:gd name="T18" fmla="*/ 4 w 43"/>
                <a:gd name="T19" fmla="*/ 58 h 60"/>
                <a:gd name="T20" fmla="*/ 7 w 43"/>
                <a:gd name="T21" fmla="*/ 54 h 60"/>
                <a:gd name="T22" fmla="*/ 22 w 43"/>
                <a:gd name="T23" fmla="*/ 60 h 60"/>
                <a:gd name="T24" fmla="*/ 43 w 43"/>
                <a:gd name="T25" fmla="*/ 42 h 60"/>
                <a:gd name="T26" fmla="*/ 37 w 43"/>
                <a:gd name="T27" fmla="*/ 29 h 60"/>
                <a:gd name="T28" fmla="*/ 22 w 43"/>
                <a:gd name="T29" fmla="*/ 23 h 60"/>
                <a:gd name="T30" fmla="*/ 6 w 43"/>
                <a:gd name="T31" fmla="*/ 12 h 60"/>
                <a:gd name="T32" fmla="*/ 21 w 43"/>
                <a:gd name="T33" fmla="*/ 2 h 60"/>
                <a:gd name="T34" fmla="*/ 36 w 43"/>
                <a:gd name="T35" fmla="*/ 18 h 60"/>
                <a:gd name="T36" fmla="*/ 38 w 43"/>
                <a:gd name="T37" fmla="*/ 19 h 60"/>
                <a:gd name="T38" fmla="*/ 40 w 43"/>
                <a:gd name="T39" fmla="*/ 16 h 60"/>
                <a:gd name="T40" fmla="*/ 40 w 43"/>
                <a:gd name="T41" fmla="*/ 3 h 60"/>
                <a:gd name="T42" fmla="*/ 38 w 43"/>
                <a:gd name="T43" fmla="*/ 0 h 60"/>
                <a:gd name="T44" fmla="*/ 35 w 43"/>
                <a:gd name="T45" fmla="*/ 1 h 60"/>
                <a:gd name="T46" fmla="*/ 33 w 43"/>
                <a:gd name="T47" fmla="*/ 3 h 60"/>
                <a:gd name="T48" fmla="*/ 21 w 43"/>
                <a:gd name="T49" fmla="*/ 0 h 60"/>
                <a:gd name="T50" fmla="*/ 0 w 43"/>
                <a:gd name="T51" fmla="*/ 16 h 60"/>
                <a:gd name="T52" fmla="*/ 5 w 43"/>
                <a:gd name="T53" fmla="*/ 27 h 60"/>
                <a:gd name="T54" fmla="*/ 23 w 43"/>
                <a:gd name="T55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0">
                  <a:moveTo>
                    <a:pt x="23" y="33"/>
                  </a:moveTo>
                  <a:lnTo>
                    <a:pt x="23" y="33"/>
                  </a:lnTo>
                  <a:cubicBezTo>
                    <a:pt x="26" y="34"/>
                    <a:pt x="37" y="36"/>
                    <a:pt x="37" y="45"/>
                  </a:cubicBezTo>
                  <a:cubicBezTo>
                    <a:pt x="37" y="52"/>
                    <a:pt x="32" y="57"/>
                    <a:pt x="22" y="57"/>
                  </a:cubicBezTo>
                  <a:cubicBezTo>
                    <a:pt x="11" y="57"/>
                    <a:pt x="6" y="50"/>
                    <a:pt x="3" y="39"/>
                  </a:cubicBezTo>
                  <a:cubicBezTo>
                    <a:pt x="3" y="37"/>
                    <a:pt x="3" y="36"/>
                    <a:pt x="1" y="36"/>
                  </a:cubicBezTo>
                  <a:cubicBezTo>
                    <a:pt x="0" y="36"/>
                    <a:pt x="0" y="37"/>
                    <a:pt x="0" y="40"/>
                  </a:cubicBezTo>
                  <a:lnTo>
                    <a:pt x="0" y="57"/>
                  </a:lnTo>
                  <a:cubicBezTo>
                    <a:pt x="0" y="59"/>
                    <a:pt x="0" y="60"/>
                    <a:pt x="1" y="60"/>
                  </a:cubicBezTo>
                  <a:cubicBezTo>
                    <a:pt x="2" y="60"/>
                    <a:pt x="2" y="60"/>
                    <a:pt x="4" y="58"/>
                  </a:cubicBezTo>
                  <a:cubicBezTo>
                    <a:pt x="5" y="57"/>
                    <a:pt x="5" y="57"/>
                    <a:pt x="7" y="54"/>
                  </a:cubicBezTo>
                  <a:cubicBezTo>
                    <a:pt x="13" y="60"/>
                    <a:pt x="19" y="60"/>
                    <a:pt x="22" y="60"/>
                  </a:cubicBezTo>
                  <a:cubicBezTo>
                    <a:pt x="37" y="60"/>
                    <a:pt x="43" y="51"/>
                    <a:pt x="43" y="42"/>
                  </a:cubicBezTo>
                  <a:cubicBezTo>
                    <a:pt x="43" y="35"/>
                    <a:pt x="39" y="31"/>
                    <a:pt x="37" y="29"/>
                  </a:cubicBezTo>
                  <a:cubicBezTo>
                    <a:pt x="33" y="25"/>
                    <a:pt x="28" y="24"/>
                    <a:pt x="22" y="23"/>
                  </a:cubicBezTo>
                  <a:cubicBezTo>
                    <a:pt x="15" y="21"/>
                    <a:pt x="6" y="20"/>
                    <a:pt x="6" y="12"/>
                  </a:cubicBezTo>
                  <a:cubicBezTo>
                    <a:pt x="6" y="7"/>
                    <a:pt x="9" y="2"/>
                    <a:pt x="21" y="2"/>
                  </a:cubicBezTo>
                  <a:cubicBezTo>
                    <a:pt x="35" y="2"/>
                    <a:pt x="36" y="14"/>
                    <a:pt x="36" y="18"/>
                  </a:cubicBezTo>
                  <a:cubicBezTo>
                    <a:pt x="36" y="19"/>
                    <a:pt x="38" y="19"/>
                    <a:pt x="38" y="19"/>
                  </a:cubicBezTo>
                  <a:cubicBezTo>
                    <a:pt x="40" y="19"/>
                    <a:pt x="40" y="19"/>
                    <a:pt x="40" y="16"/>
                  </a:cubicBezTo>
                  <a:lnTo>
                    <a:pt x="40" y="3"/>
                  </a:lnTo>
                  <a:cubicBezTo>
                    <a:pt x="40" y="0"/>
                    <a:pt x="40" y="0"/>
                    <a:pt x="38" y="0"/>
                  </a:cubicBezTo>
                  <a:cubicBezTo>
                    <a:pt x="37" y="0"/>
                    <a:pt x="37" y="0"/>
                    <a:pt x="35" y="1"/>
                  </a:cubicBezTo>
                  <a:cubicBezTo>
                    <a:pt x="35" y="2"/>
                    <a:pt x="34" y="3"/>
                    <a:pt x="33" y="3"/>
                  </a:cubicBezTo>
                  <a:cubicBezTo>
                    <a:pt x="28" y="0"/>
                    <a:pt x="23" y="0"/>
                    <a:pt x="21" y="0"/>
                  </a:cubicBezTo>
                  <a:cubicBezTo>
                    <a:pt x="5" y="0"/>
                    <a:pt x="0" y="8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10" y="30"/>
                    <a:pt x="13" y="31"/>
                    <a:pt x="23" y="3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26"/>
            <p:cNvSpPr>
              <a:spLocks/>
            </p:cNvSpPr>
            <p:nvPr/>
          </p:nvSpPr>
          <p:spPr bwMode="auto">
            <a:xfrm>
              <a:off x="2109" y="8703"/>
              <a:ext cx="78" cy="71"/>
            </a:xfrm>
            <a:custGeom>
              <a:avLst/>
              <a:gdLst>
                <a:gd name="T0" fmla="*/ 47 w 66"/>
                <a:gd name="T1" fmla="*/ 48 h 60"/>
                <a:gd name="T2" fmla="*/ 47 w 66"/>
                <a:gd name="T3" fmla="*/ 48 h 60"/>
                <a:gd name="T4" fmla="*/ 47 w 66"/>
                <a:gd name="T5" fmla="*/ 60 h 60"/>
                <a:gd name="T6" fmla="*/ 66 w 66"/>
                <a:gd name="T7" fmla="*/ 59 h 60"/>
                <a:gd name="T8" fmla="*/ 66 w 66"/>
                <a:gd name="T9" fmla="*/ 55 h 60"/>
                <a:gd name="T10" fmla="*/ 56 w 66"/>
                <a:gd name="T11" fmla="*/ 47 h 60"/>
                <a:gd name="T12" fmla="*/ 56 w 66"/>
                <a:gd name="T13" fmla="*/ 0 h 60"/>
                <a:gd name="T14" fmla="*/ 37 w 66"/>
                <a:gd name="T15" fmla="*/ 2 h 60"/>
                <a:gd name="T16" fmla="*/ 37 w 66"/>
                <a:gd name="T17" fmla="*/ 6 h 60"/>
                <a:gd name="T18" fmla="*/ 47 w 66"/>
                <a:gd name="T19" fmla="*/ 13 h 60"/>
                <a:gd name="T20" fmla="*/ 47 w 66"/>
                <a:gd name="T21" fmla="*/ 37 h 60"/>
                <a:gd name="T22" fmla="*/ 31 w 66"/>
                <a:gd name="T23" fmla="*/ 57 h 60"/>
                <a:gd name="T24" fmla="*/ 19 w 66"/>
                <a:gd name="T25" fmla="*/ 44 h 60"/>
                <a:gd name="T26" fmla="*/ 19 w 66"/>
                <a:gd name="T27" fmla="*/ 0 h 60"/>
                <a:gd name="T28" fmla="*/ 0 w 66"/>
                <a:gd name="T29" fmla="*/ 2 h 60"/>
                <a:gd name="T30" fmla="*/ 0 w 66"/>
                <a:gd name="T31" fmla="*/ 6 h 60"/>
                <a:gd name="T32" fmla="*/ 10 w 66"/>
                <a:gd name="T33" fmla="*/ 18 h 60"/>
                <a:gd name="T34" fmla="*/ 10 w 66"/>
                <a:gd name="T35" fmla="*/ 38 h 60"/>
                <a:gd name="T36" fmla="*/ 30 w 66"/>
                <a:gd name="T37" fmla="*/ 60 h 60"/>
                <a:gd name="T38" fmla="*/ 47 w 66"/>
                <a:gd name="T39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60">
                  <a:moveTo>
                    <a:pt x="47" y="48"/>
                  </a:moveTo>
                  <a:lnTo>
                    <a:pt x="47" y="48"/>
                  </a:lnTo>
                  <a:lnTo>
                    <a:pt x="47" y="60"/>
                  </a:lnTo>
                  <a:lnTo>
                    <a:pt x="66" y="59"/>
                  </a:lnTo>
                  <a:lnTo>
                    <a:pt x="66" y="55"/>
                  </a:lnTo>
                  <a:cubicBezTo>
                    <a:pt x="57" y="55"/>
                    <a:pt x="56" y="54"/>
                    <a:pt x="56" y="47"/>
                  </a:cubicBezTo>
                  <a:lnTo>
                    <a:pt x="56" y="0"/>
                  </a:lnTo>
                  <a:lnTo>
                    <a:pt x="37" y="2"/>
                  </a:lnTo>
                  <a:lnTo>
                    <a:pt x="37" y="6"/>
                  </a:lnTo>
                  <a:cubicBezTo>
                    <a:pt x="46" y="6"/>
                    <a:pt x="47" y="7"/>
                    <a:pt x="47" y="13"/>
                  </a:cubicBezTo>
                  <a:lnTo>
                    <a:pt x="47" y="37"/>
                  </a:lnTo>
                  <a:cubicBezTo>
                    <a:pt x="47" y="48"/>
                    <a:pt x="41" y="57"/>
                    <a:pt x="31" y="57"/>
                  </a:cubicBezTo>
                  <a:cubicBezTo>
                    <a:pt x="20" y="57"/>
                    <a:pt x="19" y="51"/>
                    <a:pt x="19" y="44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0" y="6"/>
                    <a:pt x="10" y="18"/>
                  </a:cubicBezTo>
                  <a:lnTo>
                    <a:pt x="10" y="38"/>
                  </a:lnTo>
                  <a:cubicBezTo>
                    <a:pt x="10" y="48"/>
                    <a:pt x="10" y="60"/>
                    <a:pt x="30" y="60"/>
                  </a:cubicBezTo>
                  <a:cubicBezTo>
                    <a:pt x="38" y="60"/>
                    <a:pt x="44" y="56"/>
                    <a:pt x="47" y="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627"/>
            <p:cNvSpPr>
              <a:spLocks/>
            </p:cNvSpPr>
            <p:nvPr/>
          </p:nvSpPr>
          <p:spPr bwMode="auto">
            <a:xfrm>
              <a:off x="2195" y="8703"/>
              <a:ext cx="53" cy="70"/>
            </a:xfrm>
            <a:custGeom>
              <a:avLst/>
              <a:gdLst>
                <a:gd name="T0" fmla="*/ 19 w 45"/>
                <a:gd name="T1" fmla="*/ 15 h 59"/>
                <a:gd name="T2" fmla="*/ 19 w 45"/>
                <a:gd name="T3" fmla="*/ 15 h 59"/>
                <a:gd name="T4" fmla="*/ 19 w 45"/>
                <a:gd name="T5" fmla="*/ 0 h 59"/>
                <a:gd name="T6" fmla="*/ 0 w 45"/>
                <a:gd name="T7" fmla="*/ 2 h 59"/>
                <a:gd name="T8" fmla="*/ 0 w 45"/>
                <a:gd name="T9" fmla="*/ 6 h 59"/>
                <a:gd name="T10" fmla="*/ 11 w 45"/>
                <a:gd name="T11" fmla="*/ 13 h 59"/>
                <a:gd name="T12" fmla="*/ 11 w 45"/>
                <a:gd name="T13" fmla="*/ 49 h 59"/>
                <a:gd name="T14" fmla="*/ 0 w 45"/>
                <a:gd name="T15" fmla="*/ 55 h 59"/>
                <a:gd name="T16" fmla="*/ 0 w 45"/>
                <a:gd name="T17" fmla="*/ 59 h 59"/>
                <a:gd name="T18" fmla="*/ 15 w 45"/>
                <a:gd name="T19" fmla="*/ 58 h 59"/>
                <a:gd name="T20" fmla="*/ 32 w 45"/>
                <a:gd name="T21" fmla="*/ 59 h 59"/>
                <a:gd name="T22" fmla="*/ 32 w 45"/>
                <a:gd name="T23" fmla="*/ 55 h 59"/>
                <a:gd name="T24" fmla="*/ 29 w 45"/>
                <a:gd name="T25" fmla="*/ 55 h 59"/>
                <a:gd name="T26" fmla="*/ 19 w 45"/>
                <a:gd name="T27" fmla="*/ 48 h 59"/>
                <a:gd name="T28" fmla="*/ 19 w 45"/>
                <a:gd name="T29" fmla="*/ 28 h 59"/>
                <a:gd name="T30" fmla="*/ 35 w 45"/>
                <a:gd name="T31" fmla="*/ 3 h 59"/>
                <a:gd name="T32" fmla="*/ 36 w 45"/>
                <a:gd name="T33" fmla="*/ 3 h 59"/>
                <a:gd name="T34" fmla="*/ 33 w 45"/>
                <a:gd name="T35" fmla="*/ 9 h 59"/>
                <a:gd name="T36" fmla="*/ 39 w 45"/>
                <a:gd name="T37" fmla="*/ 14 h 59"/>
                <a:gd name="T38" fmla="*/ 45 w 45"/>
                <a:gd name="T39" fmla="*/ 8 h 59"/>
                <a:gd name="T40" fmla="*/ 35 w 45"/>
                <a:gd name="T41" fmla="*/ 0 h 59"/>
                <a:gd name="T42" fmla="*/ 19 w 45"/>
                <a:gd name="T43" fmla="*/ 1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59">
                  <a:moveTo>
                    <a:pt x="19" y="15"/>
                  </a:moveTo>
                  <a:lnTo>
                    <a:pt x="19" y="15"/>
                  </a:ln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1" y="7"/>
                    <a:pt x="11" y="13"/>
                  </a:cubicBezTo>
                  <a:lnTo>
                    <a:pt x="11" y="49"/>
                  </a:lnTo>
                  <a:cubicBezTo>
                    <a:pt x="11" y="55"/>
                    <a:pt x="9" y="55"/>
                    <a:pt x="0" y="55"/>
                  </a:cubicBezTo>
                  <a:lnTo>
                    <a:pt x="0" y="59"/>
                  </a:lnTo>
                  <a:cubicBezTo>
                    <a:pt x="5" y="59"/>
                    <a:pt x="12" y="58"/>
                    <a:pt x="15" y="58"/>
                  </a:cubicBezTo>
                  <a:cubicBezTo>
                    <a:pt x="21" y="58"/>
                    <a:pt x="27" y="58"/>
                    <a:pt x="32" y="59"/>
                  </a:cubicBezTo>
                  <a:lnTo>
                    <a:pt x="32" y="55"/>
                  </a:lnTo>
                  <a:lnTo>
                    <a:pt x="29" y="55"/>
                  </a:lnTo>
                  <a:cubicBezTo>
                    <a:pt x="20" y="55"/>
                    <a:pt x="19" y="53"/>
                    <a:pt x="19" y="48"/>
                  </a:cubicBezTo>
                  <a:lnTo>
                    <a:pt x="19" y="28"/>
                  </a:lnTo>
                  <a:cubicBezTo>
                    <a:pt x="19" y="15"/>
                    <a:pt x="25" y="3"/>
                    <a:pt x="35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4"/>
                    <a:pt x="33" y="5"/>
                    <a:pt x="33" y="9"/>
                  </a:cubicBezTo>
                  <a:cubicBezTo>
                    <a:pt x="33" y="12"/>
                    <a:pt x="36" y="14"/>
                    <a:pt x="39" y="14"/>
                  </a:cubicBezTo>
                  <a:cubicBezTo>
                    <a:pt x="41" y="14"/>
                    <a:pt x="45" y="13"/>
                    <a:pt x="45" y="8"/>
                  </a:cubicBezTo>
                  <a:cubicBezTo>
                    <a:pt x="45" y="4"/>
                    <a:pt x="41" y="0"/>
                    <a:pt x="35" y="0"/>
                  </a:cubicBezTo>
                  <a:cubicBezTo>
                    <a:pt x="25" y="0"/>
                    <a:pt x="20" y="9"/>
                    <a:pt x="19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628"/>
            <p:cNvSpPr>
              <a:spLocks noEditPoints="1"/>
            </p:cNvSpPr>
            <p:nvPr/>
          </p:nvSpPr>
          <p:spPr bwMode="auto">
            <a:xfrm>
              <a:off x="2256" y="8703"/>
              <a:ext cx="60" cy="71"/>
            </a:xfrm>
            <a:custGeom>
              <a:avLst/>
              <a:gdLst>
                <a:gd name="T0" fmla="*/ 11 w 51"/>
                <a:gd name="T1" fmla="*/ 25 h 60"/>
                <a:gd name="T2" fmla="*/ 11 w 51"/>
                <a:gd name="T3" fmla="*/ 25 h 60"/>
                <a:gd name="T4" fmla="*/ 28 w 51"/>
                <a:gd name="T5" fmla="*/ 2 h 60"/>
                <a:gd name="T6" fmla="*/ 43 w 51"/>
                <a:gd name="T7" fmla="*/ 25 h 60"/>
                <a:gd name="T8" fmla="*/ 11 w 51"/>
                <a:gd name="T9" fmla="*/ 25 h 60"/>
                <a:gd name="T10" fmla="*/ 11 w 51"/>
                <a:gd name="T11" fmla="*/ 28 h 60"/>
                <a:gd name="T12" fmla="*/ 11 w 51"/>
                <a:gd name="T13" fmla="*/ 28 h 60"/>
                <a:gd name="T14" fmla="*/ 48 w 51"/>
                <a:gd name="T15" fmla="*/ 28 h 60"/>
                <a:gd name="T16" fmla="*/ 51 w 51"/>
                <a:gd name="T17" fmla="*/ 25 h 60"/>
                <a:gd name="T18" fmla="*/ 28 w 51"/>
                <a:gd name="T19" fmla="*/ 0 h 60"/>
                <a:gd name="T20" fmla="*/ 0 w 51"/>
                <a:gd name="T21" fmla="*/ 30 h 60"/>
                <a:gd name="T22" fmla="*/ 29 w 51"/>
                <a:gd name="T23" fmla="*/ 60 h 60"/>
                <a:gd name="T24" fmla="*/ 51 w 51"/>
                <a:gd name="T25" fmla="*/ 43 h 60"/>
                <a:gd name="T26" fmla="*/ 50 w 51"/>
                <a:gd name="T27" fmla="*/ 41 h 60"/>
                <a:gd name="T28" fmla="*/ 48 w 51"/>
                <a:gd name="T29" fmla="*/ 43 h 60"/>
                <a:gd name="T30" fmla="*/ 30 w 51"/>
                <a:gd name="T31" fmla="*/ 57 h 60"/>
                <a:gd name="T32" fmla="*/ 15 w 51"/>
                <a:gd name="T33" fmla="*/ 48 h 60"/>
                <a:gd name="T34" fmla="*/ 11 w 51"/>
                <a:gd name="T35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0">
                  <a:moveTo>
                    <a:pt x="11" y="25"/>
                  </a:moveTo>
                  <a:lnTo>
                    <a:pt x="11" y="25"/>
                  </a:lnTo>
                  <a:cubicBezTo>
                    <a:pt x="12" y="6"/>
                    <a:pt x="23" y="2"/>
                    <a:pt x="28" y="2"/>
                  </a:cubicBezTo>
                  <a:cubicBezTo>
                    <a:pt x="41" y="2"/>
                    <a:pt x="43" y="20"/>
                    <a:pt x="43" y="25"/>
                  </a:cubicBezTo>
                  <a:lnTo>
                    <a:pt x="11" y="25"/>
                  </a:lnTo>
                  <a:close/>
                  <a:moveTo>
                    <a:pt x="11" y="28"/>
                  </a:moveTo>
                  <a:lnTo>
                    <a:pt x="11" y="28"/>
                  </a:lnTo>
                  <a:lnTo>
                    <a:pt x="48" y="28"/>
                  </a:lnTo>
                  <a:cubicBezTo>
                    <a:pt x="51" y="28"/>
                    <a:pt x="51" y="28"/>
                    <a:pt x="51" y="25"/>
                  </a:cubicBezTo>
                  <a:cubicBezTo>
                    <a:pt x="51" y="12"/>
                    <a:pt x="44" y="0"/>
                    <a:pt x="28" y="0"/>
                  </a:cubicBezTo>
                  <a:cubicBezTo>
                    <a:pt x="12" y="0"/>
                    <a:pt x="0" y="13"/>
                    <a:pt x="0" y="30"/>
                  </a:cubicBezTo>
                  <a:cubicBezTo>
                    <a:pt x="0" y="47"/>
                    <a:pt x="14" y="60"/>
                    <a:pt x="29" y="60"/>
                  </a:cubicBezTo>
                  <a:cubicBezTo>
                    <a:pt x="45" y="60"/>
                    <a:pt x="51" y="46"/>
                    <a:pt x="51" y="43"/>
                  </a:cubicBezTo>
                  <a:cubicBezTo>
                    <a:pt x="51" y="42"/>
                    <a:pt x="50" y="41"/>
                    <a:pt x="50" y="41"/>
                  </a:cubicBezTo>
                  <a:cubicBezTo>
                    <a:pt x="48" y="41"/>
                    <a:pt x="48" y="42"/>
                    <a:pt x="48" y="43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4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629"/>
            <p:cNvSpPr>
              <a:spLocks/>
            </p:cNvSpPr>
            <p:nvPr/>
          </p:nvSpPr>
          <p:spPr bwMode="auto">
            <a:xfrm>
              <a:off x="2335" y="8756"/>
              <a:ext cx="18" cy="46"/>
            </a:xfrm>
            <a:custGeom>
              <a:avLst/>
              <a:gdLst>
                <a:gd name="T0" fmla="*/ 15 w 15"/>
                <a:gd name="T1" fmla="*/ 14 h 39"/>
                <a:gd name="T2" fmla="*/ 15 w 15"/>
                <a:gd name="T3" fmla="*/ 14 h 39"/>
                <a:gd name="T4" fmla="*/ 7 w 15"/>
                <a:gd name="T5" fmla="*/ 0 h 39"/>
                <a:gd name="T6" fmla="*/ 0 w 15"/>
                <a:gd name="T7" fmla="*/ 7 h 39"/>
                <a:gd name="T8" fmla="*/ 7 w 15"/>
                <a:gd name="T9" fmla="*/ 14 h 39"/>
                <a:gd name="T10" fmla="*/ 12 w 15"/>
                <a:gd name="T11" fmla="*/ 12 h 39"/>
                <a:gd name="T12" fmla="*/ 12 w 15"/>
                <a:gd name="T13" fmla="*/ 12 h 39"/>
                <a:gd name="T14" fmla="*/ 13 w 15"/>
                <a:gd name="T15" fmla="*/ 14 h 39"/>
                <a:gd name="T16" fmla="*/ 3 w 15"/>
                <a:gd name="T17" fmla="*/ 36 h 39"/>
                <a:gd name="T18" fmla="*/ 2 w 15"/>
                <a:gd name="T19" fmla="*/ 38 h 39"/>
                <a:gd name="T20" fmla="*/ 3 w 15"/>
                <a:gd name="T21" fmla="*/ 39 h 39"/>
                <a:gd name="T22" fmla="*/ 15 w 15"/>
                <a:gd name="T23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39">
                  <a:moveTo>
                    <a:pt x="15" y="14"/>
                  </a:moveTo>
                  <a:lnTo>
                    <a:pt x="15" y="14"/>
                  </a:lnTo>
                  <a:cubicBezTo>
                    <a:pt x="15" y="5"/>
                    <a:pt x="12" y="0"/>
                    <a:pt x="7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10"/>
                    <a:pt x="2" y="14"/>
                    <a:pt x="7" y="14"/>
                  </a:cubicBezTo>
                  <a:cubicBezTo>
                    <a:pt x="9" y="14"/>
                    <a:pt x="11" y="13"/>
                    <a:pt x="12" y="12"/>
                  </a:cubicBezTo>
                  <a:lnTo>
                    <a:pt x="12" y="12"/>
                  </a:lnTo>
                  <a:cubicBezTo>
                    <a:pt x="12" y="12"/>
                    <a:pt x="13" y="12"/>
                    <a:pt x="13" y="14"/>
                  </a:cubicBezTo>
                  <a:cubicBezTo>
                    <a:pt x="13" y="22"/>
                    <a:pt x="9" y="30"/>
                    <a:pt x="3" y="36"/>
                  </a:cubicBezTo>
                  <a:cubicBezTo>
                    <a:pt x="2" y="37"/>
                    <a:pt x="2" y="37"/>
                    <a:pt x="2" y="38"/>
                  </a:cubicBezTo>
                  <a:cubicBezTo>
                    <a:pt x="2" y="39"/>
                    <a:pt x="3" y="39"/>
                    <a:pt x="3" y="39"/>
                  </a:cubicBezTo>
                  <a:cubicBezTo>
                    <a:pt x="5" y="39"/>
                    <a:pt x="15" y="29"/>
                    <a:pt x="15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630"/>
            <p:cNvSpPr>
              <a:spLocks/>
            </p:cNvSpPr>
            <p:nvPr/>
          </p:nvSpPr>
          <p:spPr bwMode="auto">
            <a:xfrm>
              <a:off x="2420" y="8677"/>
              <a:ext cx="48" cy="97"/>
            </a:xfrm>
            <a:custGeom>
              <a:avLst/>
              <a:gdLst>
                <a:gd name="T0" fmla="*/ 20 w 41"/>
                <a:gd name="T1" fmla="*/ 28 h 82"/>
                <a:gd name="T2" fmla="*/ 20 w 41"/>
                <a:gd name="T3" fmla="*/ 28 h 82"/>
                <a:gd name="T4" fmla="*/ 39 w 41"/>
                <a:gd name="T5" fmla="*/ 28 h 82"/>
                <a:gd name="T6" fmla="*/ 39 w 41"/>
                <a:gd name="T7" fmla="*/ 24 h 82"/>
                <a:gd name="T8" fmla="*/ 20 w 41"/>
                <a:gd name="T9" fmla="*/ 24 h 82"/>
                <a:gd name="T10" fmla="*/ 20 w 41"/>
                <a:gd name="T11" fmla="*/ 0 h 82"/>
                <a:gd name="T12" fmla="*/ 17 w 41"/>
                <a:gd name="T13" fmla="*/ 0 h 82"/>
                <a:gd name="T14" fmla="*/ 0 w 41"/>
                <a:gd name="T15" fmla="*/ 25 h 82"/>
                <a:gd name="T16" fmla="*/ 0 w 41"/>
                <a:gd name="T17" fmla="*/ 28 h 82"/>
                <a:gd name="T18" fmla="*/ 11 w 41"/>
                <a:gd name="T19" fmla="*/ 28 h 82"/>
                <a:gd name="T20" fmla="*/ 11 w 41"/>
                <a:gd name="T21" fmla="*/ 64 h 82"/>
                <a:gd name="T22" fmla="*/ 28 w 41"/>
                <a:gd name="T23" fmla="*/ 82 h 82"/>
                <a:gd name="T24" fmla="*/ 41 w 41"/>
                <a:gd name="T25" fmla="*/ 64 h 82"/>
                <a:gd name="T26" fmla="*/ 41 w 41"/>
                <a:gd name="T27" fmla="*/ 57 h 82"/>
                <a:gd name="T28" fmla="*/ 38 w 41"/>
                <a:gd name="T29" fmla="*/ 57 h 82"/>
                <a:gd name="T30" fmla="*/ 38 w 41"/>
                <a:gd name="T31" fmla="*/ 64 h 82"/>
                <a:gd name="T32" fmla="*/ 29 w 41"/>
                <a:gd name="T33" fmla="*/ 79 h 82"/>
                <a:gd name="T34" fmla="*/ 20 w 41"/>
                <a:gd name="T35" fmla="*/ 65 h 82"/>
                <a:gd name="T36" fmla="*/ 20 w 41"/>
                <a:gd name="T3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2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0"/>
                    <a:pt x="13" y="24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4"/>
                  </a:lnTo>
                  <a:cubicBezTo>
                    <a:pt x="11" y="81"/>
                    <a:pt x="23" y="82"/>
                    <a:pt x="28" y="82"/>
                  </a:cubicBezTo>
                  <a:cubicBezTo>
                    <a:pt x="37" y="82"/>
                    <a:pt x="41" y="73"/>
                    <a:pt x="41" y="64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631"/>
            <p:cNvSpPr>
              <a:spLocks/>
            </p:cNvSpPr>
            <p:nvPr/>
          </p:nvSpPr>
          <p:spPr bwMode="auto">
            <a:xfrm>
              <a:off x="2482" y="8664"/>
              <a:ext cx="79" cy="109"/>
            </a:xfrm>
            <a:custGeom>
              <a:avLst/>
              <a:gdLst>
                <a:gd name="T0" fmla="*/ 11 w 67"/>
                <a:gd name="T1" fmla="*/ 82 h 92"/>
                <a:gd name="T2" fmla="*/ 11 w 67"/>
                <a:gd name="T3" fmla="*/ 82 h 92"/>
                <a:gd name="T4" fmla="*/ 0 w 67"/>
                <a:gd name="T5" fmla="*/ 88 h 92"/>
                <a:gd name="T6" fmla="*/ 0 w 67"/>
                <a:gd name="T7" fmla="*/ 92 h 92"/>
                <a:gd name="T8" fmla="*/ 15 w 67"/>
                <a:gd name="T9" fmla="*/ 91 h 92"/>
                <a:gd name="T10" fmla="*/ 30 w 67"/>
                <a:gd name="T11" fmla="*/ 92 h 92"/>
                <a:gd name="T12" fmla="*/ 30 w 67"/>
                <a:gd name="T13" fmla="*/ 88 h 92"/>
                <a:gd name="T14" fmla="*/ 20 w 67"/>
                <a:gd name="T15" fmla="*/ 82 h 92"/>
                <a:gd name="T16" fmla="*/ 20 w 67"/>
                <a:gd name="T17" fmla="*/ 57 h 92"/>
                <a:gd name="T18" fmla="*/ 37 w 67"/>
                <a:gd name="T19" fmla="*/ 36 h 92"/>
                <a:gd name="T20" fmla="*/ 47 w 67"/>
                <a:gd name="T21" fmla="*/ 51 h 92"/>
                <a:gd name="T22" fmla="*/ 47 w 67"/>
                <a:gd name="T23" fmla="*/ 82 h 92"/>
                <a:gd name="T24" fmla="*/ 37 w 67"/>
                <a:gd name="T25" fmla="*/ 88 h 92"/>
                <a:gd name="T26" fmla="*/ 37 w 67"/>
                <a:gd name="T27" fmla="*/ 92 h 92"/>
                <a:gd name="T28" fmla="*/ 52 w 67"/>
                <a:gd name="T29" fmla="*/ 91 h 92"/>
                <a:gd name="T30" fmla="*/ 67 w 67"/>
                <a:gd name="T31" fmla="*/ 92 h 92"/>
                <a:gd name="T32" fmla="*/ 67 w 67"/>
                <a:gd name="T33" fmla="*/ 88 h 92"/>
                <a:gd name="T34" fmla="*/ 56 w 67"/>
                <a:gd name="T35" fmla="*/ 84 h 92"/>
                <a:gd name="T36" fmla="*/ 56 w 67"/>
                <a:gd name="T37" fmla="*/ 58 h 92"/>
                <a:gd name="T38" fmla="*/ 52 w 67"/>
                <a:gd name="T39" fmla="*/ 38 h 92"/>
                <a:gd name="T40" fmla="*/ 38 w 67"/>
                <a:gd name="T41" fmla="*/ 33 h 92"/>
                <a:gd name="T42" fmla="*/ 19 w 67"/>
                <a:gd name="T43" fmla="*/ 46 h 92"/>
                <a:gd name="T44" fmla="*/ 19 w 67"/>
                <a:gd name="T45" fmla="*/ 0 h 92"/>
                <a:gd name="T46" fmla="*/ 0 w 67"/>
                <a:gd name="T47" fmla="*/ 2 h 92"/>
                <a:gd name="T48" fmla="*/ 0 w 67"/>
                <a:gd name="T49" fmla="*/ 6 h 92"/>
                <a:gd name="T50" fmla="*/ 11 w 67"/>
                <a:gd name="T51" fmla="*/ 13 h 92"/>
                <a:gd name="T52" fmla="*/ 11 w 67"/>
                <a:gd name="T53" fmla="*/ 8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92">
                  <a:moveTo>
                    <a:pt x="11" y="82"/>
                  </a:moveTo>
                  <a:lnTo>
                    <a:pt x="11" y="82"/>
                  </a:lnTo>
                  <a:cubicBezTo>
                    <a:pt x="11" y="88"/>
                    <a:pt x="9" y="88"/>
                    <a:pt x="0" y="88"/>
                  </a:cubicBezTo>
                  <a:lnTo>
                    <a:pt x="0" y="92"/>
                  </a:lnTo>
                  <a:cubicBezTo>
                    <a:pt x="5" y="92"/>
                    <a:pt x="12" y="91"/>
                    <a:pt x="15" y="91"/>
                  </a:cubicBezTo>
                  <a:cubicBezTo>
                    <a:pt x="19" y="91"/>
                    <a:pt x="25" y="92"/>
                    <a:pt x="30" y="92"/>
                  </a:cubicBezTo>
                  <a:lnTo>
                    <a:pt x="30" y="88"/>
                  </a:lnTo>
                  <a:cubicBezTo>
                    <a:pt x="21" y="88"/>
                    <a:pt x="20" y="88"/>
                    <a:pt x="20" y="82"/>
                  </a:cubicBezTo>
                  <a:lnTo>
                    <a:pt x="20" y="57"/>
                  </a:lnTo>
                  <a:cubicBezTo>
                    <a:pt x="20" y="44"/>
                    <a:pt x="29" y="36"/>
                    <a:pt x="37" y="36"/>
                  </a:cubicBezTo>
                  <a:cubicBezTo>
                    <a:pt x="46" y="36"/>
                    <a:pt x="47" y="43"/>
                    <a:pt x="47" y="51"/>
                  </a:cubicBezTo>
                  <a:lnTo>
                    <a:pt x="47" y="82"/>
                  </a:lnTo>
                  <a:cubicBezTo>
                    <a:pt x="47" y="88"/>
                    <a:pt x="46" y="88"/>
                    <a:pt x="37" y="88"/>
                  </a:cubicBezTo>
                  <a:lnTo>
                    <a:pt x="37" y="92"/>
                  </a:lnTo>
                  <a:cubicBezTo>
                    <a:pt x="42" y="92"/>
                    <a:pt x="48" y="91"/>
                    <a:pt x="52" y="91"/>
                  </a:cubicBezTo>
                  <a:cubicBezTo>
                    <a:pt x="55" y="91"/>
                    <a:pt x="62" y="92"/>
                    <a:pt x="67" y="92"/>
                  </a:cubicBezTo>
                  <a:lnTo>
                    <a:pt x="67" y="88"/>
                  </a:lnTo>
                  <a:cubicBezTo>
                    <a:pt x="60" y="88"/>
                    <a:pt x="56" y="88"/>
                    <a:pt x="56" y="84"/>
                  </a:cubicBezTo>
                  <a:lnTo>
                    <a:pt x="56" y="58"/>
                  </a:lnTo>
                  <a:cubicBezTo>
                    <a:pt x="56" y="47"/>
                    <a:pt x="56" y="43"/>
                    <a:pt x="52" y="38"/>
                  </a:cubicBezTo>
                  <a:cubicBezTo>
                    <a:pt x="50" y="36"/>
                    <a:pt x="46" y="33"/>
                    <a:pt x="38" y="33"/>
                  </a:cubicBezTo>
                  <a:cubicBezTo>
                    <a:pt x="27" y="33"/>
                    <a:pt x="21" y="41"/>
                    <a:pt x="19" y="46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1" y="7"/>
                    <a:pt x="11" y="13"/>
                  </a:cubicBezTo>
                  <a:lnTo>
                    <a:pt x="11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632"/>
            <p:cNvSpPr>
              <a:spLocks noEditPoints="1"/>
            </p:cNvSpPr>
            <p:nvPr/>
          </p:nvSpPr>
          <p:spPr bwMode="auto">
            <a:xfrm>
              <a:off x="2568" y="8703"/>
              <a:ext cx="60" cy="71"/>
            </a:xfrm>
            <a:custGeom>
              <a:avLst/>
              <a:gdLst>
                <a:gd name="T0" fmla="*/ 11 w 51"/>
                <a:gd name="T1" fmla="*/ 25 h 60"/>
                <a:gd name="T2" fmla="*/ 11 w 51"/>
                <a:gd name="T3" fmla="*/ 25 h 60"/>
                <a:gd name="T4" fmla="*/ 28 w 51"/>
                <a:gd name="T5" fmla="*/ 2 h 60"/>
                <a:gd name="T6" fmla="*/ 43 w 51"/>
                <a:gd name="T7" fmla="*/ 25 h 60"/>
                <a:gd name="T8" fmla="*/ 11 w 51"/>
                <a:gd name="T9" fmla="*/ 25 h 60"/>
                <a:gd name="T10" fmla="*/ 11 w 51"/>
                <a:gd name="T11" fmla="*/ 28 h 60"/>
                <a:gd name="T12" fmla="*/ 11 w 51"/>
                <a:gd name="T13" fmla="*/ 28 h 60"/>
                <a:gd name="T14" fmla="*/ 48 w 51"/>
                <a:gd name="T15" fmla="*/ 28 h 60"/>
                <a:gd name="T16" fmla="*/ 51 w 51"/>
                <a:gd name="T17" fmla="*/ 25 h 60"/>
                <a:gd name="T18" fmla="*/ 28 w 51"/>
                <a:gd name="T19" fmla="*/ 0 h 60"/>
                <a:gd name="T20" fmla="*/ 0 w 51"/>
                <a:gd name="T21" fmla="*/ 30 h 60"/>
                <a:gd name="T22" fmla="*/ 29 w 51"/>
                <a:gd name="T23" fmla="*/ 60 h 60"/>
                <a:gd name="T24" fmla="*/ 51 w 51"/>
                <a:gd name="T25" fmla="*/ 43 h 60"/>
                <a:gd name="T26" fmla="*/ 50 w 51"/>
                <a:gd name="T27" fmla="*/ 41 h 60"/>
                <a:gd name="T28" fmla="*/ 48 w 51"/>
                <a:gd name="T29" fmla="*/ 43 h 60"/>
                <a:gd name="T30" fmla="*/ 30 w 51"/>
                <a:gd name="T31" fmla="*/ 57 h 60"/>
                <a:gd name="T32" fmla="*/ 15 w 51"/>
                <a:gd name="T33" fmla="*/ 48 h 60"/>
                <a:gd name="T34" fmla="*/ 11 w 51"/>
                <a:gd name="T35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0">
                  <a:moveTo>
                    <a:pt x="11" y="25"/>
                  </a:moveTo>
                  <a:lnTo>
                    <a:pt x="11" y="25"/>
                  </a:lnTo>
                  <a:cubicBezTo>
                    <a:pt x="12" y="6"/>
                    <a:pt x="23" y="2"/>
                    <a:pt x="28" y="2"/>
                  </a:cubicBezTo>
                  <a:cubicBezTo>
                    <a:pt x="41" y="2"/>
                    <a:pt x="43" y="20"/>
                    <a:pt x="43" y="25"/>
                  </a:cubicBezTo>
                  <a:lnTo>
                    <a:pt x="11" y="25"/>
                  </a:lnTo>
                  <a:close/>
                  <a:moveTo>
                    <a:pt x="11" y="28"/>
                  </a:moveTo>
                  <a:lnTo>
                    <a:pt x="11" y="28"/>
                  </a:lnTo>
                  <a:lnTo>
                    <a:pt x="48" y="28"/>
                  </a:lnTo>
                  <a:cubicBezTo>
                    <a:pt x="51" y="28"/>
                    <a:pt x="51" y="28"/>
                    <a:pt x="51" y="25"/>
                  </a:cubicBezTo>
                  <a:cubicBezTo>
                    <a:pt x="51" y="12"/>
                    <a:pt x="44" y="0"/>
                    <a:pt x="28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7"/>
                    <a:pt x="14" y="60"/>
                    <a:pt x="29" y="60"/>
                  </a:cubicBezTo>
                  <a:cubicBezTo>
                    <a:pt x="46" y="60"/>
                    <a:pt x="51" y="46"/>
                    <a:pt x="51" y="43"/>
                  </a:cubicBezTo>
                  <a:cubicBezTo>
                    <a:pt x="51" y="42"/>
                    <a:pt x="50" y="41"/>
                    <a:pt x="50" y="41"/>
                  </a:cubicBezTo>
                  <a:cubicBezTo>
                    <a:pt x="49" y="41"/>
                    <a:pt x="48" y="42"/>
                    <a:pt x="48" y="43"/>
                  </a:cubicBezTo>
                  <a:cubicBezTo>
                    <a:pt x="43" y="57"/>
                    <a:pt x="32" y="57"/>
                    <a:pt x="30" y="57"/>
                  </a:cubicBezTo>
                  <a:cubicBezTo>
                    <a:pt x="24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633"/>
            <p:cNvSpPr>
              <a:spLocks noEditPoints="1"/>
            </p:cNvSpPr>
            <p:nvPr/>
          </p:nvSpPr>
          <p:spPr bwMode="auto">
            <a:xfrm>
              <a:off x="2691" y="8668"/>
              <a:ext cx="33" cy="105"/>
            </a:xfrm>
            <a:custGeom>
              <a:avLst/>
              <a:gdLst>
                <a:gd name="T0" fmla="*/ 19 w 28"/>
                <a:gd name="T1" fmla="*/ 30 h 89"/>
                <a:gd name="T2" fmla="*/ 19 w 28"/>
                <a:gd name="T3" fmla="*/ 30 h 89"/>
                <a:gd name="T4" fmla="*/ 0 w 28"/>
                <a:gd name="T5" fmla="*/ 32 h 89"/>
                <a:gd name="T6" fmla="*/ 0 w 28"/>
                <a:gd name="T7" fmla="*/ 36 h 89"/>
                <a:gd name="T8" fmla="*/ 10 w 28"/>
                <a:gd name="T9" fmla="*/ 43 h 89"/>
                <a:gd name="T10" fmla="*/ 10 w 28"/>
                <a:gd name="T11" fmla="*/ 79 h 89"/>
                <a:gd name="T12" fmla="*/ 0 w 28"/>
                <a:gd name="T13" fmla="*/ 85 h 89"/>
                <a:gd name="T14" fmla="*/ 0 w 28"/>
                <a:gd name="T15" fmla="*/ 89 h 89"/>
                <a:gd name="T16" fmla="*/ 14 w 28"/>
                <a:gd name="T17" fmla="*/ 88 h 89"/>
                <a:gd name="T18" fmla="*/ 28 w 28"/>
                <a:gd name="T19" fmla="*/ 89 h 89"/>
                <a:gd name="T20" fmla="*/ 28 w 28"/>
                <a:gd name="T21" fmla="*/ 85 h 89"/>
                <a:gd name="T22" fmla="*/ 19 w 28"/>
                <a:gd name="T23" fmla="*/ 79 h 89"/>
                <a:gd name="T24" fmla="*/ 19 w 28"/>
                <a:gd name="T25" fmla="*/ 30 h 89"/>
                <a:gd name="T26" fmla="*/ 19 w 28"/>
                <a:gd name="T27" fmla="*/ 7 h 89"/>
                <a:gd name="T28" fmla="*/ 19 w 28"/>
                <a:gd name="T29" fmla="*/ 7 h 89"/>
                <a:gd name="T30" fmla="*/ 12 w 28"/>
                <a:gd name="T31" fmla="*/ 0 h 89"/>
                <a:gd name="T32" fmla="*/ 5 w 28"/>
                <a:gd name="T33" fmla="*/ 7 h 89"/>
                <a:gd name="T34" fmla="*/ 12 w 28"/>
                <a:gd name="T35" fmla="*/ 14 h 89"/>
                <a:gd name="T36" fmla="*/ 19 w 28"/>
                <a:gd name="T37" fmla="*/ 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9">
                  <a:moveTo>
                    <a:pt x="19" y="30"/>
                  </a:moveTo>
                  <a:lnTo>
                    <a:pt x="19" y="30"/>
                  </a:lnTo>
                  <a:lnTo>
                    <a:pt x="0" y="32"/>
                  </a:lnTo>
                  <a:lnTo>
                    <a:pt x="0" y="36"/>
                  </a:lnTo>
                  <a:cubicBezTo>
                    <a:pt x="9" y="36"/>
                    <a:pt x="10" y="37"/>
                    <a:pt x="10" y="43"/>
                  </a:cubicBezTo>
                  <a:lnTo>
                    <a:pt x="10" y="79"/>
                  </a:lnTo>
                  <a:cubicBezTo>
                    <a:pt x="10" y="85"/>
                    <a:pt x="9" y="85"/>
                    <a:pt x="0" y="85"/>
                  </a:cubicBezTo>
                  <a:lnTo>
                    <a:pt x="0" y="89"/>
                  </a:lnTo>
                  <a:cubicBezTo>
                    <a:pt x="4" y="89"/>
                    <a:pt x="11" y="88"/>
                    <a:pt x="14" y="88"/>
                  </a:cubicBezTo>
                  <a:cubicBezTo>
                    <a:pt x="19" y="88"/>
                    <a:pt x="24" y="89"/>
                    <a:pt x="28" y="89"/>
                  </a:cubicBezTo>
                  <a:lnTo>
                    <a:pt x="28" y="85"/>
                  </a:lnTo>
                  <a:cubicBezTo>
                    <a:pt x="19" y="85"/>
                    <a:pt x="19" y="84"/>
                    <a:pt x="19" y="79"/>
                  </a:cubicBezTo>
                  <a:lnTo>
                    <a:pt x="19" y="30"/>
                  </a:lnTo>
                  <a:close/>
                  <a:moveTo>
                    <a:pt x="19" y="7"/>
                  </a:moveTo>
                  <a:lnTo>
                    <a:pt x="19" y="7"/>
                  </a:lnTo>
                  <a:cubicBezTo>
                    <a:pt x="19" y="3"/>
                    <a:pt x="16" y="0"/>
                    <a:pt x="12" y="0"/>
                  </a:cubicBezTo>
                  <a:cubicBezTo>
                    <a:pt x="8" y="0"/>
                    <a:pt x="5" y="4"/>
                    <a:pt x="5" y="7"/>
                  </a:cubicBezTo>
                  <a:cubicBezTo>
                    <a:pt x="5" y="11"/>
                    <a:pt x="8" y="14"/>
                    <a:pt x="12" y="14"/>
                  </a:cubicBezTo>
                  <a:cubicBezTo>
                    <a:pt x="16" y="14"/>
                    <a:pt x="19" y="12"/>
                    <a:pt x="19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34"/>
            <p:cNvSpPr>
              <a:spLocks/>
            </p:cNvSpPr>
            <p:nvPr/>
          </p:nvSpPr>
          <p:spPr bwMode="auto">
            <a:xfrm>
              <a:off x="2734" y="8703"/>
              <a:ext cx="78" cy="70"/>
            </a:xfrm>
            <a:custGeom>
              <a:avLst/>
              <a:gdLst>
                <a:gd name="T0" fmla="*/ 10 w 66"/>
                <a:gd name="T1" fmla="*/ 13 h 59"/>
                <a:gd name="T2" fmla="*/ 10 w 66"/>
                <a:gd name="T3" fmla="*/ 13 h 59"/>
                <a:gd name="T4" fmla="*/ 10 w 66"/>
                <a:gd name="T5" fmla="*/ 49 h 59"/>
                <a:gd name="T6" fmla="*/ 0 w 66"/>
                <a:gd name="T7" fmla="*/ 55 h 59"/>
                <a:gd name="T8" fmla="*/ 0 w 66"/>
                <a:gd name="T9" fmla="*/ 59 h 59"/>
                <a:gd name="T10" fmla="*/ 15 w 66"/>
                <a:gd name="T11" fmla="*/ 58 h 59"/>
                <a:gd name="T12" fmla="*/ 29 w 66"/>
                <a:gd name="T13" fmla="*/ 59 h 59"/>
                <a:gd name="T14" fmla="*/ 29 w 66"/>
                <a:gd name="T15" fmla="*/ 55 h 59"/>
                <a:gd name="T16" fmla="*/ 19 w 66"/>
                <a:gd name="T17" fmla="*/ 49 h 59"/>
                <a:gd name="T18" fmla="*/ 19 w 66"/>
                <a:gd name="T19" fmla="*/ 24 h 59"/>
                <a:gd name="T20" fmla="*/ 37 w 66"/>
                <a:gd name="T21" fmla="*/ 3 h 59"/>
                <a:gd name="T22" fmla="*/ 47 w 66"/>
                <a:gd name="T23" fmla="*/ 18 h 59"/>
                <a:gd name="T24" fmla="*/ 47 w 66"/>
                <a:gd name="T25" fmla="*/ 49 h 59"/>
                <a:gd name="T26" fmla="*/ 36 w 66"/>
                <a:gd name="T27" fmla="*/ 55 h 59"/>
                <a:gd name="T28" fmla="*/ 36 w 66"/>
                <a:gd name="T29" fmla="*/ 59 h 59"/>
                <a:gd name="T30" fmla="*/ 51 w 66"/>
                <a:gd name="T31" fmla="*/ 58 h 59"/>
                <a:gd name="T32" fmla="*/ 66 w 66"/>
                <a:gd name="T33" fmla="*/ 59 h 59"/>
                <a:gd name="T34" fmla="*/ 66 w 66"/>
                <a:gd name="T35" fmla="*/ 55 h 59"/>
                <a:gd name="T36" fmla="*/ 56 w 66"/>
                <a:gd name="T37" fmla="*/ 51 h 59"/>
                <a:gd name="T38" fmla="*/ 56 w 66"/>
                <a:gd name="T39" fmla="*/ 25 h 59"/>
                <a:gd name="T40" fmla="*/ 52 w 66"/>
                <a:gd name="T41" fmla="*/ 5 h 59"/>
                <a:gd name="T42" fmla="*/ 38 w 66"/>
                <a:gd name="T43" fmla="*/ 0 h 59"/>
                <a:gd name="T44" fmla="*/ 18 w 66"/>
                <a:gd name="T45" fmla="*/ 14 h 59"/>
                <a:gd name="T46" fmla="*/ 18 w 66"/>
                <a:gd name="T47" fmla="*/ 0 h 59"/>
                <a:gd name="T48" fmla="*/ 0 w 66"/>
                <a:gd name="T49" fmla="*/ 2 h 59"/>
                <a:gd name="T50" fmla="*/ 0 w 66"/>
                <a:gd name="T51" fmla="*/ 6 h 59"/>
                <a:gd name="T52" fmla="*/ 10 w 66"/>
                <a:gd name="T53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59">
                  <a:moveTo>
                    <a:pt x="10" y="13"/>
                  </a:moveTo>
                  <a:lnTo>
                    <a:pt x="10" y="13"/>
                  </a:lnTo>
                  <a:lnTo>
                    <a:pt x="10" y="49"/>
                  </a:lnTo>
                  <a:cubicBezTo>
                    <a:pt x="10" y="55"/>
                    <a:pt x="9" y="55"/>
                    <a:pt x="0" y="55"/>
                  </a:cubicBezTo>
                  <a:lnTo>
                    <a:pt x="0" y="59"/>
                  </a:lnTo>
                  <a:cubicBezTo>
                    <a:pt x="4" y="59"/>
                    <a:pt x="11" y="58"/>
                    <a:pt x="15" y="58"/>
                  </a:cubicBezTo>
                  <a:cubicBezTo>
                    <a:pt x="18" y="58"/>
                    <a:pt x="25" y="59"/>
                    <a:pt x="29" y="59"/>
                  </a:cubicBezTo>
                  <a:lnTo>
                    <a:pt x="29" y="55"/>
                  </a:lnTo>
                  <a:cubicBezTo>
                    <a:pt x="21" y="55"/>
                    <a:pt x="19" y="55"/>
                    <a:pt x="19" y="49"/>
                  </a:cubicBezTo>
                  <a:lnTo>
                    <a:pt x="19" y="24"/>
                  </a:lnTo>
                  <a:cubicBezTo>
                    <a:pt x="19" y="11"/>
                    <a:pt x="28" y="3"/>
                    <a:pt x="37" y="3"/>
                  </a:cubicBezTo>
                  <a:cubicBezTo>
                    <a:pt x="45" y="3"/>
                    <a:pt x="47" y="10"/>
                    <a:pt x="47" y="18"/>
                  </a:cubicBezTo>
                  <a:lnTo>
                    <a:pt x="47" y="49"/>
                  </a:lnTo>
                  <a:cubicBezTo>
                    <a:pt x="47" y="55"/>
                    <a:pt x="45" y="55"/>
                    <a:pt x="36" y="55"/>
                  </a:cubicBezTo>
                  <a:lnTo>
                    <a:pt x="36" y="59"/>
                  </a:lnTo>
                  <a:cubicBezTo>
                    <a:pt x="41" y="59"/>
                    <a:pt x="48" y="58"/>
                    <a:pt x="51" y="58"/>
                  </a:cubicBezTo>
                  <a:cubicBezTo>
                    <a:pt x="55" y="58"/>
                    <a:pt x="62" y="59"/>
                    <a:pt x="66" y="59"/>
                  </a:cubicBezTo>
                  <a:lnTo>
                    <a:pt x="66" y="55"/>
                  </a:lnTo>
                  <a:cubicBezTo>
                    <a:pt x="59" y="55"/>
                    <a:pt x="56" y="55"/>
                    <a:pt x="56" y="51"/>
                  </a:cubicBezTo>
                  <a:lnTo>
                    <a:pt x="56" y="25"/>
                  </a:lnTo>
                  <a:cubicBezTo>
                    <a:pt x="56" y="14"/>
                    <a:pt x="56" y="10"/>
                    <a:pt x="52" y="5"/>
                  </a:cubicBezTo>
                  <a:cubicBezTo>
                    <a:pt x="50" y="3"/>
                    <a:pt x="45" y="0"/>
                    <a:pt x="38" y="0"/>
                  </a:cubicBezTo>
                  <a:cubicBezTo>
                    <a:pt x="28" y="0"/>
                    <a:pt x="22" y="6"/>
                    <a:pt x="18" y="14"/>
                  </a:cubicBezTo>
                  <a:lnTo>
                    <a:pt x="18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35"/>
            <p:cNvSpPr>
              <a:spLocks noEditPoints="1"/>
            </p:cNvSpPr>
            <p:nvPr/>
          </p:nvSpPr>
          <p:spPr bwMode="auto">
            <a:xfrm>
              <a:off x="2821" y="8664"/>
              <a:ext cx="77" cy="110"/>
            </a:xfrm>
            <a:custGeom>
              <a:avLst/>
              <a:gdLst>
                <a:gd name="T0" fmla="*/ 45 w 65"/>
                <a:gd name="T1" fmla="*/ 84 h 93"/>
                <a:gd name="T2" fmla="*/ 45 w 65"/>
                <a:gd name="T3" fmla="*/ 84 h 93"/>
                <a:gd name="T4" fmla="*/ 45 w 65"/>
                <a:gd name="T5" fmla="*/ 93 h 93"/>
                <a:gd name="T6" fmla="*/ 65 w 65"/>
                <a:gd name="T7" fmla="*/ 92 h 93"/>
                <a:gd name="T8" fmla="*/ 65 w 65"/>
                <a:gd name="T9" fmla="*/ 88 h 93"/>
                <a:gd name="T10" fmla="*/ 55 w 65"/>
                <a:gd name="T11" fmla="*/ 80 h 93"/>
                <a:gd name="T12" fmla="*/ 55 w 65"/>
                <a:gd name="T13" fmla="*/ 0 h 93"/>
                <a:gd name="T14" fmla="*/ 36 w 65"/>
                <a:gd name="T15" fmla="*/ 2 h 93"/>
                <a:gd name="T16" fmla="*/ 36 w 65"/>
                <a:gd name="T17" fmla="*/ 6 h 93"/>
                <a:gd name="T18" fmla="*/ 46 w 65"/>
                <a:gd name="T19" fmla="*/ 13 h 93"/>
                <a:gd name="T20" fmla="*/ 46 w 65"/>
                <a:gd name="T21" fmla="*/ 42 h 93"/>
                <a:gd name="T22" fmla="*/ 29 w 65"/>
                <a:gd name="T23" fmla="*/ 33 h 93"/>
                <a:gd name="T24" fmla="*/ 0 w 65"/>
                <a:gd name="T25" fmla="*/ 63 h 93"/>
                <a:gd name="T26" fmla="*/ 28 w 65"/>
                <a:gd name="T27" fmla="*/ 93 h 93"/>
                <a:gd name="T28" fmla="*/ 45 w 65"/>
                <a:gd name="T29" fmla="*/ 84 h 93"/>
                <a:gd name="T30" fmla="*/ 45 w 65"/>
                <a:gd name="T31" fmla="*/ 49 h 93"/>
                <a:gd name="T32" fmla="*/ 45 w 65"/>
                <a:gd name="T33" fmla="*/ 49 h 93"/>
                <a:gd name="T34" fmla="*/ 45 w 65"/>
                <a:gd name="T35" fmla="*/ 76 h 93"/>
                <a:gd name="T36" fmla="*/ 44 w 65"/>
                <a:gd name="T37" fmla="*/ 81 h 93"/>
                <a:gd name="T38" fmla="*/ 28 w 65"/>
                <a:gd name="T39" fmla="*/ 90 h 93"/>
                <a:gd name="T40" fmla="*/ 15 w 65"/>
                <a:gd name="T41" fmla="*/ 82 h 93"/>
                <a:gd name="T42" fmla="*/ 11 w 65"/>
                <a:gd name="T43" fmla="*/ 63 h 93"/>
                <a:gd name="T44" fmla="*/ 15 w 65"/>
                <a:gd name="T45" fmla="*/ 45 h 93"/>
                <a:gd name="T46" fmla="*/ 30 w 65"/>
                <a:gd name="T47" fmla="*/ 36 h 93"/>
                <a:gd name="T48" fmla="*/ 44 w 65"/>
                <a:gd name="T49" fmla="*/ 44 h 93"/>
                <a:gd name="T50" fmla="*/ 45 w 65"/>
                <a:gd name="T51" fmla="*/ 4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93">
                  <a:moveTo>
                    <a:pt x="45" y="84"/>
                  </a:moveTo>
                  <a:lnTo>
                    <a:pt x="45" y="84"/>
                  </a:lnTo>
                  <a:lnTo>
                    <a:pt x="45" y="93"/>
                  </a:lnTo>
                  <a:lnTo>
                    <a:pt x="65" y="92"/>
                  </a:lnTo>
                  <a:lnTo>
                    <a:pt x="65" y="88"/>
                  </a:lnTo>
                  <a:cubicBezTo>
                    <a:pt x="56" y="88"/>
                    <a:pt x="55" y="87"/>
                    <a:pt x="55" y="80"/>
                  </a:cubicBezTo>
                  <a:lnTo>
                    <a:pt x="55" y="0"/>
                  </a:lnTo>
                  <a:lnTo>
                    <a:pt x="36" y="2"/>
                  </a:lnTo>
                  <a:lnTo>
                    <a:pt x="36" y="6"/>
                  </a:lnTo>
                  <a:cubicBezTo>
                    <a:pt x="45" y="6"/>
                    <a:pt x="46" y="7"/>
                    <a:pt x="46" y="13"/>
                  </a:cubicBezTo>
                  <a:lnTo>
                    <a:pt x="46" y="42"/>
                  </a:lnTo>
                  <a:cubicBezTo>
                    <a:pt x="42" y="37"/>
                    <a:pt x="36" y="33"/>
                    <a:pt x="29" y="33"/>
                  </a:cubicBezTo>
                  <a:cubicBezTo>
                    <a:pt x="14" y="33"/>
                    <a:pt x="0" y="46"/>
                    <a:pt x="0" y="63"/>
                  </a:cubicBezTo>
                  <a:cubicBezTo>
                    <a:pt x="0" y="80"/>
                    <a:pt x="13" y="93"/>
                    <a:pt x="28" y="93"/>
                  </a:cubicBezTo>
                  <a:cubicBezTo>
                    <a:pt x="36" y="93"/>
                    <a:pt x="42" y="89"/>
                    <a:pt x="45" y="84"/>
                  </a:cubicBezTo>
                  <a:close/>
                  <a:moveTo>
                    <a:pt x="45" y="49"/>
                  </a:moveTo>
                  <a:lnTo>
                    <a:pt x="45" y="49"/>
                  </a:lnTo>
                  <a:lnTo>
                    <a:pt x="45" y="76"/>
                  </a:lnTo>
                  <a:cubicBezTo>
                    <a:pt x="45" y="79"/>
                    <a:pt x="45" y="79"/>
                    <a:pt x="44" y="81"/>
                  </a:cubicBezTo>
                  <a:cubicBezTo>
                    <a:pt x="40" y="87"/>
                    <a:pt x="34" y="90"/>
                    <a:pt x="28" y="90"/>
                  </a:cubicBezTo>
                  <a:cubicBezTo>
                    <a:pt x="22" y="90"/>
                    <a:pt x="18" y="87"/>
                    <a:pt x="15" y="82"/>
                  </a:cubicBezTo>
                  <a:cubicBezTo>
                    <a:pt x="11" y="76"/>
                    <a:pt x="11" y="69"/>
                    <a:pt x="11" y="63"/>
                  </a:cubicBezTo>
                  <a:cubicBezTo>
                    <a:pt x="11" y="59"/>
                    <a:pt x="11" y="51"/>
                    <a:pt x="15" y="45"/>
                  </a:cubicBezTo>
                  <a:cubicBezTo>
                    <a:pt x="18" y="41"/>
                    <a:pt x="23" y="36"/>
                    <a:pt x="30" y="36"/>
                  </a:cubicBezTo>
                  <a:cubicBezTo>
                    <a:pt x="34" y="36"/>
                    <a:pt x="40" y="38"/>
                    <a:pt x="44" y="44"/>
                  </a:cubicBezTo>
                  <a:cubicBezTo>
                    <a:pt x="45" y="46"/>
                    <a:pt x="45" y="47"/>
                    <a:pt x="45" y="4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636"/>
            <p:cNvSpPr>
              <a:spLocks noEditPoints="1"/>
            </p:cNvSpPr>
            <p:nvPr/>
          </p:nvSpPr>
          <p:spPr bwMode="auto">
            <a:xfrm>
              <a:off x="2907" y="8703"/>
              <a:ext cx="60" cy="71"/>
            </a:xfrm>
            <a:custGeom>
              <a:avLst/>
              <a:gdLst>
                <a:gd name="T0" fmla="*/ 11 w 51"/>
                <a:gd name="T1" fmla="*/ 25 h 60"/>
                <a:gd name="T2" fmla="*/ 11 w 51"/>
                <a:gd name="T3" fmla="*/ 25 h 60"/>
                <a:gd name="T4" fmla="*/ 27 w 51"/>
                <a:gd name="T5" fmla="*/ 2 h 60"/>
                <a:gd name="T6" fmla="*/ 42 w 51"/>
                <a:gd name="T7" fmla="*/ 25 h 60"/>
                <a:gd name="T8" fmla="*/ 11 w 51"/>
                <a:gd name="T9" fmla="*/ 25 h 60"/>
                <a:gd name="T10" fmla="*/ 11 w 51"/>
                <a:gd name="T11" fmla="*/ 28 h 60"/>
                <a:gd name="T12" fmla="*/ 11 w 51"/>
                <a:gd name="T13" fmla="*/ 28 h 60"/>
                <a:gd name="T14" fmla="*/ 48 w 51"/>
                <a:gd name="T15" fmla="*/ 28 h 60"/>
                <a:gd name="T16" fmla="*/ 51 w 51"/>
                <a:gd name="T17" fmla="*/ 25 h 60"/>
                <a:gd name="T18" fmla="*/ 27 w 51"/>
                <a:gd name="T19" fmla="*/ 0 h 60"/>
                <a:gd name="T20" fmla="*/ 0 w 51"/>
                <a:gd name="T21" fmla="*/ 30 h 60"/>
                <a:gd name="T22" fmla="*/ 29 w 51"/>
                <a:gd name="T23" fmla="*/ 60 h 60"/>
                <a:gd name="T24" fmla="*/ 51 w 51"/>
                <a:gd name="T25" fmla="*/ 43 h 60"/>
                <a:gd name="T26" fmla="*/ 49 w 51"/>
                <a:gd name="T27" fmla="*/ 41 h 60"/>
                <a:gd name="T28" fmla="*/ 47 w 51"/>
                <a:gd name="T29" fmla="*/ 43 h 60"/>
                <a:gd name="T30" fmla="*/ 30 w 51"/>
                <a:gd name="T31" fmla="*/ 57 h 60"/>
                <a:gd name="T32" fmla="*/ 15 w 51"/>
                <a:gd name="T33" fmla="*/ 48 h 60"/>
                <a:gd name="T34" fmla="*/ 11 w 51"/>
                <a:gd name="T35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0">
                  <a:moveTo>
                    <a:pt x="11" y="25"/>
                  </a:moveTo>
                  <a:lnTo>
                    <a:pt x="11" y="25"/>
                  </a:lnTo>
                  <a:cubicBezTo>
                    <a:pt x="12" y="6"/>
                    <a:pt x="23" y="2"/>
                    <a:pt x="27" y="2"/>
                  </a:cubicBezTo>
                  <a:cubicBezTo>
                    <a:pt x="41" y="2"/>
                    <a:pt x="42" y="20"/>
                    <a:pt x="42" y="25"/>
                  </a:cubicBezTo>
                  <a:lnTo>
                    <a:pt x="11" y="25"/>
                  </a:lnTo>
                  <a:close/>
                  <a:moveTo>
                    <a:pt x="11" y="28"/>
                  </a:moveTo>
                  <a:lnTo>
                    <a:pt x="11" y="28"/>
                  </a:lnTo>
                  <a:lnTo>
                    <a:pt x="48" y="28"/>
                  </a:lnTo>
                  <a:cubicBezTo>
                    <a:pt x="50" y="28"/>
                    <a:pt x="51" y="28"/>
                    <a:pt x="51" y="25"/>
                  </a:cubicBezTo>
                  <a:cubicBezTo>
                    <a:pt x="51" y="12"/>
                    <a:pt x="44" y="0"/>
                    <a:pt x="27" y="0"/>
                  </a:cubicBezTo>
                  <a:cubicBezTo>
                    <a:pt x="12" y="0"/>
                    <a:pt x="0" y="13"/>
                    <a:pt x="0" y="30"/>
                  </a:cubicBezTo>
                  <a:cubicBezTo>
                    <a:pt x="0" y="47"/>
                    <a:pt x="14" y="60"/>
                    <a:pt x="29" y="60"/>
                  </a:cubicBezTo>
                  <a:cubicBezTo>
                    <a:pt x="45" y="60"/>
                    <a:pt x="51" y="46"/>
                    <a:pt x="51" y="43"/>
                  </a:cubicBezTo>
                  <a:cubicBezTo>
                    <a:pt x="51" y="42"/>
                    <a:pt x="50" y="41"/>
                    <a:pt x="49" y="41"/>
                  </a:cubicBezTo>
                  <a:cubicBezTo>
                    <a:pt x="48" y="41"/>
                    <a:pt x="48" y="42"/>
                    <a:pt x="47" y="43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637"/>
            <p:cNvSpPr>
              <a:spLocks noEditPoints="1"/>
            </p:cNvSpPr>
            <p:nvPr/>
          </p:nvSpPr>
          <p:spPr bwMode="auto">
            <a:xfrm>
              <a:off x="2977" y="8703"/>
              <a:ext cx="76" cy="99"/>
            </a:xfrm>
            <a:custGeom>
              <a:avLst/>
              <a:gdLst>
                <a:gd name="T0" fmla="*/ 19 w 65"/>
                <a:gd name="T1" fmla="*/ 9 h 84"/>
                <a:gd name="T2" fmla="*/ 19 w 65"/>
                <a:gd name="T3" fmla="*/ 9 h 84"/>
                <a:gd name="T4" fmla="*/ 19 w 65"/>
                <a:gd name="T5" fmla="*/ 0 h 84"/>
                <a:gd name="T6" fmla="*/ 0 w 65"/>
                <a:gd name="T7" fmla="*/ 2 h 84"/>
                <a:gd name="T8" fmla="*/ 0 w 65"/>
                <a:gd name="T9" fmla="*/ 6 h 84"/>
                <a:gd name="T10" fmla="*/ 10 w 65"/>
                <a:gd name="T11" fmla="*/ 13 h 84"/>
                <a:gd name="T12" fmla="*/ 10 w 65"/>
                <a:gd name="T13" fmla="*/ 74 h 84"/>
                <a:gd name="T14" fmla="*/ 0 w 65"/>
                <a:gd name="T15" fmla="*/ 80 h 84"/>
                <a:gd name="T16" fmla="*/ 0 w 65"/>
                <a:gd name="T17" fmla="*/ 84 h 84"/>
                <a:gd name="T18" fmla="*/ 15 w 65"/>
                <a:gd name="T19" fmla="*/ 84 h 84"/>
                <a:gd name="T20" fmla="*/ 29 w 65"/>
                <a:gd name="T21" fmla="*/ 84 h 84"/>
                <a:gd name="T22" fmla="*/ 29 w 65"/>
                <a:gd name="T23" fmla="*/ 80 h 84"/>
                <a:gd name="T24" fmla="*/ 19 w 65"/>
                <a:gd name="T25" fmla="*/ 74 h 84"/>
                <a:gd name="T26" fmla="*/ 19 w 65"/>
                <a:gd name="T27" fmla="*/ 52 h 84"/>
                <a:gd name="T28" fmla="*/ 19 w 65"/>
                <a:gd name="T29" fmla="*/ 51 h 84"/>
                <a:gd name="T30" fmla="*/ 35 w 65"/>
                <a:gd name="T31" fmla="*/ 60 h 84"/>
                <a:gd name="T32" fmla="*/ 65 w 65"/>
                <a:gd name="T33" fmla="*/ 30 h 84"/>
                <a:gd name="T34" fmla="*/ 37 w 65"/>
                <a:gd name="T35" fmla="*/ 0 h 84"/>
                <a:gd name="T36" fmla="*/ 19 w 65"/>
                <a:gd name="T37" fmla="*/ 9 h 84"/>
                <a:gd name="T38" fmla="*/ 19 w 65"/>
                <a:gd name="T39" fmla="*/ 44 h 84"/>
                <a:gd name="T40" fmla="*/ 19 w 65"/>
                <a:gd name="T41" fmla="*/ 44 h 84"/>
                <a:gd name="T42" fmla="*/ 19 w 65"/>
                <a:gd name="T43" fmla="*/ 14 h 84"/>
                <a:gd name="T44" fmla="*/ 36 w 65"/>
                <a:gd name="T45" fmla="*/ 4 h 84"/>
                <a:gd name="T46" fmla="*/ 54 w 65"/>
                <a:gd name="T47" fmla="*/ 30 h 84"/>
                <a:gd name="T48" fmla="*/ 35 w 65"/>
                <a:gd name="T49" fmla="*/ 57 h 84"/>
                <a:gd name="T50" fmla="*/ 21 w 65"/>
                <a:gd name="T51" fmla="*/ 49 h 84"/>
                <a:gd name="T52" fmla="*/ 19 w 65"/>
                <a:gd name="T53" fmla="*/ 4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84">
                  <a:moveTo>
                    <a:pt x="19" y="9"/>
                  </a:moveTo>
                  <a:lnTo>
                    <a:pt x="19" y="9"/>
                  </a:ln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74"/>
                  </a:lnTo>
                  <a:cubicBezTo>
                    <a:pt x="10" y="80"/>
                    <a:pt x="9" y="80"/>
                    <a:pt x="0" y="80"/>
                  </a:cubicBezTo>
                  <a:lnTo>
                    <a:pt x="0" y="84"/>
                  </a:lnTo>
                  <a:cubicBezTo>
                    <a:pt x="4" y="84"/>
                    <a:pt x="11" y="84"/>
                    <a:pt x="15" y="84"/>
                  </a:cubicBezTo>
                  <a:cubicBezTo>
                    <a:pt x="18" y="84"/>
                    <a:pt x="25" y="84"/>
                    <a:pt x="29" y="84"/>
                  </a:cubicBezTo>
                  <a:lnTo>
                    <a:pt x="29" y="80"/>
                  </a:lnTo>
                  <a:cubicBezTo>
                    <a:pt x="21" y="80"/>
                    <a:pt x="19" y="80"/>
                    <a:pt x="19" y="74"/>
                  </a:cubicBezTo>
                  <a:lnTo>
                    <a:pt x="19" y="52"/>
                  </a:lnTo>
                  <a:lnTo>
                    <a:pt x="19" y="51"/>
                  </a:lnTo>
                  <a:cubicBezTo>
                    <a:pt x="20" y="53"/>
                    <a:pt x="25" y="60"/>
                    <a:pt x="35" y="60"/>
                  </a:cubicBezTo>
                  <a:cubicBezTo>
                    <a:pt x="51" y="60"/>
                    <a:pt x="65" y="47"/>
                    <a:pt x="65" y="30"/>
                  </a:cubicBezTo>
                  <a:cubicBezTo>
                    <a:pt x="65" y="13"/>
                    <a:pt x="52" y="0"/>
                    <a:pt x="37" y="0"/>
                  </a:cubicBezTo>
                  <a:cubicBezTo>
                    <a:pt x="27" y="0"/>
                    <a:pt x="21" y="6"/>
                    <a:pt x="19" y="9"/>
                  </a:cubicBezTo>
                  <a:close/>
                  <a:moveTo>
                    <a:pt x="19" y="44"/>
                  </a:moveTo>
                  <a:lnTo>
                    <a:pt x="19" y="44"/>
                  </a:lnTo>
                  <a:lnTo>
                    <a:pt x="19" y="14"/>
                  </a:lnTo>
                  <a:cubicBezTo>
                    <a:pt x="23" y="7"/>
                    <a:pt x="29" y="4"/>
                    <a:pt x="36" y="4"/>
                  </a:cubicBezTo>
                  <a:cubicBezTo>
                    <a:pt x="46" y="4"/>
                    <a:pt x="54" y="15"/>
                    <a:pt x="54" y="30"/>
                  </a:cubicBezTo>
                  <a:cubicBezTo>
                    <a:pt x="54" y="46"/>
                    <a:pt x="45" y="57"/>
                    <a:pt x="35" y="57"/>
                  </a:cubicBezTo>
                  <a:cubicBezTo>
                    <a:pt x="30" y="57"/>
                    <a:pt x="25" y="55"/>
                    <a:pt x="21" y="49"/>
                  </a:cubicBezTo>
                  <a:cubicBezTo>
                    <a:pt x="19" y="46"/>
                    <a:pt x="19" y="46"/>
                    <a:pt x="19" y="4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638"/>
            <p:cNvSpPr>
              <a:spLocks noEditPoints="1"/>
            </p:cNvSpPr>
            <p:nvPr/>
          </p:nvSpPr>
          <p:spPr bwMode="auto">
            <a:xfrm>
              <a:off x="3067" y="8703"/>
              <a:ext cx="61" cy="71"/>
            </a:xfrm>
            <a:custGeom>
              <a:avLst/>
              <a:gdLst>
                <a:gd name="T0" fmla="*/ 11 w 51"/>
                <a:gd name="T1" fmla="*/ 25 h 60"/>
                <a:gd name="T2" fmla="*/ 11 w 51"/>
                <a:gd name="T3" fmla="*/ 25 h 60"/>
                <a:gd name="T4" fmla="*/ 28 w 51"/>
                <a:gd name="T5" fmla="*/ 2 h 60"/>
                <a:gd name="T6" fmla="*/ 43 w 51"/>
                <a:gd name="T7" fmla="*/ 25 h 60"/>
                <a:gd name="T8" fmla="*/ 11 w 51"/>
                <a:gd name="T9" fmla="*/ 25 h 60"/>
                <a:gd name="T10" fmla="*/ 11 w 51"/>
                <a:gd name="T11" fmla="*/ 28 h 60"/>
                <a:gd name="T12" fmla="*/ 11 w 51"/>
                <a:gd name="T13" fmla="*/ 28 h 60"/>
                <a:gd name="T14" fmla="*/ 48 w 51"/>
                <a:gd name="T15" fmla="*/ 28 h 60"/>
                <a:gd name="T16" fmla="*/ 51 w 51"/>
                <a:gd name="T17" fmla="*/ 25 h 60"/>
                <a:gd name="T18" fmla="*/ 28 w 51"/>
                <a:gd name="T19" fmla="*/ 0 h 60"/>
                <a:gd name="T20" fmla="*/ 0 w 51"/>
                <a:gd name="T21" fmla="*/ 30 h 60"/>
                <a:gd name="T22" fmla="*/ 29 w 51"/>
                <a:gd name="T23" fmla="*/ 60 h 60"/>
                <a:gd name="T24" fmla="*/ 51 w 51"/>
                <a:gd name="T25" fmla="*/ 43 h 60"/>
                <a:gd name="T26" fmla="*/ 50 w 51"/>
                <a:gd name="T27" fmla="*/ 41 h 60"/>
                <a:gd name="T28" fmla="*/ 48 w 51"/>
                <a:gd name="T29" fmla="*/ 43 h 60"/>
                <a:gd name="T30" fmla="*/ 30 w 51"/>
                <a:gd name="T31" fmla="*/ 57 h 60"/>
                <a:gd name="T32" fmla="*/ 15 w 51"/>
                <a:gd name="T33" fmla="*/ 48 h 60"/>
                <a:gd name="T34" fmla="*/ 11 w 51"/>
                <a:gd name="T35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0">
                  <a:moveTo>
                    <a:pt x="11" y="25"/>
                  </a:moveTo>
                  <a:lnTo>
                    <a:pt x="11" y="25"/>
                  </a:lnTo>
                  <a:cubicBezTo>
                    <a:pt x="12" y="6"/>
                    <a:pt x="23" y="2"/>
                    <a:pt x="28" y="2"/>
                  </a:cubicBezTo>
                  <a:cubicBezTo>
                    <a:pt x="41" y="2"/>
                    <a:pt x="43" y="20"/>
                    <a:pt x="43" y="25"/>
                  </a:cubicBezTo>
                  <a:lnTo>
                    <a:pt x="11" y="25"/>
                  </a:lnTo>
                  <a:close/>
                  <a:moveTo>
                    <a:pt x="11" y="28"/>
                  </a:moveTo>
                  <a:lnTo>
                    <a:pt x="11" y="28"/>
                  </a:lnTo>
                  <a:lnTo>
                    <a:pt x="48" y="28"/>
                  </a:lnTo>
                  <a:cubicBezTo>
                    <a:pt x="51" y="28"/>
                    <a:pt x="51" y="28"/>
                    <a:pt x="51" y="25"/>
                  </a:cubicBezTo>
                  <a:cubicBezTo>
                    <a:pt x="51" y="12"/>
                    <a:pt x="44" y="0"/>
                    <a:pt x="28" y="0"/>
                  </a:cubicBezTo>
                  <a:cubicBezTo>
                    <a:pt x="12" y="0"/>
                    <a:pt x="0" y="13"/>
                    <a:pt x="0" y="30"/>
                  </a:cubicBezTo>
                  <a:cubicBezTo>
                    <a:pt x="0" y="47"/>
                    <a:pt x="14" y="60"/>
                    <a:pt x="29" y="60"/>
                  </a:cubicBezTo>
                  <a:cubicBezTo>
                    <a:pt x="45" y="60"/>
                    <a:pt x="51" y="46"/>
                    <a:pt x="51" y="43"/>
                  </a:cubicBezTo>
                  <a:cubicBezTo>
                    <a:pt x="51" y="42"/>
                    <a:pt x="50" y="41"/>
                    <a:pt x="50" y="41"/>
                  </a:cubicBezTo>
                  <a:cubicBezTo>
                    <a:pt x="48" y="41"/>
                    <a:pt x="48" y="42"/>
                    <a:pt x="48" y="43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4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639"/>
            <p:cNvSpPr>
              <a:spLocks/>
            </p:cNvSpPr>
            <p:nvPr/>
          </p:nvSpPr>
          <p:spPr bwMode="auto">
            <a:xfrm>
              <a:off x="3138" y="8703"/>
              <a:ext cx="78" cy="70"/>
            </a:xfrm>
            <a:custGeom>
              <a:avLst/>
              <a:gdLst>
                <a:gd name="T0" fmla="*/ 10 w 66"/>
                <a:gd name="T1" fmla="*/ 13 h 59"/>
                <a:gd name="T2" fmla="*/ 10 w 66"/>
                <a:gd name="T3" fmla="*/ 13 h 59"/>
                <a:gd name="T4" fmla="*/ 10 w 66"/>
                <a:gd name="T5" fmla="*/ 49 h 59"/>
                <a:gd name="T6" fmla="*/ 0 w 66"/>
                <a:gd name="T7" fmla="*/ 55 h 59"/>
                <a:gd name="T8" fmla="*/ 0 w 66"/>
                <a:gd name="T9" fmla="*/ 59 h 59"/>
                <a:gd name="T10" fmla="*/ 15 w 66"/>
                <a:gd name="T11" fmla="*/ 58 h 59"/>
                <a:gd name="T12" fmla="*/ 30 w 66"/>
                <a:gd name="T13" fmla="*/ 59 h 59"/>
                <a:gd name="T14" fmla="*/ 30 w 66"/>
                <a:gd name="T15" fmla="*/ 55 h 59"/>
                <a:gd name="T16" fmla="*/ 19 w 66"/>
                <a:gd name="T17" fmla="*/ 49 h 59"/>
                <a:gd name="T18" fmla="*/ 19 w 66"/>
                <a:gd name="T19" fmla="*/ 24 h 59"/>
                <a:gd name="T20" fmla="*/ 37 w 66"/>
                <a:gd name="T21" fmla="*/ 3 h 59"/>
                <a:gd name="T22" fmla="*/ 47 w 66"/>
                <a:gd name="T23" fmla="*/ 18 h 59"/>
                <a:gd name="T24" fmla="*/ 47 w 66"/>
                <a:gd name="T25" fmla="*/ 49 h 59"/>
                <a:gd name="T26" fmla="*/ 37 w 66"/>
                <a:gd name="T27" fmla="*/ 55 h 59"/>
                <a:gd name="T28" fmla="*/ 37 w 66"/>
                <a:gd name="T29" fmla="*/ 59 h 59"/>
                <a:gd name="T30" fmla="*/ 51 w 66"/>
                <a:gd name="T31" fmla="*/ 58 h 59"/>
                <a:gd name="T32" fmla="*/ 66 w 66"/>
                <a:gd name="T33" fmla="*/ 59 h 59"/>
                <a:gd name="T34" fmla="*/ 66 w 66"/>
                <a:gd name="T35" fmla="*/ 55 h 59"/>
                <a:gd name="T36" fmla="*/ 56 w 66"/>
                <a:gd name="T37" fmla="*/ 51 h 59"/>
                <a:gd name="T38" fmla="*/ 56 w 66"/>
                <a:gd name="T39" fmla="*/ 25 h 59"/>
                <a:gd name="T40" fmla="*/ 52 w 66"/>
                <a:gd name="T41" fmla="*/ 5 h 59"/>
                <a:gd name="T42" fmla="*/ 38 w 66"/>
                <a:gd name="T43" fmla="*/ 0 h 59"/>
                <a:gd name="T44" fmla="*/ 18 w 66"/>
                <a:gd name="T45" fmla="*/ 14 h 59"/>
                <a:gd name="T46" fmla="*/ 18 w 66"/>
                <a:gd name="T47" fmla="*/ 0 h 59"/>
                <a:gd name="T48" fmla="*/ 0 w 66"/>
                <a:gd name="T49" fmla="*/ 2 h 59"/>
                <a:gd name="T50" fmla="*/ 0 w 66"/>
                <a:gd name="T51" fmla="*/ 6 h 59"/>
                <a:gd name="T52" fmla="*/ 10 w 66"/>
                <a:gd name="T53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59">
                  <a:moveTo>
                    <a:pt x="10" y="13"/>
                  </a:moveTo>
                  <a:lnTo>
                    <a:pt x="10" y="13"/>
                  </a:lnTo>
                  <a:lnTo>
                    <a:pt x="10" y="49"/>
                  </a:lnTo>
                  <a:cubicBezTo>
                    <a:pt x="10" y="55"/>
                    <a:pt x="9" y="55"/>
                    <a:pt x="0" y="55"/>
                  </a:cubicBezTo>
                  <a:lnTo>
                    <a:pt x="0" y="59"/>
                  </a:lnTo>
                  <a:cubicBezTo>
                    <a:pt x="4" y="59"/>
                    <a:pt x="11" y="58"/>
                    <a:pt x="15" y="58"/>
                  </a:cubicBezTo>
                  <a:cubicBezTo>
                    <a:pt x="18" y="58"/>
                    <a:pt x="25" y="59"/>
                    <a:pt x="30" y="59"/>
                  </a:cubicBezTo>
                  <a:lnTo>
                    <a:pt x="30" y="55"/>
                  </a:lnTo>
                  <a:cubicBezTo>
                    <a:pt x="21" y="55"/>
                    <a:pt x="19" y="55"/>
                    <a:pt x="19" y="49"/>
                  </a:cubicBezTo>
                  <a:lnTo>
                    <a:pt x="19" y="24"/>
                  </a:lnTo>
                  <a:cubicBezTo>
                    <a:pt x="19" y="11"/>
                    <a:pt x="29" y="3"/>
                    <a:pt x="37" y="3"/>
                  </a:cubicBezTo>
                  <a:cubicBezTo>
                    <a:pt x="45" y="3"/>
                    <a:pt x="47" y="10"/>
                    <a:pt x="47" y="18"/>
                  </a:cubicBezTo>
                  <a:lnTo>
                    <a:pt x="47" y="49"/>
                  </a:lnTo>
                  <a:cubicBezTo>
                    <a:pt x="47" y="55"/>
                    <a:pt x="45" y="55"/>
                    <a:pt x="37" y="55"/>
                  </a:cubicBezTo>
                  <a:lnTo>
                    <a:pt x="37" y="59"/>
                  </a:lnTo>
                  <a:cubicBezTo>
                    <a:pt x="41" y="59"/>
                    <a:pt x="48" y="58"/>
                    <a:pt x="51" y="58"/>
                  </a:cubicBezTo>
                  <a:cubicBezTo>
                    <a:pt x="55" y="58"/>
                    <a:pt x="62" y="59"/>
                    <a:pt x="66" y="59"/>
                  </a:cubicBezTo>
                  <a:lnTo>
                    <a:pt x="66" y="55"/>
                  </a:lnTo>
                  <a:cubicBezTo>
                    <a:pt x="59" y="55"/>
                    <a:pt x="56" y="55"/>
                    <a:pt x="56" y="51"/>
                  </a:cubicBezTo>
                  <a:lnTo>
                    <a:pt x="56" y="25"/>
                  </a:lnTo>
                  <a:cubicBezTo>
                    <a:pt x="56" y="14"/>
                    <a:pt x="56" y="10"/>
                    <a:pt x="52" y="5"/>
                  </a:cubicBezTo>
                  <a:cubicBezTo>
                    <a:pt x="50" y="3"/>
                    <a:pt x="46" y="0"/>
                    <a:pt x="38" y="0"/>
                  </a:cubicBezTo>
                  <a:cubicBezTo>
                    <a:pt x="28" y="0"/>
                    <a:pt x="22" y="6"/>
                    <a:pt x="18" y="14"/>
                  </a:cubicBezTo>
                  <a:lnTo>
                    <a:pt x="18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40"/>
            <p:cNvSpPr>
              <a:spLocks noEditPoints="1"/>
            </p:cNvSpPr>
            <p:nvPr/>
          </p:nvSpPr>
          <p:spPr bwMode="auto">
            <a:xfrm>
              <a:off x="3225" y="8664"/>
              <a:ext cx="77" cy="110"/>
            </a:xfrm>
            <a:custGeom>
              <a:avLst/>
              <a:gdLst>
                <a:gd name="T0" fmla="*/ 46 w 65"/>
                <a:gd name="T1" fmla="*/ 84 h 93"/>
                <a:gd name="T2" fmla="*/ 46 w 65"/>
                <a:gd name="T3" fmla="*/ 84 h 93"/>
                <a:gd name="T4" fmla="*/ 46 w 65"/>
                <a:gd name="T5" fmla="*/ 93 h 93"/>
                <a:gd name="T6" fmla="*/ 65 w 65"/>
                <a:gd name="T7" fmla="*/ 92 h 93"/>
                <a:gd name="T8" fmla="*/ 65 w 65"/>
                <a:gd name="T9" fmla="*/ 88 h 93"/>
                <a:gd name="T10" fmla="*/ 55 w 65"/>
                <a:gd name="T11" fmla="*/ 80 h 93"/>
                <a:gd name="T12" fmla="*/ 55 w 65"/>
                <a:gd name="T13" fmla="*/ 0 h 93"/>
                <a:gd name="T14" fmla="*/ 36 w 65"/>
                <a:gd name="T15" fmla="*/ 2 h 93"/>
                <a:gd name="T16" fmla="*/ 36 w 65"/>
                <a:gd name="T17" fmla="*/ 6 h 93"/>
                <a:gd name="T18" fmla="*/ 46 w 65"/>
                <a:gd name="T19" fmla="*/ 13 h 93"/>
                <a:gd name="T20" fmla="*/ 46 w 65"/>
                <a:gd name="T21" fmla="*/ 42 h 93"/>
                <a:gd name="T22" fmla="*/ 29 w 65"/>
                <a:gd name="T23" fmla="*/ 33 h 93"/>
                <a:gd name="T24" fmla="*/ 0 w 65"/>
                <a:gd name="T25" fmla="*/ 63 h 93"/>
                <a:gd name="T26" fmla="*/ 28 w 65"/>
                <a:gd name="T27" fmla="*/ 93 h 93"/>
                <a:gd name="T28" fmla="*/ 46 w 65"/>
                <a:gd name="T29" fmla="*/ 84 h 93"/>
                <a:gd name="T30" fmla="*/ 46 w 65"/>
                <a:gd name="T31" fmla="*/ 49 h 93"/>
                <a:gd name="T32" fmla="*/ 46 w 65"/>
                <a:gd name="T33" fmla="*/ 49 h 93"/>
                <a:gd name="T34" fmla="*/ 46 w 65"/>
                <a:gd name="T35" fmla="*/ 76 h 93"/>
                <a:gd name="T36" fmla="*/ 44 w 65"/>
                <a:gd name="T37" fmla="*/ 81 h 93"/>
                <a:gd name="T38" fmla="*/ 29 w 65"/>
                <a:gd name="T39" fmla="*/ 90 h 93"/>
                <a:gd name="T40" fmla="*/ 15 w 65"/>
                <a:gd name="T41" fmla="*/ 82 h 93"/>
                <a:gd name="T42" fmla="*/ 11 w 65"/>
                <a:gd name="T43" fmla="*/ 63 h 93"/>
                <a:gd name="T44" fmla="*/ 15 w 65"/>
                <a:gd name="T45" fmla="*/ 45 h 93"/>
                <a:gd name="T46" fmla="*/ 30 w 65"/>
                <a:gd name="T47" fmla="*/ 36 h 93"/>
                <a:gd name="T48" fmla="*/ 44 w 65"/>
                <a:gd name="T49" fmla="*/ 44 h 93"/>
                <a:gd name="T50" fmla="*/ 46 w 65"/>
                <a:gd name="T51" fmla="*/ 4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93">
                  <a:moveTo>
                    <a:pt x="46" y="84"/>
                  </a:moveTo>
                  <a:lnTo>
                    <a:pt x="46" y="84"/>
                  </a:lnTo>
                  <a:lnTo>
                    <a:pt x="46" y="93"/>
                  </a:lnTo>
                  <a:lnTo>
                    <a:pt x="65" y="92"/>
                  </a:lnTo>
                  <a:lnTo>
                    <a:pt x="65" y="88"/>
                  </a:lnTo>
                  <a:cubicBezTo>
                    <a:pt x="56" y="88"/>
                    <a:pt x="55" y="87"/>
                    <a:pt x="55" y="80"/>
                  </a:cubicBezTo>
                  <a:lnTo>
                    <a:pt x="55" y="0"/>
                  </a:lnTo>
                  <a:lnTo>
                    <a:pt x="36" y="2"/>
                  </a:lnTo>
                  <a:lnTo>
                    <a:pt x="36" y="6"/>
                  </a:lnTo>
                  <a:cubicBezTo>
                    <a:pt x="45" y="6"/>
                    <a:pt x="46" y="7"/>
                    <a:pt x="46" y="13"/>
                  </a:cubicBezTo>
                  <a:lnTo>
                    <a:pt x="46" y="42"/>
                  </a:lnTo>
                  <a:cubicBezTo>
                    <a:pt x="42" y="37"/>
                    <a:pt x="36" y="33"/>
                    <a:pt x="29" y="33"/>
                  </a:cubicBezTo>
                  <a:cubicBezTo>
                    <a:pt x="14" y="33"/>
                    <a:pt x="0" y="46"/>
                    <a:pt x="0" y="63"/>
                  </a:cubicBezTo>
                  <a:cubicBezTo>
                    <a:pt x="0" y="80"/>
                    <a:pt x="13" y="93"/>
                    <a:pt x="28" y="93"/>
                  </a:cubicBezTo>
                  <a:cubicBezTo>
                    <a:pt x="36" y="93"/>
                    <a:pt x="42" y="89"/>
                    <a:pt x="46" y="84"/>
                  </a:cubicBezTo>
                  <a:close/>
                  <a:moveTo>
                    <a:pt x="46" y="49"/>
                  </a:moveTo>
                  <a:lnTo>
                    <a:pt x="46" y="49"/>
                  </a:lnTo>
                  <a:lnTo>
                    <a:pt x="46" y="76"/>
                  </a:lnTo>
                  <a:cubicBezTo>
                    <a:pt x="46" y="79"/>
                    <a:pt x="46" y="79"/>
                    <a:pt x="44" y="81"/>
                  </a:cubicBezTo>
                  <a:cubicBezTo>
                    <a:pt x="40" y="87"/>
                    <a:pt x="34" y="90"/>
                    <a:pt x="29" y="90"/>
                  </a:cubicBezTo>
                  <a:cubicBezTo>
                    <a:pt x="23" y="90"/>
                    <a:pt x="18" y="87"/>
                    <a:pt x="15" y="82"/>
                  </a:cubicBezTo>
                  <a:cubicBezTo>
                    <a:pt x="11" y="76"/>
                    <a:pt x="11" y="69"/>
                    <a:pt x="11" y="63"/>
                  </a:cubicBezTo>
                  <a:cubicBezTo>
                    <a:pt x="11" y="59"/>
                    <a:pt x="11" y="51"/>
                    <a:pt x="15" y="45"/>
                  </a:cubicBezTo>
                  <a:cubicBezTo>
                    <a:pt x="18" y="41"/>
                    <a:pt x="23" y="36"/>
                    <a:pt x="30" y="36"/>
                  </a:cubicBezTo>
                  <a:cubicBezTo>
                    <a:pt x="35" y="36"/>
                    <a:pt x="40" y="38"/>
                    <a:pt x="44" y="44"/>
                  </a:cubicBezTo>
                  <a:cubicBezTo>
                    <a:pt x="46" y="46"/>
                    <a:pt x="46" y="47"/>
                    <a:pt x="46" y="4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41"/>
            <p:cNvSpPr>
              <a:spLocks noEditPoints="1"/>
            </p:cNvSpPr>
            <p:nvPr/>
          </p:nvSpPr>
          <p:spPr bwMode="auto">
            <a:xfrm>
              <a:off x="3311" y="8703"/>
              <a:ext cx="60" cy="71"/>
            </a:xfrm>
            <a:custGeom>
              <a:avLst/>
              <a:gdLst>
                <a:gd name="T0" fmla="*/ 11 w 51"/>
                <a:gd name="T1" fmla="*/ 25 h 60"/>
                <a:gd name="T2" fmla="*/ 11 w 51"/>
                <a:gd name="T3" fmla="*/ 25 h 60"/>
                <a:gd name="T4" fmla="*/ 27 w 51"/>
                <a:gd name="T5" fmla="*/ 2 h 60"/>
                <a:gd name="T6" fmla="*/ 42 w 51"/>
                <a:gd name="T7" fmla="*/ 25 h 60"/>
                <a:gd name="T8" fmla="*/ 11 w 51"/>
                <a:gd name="T9" fmla="*/ 25 h 60"/>
                <a:gd name="T10" fmla="*/ 11 w 51"/>
                <a:gd name="T11" fmla="*/ 28 h 60"/>
                <a:gd name="T12" fmla="*/ 11 w 51"/>
                <a:gd name="T13" fmla="*/ 28 h 60"/>
                <a:gd name="T14" fmla="*/ 48 w 51"/>
                <a:gd name="T15" fmla="*/ 28 h 60"/>
                <a:gd name="T16" fmla="*/ 51 w 51"/>
                <a:gd name="T17" fmla="*/ 25 h 60"/>
                <a:gd name="T18" fmla="*/ 27 w 51"/>
                <a:gd name="T19" fmla="*/ 0 h 60"/>
                <a:gd name="T20" fmla="*/ 0 w 51"/>
                <a:gd name="T21" fmla="*/ 30 h 60"/>
                <a:gd name="T22" fmla="*/ 29 w 51"/>
                <a:gd name="T23" fmla="*/ 60 h 60"/>
                <a:gd name="T24" fmla="*/ 51 w 51"/>
                <a:gd name="T25" fmla="*/ 43 h 60"/>
                <a:gd name="T26" fmla="*/ 49 w 51"/>
                <a:gd name="T27" fmla="*/ 41 h 60"/>
                <a:gd name="T28" fmla="*/ 48 w 51"/>
                <a:gd name="T29" fmla="*/ 43 h 60"/>
                <a:gd name="T30" fmla="*/ 30 w 51"/>
                <a:gd name="T31" fmla="*/ 57 h 60"/>
                <a:gd name="T32" fmla="*/ 15 w 51"/>
                <a:gd name="T33" fmla="*/ 48 h 60"/>
                <a:gd name="T34" fmla="*/ 11 w 51"/>
                <a:gd name="T35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0">
                  <a:moveTo>
                    <a:pt x="11" y="25"/>
                  </a:moveTo>
                  <a:lnTo>
                    <a:pt x="11" y="25"/>
                  </a:lnTo>
                  <a:cubicBezTo>
                    <a:pt x="12" y="6"/>
                    <a:pt x="23" y="2"/>
                    <a:pt x="27" y="2"/>
                  </a:cubicBezTo>
                  <a:cubicBezTo>
                    <a:pt x="41" y="2"/>
                    <a:pt x="42" y="20"/>
                    <a:pt x="42" y="25"/>
                  </a:cubicBezTo>
                  <a:lnTo>
                    <a:pt x="11" y="25"/>
                  </a:lnTo>
                  <a:close/>
                  <a:moveTo>
                    <a:pt x="11" y="28"/>
                  </a:moveTo>
                  <a:lnTo>
                    <a:pt x="11" y="28"/>
                  </a:lnTo>
                  <a:lnTo>
                    <a:pt x="48" y="28"/>
                  </a:lnTo>
                  <a:cubicBezTo>
                    <a:pt x="51" y="28"/>
                    <a:pt x="51" y="28"/>
                    <a:pt x="51" y="25"/>
                  </a:cubicBezTo>
                  <a:cubicBezTo>
                    <a:pt x="51" y="12"/>
                    <a:pt x="44" y="0"/>
                    <a:pt x="27" y="0"/>
                  </a:cubicBezTo>
                  <a:cubicBezTo>
                    <a:pt x="12" y="0"/>
                    <a:pt x="0" y="13"/>
                    <a:pt x="0" y="30"/>
                  </a:cubicBezTo>
                  <a:cubicBezTo>
                    <a:pt x="0" y="47"/>
                    <a:pt x="14" y="60"/>
                    <a:pt x="29" y="60"/>
                  </a:cubicBezTo>
                  <a:cubicBezTo>
                    <a:pt x="45" y="60"/>
                    <a:pt x="51" y="46"/>
                    <a:pt x="51" y="43"/>
                  </a:cubicBezTo>
                  <a:cubicBezTo>
                    <a:pt x="51" y="42"/>
                    <a:pt x="50" y="41"/>
                    <a:pt x="49" y="41"/>
                  </a:cubicBezTo>
                  <a:cubicBezTo>
                    <a:pt x="48" y="41"/>
                    <a:pt x="48" y="42"/>
                    <a:pt x="48" y="43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642"/>
            <p:cNvSpPr>
              <a:spLocks/>
            </p:cNvSpPr>
            <p:nvPr/>
          </p:nvSpPr>
          <p:spPr bwMode="auto">
            <a:xfrm>
              <a:off x="3381" y="8703"/>
              <a:ext cx="79" cy="70"/>
            </a:xfrm>
            <a:custGeom>
              <a:avLst/>
              <a:gdLst>
                <a:gd name="T0" fmla="*/ 11 w 67"/>
                <a:gd name="T1" fmla="*/ 13 h 59"/>
                <a:gd name="T2" fmla="*/ 11 w 67"/>
                <a:gd name="T3" fmla="*/ 13 h 59"/>
                <a:gd name="T4" fmla="*/ 11 w 67"/>
                <a:gd name="T5" fmla="*/ 49 h 59"/>
                <a:gd name="T6" fmla="*/ 0 w 67"/>
                <a:gd name="T7" fmla="*/ 55 h 59"/>
                <a:gd name="T8" fmla="*/ 0 w 67"/>
                <a:gd name="T9" fmla="*/ 59 h 59"/>
                <a:gd name="T10" fmla="*/ 15 w 67"/>
                <a:gd name="T11" fmla="*/ 58 h 59"/>
                <a:gd name="T12" fmla="*/ 30 w 67"/>
                <a:gd name="T13" fmla="*/ 59 h 59"/>
                <a:gd name="T14" fmla="*/ 30 w 67"/>
                <a:gd name="T15" fmla="*/ 55 h 59"/>
                <a:gd name="T16" fmla="*/ 20 w 67"/>
                <a:gd name="T17" fmla="*/ 49 h 59"/>
                <a:gd name="T18" fmla="*/ 20 w 67"/>
                <a:gd name="T19" fmla="*/ 24 h 59"/>
                <a:gd name="T20" fmla="*/ 38 w 67"/>
                <a:gd name="T21" fmla="*/ 3 h 59"/>
                <a:gd name="T22" fmla="*/ 47 w 67"/>
                <a:gd name="T23" fmla="*/ 18 h 59"/>
                <a:gd name="T24" fmla="*/ 47 w 67"/>
                <a:gd name="T25" fmla="*/ 49 h 59"/>
                <a:gd name="T26" fmla="*/ 37 w 67"/>
                <a:gd name="T27" fmla="*/ 55 h 59"/>
                <a:gd name="T28" fmla="*/ 37 w 67"/>
                <a:gd name="T29" fmla="*/ 59 h 59"/>
                <a:gd name="T30" fmla="*/ 52 w 67"/>
                <a:gd name="T31" fmla="*/ 58 h 59"/>
                <a:gd name="T32" fmla="*/ 67 w 67"/>
                <a:gd name="T33" fmla="*/ 59 h 59"/>
                <a:gd name="T34" fmla="*/ 67 w 67"/>
                <a:gd name="T35" fmla="*/ 55 h 59"/>
                <a:gd name="T36" fmla="*/ 57 w 67"/>
                <a:gd name="T37" fmla="*/ 51 h 59"/>
                <a:gd name="T38" fmla="*/ 57 w 67"/>
                <a:gd name="T39" fmla="*/ 25 h 59"/>
                <a:gd name="T40" fmla="*/ 53 w 67"/>
                <a:gd name="T41" fmla="*/ 5 h 59"/>
                <a:gd name="T42" fmla="*/ 39 w 67"/>
                <a:gd name="T43" fmla="*/ 0 h 59"/>
                <a:gd name="T44" fmla="*/ 19 w 67"/>
                <a:gd name="T45" fmla="*/ 14 h 59"/>
                <a:gd name="T46" fmla="*/ 19 w 67"/>
                <a:gd name="T47" fmla="*/ 0 h 59"/>
                <a:gd name="T48" fmla="*/ 0 w 67"/>
                <a:gd name="T49" fmla="*/ 2 h 59"/>
                <a:gd name="T50" fmla="*/ 0 w 67"/>
                <a:gd name="T51" fmla="*/ 6 h 59"/>
                <a:gd name="T52" fmla="*/ 11 w 67"/>
                <a:gd name="T53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59">
                  <a:moveTo>
                    <a:pt x="11" y="13"/>
                  </a:moveTo>
                  <a:lnTo>
                    <a:pt x="11" y="13"/>
                  </a:lnTo>
                  <a:lnTo>
                    <a:pt x="11" y="49"/>
                  </a:lnTo>
                  <a:cubicBezTo>
                    <a:pt x="11" y="55"/>
                    <a:pt x="9" y="55"/>
                    <a:pt x="0" y="55"/>
                  </a:cubicBezTo>
                  <a:lnTo>
                    <a:pt x="0" y="59"/>
                  </a:lnTo>
                  <a:cubicBezTo>
                    <a:pt x="5" y="59"/>
                    <a:pt x="12" y="58"/>
                    <a:pt x="15" y="58"/>
                  </a:cubicBezTo>
                  <a:cubicBezTo>
                    <a:pt x="19" y="58"/>
                    <a:pt x="26" y="59"/>
                    <a:pt x="30" y="59"/>
                  </a:cubicBezTo>
                  <a:lnTo>
                    <a:pt x="30" y="55"/>
                  </a:lnTo>
                  <a:cubicBezTo>
                    <a:pt x="21" y="55"/>
                    <a:pt x="20" y="55"/>
                    <a:pt x="20" y="49"/>
                  </a:cubicBezTo>
                  <a:lnTo>
                    <a:pt x="20" y="24"/>
                  </a:lnTo>
                  <a:cubicBezTo>
                    <a:pt x="20" y="11"/>
                    <a:pt x="29" y="3"/>
                    <a:pt x="38" y="3"/>
                  </a:cubicBezTo>
                  <a:cubicBezTo>
                    <a:pt x="46" y="3"/>
                    <a:pt x="47" y="10"/>
                    <a:pt x="47" y="18"/>
                  </a:cubicBezTo>
                  <a:lnTo>
                    <a:pt x="47" y="49"/>
                  </a:lnTo>
                  <a:cubicBezTo>
                    <a:pt x="47" y="55"/>
                    <a:pt x="46" y="55"/>
                    <a:pt x="37" y="55"/>
                  </a:cubicBezTo>
                  <a:lnTo>
                    <a:pt x="37" y="59"/>
                  </a:lnTo>
                  <a:cubicBezTo>
                    <a:pt x="42" y="59"/>
                    <a:pt x="49" y="58"/>
                    <a:pt x="52" y="58"/>
                  </a:cubicBezTo>
                  <a:cubicBezTo>
                    <a:pt x="56" y="58"/>
                    <a:pt x="62" y="59"/>
                    <a:pt x="67" y="59"/>
                  </a:cubicBezTo>
                  <a:lnTo>
                    <a:pt x="67" y="55"/>
                  </a:lnTo>
                  <a:cubicBezTo>
                    <a:pt x="60" y="55"/>
                    <a:pt x="57" y="55"/>
                    <a:pt x="57" y="51"/>
                  </a:cubicBezTo>
                  <a:lnTo>
                    <a:pt x="57" y="25"/>
                  </a:lnTo>
                  <a:cubicBezTo>
                    <a:pt x="57" y="14"/>
                    <a:pt x="57" y="10"/>
                    <a:pt x="53" y="5"/>
                  </a:cubicBezTo>
                  <a:cubicBezTo>
                    <a:pt x="51" y="3"/>
                    <a:pt x="46" y="0"/>
                    <a:pt x="39" y="0"/>
                  </a:cubicBezTo>
                  <a:cubicBezTo>
                    <a:pt x="29" y="0"/>
                    <a:pt x="23" y="6"/>
                    <a:pt x="19" y="14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1" y="7"/>
                    <a:pt x="11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43"/>
            <p:cNvSpPr>
              <a:spLocks/>
            </p:cNvSpPr>
            <p:nvPr/>
          </p:nvSpPr>
          <p:spPr bwMode="auto">
            <a:xfrm>
              <a:off x="3462" y="8677"/>
              <a:ext cx="48" cy="97"/>
            </a:xfrm>
            <a:custGeom>
              <a:avLst/>
              <a:gdLst>
                <a:gd name="T0" fmla="*/ 20 w 41"/>
                <a:gd name="T1" fmla="*/ 28 h 82"/>
                <a:gd name="T2" fmla="*/ 20 w 41"/>
                <a:gd name="T3" fmla="*/ 28 h 82"/>
                <a:gd name="T4" fmla="*/ 39 w 41"/>
                <a:gd name="T5" fmla="*/ 28 h 82"/>
                <a:gd name="T6" fmla="*/ 39 w 41"/>
                <a:gd name="T7" fmla="*/ 24 h 82"/>
                <a:gd name="T8" fmla="*/ 20 w 41"/>
                <a:gd name="T9" fmla="*/ 24 h 82"/>
                <a:gd name="T10" fmla="*/ 20 w 41"/>
                <a:gd name="T11" fmla="*/ 0 h 82"/>
                <a:gd name="T12" fmla="*/ 17 w 41"/>
                <a:gd name="T13" fmla="*/ 0 h 82"/>
                <a:gd name="T14" fmla="*/ 0 w 41"/>
                <a:gd name="T15" fmla="*/ 25 h 82"/>
                <a:gd name="T16" fmla="*/ 0 w 41"/>
                <a:gd name="T17" fmla="*/ 28 h 82"/>
                <a:gd name="T18" fmla="*/ 11 w 41"/>
                <a:gd name="T19" fmla="*/ 28 h 82"/>
                <a:gd name="T20" fmla="*/ 11 w 41"/>
                <a:gd name="T21" fmla="*/ 64 h 82"/>
                <a:gd name="T22" fmla="*/ 28 w 41"/>
                <a:gd name="T23" fmla="*/ 82 h 82"/>
                <a:gd name="T24" fmla="*/ 41 w 41"/>
                <a:gd name="T25" fmla="*/ 64 h 82"/>
                <a:gd name="T26" fmla="*/ 41 w 41"/>
                <a:gd name="T27" fmla="*/ 57 h 82"/>
                <a:gd name="T28" fmla="*/ 38 w 41"/>
                <a:gd name="T29" fmla="*/ 57 h 82"/>
                <a:gd name="T30" fmla="*/ 38 w 41"/>
                <a:gd name="T31" fmla="*/ 64 h 82"/>
                <a:gd name="T32" fmla="*/ 29 w 41"/>
                <a:gd name="T33" fmla="*/ 79 h 82"/>
                <a:gd name="T34" fmla="*/ 20 w 41"/>
                <a:gd name="T35" fmla="*/ 65 h 82"/>
                <a:gd name="T36" fmla="*/ 20 w 41"/>
                <a:gd name="T3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2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0"/>
                    <a:pt x="13" y="24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4"/>
                  </a:lnTo>
                  <a:cubicBezTo>
                    <a:pt x="11" y="81"/>
                    <a:pt x="23" y="82"/>
                    <a:pt x="28" y="82"/>
                  </a:cubicBezTo>
                  <a:cubicBezTo>
                    <a:pt x="37" y="82"/>
                    <a:pt x="41" y="73"/>
                    <a:pt x="41" y="64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44"/>
            <p:cNvSpPr>
              <a:spLocks noEditPoints="1"/>
            </p:cNvSpPr>
            <p:nvPr/>
          </p:nvSpPr>
          <p:spPr bwMode="auto">
            <a:xfrm>
              <a:off x="3580" y="8663"/>
              <a:ext cx="103" cy="113"/>
            </a:xfrm>
            <a:custGeom>
              <a:avLst/>
              <a:gdLst>
                <a:gd name="T0" fmla="*/ 88 w 88"/>
                <a:gd name="T1" fmla="*/ 48 h 96"/>
                <a:gd name="T2" fmla="*/ 88 w 88"/>
                <a:gd name="T3" fmla="*/ 48 h 96"/>
                <a:gd name="T4" fmla="*/ 44 w 88"/>
                <a:gd name="T5" fmla="*/ 0 h 96"/>
                <a:gd name="T6" fmla="*/ 0 w 88"/>
                <a:gd name="T7" fmla="*/ 48 h 96"/>
                <a:gd name="T8" fmla="*/ 44 w 88"/>
                <a:gd name="T9" fmla="*/ 96 h 96"/>
                <a:gd name="T10" fmla="*/ 88 w 88"/>
                <a:gd name="T11" fmla="*/ 48 h 96"/>
                <a:gd name="T12" fmla="*/ 44 w 88"/>
                <a:gd name="T13" fmla="*/ 92 h 96"/>
                <a:gd name="T14" fmla="*/ 44 w 88"/>
                <a:gd name="T15" fmla="*/ 92 h 96"/>
                <a:gd name="T16" fmla="*/ 14 w 88"/>
                <a:gd name="T17" fmla="*/ 46 h 96"/>
                <a:gd name="T18" fmla="*/ 44 w 88"/>
                <a:gd name="T19" fmla="*/ 3 h 96"/>
                <a:gd name="T20" fmla="*/ 74 w 88"/>
                <a:gd name="T21" fmla="*/ 46 h 96"/>
                <a:gd name="T22" fmla="*/ 44 w 88"/>
                <a:gd name="T23" fmla="*/ 9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96">
                  <a:moveTo>
                    <a:pt x="88" y="48"/>
                  </a:moveTo>
                  <a:lnTo>
                    <a:pt x="88" y="48"/>
                  </a:lnTo>
                  <a:cubicBezTo>
                    <a:pt x="88" y="21"/>
                    <a:pt x="68" y="0"/>
                    <a:pt x="44" y="0"/>
                  </a:cubicBezTo>
                  <a:cubicBezTo>
                    <a:pt x="20" y="0"/>
                    <a:pt x="0" y="21"/>
                    <a:pt x="0" y="48"/>
                  </a:cubicBezTo>
                  <a:cubicBezTo>
                    <a:pt x="0" y="75"/>
                    <a:pt x="21" y="96"/>
                    <a:pt x="44" y="96"/>
                  </a:cubicBezTo>
                  <a:cubicBezTo>
                    <a:pt x="68" y="96"/>
                    <a:pt x="88" y="75"/>
                    <a:pt x="88" y="48"/>
                  </a:cubicBezTo>
                  <a:close/>
                  <a:moveTo>
                    <a:pt x="44" y="92"/>
                  </a:moveTo>
                  <a:lnTo>
                    <a:pt x="44" y="92"/>
                  </a:lnTo>
                  <a:cubicBezTo>
                    <a:pt x="32" y="92"/>
                    <a:pt x="14" y="81"/>
                    <a:pt x="14" y="46"/>
                  </a:cubicBezTo>
                  <a:cubicBezTo>
                    <a:pt x="14" y="12"/>
                    <a:pt x="33" y="3"/>
                    <a:pt x="44" y="3"/>
                  </a:cubicBezTo>
                  <a:cubicBezTo>
                    <a:pt x="56" y="3"/>
                    <a:pt x="74" y="12"/>
                    <a:pt x="74" y="46"/>
                  </a:cubicBezTo>
                  <a:cubicBezTo>
                    <a:pt x="74" y="81"/>
                    <a:pt x="56" y="92"/>
                    <a:pt x="44" y="9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645"/>
            <p:cNvSpPr>
              <a:spLocks/>
            </p:cNvSpPr>
            <p:nvPr/>
          </p:nvSpPr>
          <p:spPr bwMode="auto">
            <a:xfrm>
              <a:off x="3699" y="8664"/>
              <a:ext cx="34" cy="109"/>
            </a:xfrm>
            <a:custGeom>
              <a:avLst/>
              <a:gdLst>
                <a:gd name="T0" fmla="*/ 19 w 29"/>
                <a:gd name="T1" fmla="*/ 0 h 92"/>
                <a:gd name="T2" fmla="*/ 19 w 29"/>
                <a:gd name="T3" fmla="*/ 0 h 92"/>
                <a:gd name="T4" fmla="*/ 0 w 29"/>
                <a:gd name="T5" fmla="*/ 2 h 92"/>
                <a:gd name="T6" fmla="*/ 0 w 29"/>
                <a:gd name="T7" fmla="*/ 6 h 92"/>
                <a:gd name="T8" fmla="*/ 10 w 29"/>
                <a:gd name="T9" fmla="*/ 13 h 92"/>
                <a:gd name="T10" fmla="*/ 10 w 29"/>
                <a:gd name="T11" fmla="*/ 82 h 92"/>
                <a:gd name="T12" fmla="*/ 0 w 29"/>
                <a:gd name="T13" fmla="*/ 88 h 92"/>
                <a:gd name="T14" fmla="*/ 0 w 29"/>
                <a:gd name="T15" fmla="*/ 92 h 92"/>
                <a:gd name="T16" fmla="*/ 14 w 29"/>
                <a:gd name="T17" fmla="*/ 91 h 92"/>
                <a:gd name="T18" fmla="*/ 29 w 29"/>
                <a:gd name="T19" fmla="*/ 92 h 92"/>
                <a:gd name="T20" fmla="*/ 29 w 29"/>
                <a:gd name="T21" fmla="*/ 88 h 92"/>
                <a:gd name="T22" fmla="*/ 19 w 29"/>
                <a:gd name="T23" fmla="*/ 82 h 92"/>
                <a:gd name="T24" fmla="*/ 19 w 29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92">
                  <a:moveTo>
                    <a:pt x="19" y="0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82"/>
                  </a:lnTo>
                  <a:cubicBezTo>
                    <a:pt x="10" y="88"/>
                    <a:pt x="8" y="88"/>
                    <a:pt x="0" y="88"/>
                  </a:cubicBezTo>
                  <a:lnTo>
                    <a:pt x="0" y="92"/>
                  </a:lnTo>
                  <a:cubicBezTo>
                    <a:pt x="4" y="92"/>
                    <a:pt x="11" y="91"/>
                    <a:pt x="14" y="91"/>
                  </a:cubicBezTo>
                  <a:cubicBezTo>
                    <a:pt x="17" y="91"/>
                    <a:pt x="24" y="92"/>
                    <a:pt x="29" y="92"/>
                  </a:cubicBezTo>
                  <a:lnTo>
                    <a:pt x="29" y="88"/>
                  </a:lnTo>
                  <a:cubicBezTo>
                    <a:pt x="20" y="88"/>
                    <a:pt x="19" y="88"/>
                    <a:pt x="19" y="82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46"/>
            <p:cNvSpPr>
              <a:spLocks/>
            </p:cNvSpPr>
            <p:nvPr/>
          </p:nvSpPr>
          <p:spPr bwMode="auto">
            <a:xfrm>
              <a:off x="3739" y="8706"/>
              <a:ext cx="76" cy="98"/>
            </a:xfrm>
            <a:custGeom>
              <a:avLst/>
              <a:gdLst>
                <a:gd name="T0" fmla="*/ 53 w 65"/>
                <a:gd name="T1" fmla="*/ 12 h 84"/>
                <a:gd name="T2" fmla="*/ 53 w 65"/>
                <a:gd name="T3" fmla="*/ 12 h 84"/>
                <a:gd name="T4" fmla="*/ 65 w 65"/>
                <a:gd name="T5" fmla="*/ 4 h 84"/>
                <a:gd name="T6" fmla="*/ 65 w 65"/>
                <a:gd name="T7" fmla="*/ 0 h 84"/>
                <a:gd name="T8" fmla="*/ 55 w 65"/>
                <a:gd name="T9" fmla="*/ 0 h 84"/>
                <a:gd name="T10" fmla="*/ 44 w 65"/>
                <a:gd name="T11" fmla="*/ 0 h 84"/>
                <a:gd name="T12" fmla="*/ 44 w 65"/>
                <a:gd name="T13" fmla="*/ 4 h 84"/>
                <a:gd name="T14" fmla="*/ 50 w 65"/>
                <a:gd name="T15" fmla="*/ 10 h 84"/>
                <a:gd name="T16" fmla="*/ 49 w 65"/>
                <a:gd name="T17" fmla="*/ 13 h 84"/>
                <a:gd name="T18" fmla="*/ 36 w 65"/>
                <a:gd name="T19" fmla="*/ 45 h 84"/>
                <a:gd name="T20" fmla="*/ 21 w 65"/>
                <a:gd name="T21" fmla="*/ 10 h 84"/>
                <a:gd name="T22" fmla="*/ 20 w 65"/>
                <a:gd name="T23" fmla="*/ 7 h 84"/>
                <a:gd name="T24" fmla="*/ 28 w 65"/>
                <a:gd name="T25" fmla="*/ 4 h 84"/>
                <a:gd name="T26" fmla="*/ 28 w 65"/>
                <a:gd name="T27" fmla="*/ 0 h 84"/>
                <a:gd name="T28" fmla="*/ 13 w 65"/>
                <a:gd name="T29" fmla="*/ 0 h 84"/>
                <a:gd name="T30" fmla="*/ 0 w 65"/>
                <a:gd name="T31" fmla="*/ 0 h 84"/>
                <a:gd name="T32" fmla="*/ 0 w 65"/>
                <a:gd name="T33" fmla="*/ 4 h 84"/>
                <a:gd name="T34" fmla="*/ 11 w 65"/>
                <a:gd name="T35" fmla="*/ 9 h 84"/>
                <a:gd name="T36" fmla="*/ 31 w 65"/>
                <a:gd name="T37" fmla="*/ 57 h 84"/>
                <a:gd name="T38" fmla="*/ 28 w 65"/>
                <a:gd name="T39" fmla="*/ 64 h 84"/>
                <a:gd name="T40" fmla="*/ 13 w 65"/>
                <a:gd name="T41" fmla="*/ 81 h 84"/>
                <a:gd name="T42" fmla="*/ 6 w 65"/>
                <a:gd name="T43" fmla="*/ 78 h 84"/>
                <a:gd name="T44" fmla="*/ 12 w 65"/>
                <a:gd name="T45" fmla="*/ 73 h 84"/>
                <a:gd name="T46" fmla="*/ 6 w 65"/>
                <a:gd name="T47" fmla="*/ 67 h 84"/>
                <a:gd name="T48" fmla="*/ 0 w 65"/>
                <a:gd name="T49" fmla="*/ 73 h 84"/>
                <a:gd name="T50" fmla="*/ 13 w 65"/>
                <a:gd name="T51" fmla="*/ 84 h 84"/>
                <a:gd name="T52" fmla="*/ 29 w 65"/>
                <a:gd name="T53" fmla="*/ 69 h 84"/>
                <a:gd name="T54" fmla="*/ 53 w 65"/>
                <a:gd name="T55" fmla="*/ 1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5" h="84">
                  <a:moveTo>
                    <a:pt x="53" y="12"/>
                  </a:moveTo>
                  <a:lnTo>
                    <a:pt x="53" y="12"/>
                  </a:lnTo>
                  <a:cubicBezTo>
                    <a:pt x="56" y="4"/>
                    <a:pt x="63" y="4"/>
                    <a:pt x="65" y="4"/>
                  </a:cubicBezTo>
                  <a:lnTo>
                    <a:pt x="65" y="0"/>
                  </a:lnTo>
                  <a:cubicBezTo>
                    <a:pt x="62" y="0"/>
                    <a:pt x="58" y="0"/>
                    <a:pt x="55" y="0"/>
                  </a:cubicBezTo>
                  <a:cubicBezTo>
                    <a:pt x="53" y="0"/>
                    <a:pt x="47" y="0"/>
                    <a:pt x="44" y="0"/>
                  </a:cubicBezTo>
                  <a:lnTo>
                    <a:pt x="44" y="4"/>
                  </a:lnTo>
                  <a:cubicBezTo>
                    <a:pt x="48" y="4"/>
                    <a:pt x="50" y="6"/>
                    <a:pt x="50" y="10"/>
                  </a:cubicBezTo>
                  <a:cubicBezTo>
                    <a:pt x="50" y="11"/>
                    <a:pt x="50" y="11"/>
                    <a:pt x="49" y="13"/>
                  </a:cubicBezTo>
                  <a:lnTo>
                    <a:pt x="36" y="45"/>
                  </a:lnTo>
                  <a:lnTo>
                    <a:pt x="21" y="10"/>
                  </a:lnTo>
                  <a:cubicBezTo>
                    <a:pt x="21" y="8"/>
                    <a:pt x="20" y="8"/>
                    <a:pt x="20" y="7"/>
                  </a:cubicBezTo>
                  <a:cubicBezTo>
                    <a:pt x="20" y="4"/>
                    <a:pt x="25" y="4"/>
                    <a:pt x="28" y="4"/>
                  </a:cubicBezTo>
                  <a:lnTo>
                    <a:pt x="28" y="0"/>
                  </a:lnTo>
                  <a:cubicBezTo>
                    <a:pt x="24" y="0"/>
                    <a:pt x="16" y="0"/>
                    <a:pt x="13" y="0"/>
                  </a:cubicBezTo>
                  <a:cubicBezTo>
                    <a:pt x="10" y="0"/>
                    <a:pt x="4" y="0"/>
                    <a:pt x="0" y="0"/>
                  </a:cubicBezTo>
                  <a:lnTo>
                    <a:pt x="0" y="4"/>
                  </a:lnTo>
                  <a:cubicBezTo>
                    <a:pt x="7" y="4"/>
                    <a:pt x="9" y="4"/>
                    <a:pt x="11" y="9"/>
                  </a:cubicBezTo>
                  <a:lnTo>
                    <a:pt x="31" y="57"/>
                  </a:lnTo>
                  <a:cubicBezTo>
                    <a:pt x="30" y="58"/>
                    <a:pt x="28" y="63"/>
                    <a:pt x="28" y="64"/>
                  </a:cubicBezTo>
                  <a:cubicBezTo>
                    <a:pt x="25" y="72"/>
                    <a:pt x="21" y="81"/>
                    <a:pt x="13" y="81"/>
                  </a:cubicBezTo>
                  <a:cubicBezTo>
                    <a:pt x="12" y="81"/>
                    <a:pt x="9" y="81"/>
                    <a:pt x="6" y="78"/>
                  </a:cubicBezTo>
                  <a:cubicBezTo>
                    <a:pt x="10" y="78"/>
                    <a:pt x="12" y="75"/>
                    <a:pt x="12" y="73"/>
                  </a:cubicBezTo>
                  <a:cubicBezTo>
                    <a:pt x="12" y="70"/>
                    <a:pt x="9" y="67"/>
                    <a:pt x="6" y="67"/>
                  </a:cubicBezTo>
                  <a:cubicBezTo>
                    <a:pt x="3" y="67"/>
                    <a:pt x="0" y="69"/>
                    <a:pt x="0" y="73"/>
                  </a:cubicBezTo>
                  <a:cubicBezTo>
                    <a:pt x="0" y="79"/>
                    <a:pt x="6" y="84"/>
                    <a:pt x="13" y="84"/>
                  </a:cubicBezTo>
                  <a:cubicBezTo>
                    <a:pt x="21" y="84"/>
                    <a:pt x="26" y="76"/>
                    <a:pt x="29" y="69"/>
                  </a:cubicBezTo>
                  <a:lnTo>
                    <a:pt x="5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47"/>
            <p:cNvSpPr>
              <a:spLocks/>
            </p:cNvSpPr>
            <p:nvPr/>
          </p:nvSpPr>
          <p:spPr bwMode="auto">
            <a:xfrm>
              <a:off x="3823" y="8703"/>
              <a:ext cx="122" cy="70"/>
            </a:xfrm>
            <a:custGeom>
              <a:avLst/>
              <a:gdLst>
                <a:gd name="T0" fmla="*/ 11 w 103"/>
                <a:gd name="T1" fmla="*/ 13 h 59"/>
                <a:gd name="T2" fmla="*/ 11 w 103"/>
                <a:gd name="T3" fmla="*/ 13 h 59"/>
                <a:gd name="T4" fmla="*/ 11 w 103"/>
                <a:gd name="T5" fmla="*/ 49 h 59"/>
                <a:gd name="T6" fmla="*/ 0 w 103"/>
                <a:gd name="T7" fmla="*/ 55 h 59"/>
                <a:gd name="T8" fmla="*/ 0 w 103"/>
                <a:gd name="T9" fmla="*/ 59 h 59"/>
                <a:gd name="T10" fmla="*/ 15 w 103"/>
                <a:gd name="T11" fmla="*/ 58 h 59"/>
                <a:gd name="T12" fmla="*/ 30 w 103"/>
                <a:gd name="T13" fmla="*/ 59 h 59"/>
                <a:gd name="T14" fmla="*/ 30 w 103"/>
                <a:gd name="T15" fmla="*/ 55 h 59"/>
                <a:gd name="T16" fmla="*/ 20 w 103"/>
                <a:gd name="T17" fmla="*/ 49 h 59"/>
                <a:gd name="T18" fmla="*/ 20 w 103"/>
                <a:gd name="T19" fmla="*/ 24 h 59"/>
                <a:gd name="T20" fmla="*/ 38 w 103"/>
                <a:gd name="T21" fmla="*/ 3 h 59"/>
                <a:gd name="T22" fmla="*/ 47 w 103"/>
                <a:gd name="T23" fmla="*/ 18 h 59"/>
                <a:gd name="T24" fmla="*/ 47 w 103"/>
                <a:gd name="T25" fmla="*/ 49 h 59"/>
                <a:gd name="T26" fmla="*/ 37 w 103"/>
                <a:gd name="T27" fmla="*/ 55 h 59"/>
                <a:gd name="T28" fmla="*/ 37 w 103"/>
                <a:gd name="T29" fmla="*/ 59 h 59"/>
                <a:gd name="T30" fmla="*/ 52 w 103"/>
                <a:gd name="T31" fmla="*/ 58 h 59"/>
                <a:gd name="T32" fmla="*/ 67 w 103"/>
                <a:gd name="T33" fmla="*/ 59 h 59"/>
                <a:gd name="T34" fmla="*/ 67 w 103"/>
                <a:gd name="T35" fmla="*/ 55 h 59"/>
                <a:gd name="T36" fmla="*/ 56 w 103"/>
                <a:gd name="T37" fmla="*/ 49 h 59"/>
                <a:gd name="T38" fmla="*/ 56 w 103"/>
                <a:gd name="T39" fmla="*/ 24 h 59"/>
                <a:gd name="T40" fmla="*/ 74 w 103"/>
                <a:gd name="T41" fmla="*/ 3 h 59"/>
                <a:gd name="T42" fmla="*/ 84 w 103"/>
                <a:gd name="T43" fmla="*/ 18 h 59"/>
                <a:gd name="T44" fmla="*/ 84 w 103"/>
                <a:gd name="T45" fmla="*/ 49 h 59"/>
                <a:gd name="T46" fmla="*/ 74 w 103"/>
                <a:gd name="T47" fmla="*/ 55 h 59"/>
                <a:gd name="T48" fmla="*/ 74 w 103"/>
                <a:gd name="T49" fmla="*/ 59 h 59"/>
                <a:gd name="T50" fmla="*/ 89 w 103"/>
                <a:gd name="T51" fmla="*/ 58 h 59"/>
                <a:gd name="T52" fmla="*/ 103 w 103"/>
                <a:gd name="T53" fmla="*/ 59 h 59"/>
                <a:gd name="T54" fmla="*/ 103 w 103"/>
                <a:gd name="T55" fmla="*/ 55 h 59"/>
                <a:gd name="T56" fmla="*/ 93 w 103"/>
                <a:gd name="T57" fmla="*/ 51 h 59"/>
                <a:gd name="T58" fmla="*/ 93 w 103"/>
                <a:gd name="T59" fmla="*/ 25 h 59"/>
                <a:gd name="T60" fmla="*/ 89 w 103"/>
                <a:gd name="T61" fmla="*/ 5 h 59"/>
                <a:gd name="T62" fmla="*/ 75 w 103"/>
                <a:gd name="T63" fmla="*/ 0 h 59"/>
                <a:gd name="T64" fmla="*/ 56 w 103"/>
                <a:gd name="T65" fmla="*/ 13 h 59"/>
                <a:gd name="T66" fmla="*/ 38 w 103"/>
                <a:gd name="T67" fmla="*/ 0 h 59"/>
                <a:gd name="T68" fmla="*/ 19 w 103"/>
                <a:gd name="T69" fmla="*/ 14 h 59"/>
                <a:gd name="T70" fmla="*/ 19 w 103"/>
                <a:gd name="T71" fmla="*/ 0 h 59"/>
                <a:gd name="T72" fmla="*/ 0 w 103"/>
                <a:gd name="T73" fmla="*/ 2 h 59"/>
                <a:gd name="T74" fmla="*/ 0 w 103"/>
                <a:gd name="T75" fmla="*/ 6 h 59"/>
                <a:gd name="T76" fmla="*/ 11 w 103"/>
                <a:gd name="T77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3" h="59">
                  <a:moveTo>
                    <a:pt x="11" y="13"/>
                  </a:moveTo>
                  <a:lnTo>
                    <a:pt x="11" y="13"/>
                  </a:lnTo>
                  <a:lnTo>
                    <a:pt x="11" y="49"/>
                  </a:lnTo>
                  <a:cubicBezTo>
                    <a:pt x="11" y="55"/>
                    <a:pt x="9" y="55"/>
                    <a:pt x="0" y="55"/>
                  </a:cubicBezTo>
                  <a:lnTo>
                    <a:pt x="0" y="59"/>
                  </a:lnTo>
                  <a:cubicBezTo>
                    <a:pt x="5" y="59"/>
                    <a:pt x="12" y="58"/>
                    <a:pt x="15" y="58"/>
                  </a:cubicBezTo>
                  <a:cubicBezTo>
                    <a:pt x="19" y="58"/>
                    <a:pt x="25" y="59"/>
                    <a:pt x="30" y="59"/>
                  </a:cubicBezTo>
                  <a:lnTo>
                    <a:pt x="30" y="55"/>
                  </a:lnTo>
                  <a:cubicBezTo>
                    <a:pt x="21" y="55"/>
                    <a:pt x="20" y="55"/>
                    <a:pt x="20" y="49"/>
                  </a:cubicBezTo>
                  <a:lnTo>
                    <a:pt x="20" y="24"/>
                  </a:lnTo>
                  <a:cubicBezTo>
                    <a:pt x="20" y="11"/>
                    <a:pt x="29" y="3"/>
                    <a:pt x="38" y="3"/>
                  </a:cubicBezTo>
                  <a:cubicBezTo>
                    <a:pt x="46" y="3"/>
                    <a:pt x="47" y="10"/>
                    <a:pt x="47" y="18"/>
                  </a:cubicBezTo>
                  <a:lnTo>
                    <a:pt x="47" y="49"/>
                  </a:lnTo>
                  <a:cubicBezTo>
                    <a:pt x="47" y="55"/>
                    <a:pt x="46" y="55"/>
                    <a:pt x="37" y="55"/>
                  </a:cubicBezTo>
                  <a:lnTo>
                    <a:pt x="37" y="59"/>
                  </a:lnTo>
                  <a:cubicBezTo>
                    <a:pt x="42" y="59"/>
                    <a:pt x="48" y="58"/>
                    <a:pt x="52" y="58"/>
                  </a:cubicBezTo>
                  <a:cubicBezTo>
                    <a:pt x="55" y="58"/>
                    <a:pt x="62" y="59"/>
                    <a:pt x="67" y="59"/>
                  </a:cubicBezTo>
                  <a:lnTo>
                    <a:pt x="67" y="55"/>
                  </a:lnTo>
                  <a:cubicBezTo>
                    <a:pt x="58" y="55"/>
                    <a:pt x="56" y="55"/>
                    <a:pt x="56" y="49"/>
                  </a:cubicBezTo>
                  <a:lnTo>
                    <a:pt x="56" y="24"/>
                  </a:lnTo>
                  <a:cubicBezTo>
                    <a:pt x="56" y="11"/>
                    <a:pt x="66" y="3"/>
                    <a:pt x="74" y="3"/>
                  </a:cubicBezTo>
                  <a:cubicBezTo>
                    <a:pt x="83" y="3"/>
                    <a:pt x="84" y="10"/>
                    <a:pt x="84" y="18"/>
                  </a:cubicBezTo>
                  <a:lnTo>
                    <a:pt x="84" y="49"/>
                  </a:lnTo>
                  <a:cubicBezTo>
                    <a:pt x="84" y="55"/>
                    <a:pt x="83" y="55"/>
                    <a:pt x="74" y="55"/>
                  </a:cubicBezTo>
                  <a:lnTo>
                    <a:pt x="74" y="59"/>
                  </a:lnTo>
                  <a:cubicBezTo>
                    <a:pt x="78" y="59"/>
                    <a:pt x="85" y="58"/>
                    <a:pt x="89" y="58"/>
                  </a:cubicBezTo>
                  <a:cubicBezTo>
                    <a:pt x="92" y="58"/>
                    <a:pt x="99" y="59"/>
                    <a:pt x="103" y="59"/>
                  </a:cubicBezTo>
                  <a:lnTo>
                    <a:pt x="103" y="55"/>
                  </a:lnTo>
                  <a:cubicBezTo>
                    <a:pt x="97" y="55"/>
                    <a:pt x="93" y="55"/>
                    <a:pt x="93" y="51"/>
                  </a:cubicBezTo>
                  <a:lnTo>
                    <a:pt x="93" y="25"/>
                  </a:lnTo>
                  <a:cubicBezTo>
                    <a:pt x="93" y="14"/>
                    <a:pt x="93" y="10"/>
                    <a:pt x="89" y="5"/>
                  </a:cubicBezTo>
                  <a:cubicBezTo>
                    <a:pt x="87" y="3"/>
                    <a:pt x="83" y="0"/>
                    <a:pt x="75" y="0"/>
                  </a:cubicBezTo>
                  <a:cubicBezTo>
                    <a:pt x="64" y="0"/>
                    <a:pt x="58" y="8"/>
                    <a:pt x="56" y="13"/>
                  </a:cubicBezTo>
                  <a:cubicBezTo>
                    <a:pt x="54" y="2"/>
                    <a:pt x="44" y="0"/>
                    <a:pt x="38" y="0"/>
                  </a:cubicBezTo>
                  <a:cubicBezTo>
                    <a:pt x="29" y="0"/>
                    <a:pt x="23" y="6"/>
                    <a:pt x="19" y="14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1" y="7"/>
                    <a:pt x="11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48"/>
            <p:cNvSpPr>
              <a:spLocks noEditPoints="1"/>
            </p:cNvSpPr>
            <p:nvPr/>
          </p:nvSpPr>
          <p:spPr bwMode="auto">
            <a:xfrm>
              <a:off x="3954" y="8703"/>
              <a:ext cx="77" cy="99"/>
            </a:xfrm>
            <a:custGeom>
              <a:avLst/>
              <a:gdLst>
                <a:gd name="T0" fmla="*/ 19 w 65"/>
                <a:gd name="T1" fmla="*/ 9 h 84"/>
                <a:gd name="T2" fmla="*/ 19 w 65"/>
                <a:gd name="T3" fmla="*/ 9 h 84"/>
                <a:gd name="T4" fmla="*/ 19 w 65"/>
                <a:gd name="T5" fmla="*/ 0 h 84"/>
                <a:gd name="T6" fmla="*/ 0 w 65"/>
                <a:gd name="T7" fmla="*/ 2 h 84"/>
                <a:gd name="T8" fmla="*/ 0 w 65"/>
                <a:gd name="T9" fmla="*/ 6 h 84"/>
                <a:gd name="T10" fmla="*/ 10 w 65"/>
                <a:gd name="T11" fmla="*/ 13 h 84"/>
                <a:gd name="T12" fmla="*/ 10 w 65"/>
                <a:gd name="T13" fmla="*/ 74 h 84"/>
                <a:gd name="T14" fmla="*/ 0 w 65"/>
                <a:gd name="T15" fmla="*/ 80 h 84"/>
                <a:gd name="T16" fmla="*/ 0 w 65"/>
                <a:gd name="T17" fmla="*/ 84 h 84"/>
                <a:gd name="T18" fmla="*/ 14 w 65"/>
                <a:gd name="T19" fmla="*/ 84 h 84"/>
                <a:gd name="T20" fmla="*/ 29 w 65"/>
                <a:gd name="T21" fmla="*/ 84 h 84"/>
                <a:gd name="T22" fmla="*/ 29 w 65"/>
                <a:gd name="T23" fmla="*/ 80 h 84"/>
                <a:gd name="T24" fmla="*/ 19 w 65"/>
                <a:gd name="T25" fmla="*/ 74 h 84"/>
                <a:gd name="T26" fmla="*/ 19 w 65"/>
                <a:gd name="T27" fmla="*/ 52 h 84"/>
                <a:gd name="T28" fmla="*/ 19 w 65"/>
                <a:gd name="T29" fmla="*/ 51 h 84"/>
                <a:gd name="T30" fmla="*/ 35 w 65"/>
                <a:gd name="T31" fmla="*/ 60 h 84"/>
                <a:gd name="T32" fmla="*/ 65 w 65"/>
                <a:gd name="T33" fmla="*/ 30 h 84"/>
                <a:gd name="T34" fmla="*/ 37 w 65"/>
                <a:gd name="T35" fmla="*/ 0 h 84"/>
                <a:gd name="T36" fmla="*/ 19 w 65"/>
                <a:gd name="T37" fmla="*/ 9 h 84"/>
                <a:gd name="T38" fmla="*/ 19 w 65"/>
                <a:gd name="T39" fmla="*/ 44 h 84"/>
                <a:gd name="T40" fmla="*/ 19 w 65"/>
                <a:gd name="T41" fmla="*/ 44 h 84"/>
                <a:gd name="T42" fmla="*/ 19 w 65"/>
                <a:gd name="T43" fmla="*/ 14 h 84"/>
                <a:gd name="T44" fmla="*/ 36 w 65"/>
                <a:gd name="T45" fmla="*/ 4 h 84"/>
                <a:gd name="T46" fmla="*/ 54 w 65"/>
                <a:gd name="T47" fmla="*/ 30 h 84"/>
                <a:gd name="T48" fmla="*/ 35 w 65"/>
                <a:gd name="T49" fmla="*/ 57 h 84"/>
                <a:gd name="T50" fmla="*/ 21 w 65"/>
                <a:gd name="T51" fmla="*/ 49 h 84"/>
                <a:gd name="T52" fmla="*/ 19 w 65"/>
                <a:gd name="T53" fmla="*/ 4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84">
                  <a:moveTo>
                    <a:pt x="19" y="9"/>
                  </a:moveTo>
                  <a:lnTo>
                    <a:pt x="19" y="9"/>
                  </a:ln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74"/>
                  </a:lnTo>
                  <a:cubicBezTo>
                    <a:pt x="10" y="80"/>
                    <a:pt x="8" y="80"/>
                    <a:pt x="0" y="80"/>
                  </a:cubicBezTo>
                  <a:lnTo>
                    <a:pt x="0" y="84"/>
                  </a:lnTo>
                  <a:cubicBezTo>
                    <a:pt x="4" y="84"/>
                    <a:pt x="11" y="84"/>
                    <a:pt x="14" y="84"/>
                  </a:cubicBezTo>
                  <a:cubicBezTo>
                    <a:pt x="18" y="84"/>
                    <a:pt x="25" y="84"/>
                    <a:pt x="29" y="84"/>
                  </a:cubicBezTo>
                  <a:lnTo>
                    <a:pt x="29" y="80"/>
                  </a:lnTo>
                  <a:cubicBezTo>
                    <a:pt x="20" y="80"/>
                    <a:pt x="19" y="80"/>
                    <a:pt x="19" y="74"/>
                  </a:cubicBezTo>
                  <a:lnTo>
                    <a:pt x="19" y="52"/>
                  </a:lnTo>
                  <a:lnTo>
                    <a:pt x="19" y="51"/>
                  </a:lnTo>
                  <a:cubicBezTo>
                    <a:pt x="20" y="53"/>
                    <a:pt x="25" y="60"/>
                    <a:pt x="35" y="60"/>
                  </a:cubicBezTo>
                  <a:cubicBezTo>
                    <a:pt x="51" y="60"/>
                    <a:pt x="65" y="47"/>
                    <a:pt x="65" y="30"/>
                  </a:cubicBezTo>
                  <a:cubicBezTo>
                    <a:pt x="65" y="13"/>
                    <a:pt x="52" y="0"/>
                    <a:pt x="37" y="0"/>
                  </a:cubicBezTo>
                  <a:cubicBezTo>
                    <a:pt x="27" y="0"/>
                    <a:pt x="21" y="6"/>
                    <a:pt x="19" y="9"/>
                  </a:cubicBezTo>
                  <a:close/>
                  <a:moveTo>
                    <a:pt x="19" y="44"/>
                  </a:moveTo>
                  <a:lnTo>
                    <a:pt x="19" y="44"/>
                  </a:lnTo>
                  <a:lnTo>
                    <a:pt x="19" y="14"/>
                  </a:lnTo>
                  <a:cubicBezTo>
                    <a:pt x="23" y="7"/>
                    <a:pt x="29" y="4"/>
                    <a:pt x="36" y="4"/>
                  </a:cubicBezTo>
                  <a:cubicBezTo>
                    <a:pt x="46" y="4"/>
                    <a:pt x="54" y="15"/>
                    <a:pt x="54" y="30"/>
                  </a:cubicBezTo>
                  <a:cubicBezTo>
                    <a:pt x="54" y="46"/>
                    <a:pt x="44" y="57"/>
                    <a:pt x="35" y="57"/>
                  </a:cubicBezTo>
                  <a:cubicBezTo>
                    <a:pt x="29" y="57"/>
                    <a:pt x="24" y="55"/>
                    <a:pt x="21" y="49"/>
                  </a:cubicBezTo>
                  <a:cubicBezTo>
                    <a:pt x="19" y="46"/>
                    <a:pt x="19" y="46"/>
                    <a:pt x="19" y="4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49"/>
            <p:cNvSpPr>
              <a:spLocks noEditPoints="1"/>
            </p:cNvSpPr>
            <p:nvPr/>
          </p:nvSpPr>
          <p:spPr bwMode="auto">
            <a:xfrm>
              <a:off x="4041" y="8668"/>
              <a:ext cx="33" cy="105"/>
            </a:xfrm>
            <a:custGeom>
              <a:avLst/>
              <a:gdLst>
                <a:gd name="T0" fmla="*/ 19 w 28"/>
                <a:gd name="T1" fmla="*/ 30 h 89"/>
                <a:gd name="T2" fmla="*/ 19 w 28"/>
                <a:gd name="T3" fmla="*/ 30 h 89"/>
                <a:gd name="T4" fmla="*/ 0 w 28"/>
                <a:gd name="T5" fmla="*/ 32 h 89"/>
                <a:gd name="T6" fmla="*/ 0 w 28"/>
                <a:gd name="T7" fmla="*/ 36 h 89"/>
                <a:gd name="T8" fmla="*/ 10 w 28"/>
                <a:gd name="T9" fmla="*/ 43 h 89"/>
                <a:gd name="T10" fmla="*/ 10 w 28"/>
                <a:gd name="T11" fmla="*/ 79 h 89"/>
                <a:gd name="T12" fmla="*/ 0 w 28"/>
                <a:gd name="T13" fmla="*/ 85 h 89"/>
                <a:gd name="T14" fmla="*/ 0 w 28"/>
                <a:gd name="T15" fmla="*/ 89 h 89"/>
                <a:gd name="T16" fmla="*/ 14 w 28"/>
                <a:gd name="T17" fmla="*/ 88 h 89"/>
                <a:gd name="T18" fmla="*/ 28 w 28"/>
                <a:gd name="T19" fmla="*/ 89 h 89"/>
                <a:gd name="T20" fmla="*/ 28 w 28"/>
                <a:gd name="T21" fmla="*/ 85 h 89"/>
                <a:gd name="T22" fmla="*/ 19 w 28"/>
                <a:gd name="T23" fmla="*/ 79 h 89"/>
                <a:gd name="T24" fmla="*/ 19 w 28"/>
                <a:gd name="T25" fmla="*/ 30 h 89"/>
                <a:gd name="T26" fmla="*/ 19 w 28"/>
                <a:gd name="T27" fmla="*/ 7 h 89"/>
                <a:gd name="T28" fmla="*/ 19 w 28"/>
                <a:gd name="T29" fmla="*/ 7 h 89"/>
                <a:gd name="T30" fmla="*/ 12 w 28"/>
                <a:gd name="T31" fmla="*/ 0 h 89"/>
                <a:gd name="T32" fmla="*/ 5 w 28"/>
                <a:gd name="T33" fmla="*/ 7 h 89"/>
                <a:gd name="T34" fmla="*/ 12 w 28"/>
                <a:gd name="T35" fmla="*/ 14 h 89"/>
                <a:gd name="T36" fmla="*/ 19 w 28"/>
                <a:gd name="T37" fmla="*/ 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9">
                  <a:moveTo>
                    <a:pt x="19" y="30"/>
                  </a:moveTo>
                  <a:lnTo>
                    <a:pt x="19" y="30"/>
                  </a:lnTo>
                  <a:lnTo>
                    <a:pt x="0" y="32"/>
                  </a:lnTo>
                  <a:lnTo>
                    <a:pt x="0" y="36"/>
                  </a:lnTo>
                  <a:cubicBezTo>
                    <a:pt x="9" y="36"/>
                    <a:pt x="10" y="37"/>
                    <a:pt x="10" y="43"/>
                  </a:cubicBezTo>
                  <a:lnTo>
                    <a:pt x="10" y="79"/>
                  </a:lnTo>
                  <a:cubicBezTo>
                    <a:pt x="10" y="85"/>
                    <a:pt x="9" y="85"/>
                    <a:pt x="0" y="85"/>
                  </a:cubicBezTo>
                  <a:lnTo>
                    <a:pt x="0" y="89"/>
                  </a:lnTo>
                  <a:cubicBezTo>
                    <a:pt x="4" y="89"/>
                    <a:pt x="11" y="88"/>
                    <a:pt x="14" y="88"/>
                  </a:cubicBezTo>
                  <a:cubicBezTo>
                    <a:pt x="19" y="88"/>
                    <a:pt x="24" y="89"/>
                    <a:pt x="28" y="89"/>
                  </a:cubicBezTo>
                  <a:lnTo>
                    <a:pt x="28" y="85"/>
                  </a:lnTo>
                  <a:cubicBezTo>
                    <a:pt x="19" y="85"/>
                    <a:pt x="19" y="84"/>
                    <a:pt x="19" y="79"/>
                  </a:cubicBezTo>
                  <a:lnTo>
                    <a:pt x="19" y="30"/>
                  </a:lnTo>
                  <a:close/>
                  <a:moveTo>
                    <a:pt x="19" y="7"/>
                  </a:moveTo>
                  <a:lnTo>
                    <a:pt x="19" y="7"/>
                  </a:lnTo>
                  <a:cubicBezTo>
                    <a:pt x="19" y="3"/>
                    <a:pt x="16" y="0"/>
                    <a:pt x="12" y="0"/>
                  </a:cubicBezTo>
                  <a:cubicBezTo>
                    <a:pt x="8" y="0"/>
                    <a:pt x="5" y="4"/>
                    <a:pt x="5" y="7"/>
                  </a:cubicBezTo>
                  <a:cubicBezTo>
                    <a:pt x="5" y="11"/>
                    <a:pt x="8" y="14"/>
                    <a:pt x="12" y="14"/>
                  </a:cubicBezTo>
                  <a:cubicBezTo>
                    <a:pt x="16" y="14"/>
                    <a:pt x="19" y="12"/>
                    <a:pt x="19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650"/>
            <p:cNvSpPr>
              <a:spLocks/>
            </p:cNvSpPr>
            <p:nvPr/>
          </p:nvSpPr>
          <p:spPr bwMode="auto">
            <a:xfrm>
              <a:off x="4085" y="8703"/>
              <a:ext cx="59" cy="71"/>
            </a:xfrm>
            <a:custGeom>
              <a:avLst/>
              <a:gdLst>
                <a:gd name="T0" fmla="*/ 11 w 50"/>
                <a:gd name="T1" fmla="*/ 30 h 60"/>
                <a:gd name="T2" fmla="*/ 11 w 50"/>
                <a:gd name="T3" fmla="*/ 30 h 60"/>
                <a:gd name="T4" fmla="*/ 29 w 50"/>
                <a:gd name="T5" fmla="*/ 3 h 60"/>
                <a:gd name="T6" fmla="*/ 43 w 50"/>
                <a:gd name="T7" fmla="*/ 8 h 60"/>
                <a:gd name="T8" fmla="*/ 37 w 50"/>
                <a:gd name="T9" fmla="*/ 14 h 60"/>
                <a:gd name="T10" fmla="*/ 43 w 50"/>
                <a:gd name="T11" fmla="*/ 20 h 60"/>
                <a:gd name="T12" fmla="*/ 49 w 50"/>
                <a:gd name="T13" fmla="*/ 14 h 60"/>
                <a:gd name="T14" fmla="*/ 29 w 50"/>
                <a:gd name="T15" fmla="*/ 0 h 60"/>
                <a:gd name="T16" fmla="*/ 0 w 50"/>
                <a:gd name="T17" fmla="*/ 30 h 60"/>
                <a:gd name="T18" fmla="*/ 28 w 50"/>
                <a:gd name="T19" fmla="*/ 60 h 60"/>
                <a:gd name="T20" fmla="*/ 50 w 50"/>
                <a:gd name="T21" fmla="*/ 43 h 60"/>
                <a:gd name="T22" fmla="*/ 49 w 50"/>
                <a:gd name="T23" fmla="*/ 42 h 60"/>
                <a:gd name="T24" fmla="*/ 47 w 50"/>
                <a:gd name="T25" fmla="*/ 43 h 60"/>
                <a:gd name="T26" fmla="*/ 30 w 50"/>
                <a:gd name="T27" fmla="*/ 57 h 60"/>
                <a:gd name="T28" fmla="*/ 11 w 50"/>
                <a:gd name="T2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60">
                  <a:moveTo>
                    <a:pt x="11" y="30"/>
                  </a:moveTo>
                  <a:lnTo>
                    <a:pt x="11" y="30"/>
                  </a:lnTo>
                  <a:cubicBezTo>
                    <a:pt x="11" y="8"/>
                    <a:pt x="22" y="3"/>
                    <a:pt x="29" y="3"/>
                  </a:cubicBezTo>
                  <a:cubicBezTo>
                    <a:pt x="30" y="3"/>
                    <a:pt x="38" y="3"/>
                    <a:pt x="43" y="8"/>
                  </a:cubicBezTo>
                  <a:cubicBezTo>
                    <a:pt x="37" y="8"/>
                    <a:pt x="37" y="12"/>
                    <a:pt x="37" y="14"/>
                  </a:cubicBezTo>
                  <a:cubicBezTo>
                    <a:pt x="37" y="17"/>
                    <a:pt x="39" y="20"/>
                    <a:pt x="43" y="20"/>
                  </a:cubicBezTo>
                  <a:cubicBezTo>
                    <a:pt x="46" y="20"/>
                    <a:pt x="49" y="18"/>
                    <a:pt x="49" y="14"/>
                  </a:cubicBezTo>
                  <a:cubicBezTo>
                    <a:pt x="49" y="5"/>
                    <a:pt x="39" y="0"/>
                    <a:pt x="29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7"/>
                    <a:pt x="13" y="60"/>
                    <a:pt x="28" y="60"/>
                  </a:cubicBezTo>
                  <a:cubicBezTo>
                    <a:pt x="46" y="60"/>
                    <a:pt x="50" y="44"/>
                    <a:pt x="50" y="43"/>
                  </a:cubicBezTo>
                  <a:cubicBezTo>
                    <a:pt x="50" y="42"/>
                    <a:pt x="49" y="42"/>
                    <a:pt x="49" y="42"/>
                  </a:cubicBezTo>
                  <a:cubicBezTo>
                    <a:pt x="47" y="42"/>
                    <a:pt x="47" y="42"/>
                    <a:pt x="47" y="43"/>
                  </a:cubicBezTo>
                  <a:cubicBezTo>
                    <a:pt x="43" y="55"/>
                    <a:pt x="34" y="57"/>
                    <a:pt x="30" y="57"/>
                  </a:cubicBezTo>
                  <a:cubicBezTo>
                    <a:pt x="23" y="57"/>
                    <a:pt x="11" y="51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651"/>
            <p:cNvSpPr>
              <a:spLocks noEditPoints="1"/>
            </p:cNvSpPr>
            <p:nvPr/>
          </p:nvSpPr>
          <p:spPr bwMode="auto">
            <a:xfrm>
              <a:off x="4194" y="8668"/>
              <a:ext cx="39" cy="136"/>
            </a:xfrm>
            <a:custGeom>
              <a:avLst/>
              <a:gdLst>
                <a:gd name="T0" fmla="*/ 33 w 33"/>
                <a:gd name="T1" fmla="*/ 30 h 116"/>
                <a:gd name="T2" fmla="*/ 33 w 33"/>
                <a:gd name="T3" fmla="*/ 30 h 116"/>
                <a:gd name="T4" fmla="*/ 13 w 33"/>
                <a:gd name="T5" fmla="*/ 32 h 116"/>
                <a:gd name="T6" fmla="*/ 13 w 33"/>
                <a:gd name="T7" fmla="*/ 36 h 116"/>
                <a:gd name="T8" fmla="*/ 24 w 33"/>
                <a:gd name="T9" fmla="*/ 43 h 116"/>
                <a:gd name="T10" fmla="*/ 24 w 33"/>
                <a:gd name="T11" fmla="*/ 96 h 116"/>
                <a:gd name="T12" fmla="*/ 15 w 33"/>
                <a:gd name="T13" fmla="*/ 113 h 116"/>
                <a:gd name="T14" fmla="*/ 8 w 33"/>
                <a:gd name="T15" fmla="*/ 111 h 116"/>
                <a:gd name="T16" fmla="*/ 12 w 33"/>
                <a:gd name="T17" fmla="*/ 105 h 116"/>
                <a:gd name="T18" fmla="*/ 6 w 33"/>
                <a:gd name="T19" fmla="*/ 99 h 116"/>
                <a:gd name="T20" fmla="*/ 0 w 33"/>
                <a:gd name="T21" fmla="*/ 105 h 116"/>
                <a:gd name="T22" fmla="*/ 15 w 33"/>
                <a:gd name="T23" fmla="*/ 116 h 116"/>
                <a:gd name="T24" fmla="*/ 33 w 33"/>
                <a:gd name="T25" fmla="*/ 95 h 116"/>
                <a:gd name="T26" fmla="*/ 33 w 33"/>
                <a:gd name="T27" fmla="*/ 30 h 116"/>
                <a:gd name="T28" fmla="*/ 33 w 33"/>
                <a:gd name="T29" fmla="*/ 7 h 116"/>
                <a:gd name="T30" fmla="*/ 33 w 33"/>
                <a:gd name="T31" fmla="*/ 7 h 116"/>
                <a:gd name="T32" fmla="*/ 26 w 33"/>
                <a:gd name="T33" fmla="*/ 0 h 116"/>
                <a:gd name="T34" fmla="*/ 19 w 33"/>
                <a:gd name="T35" fmla="*/ 7 h 116"/>
                <a:gd name="T36" fmla="*/ 26 w 33"/>
                <a:gd name="T37" fmla="*/ 14 h 116"/>
                <a:gd name="T38" fmla="*/ 33 w 33"/>
                <a:gd name="T39" fmla="*/ 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116">
                  <a:moveTo>
                    <a:pt x="33" y="30"/>
                  </a:moveTo>
                  <a:lnTo>
                    <a:pt x="33" y="30"/>
                  </a:lnTo>
                  <a:lnTo>
                    <a:pt x="13" y="32"/>
                  </a:lnTo>
                  <a:lnTo>
                    <a:pt x="13" y="36"/>
                  </a:lnTo>
                  <a:cubicBezTo>
                    <a:pt x="23" y="36"/>
                    <a:pt x="24" y="37"/>
                    <a:pt x="24" y="43"/>
                  </a:cubicBezTo>
                  <a:lnTo>
                    <a:pt x="24" y="96"/>
                  </a:lnTo>
                  <a:cubicBezTo>
                    <a:pt x="24" y="102"/>
                    <a:pt x="23" y="113"/>
                    <a:pt x="15" y="113"/>
                  </a:cubicBezTo>
                  <a:cubicBezTo>
                    <a:pt x="14" y="113"/>
                    <a:pt x="11" y="113"/>
                    <a:pt x="8" y="111"/>
                  </a:cubicBezTo>
                  <a:cubicBezTo>
                    <a:pt x="10" y="111"/>
                    <a:pt x="12" y="109"/>
                    <a:pt x="12" y="105"/>
                  </a:cubicBezTo>
                  <a:cubicBezTo>
                    <a:pt x="12" y="102"/>
                    <a:pt x="10" y="99"/>
                    <a:pt x="6" y="99"/>
                  </a:cubicBezTo>
                  <a:cubicBezTo>
                    <a:pt x="2" y="99"/>
                    <a:pt x="0" y="102"/>
                    <a:pt x="0" y="105"/>
                  </a:cubicBezTo>
                  <a:cubicBezTo>
                    <a:pt x="0" y="112"/>
                    <a:pt x="7" y="116"/>
                    <a:pt x="15" y="116"/>
                  </a:cubicBezTo>
                  <a:cubicBezTo>
                    <a:pt x="25" y="116"/>
                    <a:pt x="33" y="107"/>
                    <a:pt x="33" y="95"/>
                  </a:cubicBezTo>
                  <a:lnTo>
                    <a:pt x="33" y="30"/>
                  </a:lnTo>
                  <a:close/>
                  <a:moveTo>
                    <a:pt x="33" y="7"/>
                  </a:moveTo>
                  <a:lnTo>
                    <a:pt x="33" y="7"/>
                  </a:lnTo>
                  <a:cubicBezTo>
                    <a:pt x="33" y="4"/>
                    <a:pt x="30" y="0"/>
                    <a:pt x="26" y="0"/>
                  </a:cubicBezTo>
                  <a:cubicBezTo>
                    <a:pt x="22" y="0"/>
                    <a:pt x="19" y="4"/>
                    <a:pt x="19" y="7"/>
                  </a:cubicBezTo>
                  <a:cubicBezTo>
                    <a:pt x="19" y="11"/>
                    <a:pt x="22" y="14"/>
                    <a:pt x="26" y="14"/>
                  </a:cubicBezTo>
                  <a:cubicBezTo>
                    <a:pt x="30" y="14"/>
                    <a:pt x="33" y="11"/>
                    <a:pt x="33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652"/>
            <p:cNvSpPr>
              <a:spLocks/>
            </p:cNvSpPr>
            <p:nvPr/>
          </p:nvSpPr>
          <p:spPr bwMode="auto">
            <a:xfrm>
              <a:off x="4253" y="8703"/>
              <a:ext cx="79" cy="71"/>
            </a:xfrm>
            <a:custGeom>
              <a:avLst/>
              <a:gdLst>
                <a:gd name="T0" fmla="*/ 48 w 67"/>
                <a:gd name="T1" fmla="*/ 48 h 60"/>
                <a:gd name="T2" fmla="*/ 48 w 67"/>
                <a:gd name="T3" fmla="*/ 48 h 60"/>
                <a:gd name="T4" fmla="*/ 48 w 67"/>
                <a:gd name="T5" fmla="*/ 60 h 60"/>
                <a:gd name="T6" fmla="*/ 67 w 67"/>
                <a:gd name="T7" fmla="*/ 59 h 60"/>
                <a:gd name="T8" fmla="*/ 67 w 67"/>
                <a:gd name="T9" fmla="*/ 55 h 60"/>
                <a:gd name="T10" fmla="*/ 56 w 67"/>
                <a:gd name="T11" fmla="*/ 47 h 60"/>
                <a:gd name="T12" fmla="*/ 56 w 67"/>
                <a:gd name="T13" fmla="*/ 0 h 60"/>
                <a:gd name="T14" fmla="*/ 37 w 67"/>
                <a:gd name="T15" fmla="*/ 2 h 60"/>
                <a:gd name="T16" fmla="*/ 37 w 67"/>
                <a:gd name="T17" fmla="*/ 6 h 60"/>
                <a:gd name="T18" fmla="*/ 47 w 67"/>
                <a:gd name="T19" fmla="*/ 13 h 60"/>
                <a:gd name="T20" fmla="*/ 47 w 67"/>
                <a:gd name="T21" fmla="*/ 37 h 60"/>
                <a:gd name="T22" fmla="*/ 31 w 67"/>
                <a:gd name="T23" fmla="*/ 57 h 60"/>
                <a:gd name="T24" fmla="*/ 20 w 67"/>
                <a:gd name="T25" fmla="*/ 44 h 60"/>
                <a:gd name="T26" fmla="*/ 20 w 67"/>
                <a:gd name="T27" fmla="*/ 0 h 60"/>
                <a:gd name="T28" fmla="*/ 0 w 67"/>
                <a:gd name="T29" fmla="*/ 2 h 60"/>
                <a:gd name="T30" fmla="*/ 0 w 67"/>
                <a:gd name="T31" fmla="*/ 6 h 60"/>
                <a:gd name="T32" fmla="*/ 10 w 67"/>
                <a:gd name="T33" fmla="*/ 18 h 60"/>
                <a:gd name="T34" fmla="*/ 10 w 67"/>
                <a:gd name="T35" fmla="*/ 38 h 60"/>
                <a:gd name="T36" fmla="*/ 30 w 67"/>
                <a:gd name="T37" fmla="*/ 60 h 60"/>
                <a:gd name="T38" fmla="*/ 48 w 67"/>
                <a:gd name="T39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60">
                  <a:moveTo>
                    <a:pt x="48" y="48"/>
                  </a:moveTo>
                  <a:lnTo>
                    <a:pt x="48" y="48"/>
                  </a:lnTo>
                  <a:lnTo>
                    <a:pt x="48" y="60"/>
                  </a:lnTo>
                  <a:lnTo>
                    <a:pt x="67" y="59"/>
                  </a:lnTo>
                  <a:lnTo>
                    <a:pt x="67" y="55"/>
                  </a:lnTo>
                  <a:cubicBezTo>
                    <a:pt x="57" y="55"/>
                    <a:pt x="56" y="54"/>
                    <a:pt x="56" y="47"/>
                  </a:cubicBezTo>
                  <a:lnTo>
                    <a:pt x="56" y="0"/>
                  </a:lnTo>
                  <a:lnTo>
                    <a:pt x="37" y="2"/>
                  </a:lnTo>
                  <a:lnTo>
                    <a:pt x="37" y="6"/>
                  </a:lnTo>
                  <a:cubicBezTo>
                    <a:pt x="46" y="6"/>
                    <a:pt x="47" y="7"/>
                    <a:pt x="47" y="13"/>
                  </a:cubicBezTo>
                  <a:lnTo>
                    <a:pt x="47" y="37"/>
                  </a:lnTo>
                  <a:cubicBezTo>
                    <a:pt x="47" y="48"/>
                    <a:pt x="41" y="57"/>
                    <a:pt x="31" y="57"/>
                  </a:cubicBezTo>
                  <a:cubicBezTo>
                    <a:pt x="20" y="57"/>
                    <a:pt x="20" y="51"/>
                    <a:pt x="20" y="44"/>
                  </a:cubicBezTo>
                  <a:lnTo>
                    <a:pt x="20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0" y="6"/>
                    <a:pt x="10" y="18"/>
                  </a:cubicBezTo>
                  <a:lnTo>
                    <a:pt x="10" y="38"/>
                  </a:lnTo>
                  <a:cubicBezTo>
                    <a:pt x="10" y="48"/>
                    <a:pt x="10" y="60"/>
                    <a:pt x="30" y="60"/>
                  </a:cubicBezTo>
                  <a:cubicBezTo>
                    <a:pt x="38" y="60"/>
                    <a:pt x="44" y="56"/>
                    <a:pt x="48" y="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653"/>
            <p:cNvSpPr>
              <a:spLocks noEditPoints="1"/>
            </p:cNvSpPr>
            <p:nvPr/>
          </p:nvSpPr>
          <p:spPr bwMode="auto">
            <a:xfrm>
              <a:off x="4340" y="8664"/>
              <a:ext cx="77" cy="110"/>
            </a:xfrm>
            <a:custGeom>
              <a:avLst/>
              <a:gdLst>
                <a:gd name="T0" fmla="*/ 46 w 65"/>
                <a:gd name="T1" fmla="*/ 84 h 93"/>
                <a:gd name="T2" fmla="*/ 46 w 65"/>
                <a:gd name="T3" fmla="*/ 84 h 93"/>
                <a:gd name="T4" fmla="*/ 46 w 65"/>
                <a:gd name="T5" fmla="*/ 93 h 93"/>
                <a:gd name="T6" fmla="*/ 65 w 65"/>
                <a:gd name="T7" fmla="*/ 92 h 93"/>
                <a:gd name="T8" fmla="*/ 65 w 65"/>
                <a:gd name="T9" fmla="*/ 88 h 93"/>
                <a:gd name="T10" fmla="*/ 55 w 65"/>
                <a:gd name="T11" fmla="*/ 80 h 93"/>
                <a:gd name="T12" fmla="*/ 55 w 65"/>
                <a:gd name="T13" fmla="*/ 0 h 93"/>
                <a:gd name="T14" fmla="*/ 36 w 65"/>
                <a:gd name="T15" fmla="*/ 2 h 93"/>
                <a:gd name="T16" fmla="*/ 36 w 65"/>
                <a:gd name="T17" fmla="*/ 6 h 93"/>
                <a:gd name="T18" fmla="*/ 46 w 65"/>
                <a:gd name="T19" fmla="*/ 13 h 93"/>
                <a:gd name="T20" fmla="*/ 46 w 65"/>
                <a:gd name="T21" fmla="*/ 42 h 93"/>
                <a:gd name="T22" fmla="*/ 30 w 65"/>
                <a:gd name="T23" fmla="*/ 33 h 93"/>
                <a:gd name="T24" fmla="*/ 0 w 65"/>
                <a:gd name="T25" fmla="*/ 63 h 93"/>
                <a:gd name="T26" fmla="*/ 28 w 65"/>
                <a:gd name="T27" fmla="*/ 93 h 93"/>
                <a:gd name="T28" fmla="*/ 46 w 65"/>
                <a:gd name="T29" fmla="*/ 84 h 93"/>
                <a:gd name="T30" fmla="*/ 46 w 65"/>
                <a:gd name="T31" fmla="*/ 49 h 93"/>
                <a:gd name="T32" fmla="*/ 46 w 65"/>
                <a:gd name="T33" fmla="*/ 49 h 93"/>
                <a:gd name="T34" fmla="*/ 46 w 65"/>
                <a:gd name="T35" fmla="*/ 76 h 93"/>
                <a:gd name="T36" fmla="*/ 44 w 65"/>
                <a:gd name="T37" fmla="*/ 81 h 93"/>
                <a:gd name="T38" fmla="*/ 29 w 65"/>
                <a:gd name="T39" fmla="*/ 90 h 93"/>
                <a:gd name="T40" fmla="*/ 15 w 65"/>
                <a:gd name="T41" fmla="*/ 82 h 93"/>
                <a:gd name="T42" fmla="*/ 11 w 65"/>
                <a:gd name="T43" fmla="*/ 63 h 93"/>
                <a:gd name="T44" fmla="*/ 15 w 65"/>
                <a:gd name="T45" fmla="*/ 45 h 93"/>
                <a:gd name="T46" fmla="*/ 30 w 65"/>
                <a:gd name="T47" fmla="*/ 36 h 93"/>
                <a:gd name="T48" fmla="*/ 44 w 65"/>
                <a:gd name="T49" fmla="*/ 44 h 93"/>
                <a:gd name="T50" fmla="*/ 46 w 65"/>
                <a:gd name="T51" fmla="*/ 4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93">
                  <a:moveTo>
                    <a:pt x="46" y="84"/>
                  </a:moveTo>
                  <a:lnTo>
                    <a:pt x="46" y="84"/>
                  </a:lnTo>
                  <a:lnTo>
                    <a:pt x="46" y="93"/>
                  </a:lnTo>
                  <a:lnTo>
                    <a:pt x="65" y="92"/>
                  </a:lnTo>
                  <a:lnTo>
                    <a:pt x="65" y="88"/>
                  </a:lnTo>
                  <a:cubicBezTo>
                    <a:pt x="56" y="88"/>
                    <a:pt x="55" y="87"/>
                    <a:pt x="55" y="80"/>
                  </a:cubicBezTo>
                  <a:lnTo>
                    <a:pt x="55" y="0"/>
                  </a:lnTo>
                  <a:lnTo>
                    <a:pt x="36" y="2"/>
                  </a:lnTo>
                  <a:lnTo>
                    <a:pt x="36" y="6"/>
                  </a:lnTo>
                  <a:cubicBezTo>
                    <a:pt x="45" y="6"/>
                    <a:pt x="46" y="7"/>
                    <a:pt x="46" y="13"/>
                  </a:cubicBezTo>
                  <a:lnTo>
                    <a:pt x="46" y="42"/>
                  </a:lnTo>
                  <a:cubicBezTo>
                    <a:pt x="42" y="37"/>
                    <a:pt x="37" y="33"/>
                    <a:pt x="30" y="33"/>
                  </a:cubicBezTo>
                  <a:cubicBezTo>
                    <a:pt x="14" y="33"/>
                    <a:pt x="0" y="46"/>
                    <a:pt x="0" y="63"/>
                  </a:cubicBezTo>
                  <a:cubicBezTo>
                    <a:pt x="0" y="80"/>
                    <a:pt x="13" y="93"/>
                    <a:pt x="28" y="93"/>
                  </a:cubicBezTo>
                  <a:cubicBezTo>
                    <a:pt x="37" y="93"/>
                    <a:pt x="43" y="89"/>
                    <a:pt x="46" y="84"/>
                  </a:cubicBezTo>
                  <a:close/>
                  <a:moveTo>
                    <a:pt x="46" y="49"/>
                  </a:moveTo>
                  <a:lnTo>
                    <a:pt x="46" y="49"/>
                  </a:lnTo>
                  <a:lnTo>
                    <a:pt x="46" y="76"/>
                  </a:lnTo>
                  <a:cubicBezTo>
                    <a:pt x="46" y="79"/>
                    <a:pt x="46" y="79"/>
                    <a:pt x="44" y="81"/>
                  </a:cubicBezTo>
                  <a:cubicBezTo>
                    <a:pt x="40" y="87"/>
                    <a:pt x="35" y="90"/>
                    <a:pt x="29" y="90"/>
                  </a:cubicBezTo>
                  <a:cubicBezTo>
                    <a:pt x="23" y="90"/>
                    <a:pt x="18" y="87"/>
                    <a:pt x="15" y="82"/>
                  </a:cubicBezTo>
                  <a:cubicBezTo>
                    <a:pt x="12" y="76"/>
                    <a:pt x="11" y="69"/>
                    <a:pt x="11" y="63"/>
                  </a:cubicBezTo>
                  <a:cubicBezTo>
                    <a:pt x="11" y="59"/>
                    <a:pt x="11" y="51"/>
                    <a:pt x="15" y="45"/>
                  </a:cubicBezTo>
                  <a:cubicBezTo>
                    <a:pt x="18" y="41"/>
                    <a:pt x="23" y="36"/>
                    <a:pt x="30" y="36"/>
                  </a:cubicBezTo>
                  <a:cubicBezTo>
                    <a:pt x="35" y="36"/>
                    <a:pt x="40" y="38"/>
                    <a:pt x="44" y="44"/>
                  </a:cubicBezTo>
                  <a:cubicBezTo>
                    <a:pt x="46" y="46"/>
                    <a:pt x="46" y="47"/>
                    <a:pt x="46" y="4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654"/>
            <p:cNvSpPr>
              <a:spLocks noEditPoints="1"/>
            </p:cNvSpPr>
            <p:nvPr/>
          </p:nvSpPr>
          <p:spPr bwMode="auto">
            <a:xfrm>
              <a:off x="4426" y="8702"/>
              <a:ext cx="72" cy="102"/>
            </a:xfrm>
            <a:custGeom>
              <a:avLst/>
              <a:gdLst>
                <a:gd name="T0" fmla="*/ 26 w 61"/>
                <a:gd name="T1" fmla="*/ 37 h 87"/>
                <a:gd name="T2" fmla="*/ 26 w 61"/>
                <a:gd name="T3" fmla="*/ 37 h 87"/>
                <a:gd name="T4" fmla="*/ 14 w 61"/>
                <a:gd name="T5" fmla="*/ 21 h 87"/>
                <a:gd name="T6" fmla="*/ 16 w 61"/>
                <a:gd name="T7" fmla="*/ 10 h 87"/>
                <a:gd name="T8" fmla="*/ 26 w 61"/>
                <a:gd name="T9" fmla="*/ 4 h 87"/>
                <a:gd name="T10" fmla="*/ 37 w 61"/>
                <a:gd name="T11" fmla="*/ 21 h 87"/>
                <a:gd name="T12" fmla="*/ 35 w 61"/>
                <a:gd name="T13" fmla="*/ 32 h 87"/>
                <a:gd name="T14" fmla="*/ 26 w 61"/>
                <a:gd name="T15" fmla="*/ 37 h 87"/>
                <a:gd name="T16" fmla="*/ 10 w 61"/>
                <a:gd name="T17" fmla="*/ 42 h 87"/>
                <a:gd name="T18" fmla="*/ 10 w 61"/>
                <a:gd name="T19" fmla="*/ 42 h 87"/>
                <a:gd name="T20" fmla="*/ 13 w 61"/>
                <a:gd name="T21" fmla="*/ 36 h 87"/>
                <a:gd name="T22" fmla="*/ 26 w 61"/>
                <a:gd name="T23" fmla="*/ 40 h 87"/>
                <a:gd name="T24" fmla="*/ 47 w 61"/>
                <a:gd name="T25" fmla="*/ 21 h 87"/>
                <a:gd name="T26" fmla="*/ 42 w 61"/>
                <a:gd name="T27" fmla="*/ 8 h 87"/>
                <a:gd name="T28" fmla="*/ 54 w 61"/>
                <a:gd name="T29" fmla="*/ 3 h 87"/>
                <a:gd name="T30" fmla="*/ 55 w 61"/>
                <a:gd name="T31" fmla="*/ 3 h 87"/>
                <a:gd name="T32" fmla="*/ 53 w 61"/>
                <a:gd name="T33" fmla="*/ 7 h 87"/>
                <a:gd name="T34" fmla="*/ 57 w 61"/>
                <a:gd name="T35" fmla="*/ 10 h 87"/>
                <a:gd name="T36" fmla="*/ 61 w 61"/>
                <a:gd name="T37" fmla="*/ 6 h 87"/>
                <a:gd name="T38" fmla="*/ 54 w 61"/>
                <a:gd name="T39" fmla="*/ 0 h 87"/>
                <a:gd name="T40" fmla="*/ 40 w 61"/>
                <a:gd name="T41" fmla="*/ 6 h 87"/>
                <a:gd name="T42" fmla="*/ 26 w 61"/>
                <a:gd name="T43" fmla="*/ 1 h 87"/>
                <a:gd name="T44" fmla="*/ 4 w 61"/>
                <a:gd name="T45" fmla="*/ 21 h 87"/>
                <a:gd name="T46" fmla="*/ 11 w 61"/>
                <a:gd name="T47" fmla="*/ 34 h 87"/>
                <a:gd name="T48" fmla="*/ 7 w 61"/>
                <a:gd name="T49" fmla="*/ 45 h 87"/>
                <a:gd name="T50" fmla="*/ 12 w 61"/>
                <a:gd name="T51" fmla="*/ 57 h 87"/>
                <a:gd name="T52" fmla="*/ 0 w 61"/>
                <a:gd name="T53" fmla="*/ 70 h 87"/>
                <a:gd name="T54" fmla="*/ 29 w 61"/>
                <a:gd name="T55" fmla="*/ 87 h 87"/>
                <a:gd name="T56" fmla="*/ 59 w 61"/>
                <a:gd name="T57" fmla="*/ 70 h 87"/>
                <a:gd name="T58" fmla="*/ 50 w 61"/>
                <a:gd name="T59" fmla="*/ 55 h 87"/>
                <a:gd name="T60" fmla="*/ 27 w 61"/>
                <a:gd name="T61" fmla="*/ 51 h 87"/>
                <a:gd name="T62" fmla="*/ 17 w 61"/>
                <a:gd name="T63" fmla="*/ 51 h 87"/>
                <a:gd name="T64" fmla="*/ 10 w 61"/>
                <a:gd name="T65" fmla="*/ 42 h 87"/>
                <a:gd name="T66" fmla="*/ 30 w 61"/>
                <a:gd name="T67" fmla="*/ 84 h 87"/>
                <a:gd name="T68" fmla="*/ 30 w 61"/>
                <a:gd name="T69" fmla="*/ 84 h 87"/>
                <a:gd name="T70" fmla="*/ 7 w 61"/>
                <a:gd name="T71" fmla="*/ 70 h 87"/>
                <a:gd name="T72" fmla="*/ 18 w 61"/>
                <a:gd name="T73" fmla="*/ 59 h 87"/>
                <a:gd name="T74" fmla="*/ 26 w 61"/>
                <a:gd name="T75" fmla="*/ 59 h 87"/>
                <a:gd name="T76" fmla="*/ 52 w 61"/>
                <a:gd name="T77" fmla="*/ 70 h 87"/>
                <a:gd name="T78" fmla="*/ 30 w 61"/>
                <a:gd name="T79" fmla="*/ 8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1" h="87">
                  <a:moveTo>
                    <a:pt x="26" y="37"/>
                  </a:moveTo>
                  <a:lnTo>
                    <a:pt x="26" y="37"/>
                  </a:lnTo>
                  <a:cubicBezTo>
                    <a:pt x="14" y="37"/>
                    <a:pt x="14" y="24"/>
                    <a:pt x="14" y="21"/>
                  </a:cubicBezTo>
                  <a:cubicBezTo>
                    <a:pt x="14" y="17"/>
                    <a:pt x="14" y="13"/>
                    <a:pt x="16" y="10"/>
                  </a:cubicBezTo>
                  <a:cubicBezTo>
                    <a:pt x="17" y="8"/>
                    <a:pt x="21" y="4"/>
                    <a:pt x="26" y="4"/>
                  </a:cubicBezTo>
                  <a:cubicBezTo>
                    <a:pt x="37" y="4"/>
                    <a:pt x="37" y="18"/>
                    <a:pt x="37" y="21"/>
                  </a:cubicBezTo>
                  <a:cubicBezTo>
                    <a:pt x="37" y="24"/>
                    <a:pt x="37" y="28"/>
                    <a:pt x="35" y="32"/>
                  </a:cubicBezTo>
                  <a:cubicBezTo>
                    <a:pt x="34" y="33"/>
                    <a:pt x="31" y="37"/>
                    <a:pt x="26" y="37"/>
                  </a:cubicBezTo>
                  <a:close/>
                  <a:moveTo>
                    <a:pt x="10" y="42"/>
                  </a:moveTo>
                  <a:lnTo>
                    <a:pt x="10" y="42"/>
                  </a:lnTo>
                  <a:cubicBezTo>
                    <a:pt x="10" y="42"/>
                    <a:pt x="10" y="39"/>
                    <a:pt x="13" y="36"/>
                  </a:cubicBezTo>
                  <a:cubicBezTo>
                    <a:pt x="18" y="40"/>
                    <a:pt x="23" y="40"/>
                    <a:pt x="26" y="40"/>
                  </a:cubicBezTo>
                  <a:cubicBezTo>
                    <a:pt x="38" y="40"/>
                    <a:pt x="47" y="31"/>
                    <a:pt x="47" y="21"/>
                  </a:cubicBezTo>
                  <a:cubicBezTo>
                    <a:pt x="47" y="16"/>
                    <a:pt x="45" y="11"/>
                    <a:pt x="42" y="8"/>
                  </a:cubicBezTo>
                  <a:cubicBezTo>
                    <a:pt x="47" y="3"/>
                    <a:pt x="51" y="3"/>
                    <a:pt x="54" y="3"/>
                  </a:cubicBezTo>
                  <a:cubicBezTo>
                    <a:pt x="54" y="3"/>
                    <a:pt x="55" y="3"/>
                    <a:pt x="55" y="3"/>
                  </a:cubicBezTo>
                  <a:cubicBezTo>
                    <a:pt x="54" y="3"/>
                    <a:pt x="53" y="5"/>
                    <a:pt x="53" y="7"/>
                  </a:cubicBezTo>
                  <a:cubicBezTo>
                    <a:pt x="53" y="9"/>
                    <a:pt x="55" y="10"/>
                    <a:pt x="57" y="10"/>
                  </a:cubicBezTo>
                  <a:cubicBezTo>
                    <a:pt x="58" y="10"/>
                    <a:pt x="61" y="9"/>
                    <a:pt x="61" y="6"/>
                  </a:cubicBezTo>
                  <a:cubicBezTo>
                    <a:pt x="61" y="4"/>
                    <a:pt x="59" y="0"/>
                    <a:pt x="54" y="0"/>
                  </a:cubicBezTo>
                  <a:cubicBezTo>
                    <a:pt x="51" y="0"/>
                    <a:pt x="45" y="1"/>
                    <a:pt x="40" y="6"/>
                  </a:cubicBezTo>
                  <a:cubicBezTo>
                    <a:pt x="34" y="2"/>
                    <a:pt x="29" y="1"/>
                    <a:pt x="26" y="1"/>
                  </a:cubicBezTo>
                  <a:cubicBezTo>
                    <a:pt x="14" y="1"/>
                    <a:pt x="4" y="10"/>
                    <a:pt x="4" y="21"/>
                  </a:cubicBezTo>
                  <a:cubicBezTo>
                    <a:pt x="4" y="26"/>
                    <a:pt x="7" y="31"/>
                    <a:pt x="11" y="34"/>
                  </a:cubicBezTo>
                  <a:cubicBezTo>
                    <a:pt x="9" y="36"/>
                    <a:pt x="7" y="41"/>
                    <a:pt x="7" y="45"/>
                  </a:cubicBezTo>
                  <a:cubicBezTo>
                    <a:pt x="7" y="49"/>
                    <a:pt x="8" y="54"/>
                    <a:pt x="12" y="57"/>
                  </a:cubicBezTo>
                  <a:cubicBezTo>
                    <a:pt x="4" y="59"/>
                    <a:pt x="0" y="65"/>
                    <a:pt x="0" y="70"/>
                  </a:cubicBezTo>
                  <a:cubicBezTo>
                    <a:pt x="0" y="80"/>
                    <a:pt x="13" y="87"/>
                    <a:pt x="29" y="87"/>
                  </a:cubicBezTo>
                  <a:cubicBezTo>
                    <a:pt x="45" y="87"/>
                    <a:pt x="59" y="80"/>
                    <a:pt x="59" y="70"/>
                  </a:cubicBezTo>
                  <a:cubicBezTo>
                    <a:pt x="59" y="65"/>
                    <a:pt x="57" y="59"/>
                    <a:pt x="50" y="55"/>
                  </a:cubicBezTo>
                  <a:cubicBezTo>
                    <a:pt x="43" y="51"/>
                    <a:pt x="35" y="51"/>
                    <a:pt x="27" y="51"/>
                  </a:cubicBezTo>
                  <a:cubicBezTo>
                    <a:pt x="24" y="51"/>
                    <a:pt x="18" y="51"/>
                    <a:pt x="17" y="51"/>
                  </a:cubicBezTo>
                  <a:cubicBezTo>
                    <a:pt x="13" y="50"/>
                    <a:pt x="10" y="46"/>
                    <a:pt x="10" y="42"/>
                  </a:cubicBezTo>
                  <a:close/>
                  <a:moveTo>
                    <a:pt x="30" y="84"/>
                  </a:moveTo>
                  <a:lnTo>
                    <a:pt x="30" y="84"/>
                  </a:lnTo>
                  <a:cubicBezTo>
                    <a:pt x="16" y="84"/>
                    <a:pt x="7" y="77"/>
                    <a:pt x="7" y="70"/>
                  </a:cubicBezTo>
                  <a:cubicBezTo>
                    <a:pt x="7" y="64"/>
                    <a:pt x="12" y="59"/>
                    <a:pt x="18" y="59"/>
                  </a:cubicBezTo>
                  <a:lnTo>
                    <a:pt x="26" y="59"/>
                  </a:lnTo>
                  <a:cubicBezTo>
                    <a:pt x="37" y="59"/>
                    <a:pt x="52" y="59"/>
                    <a:pt x="52" y="70"/>
                  </a:cubicBezTo>
                  <a:cubicBezTo>
                    <a:pt x="52" y="77"/>
                    <a:pt x="42" y="84"/>
                    <a:pt x="30" y="8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655"/>
            <p:cNvSpPr>
              <a:spLocks noEditPoints="1"/>
            </p:cNvSpPr>
            <p:nvPr/>
          </p:nvSpPr>
          <p:spPr bwMode="auto">
            <a:xfrm>
              <a:off x="4505" y="8703"/>
              <a:ext cx="60" cy="71"/>
            </a:xfrm>
            <a:custGeom>
              <a:avLst/>
              <a:gdLst>
                <a:gd name="T0" fmla="*/ 11 w 51"/>
                <a:gd name="T1" fmla="*/ 25 h 60"/>
                <a:gd name="T2" fmla="*/ 11 w 51"/>
                <a:gd name="T3" fmla="*/ 25 h 60"/>
                <a:gd name="T4" fmla="*/ 27 w 51"/>
                <a:gd name="T5" fmla="*/ 2 h 60"/>
                <a:gd name="T6" fmla="*/ 42 w 51"/>
                <a:gd name="T7" fmla="*/ 25 h 60"/>
                <a:gd name="T8" fmla="*/ 11 w 51"/>
                <a:gd name="T9" fmla="*/ 25 h 60"/>
                <a:gd name="T10" fmla="*/ 11 w 51"/>
                <a:gd name="T11" fmla="*/ 28 h 60"/>
                <a:gd name="T12" fmla="*/ 11 w 51"/>
                <a:gd name="T13" fmla="*/ 28 h 60"/>
                <a:gd name="T14" fmla="*/ 47 w 51"/>
                <a:gd name="T15" fmla="*/ 28 h 60"/>
                <a:gd name="T16" fmla="*/ 51 w 51"/>
                <a:gd name="T17" fmla="*/ 25 h 60"/>
                <a:gd name="T18" fmla="*/ 27 w 51"/>
                <a:gd name="T19" fmla="*/ 0 h 60"/>
                <a:gd name="T20" fmla="*/ 0 w 51"/>
                <a:gd name="T21" fmla="*/ 30 h 60"/>
                <a:gd name="T22" fmla="*/ 29 w 51"/>
                <a:gd name="T23" fmla="*/ 60 h 60"/>
                <a:gd name="T24" fmla="*/ 51 w 51"/>
                <a:gd name="T25" fmla="*/ 43 h 60"/>
                <a:gd name="T26" fmla="*/ 49 w 51"/>
                <a:gd name="T27" fmla="*/ 41 h 60"/>
                <a:gd name="T28" fmla="*/ 47 w 51"/>
                <a:gd name="T29" fmla="*/ 43 h 60"/>
                <a:gd name="T30" fmla="*/ 29 w 51"/>
                <a:gd name="T31" fmla="*/ 57 h 60"/>
                <a:gd name="T32" fmla="*/ 15 w 51"/>
                <a:gd name="T33" fmla="*/ 48 h 60"/>
                <a:gd name="T34" fmla="*/ 11 w 51"/>
                <a:gd name="T35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0">
                  <a:moveTo>
                    <a:pt x="11" y="25"/>
                  </a:moveTo>
                  <a:lnTo>
                    <a:pt x="11" y="25"/>
                  </a:lnTo>
                  <a:cubicBezTo>
                    <a:pt x="12" y="6"/>
                    <a:pt x="23" y="2"/>
                    <a:pt x="27" y="2"/>
                  </a:cubicBezTo>
                  <a:cubicBezTo>
                    <a:pt x="41" y="2"/>
                    <a:pt x="42" y="20"/>
                    <a:pt x="42" y="25"/>
                  </a:cubicBezTo>
                  <a:lnTo>
                    <a:pt x="11" y="25"/>
                  </a:lnTo>
                  <a:close/>
                  <a:moveTo>
                    <a:pt x="11" y="28"/>
                  </a:moveTo>
                  <a:lnTo>
                    <a:pt x="11" y="28"/>
                  </a:lnTo>
                  <a:lnTo>
                    <a:pt x="47" y="28"/>
                  </a:lnTo>
                  <a:cubicBezTo>
                    <a:pt x="50" y="28"/>
                    <a:pt x="51" y="28"/>
                    <a:pt x="51" y="25"/>
                  </a:cubicBezTo>
                  <a:cubicBezTo>
                    <a:pt x="51" y="12"/>
                    <a:pt x="44" y="0"/>
                    <a:pt x="27" y="0"/>
                  </a:cubicBezTo>
                  <a:cubicBezTo>
                    <a:pt x="12" y="0"/>
                    <a:pt x="0" y="13"/>
                    <a:pt x="0" y="30"/>
                  </a:cubicBezTo>
                  <a:cubicBezTo>
                    <a:pt x="0" y="47"/>
                    <a:pt x="13" y="60"/>
                    <a:pt x="29" y="60"/>
                  </a:cubicBezTo>
                  <a:cubicBezTo>
                    <a:pt x="45" y="60"/>
                    <a:pt x="51" y="46"/>
                    <a:pt x="51" y="43"/>
                  </a:cubicBezTo>
                  <a:cubicBezTo>
                    <a:pt x="51" y="42"/>
                    <a:pt x="50" y="41"/>
                    <a:pt x="49" y="41"/>
                  </a:cubicBezTo>
                  <a:cubicBezTo>
                    <a:pt x="48" y="41"/>
                    <a:pt x="48" y="42"/>
                    <a:pt x="47" y="43"/>
                  </a:cubicBezTo>
                  <a:cubicBezTo>
                    <a:pt x="43" y="57"/>
                    <a:pt x="31" y="57"/>
                    <a:pt x="29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656"/>
            <p:cNvSpPr>
              <a:spLocks/>
            </p:cNvSpPr>
            <p:nvPr/>
          </p:nvSpPr>
          <p:spPr bwMode="auto">
            <a:xfrm>
              <a:off x="4575" y="8703"/>
              <a:ext cx="50" cy="71"/>
            </a:xfrm>
            <a:custGeom>
              <a:avLst/>
              <a:gdLst>
                <a:gd name="T0" fmla="*/ 23 w 43"/>
                <a:gd name="T1" fmla="*/ 33 h 60"/>
                <a:gd name="T2" fmla="*/ 23 w 43"/>
                <a:gd name="T3" fmla="*/ 33 h 60"/>
                <a:gd name="T4" fmla="*/ 37 w 43"/>
                <a:gd name="T5" fmla="*/ 45 h 60"/>
                <a:gd name="T6" fmla="*/ 22 w 43"/>
                <a:gd name="T7" fmla="*/ 57 h 60"/>
                <a:gd name="T8" fmla="*/ 4 w 43"/>
                <a:gd name="T9" fmla="*/ 39 h 60"/>
                <a:gd name="T10" fmla="*/ 2 w 43"/>
                <a:gd name="T11" fmla="*/ 36 h 60"/>
                <a:gd name="T12" fmla="*/ 0 w 43"/>
                <a:gd name="T13" fmla="*/ 40 h 60"/>
                <a:gd name="T14" fmla="*/ 0 w 43"/>
                <a:gd name="T15" fmla="*/ 57 h 60"/>
                <a:gd name="T16" fmla="*/ 2 w 43"/>
                <a:gd name="T17" fmla="*/ 60 h 60"/>
                <a:gd name="T18" fmla="*/ 5 w 43"/>
                <a:gd name="T19" fmla="*/ 58 h 60"/>
                <a:gd name="T20" fmla="*/ 8 w 43"/>
                <a:gd name="T21" fmla="*/ 54 h 60"/>
                <a:gd name="T22" fmla="*/ 22 w 43"/>
                <a:gd name="T23" fmla="*/ 60 h 60"/>
                <a:gd name="T24" fmla="*/ 43 w 43"/>
                <a:gd name="T25" fmla="*/ 42 h 60"/>
                <a:gd name="T26" fmla="*/ 38 w 43"/>
                <a:gd name="T27" fmla="*/ 29 h 60"/>
                <a:gd name="T28" fmla="*/ 23 w 43"/>
                <a:gd name="T29" fmla="*/ 23 h 60"/>
                <a:gd name="T30" fmla="*/ 7 w 43"/>
                <a:gd name="T31" fmla="*/ 12 h 60"/>
                <a:gd name="T32" fmla="*/ 21 w 43"/>
                <a:gd name="T33" fmla="*/ 2 h 60"/>
                <a:gd name="T34" fmla="*/ 37 w 43"/>
                <a:gd name="T35" fmla="*/ 18 h 60"/>
                <a:gd name="T36" fmla="*/ 38 w 43"/>
                <a:gd name="T37" fmla="*/ 19 h 60"/>
                <a:gd name="T38" fmla="*/ 40 w 43"/>
                <a:gd name="T39" fmla="*/ 16 h 60"/>
                <a:gd name="T40" fmla="*/ 40 w 43"/>
                <a:gd name="T41" fmla="*/ 3 h 60"/>
                <a:gd name="T42" fmla="*/ 39 w 43"/>
                <a:gd name="T43" fmla="*/ 0 h 60"/>
                <a:gd name="T44" fmla="*/ 36 w 43"/>
                <a:gd name="T45" fmla="*/ 1 h 60"/>
                <a:gd name="T46" fmla="*/ 34 w 43"/>
                <a:gd name="T47" fmla="*/ 3 h 60"/>
                <a:gd name="T48" fmla="*/ 21 w 43"/>
                <a:gd name="T49" fmla="*/ 0 h 60"/>
                <a:gd name="T50" fmla="*/ 0 w 43"/>
                <a:gd name="T51" fmla="*/ 16 h 60"/>
                <a:gd name="T52" fmla="*/ 6 w 43"/>
                <a:gd name="T53" fmla="*/ 27 h 60"/>
                <a:gd name="T54" fmla="*/ 23 w 43"/>
                <a:gd name="T55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0">
                  <a:moveTo>
                    <a:pt x="23" y="33"/>
                  </a:moveTo>
                  <a:lnTo>
                    <a:pt x="23" y="33"/>
                  </a:lnTo>
                  <a:cubicBezTo>
                    <a:pt x="26" y="34"/>
                    <a:pt x="37" y="36"/>
                    <a:pt x="37" y="45"/>
                  </a:cubicBezTo>
                  <a:cubicBezTo>
                    <a:pt x="37" y="52"/>
                    <a:pt x="33" y="57"/>
                    <a:pt x="22" y="57"/>
                  </a:cubicBezTo>
                  <a:cubicBezTo>
                    <a:pt x="11" y="57"/>
                    <a:pt x="6" y="50"/>
                    <a:pt x="4" y="39"/>
                  </a:cubicBezTo>
                  <a:cubicBezTo>
                    <a:pt x="3" y="37"/>
                    <a:pt x="3" y="36"/>
                    <a:pt x="2" y="36"/>
                  </a:cubicBezTo>
                  <a:cubicBezTo>
                    <a:pt x="0" y="36"/>
                    <a:pt x="0" y="37"/>
                    <a:pt x="0" y="40"/>
                  </a:cubicBezTo>
                  <a:lnTo>
                    <a:pt x="0" y="57"/>
                  </a:lnTo>
                  <a:cubicBezTo>
                    <a:pt x="0" y="59"/>
                    <a:pt x="0" y="60"/>
                    <a:pt x="2" y="60"/>
                  </a:cubicBezTo>
                  <a:cubicBezTo>
                    <a:pt x="2" y="60"/>
                    <a:pt x="3" y="60"/>
                    <a:pt x="5" y="58"/>
                  </a:cubicBezTo>
                  <a:cubicBezTo>
                    <a:pt x="5" y="57"/>
                    <a:pt x="5" y="57"/>
                    <a:pt x="8" y="54"/>
                  </a:cubicBezTo>
                  <a:cubicBezTo>
                    <a:pt x="14" y="60"/>
                    <a:pt x="19" y="60"/>
                    <a:pt x="22" y="60"/>
                  </a:cubicBezTo>
                  <a:cubicBezTo>
                    <a:pt x="37" y="60"/>
                    <a:pt x="43" y="51"/>
                    <a:pt x="43" y="42"/>
                  </a:cubicBezTo>
                  <a:cubicBezTo>
                    <a:pt x="43" y="35"/>
                    <a:pt x="40" y="31"/>
                    <a:pt x="38" y="29"/>
                  </a:cubicBezTo>
                  <a:cubicBezTo>
                    <a:pt x="34" y="25"/>
                    <a:pt x="28" y="24"/>
                    <a:pt x="23" y="23"/>
                  </a:cubicBezTo>
                  <a:cubicBezTo>
                    <a:pt x="15" y="21"/>
                    <a:pt x="7" y="20"/>
                    <a:pt x="7" y="12"/>
                  </a:cubicBezTo>
                  <a:cubicBezTo>
                    <a:pt x="7" y="7"/>
                    <a:pt x="10" y="2"/>
                    <a:pt x="21" y="2"/>
                  </a:cubicBezTo>
                  <a:cubicBezTo>
                    <a:pt x="36" y="2"/>
                    <a:pt x="37" y="14"/>
                    <a:pt x="37" y="18"/>
                  </a:cubicBezTo>
                  <a:cubicBezTo>
                    <a:pt x="37" y="19"/>
                    <a:pt x="38" y="19"/>
                    <a:pt x="38" y="19"/>
                  </a:cubicBezTo>
                  <a:cubicBezTo>
                    <a:pt x="40" y="19"/>
                    <a:pt x="40" y="19"/>
                    <a:pt x="40" y="16"/>
                  </a:cubicBezTo>
                  <a:lnTo>
                    <a:pt x="40" y="3"/>
                  </a:lnTo>
                  <a:cubicBezTo>
                    <a:pt x="40" y="0"/>
                    <a:pt x="40" y="0"/>
                    <a:pt x="39" y="0"/>
                  </a:cubicBezTo>
                  <a:cubicBezTo>
                    <a:pt x="38" y="0"/>
                    <a:pt x="38" y="0"/>
                    <a:pt x="36" y="1"/>
                  </a:cubicBezTo>
                  <a:cubicBezTo>
                    <a:pt x="36" y="2"/>
                    <a:pt x="34" y="3"/>
                    <a:pt x="34" y="3"/>
                  </a:cubicBezTo>
                  <a:cubicBezTo>
                    <a:pt x="29" y="0"/>
                    <a:pt x="23" y="0"/>
                    <a:pt x="21" y="0"/>
                  </a:cubicBezTo>
                  <a:cubicBezTo>
                    <a:pt x="5" y="0"/>
                    <a:pt x="0" y="8"/>
                    <a:pt x="0" y="16"/>
                  </a:cubicBezTo>
                  <a:cubicBezTo>
                    <a:pt x="0" y="20"/>
                    <a:pt x="2" y="24"/>
                    <a:pt x="6" y="27"/>
                  </a:cubicBezTo>
                  <a:cubicBezTo>
                    <a:pt x="10" y="30"/>
                    <a:pt x="14" y="31"/>
                    <a:pt x="23" y="3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57"/>
            <p:cNvSpPr>
              <a:spLocks/>
            </p:cNvSpPr>
            <p:nvPr/>
          </p:nvSpPr>
          <p:spPr bwMode="auto">
            <a:xfrm>
              <a:off x="4688" y="8664"/>
              <a:ext cx="79" cy="109"/>
            </a:xfrm>
            <a:custGeom>
              <a:avLst/>
              <a:gdLst>
                <a:gd name="T0" fmla="*/ 11 w 67"/>
                <a:gd name="T1" fmla="*/ 82 h 92"/>
                <a:gd name="T2" fmla="*/ 11 w 67"/>
                <a:gd name="T3" fmla="*/ 82 h 92"/>
                <a:gd name="T4" fmla="*/ 0 w 67"/>
                <a:gd name="T5" fmla="*/ 88 h 92"/>
                <a:gd name="T6" fmla="*/ 0 w 67"/>
                <a:gd name="T7" fmla="*/ 92 h 92"/>
                <a:gd name="T8" fmla="*/ 15 w 67"/>
                <a:gd name="T9" fmla="*/ 91 h 92"/>
                <a:gd name="T10" fmla="*/ 30 w 67"/>
                <a:gd name="T11" fmla="*/ 92 h 92"/>
                <a:gd name="T12" fmla="*/ 30 w 67"/>
                <a:gd name="T13" fmla="*/ 88 h 92"/>
                <a:gd name="T14" fmla="*/ 20 w 67"/>
                <a:gd name="T15" fmla="*/ 82 h 92"/>
                <a:gd name="T16" fmla="*/ 20 w 67"/>
                <a:gd name="T17" fmla="*/ 57 h 92"/>
                <a:gd name="T18" fmla="*/ 38 w 67"/>
                <a:gd name="T19" fmla="*/ 36 h 92"/>
                <a:gd name="T20" fmla="*/ 47 w 67"/>
                <a:gd name="T21" fmla="*/ 51 h 92"/>
                <a:gd name="T22" fmla="*/ 47 w 67"/>
                <a:gd name="T23" fmla="*/ 82 h 92"/>
                <a:gd name="T24" fmla="*/ 37 w 67"/>
                <a:gd name="T25" fmla="*/ 88 h 92"/>
                <a:gd name="T26" fmla="*/ 37 w 67"/>
                <a:gd name="T27" fmla="*/ 92 h 92"/>
                <a:gd name="T28" fmla="*/ 52 w 67"/>
                <a:gd name="T29" fmla="*/ 91 h 92"/>
                <a:gd name="T30" fmla="*/ 67 w 67"/>
                <a:gd name="T31" fmla="*/ 92 h 92"/>
                <a:gd name="T32" fmla="*/ 67 w 67"/>
                <a:gd name="T33" fmla="*/ 88 h 92"/>
                <a:gd name="T34" fmla="*/ 57 w 67"/>
                <a:gd name="T35" fmla="*/ 84 h 92"/>
                <a:gd name="T36" fmla="*/ 57 w 67"/>
                <a:gd name="T37" fmla="*/ 58 h 92"/>
                <a:gd name="T38" fmla="*/ 52 w 67"/>
                <a:gd name="T39" fmla="*/ 38 h 92"/>
                <a:gd name="T40" fmla="*/ 39 w 67"/>
                <a:gd name="T41" fmla="*/ 33 h 92"/>
                <a:gd name="T42" fmla="*/ 19 w 67"/>
                <a:gd name="T43" fmla="*/ 46 h 92"/>
                <a:gd name="T44" fmla="*/ 19 w 67"/>
                <a:gd name="T45" fmla="*/ 0 h 92"/>
                <a:gd name="T46" fmla="*/ 0 w 67"/>
                <a:gd name="T47" fmla="*/ 2 h 92"/>
                <a:gd name="T48" fmla="*/ 0 w 67"/>
                <a:gd name="T49" fmla="*/ 6 h 92"/>
                <a:gd name="T50" fmla="*/ 11 w 67"/>
                <a:gd name="T51" fmla="*/ 13 h 92"/>
                <a:gd name="T52" fmla="*/ 11 w 67"/>
                <a:gd name="T53" fmla="*/ 8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92">
                  <a:moveTo>
                    <a:pt x="11" y="82"/>
                  </a:moveTo>
                  <a:lnTo>
                    <a:pt x="11" y="82"/>
                  </a:lnTo>
                  <a:cubicBezTo>
                    <a:pt x="11" y="88"/>
                    <a:pt x="9" y="88"/>
                    <a:pt x="0" y="88"/>
                  </a:cubicBezTo>
                  <a:lnTo>
                    <a:pt x="0" y="92"/>
                  </a:lnTo>
                  <a:cubicBezTo>
                    <a:pt x="5" y="92"/>
                    <a:pt x="12" y="91"/>
                    <a:pt x="15" y="91"/>
                  </a:cubicBezTo>
                  <a:cubicBezTo>
                    <a:pt x="19" y="91"/>
                    <a:pt x="26" y="92"/>
                    <a:pt x="30" y="92"/>
                  </a:cubicBezTo>
                  <a:lnTo>
                    <a:pt x="30" y="88"/>
                  </a:lnTo>
                  <a:cubicBezTo>
                    <a:pt x="21" y="88"/>
                    <a:pt x="20" y="88"/>
                    <a:pt x="20" y="82"/>
                  </a:cubicBezTo>
                  <a:lnTo>
                    <a:pt x="20" y="57"/>
                  </a:lnTo>
                  <a:cubicBezTo>
                    <a:pt x="20" y="44"/>
                    <a:pt x="29" y="36"/>
                    <a:pt x="38" y="36"/>
                  </a:cubicBezTo>
                  <a:cubicBezTo>
                    <a:pt x="46" y="36"/>
                    <a:pt x="47" y="43"/>
                    <a:pt x="47" y="51"/>
                  </a:cubicBezTo>
                  <a:lnTo>
                    <a:pt x="47" y="82"/>
                  </a:lnTo>
                  <a:cubicBezTo>
                    <a:pt x="47" y="88"/>
                    <a:pt x="46" y="88"/>
                    <a:pt x="37" y="88"/>
                  </a:cubicBezTo>
                  <a:lnTo>
                    <a:pt x="37" y="92"/>
                  </a:lnTo>
                  <a:cubicBezTo>
                    <a:pt x="42" y="92"/>
                    <a:pt x="48" y="91"/>
                    <a:pt x="52" y="91"/>
                  </a:cubicBezTo>
                  <a:cubicBezTo>
                    <a:pt x="55" y="91"/>
                    <a:pt x="62" y="92"/>
                    <a:pt x="67" y="92"/>
                  </a:cubicBezTo>
                  <a:lnTo>
                    <a:pt x="67" y="88"/>
                  </a:lnTo>
                  <a:cubicBezTo>
                    <a:pt x="60" y="88"/>
                    <a:pt x="57" y="88"/>
                    <a:pt x="57" y="84"/>
                  </a:cubicBezTo>
                  <a:lnTo>
                    <a:pt x="57" y="58"/>
                  </a:lnTo>
                  <a:cubicBezTo>
                    <a:pt x="57" y="47"/>
                    <a:pt x="57" y="43"/>
                    <a:pt x="52" y="38"/>
                  </a:cubicBezTo>
                  <a:cubicBezTo>
                    <a:pt x="51" y="36"/>
                    <a:pt x="46" y="33"/>
                    <a:pt x="39" y="33"/>
                  </a:cubicBezTo>
                  <a:cubicBezTo>
                    <a:pt x="27" y="33"/>
                    <a:pt x="22" y="41"/>
                    <a:pt x="19" y="46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1" y="7"/>
                    <a:pt x="11" y="13"/>
                  </a:cubicBezTo>
                  <a:lnTo>
                    <a:pt x="11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658"/>
            <p:cNvSpPr>
              <a:spLocks noEditPoints="1"/>
            </p:cNvSpPr>
            <p:nvPr/>
          </p:nvSpPr>
          <p:spPr bwMode="auto">
            <a:xfrm>
              <a:off x="4777" y="8703"/>
              <a:ext cx="70" cy="71"/>
            </a:xfrm>
            <a:custGeom>
              <a:avLst/>
              <a:gdLst>
                <a:gd name="T0" fmla="*/ 38 w 59"/>
                <a:gd name="T1" fmla="*/ 49 h 60"/>
                <a:gd name="T2" fmla="*/ 38 w 59"/>
                <a:gd name="T3" fmla="*/ 49 h 60"/>
                <a:gd name="T4" fmla="*/ 48 w 59"/>
                <a:gd name="T5" fmla="*/ 60 h 60"/>
                <a:gd name="T6" fmla="*/ 59 w 59"/>
                <a:gd name="T7" fmla="*/ 47 h 60"/>
                <a:gd name="T8" fmla="*/ 59 w 59"/>
                <a:gd name="T9" fmla="*/ 40 h 60"/>
                <a:gd name="T10" fmla="*/ 56 w 59"/>
                <a:gd name="T11" fmla="*/ 40 h 60"/>
                <a:gd name="T12" fmla="*/ 56 w 59"/>
                <a:gd name="T13" fmla="*/ 47 h 60"/>
                <a:gd name="T14" fmla="*/ 51 w 59"/>
                <a:gd name="T15" fmla="*/ 55 h 60"/>
                <a:gd name="T16" fmla="*/ 46 w 59"/>
                <a:gd name="T17" fmla="*/ 49 h 60"/>
                <a:gd name="T18" fmla="*/ 46 w 59"/>
                <a:gd name="T19" fmla="*/ 22 h 60"/>
                <a:gd name="T20" fmla="*/ 41 w 59"/>
                <a:gd name="T21" fmla="*/ 7 h 60"/>
                <a:gd name="T22" fmla="*/ 23 w 59"/>
                <a:gd name="T23" fmla="*/ 0 h 60"/>
                <a:gd name="T24" fmla="*/ 3 w 59"/>
                <a:gd name="T25" fmla="*/ 14 h 60"/>
                <a:gd name="T26" fmla="*/ 9 w 59"/>
                <a:gd name="T27" fmla="*/ 21 h 60"/>
                <a:gd name="T28" fmla="*/ 16 w 59"/>
                <a:gd name="T29" fmla="*/ 15 h 60"/>
                <a:gd name="T30" fmla="*/ 9 w 59"/>
                <a:gd name="T31" fmla="*/ 9 h 60"/>
                <a:gd name="T32" fmla="*/ 23 w 59"/>
                <a:gd name="T33" fmla="*/ 2 h 60"/>
                <a:gd name="T34" fmla="*/ 37 w 59"/>
                <a:gd name="T35" fmla="*/ 19 h 60"/>
                <a:gd name="T36" fmla="*/ 37 w 59"/>
                <a:gd name="T37" fmla="*/ 24 h 60"/>
                <a:gd name="T38" fmla="*/ 13 w 59"/>
                <a:gd name="T39" fmla="*/ 29 h 60"/>
                <a:gd name="T40" fmla="*/ 0 w 59"/>
                <a:gd name="T41" fmla="*/ 46 h 60"/>
                <a:gd name="T42" fmla="*/ 21 w 59"/>
                <a:gd name="T43" fmla="*/ 60 h 60"/>
                <a:gd name="T44" fmla="*/ 38 w 59"/>
                <a:gd name="T45" fmla="*/ 49 h 60"/>
                <a:gd name="T46" fmla="*/ 37 w 59"/>
                <a:gd name="T47" fmla="*/ 27 h 60"/>
                <a:gd name="T48" fmla="*/ 37 w 59"/>
                <a:gd name="T49" fmla="*/ 27 h 60"/>
                <a:gd name="T50" fmla="*/ 37 w 59"/>
                <a:gd name="T51" fmla="*/ 40 h 60"/>
                <a:gd name="T52" fmla="*/ 22 w 59"/>
                <a:gd name="T53" fmla="*/ 57 h 60"/>
                <a:gd name="T54" fmla="*/ 10 w 59"/>
                <a:gd name="T55" fmla="*/ 46 h 60"/>
                <a:gd name="T56" fmla="*/ 37 w 59"/>
                <a:gd name="T5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0">
                  <a:moveTo>
                    <a:pt x="38" y="49"/>
                  </a:moveTo>
                  <a:lnTo>
                    <a:pt x="38" y="49"/>
                  </a:lnTo>
                  <a:cubicBezTo>
                    <a:pt x="38" y="54"/>
                    <a:pt x="42" y="60"/>
                    <a:pt x="48" y="60"/>
                  </a:cubicBezTo>
                  <a:cubicBezTo>
                    <a:pt x="51" y="60"/>
                    <a:pt x="59" y="58"/>
                    <a:pt x="59" y="47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7"/>
                  </a:lnTo>
                  <a:cubicBezTo>
                    <a:pt x="56" y="55"/>
                    <a:pt x="52" y="55"/>
                    <a:pt x="51" y="55"/>
                  </a:cubicBezTo>
                  <a:cubicBezTo>
                    <a:pt x="47" y="55"/>
                    <a:pt x="46" y="49"/>
                    <a:pt x="46" y="49"/>
                  </a:cubicBezTo>
                  <a:lnTo>
                    <a:pt x="46" y="22"/>
                  </a:lnTo>
                  <a:cubicBezTo>
                    <a:pt x="46" y="17"/>
                    <a:pt x="46" y="12"/>
                    <a:pt x="41" y="7"/>
                  </a:cubicBezTo>
                  <a:cubicBezTo>
                    <a:pt x="36" y="2"/>
                    <a:pt x="30" y="0"/>
                    <a:pt x="23" y="0"/>
                  </a:cubicBezTo>
                  <a:cubicBezTo>
                    <a:pt x="12" y="0"/>
                    <a:pt x="3" y="6"/>
                    <a:pt x="3" y="14"/>
                  </a:cubicBezTo>
                  <a:cubicBezTo>
                    <a:pt x="3" y="18"/>
                    <a:pt x="6" y="21"/>
                    <a:pt x="9" y="21"/>
                  </a:cubicBezTo>
                  <a:cubicBezTo>
                    <a:pt x="13" y="21"/>
                    <a:pt x="16" y="18"/>
                    <a:pt x="16" y="15"/>
                  </a:cubicBezTo>
                  <a:cubicBezTo>
                    <a:pt x="16" y="13"/>
                    <a:pt x="15" y="9"/>
                    <a:pt x="9" y="9"/>
                  </a:cubicBezTo>
                  <a:cubicBezTo>
                    <a:pt x="12" y="4"/>
                    <a:pt x="19" y="2"/>
                    <a:pt x="23" y="2"/>
                  </a:cubicBezTo>
                  <a:cubicBezTo>
                    <a:pt x="30" y="2"/>
                    <a:pt x="37" y="8"/>
                    <a:pt x="37" y="19"/>
                  </a:cubicBezTo>
                  <a:lnTo>
                    <a:pt x="37" y="24"/>
                  </a:lnTo>
                  <a:cubicBezTo>
                    <a:pt x="30" y="25"/>
                    <a:pt x="21" y="25"/>
                    <a:pt x="13" y="29"/>
                  </a:cubicBezTo>
                  <a:cubicBezTo>
                    <a:pt x="3" y="33"/>
                    <a:pt x="0" y="40"/>
                    <a:pt x="0" y="46"/>
                  </a:cubicBezTo>
                  <a:cubicBezTo>
                    <a:pt x="0" y="57"/>
                    <a:pt x="12" y="60"/>
                    <a:pt x="21" y="60"/>
                  </a:cubicBezTo>
                  <a:cubicBezTo>
                    <a:pt x="29" y="60"/>
                    <a:pt x="35" y="55"/>
                    <a:pt x="38" y="49"/>
                  </a:cubicBezTo>
                  <a:close/>
                  <a:moveTo>
                    <a:pt x="37" y="27"/>
                  </a:moveTo>
                  <a:lnTo>
                    <a:pt x="37" y="27"/>
                  </a:lnTo>
                  <a:lnTo>
                    <a:pt x="37" y="40"/>
                  </a:lnTo>
                  <a:cubicBezTo>
                    <a:pt x="37" y="53"/>
                    <a:pt x="28" y="57"/>
                    <a:pt x="22" y="57"/>
                  </a:cubicBezTo>
                  <a:cubicBezTo>
                    <a:pt x="15" y="57"/>
                    <a:pt x="10" y="53"/>
                    <a:pt x="10" y="46"/>
                  </a:cubicBezTo>
                  <a:cubicBezTo>
                    <a:pt x="10" y="39"/>
                    <a:pt x="15" y="28"/>
                    <a:pt x="37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659"/>
            <p:cNvSpPr>
              <a:spLocks/>
            </p:cNvSpPr>
            <p:nvPr/>
          </p:nvSpPr>
          <p:spPr bwMode="auto">
            <a:xfrm>
              <a:off x="4847" y="8706"/>
              <a:ext cx="76" cy="68"/>
            </a:xfrm>
            <a:custGeom>
              <a:avLst/>
              <a:gdLst>
                <a:gd name="T0" fmla="*/ 53 w 65"/>
                <a:gd name="T1" fmla="*/ 13 h 58"/>
                <a:gd name="T2" fmla="*/ 53 w 65"/>
                <a:gd name="T3" fmla="*/ 13 h 58"/>
                <a:gd name="T4" fmla="*/ 65 w 65"/>
                <a:gd name="T5" fmla="*/ 4 h 58"/>
                <a:gd name="T6" fmla="*/ 65 w 65"/>
                <a:gd name="T7" fmla="*/ 0 h 58"/>
                <a:gd name="T8" fmla="*/ 55 w 65"/>
                <a:gd name="T9" fmla="*/ 0 h 58"/>
                <a:gd name="T10" fmla="*/ 43 w 65"/>
                <a:gd name="T11" fmla="*/ 0 h 58"/>
                <a:gd name="T12" fmla="*/ 43 w 65"/>
                <a:gd name="T13" fmla="*/ 4 h 58"/>
                <a:gd name="T14" fmla="*/ 50 w 65"/>
                <a:gd name="T15" fmla="*/ 10 h 58"/>
                <a:gd name="T16" fmla="*/ 49 w 65"/>
                <a:gd name="T17" fmla="*/ 13 h 58"/>
                <a:gd name="T18" fmla="*/ 35 w 65"/>
                <a:gd name="T19" fmla="*/ 46 h 58"/>
                <a:gd name="T20" fmla="*/ 21 w 65"/>
                <a:gd name="T21" fmla="*/ 10 h 58"/>
                <a:gd name="T22" fmla="*/ 20 w 65"/>
                <a:gd name="T23" fmla="*/ 7 h 58"/>
                <a:gd name="T24" fmla="*/ 27 w 65"/>
                <a:gd name="T25" fmla="*/ 4 h 58"/>
                <a:gd name="T26" fmla="*/ 27 w 65"/>
                <a:gd name="T27" fmla="*/ 0 h 58"/>
                <a:gd name="T28" fmla="*/ 13 w 65"/>
                <a:gd name="T29" fmla="*/ 0 h 58"/>
                <a:gd name="T30" fmla="*/ 0 w 65"/>
                <a:gd name="T31" fmla="*/ 0 h 58"/>
                <a:gd name="T32" fmla="*/ 0 w 65"/>
                <a:gd name="T33" fmla="*/ 4 h 58"/>
                <a:gd name="T34" fmla="*/ 11 w 65"/>
                <a:gd name="T35" fmla="*/ 9 h 58"/>
                <a:gd name="T36" fmla="*/ 30 w 65"/>
                <a:gd name="T37" fmla="*/ 56 h 58"/>
                <a:gd name="T38" fmla="*/ 33 w 65"/>
                <a:gd name="T39" fmla="*/ 58 h 58"/>
                <a:gd name="T40" fmla="*/ 35 w 65"/>
                <a:gd name="T41" fmla="*/ 56 h 58"/>
                <a:gd name="T42" fmla="*/ 53 w 65"/>
                <a:gd name="T4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58">
                  <a:moveTo>
                    <a:pt x="53" y="13"/>
                  </a:moveTo>
                  <a:lnTo>
                    <a:pt x="53" y="13"/>
                  </a:lnTo>
                  <a:cubicBezTo>
                    <a:pt x="54" y="10"/>
                    <a:pt x="56" y="4"/>
                    <a:pt x="65" y="4"/>
                  </a:cubicBezTo>
                  <a:lnTo>
                    <a:pt x="65" y="0"/>
                  </a:lnTo>
                  <a:cubicBezTo>
                    <a:pt x="62" y="0"/>
                    <a:pt x="58" y="0"/>
                    <a:pt x="55" y="0"/>
                  </a:cubicBezTo>
                  <a:cubicBezTo>
                    <a:pt x="52" y="0"/>
                    <a:pt x="46" y="0"/>
                    <a:pt x="43" y="0"/>
                  </a:cubicBezTo>
                  <a:lnTo>
                    <a:pt x="43" y="4"/>
                  </a:lnTo>
                  <a:cubicBezTo>
                    <a:pt x="48" y="4"/>
                    <a:pt x="50" y="7"/>
                    <a:pt x="50" y="10"/>
                  </a:cubicBezTo>
                  <a:cubicBezTo>
                    <a:pt x="50" y="11"/>
                    <a:pt x="49" y="11"/>
                    <a:pt x="49" y="13"/>
                  </a:cubicBezTo>
                  <a:lnTo>
                    <a:pt x="35" y="46"/>
                  </a:lnTo>
                  <a:lnTo>
                    <a:pt x="21" y="10"/>
                  </a:lnTo>
                  <a:cubicBezTo>
                    <a:pt x="20" y="8"/>
                    <a:pt x="20" y="8"/>
                    <a:pt x="20" y="7"/>
                  </a:cubicBezTo>
                  <a:cubicBezTo>
                    <a:pt x="20" y="4"/>
                    <a:pt x="25" y="4"/>
                    <a:pt x="27" y="4"/>
                  </a:cubicBezTo>
                  <a:lnTo>
                    <a:pt x="27" y="0"/>
                  </a:lnTo>
                  <a:cubicBezTo>
                    <a:pt x="23" y="0"/>
                    <a:pt x="16" y="0"/>
                    <a:pt x="13" y="0"/>
                  </a:cubicBezTo>
                  <a:cubicBezTo>
                    <a:pt x="9" y="0"/>
                    <a:pt x="4" y="0"/>
                    <a:pt x="0" y="0"/>
                  </a:cubicBezTo>
                  <a:lnTo>
                    <a:pt x="0" y="4"/>
                  </a:lnTo>
                  <a:cubicBezTo>
                    <a:pt x="9" y="4"/>
                    <a:pt x="9" y="5"/>
                    <a:pt x="11" y="9"/>
                  </a:cubicBezTo>
                  <a:lnTo>
                    <a:pt x="30" y="56"/>
                  </a:lnTo>
                  <a:cubicBezTo>
                    <a:pt x="31" y="58"/>
                    <a:pt x="31" y="58"/>
                    <a:pt x="33" y="58"/>
                  </a:cubicBezTo>
                  <a:cubicBezTo>
                    <a:pt x="34" y="58"/>
                    <a:pt x="35" y="57"/>
                    <a:pt x="35" y="56"/>
                  </a:cubicBezTo>
                  <a:lnTo>
                    <a:pt x="5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660"/>
            <p:cNvSpPr>
              <a:spLocks noEditPoints="1"/>
            </p:cNvSpPr>
            <p:nvPr/>
          </p:nvSpPr>
          <p:spPr bwMode="auto">
            <a:xfrm>
              <a:off x="4927" y="8703"/>
              <a:ext cx="60" cy="71"/>
            </a:xfrm>
            <a:custGeom>
              <a:avLst/>
              <a:gdLst>
                <a:gd name="T0" fmla="*/ 11 w 51"/>
                <a:gd name="T1" fmla="*/ 25 h 60"/>
                <a:gd name="T2" fmla="*/ 11 w 51"/>
                <a:gd name="T3" fmla="*/ 25 h 60"/>
                <a:gd name="T4" fmla="*/ 27 w 51"/>
                <a:gd name="T5" fmla="*/ 2 h 60"/>
                <a:gd name="T6" fmla="*/ 42 w 51"/>
                <a:gd name="T7" fmla="*/ 25 h 60"/>
                <a:gd name="T8" fmla="*/ 11 w 51"/>
                <a:gd name="T9" fmla="*/ 25 h 60"/>
                <a:gd name="T10" fmla="*/ 11 w 51"/>
                <a:gd name="T11" fmla="*/ 28 h 60"/>
                <a:gd name="T12" fmla="*/ 11 w 51"/>
                <a:gd name="T13" fmla="*/ 28 h 60"/>
                <a:gd name="T14" fmla="*/ 48 w 51"/>
                <a:gd name="T15" fmla="*/ 28 h 60"/>
                <a:gd name="T16" fmla="*/ 51 w 51"/>
                <a:gd name="T17" fmla="*/ 25 h 60"/>
                <a:gd name="T18" fmla="*/ 27 w 51"/>
                <a:gd name="T19" fmla="*/ 0 h 60"/>
                <a:gd name="T20" fmla="*/ 0 w 51"/>
                <a:gd name="T21" fmla="*/ 30 h 60"/>
                <a:gd name="T22" fmla="*/ 29 w 51"/>
                <a:gd name="T23" fmla="*/ 60 h 60"/>
                <a:gd name="T24" fmla="*/ 51 w 51"/>
                <a:gd name="T25" fmla="*/ 43 h 60"/>
                <a:gd name="T26" fmla="*/ 49 w 51"/>
                <a:gd name="T27" fmla="*/ 41 h 60"/>
                <a:gd name="T28" fmla="*/ 47 w 51"/>
                <a:gd name="T29" fmla="*/ 43 h 60"/>
                <a:gd name="T30" fmla="*/ 30 w 51"/>
                <a:gd name="T31" fmla="*/ 57 h 60"/>
                <a:gd name="T32" fmla="*/ 15 w 51"/>
                <a:gd name="T33" fmla="*/ 48 h 60"/>
                <a:gd name="T34" fmla="*/ 11 w 51"/>
                <a:gd name="T35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0">
                  <a:moveTo>
                    <a:pt x="11" y="25"/>
                  </a:moveTo>
                  <a:lnTo>
                    <a:pt x="11" y="25"/>
                  </a:lnTo>
                  <a:cubicBezTo>
                    <a:pt x="12" y="6"/>
                    <a:pt x="23" y="2"/>
                    <a:pt x="27" y="2"/>
                  </a:cubicBezTo>
                  <a:cubicBezTo>
                    <a:pt x="41" y="2"/>
                    <a:pt x="42" y="20"/>
                    <a:pt x="42" y="25"/>
                  </a:cubicBezTo>
                  <a:lnTo>
                    <a:pt x="11" y="25"/>
                  </a:lnTo>
                  <a:close/>
                  <a:moveTo>
                    <a:pt x="11" y="28"/>
                  </a:moveTo>
                  <a:lnTo>
                    <a:pt x="11" y="28"/>
                  </a:lnTo>
                  <a:lnTo>
                    <a:pt x="48" y="28"/>
                  </a:lnTo>
                  <a:cubicBezTo>
                    <a:pt x="50" y="28"/>
                    <a:pt x="51" y="28"/>
                    <a:pt x="51" y="25"/>
                  </a:cubicBezTo>
                  <a:cubicBezTo>
                    <a:pt x="51" y="12"/>
                    <a:pt x="44" y="0"/>
                    <a:pt x="27" y="0"/>
                  </a:cubicBezTo>
                  <a:cubicBezTo>
                    <a:pt x="12" y="0"/>
                    <a:pt x="0" y="13"/>
                    <a:pt x="0" y="30"/>
                  </a:cubicBezTo>
                  <a:cubicBezTo>
                    <a:pt x="0" y="47"/>
                    <a:pt x="14" y="60"/>
                    <a:pt x="29" y="60"/>
                  </a:cubicBezTo>
                  <a:cubicBezTo>
                    <a:pt x="45" y="60"/>
                    <a:pt x="51" y="46"/>
                    <a:pt x="51" y="43"/>
                  </a:cubicBezTo>
                  <a:cubicBezTo>
                    <a:pt x="51" y="42"/>
                    <a:pt x="50" y="41"/>
                    <a:pt x="49" y="41"/>
                  </a:cubicBezTo>
                  <a:cubicBezTo>
                    <a:pt x="48" y="41"/>
                    <a:pt x="48" y="42"/>
                    <a:pt x="47" y="43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661"/>
            <p:cNvSpPr>
              <a:spLocks noEditPoints="1"/>
            </p:cNvSpPr>
            <p:nvPr/>
          </p:nvSpPr>
          <p:spPr bwMode="auto">
            <a:xfrm>
              <a:off x="5049" y="8703"/>
              <a:ext cx="71" cy="71"/>
            </a:xfrm>
            <a:custGeom>
              <a:avLst/>
              <a:gdLst>
                <a:gd name="T0" fmla="*/ 39 w 60"/>
                <a:gd name="T1" fmla="*/ 49 h 60"/>
                <a:gd name="T2" fmla="*/ 39 w 60"/>
                <a:gd name="T3" fmla="*/ 49 h 60"/>
                <a:gd name="T4" fmla="*/ 49 w 60"/>
                <a:gd name="T5" fmla="*/ 60 h 60"/>
                <a:gd name="T6" fmla="*/ 60 w 60"/>
                <a:gd name="T7" fmla="*/ 47 h 60"/>
                <a:gd name="T8" fmla="*/ 60 w 60"/>
                <a:gd name="T9" fmla="*/ 40 h 60"/>
                <a:gd name="T10" fmla="*/ 57 w 60"/>
                <a:gd name="T11" fmla="*/ 40 h 60"/>
                <a:gd name="T12" fmla="*/ 57 w 60"/>
                <a:gd name="T13" fmla="*/ 47 h 60"/>
                <a:gd name="T14" fmla="*/ 52 w 60"/>
                <a:gd name="T15" fmla="*/ 55 h 60"/>
                <a:gd name="T16" fmla="*/ 47 w 60"/>
                <a:gd name="T17" fmla="*/ 49 h 60"/>
                <a:gd name="T18" fmla="*/ 47 w 60"/>
                <a:gd name="T19" fmla="*/ 22 h 60"/>
                <a:gd name="T20" fmla="*/ 42 w 60"/>
                <a:gd name="T21" fmla="*/ 7 h 60"/>
                <a:gd name="T22" fmla="*/ 24 w 60"/>
                <a:gd name="T23" fmla="*/ 0 h 60"/>
                <a:gd name="T24" fmla="*/ 4 w 60"/>
                <a:gd name="T25" fmla="*/ 14 h 60"/>
                <a:gd name="T26" fmla="*/ 10 w 60"/>
                <a:gd name="T27" fmla="*/ 21 h 60"/>
                <a:gd name="T28" fmla="*/ 16 w 60"/>
                <a:gd name="T29" fmla="*/ 15 h 60"/>
                <a:gd name="T30" fmla="*/ 10 w 60"/>
                <a:gd name="T31" fmla="*/ 9 h 60"/>
                <a:gd name="T32" fmla="*/ 24 w 60"/>
                <a:gd name="T33" fmla="*/ 2 h 60"/>
                <a:gd name="T34" fmla="*/ 38 w 60"/>
                <a:gd name="T35" fmla="*/ 19 h 60"/>
                <a:gd name="T36" fmla="*/ 38 w 60"/>
                <a:gd name="T37" fmla="*/ 24 h 60"/>
                <a:gd name="T38" fmla="*/ 14 w 60"/>
                <a:gd name="T39" fmla="*/ 29 h 60"/>
                <a:gd name="T40" fmla="*/ 0 w 60"/>
                <a:gd name="T41" fmla="*/ 46 h 60"/>
                <a:gd name="T42" fmla="*/ 22 w 60"/>
                <a:gd name="T43" fmla="*/ 60 h 60"/>
                <a:gd name="T44" fmla="*/ 39 w 60"/>
                <a:gd name="T45" fmla="*/ 49 h 60"/>
                <a:gd name="T46" fmla="*/ 38 w 60"/>
                <a:gd name="T47" fmla="*/ 27 h 60"/>
                <a:gd name="T48" fmla="*/ 38 w 60"/>
                <a:gd name="T49" fmla="*/ 27 h 60"/>
                <a:gd name="T50" fmla="*/ 38 w 60"/>
                <a:gd name="T51" fmla="*/ 40 h 60"/>
                <a:gd name="T52" fmla="*/ 23 w 60"/>
                <a:gd name="T53" fmla="*/ 57 h 60"/>
                <a:gd name="T54" fmla="*/ 11 w 60"/>
                <a:gd name="T55" fmla="*/ 46 h 60"/>
                <a:gd name="T56" fmla="*/ 38 w 60"/>
                <a:gd name="T5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0">
                  <a:moveTo>
                    <a:pt x="39" y="49"/>
                  </a:moveTo>
                  <a:lnTo>
                    <a:pt x="39" y="49"/>
                  </a:lnTo>
                  <a:cubicBezTo>
                    <a:pt x="39" y="54"/>
                    <a:pt x="43" y="60"/>
                    <a:pt x="49" y="60"/>
                  </a:cubicBezTo>
                  <a:cubicBezTo>
                    <a:pt x="52" y="60"/>
                    <a:pt x="60" y="58"/>
                    <a:pt x="60" y="47"/>
                  </a:cubicBezTo>
                  <a:lnTo>
                    <a:pt x="60" y="40"/>
                  </a:lnTo>
                  <a:lnTo>
                    <a:pt x="57" y="40"/>
                  </a:lnTo>
                  <a:lnTo>
                    <a:pt x="57" y="47"/>
                  </a:lnTo>
                  <a:cubicBezTo>
                    <a:pt x="57" y="55"/>
                    <a:pt x="53" y="55"/>
                    <a:pt x="52" y="55"/>
                  </a:cubicBezTo>
                  <a:cubicBezTo>
                    <a:pt x="48" y="55"/>
                    <a:pt x="47" y="49"/>
                    <a:pt x="47" y="49"/>
                  </a:cubicBezTo>
                  <a:lnTo>
                    <a:pt x="47" y="22"/>
                  </a:lnTo>
                  <a:cubicBezTo>
                    <a:pt x="47" y="17"/>
                    <a:pt x="47" y="12"/>
                    <a:pt x="42" y="7"/>
                  </a:cubicBezTo>
                  <a:cubicBezTo>
                    <a:pt x="37" y="2"/>
                    <a:pt x="31" y="0"/>
                    <a:pt x="24" y="0"/>
                  </a:cubicBezTo>
                  <a:cubicBezTo>
                    <a:pt x="13" y="0"/>
                    <a:pt x="4" y="6"/>
                    <a:pt x="4" y="14"/>
                  </a:cubicBezTo>
                  <a:cubicBezTo>
                    <a:pt x="4" y="18"/>
                    <a:pt x="7" y="21"/>
                    <a:pt x="10" y="21"/>
                  </a:cubicBezTo>
                  <a:cubicBezTo>
                    <a:pt x="14" y="21"/>
                    <a:pt x="16" y="18"/>
                    <a:pt x="16" y="15"/>
                  </a:cubicBezTo>
                  <a:cubicBezTo>
                    <a:pt x="16" y="13"/>
                    <a:pt x="16" y="9"/>
                    <a:pt x="10" y="9"/>
                  </a:cubicBezTo>
                  <a:cubicBezTo>
                    <a:pt x="13" y="4"/>
                    <a:pt x="20" y="2"/>
                    <a:pt x="24" y="2"/>
                  </a:cubicBezTo>
                  <a:cubicBezTo>
                    <a:pt x="30" y="2"/>
                    <a:pt x="38" y="8"/>
                    <a:pt x="38" y="19"/>
                  </a:cubicBezTo>
                  <a:lnTo>
                    <a:pt x="38" y="24"/>
                  </a:lnTo>
                  <a:cubicBezTo>
                    <a:pt x="31" y="25"/>
                    <a:pt x="22" y="25"/>
                    <a:pt x="14" y="29"/>
                  </a:cubicBezTo>
                  <a:cubicBezTo>
                    <a:pt x="4" y="33"/>
                    <a:pt x="0" y="40"/>
                    <a:pt x="0" y="46"/>
                  </a:cubicBezTo>
                  <a:cubicBezTo>
                    <a:pt x="0" y="57"/>
                    <a:pt x="13" y="60"/>
                    <a:pt x="22" y="60"/>
                  </a:cubicBezTo>
                  <a:cubicBezTo>
                    <a:pt x="30" y="60"/>
                    <a:pt x="36" y="55"/>
                    <a:pt x="39" y="49"/>
                  </a:cubicBezTo>
                  <a:close/>
                  <a:moveTo>
                    <a:pt x="38" y="27"/>
                  </a:moveTo>
                  <a:lnTo>
                    <a:pt x="38" y="27"/>
                  </a:lnTo>
                  <a:lnTo>
                    <a:pt x="38" y="40"/>
                  </a:lnTo>
                  <a:cubicBezTo>
                    <a:pt x="38" y="53"/>
                    <a:pt x="28" y="57"/>
                    <a:pt x="23" y="57"/>
                  </a:cubicBezTo>
                  <a:cubicBezTo>
                    <a:pt x="16" y="57"/>
                    <a:pt x="11" y="53"/>
                    <a:pt x="11" y="46"/>
                  </a:cubicBezTo>
                  <a:cubicBezTo>
                    <a:pt x="11" y="39"/>
                    <a:pt x="16" y="28"/>
                    <a:pt x="38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662"/>
            <p:cNvSpPr>
              <a:spLocks/>
            </p:cNvSpPr>
            <p:nvPr/>
          </p:nvSpPr>
          <p:spPr bwMode="auto">
            <a:xfrm>
              <a:off x="5178" y="8664"/>
              <a:ext cx="35" cy="109"/>
            </a:xfrm>
            <a:custGeom>
              <a:avLst/>
              <a:gdLst>
                <a:gd name="T0" fmla="*/ 19 w 30"/>
                <a:gd name="T1" fmla="*/ 0 h 92"/>
                <a:gd name="T2" fmla="*/ 19 w 30"/>
                <a:gd name="T3" fmla="*/ 0 h 92"/>
                <a:gd name="T4" fmla="*/ 0 w 30"/>
                <a:gd name="T5" fmla="*/ 2 h 92"/>
                <a:gd name="T6" fmla="*/ 0 w 30"/>
                <a:gd name="T7" fmla="*/ 6 h 92"/>
                <a:gd name="T8" fmla="*/ 11 w 30"/>
                <a:gd name="T9" fmla="*/ 13 h 92"/>
                <a:gd name="T10" fmla="*/ 11 w 30"/>
                <a:gd name="T11" fmla="*/ 82 h 92"/>
                <a:gd name="T12" fmla="*/ 0 w 30"/>
                <a:gd name="T13" fmla="*/ 88 h 92"/>
                <a:gd name="T14" fmla="*/ 0 w 30"/>
                <a:gd name="T15" fmla="*/ 92 h 92"/>
                <a:gd name="T16" fmla="*/ 15 w 30"/>
                <a:gd name="T17" fmla="*/ 91 h 92"/>
                <a:gd name="T18" fmla="*/ 30 w 30"/>
                <a:gd name="T19" fmla="*/ 92 h 92"/>
                <a:gd name="T20" fmla="*/ 30 w 30"/>
                <a:gd name="T21" fmla="*/ 88 h 92"/>
                <a:gd name="T22" fmla="*/ 19 w 30"/>
                <a:gd name="T23" fmla="*/ 82 h 92"/>
                <a:gd name="T24" fmla="*/ 19 w 30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92">
                  <a:moveTo>
                    <a:pt x="19" y="0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1" y="7"/>
                    <a:pt x="11" y="13"/>
                  </a:cubicBezTo>
                  <a:lnTo>
                    <a:pt x="11" y="82"/>
                  </a:lnTo>
                  <a:cubicBezTo>
                    <a:pt x="11" y="88"/>
                    <a:pt x="9" y="88"/>
                    <a:pt x="0" y="88"/>
                  </a:cubicBezTo>
                  <a:lnTo>
                    <a:pt x="0" y="92"/>
                  </a:lnTo>
                  <a:cubicBezTo>
                    <a:pt x="5" y="92"/>
                    <a:pt x="12" y="91"/>
                    <a:pt x="15" y="91"/>
                  </a:cubicBezTo>
                  <a:cubicBezTo>
                    <a:pt x="18" y="91"/>
                    <a:pt x="25" y="92"/>
                    <a:pt x="30" y="92"/>
                  </a:cubicBezTo>
                  <a:lnTo>
                    <a:pt x="30" y="88"/>
                  </a:lnTo>
                  <a:cubicBezTo>
                    <a:pt x="21" y="88"/>
                    <a:pt x="19" y="88"/>
                    <a:pt x="19" y="82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663"/>
            <p:cNvSpPr>
              <a:spLocks noEditPoints="1"/>
            </p:cNvSpPr>
            <p:nvPr/>
          </p:nvSpPr>
          <p:spPr bwMode="auto">
            <a:xfrm>
              <a:off x="5223" y="8703"/>
              <a:ext cx="70" cy="71"/>
            </a:xfrm>
            <a:custGeom>
              <a:avLst/>
              <a:gdLst>
                <a:gd name="T0" fmla="*/ 38 w 59"/>
                <a:gd name="T1" fmla="*/ 49 h 60"/>
                <a:gd name="T2" fmla="*/ 38 w 59"/>
                <a:gd name="T3" fmla="*/ 49 h 60"/>
                <a:gd name="T4" fmla="*/ 48 w 59"/>
                <a:gd name="T5" fmla="*/ 60 h 60"/>
                <a:gd name="T6" fmla="*/ 59 w 59"/>
                <a:gd name="T7" fmla="*/ 47 h 60"/>
                <a:gd name="T8" fmla="*/ 59 w 59"/>
                <a:gd name="T9" fmla="*/ 40 h 60"/>
                <a:gd name="T10" fmla="*/ 56 w 59"/>
                <a:gd name="T11" fmla="*/ 40 h 60"/>
                <a:gd name="T12" fmla="*/ 56 w 59"/>
                <a:gd name="T13" fmla="*/ 47 h 60"/>
                <a:gd name="T14" fmla="*/ 51 w 59"/>
                <a:gd name="T15" fmla="*/ 55 h 60"/>
                <a:gd name="T16" fmla="*/ 46 w 59"/>
                <a:gd name="T17" fmla="*/ 49 h 60"/>
                <a:gd name="T18" fmla="*/ 46 w 59"/>
                <a:gd name="T19" fmla="*/ 22 h 60"/>
                <a:gd name="T20" fmla="*/ 41 w 59"/>
                <a:gd name="T21" fmla="*/ 7 h 60"/>
                <a:gd name="T22" fmla="*/ 23 w 59"/>
                <a:gd name="T23" fmla="*/ 0 h 60"/>
                <a:gd name="T24" fmla="*/ 3 w 59"/>
                <a:gd name="T25" fmla="*/ 14 h 60"/>
                <a:gd name="T26" fmla="*/ 9 w 59"/>
                <a:gd name="T27" fmla="*/ 21 h 60"/>
                <a:gd name="T28" fmla="*/ 15 w 59"/>
                <a:gd name="T29" fmla="*/ 15 h 60"/>
                <a:gd name="T30" fmla="*/ 9 w 59"/>
                <a:gd name="T31" fmla="*/ 9 h 60"/>
                <a:gd name="T32" fmla="*/ 23 w 59"/>
                <a:gd name="T33" fmla="*/ 2 h 60"/>
                <a:gd name="T34" fmla="*/ 37 w 59"/>
                <a:gd name="T35" fmla="*/ 19 h 60"/>
                <a:gd name="T36" fmla="*/ 37 w 59"/>
                <a:gd name="T37" fmla="*/ 24 h 60"/>
                <a:gd name="T38" fmla="*/ 13 w 59"/>
                <a:gd name="T39" fmla="*/ 29 h 60"/>
                <a:gd name="T40" fmla="*/ 0 w 59"/>
                <a:gd name="T41" fmla="*/ 46 h 60"/>
                <a:gd name="T42" fmla="*/ 21 w 59"/>
                <a:gd name="T43" fmla="*/ 60 h 60"/>
                <a:gd name="T44" fmla="*/ 38 w 59"/>
                <a:gd name="T45" fmla="*/ 49 h 60"/>
                <a:gd name="T46" fmla="*/ 37 w 59"/>
                <a:gd name="T47" fmla="*/ 27 h 60"/>
                <a:gd name="T48" fmla="*/ 37 w 59"/>
                <a:gd name="T49" fmla="*/ 27 h 60"/>
                <a:gd name="T50" fmla="*/ 37 w 59"/>
                <a:gd name="T51" fmla="*/ 40 h 60"/>
                <a:gd name="T52" fmla="*/ 22 w 59"/>
                <a:gd name="T53" fmla="*/ 57 h 60"/>
                <a:gd name="T54" fmla="*/ 10 w 59"/>
                <a:gd name="T55" fmla="*/ 46 h 60"/>
                <a:gd name="T56" fmla="*/ 37 w 59"/>
                <a:gd name="T5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0">
                  <a:moveTo>
                    <a:pt x="38" y="49"/>
                  </a:moveTo>
                  <a:lnTo>
                    <a:pt x="38" y="49"/>
                  </a:lnTo>
                  <a:cubicBezTo>
                    <a:pt x="38" y="54"/>
                    <a:pt x="42" y="60"/>
                    <a:pt x="48" y="60"/>
                  </a:cubicBezTo>
                  <a:cubicBezTo>
                    <a:pt x="51" y="60"/>
                    <a:pt x="59" y="58"/>
                    <a:pt x="59" y="47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7"/>
                  </a:lnTo>
                  <a:cubicBezTo>
                    <a:pt x="56" y="55"/>
                    <a:pt x="52" y="55"/>
                    <a:pt x="51" y="55"/>
                  </a:cubicBezTo>
                  <a:cubicBezTo>
                    <a:pt x="47" y="55"/>
                    <a:pt x="46" y="49"/>
                    <a:pt x="46" y="49"/>
                  </a:cubicBezTo>
                  <a:lnTo>
                    <a:pt x="46" y="22"/>
                  </a:lnTo>
                  <a:cubicBezTo>
                    <a:pt x="46" y="17"/>
                    <a:pt x="46" y="12"/>
                    <a:pt x="41" y="7"/>
                  </a:cubicBezTo>
                  <a:cubicBezTo>
                    <a:pt x="36" y="2"/>
                    <a:pt x="30" y="0"/>
                    <a:pt x="23" y="0"/>
                  </a:cubicBezTo>
                  <a:cubicBezTo>
                    <a:pt x="12" y="0"/>
                    <a:pt x="3" y="6"/>
                    <a:pt x="3" y="14"/>
                  </a:cubicBezTo>
                  <a:cubicBezTo>
                    <a:pt x="3" y="18"/>
                    <a:pt x="6" y="21"/>
                    <a:pt x="9" y="21"/>
                  </a:cubicBezTo>
                  <a:cubicBezTo>
                    <a:pt x="13" y="21"/>
                    <a:pt x="15" y="18"/>
                    <a:pt x="15" y="15"/>
                  </a:cubicBezTo>
                  <a:cubicBezTo>
                    <a:pt x="15" y="13"/>
                    <a:pt x="15" y="9"/>
                    <a:pt x="9" y="9"/>
                  </a:cubicBezTo>
                  <a:cubicBezTo>
                    <a:pt x="12" y="4"/>
                    <a:pt x="19" y="2"/>
                    <a:pt x="23" y="2"/>
                  </a:cubicBezTo>
                  <a:cubicBezTo>
                    <a:pt x="29" y="2"/>
                    <a:pt x="37" y="8"/>
                    <a:pt x="37" y="19"/>
                  </a:cubicBezTo>
                  <a:lnTo>
                    <a:pt x="37" y="24"/>
                  </a:lnTo>
                  <a:cubicBezTo>
                    <a:pt x="30" y="25"/>
                    <a:pt x="21" y="25"/>
                    <a:pt x="13" y="29"/>
                  </a:cubicBezTo>
                  <a:cubicBezTo>
                    <a:pt x="3" y="33"/>
                    <a:pt x="0" y="40"/>
                    <a:pt x="0" y="46"/>
                  </a:cubicBezTo>
                  <a:cubicBezTo>
                    <a:pt x="0" y="57"/>
                    <a:pt x="12" y="60"/>
                    <a:pt x="21" y="60"/>
                  </a:cubicBezTo>
                  <a:cubicBezTo>
                    <a:pt x="29" y="60"/>
                    <a:pt x="35" y="55"/>
                    <a:pt x="38" y="49"/>
                  </a:cubicBezTo>
                  <a:close/>
                  <a:moveTo>
                    <a:pt x="37" y="27"/>
                  </a:moveTo>
                  <a:lnTo>
                    <a:pt x="37" y="27"/>
                  </a:lnTo>
                  <a:lnTo>
                    <a:pt x="37" y="40"/>
                  </a:lnTo>
                  <a:cubicBezTo>
                    <a:pt x="37" y="53"/>
                    <a:pt x="27" y="57"/>
                    <a:pt x="22" y="57"/>
                  </a:cubicBezTo>
                  <a:cubicBezTo>
                    <a:pt x="15" y="57"/>
                    <a:pt x="10" y="53"/>
                    <a:pt x="10" y="46"/>
                  </a:cubicBezTo>
                  <a:cubicBezTo>
                    <a:pt x="10" y="39"/>
                    <a:pt x="15" y="28"/>
                    <a:pt x="37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664"/>
            <p:cNvSpPr>
              <a:spLocks/>
            </p:cNvSpPr>
            <p:nvPr/>
          </p:nvSpPr>
          <p:spPr bwMode="auto">
            <a:xfrm>
              <a:off x="5299" y="8703"/>
              <a:ext cx="52" cy="70"/>
            </a:xfrm>
            <a:custGeom>
              <a:avLst/>
              <a:gdLst>
                <a:gd name="T0" fmla="*/ 18 w 44"/>
                <a:gd name="T1" fmla="*/ 15 h 59"/>
                <a:gd name="T2" fmla="*/ 18 w 44"/>
                <a:gd name="T3" fmla="*/ 15 h 59"/>
                <a:gd name="T4" fmla="*/ 18 w 44"/>
                <a:gd name="T5" fmla="*/ 0 h 59"/>
                <a:gd name="T6" fmla="*/ 0 w 44"/>
                <a:gd name="T7" fmla="*/ 2 h 59"/>
                <a:gd name="T8" fmla="*/ 0 w 44"/>
                <a:gd name="T9" fmla="*/ 6 h 59"/>
                <a:gd name="T10" fmla="*/ 10 w 44"/>
                <a:gd name="T11" fmla="*/ 13 h 59"/>
                <a:gd name="T12" fmla="*/ 10 w 44"/>
                <a:gd name="T13" fmla="*/ 49 h 59"/>
                <a:gd name="T14" fmla="*/ 0 w 44"/>
                <a:gd name="T15" fmla="*/ 55 h 59"/>
                <a:gd name="T16" fmla="*/ 0 w 44"/>
                <a:gd name="T17" fmla="*/ 59 h 59"/>
                <a:gd name="T18" fmla="*/ 15 w 44"/>
                <a:gd name="T19" fmla="*/ 58 h 59"/>
                <a:gd name="T20" fmla="*/ 32 w 44"/>
                <a:gd name="T21" fmla="*/ 59 h 59"/>
                <a:gd name="T22" fmla="*/ 32 w 44"/>
                <a:gd name="T23" fmla="*/ 55 h 59"/>
                <a:gd name="T24" fmla="*/ 29 w 44"/>
                <a:gd name="T25" fmla="*/ 55 h 59"/>
                <a:gd name="T26" fmla="*/ 19 w 44"/>
                <a:gd name="T27" fmla="*/ 48 h 59"/>
                <a:gd name="T28" fmla="*/ 19 w 44"/>
                <a:gd name="T29" fmla="*/ 28 h 59"/>
                <a:gd name="T30" fmla="*/ 35 w 44"/>
                <a:gd name="T31" fmla="*/ 3 h 59"/>
                <a:gd name="T32" fmla="*/ 36 w 44"/>
                <a:gd name="T33" fmla="*/ 3 h 59"/>
                <a:gd name="T34" fmla="*/ 33 w 44"/>
                <a:gd name="T35" fmla="*/ 9 h 59"/>
                <a:gd name="T36" fmla="*/ 39 w 44"/>
                <a:gd name="T37" fmla="*/ 14 h 59"/>
                <a:gd name="T38" fmla="*/ 44 w 44"/>
                <a:gd name="T39" fmla="*/ 8 h 59"/>
                <a:gd name="T40" fmla="*/ 35 w 44"/>
                <a:gd name="T41" fmla="*/ 0 h 59"/>
                <a:gd name="T42" fmla="*/ 18 w 44"/>
                <a:gd name="T43" fmla="*/ 1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9">
                  <a:moveTo>
                    <a:pt x="18" y="15"/>
                  </a:moveTo>
                  <a:lnTo>
                    <a:pt x="18" y="15"/>
                  </a:lnTo>
                  <a:lnTo>
                    <a:pt x="18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49"/>
                  </a:lnTo>
                  <a:cubicBezTo>
                    <a:pt x="10" y="55"/>
                    <a:pt x="9" y="55"/>
                    <a:pt x="0" y="55"/>
                  </a:cubicBezTo>
                  <a:lnTo>
                    <a:pt x="0" y="59"/>
                  </a:lnTo>
                  <a:cubicBezTo>
                    <a:pt x="5" y="59"/>
                    <a:pt x="11" y="58"/>
                    <a:pt x="15" y="58"/>
                  </a:cubicBezTo>
                  <a:cubicBezTo>
                    <a:pt x="20" y="58"/>
                    <a:pt x="27" y="58"/>
                    <a:pt x="32" y="59"/>
                  </a:cubicBezTo>
                  <a:lnTo>
                    <a:pt x="32" y="55"/>
                  </a:lnTo>
                  <a:lnTo>
                    <a:pt x="29" y="55"/>
                  </a:lnTo>
                  <a:cubicBezTo>
                    <a:pt x="19" y="55"/>
                    <a:pt x="19" y="53"/>
                    <a:pt x="19" y="48"/>
                  </a:cubicBezTo>
                  <a:lnTo>
                    <a:pt x="19" y="28"/>
                  </a:lnTo>
                  <a:cubicBezTo>
                    <a:pt x="19" y="15"/>
                    <a:pt x="25" y="3"/>
                    <a:pt x="35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4"/>
                    <a:pt x="33" y="5"/>
                    <a:pt x="33" y="9"/>
                  </a:cubicBezTo>
                  <a:cubicBezTo>
                    <a:pt x="33" y="12"/>
                    <a:pt x="36" y="14"/>
                    <a:pt x="39" y="14"/>
                  </a:cubicBezTo>
                  <a:cubicBezTo>
                    <a:pt x="41" y="14"/>
                    <a:pt x="44" y="13"/>
                    <a:pt x="44" y="8"/>
                  </a:cubicBezTo>
                  <a:cubicBezTo>
                    <a:pt x="44" y="4"/>
                    <a:pt x="40" y="0"/>
                    <a:pt x="35" y="0"/>
                  </a:cubicBezTo>
                  <a:cubicBezTo>
                    <a:pt x="25" y="0"/>
                    <a:pt x="20" y="9"/>
                    <a:pt x="18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665"/>
            <p:cNvSpPr>
              <a:spLocks noEditPoints="1"/>
            </p:cNvSpPr>
            <p:nvPr/>
          </p:nvSpPr>
          <p:spPr bwMode="auto">
            <a:xfrm>
              <a:off x="5360" y="8702"/>
              <a:ext cx="71" cy="102"/>
            </a:xfrm>
            <a:custGeom>
              <a:avLst/>
              <a:gdLst>
                <a:gd name="T0" fmla="*/ 26 w 60"/>
                <a:gd name="T1" fmla="*/ 37 h 87"/>
                <a:gd name="T2" fmla="*/ 26 w 60"/>
                <a:gd name="T3" fmla="*/ 37 h 87"/>
                <a:gd name="T4" fmla="*/ 14 w 60"/>
                <a:gd name="T5" fmla="*/ 21 h 87"/>
                <a:gd name="T6" fmla="*/ 16 w 60"/>
                <a:gd name="T7" fmla="*/ 10 h 87"/>
                <a:gd name="T8" fmla="*/ 26 w 60"/>
                <a:gd name="T9" fmla="*/ 4 h 87"/>
                <a:gd name="T10" fmla="*/ 37 w 60"/>
                <a:gd name="T11" fmla="*/ 21 h 87"/>
                <a:gd name="T12" fmla="*/ 35 w 60"/>
                <a:gd name="T13" fmla="*/ 32 h 87"/>
                <a:gd name="T14" fmla="*/ 26 w 60"/>
                <a:gd name="T15" fmla="*/ 37 h 87"/>
                <a:gd name="T16" fmla="*/ 10 w 60"/>
                <a:gd name="T17" fmla="*/ 42 h 87"/>
                <a:gd name="T18" fmla="*/ 10 w 60"/>
                <a:gd name="T19" fmla="*/ 42 h 87"/>
                <a:gd name="T20" fmla="*/ 13 w 60"/>
                <a:gd name="T21" fmla="*/ 36 h 87"/>
                <a:gd name="T22" fmla="*/ 26 w 60"/>
                <a:gd name="T23" fmla="*/ 40 h 87"/>
                <a:gd name="T24" fmla="*/ 47 w 60"/>
                <a:gd name="T25" fmla="*/ 21 h 87"/>
                <a:gd name="T26" fmla="*/ 42 w 60"/>
                <a:gd name="T27" fmla="*/ 8 h 87"/>
                <a:gd name="T28" fmla="*/ 54 w 60"/>
                <a:gd name="T29" fmla="*/ 3 h 87"/>
                <a:gd name="T30" fmla="*/ 55 w 60"/>
                <a:gd name="T31" fmla="*/ 3 h 87"/>
                <a:gd name="T32" fmla="*/ 53 w 60"/>
                <a:gd name="T33" fmla="*/ 7 h 87"/>
                <a:gd name="T34" fmla="*/ 57 w 60"/>
                <a:gd name="T35" fmla="*/ 10 h 87"/>
                <a:gd name="T36" fmla="*/ 60 w 60"/>
                <a:gd name="T37" fmla="*/ 6 h 87"/>
                <a:gd name="T38" fmla="*/ 54 w 60"/>
                <a:gd name="T39" fmla="*/ 0 h 87"/>
                <a:gd name="T40" fmla="*/ 40 w 60"/>
                <a:gd name="T41" fmla="*/ 6 h 87"/>
                <a:gd name="T42" fmla="*/ 26 w 60"/>
                <a:gd name="T43" fmla="*/ 1 h 87"/>
                <a:gd name="T44" fmla="*/ 4 w 60"/>
                <a:gd name="T45" fmla="*/ 21 h 87"/>
                <a:gd name="T46" fmla="*/ 11 w 60"/>
                <a:gd name="T47" fmla="*/ 34 h 87"/>
                <a:gd name="T48" fmla="*/ 6 w 60"/>
                <a:gd name="T49" fmla="*/ 45 h 87"/>
                <a:gd name="T50" fmla="*/ 12 w 60"/>
                <a:gd name="T51" fmla="*/ 57 h 87"/>
                <a:gd name="T52" fmla="*/ 0 w 60"/>
                <a:gd name="T53" fmla="*/ 70 h 87"/>
                <a:gd name="T54" fmla="*/ 29 w 60"/>
                <a:gd name="T55" fmla="*/ 87 h 87"/>
                <a:gd name="T56" fmla="*/ 59 w 60"/>
                <a:gd name="T57" fmla="*/ 70 h 87"/>
                <a:gd name="T58" fmla="*/ 50 w 60"/>
                <a:gd name="T59" fmla="*/ 55 h 87"/>
                <a:gd name="T60" fmla="*/ 27 w 60"/>
                <a:gd name="T61" fmla="*/ 51 h 87"/>
                <a:gd name="T62" fmla="*/ 17 w 60"/>
                <a:gd name="T63" fmla="*/ 51 h 87"/>
                <a:gd name="T64" fmla="*/ 10 w 60"/>
                <a:gd name="T65" fmla="*/ 42 h 87"/>
                <a:gd name="T66" fmla="*/ 29 w 60"/>
                <a:gd name="T67" fmla="*/ 84 h 87"/>
                <a:gd name="T68" fmla="*/ 29 w 60"/>
                <a:gd name="T69" fmla="*/ 84 h 87"/>
                <a:gd name="T70" fmla="*/ 7 w 60"/>
                <a:gd name="T71" fmla="*/ 70 h 87"/>
                <a:gd name="T72" fmla="*/ 18 w 60"/>
                <a:gd name="T73" fmla="*/ 59 h 87"/>
                <a:gd name="T74" fmla="*/ 26 w 60"/>
                <a:gd name="T75" fmla="*/ 59 h 87"/>
                <a:gd name="T76" fmla="*/ 52 w 60"/>
                <a:gd name="T77" fmla="*/ 70 h 87"/>
                <a:gd name="T78" fmla="*/ 29 w 60"/>
                <a:gd name="T79" fmla="*/ 8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87">
                  <a:moveTo>
                    <a:pt x="26" y="37"/>
                  </a:moveTo>
                  <a:lnTo>
                    <a:pt x="26" y="37"/>
                  </a:lnTo>
                  <a:cubicBezTo>
                    <a:pt x="14" y="37"/>
                    <a:pt x="14" y="24"/>
                    <a:pt x="14" y="21"/>
                  </a:cubicBezTo>
                  <a:cubicBezTo>
                    <a:pt x="14" y="17"/>
                    <a:pt x="14" y="13"/>
                    <a:pt x="16" y="10"/>
                  </a:cubicBezTo>
                  <a:cubicBezTo>
                    <a:pt x="17" y="8"/>
                    <a:pt x="20" y="4"/>
                    <a:pt x="26" y="4"/>
                  </a:cubicBezTo>
                  <a:cubicBezTo>
                    <a:pt x="37" y="4"/>
                    <a:pt x="37" y="18"/>
                    <a:pt x="37" y="21"/>
                  </a:cubicBezTo>
                  <a:cubicBezTo>
                    <a:pt x="37" y="24"/>
                    <a:pt x="37" y="28"/>
                    <a:pt x="35" y="32"/>
                  </a:cubicBezTo>
                  <a:cubicBezTo>
                    <a:pt x="34" y="33"/>
                    <a:pt x="31" y="37"/>
                    <a:pt x="26" y="37"/>
                  </a:cubicBezTo>
                  <a:close/>
                  <a:moveTo>
                    <a:pt x="10" y="42"/>
                  </a:moveTo>
                  <a:lnTo>
                    <a:pt x="10" y="42"/>
                  </a:lnTo>
                  <a:cubicBezTo>
                    <a:pt x="10" y="42"/>
                    <a:pt x="10" y="39"/>
                    <a:pt x="13" y="36"/>
                  </a:cubicBezTo>
                  <a:cubicBezTo>
                    <a:pt x="18" y="40"/>
                    <a:pt x="23" y="40"/>
                    <a:pt x="26" y="40"/>
                  </a:cubicBezTo>
                  <a:cubicBezTo>
                    <a:pt x="38" y="40"/>
                    <a:pt x="47" y="31"/>
                    <a:pt x="47" y="21"/>
                  </a:cubicBezTo>
                  <a:cubicBezTo>
                    <a:pt x="47" y="16"/>
                    <a:pt x="45" y="11"/>
                    <a:pt x="42" y="8"/>
                  </a:cubicBezTo>
                  <a:cubicBezTo>
                    <a:pt x="46" y="3"/>
                    <a:pt x="51" y="3"/>
                    <a:pt x="54" y="3"/>
                  </a:cubicBezTo>
                  <a:cubicBezTo>
                    <a:pt x="54" y="3"/>
                    <a:pt x="54" y="3"/>
                    <a:pt x="55" y="3"/>
                  </a:cubicBezTo>
                  <a:cubicBezTo>
                    <a:pt x="53" y="3"/>
                    <a:pt x="53" y="5"/>
                    <a:pt x="53" y="7"/>
                  </a:cubicBezTo>
                  <a:cubicBezTo>
                    <a:pt x="53" y="9"/>
                    <a:pt x="54" y="10"/>
                    <a:pt x="57" y="10"/>
                  </a:cubicBezTo>
                  <a:cubicBezTo>
                    <a:pt x="58" y="10"/>
                    <a:pt x="60" y="9"/>
                    <a:pt x="60" y="6"/>
                  </a:cubicBezTo>
                  <a:cubicBezTo>
                    <a:pt x="60" y="4"/>
                    <a:pt x="59" y="0"/>
                    <a:pt x="54" y="0"/>
                  </a:cubicBezTo>
                  <a:cubicBezTo>
                    <a:pt x="51" y="0"/>
                    <a:pt x="45" y="1"/>
                    <a:pt x="40" y="6"/>
                  </a:cubicBezTo>
                  <a:cubicBezTo>
                    <a:pt x="34" y="2"/>
                    <a:pt x="29" y="1"/>
                    <a:pt x="26" y="1"/>
                  </a:cubicBezTo>
                  <a:cubicBezTo>
                    <a:pt x="13" y="1"/>
                    <a:pt x="4" y="10"/>
                    <a:pt x="4" y="21"/>
                  </a:cubicBezTo>
                  <a:cubicBezTo>
                    <a:pt x="4" y="26"/>
                    <a:pt x="7" y="31"/>
                    <a:pt x="11" y="34"/>
                  </a:cubicBezTo>
                  <a:cubicBezTo>
                    <a:pt x="9" y="36"/>
                    <a:pt x="6" y="41"/>
                    <a:pt x="6" y="45"/>
                  </a:cubicBezTo>
                  <a:cubicBezTo>
                    <a:pt x="6" y="49"/>
                    <a:pt x="8" y="54"/>
                    <a:pt x="12" y="57"/>
                  </a:cubicBezTo>
                  <a:cubicBezTo>
                    <a:pt x="4" y="59"/>
                    <a:pt x="0" y="65"/>
                    <a:pt x="0" y="70"/>
                  </a:cubicBezTo>
                  <a:cubicBezTo>
                    <a:pt x="0" y="80"/>
                    <a:pt x="13" y="87"/>
                    <a:pt x="29" y="87"/>
                  </a:cubicBezTo>
                  <a:cubicBezTo>
                    <a:pt x="45" y="87"/>
                    <a:pt x="59" y="80"/>
                    <a:pt x="59" y="70"/>
                  </a:cubicBezTo>
                  <a:cubicBezTo>
                    <a:pt x="59" y="65"/>
                    <a:pt x="57" y="59"/>
                    <a:pt x="50" y="55"/>
                  </a:cubicBezTo>
                  <a:cubicBezTo>
                    <a:pt x="43" y="51"/>
                    <a:pt x="35" y="51"/>
                    <a:pt x="27" y="51"/>
                  </a:cubicBezTo>
                  <a:cubicBezTo>
                    <a:pt x="24" y="51"/>
                    <a:pt x="18" y="51"/>
                    <a:pt x="17" y="51"/>
                  </a:cubicBezTo>
                  <a:cubicBezTo>
                    <a:pt x="13" y="50"/>
                    <a:pt x="10" y="46"/>
                    <a:pt x="10" y="42"/>
                  </a:cubicBezTo>
                  <a:close/>
                  <a:moveTo>
                    <a:pt x="29" y="84"/>
                  </a:moveTo>
                  <a:lnTo>
                    <a:pt x="29" y="84"/>
                  </a:lnTo>
                  <a:cubicBezTo>
                    <a:pt x="16" y="84"/>
                    <a:pt x="7" y="77"/>
                    <a:pt x="7" y="70"/>
                  </a:cubicBezTo>
                  <a:cubicBezTo>
                    <a:pt x="7" y="64"/>
                    <a:pt x="12" y="59"/>
                    <a:pt x="18" y="59"/>
                  </a:cubicBezTo>
                  <a:lnTo>
                    <a:pt x="26" y="59"/>
                  </a:lnTo>
                  <a:cubicBezTo>
                    <a:pt x="37" y="59"/>
                    <a:pt x="52" y="59"/>
                    <a:pt x="52" y="70"/>
                  </a:cubicBezTo>
                  <a:cubicBezTo>
                    <a:pt x="52" y="77"/>
                    <a:pt x="42" y="84"/>
                    <a:pt x="29" y="8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666"/>
            <p:cNvSpPr>
              <a:spLocks noEditPoints="1"/>
            </p:cNvSpPr>
            <p:nvPr/>
          </p:nvSpPr>
          <p:spPr bwMode="auto">
            <a:xfrm>
              <a:off x="5439" y="8703"/>
              <a:ext cx="60" cy="71"/>
            </a:xfrm>
            <a:custGeom>
              <a:avLst/>
              <a:gdLst>
                <a:gd name="T0" fmla="*/ 11 w 51"/>
                <a:gd name="T1" fmla="*/ 25 h 60"/>
                <a:gd name="T2" fmla="*/ 11 w 51"/>
                <a:gd name="T3" fmla="*/ 25 h 60"/>
                <a:gd name="T4" fmla="*/ 27 w 51"/>
                <a:gd name="T5" fmla="*/ 2 h 60"/>
                <a:gd name="T6" fmla="*/ 42 w 51"/>
                <a:gd name="T7" fmla="*/ 25 h 60"/>
                <a:gd name="T8" fmla="*/ 11 w 51"/>
                <a:gd name="T9" fmla="*/ 25 h 60"/>
                <a:gd name="T10" fmla="*/ 10 w 51"/>
                <a:gd name="T11" fmla="*/ 28 h 60"/>
                <a:gd name="T12" fmla="*/ 10 w 51"/>
                <a:gd name="T13" fmla="*/ 28 h 60"/>
                <a:gd name="T14" fmla="*/ 47 w 51"/>
                <a:gd name="T15" fmla="*/ 28 h 60"/>
                <a:gd name="T16" fmla="*/ 51 w 51"/>
                <a:gd name="T17" fmla="*/ 25 h 60"/>
                <a:gd name="T18" fmla="*/ 27 w 51"/>
                <a:gd name="T19" fmla="*/ 0 h 60"/>
                <a:gd name="T20" fmla="*/ 0 w 51"/>
                <a:gd name="T21" fmla="*/ 30 h 60"/>
                <a:gd name="T22" fmla="*/ 29 w 51"/>
                <a:gd name="T23" fmla="*/ 60 h 60"/>
                <a:gd name="T24" fmla="*/ 51 w 51"/>
                <a:gd name="T25" fmla="*/ 43 h 60"/>
                <a:gd name="T26" fmla="*/ 49 w 51"/>
                <a:gd name="T27" fmla="*/ 41 h 60"/>
                <a:gd name="T28" fmla="*/ 47 w 51"/>
                <a:gd name="T29" fmla="*/ 43 h 60"/>
                <a:gd name="T30" fmla="*/ 29 w 51"/>
                <a:gd name="T31" fmla="*/ 57 h 60"/>
                <a:gd name="T32" fmla="*/ 14 w 51"/>
                <a:gd name="T33" fmla="*/ 48 h 60"/>
                <a:gd name="T34" fmla="*/ 10 w 51"/>
                <a:gd name="T35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0">
                  <a:moveTo>
                    <a:pt x="11" y="25"/>
                  </a:moveTo>
                  <a:lnTo>
                    <a:pt x="11" y="25"/>
                  </a:lnTo>
                  <a:cubicBezTo>
                    <a:pt x="11" y="6"/>
                    <a:pt x="22" y="2"/>
                    <a:pt x="27" y="2"/>
                  </a:cubicBezTo>
                  <a:cubicBezTo>
                    <a:pt x="41" y="2"/>
                    <a:pt x="42" y="20"/>
                    <a:pt x="42" y="25"/>
                  </a:cubicBezTo>
                  <a:lnTo>
                    <a:pt x="11" y="25"/>
                  </a:lnTo>
                  <a:close/>
                  <a:moveTo>
                    <a:pt x="10" y="28"/>
                  </a:moveTo>
                  <a:lnTo>
                    <a:pt x="10" y="28"/>
                  </a:lnTo>
                  <a:lnTo>
                    <a:pt x="47" y="28"/>
                  </a:lnTo>
                  <a:cubicBezTo>
                    <a:pt x="50" y="28"/>
                    <a:pt x="51" y="28"/>
                    <a:pt x="51" y="25"/>
                  </a:cubicBezTo>
                  <a:cubicBezTo>
                    <a:pt x="51" y="12"/>
                    <a:pt x="43" y="0"/>
                    <a:pt x="27" y="0"/>
                  </a:cubicBezTo>
                  <a:cubicBezTo>
                    <a:pt x="12" y="0"/>
                    <a:pt x="0" y="13"/>
                    <a:pt x="0" y="30"/>
                  </a:cubicBezTo>
                  <a:cubicBezTo>
                    <a:pt x="0" y="47"/>
                    <a:pt x="13" y="60"/>
                    <a:pt x="29" y="60"/>
                  </a:cubicBezTo>
                  <a:cubicBezTo>
                    <a:pt x="45" y="60"/>
                    <a:pt x="51" y="46"/>
                    <a:pt x="51" y="43"/>
                  </a:cubicBezTo>
                  <a:cubicBezTo>
                    <a:pt x="51" y="42"/>
                    <a:pt x="50" y="41"/>
                    <a:pt x="49" y="41"/>
                  </a:cubicBezTo>
                  <a:cubicBezTo>
                    <a:pt x="48" y="41"/>
                    <a:pt x="47" y="42"/>
                    <a:pt x="47" y="43"/>
                  </a:cubicBezTo>
                  <a:cubicBezTo>
                    <a:pt x="43" y="57"/>
                    <a:pt x="31" y="57"/>
                    <a:pt x="29" y="57"/>
                  </a:cubicBezTo>
                  <a:cubicBezTo>
                    <a:pt x="23" y="57"/>
                    <a:pt x="17" y="53"/>
                    <a:pt x="14" y="48"/>
                  </a:cubicBezTo>
                  <a:cubicBezTo>
                    <a:pt x="10" y="42"/>
                    <a:pt x="10" y="33"/>
                    <a:pt x="10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667"/>
            <p:cNvSpPr>
              <a:spLocks/>
            </p:cNvSpPr>
            <p:nvPr/>
          </p:nvSpPr>
          <p:spPr bwMode="auto">
            <a:xfrm>
              <a:off x="5560" y="8703"/>
              <a:ext cx="59" cy="71"/>
            </a:xfrm>
            <a:custGeom>
              <a:avLst/>
              <a:gdLst>
                <a:gd name="T0" fmla="*/ 11 w 50"/>
                <a:gd name="T1" fmla="*/ 30 h 60"/>
                <a:gd name="T2" fmla="*/ 11 w 50"/>
                <a:gd name="T3" fmla="*/ 30 h 60"/>
                <a:gd name="T4" fmla="*/ 29 w 50"/>
                <a:gd name="T5" fmla="*/ 3 h 60"/>
                <a:gd name="T6" fmla="*/ 43 w 50"/>
                <a:gd name="T7" fmla="*/ 8 h 60"/>
                <a:gd name="T8" fmla="*/ 37 w 50"/>
                <a:gd name="T9" fmla="*/ 14 h 60"/>
                <a:gd name="T10" fmla="*/ 43 w 50"/>
                <a:gd name="T11" fmla="*/ 20 h 60"/>
                <a:gd name="T12" fmla="*/ 49 w 50"/>
                <a:gd name="T13" fmla="*/ 14 h 60"/>
                <a:gd name="T14" fmla="*/ 29 w 50"/>
                <a:gd name="T15" fmla="*/ 0 h 60"/>
                <a:gd name="T16" fmla="*/ 0 w 50"/>
                <a:gd name="T17" fmla="*/ 30 h 60"/>
                <a:gd name="T18" fmla="*/ 29 w 50"/>
                <a:gd name="T19" fmla="*/ 60 h 60"/>
                <a:gd name="T20" fmla="*/ 50 w 50"/>
                <a:gd name="T21" fmla="*/ 43 h 60"/>
                <a:gd name="T22" fmla="*/ 49 w 50"/>
                <a:gd name="T23" fmla="*/ 42 h 60"/>
                <a:gd name="T24" fmla="*/ 47 w 50"/>
                <a:gd name="T25" fmla="*/ 43 h 60"/>
                <a:gd name="T26" fmla="*/ 30 w 50"/>
                <a:gd name="T27" fmla="*/ 57 h 60"/>
                <a:gd name="T28" fmla="*/ 11 w 50"/>
                <a:gd name="T2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60">
                  <a:moveTo>
                    <a:pt x="11" y="30"/>
                  </a:moveTo>
                  <a:lnTo>
                    <a:pt x="11" y="30"/>
                  </a:lnTo>
                  <a:cubicBezTo>
                    <a:pt x="11" y="8"/>
                    <a:pt x="22" y="3"/>
                    <a:pt x="29" y="3"/>
                  </a:cubicBezTo>
                  <a:cubicBezTo>
                    <a:pt x="30" y="3"/>
                    <a:pt x="38" y="3"/>
                    <a:pt x="43" y="8"/>
                  </a:cubicBezTo>
                  <a:cubicBezTo>
                    <a:pt x="38" y="8"/>
                    <a:pt x="37" y="12"/>
                    <a:pt x="37" y="14"/>
                  </a:cubicBezTo>
                  <a:cubicBezTo>
                    <a:pt x="37" y="17"/>
                    <a:pt x="39" y="20"/>
                    <a:pt x="43" y="20"/>
                  </a:cubicBezTo>
                  <a:cubicBezTo>
                    <a:pt x="46" y="20"/>
                    <a:pt x="49" y="18"/>
                    <a:pt x="49" y="14"/>
                  </a:cubicBezTo>
                  <a:cubicBezTo>
                    <a:pt x="49" y="5"/>
                    <a:pt x="39" y="0"/>
                    <a:pt x="29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7"/>
                    <a:pt x="13" y="60"/>
                    <a:pt x="29" y="60"/>
                  </a:cubicBezTo>
                  <a:cubicBezTo>
                    <a:pt x="46" y="60"/>
                    <a:pt x="50" y="44"/>
                    <a:pt x="50" y="43"/>
                  </a:cubicBezTo>
                  <a:cubicBezTo>
                    <a:pt x="50" y="42"/>
                    <a:pt x="49" y="42"/>
                    <a:pt x="49" y="42"/>
                  </a:cubicBezTo>
                  <a:cubicBezTo>
                    <a:pt x="48" y="42"/>
                    <a:pt x="47" y="42"/>
                    <a:pt x="47" y="43"/>
                  </a:cubicBezTo>
                  <a:cubicBezTo>
                    <a:pt x="43" y="55"/>
                    <a:pt x="35" y="57"/>
                    <a:pt x="30" y="57"/>
                  </a:cubicBezTo>
                  <a:cubicBezTo>
                    <a:pt x="23" y="57"/>
                    <a:pt x="11" y="51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668"/>
            <p:cNvSpPr>
              <a:spLocks noEditPoints="1"/>
            </p:cNvSpPr>
            <p:nvPr/>
          </p:nvSpPr>
          <p:spPr bwMode="auto">
            <a:xfrm>
              <a:off x="5629" y="8703"/>
              <a:ext cx="69" cy="71"/>
            </a:xfrm>
            <a:custGeom>
              <a:avLst/>
              <a:gdLst>
                <a:gd name="T0" fmla="*/ 59 w 59"/>
                <a:gd name="T1" fmla="*/ 30 h 60"/>
                <a:gd name="T2" fmla="*/ 59 w 59"/>
                <a:gd name="T3" fmla="*/ 30 h 60"/>
                <a:gd name="T4" fmla="*/ 30 w 59"/>
                <a:gd name="T5" fmla="*/ 0 h 60"/>
                <a:gd name="T6" fmla="*/ 0 w 59"/>
                <a:gd name="T7" fmla="*/ 30 h 60"/>
                <a:gd name="T8" fmla="*/ 30 w 59"/>
                <a:gd name="T9" fmla="*/ 60 h 60"/>
                <a:gd name="T10" fmla="*/ 59 w 59"/>
                <a:gd name="T11" fmla="*/ 30 h 60"/>
                <a:gd name="T12" fmla="*/ 30 w 59"/>
                <a:gd name="T13" fmla="*/ 57 h 60"/>
                <a:gd name="T14" fmla="*/ 30 w 59"/>
                <a:gd name="T15" fmla="*/ 57 h 60"/>
                <a:gd name="T16" fmla="*/ 15 w 59"/>
                <a:gd name="T17" fmla="*/ 48 h 60"/>
                <a:gd name="T18" fmla="*/ 11 w 59"/>
                <a:gd name="T19" fmla="*/ 29 h 60"/>
                <a:gd name="T20" fmla="*/ 15 w 59"/>
                <a:gd name="T21" fmla="*/ 11 h 60"/>
                <a:gd name="T22" fmla="*/ 30 w 59"/>
                <a:gd name="T23" fmla="*/ 2 h 60"/>
                <a:gd name="T24" fmla="*/ 45 w 59"/>
                <a:gd name="T25" fmla="*/ 11 h 60"/>
                <a:gd name="T26" fmla="*/ 48 w 59"/>
                <a:gd name="T27" fmla="*/ 29 h 60"/>
                <a:gd name="T28" fmla="*/ 45 w 59"/>
                <a:gd name="T29" fmla="*/ 47 h 60"/>
                <a:gd name="T30" fmla="*/ 30 w 59"/>
                <a:gd name="T31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60">
                  <a:moveTo>
                    <a:pt x="59" y="30"/>
                  </a:moveTo>
                  <a:lnTo>
                    <a:pt x="59" y="30"/>
                  </a:lnTo>
                  <a:cubicBezTo>
                    <a:pt x="59" y="14"/>
                    <a:pt x="46" y="0"/>
                    <a:pt x="30" y="0"/>
                  </a:cubicBez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4" y="60"/>
                    <a:pt x="30" y="60"/>
                  </a:cubicBezTo>
                  <a:cubicBezTo>
                    <a:pt x="46" y="60"/>
                    <a:pt x="59" y="47"/>
                    <a:pt x="59" y="30"/>
                  </a:cubicBezTo>
                  <a:close/>
                  <a:moveTo>
                    <a:pt x="30" y="57"/>
                  </a:moveTo>
                  <a:lnTo>
                    <a:pt x="30" y="57"/>
                  </a:lnTo>
                  <a:cubicBezTo>
                    <a:pt x="24" y="57"/>
                    <a:pt x="18" y="54"/>
                    <a:pt x="15" y="48"/>
                  </a:cubicBezTo>
                  <a:cubicBezTo>
                    <a:pt x="11" y="42"/>
                    <a:pt x="11" y="34"/>
                    <a:pt x="11" y="29"/>
                  </a:cubicBezTo>
                  <a:cubicBezTo>
                    <a:pt x="11" y="24"/>
                    <a:pt x="11" y="17"/>
                    <a:pt x="15" y="11"/>
                  </a:cubicBezTo>
                  <a:cubicBezTo>
                    <a:pt x="18" y="5"/>
                    <a:pt x="24" y="2"/>
                    <a:pt x="30" y="2"/>
                  </a:cubicBezTo>
                  <a:cubicBezTo>
                    <a:pt x="35" y="2"/>
                    <a:pt x="41" y="5"/>
                    <a:pt x="45" y="11"/>
                  </a:cubicBezTo>
                  <a:cubicBezTo>
                    <a:pt x="48" y="17"/>
                    <a:pt x="48" y="24"/>
                    <a:pt x="48" y="29"/>
                  </a:cubicBezTo>
                  <a:cubicBezTo>
                    <a:pt x="48" y="34"/>
                    <a:pt x="48" y="41"/>
                    <a:pt x="45" y="47"/>
                  </a:cubicBezTo>
                  <a:cubicBezTo>
                    <a:pt x="42" y="53"/>
                    <a:pt x="36" y="57"/>
                    <a:pt x="30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669"/>
            <p:cNvSpPr>
              <a:spLocks/>
            </p:cNvSpPr>
            <p:nvPr/>
          </p:nvSpPr>
          <p:spPr bwMode="auto">
            <a:xfrm>
              <a:off x="5707" y="8703"/>
              <a:ext cx="52" cy="70"/>
            </a:xfrm>
            <a:custGeom>
              <a:avLst/>
              <a:gdLst>
                <a:gd name="T0" fmla="*/ 18 w 44"/>
                <a:gd name="T1" fmla="*/ 15 h 59"/>
                <a:gd name="T2" fmla="*/ 18 w 44"/>
                <a:gd name="T3" fmla="*/ 15 h 59"/>
                <a:gd name="T4" fmla="*/ 18 w 44"/>
                <a:gd name="T5" fmla="*/ 0 h 59"/>
                <a:gd name="T6" fmla="*/ 0 w 44"/>
                <a:gd name="T7" fmla="*/ 2 h 59"/>
                <a:gd name="T8" fmla="*/ 0 w 44"/>
                <a:gd name="T9" fmla="*/ 6 h 59"/>
                <a:gd name="T10" fmla="*/ 10 w 44"/>
                <a:gd name="T11" fmla="*/ 13 h 59"/>
                <a:gd name="T12" fmla="*/ 10 w 44"/>
                <a:gd name="T13" fmla="*/ 49 h 59"/>
                <a:gd name="T14" fmla="*/ 0 w 44"/>
                <a:gd name="T15" fmla="*/ 55 h 59"/>
                <a:gd name="T16" fmla="*/ 0 w 44"/>
                <a:gd name="T17" fmla="*/ 59 h 59"/>
                <a:gd name="T18" fmla="*/ 15 w 44"/>
                <a:gd name="T19" fmla="*/ 58 h 59"/>
                <a:gd name="T20" fmla="*/ 32 w 44"/>
                <a:gd name="T21" fmla="*/ 59 h 59"/>
                <a:gd name="T22" fmla="*/ 32 w 44"/>
                <a:gd name="T23" fmla="*/ 55 h 59"/>
                <a:gd name="T24" fmla="*/ 29 w 44"/>
                <a:gd name="T25" fmla="*/ 55 h 59"/>
                <a:gd name="T26" fmla="*/ 19 w 44"/>
                <a:gd name="T27" fmla="*/ 48 h 59"/>
                <a:gd name="T28" fmla="*/ 19 w 44"/>
                <a:gd name="T29" fmla="*/ 28 h 59"/>
                <a:gd name="T30" fmla="*/ 34 w 44"/>
                <a:gd name="T31" fmla="*/ 3 h 59"/>
                <a:gd name="T32" fmla="*/ 36 w 44"/>
                <a:gd name="T33" fmla="*/ 3 h 59"/>
                <a:gd name="T34" fmla="*/ 33 w 44"/>
                <a:gd name="T35" fmla="*/ 9 h 59"/>
                <a:gd name="T36" fmla="*/ 39 w 44"/>
                <a:gd name="T37" fmla="*/ 14 h 59"/>
                <a:gd name="T38" fmla="*/ 44 w 44"/>
                <a:gd name="T39" fmla="*/ 8 h 59"/>
                <a:gd name="T40" fmla="*/ 34 w 44"/>
                <a:gd name="T41" fmla="*/ 0 h 59"/>
                <a:gd name="T42" fmla="*/ 18 w 44"/>
                <a:gd name="T43" fmla="*/ 1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9">
                  <a:moveTo>
                    <a:pt x="18" y="15"/>
                  </a:moveTo>
                  <a:lnTo>
                    <a:pt x="18" y="15"/>
                  </a:lnTo>
                  <a:lnTo>
                    <a:pt x="18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49"/>
                  </a:lnTo>
                  <a:cubicBezTo>
                    <a:pt x="10" y="55"/>
                    <a:pt x="9" y="55"/>
                    <a:pt x="0" y="55"/>
                  </a:cubicBezTo>
                  <a:lnTo>
                    <a:pt x="0" y="59"/>
                  </a:lnTo>
                  <a:cubicBezTo>
                    <a:pt x="5" y="59"/>
                    <a:pt x="11" y="58"/>
                    <a:pt x="15" y="58"/>
                  </a:cubicBezTo>
                  <a:cubicBezTo>
                    <a:pt x="20" y="58"/>
                    <a:pt x="26" y="58"/>
                    <a:pt x="32" y="59"/>
                  </a:cubicBezTo>
                  <a:lnTo>
                    <a:pt x="32" y="55"/>
                  </a:lnTo>
                  <a:lnTo>
                    <a:pt x="29" y="55"/>
                  </a:lnTo>
                  <a:cubicBezTo>
                    <a:pt x="19" y="55"/>
                    <a:pt x="19" y="53"/>
                    <a:pt x="19" y="48"/>
                  </a:cubicBezTo>
                  <a:lnTo>
                    <a:pt x="19" y="28"/>
                  </a:lnTo>
                  <a:cubicBezTo>
                    <a:pt x="19" y="15"/>
                    <a:pt x="24" y="3"/>
                    <a:pt x="34" y="3"/>
                  </a:cubicBezTo>
                  <a:cubicBezTo>
                    <a:pt x="35" y="3"/>
                    <a:pt x="36" y="3"/>
                    <a:pt x="36" y="3"/>
                  </a:cubicBezTo>
                  <a:cubicBezTo>
                    <a:pt x="35" y="4"/>
                    <a:pt x="33" y="5"/>
                    <a:pt x="33" y="9"/>
                  </a:cubicBezTo>
                  <a:cubicBezTo>
                    <a:pt x="33" y="12"/>
                    <a:pt x="36" y="14"/>
                    <a:pt x="39" y="14"/>
                  </a:cubicBezTo>
                  <a:cubicBezTo>
                    <a:pt x="41" y="14"/>
                    <a:pt x="44" y="13"/>
                    <a:pt x="44" y="8"/>
                  </a:cubicBezTo>
                  <a:cubicBezTo>
                    <a:pt x="44" y="4"/>
                    <a:pt x="40" y="0"/>
                    <a:pt x="34" y="0"/>
                  </a:cubicBezTo>
                  <a:cubicBezTo>
                    <a:pt x="25" y="0"/>
                    <a:pt x="20" y="9"/>
                    <a:pt x="18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670"/>
            <p:cNvSpPr>
              <a:spLocks/>
            </p:cNvSpPr>
            <p:nvPr/>
          </p:nvSpPr>
          <p:spPr bwMode="auto">
            <a:xfrm>
              <a:off x="5769" y="8703"/>
              <a:ext cx="51" cy="70"/>
            </a:xfrm>
            <a:custGeom>
              <a:avLst/>
              <a:gdLst>
                <a:gd name="T0" fmla="*/ 18 w 44"/>
                <a:gd name="T1" fmla="*/ 15 h 59"/>
                <a:gd name="T2" fmla="*/ 18 w 44"/>
                <a:gd name="T3" fmla="*/ 15 h 59"/>
                <a:gd name="T4" fmla="*/ 18 w 44"/>
                <a:gd name="T5" fmla="*/ 0 h 59"/>
                <a:gd name="T6" fmla="*/ 0 w 44"/>
                <a:gd name="T7" fmla="*/ 2 h 59"/>
                <a:gd name="T8" fmla="*/ 0 w 44"/>
                <a:gd name="T9" fmla="*/ 6 h 59"/>
                <a:gd name="T10" fmla="*/ 10 w 44"/>
                <a:gd name="T11" fmla="*/ 13 h 59"/>
                <a:gd name="T12" fmla="*/ 10 w 44"/>
                <a:gd name="T13" fmla="*/ 49 h 59"/>
                <a:gd name="T14" fmla="*/ 0 w 44"/>
                <a:gd name="T15" fmla="*/ 55 h 59"/>
                <a:gd name="T16" fmla="*/ 0 w 44"/>
                <a:gd name="T17" fmla="*/ 59 h 59"/>
                <a:gd name="T18" fmla="*/ 15 w 44"/>
                <a:gd name="T19" fmla="*/ 58 h 59"/>
                <a:gd name="T20" fmla="*/ 32 w 44"/>
                <a:gd name="T21" fmla="*/ 59 h 59"/>
                <a:gd name="T22" fmla="*/ 32 w 44"/>
                <a:gd name="T23" fmla="*/ 55 h 59"/>
                <a:gd name="T24" fmla="*/ 29 w 44"/>
                <a:gd name="T25" fmla="*/ 55 h 59"/>
                <a:gd name="T26" fmla="*/ 19 w 44"/>
                <a:gd name="T27" fmla="*/ 48 h 59"/>
                <a:gd name="T28" fmla="*/ 19 w 44"/>
                <a:gd name="T29" fmla="*/ 28 h 59"/>
                <a:gd name="T30" fmla="*/ 34 w 44"/>
                <a:gd name="T31" fmla="*/ 3 h 59"/>
                <a:gd name="T32" fmla="*/ 36 w 44"/>
                <a:gd name="T33" fmla="*/ 3 h 59"/>
                <a:gd name="T34" fmla="*/ 33 w 44"/>
                <a:gd name="T35" fmla="*/ 9 h 59"/>
                <a:gd name="T36" fmla="*/ 39 w 44"/>
                <a:gd name="T37" fmla="*/ 14 h 59"/>
                <a:gd name="T38" fmla="*/ 44 w 44"/>
                <a:gd name="T39" fmla="*/ 8 h 59"/>
                <a:gd name="T40" fmla="*/ 34 w 44"/>
                <a:gd name="T41" fmla="*/ 0 h 59"/>
                <a:gd name="T42" fmla="*/ 18 w 44"/>
                <a:gd name="T43" fmla="*/ 1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9">
                  <a:moveTo>
                    <a:pt x="18" y="15"/>
                  </a:moveTo>
                  <a:lnTo>
                    <a:pt x="18" y="15"/>
                  </a:lnTo>
                  <a:lnTo>
                    <a:pt x="18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49"/>
                  </a:lnTo>
                  <a:cubicBezTo>
                    <a:pt x="10" y="55"/>
                    <a:pt x="9" y="55"/>
                    <a:pt x="0" y="55"/>
                  </a:cubicBezTo>
                  <a:lnTo>
                    <a:pt x="0" y="59"/>
                  </a:lnTo>
                  <a:cubicBezTo>
                    <a:pt x="5" y="59"/>
                    <a:pt x="11" y="58"/>
                    <a:pt x="15" y="58"/>
                  </a:cubicBezTo>
                  <a:cubicBezTo>
                    <a:pt x="20" y="58"/>
                    <a:pt x="26" y="58"/>
                    <a:pt x="32" y="59"/>
                  </a:cubicBezTo>
                  <a:lnTo>
                    <a:pt x="32" y="55"/>
                  </a:lnTo>
                  <a:lnTo>
                    <a:pt x="29" y="55"/>
                  </a:lnTo>
                  <a:cubicBezTo>
                    <a:pt x="19" y="55"/>
                    <a:pt x="19" y="53"/>
                    <a:pt x="19" y="48"/>
                  </a:cubicBezTo>
                  <a:lnTo>
                    <a:pt x="19" y="28"/>
                  </a:lnTo>
                  <a:cubicBezTo>
                    <a:pt x="19" y="15"/>
                    <a:pt x="24" y="3"/>
                    <a:pt x="34" y="3"/>
                  </a:cubicBezTo>
                  <a:cubicBezTo>
                    <a:pt x="35" y="3"/>
                    <a:pt x="36" y="3"/>
                    <a:pt x="36" y="3"/>
                  </a:cubicBezTo>
                  <a:cubicBezTo>
                    <a:pt x="36" y="4"/>
                    <a:pt x="33" y="5"/>
                    <a:pt x="33" y="9"/>
                  </a:cubicBezTo>
                  <a:cubicBezTo>
                    <a:pt x="33" y="12"/>
                    <a:pt x="36" y="14"/>
                    <a:pt x="39" y="14"/>
                  </a:cubicBezTo>
                  <a:cubicBezTo>
                    <a:pt x="41" y="14"/>
                    <a:pt x="44" y="13"/>
                    <a:pt x="44" y="8"/>
                  </a:cubicBezTo>
                  <a:cubicBezTo>
                    <a:pt x="44" y="4"/>
                    <a:pt x="40" y="0"/>
                    <a:pt x="34" y="0"/>
                  </a:cubicBezTo>
                  <a:cubicBezTo>
                    <a:pt x="25" y="0"/>
                    <a:pt x="20" y="9"/>
                    <a:pt x="18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71"/>
            <p:cNvSpPr>
              <a:spLocks noEditPoints="1"/>
            </p:cNvSpPr>
            <p:nvPr/>
          </p:nvSpPr>
          <p:spPr bwMode="auto">
            <a:xfrm>
              <a:off x="5830" y="8703"/>
              <a:ext cx="60" cy="71"/>
            </a:xfrm>
            <a:custGeom>
              <a:avLst/>
              <a:gdLst>
                <a:gd name="T0" fmla="*/ 11 w 51"/>
                <a:gd name="T1" fmla="*/ 25 h 60"/>
                <a:gd name="T2" fmla="*/ 11 w 51"/>
                <a:gd name="T3" fmla="*/ 25 h 60"/>
                <a:gd name="T4" fmla="*/ 27 w 51"/>
                <a:gd name="T5" fmla="*/ 2 h 60"/>
                <a:gd name="T6" fmla="*/ 42 w 51"/>
                <a:gd name="T7" fmla="*/ 25 h 60"/>
                <a:gd name="T8" fmla="*/ 11 w 51"/>
                <a:gd name="T9" fmla="*/ 25 h 60"/>
                <a:gd name="T10" fmla="*/ 11 w 51"/>
                <a:gd name="T11" fmla="*/ 28 h 60"/>
                <a:gd name="T12" fmla="*/ 11 w 51"/>
                <a:gd name="T13" fmla="*/ 28 h 60"/>
                <a:gd name="T14" fmla="*/ 48 w 51"/>
                <a:gd name="T15" fmla="*/ 28 h 60"/>
                <a:gd name="T16" fmla="*/ 51 w 51"/>
                <a:gd name="T17" fmla="*/ 25 h 60"/>
                <a:gd name="T18" fmla="*/ 27 w 51"/>
                <a:gd name="T19" fmla="*/ 0 h 60"/>
                <a:gd name="T20" fmla="*/ 0 w 51"/>
                <a:gd name="T21" fmla="*/ 30 h 60"/>
                <a:gd name="T22" fmla="*/ 29 w 51"/>
                <a:gd name="T23" fmla="*/ 60 h 60"/>
                <a:gd name="T24" fmla="*/ 51 w 51"/>
                <a:gd name="T25" fmla="*/ 43 h 60"/>
                <a:gd name="T26" fmla="*/ 49 w 51"/>
                <a:gd name="T27" fmla="*/ 41 h 60"/>
                <a:gd name="T28" fmla="*/ 48 w 51"/>
                <a:gd name="T29" fmla="*/ 43 h 60"/>
                <a:gd name="T30" fmla="*/ 30 w 51"/>
                <a:gd name="T31" fmla="*/ 57 h 60"/>
                <a:gd name="T32" fmla="*/ 15 w 51"/>
                <a:gd name="T33" fmla="*/ 48 h 60"/>
                <a:gd name="T34" fmla="*/ 11 w 51"/>
                <a:gd name="T35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0">
                  <a:moveTo>
                    <a:pt x="11" y="25"/>
                  </a:moveTo>
                  <a:lnTo>
                    <a:pt x="11" y="25"/>
                  </a:lnTo>
                  <a:cubicBezTo>
                    <a:pt x="12" y="6"/>
                    <a:pt x="23" y="2"/>
                    <a:pt x="27" y="2"/>
                  </a:cubicBezTo>
                  <a:cubicBezTo>
                    <a:pt x="41" y="2"/>
                    <a:pt x="42" y="20"/>
                    <a:pt x="42" y="25"/>
                  </a:cubicBezTo>
                  <a:lnTo>
                    <a:pt x="11" y="25"/>
                  </a:lnTo>
                  <a:close/>
                  <a:moveTo>
                    <a:pt x="11" y="28"/>
                  </a:moveTo>
                  <a:lnTo>
                    <a:pt x="11" y="28"/>
                  </a:lnTo>
                  <a:lnTo>
                    <a:pt x="48" y="28"/>
                  </a:lnTo>
                  <a:cubicBezTo>
                    <a:pt x="51" y="28"/>
                    <a:pt x="51" y="28"/>
                    <a:pt x="51" y="25"/>
                  </a:cubicBezTo>
                  <a:cubicBezTo>
                    <a:pt x="51" y="12"/>
                    <a:pt x="44" y="0"/>
                    <a:pt x="27" y="0"/>
                  </a:cubicBezTo>
                  <a:cubicBezTo>
                    <a:pt x="12" y="0"/>
                    <a:pt x="0" y="13"/>
                    <a:pt x="0" y="30"/>
                  </a:cubicBezTo>
                  <a:cubicBezTo>
                    <a:pt x="0" y="47"/>
                    <a:pt x="14" y="60"/>
                    <a:pt x="29" y="60"/>
                  </a:cubicBezTo>
                  <a:cubicBezTo>
                    <a:pt x="45" y="60"/>
                    <a:pt x="51" y="46"/>
                    <a:pt x="51" y="43"/>
                  </a:cubicBezTo>
                  <a:cubicBezTo>
                    <a:pt x="51" y="42"/>
                    <a:pt x="50" y="41"/>
                    <a:pt x="49" y="41"/>
                  </a:cubicBezTo>
                  <a:cubicBezTo>
                    <a:pt x="48" y="41"/>
                    <a:pt x="48" y="42"/>
                    <a:pt x="48" y="43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72"/>
            <p:cNvSpPr>
              <a:spLocks/>
            </p:cNvSpPr>
            <p:nvPr/>
          </p:nvSpPr>
          <p:spPr bwMode="auto">
            <a:xfrm>
              <a:off x="5901" y="8664"/>
              <a:ext cx="34" cy="109"/>
            </a:xfrm>
            <a:custGeom>
              <a:avLst/>
              <a:gdLst>
                <a:gd name="T0" fmla="*/ 19 w 29"/>
                <a:gd name="T1" fmla="*/ 0 h 92"/>
                <a:gd name="T2" fmla="*/ 19 w 29"/>
                <a:gd name="T3" fmla="*/ 0 h 92"/>
                <a:gd name="T4" fmla="*/ 0 w 29"/>
                <a:gd name="T5" fmla="*/ 2 h 92"/>
                <a:gd name="T6" fmla="*/ 0 w 29"/>
                <a:gd name="T7" fmla="*/ 6 h 92"/>
                <a:gd name="T8" fmla="*/ 10 w 29"/>
                <a:gd name="T9" fmla="*/ 13 h 92"/>
                <a:gd name="T10" fmla="*/ 10 w 29"/>
                <a:gd name="T11" fmla="*/ 82 h 92"/>
                <a:gd name="T12" fmla="*/ 0 w 29"/>
                <a:gd name="T13" fmla="*/ 88 h 92"/>
                <a:gd name="T14" fmla="*/ 0 w 29"/>
                <a:gd name="T15" fmla="*/ 92 h 92"/>
                <a:gd name="T16" fmla="*/ 14 w 29"/>
                <a:gd name="T17" fmla="*/ 91 h 92"/>
                <a:gd name="T18" fmla="*/ 29 w 29"/>
                <a:gd name="T19" fmla="*/ 92 h 92"/>
                <a:gd name="T20" fmla="*/ 29 w 29"/>
                <a:gd name="T21" fmla="*/ 88 h 92"/>
                <a:gd name="T22" fmla="*/ 19 w 29"/>
                <a:gd name="T23" fmla="*/ 82 h 92"/>
                <a:gd name="T24" fmla="*/ 19 w 29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92">
                  <a:moveTo>
                    <a:pt x="19" y="0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82"/>
                  </a:lnTo>
                  <a:cubicBezTo>
                    <a:pt x="10" y="88"/>
                    <a:pt x="8" y="88"/>
                    <a:pt x="0" y="88"/>
                  </a:cubicBezTo>
                  <a:lnTo>
                    <a:pt x="0" y="92"/>
                  </a:lnTo>
                  <a:cubicBezTo>
                    <a:pt x="4" y="92"/>
                    <a:pt x="11" y="91"/>
                    <a:pt x="14" y="91"/>
                  </a:cubicBezTo>
                  <a:cubicBezTo>
                    <a:pt x="18" y="91"/>
                    <a:pt x="24" y="92"/>
                    <a:pt x="29" y="92"/>
                  </a:cubicBezTo>
                  <a:lnTo>
                    <a:pt x="29" y="88"/>
                  </a:lnTo>
                  <a:cubicBezTo>
                    <a:pt x="20" y="88"/>
                    <a:pt x="19" y="88"/>
                    <a:pt x="19" y="82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73"/>
            <p:cNvSpPr>
              <a:spLocks noEditPoints="1"/>
            </p:cNvSpPr>
            <p:nvPr/>
          </p:nvSpPr>
          <p:spPr bwMode="auto">
            <a:xfrm>
              <a:off x="5945" y="8703"/>
              <a:ext cx="70" cy="71"/>
            </a:xfrm>
            <a:custGeom>
              <a:avLst/>
              <a:gdLst>
                <a:gd name="T0" fmla="*/ 38 w 59"/>
                <a:gd name="T1" fmla="*/ 49 h 60"/>
                <a:gd name="T2" fmla="*/ 38 w 59"/>
                <a:gd name="T3" fmla="*/ 49 h 60"/>
                <a:gd name="T4" fmla="*/ 48 w 59"/>
                <a:gd name="T5" fmla="*/ 60 h 60"/>
                <a:gd name="T6" fmla="*/ 59 w 59"/>
                <a:gd name="T7" fmla="*/ 47 h 60"/>
                <a:gd name="T8" fmla="*/ 59 w 59"/>
                <a:gd name="T9" fmla="*/ 40 h 60"/>
                <a:gd name="T10" fmla="*/ 56 w 59"/>
                <a:gd name="T11" fmla="*/ 40 h 60"/>
                <a:gd name="T12" fmla="*/ 56 w 59"/>
                <a:gd name="T13" fmla="*/ 47 h 60"/>
                <a:gd name="T14" fmla="*/ 51 w 59"/>
                <a:gd name="T15" fmla="*/ 55 h 60"/>
                <a:gd name="T16" fmla="*/ 46 w 59"/>
                <a:gd name="T17" fmla="*/ 49 h 60"/>
                <a:gd name="T18" fmla="*/ 46 w 59"/>
                <a:gd name="T19" fmla="*/ 22 h 60"/>
                <a:gd name="T20" fmla="*/ 42 w 59"/>
                <a:gd name="T21" fmla="*/ 7 h 60"/>
                <a:gd name="T22" fmla="*/ 23 w 59"/>
                <a:gd name="T23" fmla="*/ 0 h 60"/>
                <a:gd name="T24" fmla="*/ 4 w 59"/>
                <a:gd name="T25" fmla="*/ 14 h 60"/>
                <a:gd name="T26" fmla="*/ 10 w 59"/>
                <a:gd name="T27" fmla="*/ 21 h 60"/>
                <a:gd name="T28" fmla="*/ 16 w 59"/>
                <a:gd name="T29" fmla="*/ 15 h 60"/>
                <a:gd name="T30" fmla="*/ 9 w 59"/>
                <a:gd name="T31" fmla="*/ 9 h 60"/>
                <a:gd name="T32" fmla="*/ 23 w 59"/>
                <a:gd name="T33" fmla="*/ 2 h 60"/>
                <a:gd name="T34" fmla="*/ 37 w 59"/>
                <a:gd name="T35" fmla="*/ 19 h 60"/>
                <a:gd name="T36" fmla="*/ 37 w 59"/>
                <a:gd name="T37" fmla="*/ 24 h 60"/>
                <a:gd name="T38" fmla="*/ 13 w 59"/>
                <a:gd name="T39" fmla="*/ 29 h 60"/>
                <a:gd name="T40" fmla="*/ 0 w 59"/>
                <a:gd name="T41" fmla="*/ 46 h 60"/>
                <a:gd name="T42" fmla="*/ 21 w 59"/>
                <a:gd name="T43" fmla="*/ 60 h 60"/>
                <a:gd name="T44" fmla="*/ 38 w 59"/>
                <a:gd name="T45" fmla="*/ 49 h 60"/>
                <a:gd name="T46" fmla="*/ 37 w 59"/>
                <a:gd name="T47" fmla="*/ 27 h 60"/>
                <a:gd name="T48" fmla="*/ 37 w 59"/>
                <a:gd name="T49" fmla="*/ 27 h 60"/>
                <a:gd name="T50" fmla="*/ 37 w 59"/>
                <a:gd name="T51" fmla="*/ 40 h 60"/>
                <a:gd name="T52" fmla="*/ 22 w 59"/>
                <a:gd name="T53" fmla="*/ 57 h 60"/>
                <a:gd name="T54" fmla="*/ 10 w 59"/>
                <a:gd name="T55" fmla="*/ 46 h 60"/>
                <a:gd name="T56" fmla="*/ 37 w 59"/>
                <a:gd name="T5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0">
                  <a:moveTo>
                    <a:pt x="38" y="49"/>
                  </a:moveTo>
                  <a:lnTo>
                    <a:pt x="38" y="49"/>
                  </a:lnTo>
                  <a:cubicBezTo>
                    <a:pt x="39" y="54"/>
                    <a:pt x="42" y="60"/>
                    <a:pt x="48" y="60"/>
                  </a:cubicBezTo>
                  <a:cubicBezTo>
                    <a:pt x="51" y="60"/>
                    <a:pt x="59" y="58"/>
                    <a:pt x="59" y="47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7"/>
                  </a:lnTo>
                  <a:cubicBezTo>
                    <a:pt x="56" y="55"/>
                    <a:pt x="53" y="55"/>
                    <a:pt x="51" y="55"/>
                  </a:cubicBezTo>
                  <a:cubicBezTo>
                    <a:pt x="47" y="55"/>
                    <a:pt x="46" y="49"/>
                    <a:pt x="46" y="49"/>
                  </a:cubicBezTo>
                  <a:lnTo>
                    <a:pt x="46" y="22"/>
                  </a:lnTo>
                  <a:cubicBezTo>
                    <a:pt x="46" y="17"/>
                    <a:pt x="46" y="12"/>
                    <a:pt x="42" y="7"/>
                  </a:cubicBezTo>
                  <a:cubicBezTo>
                    <a:pt x="36" y="2"/>
                    <a:pt x="30" y="0"/>
                    <a:pt x="23" y="0"/>
                  </a:cubicBezTo>
                  <a:cubicBezTo>
                    <a:pt x="13" y="0"/>
                    <a:pt x="4" y="6"/>
                    <a:pt x="4" y="14"/>
                  </a:cubicBezTo>
                  <a:cubicBezTo>
                    <a:pt x="4" y="18"/>
                    <a:pt x="6" y="21"/>
                    <a:pt x="10" y="21"/>
                  </a:cubicBezTo>
                  <a:cubicBezTo>
                    <a:pt x="13" y="21"/>
                    <a:pt x="16" y="18"/>
                    <a:pt x="16" y="15"/>
                  </a:cubicBezTo>
                  <a:cubicBezTo>
                    <a:pt x="16" y="13"/>
                    <a:pt x="15" y="9"/>
                    <a:pt x="9" y="9"/>
                  </a:cubicBezTo>
                  <a:cubicBezTo>
                    <a:pt x="12" y="4"/>
                    <a:pt x="19" y="2"/>
                    <a:pt x="23" y="2"/>
                  </a:cubicBezTo>
                  <a:cubicBezTo>
                    <a:pt x="30" y="2"/>
                    <a:pt x="37" y="8"/>
                    <a:pt x="37" y="19"/>
                  </a:cubicBezTo>
                  <a:lnTo>
                    <a:pt x="37" y="24"/>
                  </a:lnTo>
                  <a:cubicBezTo>
                    <a:pt x="30" y="25"/>
                    <a:pt x="21" y="25"/>
                    <a:pt x="13" y="29"/>
                  </a:cubicBezTo>
                  <a:cubicBezTo>
                    <a:pt x="3" y="33"/>
                    <a:pt x="0" y="40"/>
                    <a:pt x="0" y="46"/>
                  </a:cubicBezTo>
                  <a:cubicBezTo>
                    <a:pt x="0" y="57"/>
                    <a:pt x="12" y="60"/>
                    <a:pt x="21" y="60"/>
                  </a:cubicBezTo>
                  <a:cubicBezTo>
                    <a:pt x="30" y="60"/>
                    <a:pt x="36" y="55"/>
                    <a:pt x="38" y="49"/>
                  </a:cubicBezTo>
                  <a:close/>
                  <a:moveTo>
                    <a:pt x="37" y="27"/>
                  </a:moveTo>
                  <a:lnTo>
                    <a:pt x="37" y="27"/>
                  </a:lnTo>
                  <a:lnTo>
                    <a:pt x="37" y="40"/>
                  </a:lnTo>
                  <a:cubicBezTo>
                    <a:pt x="37" y="53"/>
                    <a:pt x="28" y="57"/>
                    <a:pt x="22" y="57"/>
                  </a:cubicBezTo>
                  <a:cubicBezTo>
                    <a:pt x="15" y="57"/>
                    <a:pt x="10" y="53"/>
                    <a:pt x="10" y="46"/>
                  </a:cubicBezTo>
                  <a:cubicBezTo>
                    <a:pt x="10" y="39"/>
                    <a:pt x="15" y="28"/>
                    <a:pt x="37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74"/>
            <p:cNvSpPr>
              <a:spLocks/>
            </p:cNvSpPr>
            <p:nvPr/>
          </p:nvSpPr>
          <p:spPr bwMode="auto">
            <a:xfrm>
              <a:off x="6019" y="8677"/>
              <a:ext cx="49" cy="97"/>
            </a:xfrm>
            <a:custGeom>
              <a:avLst/>
              <a:gdLst>
                <a:gd name="T0" fmla="*/ 20 w 41"/>
                <a:gd name="T1" fmla="*/ 28 h 82"/>
                <a:gd name="T2" fmla="*/ 20 w 41"/>
                <a:gd name="T3" fmla="*/ 28 h 82"/>
                <a:gd name="T4" fmla="*/ 39 w 41"/>
                <a:gd name="T5" fmla="*/ 28 h 82"/>
                <a:gd name="T6" fmla="*/ 39 w 41"/>
                <a:gd name="T7" fmla="*/ 24 h 82"/>
                <a:gd name="T8" fmla="*/ 20 w 41"/>
                <a:gd name="T9" fmla="*/ 24 h 82"/>
                <a:gd name="T10" fmla="*/ 20 w 41"/>
                <a:gd name="T11" fmla="*/ 0 h 82"/>
                <a:gd name="T12" fmla="*/ 17 w 41"/>
                <a:gd name="T13" fmla="*/ 0 h 82"/>
                <a:gd name="T14" fmla="*/ 0 w 41"/>
                <a:gd name="T15" fmla="*/ 25 h 82"/>
                <a:gd name="T16" fmla="*/ 0 w 41"/>
                <a:gd name="T17" fmla="*/ 28 h 82"/>
                <a:gd name="T18" fmla="*/ 11 w 41"/>
                <a:gd name="T19" fmla="*/ 28 h 82"/>
                <a:gd name="T20" fmla="*/ 11 w 41"/>
                <a:gd name="T21" fmla="*/ 64 h 82"/>
                <a:gd name="T22" fmla="*/ 28 w 41"/>
                <a:gd name="T23" fmla="*/ 82 h 82"/>
                <a:gd name="T24" fmla="*/ 41 w 41"/>
                <a:gd name="T25" fmla="*/ 64 h 82"/>
                <a:gd name="T26" fmla="*/ 41 w 41"/>
                <a:gd name="T27" fmla="*/ 57 h 82"/>
                <a:gd name="T28" fmla="*/ 38 w 41"/>
                <a:gd name="T29" fmla="*/ 57 h 82"/>
                <a:gd name="T30" fmla="*/ 38 w 41"/>
                <a:gd name="T31" fmla="*/ 64 h 82"/>
                <a:gd name="T32" fmla="*/ 29 w 41"/>
                <a:gd name="T33" fmla="*/ 79 h 82"/>
                <a:gd name="T34" fmla="*/ 20 w 41"/>
                <a:gd name="T35" fmla="*/ 65 h 82"/>
                <a:gd name="T36" fmla="*/ 20 w 41"/>
                <a:gd name="T3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2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0"/>
                    <a:pt x="13" y="24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4"/>
                  </a:lnTo>
                  <a:cubicBezTo>
                    <a:pt x="11" y="81"/>
                    <a:pt x="24" y="82"/>
                    <a:pt x="28" y="82"/>
                  </a:cubicBezTo>
                  <a:cubicBezTo>
                    <a:pt x="38" y="82"/>
                    <a:pt x="41" y="73"/>
                    <a:pt x="41" y="64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75"/>
            <p:cNvSpPr>
              <a:spLocks noEditPoints="1"/>
            </p:cNvSpPr>
            <p:nvPr/>
          </p:nvSpPr>
          <p:spPr bwMode="auto">
            <a:xfrm>
              <a:off x="6083" y="8668"/>
              <a:ext cx="33" cy="105"/>
            </a:xfrm>
            <a:custGeom>
              <a:avLst/>
              <a:gdLst>
                <a:gd name="T0" fmla="*/ 19 w 28"/>
                <a:gd name="T1" fmla="*/ 30 h 89"/>
                <a:gd name="T2" fmla="*/ 19 w 28"/>
                <a:gd name="T3" fmla="*/ 30 h 89"/>
                <a:gd name="T4" fmla="*/ 0 w 28"/>
                <a:gd name="T5" fmla="*/ 32 h 89"/>
                <a:gd name="T6" fmla="*/ 0 w 28"/>
                <a:gd name="T7" fmla="*/ 36 h 89"/>
                <a:gd name="T8" fmla="*/ 10 w 28"/>
                <a:gd name="T9" fmla="*/ 43 h 89"/>
                <a:gd name="T10" fmla="*/ 10 w 28"/>
                <a:gd name="T11" fmla="*/ 79 h 89"/>
                <a:gd name="T12" fmla="*/ 0 w 28"/>
                <a:gd name="T13" fmla="*/ 85 h 89"/>
                <a:gd name="T14" fmla="*/ 0 w 28"/>
                <a:gd name="T15" fmla="*/ 89 h 89"/>
                <a:gd name="T16" fmla="*/ 14 w 28"/>
                <a:gd name="T17" fmla="*/ 88 h 89"/>
                <a:gd name="T18" fmla="*/ 28 w 28"/>
                <a:gd name="T19" fmla="*/ 89 h 89"/>
                <a:gd name="T20" fmla="*/ 28 w 28"/>
                <a:gd name="T21" fmla="*/ 85 h 89"/>
                <a:gd name="T22" fmla="*/ 19 w 28"/>
                <a:gd name="T23" fmla="*/ 79 h 89"/>
                <a:gd name="T24" fmla="*/ 19 w 28"/>
                <a:gd name="T25" fmla="*/ 30 h 89"/>
                <a:gd name="T26" fmla="*/ 19 w 28"/>
                <a:gd name="T27" fmla="*/ 7 h 89"/>
                <a:gd name="T28" fmla="*/ 19 w 28"/>
                <a:gd name="T29" fmla="*/ 7 h 89"/>
                <a:gd name="T30" fmla="*/ 12 w 28"/>
                <a:gd name="T31" fmla="*/ 0 h 89"/>
                <a:gd name="T32" fmla="*/ 5 w 28"/>
                <a:gd name="T33" fmla="*/ 7 h 89"/>
                <a:gd name="T34" fmla="*/ 12 w 28"/>
                <a:gd name="T35" fmla="*/ 14 h 89"/>
                <a:gd name="T36" fmla="*/ 19 w 28"/>
                <a:gd name="T37" fmla="*/ 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9">
                  <a:moveTo>
                    <a:pt x="19" y="30"/>
                  </a:moveTo>
                  <a:lnTo>
                    <a:pt x="19" y="30"/>
                  </a:lnTo>
                  <a:lnTo>
                    <a:pt x="0" y="32"/>
                  </a:lnTo>
                  <a:lnTo>
                    <a:pt x="0" y="36"/>
                  </a:lnTo>
                  <a:cubicBezTo>
                    <a:pt x="9" y="36"/>
                    <a:pt x="10" y="37"/>
                    <a:pt x="10" y="43"/>
                  </a:cubicBezTo>
                  <a:lnTo>
                    <a:pt x="10" y="79"/>
                  </a:lnTo>
                  <a:cubicBezTo>
                    <a:pt x="10" y="85"/>
                    <a:pt x="8" y="85"/>
                    <a:pt x="0" y="85"/>
                  </a:cubicBezTo>
                  <a:lnTo>
                    <a:pt x="0" y="89"/>
                  </a:lnTo>
                  <a:cubicBezTo>
                    <a:pt x="4" y="89"/>
                    <a:pt x="11" y="88"/>
                    <a:pt x="14" y="88"/>
                  </a:cubicBezTo>
                  <a:cubicBezTo>
                    <a:pt x="19" y="88"/>
                    <a:pt x="23" y="89"/>
                    <a:pt x="28" y="89"/>
                  </a:cubicBezTo>
                  <a:lnTo>
                    <a:pt x="28" y="85"/>
                  </a:lnTo>
                  <a:cubicBezTo>
                    <a:pt x="19" y="85"/>
                    <a:pt x="19" y="84"/>
                    <a:pt x="19" y="79"/>
                  </a:cubicBezTo>
                  <a:lnTo>
                    <a:pt x="19" y="30"/>
                  </a:lnTo>
                  <a:close/>
                  <a:moveTo>
                    <a:pt x="19" y="7"/>
                  </a:moveTo>
                  <a:lnTo>
                    <a:pt x="19" y="7"/>
                  </a:lnTo>
                  <a:cubicBezTo>
                    <a:pt x="19" y="3"/>
                    <a:pt x="16" y="0"/>
                    <a:pt x="12" y="0"/>
                  </a:cubicBezTo>
                  <a:cubicBezTo>
                    <a:pt x="8" y="0"/>
                    <a:pt x="5" y="4"/>
                    <a:pt x="5" y="7"/>
                  </a:cubicBezTo>
                  <a:cubicBezTo>
                    <a:pt x="5" y="11"/>
                    <a:pt x="8" y="14"/>
                    <a:pt x="12" y="14"/>
                  </a:cubicBezTo>
                  <a:cubicBezTo>
                    <a:pt x="16" y="14"/>
                    <a:pt x="19" y="12"/>
                    <a:pt x="19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76"/>
            <p:cNvSpPr>
              <a:spLocks noEditPoints="1"/>
            </p:cNvSpPr>
            <p:nvPr/>
          </p:nvSpPr>
          <p:spPr bwMode="auto">
            <a:xfrm>
              <a:off x="6125" y="8703"/>
              <a:ext cx="69" cy="71"/>
            </a:xfrm>
            <a:custGeom>
              <a:avLst/>
              <a:gdLst>
                <a:gd name="T0" fmla="*/ 58 w 58"/>
                <a:gd name="T1" fmla="*/ 30 h 60"/>
                <a:gd name="T2" fmla="*/ 58 w 58"/>
                <a:gd name="T3" fmla="*/ 30 h 60"/>
                <a:gd name="T4" fmla="*/ 29 w 58"/>
                <a:gd name="T5" fmla="*/ 0 h 60"/>
                <a:gd name="T6" fmla="*/ 0 w 58"/>
                <a:gd name="T7" fmla="*/ 30 h 60"/>
                <a:gd name="T8" fmla="*/ 29 w 58"/>
                <a:gd name="T9" fmla="*/ 60 h 60"/>
                <a:gd name="T10" fmla="*/ 58 w 58"/>
                <a:gd name="T11" fmla="*/ 30 h 60"/>
                <a:gd name="T12" fmla="*/ 29 w 58"/>
                <a:gd name="T13" fmla="*/ 57 h 60"/>
                <a:gd name="T14" fmla="*/ 29 w 58"/>
                <a:gd name="T15" fmla="*/ 57 h 60"/>
                <a:gd name="T16" fmla="*/ 14 w 58"/>
                <a:gd name="T17" fmla="*/ 48 h 60"/>
                <a:gd name="T18" fmla="*/ 11 w 58"/>
                <a:gd name="T19" fmla="*/ 29 h 60"/>
                <a:gd name="T20" fmla="*/ 14 w 58"/>
                <a:gd name="T21" fmla="*/ 11 h 60"/>
                <a:gd name="T22" fmla="*/ 29 w 58"/>
                <a:gd name="T23" fmla="*/ 2 h 60"/>
                <a:gd name="T24" fmla="*/ 44 w 58"/>
                <a:gd name="T25" fmla="*/ 11 h 60"/>
                <a:gd name="T26" fmla="*/ 47 w 58"/>
                <a:gd name="T27" fmla="*/ 29 h 60"/>
                <a:gd name="T28" fmla="*/ 44 w 58"/>
                <a:gd name="T29" fmla="*/ 47 h 60"/>
                <a:gd name="T30" fmla="*/ 29 w 58"/>
                <a:gd name="T31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58" y="30"/>
                  </a:moveTo>
                  <a:lnTo>
                    <a:pt x="58" y="30"/>
                  </a:lnTo>
                  <a:cubicBezTo>
                    <a:pt x="58" y="14"/>
                    <a:pt x="45" y="0"/>
                    <a:pt x="29" y="0"/>
                  </a:cubicBez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4" y="60"/>
                    <a:pt x="29" y="60"/>
                  </a:cubicBezTo>
                  <a:cubicBezTo>
                    <a:pt x="45" y="60"/>
                    <a:pt x="58" y="47"/>
                    <a:pt x="58" y="30"/>
                  </a:cubicBezTo>
                  <a:close/>
                  <a:moveTo>
                    <a:pt x="29" y="57"/>
                  </a:moveTo>
                  <a:lnTo>
                    <a:pt x="29" y="57"/>
                  </a:lnTo>
                  <a:cubicBezTo>
                    <a:pt x="23" y="57"/>
                    <a:pt x="18" y="54"/>
                    <a:pt x="14" y="48"/>
                  </a:cubicBezTo>
                  <a:cubicBezTo>
                    <a:pt x="11" y="42"/>
                    <a:pt x="11" y="34"/>
                    <a:pt x="11" y="29"/>
                  </a:cubicBezTo>
                  <a:cubicBezTo>
                    <a:pt x="11" y="24"/>
                    <a:pt x="11" y="17"/>
                    <a:pt x="14" y="11"/>
                  </a:cubicBezTo>
                  <a:cubicBezTo>
                    <a:pt x="18" y="5"/>
                    <a:pt x="24" y="2"/>
                    <a:pt x="29" y="2"/>
                  </a:cubicBezTo>
                  <a:cubicBezTo>
                    <a:pt x="35" y="2"/>
                    <a:pt x="40" y="5"/>
                    <a:pt x="44" y="11"/>
                  </a:cubicBezTo>
                  <a:cubicBezTo>
                    <a:pt x="47" y="17"/>
                    <a:pt x="47" y="24"/>
                    <a:pt x="47" y="29"/>
                  </a:cubicBezTo>
                  <a:cubicBezTo>
                    <a:pt x="47" y="34"/>
                    <a:pt x="47" y="41"/>
                    <a:pt x="44" y="47"/>
                  </a:cubicBezTo>
                  <a:cubicBezTo>
                    <a:pt x="42" y="53"/>
                    <a:pt x="36" y="57"/>
                    <a:pt x="29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77"/>
            <p:cNvSpPr>
              <a:spLocks/>
            </p:cNvSpPr>
            <p:nvPr/>
          </p:nvSpPr>
          <p:spPr bwMode="auto">
            <a:xfrm>
              <a:off x="6204" y="8703"/>
              <a:ext cx="78" cy="70"/>
            </a:xfrm>
            <a:custGeom>
              <a:avLst/>
              <a:gdLst>
                <a:gd name="T0" fmla="*/ 10 w 66"/>
                <a:gd name="T1" fmla="*/ 13 h 59"/>
                <a:gd name="T2" fmla="*/ 10 w 66"/>
                <a:gd name="T3" fmla="*/ 13 h 59"/>
                <a:gd name="T4" fmla="*/ 10 w 66"/>
                <a:gd name="T5" fmla="*/ 49 h 59"/>
                <a:gd name="T6" fmla="*/ 0 w 66"/>
                <a:gd name="T7" fmla="*/ 55 h 59"/>
                <a:gd name="T8" fmla="*/ 0 w 66"/>
                <a:gd name="T9" fmla="*/ 59 h 59"/>
                <a:gd name="T10" fmla="*/ 15 w 66"/>
                <a:gd name="T11" fmla="*/ 58 h 59"/>
                <a:gd name="T12" fmla="*/ 29 w 66"/>
                <a:gd name="T13" fmla="*/ 59 h 59"/>
                <a:gd name="T14" fmla="*/ 29 w 66"/>
                <a:gd name="T15" fmla="*/ 55 h 59"/>
                <a:gd name="T16" fmla="*/ 19 w 66"/>
                <a:gd name="T17" fmla="*/ 49 h 59"/>
                <a:gd name="T18" fmla="*/ 19 w 66"/>
                <a:gd name="T19" fmla="*/ 24 h 59"/>
                <a:gd name="T20" fmla="*/ 37 w 66"/>
                <a:gd name="T21" fmla="*/ 3 h 59"/>
                <a:gd name="T22" fmla="*/ 47 w 66"/>
                <a:gd name="T23" fmla="*/ 18 h 59"/>
                <a:gd name="T24" fmla="*/ 47 w 66"/>
                <a:gd name="T25" fmla="*/ 49 h 59"/>
                <a:gd name="T26" fmla="*/ 36 w 66"/>
                <a:gd name="T27" fmla="*/ 55 h 59"/>
                <a:gd name="T28" fmla="*/ 36 w 66"/>
                <a:gd name="T29" fmla="*/ 59 h 59"/>
                <a:gd name="T30" fmla="*/ 51 w 66"/>
                <a:gd name="T31" fmla="*/ 58 h 59"/>
                <a:gd name="T32" fmla="*/ 66 w 66"/>
                <a:gd name="T33" fmla="*/ 59 h 59"/>
                <a:gd name="T34" fmla="*/ 66 w 66"/>
                <a:gd name="T35" fmla="*/ 55 h 59"/>
                <a:gd name="T36" fmla="*/ 56 w 66"/>
                <a:gd name="T37" fmla="*/ 51 h 59"/>
                <a:gd name="T38" fmla="*/ 56 w 66"/>
                <a:gd name="T39" fmla="*/ 25 h 59"/>
                <a:gd name="T40" fmla="*/ 52 w 66"/>
                <a:gd name="T41" fmla="*/ 5 h 59"/>
                <a:gd name="T42" fmla="*/ 38 w 66"/>
                <a:gd name="T43" fmla="*/ 0 h 59"/>
                <a:gd name="T44" fmla="*/ 18 w 66"/>
                <a:gd name="T45" fmla="*/ 14 h 59"/>
                <a:gd name="T46" fmla="*/ 18 w 66"/>
                <a:gd name="T47" fmla="*/ 0 h 59"/>
                <a:gd name="T48" fmla="*/ 0 w 66"/>
                <a:gd name="T49" fmla="*/ 2 h 59"/>
                <a:gd name="T50" fmla="*/ 0 w 66"/>
                <a:gd name="T51" fmla="*/ 6 h 59"/>
                <a:gd name="T52" fmla="*/ 10 w 66"/>
                <a:gd name="T53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59">
                  <a:moveTo>
                    <a:pt x="10" y="13"/>
                  </a:moveTo>
                  <a:lnTo>
                    <a:pt x="10" y="13"/>
                  </a:lnTo>
                  <a:lnTo>
                    <a:pt x="10" y="49"/>
                  </a:lnTo>
                  <a:cubicBezTo>
                    <a:pt x="10" y="55"/>
                    <a:pt x="9" y="55"/>
                    <a:pt x="0" y="55"/>
                  </a:cubicBezTo>
                  <a:lnTo>
                    <a:pt x="0" y="59"/>
                  </a:lnTo>
                  <a:cubicBezTo>
                    <a:pt x="4" y="59"/>
                    <a:pt x="11" y="58"/>
                    <a:pt x="15" y="58"/>
                  </a:cubicBezTo>
                  <a:cubicBezTo>
                    <a:pt x="18" y="58"/>
                    <a:pt x="25" y="59"/>
                    <a:pt x="29" y="59"/>
                  </a:cubicBezTo>
                  <a:lnTo>
                    <a:pt x="29" y="55"/>
                  </a:lnTo>
                  <a:cubicBezTo>
                    <a:pt x="21" y="55"/>
                    <a:pt x="19" y="55"/>
                    <a:pt x="19" y="49"/>
                  </a:cubicBezTo>
                  <a:lnTo>
                    <a:pt x="19" y="24"/>
                  </a:lnTo>
                  <a:cubicBezTo>
                    <a:pt x="19" y="11"/>
                    <a:pt x="29" y="3"/>
                    <a:pt x="37" y="3"/>
                  </a:cubicBezTo>
                  <a:cubicBezTo>
                    <a:pt x="45" y="3"/>
                    <a:pt x="47" y="10"/>
                    <a:pt x="47" y="18"/>
                  </a:cubicBezTo>
                  <a:lnTo>
                    <a:pt x="47" y="49"/>
                  </a:lnTo>
                  <a:cubicBezTo>
                    <a:pt x="47" y="55"/>
                    <a:pt x="45" y="55"/>
                    <a:pt x="36" y="55"/>
                  </a:cubicBezTo>
                  <a:lnTo>
                    <a:pt x="36" y="59"/>
                  </a:lnTo>
                  <a:cubicBezTo>
                    <a:pt x="41" y="59"/>
                    <a:pt x="48" y="58"/>
                    <a:pt x="51" y="58"/>
                  </a:cubicBezTo>
                  <a:cubicBezTo>
                    <a:pt x="55" y="58"/>
                    <a:pt x="62" y="59"/>
                    <a:pt x="66" y="59"/>
                  </a:cubicBezTo>
                  <a:lnTo>
                    <a:pt x="66" y="55"/>
                  </a:lnTo>
                  <a:cubicBezTo>
                    <a:pt x="59" y="55"/>
                    <a:pt x="56" y="55"/>
                    <a:pt x="56" y="51"/>
                  </a:cubicBezTo>
                  <a:lnTo>
                    <a:pt x="56" y="25"/>
                  </a:lnTo>
                  <a:cubicBezTo>
                    <a:pt x="56" y="14"/>
                    <a:pt x="56" y="10"/>
                    <a:pt x="52" y="5"/>
                  </a:cubicBezTo>
                  <a:cubicBezTo>
                    <a:pt x="50" y="3"/>
                    <a:pt x="46" y="0"/>
                    <a:pt x="38" y="0"/>
                  </a:cubicBezTo>
                  <a:cubicBezTo>
                    <a:pt x="28" y="0"/>
                    <a:pt x="22" y="6"/>
                    <a:pt x="18" y="14"/>
                  </a:cubicBezTo>
                  <a:lnTo>
                    <a:pt x="18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78"/>
            <p:cNvSpPr>
              <a:spLocks/>
            </p:cNvSpPr>
            <p:nvPr/>
          </p:nvSpPr>
          <p:spPr bwMode="auto">
            <a:xfrm>
              <a:off x="6300" y="8756"/>
              <a:ext cx="16" cy="17"/>
            </a:xfrm>
            <a:custGeom>
              <a:avLst/>
              <a:gdLst>
                <a:gd name="T0" fmla="*/ 14 w 14"/>
                <a:gd name="T1" fmla="*/ 7 h 14"/>
                <a:gd name="T2" fmla="*/ 14 w 14"/>
                <a:gd name="T3" fmla="*/ 7 h 14"/>
                <a:gd name="T4" fmla="*/ 7 w 14"/>
                <a:gd name="T5" fmla="*/ 0 h 14"/>
                <a:gd name="T6" fmla="*/ 0 w 14"/>
                <a:gd name="T7" fmla="*/ 7 h 14"/>
                <a:gd name="T8" fmla="*/ 7 w 14"/>
                <a:gd name="T9" fmla="*/ 14 h 14"/>
                <a:gd name="T10" fmla="*/ 14 w 14"/>
                <a:gd name="T11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4">
                  <a:moveTo>
                    <a:pt x="14" y="7"/>
                  </a:moveTo>
                  <a:lnTo>
                    <a:pt x="14" y="7"/>
                  </a:lnTo>
                  <a:cubicBezTo>
                    <a:pt x="14" y="3"/>
                    <a:pt x="11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4" y="11"/>
                    <a:pt x="14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679"/>
            <p:cNvSpPr>
              <a:spLocks/>
            </p:cNvSpPr>
            <p:nvPr/>
          </p:nvSpPr>
          <p:spPr bwMode="auto">
            <a:xfrm>
              <a:off x="907" y="8855"/>
              <a:ext cx="100" cy="105"/>
            </a:xfrm>
            <a:custGeom>
              <a:avLst/>
              <a:gdLst>
                <a:gd name="T0" fmla="*/ 82 w 85"/>
                <a:gd name="T1" fmla="*/ 0 h 89"/>
                <a:gd name="T2" fmla="*/ 82 w 85"/>
                <a:gd name="T3" fmla="*/ 0 h 89"/>
                <a:gd name="T4" fmla="*/ 2 w 85"/>
                <a:gd name="T5" fmla="*/ 0 h 89"/>
                <a:gd name="T6" fmla="*/ 0 w 85"/>
                <a:gd name="T7" fmla="*/ 29 h 89"/>
                <a:gd name="T8" fmla="*/ 3 w 85"/>
                <a:gd name="T9" fmla="*/ 29 h 89"/>
                <a:gd name="T10" fmla="*/ 26 w 85"/>
                <a:gd name="T11" fmla="*/ 4 h 89"/>
                <a:gd name="T12" fmla="*/ 33 w 85"/>
                <a:gd name="T13" fmla="*/ 4 h 89"/>
                <a:gd name="T14" fmla="*/ 36 w 85"/>
                <a:gd name="T15" fmla="*/ 9 h 89"/>
                <a:gd name="T16" fmla="*/ 36 w 85"/>
                <a:gd name="T17" fmla="*/ 79 h 89"/>
                <a:gd name="T18" fmla="*/ 22 w 85"/>
                <a:gd name="T19" fmla="*/ 85 h 89"/>
                <a:gd name="T20" fmla="*/ 17 w 85"/>
                <a:gd name="T21" fmla="*/ 85 h 89"/>
                <a:gd name="T22" fmla="*/ 17 w 85"/>
                <a:gd name="T23" fmla="*/ 89 h 89"/>
                <a:gd name="T24" fmla="*/ 42 w 85"/>
                <a:gd name="T25" fmla="*/ 89 h 89"/>
                <a:gd name="T26" fmla="*/ 67 w 85"/>
                <a:gd name="T27" fmla="*/ 89 h 89"/>
                <a:gd name="T28" fmla="*/ 67 w 85"/>
                <a:gd name="T29" fmla="*/ 85 h 89"/>
                <a:gd name="T30" fmla="*/ 61 w 85"/>
                <a:gd name="T31" fmla="*/ 85 h 89"/>
                <a:gd name="T32" fmla="*/ 48 w 85"/>
                <a:gd name="T33" fmla="*/ 79 h 89"/>
                <a:gd name="T34" fmla="*/ 48 w 85"/>
                <a:gd name="T35" fmla="*/ 9 h 89"/>
                <a:gd name="T36" fmla="*/ 50 w 85"/>
                <a:gd name="T37" fmla="*/ 4 h 89"/>
                <a:gd name="T38" fmla="*/ 58 w 85"/>
                <a:gd name="T39" fmla="*/ 4 h 89"/>
                <a:gd name="T40" fmla="*/ 81 w 85"/>
                <a:gd name="T41" fmla="*/ 29 h 89"/>
                <a:gd name="T42" fmla="*/ 85 w 85"/>
                <a:gd name="T43" fmla="*/ 29 h 89"/>
                <a:gd name="T44" fmla="*/ 82 w 85"/>
                <a:gd name="T4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5" h="89">
                  <a:moveTo>
                    <a:pt x="82" y="0"/>
                  </a:moveTo>
                  <a:lnTo>
                    <a:pt x="82" y="0"/>
                  </a:lnTo>
                  <a:lnTo>
                    <a:pt x="2" y="0"/>
                  </a:lnTo>
                  <a:lnTo>
                    <a:pt x="0" y="29"/>
                  </a:lnTo>
                  <a:lnTo>
                    <a:pt x="3" y="29"/>
                  </a:lnTo>
                  <a:cubicBezTo>
                    <a:pt x="5" y="8"/>
                    <a:pt x="7" y="4"/>
                    <a:pt x="26" y="4"/>
                  </a:cubicBezTo>
                  <a:cubicBezTo>
                    <a:pt x="28" y="4"/>
                    <a:pt x="32" y="4"/>
                    <a:pt x="33" y="4"/>
                  </a:cubicBezTo>
                  <a:cubicBezTo>
                    <a:pt x="36" y="5"/>
                    <a:pt x="36" y="6"/>
                    <a:pt x="36" y="9"/>
                  </a:cubicBezTo>
                  <a:lnTo>
                    <a:pt x="36" y="79"/>
                  </a:lnTo>
                  <a:cubicBezTo>
                    <a:pt x="36" y="83"/>
                    <a:pt x="36" y="85"/>
                    <a:pt x="22" y="85"/>
                  </a:cubicBezTo>
                  <a:lnTo>
                    <a:pt x="17" y="85"/>
                  </a:lnTo>
                  <a:lnTo>
                    <a:pt x="17" y="89"/>
                  </a:lnTo>
                  <a:cubicBezTo>
                    <a:pt x="22" y="89"/>
                    <a:pt x="36" y="89"/>
                    <a:pt x="42" y="89"/>
                  </a:cubicBezTo>
                  <a:cubicBezTo>
                    <a:pt x="48" y="89"/>
                    <a:pt x="61" y="89"/>
                    <a:pt x="67" y="89"/>
                  </a:cubicBezTo>
                  <a:lnTo>
                    <a:pt x="67" y="85"/>
                  </a:lnTo>
                  <a:lnTo>
                    <a:pt x="61" y="85"/>
                  </a:lnTo>
                  <a:cubicBezTo>
                    <a:pt x="48" y="85"/>
                    <a:pt x="48" y="83"/>
                    <a:pt x="48" y="79"/>
                  </a:cubicBezTo>
                  <a:lnTo>
                    <a:pt x="48" y="9"/>
                  </a:lnTo>
                  <a:cubicBezTo>
                    <a:pt x="48" y="6"/>
                    <a:pt x="48" y="5"/>
                    <a:pt x="50" y="4"/>
                  </a:cubicBezTo>
                  <a:cubicBezTo>
                    <a:pt x="51" y="4"/>
                    <a:pt x="55" y="4"/>
                    <a:pt x="58" y="4"/>
                  </a:cubicBezTo>
                  <a:cubicBezTo>
                    <a:pt x="77" y="4"/>
                    <a:pt x="79" y="8"/>
                    <a:pt x="81" y="29"/>
                  </a:cubicBezTo>
                  <a:lnTo>
                    <a:pt x="85" y="2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680"/>
            <p:cNvSpPr>
              <a:spLocks/>
            </p:cNvSpPr>
            <p:nvPr/>
          </p:nvSpPr>
          <p:spPr bwMode="auto">
            <a:xfrm>
              <a:off x="1017" y="8853"/>
              <a:ext cx="79" cy="107"/>
            </a:xfrm>
            <a:custGeom>
              <a:avLst/>
              <a:gdLst>
                <a:gd name="T0" fmla="*/ 11 w 67"/>
                <a:gd name="T1" fmla="*/ 81 h 91"/>
                <a:gd name="T2" fmla="*/ 11 w 67"/>
                <a:gd name="T3" fmla="*/ 81 h 91"/>
                <a:gd name="T4" fmla="*/ 0 w 67"/>
                <a:gd name="T5" fmla="*/ 87 h 91"/>
                <a:gd name="T6" fmla="*/ 0 w 67"/>
                <a:gd name="T7" fmla="*/ 91 h 91"/>
                <a:gd name="T8" fmla="*/ 15 w 67"/>
                <a:gd name="T9" fmla="*/ 91 h 91"/>
                <a:gd name="T10" fmla="*/ 30 w 67"/>
                <a:gd name="T11" fmla="*/ 91 h 91"/>
                <a:gd name="T12" fmla="*/ 30 w 67"/>
                <a:gd name="T13" fmla="*/ 87 h 91"/>
                <a:gd name="T14" fmla="*/ 20 w 67"/>
                <a:gd name="T15" fmla="*/ 81 h 91"/>
                <a:gd name="T16" fmla="*/ 20 w 67"/>
                <a:gd name="T17" fmla="*/ 57 h 91"/>
                <a:gd name="T18" fmla="*/ 38 w 67"/>
                <a:gd name="T19" fmla="*/ 36 h 91"/>
                <a:gd name="T20" fmla="*/ 47 w 67"/>
                <a:gd name="T21" fmla="*/ 50 h 91"/>
                <a:gd name="T22" fmla="*/ 47 w 67"/>
                <a:gd name="T23" fmla="*/ 81 h 91"/>
                <a:gd name="T24" fmla="*/ 37 w 67"/>
                <a:gd name="T25" fmla="*/ 87 h 91"/>
                <a:gd name="T26" fmla="*/ 37 w 67"/>
                <a:gd name="T27" fmla="*/ 91 h 91"/>
                <a:gd name="T28" fmla="*/ 52 w 67"/>
                <a:gd name="T29" fmla="*/ 91 h 91"/>
                <a:gd name="T30" fmla="*/ 67 w 67"/>
                <a:gd name="T31" fmla="*/ 91 h 91"/>
                <a:gd name="T32" fmla="*/ 67 w 67"/>
                <a:gd name="T33" fmla="*/ 87 h 91"/>
                <a:gd name="T34" fmla="*/ 56 w 67"/>
                <a:gd name="T35" fmla="*/ 83 h 91"/>
                <a:gd name="T36" fmla="*/ 56 w 67"/>
                <a:gd name="T37" fmla="*/ 58 h 91"/>
                <a:gd name="T38" fmla="*/ 52 w 67"/>
                <a:gd name="T39" fmla="*/ 38 h 91"/>
                <a:gd name="T40" fmla="*/ 38 w 67"/>
                <a:gd name="T41" fmla="*/ 33 h 91"/>
                <a:gd name="T42" fmla="*/ 19 w 67"/>
                <a:gd name="T43" fmla="*/ 46 h 91"/>
                <a:gd name="T44" fmla="*/ 19 w 67"/>
                <a:gd name="T45" fmla="*/ 0 h 91"/>
                <a:gd name="T46" fmla="*/ 0 w 67"/>
                <a:gd name="T47" fmla="*/ 1 h 91"/>
                <a:gd name="T48" fmla="*/ 0 w 67"/>
                <a:gd name="T49" fmla="*/ 5 h 91"/>
                <a:gd name="T50" fmla="*/ 11 w 67"/>
                <a:gd name="T51" fmla="*/ 12 h 91"/>
                <a:gd name="T52" fmla="*/ 11 w 67"/>
                <a:gd name="T53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91">
                  <a:moveTo>
                    <a:pt x="11" y="81"/>
                  </a:moveTo>
                  <a:lnTo>
                    <a:pt x="11" y="81"/>
                  </a:lnTo>
                  <a:cubicBezTo>
                    <a:pt x="11" y="87"/>
                    <a:pt x="9" y="87"/>
                    <a:pt x="0" y="87"/>
                  </a:cubicBezTo>
                  <a:lnTo>
                    <a:pt x="0" y="91"/>
                  </a:lnTo>
                  <a:cubicBezTo>
                    <a:pt x="5" y="91"/>
                    <a:pt x="12" y="91"/>
                    <a:pt x="15" y="91"/>
                  </a:cubicBezTo>
                  <a:cubicBezTo>
                    <a:pt x="19" y="91"/>
                    <a:pt x="26" y="91"/>
                    <a:pt x="30" y="91"/>
                  </a:cubicBezTo>
                  <a:lnTo>
                    <a:pt x="30" y="87"/>
                  </a:lnTo>
                  <a:cubicBezTo>
                    <a:pt x="21" y="87"/>
                    <a:pt x="20" y="87"/>
                    <a:pt x="20" y="81"/>
                  </a:cubicBezTo>
                  <a:lnTo>
                    <a:pt x="20" y="57"/>
                  </a:lnTo>
                  <a:cubicBezTo>
                    <a:pt x="20" y="43"/>
                    <a:pt x="29" y="36"/>
                    <a:pt x="38" y="36"/>
                  </a:cubicBezTo>
                  <a:cubicBezTo>
                    <a:pt x="46" y="36"/>
                    <a:pt x="47" y="43"/>
                    <a:pt x="47" y="50"/>
                  </a:cubicBezTo>
                  <a:lnTo>
                    <a:pt x="47" y="81"/>
                  </a:lnTo>
                  <a:cubicBezTo>
                    <a:pt x="47" y="87"/>
                    <a:pt x="46" y="87"/>
                    <a:pt x="37" y="87"/>
                  </a:cubicBezTo>
                  <a:lnTo>
                    <a:pt x="37" y="91"/>
                  </a:lnTo>
                  <a:cubicBezTo>
                    <a:pt x="42" y="91"/>
                    <a:pt x="48" y="91"/>
                    <a:pt x="52" y="91"/>
                  </a:cubicBezTo>
                  <a:cubicBezTo>
                    <a:pt x="55" y="91"/>
                    <a:pt x="62" y="91"/>
                    <a:pt x="67" y="91"/>
                  </a:cubicBezTo>
                  <a:lnTo>
                    <a:pt x="67" y="87"/>
                  </a:lnTo>
                  <a:cubicBezTo>
                    <a:pt x="60" y="87"/>
                    <a:pt x="57" y="87"/>
                    <a:pt x="56" y="83"/>
                  </a:cubicBezTo>
                  <a:lnTo>
                    <a:pt x="56" y="58"/>
                  </a:lnTo>
                  <a:cubicBezTo>
                    <a:pt x="56" y="47"/>
                    <a:pt x="56" y="42"/>
                    <a:pt x="52" y="38"/>
                  </a:cubicBezTo>
                  <a:cubicBezTo>
                    <a:pt x="51" y="35"/>
                    <a:pt x="46" y="33"/>
                    <a:pt x="38" y="33"/>
                  </a:cubicBezTo>
                  <a:cubicBezTo>
                    <a:pt x="27" y="33"/>
                    <a:pt x="22" y="41"/>
                    <a:pt x="19" y="46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1" y="6"/>
                    <a:pt x="11" y="12"/>
                  </a:cubicBezTo>
                  <a:lnTo>
                    <a:pt x="11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681"/>
            <p:cNvSpPr>
              <a:spLocks noEditPoints="1"/>
            </p:cNvSpPr>
            <p:nvPr/>
          </p:nvSpPr>
          <p:spPr bwMode="auto">
            <a:xfrm>
              <a:off x="1105" y="8856"/>
              <a:ext cx="34" cy="104"/>
            </a:xfrm>
            <a:custGeom>
              <a:avLst/>
              <a:gdLst>
                <a:gd name="T0" fmla="*/ 19 w 29"/>
                <a:gd name="T1" fmla="*/ 30 h 88"/>
                <a:gd name="T2" fmla="*/ 19 w 29"/>
                <a:gd name="T3" fmla="*/ 30 h 88"/>
                <a:gd name="T4" fmla="*/ 1 w 29"/>
                <a:gd name="T5" fmla="*/ 31 h 88"/>
                <a:gd name="T6" fmla="*/ 1 w 29"/>
                <a:gd name="T7" fmla="*/ 35 h 88"/>
                <a:gd name="T8" fmla="*/ 11 w 29"/>
                <a:gd name="T9" fmla="*/ 43 h 88"/>
                <a:gd name="T10" fmla="*/ 11 w 29"/>
                <a:gd name="T11" fmla="*/ 78 h 88"/>
                <a:gd name="T12" fmla="*/ 0 w 29"/>
                <a:gd name="T13" fmla="*/ 84 h 88"/>
                <a:gd name="T14" fmla="*/ 0 w 29"/>
                <a:gd name="T15" fmla="*/ 88 h 88"/>
                <a:gd name="T16" fmla="*/ 15 w 29"/>
                <a:gd name="T17" fmla="*/ 88 h 88"/>
                <a:gd name="T18" fmla="*/ 29 w 29"/>
                <a:gd name="T19" fmla="*/ 88 h 88"/>
                <a:gd name="T20" fmla="*/ 29 w 29"/>
                <a:gd name="T21" fmla="*/ 84 h 88"/>
                <a:gd name="T22" fmla="*/ 19 w 29"/>
                <a:gd name="T23" fmla="*/ 78 h 88"/>
                <a:gd name="T24" fmla="*/ 19 w 29"/>
                <a:gd name="T25" fmla="*/ 30 h 88"/>
                <a:gd name="T26" fmla="*/ 20 w 29"/>
                <a:gd name="T27" fmla="*/ 7 h 88"/>
                <a:gd name="T28" fmla="*/ 20 w 29"/>
                <a:gd name="T29" fmla="*/ 7 h 88"/>
                <a:gd name="T30" fmla="*/ 13 w 29"/>
                <a:gd name="T31" fmla="*/ 0 h 88"/>
                <a:gd name="T32" fmla="*/ 6 w 29"/>
                <a:gd name="T33" fmla="*/ 7 h 88"/>
                <a:gd name="T34" fmla="*/ 13 w 29"/>
                <a:gd name="T35" fmla="*/ 14 h 88"/>
                <a:gd name="T36" fmla="*/ 20 w 29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88">
                  <a:moveTo>
                    <a:pt x="19" y="30"/>
                  </a:moveTo>
                  <a:lnTo>
                    <a:pt x="19" y="30"/>
                  </a:lnTo>
                  <a:lnTo>
                    <a:pt x="1" y="31"/>
                  </a:lnTo>
                  <a:lnTo>
                    <a:pt x="1" y="35"/>
                  </a:lnTo>
                  <a:cubicBezTo>
                    <a:pt x="9" y="35"/>
                    <a:pt x="11" y="36"/>
                    <a:pt x="11" y="43"/>
                  </a:cubicBezTo>
                  <a:lnTo>
                    <a:pt x="11" y="78"/>
                  </a:lnTo>
                  <a:cubicBezTo>
                    <a:pt x="11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4" y="88"/>
                    <a:pt x="12" y="88"/>
                    <a:pt x="15" y="88"/>
                  </a:cubicBezTo>
                  <a:cubicBezTo>
                    <a:pt x="19" y="88"/>
                    <a:pt x="24" y="88"/>
                    <a:pt x="29" y="88"/>
                  </a:cubicBezTo>
                  <a:lnTo>
                    <a:pt x="29" y="84"/>
                  </a:lnTo>
                  <a:cubicBezTo>
                    <a:pt x="20" y="84"/>
                    <a:pt x="19" y="83"/>
                    <a:pt x="19" y="78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3"/>
                    <a:pt x="17" y="0"/>
                    <a:pt x="13" y="0"/>
                  </a:cubicBezTo>
                  <a:cubicBezTo>
                    <a:pt x="9" y="0"/>
                    <a:pt x="6" y="3"/>
                    <a:pt x="6" y="7"/>
                  </a:cubicBezTo>
                  <a:cubicBezTo>
                    <a:pt x="6" y="10"/>
                    <a:pt x="9" y="14"/>
                    <a:pt x="13" y="14"/>
                  </a:cubicBezTo>
                  <a:cubicBezTo>
                    <a:pt x="17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682"/>
            <p:cNvSpPr>
              <a:spLocks/>
            </p:cNvSpPr>
            <p:nvPr/>
          </p:nvSpPr>
          <p:spPr bwMode="auto">
            <a:xfrm>
              <a:off x="1148" y="8890"/>
              <a:ext cx="51" cy="72"/>
            </a:xfrm>
            <a:custGeom>
              <a:avLst/>
              <a:gdLst>
                <a:gd name="T0" fmla="*/ 23 w 43"/>
                <a:gd name="T1" fmla="*/ 34 h 61"/>
                <a:gd name="T2" fmla="*/ 23 w 43"/>
                <a:gd name="T3" fmla="*/ 34 h 61"/>
                <a:gd name="T4" fmla="*/ 37 w 43"/>
                <a:gd name="T5" fmla="*/ 46 h 61"/>
                <a:gd name="T6" fmla="*/ 22 w 43"/>
                <a:gd name="T7" fmla="*/ 58 h 61"/>
                <a:gd name="T8" fmla="*/ 4 w 43"/>
                <a:gd name="T9" fmla="*/ 39 h 61"/>
                <a:gd name="T10" fmla="*/ 2 w 43"/>
                <a:gd name="T11" fmla="*/ 37 h 61"/>
                <a:gd name="T12" fmla="*/ 0 w 43"/>
                <a:gd name="T13" fmla="*/ 40 h 61"/>
                <a:gd name="T14" fmla="*/ 0 w 43"/>
                <a:gd name="T15" fmla="*/ 57 h 61"/>
                <a:gd name="T16" fmla="*/ 2 w 43"/>
                <a:gd name="T17" fmla="*/ 61 h 61"/>
                <a:gd name="T18" fmla="*/ 5 w 43"/>
                <a:gd name="T19" fmla="*/ 58 h 61"/>
                <a:gd name="T20" fmla="*/ 8 w 43"/>
                <a:gd name="T21" fmla="*/ 55 h 61"/>
                <a:gd name="T22" fmla="*/ 22 w 43"/>
                <a:gd name="T23" fmla="*/ 61 h 61"/>
                <a:gd name="T24" fmla="*/ 43 w 43"/>
                <a:gd name="T25" fmla="*/ 42 h 61"/>
                <a:gd name="T26" fmla="*/ 38 w 43"/>
                <a:gd name="T27" fmla="*/ 30 h 61"/>
                <a:gd name="T28" fmla="*/ 23 w 43"/>
                <a:gd name="T29" fmla="*/ 23 h 61"/>
                <a:gd name="T30" fmla="*/ 7 w 43"/>
                <a:gd name="T31" fmla="*/ 13 h 61"/>
                <a:gd name="T32" fmla="*/ 21 w 43"/>
                <a:gd name="T33" fmla="*/ 2 h 61"/>
                <a:gd name="T34" fmla="*/ 37 w 43"/>
                <a:gd name="T35" fmla="*/ 18 h 61"/>
                <a:gd name="T36" fmla="*/ 38 w 43"/>
                <a:gd name="T37" fmla="*/ 20 h 61"/>
                <a:gd name="T38" fmla="*/ 40 w 43"/>
                <a:gd name="T39" fmla="*/ 16 h 61"/>
                <a:gd name="T40" fmla="*/ 40 w 43"/>
                <a:gd name="T41" fmla="*/ 3 h 61"/>
                <a:gd name="T42" fmla="*/ 39 w 43"/>
                <a:gd name="T43" fmla="*/ 0 h 61"/>
                <a:gd name="T44" fmla="*/ 36 w 43"/>
                <a:gd name="T45" fmla="*/ 2 h 61"/>
                <a:gd name="T46" fmla="*/ 34 w 43"/>
                <a:gd name="T47" fmla="*/ 4 h 61"/>
                <a:gd name="T48" fmla="*/ 21 w 43"/>
                <a:gd name="T49" fmla="*/ 0 h 61"/>
                <a:gd name="T50" fmla="*/ 0 w 43"/>
                <a:gd name="T51" fmla="*/ 16 h 61"/>
                <a:gd name="T52" fmla="*/ 6 w 43"/>
                <a:gd name="T53" fmla="*/ 27 h 61"/>
                <a:gd name="T54" fmla="*/ 23 w 43"/>
                <a:gd name="T55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1">
                  <a:moveTo>
                    <a:pt x="23" y="34"/>
                  </a:moveTo>
                  <a:lnTo>
                    <a:pt x="23" y="34"/>
                  </a:lnTo>
                  <a:cubicBezTo>
                    <a:pt x="26" y="34"/>
                    <a:pt x="37" y="36"/>
                    <a:pt x="37" y="46"/>
                  </a:cubicBezTo>
                  <a:cubicBezTo>
                    <a:pt x="37" y="52"/>
                    <a:pt x="32" y="58"/>
                    <a:pt x="22" y="58"/>
                  </a:cubicBezTo>
                  <a:cubicBezTo>
                    <a:pt x="11" y="58"/>
                    <a:pt x="6" y="50"/>
                    <a:pt x="4" y="39"/>
                  </a:cubicBezTo>
                  <a:cubicBezTo>
                    <a:pt x="3" y="37"/>
                    <a:pt x="3" y="37"/>
                    <a:pt x="2" y="37"/>
                  </a:cubicBezTo>
                  <a:cubicBezTo>
                    <a:pt x="0" y="37"/>
                    <a:pt x="0" y="38"/>
                    <a:pt x="0" y="40"/>
                  </a:cubicBezTo>
                  <a:lnTo>
                    <a:pt x="0" y="57"/>
                  </a:lnTo>
                  <a:cubicBezTo>
                    <a:pt x="0" y="60"/>
                    <a:pt x="0" y="61"/>
                    <a:pt x="2" y="61"/>
                  </a:cubicBezTo>
                  <a:cubicBezTo>
                    <a:pt x="2" y="61"/>
                    <a:pt x="2" y="60"/>
                    <a:pt x="5" y="58"/>
                  </a:cubicBezTo>
                  <a:cubicBezTo>
                    <a:pt x="5" y="58"/>
                    <a:pt x="5" y="57"/>
                    <a:pt x="8" y="55"/>
                  </a:cubicBezTo>
                  <a:cubicBezTo>
                    <a:pt x="13" y="60"/>
                    <a:pt x="19" y="61"/>
                    <a:pt x="22" y="61"/>
                  </a:cubicBezTo>
                  <a:cubicBezTo>
                    <a:pt x="37" y="61"/>
                    <a:pt x="43" y="52"/>
                    <a:pt x="43" y="42"/>
                  </a:cubicBezTo>
                  <a:cubicBezTo>
                    <a:pt x="43" y="35"/>
                    <a:pt x="39" y="31"/>
                    <a:pt x="38" y="30"/>
                  </a:cubicBezTo>
                  <a:cubicBezTo>
                    <a:pt x="33" y="25"/>
                    <a:pt x="28" y="24"/>
                    <a:pt x="23" y="23"/>
                  </a:cubicBezTo>
                  <a:cubicBezTo>
                    <a:pt x="15" y="22"/>
                    <a:pt x="7" y="20"/>
                    <a:pt x="7" y="13"/>
                  </a:cubicBezTo>
                  <a:cubicBezTo>
                    <a:pt x="7" y="8"/>
                    <a:pt x="10" y="2"/>
                    <a:pt x="21" y="2"/>
                  </a:cubicBezTo>
                  <a:cubicBezTo>
                    <a:pt x="36" y="2"/>
                    <a:pt x="36" y="14"/>
                    <a:pt x="37" y="18"/>
                  </a:cubicBezTo>
                  <a:cubicBezTo>
                    <a:pt x="37" y="20"/>
                    <a:pt x="38" y="20"/>
                    <a:pt x="38" y="20"/>
                  </a:cubicBezTo>
                  <a:cubicBezTo>
                    <a:pt x="40" y="20"/>
                    <a:pt x="40" y="19"/>
                    <a:pt x="40" y="16"/>
                  </a:cubicBezTo>
                  <a:lnTo>
                    <a:pt x="40" y="3"/>
                  </a:lnTo>
                  <a:cubicBezTo>
                    <a:pt x="40" y="1"/>
                    <a:pt x="40" y="0"/>
                    <a:pt x="39" y="0"/>
                  </a:cubicBezTo>
                  <a:cubicBezTo>
                    <a:pt x="38" y="0"/>
                    <a:pt x="38" y="0"/>
                    <a:pt x="36" y="2"/>
                  </a:cubicBezTo>
                  <a:cubicBezTo>
                    <a:pt x="36" y="2"/>
                    <a:pt x="34" y="3"/>
                    <a:pt x="34" y="4"/>
                  </a:cubicBezTo>
                  <a:cubicBezTo>
                    <a:pt x="29" y="0"/>
                    <a:pt x="23" y="0"/>
                    <a:pt x="21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5"/>
                    <a:pt x="6" y="27"/>
                  </a:cubicBezTo>
                  <a:cubicBezTo>
                    <a:pt x="10" y="31"/>
                    <a:pt x="14" y="32"/>
                    <a:pt x="23" y="3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683"/>
            <p:cNvSpPr>
              <a:spLocks noEditPoints="1"/>
            </p:cNvSpPr>
            <p:nvPr/>
          </p:nvSpPr>
          <p:spPr bwMode="auto">
            <a:xfrm>
              <a:off x="1262" y="8856"/>
              <a:ext cx="33" cy="104"/>
            </a:xfrm>
            <a:custGeom>
              <a:avLst/>
              <a:gdLst>
                <a:gd name="T0" fmla="*/ 19 w 28"/>
                <a:gd name="T1" fmla="*/ 30 h 88"/>
                <a:gd name="T2" fmla="*/ 19 w 28"/>
                <a:gd name="T3" fmla="*/ 30 h 88"/>
                <a:gd name="T4" fmla="*/ 1 w 28"/>
                <a:gd name="T5" fmla="*/ 31 h 88"/>
                <a:gd name="T6" fmla="*/ 1 w 28"/>
                <a:gd name="T7" fmla="*/ 35 h 88"/>
                <a:gd name="T8" fmla="*/ 10 w 28"/>
                <a:gd name="T9" fmla="*/ 43 h 88"/>
                <a:gd name="T10" fmla="*/ 10 w 28"/>
                <a:gd name="T11" fmla="*/ 78 h 88"/>
                <a:gd name="T12" fmla="*/ 0 w 28"/>
                <a:gd name="T13" fmla="*/ 84 h 88"/>
                <a:gd name="T14" fmla="*/ 0 w 28"/>
                <a:gd name="T15" fmla="*/ 88 h 88"/>
                <a:gd name="T16" fmla="*/ 15 w 28"/>
                <a:gd name="T17" fmla="*/ 88 h 88"/>
                <a:gd name="T18" fmla="*/ 28 w 28"/>
                <a:gd name="T19" fmla="*/ 88 h 88"/>
                <a:gd name="T20" fmla="*/ 28 w 28"/>
                <a:gd name="T21" fmla="*/ 84 h 88"/>
                <a:gd name="T22" fmla="*/ 19 w 28"/>
                <a:gd name="T23" fmla="*/ 78 h 88"/>
                <a:gd name="T24" fmla="*/ 19 w 28"/>
                <a:gd name="T25" fmla="*/ 30 h 88"/>
                <a:gd name="T26" fmla="*/ 20 w 28"/>
                <a:gd name="T27" fmla="*/ 7 h 88"/>
                <a:gd name="T28" fmla="*/ 20 w 28"/>
                <a:gd name="T29" fmla="*/ 7 h 88"/>
                <a:gd name="T30" fmla="*/ 13 w 28"/>
                <a:gd name="T31" fmla="*/ 0 h 88"/>
                <a:gd name="T32" fmla="*/ 6 w 28"/>
                <a:gd name="T33" fmla="*/ 7 h 88"/>
                <a:gd name="T34" fmla="*/ 13 w 28"/>
                <a:gd name="T35" fmla="*/ 14 h 88"/>
                <a:gd name="T36" fmla="*/ 20 w 28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8">
                  <a:moveTo>
                    <a:pt x="19" y="30"/>
                  </a:moveTo>
                  <a:lnTo>
                    <a:pt x="19" y="30"/>
                  </a:lnTo>
                  <a:lnTo>
                    <a:pt x="1" y="31"/>
                  </a:lnTo>
                  <a:lnTo>
                    <a:pt x="1" y="35"/>
                  </a:lnTo>
                  <a:cubicBezTo>
                    <a:pt x="9" y="35"/>
                    <a:pt x="10" y="36"/>
                    <a:pt x="10" y="43"/>
                  </a:cubicBezTo>
                  <a:lnTo>
                    <a:pt x="10" y="78"/>
                  </a:lnTo>
                  <a:cubicBezTo>
                    <a:pt x="10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4" y="88"/>
                    <a:pt x="12" y="88"/>
                    <a:pt x="15" y="88"/>
                  </a:cubicBezTo>
                  <a:cubicBezTo>
                    <a:pt x="19" y="88"/>
                    <a:pt x="24" y="88"/>
                    <a:pt x="28" y="88"/>
                  </a:cubicBezTo>
                  <a:lnTo>
                    <a:pt x="28" y="84"/>
                  </a:lnTo>
                  <a:cubicBezTo>
                    <a:pt x="20" y="84"/>
                    <a:pt x="19" y="83"/>
                    <a:pt x="19" y="78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3"/>
                    <a:pt x="16" y="0"/>
                    <a:pt x="13" y="0"/>
                  </a:cubicBezTo>
                  <a:cubicBezTo>
                    <a:pt x="9" y="0"/>
                    <a:pt x="6" y="3"/>
                    <a:pt x="6" y="7"/>
                  </a:cubicBezTo>
                  <a:cubicBezTo>
                    <a:pt x="6" y="10"/>
                    <a:pt x="9" y="14"/>
                    <a:pt x="13" y="14"/>
                  </a:cubicBezTo>
                  <a:cubicBezTo>
                    <a:pt x="16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684"/>
            <p:cNvSpPr>
              <a:spLocks/>
            </p:cNvSpPr>
            <p:nvPr/>
          </p:nvSpPr>
          <p:spPr bwMode="auto">
            <a:xfrm>
              <a:off x="1306" y="8892"/>
              <a:ext cx="121" cy="68"/>
            </a:xfrm>
            <a:custGeom>
              <a:avLst/>
              <a:gdLst>
                <a:gd name="T0" fmla="*/ 10 w 103"/>
                <a:gd name="T1" fmla="*/ 13 h 58"/>
                <a:gd name="T2" fmla="*/ 10 w 103"/>
                <a:gd name="T3" fmla="*/ 13 h 58"/>
                <a:gd name="T4" fmla="*/ 10 w 103"/>
                <a:gd name="T5" fmla="*/ 48 h 58"/>
                <a:gd name="T6" fmla="*/ 0 w 103"/>
                <a:gd name="T7" fmla="*/ 54 h 58"/>
                <a:gd name="T8" fmla="*/ 0 w 103"/>
                <a:gd name="T9" fmla="*/ 58 h 58"/>
                <a:gd name="T10" fmla="*/ 15 w 103"/>
                <a:gd name="T11" fmla="*/ 58 h 58"/>
                <a:gd name="T12" fmla="*/ 30 w 103"/>
                <a:gd name="T13" fmla="*/ 58 h 58"/>
                <a:gd name="T14" fmla="*/ 30 w 103"/>
                <a:gd name="T15" fmla="*/ 54 h 58"/>
                <a:gd name="T16" fmla="*/ 19 w 103"/>
                <a:gd name="T17" fmla="*/ 48 h 58"/>
                <a:gd name="T18" fmla="*/ 19 w 103"/>
                <a:gd name="T19" fmla="*/ 24 h 58"/>
                <a:gd name="T20" fmla="*/ 37 w 103"/>
                <a:gd name="T21" fmla="*/ 3 h 58"/>
                <a:gd name="T22" fmla="*/ 47 w 103"/>
                <a:gd name="T23" fmla="*/ 17 h 58"/>
                <a:gd name="T24" fmla="*/ 47 w 103"/>
                <a:gd name="T25" fmla="*/ 48 h 58"/>
                <a:gd name="T26" fmla="*/ 37 w 103"/>
                <a:gd name="T27" fmla="*/ 54 h 58"/>
                <a:gd name="T28" fmla="*/ 37 w 103"/>
                <a:gd name="T29" fmla="*/ 58 h 58"/>
                <a:gd name="T30" fmla="*/ 52 w 103"/>
                <a:gd name="T31" fmla="*/ 58 h 58"/>
                <a:gd name="T32" fmla="*/ 66 w 103"/>
                <a:gd name="T33" fmla="*/ 58 h 58"/>
                <a:gd name="T34" fmla="*/ 66 w 103"/>
                <a:gd name="T35" fmla="*/ 54 h 58"/>
                <a:gd name="T36" fmla="*/ 56 w 103"/>
                <a:gd name="T37" fmla="*/ 48 h 58"/>
                <a:gd name="T38" fmla="*/ 56 w 103"/>
                <a:gd name="T39" fmla="*/ 24 h 58"/>
                <a:gd name="T40" fmla="*/ 74 w 103"/>
                <a:gd name="T41" fmla="*/ 3 h 58"/>
                <a:gd name="T42" fmla="*/ 84 w 103"/>
                <a:gd name="T43" fmla="*/ 17 h 58"/>
                <a:gd name="T44" fmla="*/ 84 w 103"/>
                <a:gd name="T45" fmla="*/ 48 h 58"/>
                <a:gd name="T46" fmla="*/ 73 w 103"/>
                <a:gd name="T47" fmla="*/ 54 h 58"/>
                <a:gd name="T48" fmla="*/ 73 w 103"/>
                <a:gd name="T49" fmla="*/ 58 h 58"/>
                <a:gd name="T50" fmla="*/ 88 w 103"/>
                <a:gd name="T51" fmla="*/ 58 h 58"/>
                <a:gd name="T52" fmla="*/ 103 w 103"/>
                <a:gd name="T53" fmla="*/ 58 h 58"/>
                <a:gd name="T54" fmla="*/ 103 w 103"/>
                <a:gd name="T55" fmla="*/ 54 h 58"/>
                <a:gd name="T56" fmla="*/ 93 w 103"/>
                <a:gd name="T57" fmla="*/ 50 h 58"/>
                <a:gd name="T58" fmla="*/ 93 w 103"/>
                <a:gd name="T59" fmla="*/ 25 h 58"/>
                <a:gd name="T60" fmla="*/ 89 w 103"/>
                <a:gd name="T61" fmla="*/ 5 h 58"/>
                <a:gd name="T62" fmla="*/ 75 w 103"/>
                <a:gd name="T63" fmla="*/ 0 h 58"/>
                <a:gd name="T64" fmla="*/ 56 w 103"/>
                <a:gd name="T65" fmla="*/ 13 h 58"/>
                <a:gd name="T66" fmla="*/ 38 w 103"/>
                <a:gd name="T67" fmla="*/ 0 h 58"/>
                <a:gd name="T68" fmla="*/ 19 w 103"/>
                <a:gd name="T69" fmla="*/ 14 h 58"/>
                <a:gd name="T70" fmla="*/ 19 w 103"/>
                <a:gd name="T71" fmla="*/ 0 h 58"/>
                <a:gd name="T72" fmla="*/ 0 w 103"/>
                <a:gd name="T73" fmla="*/ 1 h 58"/>
                <a:gd name="T74" fmla="*/ 0 w 103"/>
                <a:gd name="T75" fmla="*/ 5 h 58"/>
                <a:gd name="T76" fmla="*/ 10 w 103"/>
                <a:gd name="T7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3" h="58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18" y="58"/>
                    <a:pt x="25" y="58"/>
                    <a:pt x="30" y="58"/>
                  </a:cubicBezTo>
                  <a:lnTo>
                    <a:pt x="30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9" y="3"/>
                    <a:pt x="37" y="3"/>
                  </a:cubicBezTo>
                  <a:cubicBezTo>
                    <a:pt x="46" y="3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6" y="54"/>
                    <a:pt x="37" y="54"/>
                  </a:cubicBezTo>
                  <a:lnTo>
                    <a:pt x="37" y="58"/>
                  </a:lnTo>
                  <a:cubicBezTo>
                    <a:pt x="41" y="58"/>
                    <a:pt x="48" y="58"/>
                    <a:pt x="52" y="58"/>
                  </a:cubicBezTo>
                  <a:cubicBezTo>
                    <a:pt x="55" y="58"/>
                    <a:pt x="62" y="58"/>
                    <a:pt x="66" y="58"/>
                  </a:cubicBezTo>
                  <a:lnTo>
                    <a:pt x="66" y="54"/>
                  </a:lnTo>
                  <a:cubicBezTo>
                    <a:pt x="58" y="54"/>
                    <a:pt x="56" y="54"/>
                    <a:pt x="56" y="48"/>
                  </a:cubicBezTo>
                  <a:lnTo>
                    <a:pt x="56" y="24"/>
                  </a:lnTo>
                  <a:cubicBezTo>
                    <a:pt x="56" y="10"/>
                    <a:pt x="65" y="3"/>
                    <a:pt x="74" y="3"/>
                  </a:cubicBezTo>
                  <a:cubicBezTo>
                    <a:pt x="82" y="3"/>
                    <a:pt x="84" y="10"/>
                    <a:pt x="84" y="17"/>
                  </a:cubicBezTo>
                  <a:lnTo>
                    <a:pt x="84" y="48"/>
                  </a:lnTo>
                  <a:cubicBezTo>
                    <a:pt x="84" y="54"/>
                    <a:pt x="82" y="54"/>
                    <a:pt x="73" y="54"/>
                  </a:cubicBezTo>
                  <a:lnTo>
                    <a:pt x="73" y="58"/>
                  </a:lnTo>
                  <a:cubicBezTo>
                    <a:pt x="78" y="58"/>
                    <a:pt x="85" y="58"/>
                    <a:pt x="88" y="58"/>
                  </a:cubicBezTo>
                  <a:cubicBezTo>
                    <a:pt x="92" y="58"/>
                    <a:pt x="99" y="58"/>
                    <a:pt x="103" y="58"/>
                  </a:cubicBezTo>
                  <a:lnTo>
                    <a:pt x="103" y="54"/>
                  </a:lnTo>
                  <a:cubicBezTo>
                    <a:pt x="96" y="54"/>
                    <a:pt x="93" y="54"/>
                    <a:pt x="93" y="50"/>
                  </a:cubicBezTo>
                  <a:lnTo>
                    <a:pt x="93" y="25"/>
                  </a:lnTo>
                  <a:cubicBezTo>
                    <a:pt x="93" y="14"/>
                    <a:pt x="93" y="9"/>
                    <a:pt x="89" y="5"/>
                  </a:cubicBezTo>
                  <a:cubicBezTo>
                    <a:pt x="87" y="2"/>
                    <a:pt x="82" y="0"/>
                    <a:pt x="75" y="0"/>
                  </a:cubicBezTo>
                  <a:cubicBezTo>
                    <a:pt x="64" y="0"/>
                    <a:pt x="58" y="8"/>
                    <a:pt x="56" y="13"/>
                  </a:cubicBezTo>
                  <a:cubicBezTo>
                    <a:pt x="54" y="1"/>
                    <a:pt x="44" y="0"/>
                    <a:pt x="38" y="0"/>
                  </a:cubicBezTo>
                  <a:cubicBezTo>
                    <a:pt x="28" y="0"/>
                    <a:pt x="22" y="5"/>
                    <a:pt x="19" y="14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685"/>
            <p:cNvSpPr>
              <a:spLocks noEditPoints="1"/>
            </p:cNvSpPr>
            <p:nvPr/>
          </p:nvSpPr>
          <p:spPr bwMode="auto">
            <a:xfrm>
              <a:off x="1435" y="8892"/>
              <a:ext cx="77" cy="99"/>
            </a:xfrm>
            <a:custGeom>
              <a:avLst/>
              <a:gdLst>
                <a:gd name="T0" fmla="*/ 19 w 65"/>
                <a:gd name="T1" fmla="*/ 8 h 84"/>
                <a:gd name="T2" fmla="*/ 19 w 65"/>
                <a:gd name="T3" fmla="*/ 8 h 84"/>
                <a:gd name="T4" fmla="*/ 19 w 65"/>
                <a:gd name="T5" fmla="*/ 0 h 84"/>
                <a:gd name="T6" fmla="*/ 0 w 65"/>
                <a:gd name="T7" fmla="*/ 1 h 84"/>
                <a:gd name="T8" fmla="*/ 0 w 65"/>
                <a:gd name="T9" fmla="*/ 5 h 84"/>
                <a:gd name="T10" fmla="*/ 10 w 65"/>
                <a:gd name="T11" fmla="*/ 12 h 84"/>
                <a:gd name="T12" fmla="*/ 10 w 65"/>
                <a:gd name="T13" fmla="*/ 74 h 84"/>
                <a:gd name="T14" fmla="*/ 0 w 65"/>
                <a:gd name="T15" fmla="*/ 80 h 84"/>
                <a:gd name="T16" fmla="*/ 0 w 65"/>
                <a:gd name="T17" fmla="*/ 84 h 84"/>
                <a:gd name="T18" fmla="*/ 15 w 65"/>
                <a:gd name="T19" fmla="*/ 83 h 84"/>
                <a:gd name="T20" fmla="*/ 30 w 65"/>
                <a:gd name="T21" fmla="*/ 84 h 84"/>
                <a:gd name="T22" fmla="*/ 30 w 65"/>
                <a:gd name="T23" fmla="*/ 80 h 84"/>
                <a:gd name="T24" fmla="*/ 20 w 65"/>
                <a:gd name="T25" fmla="*/ 74 h 84"/>
                <a:gd name="T26" fmla="*/ 20 w 65"/>
                <a:gd name="T27" fmla="*/ 52 h 84"/>
                <a:gd name="T28" fmla="*/ 20 w 65"/>
                <a:gd name="T29" fmla="*/ 50 h 84"/>
                <a:gd name="T30" fmla="*/ 36 w 65"/>
                <a:gd name="T31" fmla="*/ 60 h 84"/>
                <a:gd name="T32" fmla="*/ 65 w 65"/>
                <a:gd name="T33" fmla="*/ 30 h 84"/>
                <a:gd name="T34" fmla="*/ 38 w 65"/>
                <a:gd name="T35" fmla="*/ 0 h 84"/>
                <a:gd name="T36" fmla="*/ 19 w 65"/>
                <a:gd name="T37" fmla="*/ 8 h 84"/>
                <a:gd name="T38" fmla="*/ 20 w 65"/>
                <a:gd name="T39" fmla="*/ 43 h 84"/>
                <a:gd name="T40" fmla="*/ 20 w 65"/>
                <a:gd name="T41" fmla="*/ 43 h 84"/>
                <a:gd name="T42" fmla="*/ 20 w 65"/>
                <a:gd name="T43" fmla="*/ 14 h 84"/>
                <a:gd name="T44" fmla="*/ 37 w 65"/>
                <a:gd name="T45" fmla="*/ 3 h 84"/>
                <a:gd name="T46" fmla="*/ 54 w 65"/>
                <a:gd name="T47" fmla="*/ 30 h 84"/>
                <a:gd name="T48" fmla="*/ 35 w 65"/>
                <a:gd name="T49" fmla="*/ 57 h 84"/>
                <a:gd name="T50" fmla="*/ 21 w 65"/>
                <a:gd name="T51" fmla="*/ 49 h 84"/>
                <a:gd name="T52" fmla="*/ 20 w 65"/>
                <a:gd name="T53" fmla="*/ 4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84">
                  <a:moveTo>
                    <a:pt x="19" y="8"/>
                  </a:moveTo>
                  <a:lnTo>
                    <a:pt x="19" y="8"/>
                  </a:ln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lnTo>
                    <a:pt x="10" y="74"/>
                  </a:lnTo>
                  <a:cubicBezTo>
                    <a:pt x="10" y="80"/>
                    <a:pt x="9" y="80"/>
                    <a:pt x="0" y="80"/>
                  </a:cubicBezTo>
                  <a:lnTo>
                    <a:pt x="0" y="84"/>
                  </a:lnTo>
                  <a:cubicBezTo>
                    <a:pt x="5" y="84"/>
                    <a:pt x="11" y="83"/>
                    <a:pt x="15" y="83"/>
                  </a:cubicBezTo>
                  <a:cubicBezTo>
                    <a:pt x="18" y="83"/>
                    <a:pt x="25" y="84"/>
                    <a:pt x="30" y="84"/>
                  </a:cubicBezTo>
                  <a:lnTo>
                    <a:pt x="30" y="80"/>
                  </a:lnTo>
                  <a:cubicBezTo>
                    <a:pt x="21" y="80"/>
                    <a:pt x="20" y="80"/>
                    <a:pt x="20" y="74"/>
                  </a:cubicBezTo>
                  <a:lnTo>
                    <a:pt x="20" y="52"/>
                  </a:lnTo>
                  <a:lnTo>
                    <a:pt x="20" y="50"/>
                  </a:lnTo>
                  <a:cubicBezTo>
                    <a:pt x="20" y="52"/>
                    <a:pt x="26" y="60"/>
                    <a:pt x="36" y="60"/>
                  </a:cubicBezTo>
                  <a:cubicBezTo>
                    <a:pt x="51" y="60"/>
                    <a:pt x="65" y="47"/>
                    <a:pt x="65" y="30"/>
                  </a:cubicBezTo>
                  <a:cubicBezTo>
                    <a:pt x="65" y="13"/>
                    <a:pt x="52" y="0"/>
                    <a:pt x="38" y="0"/>
                  </a:cubicBezTo>
                  <a:cubicBezTo>
                    <a:pt x="27" y="0"/>
                    <a:pt x="22" y="6"/>
                    <a:pt x="19" y="8"/>
                  </a:cubicBezTo>
                  <a:close/>
                  <a:moveTo>
                    <a:pt x="20" y="43"/>
                  </a:moveTo>
                  <a:lnTo>
                    <a:pt x="20" y="43"/>
                  </a:lnTo>
                  <a:lnTo>
                    <a:pt x="20" y="14"/>
                  </a:lnTo>
                  <a:cubicBezTo>
                    <a:pt x="23" y="7"/>
                    <a:pt x="30" y="3"/>
                    <a:pt x="37" y="3"/>
                  </a:cubicBezTo>
                  <a:cubicBezTo>
                    <a:pt x="46" y="3"/>
                    <a:pt x="54" y="15"/>
                    <a:pt x="54" y="30"/>
                  </a:cubicBezTo>
                  <a:cubicBezTo>
                    <a:pt x="54" y="46"/>
                    <a:pt x="45" y="57"/>
                    <a:pt x="35" y="57"/>
                  </a:cubicBezTo>
                  <a:cubicBezTo>
                    <a:pt x="30" y="57"/>
                    <a:pt x="25" y="54"/>
                    <a:pt x="21" y="49"/>
                  </a:cubicBezTo>
                  <a:cubicBezTo>
                    <a:pt x="20" y="46"/>
                    <a:pt x="20" y="46"/>
                    <a:pt x="20" y="4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686"/>
            <p:cNvSpPr>
              <a:spLocks/>
            </p:cNvSpPr>
            <p:nvPr/>
          </p:nvSpPr>
          <p:spPr bwMode="auto">
            <a:xfrm>
              <a:off x="1524" y="8853"/>
              <a:ext cx="34" cy="107"/>
            </a:xfrm>
            <a:custGeom>
              <a:avLst/>
              <a:gdLst>
                <a:gd name="T0" fmla="*/ 19 w 29"/>
                <a:gd name="T1" fmla="*/ 0 h 91"/>
                <a:gd name="T2" fmla="*/ 19 w 29"/>
                <a:gd name="T3" fmla="*/ 0 h 91"/>
                <a:gd name="T4" fmla="*/ 0 w 29"/>
                <a:gd name="T5" fmla="*/ 1 h 91"/>
                <a:gd name="T6" fmla="*/ 0 w 29"/>
                <a:gd name="T7" fmla="*/ 5 h 91"/>
                <a:gd name="T8" fmla="*/ 10 w 29"/>
                <a:gd name="T9" fmla="*/ 12 h 91"/>
                <a:gd name="T10" fmla="*/ 10 w 29"/>
                <a:gd name="T11" fmla="*/ 81 h 91"/>
                <a:gd name="T12" fmla="*/ 0 w 29"/>
                <a:gd name="T13" fmla="*/ 87 h 91"/>
                <a:gd name="T14" fmla="*/ 0 w 29"/>
                <a:gd name="T15" fmla="*/ 91 h 91"/>
                <a:gd name="T16" fmla="*/ 14 w 29"/>
                <a:gd name="T17" fmla="*/ 91 h 91"/>
                <a:gd name="T18" fmla="*/ 29 w 29"/>
                <a:gd name="T19" fmla="*/ 91 h 91"/>
                <a:gd name="T20" fmla="*/ 29 w 29"/>
                <a:gd name="T21" fmla="*/ 87 h 91"/>
                <a:gd name="T22" fmla="*/ 19 w 29"/>
                <a:gd name="T23" fmla="*/ 81 h 91"/>
                <a:gd name="T24" fmla="*/ 19 w 29"/>
                <a:gd name="T2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91">
                  <a:moveTo>
                    <a:pt x="19" y="0"/>
                  </a:move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lnTo>
                    <a:pt x="10" y="81"/>
                  </a:lnTo>
                  <a:cubicBezTo>
                    <a:pt x="10" y="87"/>
                    <a:pt x="8" y="87"/>
                    <a:pt x="0" y="87"/>
                  </a:cubicBezTo>
                  <a:lnTo>
                    <a:pt x="0" y="91"/>
                  </a:lnTo>
                  <a:cubicBezTo>
                    <a:pt x="4" y="91"/>
                    <a:pt x="11" y="91"/>
                    <a:pt x="14" y="91"/>
                  </a:cubicBezTo>
                  <a:cubicBezTo>
                    <a:pt x="18" y="91"/>
                    <a:pt x="24" y="91"/>
                    <a:pt x="29" y="91"/>
                  </a:cubicBezTo>
                  <a:lnTo>
                    <a:pt x="29" y="87"/>
                  </a:lnTo>
                  <a:cubicBezTo>
                    <a:pt x="20" y="87"/>
                    <a:pt x="19" y="87"/>
                    <a:pt x="19" y="8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687"/>
            <p:cNvSpPr>
              <a:spLocks noEditPoints="1"/>
            </p:cNvSpPr>
            <p:nvPr/>
          </p:nvSpPr>
          <p:spPr bwMode="auto">
            <a:xfrm>
              <a:off x="1566" y="8856"/>
              <a:ext cx="34" cy="104"/>
            </a:xfrm>
            <a:custGeom>
              <a:avLst/>
              <a:gdLst>
                <a:gd name="T0" fmla="*/ 19 w 29"/>
                <a:gd name="T1" fmla="*/ 30 h 88"/>
                <a:gd name="T2" fmla="*/ 19 w 29"/>
                <a:gd name="T3" fmla="*/ 30 h 88"/>
                <a:gd name="T4" fmla="*/ 1 w 29"/>
                <a:gd name="T5" fmla="*/ 31 h 88"/>
                <a:gd name="T6" fmla="*/ 1 w 29"/>
                <a:gd name="T7" fmla="*/ 35 h 88"/>
                <a:gd name="T8" fmla="*/ 11 w 29"/>
                <a:gd name="T9" fmla="*/ 43 h 88"/>
                <a:gd name="T10" fmla="*/ 11 w 29"/>
                <a:gd name="T11" fmla="*/ 78 h 88"/>
                <a:gd name="T12" fmla="*/ 0 w 29"/>
                <a:gd name="T13" fmla="*/ 84 h 88"/>
                <a:gd name="T14" fmla="*/ 0 w 29"/>
                <a:gd name="T15" fmla="*/ 88 h 88"/>
                <a:gd name="T16" fmla="*/ 15 w 29"/>
                <a:gd name="T17" fmla="*/ 88 h 88"/>
                <a:gd name="T18" fmla="*/ 29 w 29"/>
                <a:gd name="T19" fmla="*/ 88 h 88"/>
                <a:gd name="T20" fmla="*/ 29 w 29"/>
                <a:gd name="T21" fmla="*/ 84 h 88"/>
                <a:gd name="T22" fmla="*/ 19 w 29"/>
                <a:gd name="T23" fmla="*/ 78 h 88"/>
                <a:gd name="T24" fmla="*/ 19 w 29"/>
                <a:gd name="T25" fmla="*/ 30 h 88"/>
                <a:gd name="T26" fmla="*/ 20 w 29"/>
                <a:gd name="T27" fmla="*/ 7 h 88"/>
                <a:gd name="T28" fmla="*/ 20 w 29"/>
                <a:gd name="T29" fmla="*/ 7 h 88"/>
                <a:gd name="T30" fmla="*/ 13 w 29"/>
                <a:gd name="T31" fmla="*/ 0 h 88"/>
                <a:gd name="T32" fmla="*/ 6 w 29"/>
                <a:gd name="T33" fmla="*/ 7 h 88"/>
                <a:gd name="T34" fmla="*/ 13 w 29"/>
                <a:gd name="T35" fmla="*/ 14 h 88"/>
                <a:gd name="T36" fmla="*/ 20 w 29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88">
                  <a:moveTo>
                    <a:pt x="19" y="30"/>
                  </a:moveTo>
                  <a:lnTo>
                    <a:pt x="19" y="30"/>
                  </a:lnTo>
                  <a:lnTo>
                    <a:pt x="1" y="31"/>
                  </a:lnTo>
                  <a:lnTo>
                    <a:pt x="1" y="35"/>
                  </a:lnTo>
                  <a:cubicBezTo>
                    <a:pt x="10" y="35"/>
                    <a:pt x="11" y="36"/>
                    <a:pt x="11" y="43"/>
                  </a:cubicBezTo>
                  <a:lnTo>
                    <a:pt x="11" y="78"/>
                  </a:lnTo>
                  <a:cubicBezTo>
                    <a:pt x="11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5" y="88"/>
                    <a:pt x="12" y="88"/>
                    <a:pt x="15" y="88"/>
                  </a:cubicBezTo>
                  <a:cubicBezTo>
                    <a:pt x="20" y="88"/>
                    <a:pt x="24" y="88"/>
                    <a:pt x="29" y="88"/>
                  </a:cubicBezTo>
                  <a:lnTo>
                    <a:pt x="29" y="84"/>
                  </a:lnTo>
                  <a:cubicBezTo>
                    <a:pt x="20" y="84"/>
                    <a:pt x="19" y="83"/>
                    <a:pt x="19" y="78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3"/>
                    <a:pt x="17" y="0"/>
                    <a:pt x="13" y="0"/>
                  </a:cubicBezTo>
                  <a:cubicBezTo>
                    <a:pt x="9" y="0"/>
                    <a:pt x="6" y="3"/>
                    <a:pt x="6" y="7"/>
                  </a:cubicBezTo>
                  <a:cubicBezTo>
                    <a:pt x="6" y="10"/>
                    <a:pt x="9" y="14"/>
                    <a:pt x="13" y="14"/>
                  </a:cubicBezTo>
                  <a:cubicBezTo>
                    <a:pt x="17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688"/>
            <p:cNvSpPr>
              <a:spLocks noEditPoints="1"/>
            </p:cNvSpPr>
            <p:nvPr/>
          </p:nvSpPr>
          <p:spPr bwMode="auto">
            <a:xfrm>
              <a:off x="1610" y="8890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3 h 61"/>
                <a:gd name="T26" fmla="*/ 49 w 51"/>
                <a:gd name="T27" fmla="*/ 42 h 61"/>
                <a:gd name="T28" fmla="*/ 47 w 51"/>
                <a:gd name="T29" fmla="*/ 44 h 61"/>
                <a:gd name="T30" fmla="*/ 30 w 51"/>
                <a:gd name="T31" fmla="*/ 57 h 61"/>
                <a:gd name="T32" fmla="*/ 15 w 51"/>
                <a:gd name="T33" fmla="*/ 48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0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3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7" y="44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689"/>
            <p:cNvSpPr>
              <a:spLocks/>
            </p:cNvSpPr>
            <p:nvPr/>
          </p:nvSpPr>
          <p:spPr bwMode="auto">
            <a:xfrm>
              <a:off x="1679" y="8890"/>
              <a:ext cx="52" cy="72"/>
            </a:xfrm>
            <a:custGeom>
              <a:avLst/>
              <a:gdLst>
                <a:gd name="T0" fmla="*/ 24 w 44"/>
                <a:gd name="T1" fmla="*/ 34 h 61"/>
                <a:gd name="T2" fmla="*/ 24 w 44"/>
                <a:gd name="T3" fmla="*/ 34 h 61"/>
                <a:gd name="T4" fmla="*/ 37 w 44"/>
                <a:gd name="T5" fmla="*/ 46 h 61"/>
                <a:gd name="T6" fmla="*/ 22 w 44"/>
                <a:gd name="T7" fmla="*/ 58 h 61"/>
                <a:gd name="T8" fmla="*/ 4 w 44"/>
                <a:gd name="T9" fmla="*/ 39 h 61"/>
                <a:gd name="T10" fmla="*/ 2 w 44"/>
                <a:gd name="T11" fmla="*/ 37 h 61"/>
                <a:gd name="T12" fmla="*/ 0 w 44"/>
                <a:gd name="T13" fmla="*/ 40 h 61"/>
                <a:gd name="T14" fmla="*/ 0 w 44"/>
                <a:gd name="T15" fmla="*/ 57 h 61"/>
                <a:gd name="T16" fmla="*/ 2 w 44"/>
                <a:gd name="T17" fmla="*/ 61 h 61"/>
                <a:gd name="T18" fmla="*/ 5 w 44"/>
                <a:gd name="T19" fmla="*/ 58 h 61"/>
                <a:gd name="T20" fmla="*/ 8 w 44"/>
                <a:gd name="T21" fmla="*/ 55 h 61"/>
                <a:gd name="T22" fmla="*/ 22 w 44"/>
                <a:gd name="T23" fmla="*/ 61 h 61"/>
                <a:gd name="T24" fmla="*/ 44 w 44"/>
                <a:gd name="T25" fmla="*/ 42 h 61"/>
                <a:gd name="T26" fmla="*/ 38 w 44"/>
                <a:gd name="T27" fmla="*/ 30 h 61"/>
                <a:gd name="T28" fmla="*/ 23 w 44"/>
                <a:gd name="T29" fmla="*/ 23 h 61"/>
                <a:gd name="T30" fmla="*/ 7 w 44"/>
                <a:gd name="T31" fmla="*/ 13 h 61"/>
                <a:gd name="T32" fmla="*/ 22 w 44"/>
                <a:gd name="T33" fmla="*/ 2 h 61"/>
                <a:gd name="T34" fmla="*/ 37 w 44"/>
                <a:gd name="T35" fmla="*/ 18 h 61"/>
                <a:gd name="T36" fmla="*/ 39 w 44"/>
                <a:gd name="T37" fmla="*/ 20 h 61"/>
                <a:gd name="T38" fmla="*/ 40 w 44"/>
                <a:gd name="T39" fmla="*/ 16 h 61"/>
                <a:gd name="T40" fmla="*/ 40 w 44"/>
                <a:gd name="T41" fmla="*/ 3 h 61"/>
                <a:gd name="T42" fmla="*/ 39 w 44"/>
                <a:gd name="T43" fmla="*/ 0 h 61"/>
                <a:gd name="T44" fmla="*/ 36 w 44"/>
                <a:gd name="T45" fmla="*/ 2 h 61"/>
                <a:gd name="T46" fmla="*/ 34 w 44"/>
                <a:gd name="T47" fmla="*/ 4 h 61"/>
                <a:gd name="T48" fmla="*/ 22 w 44"/>
                <a:gd name="T49" fmla="*/ 0 h 61"/>
                <a:gd name="T50" fmla="*/ 0 w 44"/>
                <a:gd name="T51" fmla="*/ 16 h 61"/>
                <a:gd name="T52" fmla="*/ 6 w 44"/>
                <a:gd name="T53" fmla="*/ 27 h 61"/>
                <a:gd name="T54" fmla="*/ 24 w 44"/>
                <a:gd name="T55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4" h="61">
                  <a:moveTo>
                    <a:pt x="24" y="34"/>
                  </a:moveTo>
                  <a:lnTo>
                    <a:pt x="24" y="34"/>
                  </a:lnTo>
                  <a:cubicBezTo>
                    <a:pt x="26" y="34"/>
                    <a:pt x="37" y="36"/>
                    <a:pt x="37" y="46"/>
                  </a:cubicBezTo>
                  <a:cubicBezTo>
                    <a:pt x="37" y="52"/>
                    <a:pt x="33" y="58"/>
                    <a:pt x="22" y="58"/>
                  </a:cubicBezTo>
                  <a:cubicBezTo>
                    <a:pt x="11" y="58"/>
                    <a:pt x="6" y="50"/>
                    <a:pt x="4" y="39"/>
                  </a:cubicBezTo>
                  <a:cubicBezTo>
                    <a:pt x="4" y="37"/>
                    <a:pt x="3" y="37"/>
                    <a:pt x="2" y="37"/>
                  </a:cubicBezTo>
                  <a:cubicBezTo>
                    <a:pt x="0" y="37"/>
                    <a:pt x="0" y="38"/>
                    <a:pt x="0" y="40"/>
                  </a:cubicBezTo>
                  <a:lnTo>
                    <a:pt x="0" y="57"/>
                  </a:lnTo>
                  <a:cubicBezTo>
                    <a:pt x="0" y="60"/>
                    <a:pt x="0" y="61"/>
                    <a:pt x="2" y="61"/>
                  </a:cubicBezTo>
                  <a:cubicBezTo>
                    <a:pt x="3" y="61"/>
                    <a:pt x="3" y="60"/>
                    <a:pt x="5" y="58"/>
                  </a:cubicBezTo>
                  <a:cubicBezTo>
                    <a:pt x="5" y="58"/>
                    <a:pt x="5" y="57"/>
                    <a:pt x="8" y="55"/>
                  </a:cubicBezTo>
                  <a:cubicBezTo>
                    <a:pt x="14" y="60"/>
                    <a:pt x="20" y="61"/>
                    <a:pt x="22" y="61"/>
                  </a:cubicBezTo>
                  <a:cubicBezTo>
                    <a:pt x="38" y="61"/>
                    <a:pt x="44" y="52"/>
                    <a:pt x="44" y="42"/>
                  </a:cubicBezTo>
                  <a:cubicBezTo>
                    <a:pt x="44" y="35"/>
                    <a:pt x="40" y="31"/>
                    <a:pt x="38" y="30"/>
                  </a:cubicBezTo>
                  <a:cubicBezTo>
                    <a:pt x="34" y="25"/>
                    <a:pt x="29" y="24"/>
                    <a:pt x="23" y="23"/>
                  </a:cubicBezTo>
                  <a:cubicBezTo>
                    <a:pt x="16" y="22"/>
                    <a:pt x="7" y="20"/>
                    <a:pt x="7" y="13"/>
                  </a:cubicBezTo>
                  <a:cubicBezTo>
                    <a:pt x="7" y="8"/>
                    <a:pt x="10" y="2"/>
                    <a:pt x="22" y="2"/>
                  </a:cubicBezTo>
                  <a:cubicBezTo>
                    <a:pt x="36" y="2"/>
                    <a:pt x="37" y="14"/>
                    <a:pt x="37" y="18"/>
                  </a:cubicBezTo>
                  <a:cubicBezTo>
                    <a:pt x="37" y="20"/>
                    <a:pt x="38" y="20"/>
                    <a:pt x="39" y="20"/>
                  </a:cubicBezTo>
                  <a:cubicBezTo>
                    <a:pt x="40" y="20"/>
                    <a:pt x="40" y="19"/>
                    <a:pt x="40" y="16"/>
                  </a:cubicBezTo>
                  <a:lnTo>
                    <a:pt x="40" y="3"/>
                  </a:lnTo>
                  <a:cubicBezTo>
                    <a:pt x="40" y="1"/>
                    <a:pt x="40" y="0"/>
                    <a:pt x="39" y="0"/>
                  </a:cubicBezTo>
                  <a:cubicBezTo>
                    <a:pt x="38" y="0"/>
                    <a:pt x="38" y="0"/>
                    <a:pt x="36" y="2"/>
                  </a:cubicBezTo>
                  <a:cubicBezTo>
                    <a:pt x="36" y="2"/>
                    <a:pt x="34" y="3"/>
                    <a:pt x="34" y="4"/>
                  </a:cubicBezTo>
                  <a:cubicBezTo>
                    <a:pt x="29" y="0"/>
                    <a:pt x="24" y="0"/>
                    <a:pt x="22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3" y="25"/>
                    <a:pt x="6" y="27"/>
                  </a:cubicBezTo>
                  <a:cubicBezTo>
                    <a:pt x="10" y="31"/>
                    <a:pt x="14" y="32"/>
                    <a:pt x="24" y="3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690"/>
            <p:cNvSpPr>
              <a:spLocks/>
            </p:cNvSpPr>
            <p:nvPr/>
          </p:nvSpPr>
          <p:spPr bwMode="auto">
            <a:xfrm>
              <a:off x="1792" y="8865"/>
              <a:ext cx="48" cy="97"/>
            </a:xfrm>
            <a:custGeom>
              <a:avLst/>
              <a:gdLst>
                <a:gd name="T0" fmla="*/ 20 w 41"/>
                <a:gd name="T1" fmla="*/ 28 h 83"/>
                <a:gd name="T2" fmla="*/ 20 w 41"/>
                <a:gd name="T3" fmla="*/ 28 h 83"/>
                <a:gd name="T4" fmla="*/ 39 w 41"/>
                <a:gd name="T5" fmla="*/ 28 h 83"/>
                <a:gd name="T6" fmla="*/ 39 w 41"/>
                <a:gd name="T7" fmla="*/ 24 h 83"/>
                <a:gd name="T8" fmla="*/ 20 w 41"/>
                <a:gd name="T9" fmla="*/ 24 h 83"/>
                <a:gd name="T10" fmla="*/ 20 w 41"/>
                <a:gd name="T11" fmla="*/ 0 h 83"/>
                <a:gd name="T12" fmla="*/ 17 w 41"/>
                <a:gd name="T13" fmla="*/ 0 h 83"/>
                <a:gd name="T14" fmla="*/ 0 w 41"/>
                <a:gd name="T15" fmla="*/ 25 h 83"/>
                <a:gd name="T16" fmla="*/ 0 w 41"/>
                <a:gd name="T17" fmla="*/ 28 h 83"/>
                <a:gd name="T18" fmla="*/ 11 w 41"/>
                <a:gd name="T19" fmla="*/ 28 h 83"/>
                <a:gd name="T20" fmla="*/ 11 w 41"/>
                <a:gd name="T21" fmla="*/ 65 h 83"/>
                <a:gd name="T22" fmla="*/ 28 w 41"/>
                <a:gd name="T23" fmla="*/ 83 h 83"/>
                <a:gd name="T24" fmla="*/ 41 w 41"/>
                <a:gd name="T25" fmla="*/ 65 h 83"/>
                <a:gd name="T26" fmla="*/ 41 w 41"/>
                <a:gd name="T27" fmla="*/ 57 h 83"/>
                <a:gd name="T28" fmla="*/ 38 w 41"/>
                <a:gd name="T29" fmla="*/ 57 h 83"/>
                <a:gd name="T30" fmla="*/ 38 w 41"/>
                <a:gd name="T31" fmla="*/ 64 h 83"/>
                <a:gd name="T32" fmla="*/ 29 w 41"/>
                <a:gd name="T33" fmla="*/ 79 h 83"/>
                <a:gd name="T34" fmla="*/ 20 w 41"/>
                <a:gd name="T35" fmla="*/ 65 h 83"/>
                <a:gd name="T36" fmla="*/ 20 w 41"/>
                <a:gd name="T37" fmla="*/ 2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3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5"/>
                  </a:lnTo>
                  <a:cubicBezTo>
                    <a:pt x="11" y="81"/>
                    <a:pt x="23" y="83"/>
                    <a:pt x="28" y="83"/>
                  </a:cubicBezTo>
                  <a:cubicBezTo>
                    <a:pt x="37" y="83"/>
                    <a:pt x="41" y="73"/>
                    <a:pt x="41" y="65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691"/>
            <p:cNvSpPr>
              <a:spLocks/>
            </p:cNvSpPr>
            <p:nvPr/>
          </p:nvSpPr>
          <p:spPr bwMode="auto">
            <a:xfrm>
              <a:off x="1855" y="8853"/>
              <a:ext cx="78" cy="107"/>
            </a:xfrm>
            <a:custGeom>
              <a:avLst/>
              <a:gdLst>
                <a:gd name="T0" fmla="*/ 10 w 67"/>
                <a:gd name="T1" fmla="*/ 81 h 91"/>
                <a:gd name="T2" fmla="*/ 10 w 67"/>
                <a:gd name="T3" fmla="*/ 81 h 91"/>
                <a:gd name="T4" fmla="*/ 0 w 67"/>
                <a:gd name="T5" fmla="*/ 87 h 91"/>
                <a:gd name="T6" fmla="*/ 0 w 67"/>
                <a:gd name="T7" fmla="*/ 91 h 91"/>
                <a:gd name="T8" fmla="*/ 15 w 67"/>
                <a:gd name="T9" fmla="*/ 91 h 91"/>
                <a:gd name="T10" fmla="*/ 30 w 67"/>
                <a:gd name="T11" fmla="*/ 91 h 91"/>
                <a:gd name="T12" fmla="*/ 30 w 67"/>
                <a:gd name="T13" fmla="*/ 87 h 91"/>
                <a:gd name="T14" fmla="*/ 20 w 67"/>
                <a:gd name="T15" fmla="*/ 81 h 91"/>
                <a:gd name="T16" fmla="*/ 20 w 67"/>
                <a:gd name="T17" fmla="*/ 57 h 91"/>
                <a:gd name="T18" fmla="*/ 37 w 67"/>
                <a:gd name="T19" fmla="*/ 36 h 91"/>
                <a:gd name="T20" fmla="*/ 47 w 67"/>
                <a:gd name="T21" fmla="*/ 50 h 91"/>
                <a:gd name="T22" fmla="*/ 47 w 67"/>
                <a:gd name="T23" fmla="*/ 81 h 91"/>
                <a:gd name="T24" fmla="*/ 37 w 67"/>
                <a:gd name="T25" fmla="*/ 87 h 91"/>
                <a:gd name="T26" fmla="*/ 37 w 67"/>
                <a:gd name="T27" fmla="*/ 91 h 91"/>
                <a:gd name="T28" fmla="*/ 52 w 67"/>
                <a:gd name="T29" fmla="*/ 91 h 91"/>
                <a:gd name="T30" fmla="*/ 67 w 67"/>
                <a:gd name="T31" fmla="*/ 91 h 91"/>
                <a:gd name="T32" fmla="*/ 67 w 67"/>
                <a:gd name="T33" fmla="*/ 87 h 91"/>
                <a:gd name="T34" fmla="*/ 56 w 67"/>
                <a:gd name="T35" fmla="*/ 83 h 91"/>
                <a:gd name="T36" fmla="*/ 56 w 67"/>
                <a:gd name="T37" fmla="*/ 58 h 91"/>
                <a:gd name="T38" fmla="*/ 52 w 67"/>
                <a:gd name="T39" fmla="*/ 38 h 91"/>
                <a:gd name="T40" fmla="*/ 38 w 67"/>
                <a:gd name="T41" fmla="*/ 33 h 91"/>
                <a:gd name="T42" fmla="*/ 19 w 67"/>
                <a:gd name="T43" fmla="*/ 46 h 91"/>
                <a:gd name="T44" fmla="*/ 19 w 67"/>
                <a:gd name="T45" fmla="*/ 0 h 91"/>
                <a:gd name="T46" fmla="*/ 0 w 67"/>
                <a:gd name="T47" fmla="*/ 1 h 91"/>
                <a:gd name="T48" fmla="*/ 0 w 67"/>
                <a:gd name="T49" fmla="*/ 5 h 91"/>
                <a:gd name="T50" fmla="*/ 10 w 67"/>
                <a:gd name="T51" fmla="*/ 12 h 91"/>
                <a:gd name="T52" fmla="*/ 10 w 67"/>
                <a:gd name="T53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91">
                  <a:moveTo>
                    <a:pt x="10" y="81"/>
                  </a:moveTo>
                  <a:lnTo>
                    <a:pt x="10" y="81"/>
                  </a:lnTo>
                  <a:cubicBezTo>
                    <a:pt x="10" y="87"/>
                    <a:pt x="9" y="87"/>
                    <a:pt x="0" y="87"/>
                  </a:cubicBezTo>
                  <a:lnTo>
                    <a:pt x="0" y="91"/>
                  </a:lnTo>
                  <a:cubicBezTo>
                    <a:pt x="5" y="91"/>
                    <a:pt x="11" y="91"/>
                    <a:pt x="15" y="91"/>
                  </a:cubicBezTo>
                  <a:cubicBezTo>
                    <a:pt x="18" y="91"/>
                    <a:pt x="25" y="91"/>
                    <a:pt x="30" y="91"/>
                  </a:cubicBezTo>
                  <a:lnTo>
                    <a:pt x="30" y="87"/>
                  </a:lnTo>
                  <a:cubicBezTo>
                    <a:pt x="21" y="87"/>
                    <a:pt x="20" y="87"/>
                    <a:pt x="20" y="81"/>
                  </a:cubicBezTo>
                  <a:lnTo>
                    <a:pt x="20" y="57"/>
                  </a:lnTo>
                  <a:cubicBezTo>
                    <a:pt x="20" y="43"/>
                    <a:pt x="29" y="36"/>
                    <a:pt x="37" y="36"/>
                  </a:cubicBezTo>
                  <a:cubicBezTo>
                    <a:pt x="46" y="36"/>
                    <a:pt x="47" y="43"/>
                    <a:pt x="47" y="50"/>
                  </a:cubicBezTo>
                  <a:lnTo>
                    <a:pt x="47" y="81"/>
                  </a:lnTo>
                  <a:cubicBezTo>
                    <a:pt x="47" y="87"/>
                    <a:pt x="46" y="87"/>
                    <a:pt x="37" y="87"/>
                  </a:cubicBezTo>
                  <a:lnTo>
                    <a:pt x="37" y="91"/>
                  </a:lnTo>
                  <a:cubicBezTo>
                    <a:pt x="41" y="91"/>
                    <a:pt x="48" y="91"/>
                    <a:pt x="52" y="91"/>
                  </a:cubicBezTo>
                  <a:cubicBezTo>
                    <a:pt x="55" y="91"/>
                    <a:pt x="62" y="91"/>
                    <a:pt x="67" y="91"/>
                  </a:cubicBezTo>
                  <a:lnTo>
                    <a:pt x="67" y="87"/>
                  </a:lnTo>
                  <a:cubicBezTo>
                    <a:pt x="60" y="87"/>
                    <a:pt x="56" y="87"/>
                    <a:pt x="56" y="83"/>
                  </a:cubicBezTo>
                  <a:lnTo>
                    <a:pt x="56" y="58"/>
                  </a:lnTo>
                  <a:cubicBezTo>
                    <a:pt x="56" y="47"/>
                    <a:pt x="56" y="42"/>
                    <a:pt x="52" y="38"/>
                  </a:cubicBezTo>
                  <a:cubicBezTo>
                    <a:pt x="50" y="35"/>
                    <a:pt x="46" y="33"/>
                    <a:pt x="38" y="33"/>
                  </a:cubicBezTo>
                  <a:cubicBezTo>
                    <a:pt x="27" y="33"/>
                    <a:pt x="21" y="41"/>
                    <a:pt x="19" y="46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lnTo>
                    <a:pt x="10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692"/>
            <p:cNvSpPr>
              <a:spLocks noEditPoints="1"/>
            </p:cNvSpPr>
            <p:nvPr/>
          </p:nvSpPr>
          <p:spPr bwMode="auto">
            <a:xfrm>
              <a:off x="1943" y="8890"/>
              <a:ext cx="71" cy="72"/>
            </a:xfrm>
            <a:custGeom>
              <a:avLst/>
              <a:gdLst>
                <a:gd name="T0" fmla="*/ 39 w 60"/>
                <a:gd name="T1" fmla="*/ 49 h 61"/>
                <a:gd name="T2" fmla="*/ 39 w 60"/>
                <a:gd name="T3" fmla="*/ 49 h 61"/>
                <a:gd name="T4" fmla="*/ 49 w 60"/>
                <a:gd name="T5" fmla="*/ 60 h 61"/>
                <a:gd name="T6" fmla="*/ 60 w 60"/>
                <a:gd name="T7" fmla="*/ 47 h 61"/>
                <a:gd name="T8" fmla="*/ 60 w 60"/>
                <a:gd name="T9" fmla="*/ 40 h 61"/>
                <a:gd name="T10" fmla="*/ 56 w 60"/>
                <a:gd name="T11" fmla="*/ 40 h 61"/>
                <a:gd name="T12" fmla="*/ 56 w 60"/>
                <a:gd name="T13" fmla="*/ 47 h 61"/>
                <a:gd name="T14" fmla="*/ 52 w 60"/>
                <a:gd name="T15" fmla="*/ 56 h 61"/>
                <a:gd name="T16" fmla="*/ 47 w 60"/>
                <a:gd name="T17" fmla="*/ 49 h 61"/>
                <a:gd name="T18" fmla="*/ 47 w 60"/>
                <a:gd name="T19" fmla="*/ 23 h 61"/>
                <a:gd name="T20" fmla="*/ 42 w 60"/>
                <a:gd name="T21" fmla="*/ 7 h 61"/>
                <a:gd name="T22" fmla="*/ 24 w 60"/>
                <a:gd name="T23" fmla="*/ 0 h 61"/>
                <a:gd name="T24" fmla="*/ 4 w 60"/>
                <a:gd name="T25" fmla="*/ 15 h 61"/>
                <a:gd name="T26" fmla="*/ 10 w 60"/>
                <a:gd name="T27" fmla="*/ 21 h 61"/>
                <a:gd name="T28" fmla="*/ 16 w 60"/>
                <a:gd name="T29" fmla="*/ 15 h 61"/>
                <a:gd name="T30" fmla="*/ 9 w 60"/>
                <a:gd name="T31" fmla="*/ 9 h 61"/>
                <a:gd name="T32" fmla="*/ 24 w 60"/>
                <a:gd name="T33" fmla="*/ 3 h 61"/>
                <a:gd name="T34" fmla="*/ 38 w 60"/>
                <a:gd name="T35" fmla="*/ 20 h 61"/>
                <a:gd name="T36" fmla="*/ 38 w 60"/>
                <a:gd name="T37" fmla="*/ 25 h 61"/>
                <a:gd name="T38" fmla="*/ 13 w 60"/>
                <a:gd name="T39" fmla="*/ 29 h 61"/>
                <a:gd name="T40" fmla="*/ 0 w 60"/>
                <a:gd name="T41" fmla="*/ 47 h 61"/>
                <a:gd name="T42" fmla="*/ 21 w 60"/>
                <a:gd name="T43" fmla="*/ 61 h 61"/>
                <a:gd name="T44" fmla="*/ 39 w 60"/>
                <a:gd name="T45" fmla="*/ 49 h 61"/>
                <a:gd name="T46" fmla="*/ 38 w 60"/>
                <a:gd name="T47" fmla="*/ 27 h 61"/>
                <a:gd name="T48" fmla="*/ 38 w 60"/>
                <a:gd name="T49" fmla="*/ 27 h 61"/>
                <a:gd name="T50" fmla="*/ 38 w 60"/>
                <a:gd name="T51" fmla="*/ 41 h 61"/>
                <a:gd name="T52" fmla="*/ 22 w 60"/>
                <a:gd name="T53" fmla="*/ 58 h 61"/>
                <a:gd name="T54" fmla="*/ 10 w 60"/>
                <a:gd name="T55" fmla="*/ 46 h 61"/>
                <a:gd name="T56" fmla="*/ 38 w 60"/>
                <a:gd name="T57" fmla="*/ 2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1">
                  <a:moveTo>
                    <a:pt x="39" y="49"/>
                  </a:moveTo>
                  <a:lnTo>
                    <a:pt x="39" y="49"/>
                  </a:lnTo>
                  <a:cubicBezTo>
                    <a:pt x="39" y="54"/>
                    <a:pt x="43" y="60"/>
                    <a:pt x="49" y="60"/>
                  </a:cubicBezTo>
                  <a:cubicBezTo>
                    <a:pt x="52" y="60"/>
                    <a:pt x="60" y="58"/>
                    <a:pt x="60" y="47"/>
                  </a:cubicBezTo>
                  <a:lnTo>
                    <a:pt x="60" y="40"/>
                  </a:lnTo>
                  <a:lnTo>
                    <a:pt x="56" y="40"/>
                  </a:lnTo>
                  <a:lnTo>
                    <a:pt x="56" y="47"/>
                  </a:lnTo>
                  <a:cubicBezTo>
                    <a:pt x="56" y="55"/>
                    <a:pt x="53" y="56"/>
                    <a:pt x="52" y="56"/>
                  </a:cubicBezTo>
                  <a:cubicBezTo>
                    <a:pt x="47" y="56"/>
                    <a:pt x="47" y="50"/>
                    <a:pt x="47" y="49"/>
                  </a:cubicBezTo>
                  <a:lnTo>
                    <a:pt x="47" y="23"/>
                  </a:lnTo>
                  <a:cubicBezTo>
                    <a:pt x="47" y="17"/>
                    <a:pt x="47" y="12"/>
                    <a:pt x="42" y="7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7" y="21"/>
                    <a:pt x="10" y="21"/>
                  </a:cubicBezTo>
                  <a:cubicBezTo>
                    <a:pt x="14" y="21"/>
                    <a:pt x="16" y="18"/>
                    <a:pt x="16" y="15"/>
                  </a:cubicBezTo>
                  <a:cubicBezTo>
                    <a:pt x="16" y="13"/>
                    <a:pt x="16" y="9"/>
                    <a:pt x="9" y="9"/>
                  </a:cubicBezTo>
                  <a:cubicBezTo>
                    <a:pt x="13" y="4"/>
                    <a:pt x="20" y="3"/>
                    <a:pt x="24" y="3"/>
                  </a:cubicBezTo>
                  <a:cubicBezTo>
                    <a:pt x="30" y="3"/>
                    <a:pt x="38" y="8"/>
                    <a:pt x="38" y="20"/>
                  </a:cubicBezTo>
                  <a:lnTo>
                    <a:pt x="38" y="25"/>
                  </a:lnTo>
                  <a:cubicBezTo>
                    <a:pt x="31" y="25"/>
                    <a:pt x="22" y="25"/>
                    <a:pt x="13" y="29"/>
                  </a:cubicBezTo>
                  <a:cubicBezTo>
                    <a:pt x="4" y="34"/>
                    <a:pt x="0" y="41"/>
                    <a:pt x="0" y="47"/>
                  </a:cubicBezTo>
                  <a:cubicBezTo>
                    <a:pt x="0" y="57"/>
                    <a:pt x="13" y="61"/>
                    <a:pt x="21" y="61"/>
                  </a:cubicBezTo>
                  <a:cubicBezTo>
                    <a:pt x="30" y="61"/>
                    <a:pt x="36" y="55"/>
                    <a:pt x="39" y="49"/>
                  </a:cubicBezTo>
                  <a:close/>
                  <a:moveTo>
                    <a:pt x="38" y="27"/>
                  </a:moveTo>
                  <a:lnTo>
                    <a:pt x="38" y="27"/>
                  </a:lnTo>
                  <a:lnTo>
                    <a:pt x="38" y="41"/>
                  </a:lnTo>
                  <a:cubicBezTo>
                    <a:pt x="38" y="53"/>
                    <a:pt x="28" y="58"/>
                    <a:pt x="22" y="58"/>
                  </a:cubicBezTo>
                  <a:cubicBezTo>
                    <a:pt x="16" y="58"/>
                    <a:pt x="10" y="53"/>
                    <a:pt x="10" y="46"/>
                  </a:cubicBezTo>
                  <a:cubicBezTo>
                    <a:pt x="10" y="39"/>
                    <a:pt x="16" y="28"/>
                    <a:pt x="38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693"/>
            <p:cNvSpPr>
              <a:spLocks/>
            </p:cNvSpPr>
            <p:nvPr/>
          </p:nvSpPr>
          <p:spPr bwMode="auto">
            <a:xfrm>
              <a:off x="2018" y="8865"/>
              <a:ext cx="49" cy="97"/>
            </a:xfrm>
            <a:custGeom>
              <a:avLst/>
              <a:gdLst>
                <a:gd name="T0" fmla="*/ 20 w 41"/>
                <a:gd name="T1" fmla="*/ 28 h 83"/>
                <a:gd name="T2" fmla="*/ 20 w 41"/>
                <a:gd name="T3" fmla="*/ 28 h 83"/>
                <a:gd name="T4" fmla="*/ 39 w 41"/>
                <a:gd name="T5" fmla="*/ 28 h 83"/>
                <a:gd name="T6" fmla="*/ 39 w 41"/>
                <a:gd name="T7" fmla="*/ 24 h 83"/>
                <a:gd name="T8" fmla="*/ 20 w 41"/>
                <a:gd name="T9" fmla="*/ 24 h 83"/>
                <a:gd name="T10" fmla="*/ 20 w 41"/>
                <a:gd name="T11" fmla="*/ 0 h 83"/>
                <a:gd name="T12" fmla="*/ 17 w 41"/>
                <a:gd name="T13" fmla="*/ 0 h 83"/>
                <a:gd name="T14" fmla="*/ 0 w 41"/>
                <a:gd name="T15" fmla="*/ 25 h 83"/>
                <a:gd name="T16" fmla="*/ 0 w 41"/>
                <a:gd name="T17" fmla="*/ 28 h 83"/>
                <a:gd name="T18" fmla="*/ 11 w 41"/>
                <a:gd name="T19" fmla="*/ 28 h 83"/>
                <a:gd name="T20" fmla="*/ 11 w 41"/>
                <a:gd name="T21" fmla="*/ 65 h 83"/>
                <a:gd name="T22" fmla="*/ 28 w 41"/>
                <a:gd name="T23" fmla="*/ 83 h 83"/>
                <a:gd name="T24" fmla="*/ 41 w 41"/>
                <a:gd name="T25" fmla="*/ 65 h 83"/>
                <a:gd name="T26" fmla="*/ 41 w 41"/>
                <a:gd name="T27" fmla="*/ 57 h 83"/>
                <a:gd name="T28" fmla="*/ 38 w 41"/>
                <a:gd name="T29" fmla="*/ 57 h 83"/>
                <a:gd name="T30" fmla="*/ 38 w 41"/>
                <a:gd name="T31" fmla="*/ 64 h 83"/>
                <a:gd name="T32" fmla="*/ 29 w 41"/>
                <a:gd name="T33" fmla="*/ 79 h 83"/>
                <a:gd name="T34" fmla="*/ 20 w 41"/>
                <a:gd name="T35" fmla="*/ 65 h 83"/>
                <a:gd name="T36" fmla="*/ 20 w 41"/>
                <a:gd name="T37" fmla="*/ 2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3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5"/>
                  </a:lnTo>
                  <a:cubicBezTo>
                    <a:pt x="11" y="81"/>
                    <a:pt x="23" y="83"/>
                    <a:pt x="28" y="83"/>
                  </a:cubicBezTo>
                  <a:cubicBezTo>
                    <a:pt x="37" y="83"/>
                    <a:pt x="41" y="73"/>
                    <a:pt x="41" y="65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694"/>
            <p:cNvSpPr>
              <a:spLocks/>
            </p:cNvSpPr>
            <p:nvPr/>
          </p:nvSpPr>
          <p:spPr bwMode="auto">
            <a:xfrm>
              <a:off x="2131" y="8865"/>
              <a:ext cx="49" cy="97"/>
            </a:xfrm>
            <a:custGeom>
              <a:avLst/>
              <a:gdLst>
                <a:gd name="T0" fmla="*/ 20 w 41"/>
                <a:gd name="T1" fmla="*/ 28 h 83"/>
                <a:gd name="T2" fmla="*/ 20 w 41"/>
                <a:gd name="T3" fmla="*/ 28 h 83"/>
                <a:gd name="T4" fmla="*/ 39 w 41"/>
                <a:gd name="T5" fmla="*/ 28 h 83"/>
                <a:gd name="T6" fmla="*/ 39 w 41"/>
                <a:gd name="T7" fmla="*/ 24 h 83"/>
                <a:gd name="T8" fmla="*/ 20 w 41"/>
                <a:gd name="T9" fmla="*/ 24 h 83"/>
                <a:gd name="T10" fmla="*/ 20 w 41"/>
                <a:gd name="T11" fmla="*/ 0 h 83"/>
                <a:gd name="T12" fmla="*/ 17 w 41"/>
                <a:gd name="T13" fmla="*/ 0 h 83"/>
                <a:gd name="T14" fmla="*/ 0 w 41"/>
                <a:gd name="T15" fmla="*/ 25 h 83"/>
                <a:gd name="T16" fmla="*/ 0 w 41"/>
                <a:gd name="T17" fmla="*/ 28 h 83"/>
                <a:gd name="T18" fmla="*/ 11 w 41"/>
                <a:gd name="T19" fmla="*/ 28 h 83"/>
                <a:gd name="T20" fmla="*/ 11 w 41"/>
                <a:gd name="T21" fmla="*/ 65 h 83"/>
                <a:gd name="T22" fmla="*/ 28 w 41"/>
                <a:gd name="T23" fmla="*/ 83 h 83"/>
                <a:gd name="T24" fmla="*/ 41 w 41"/>
                <a:gd name="T25" fmla="*/ 65 h 83"/>
                <a:gd name="T26" fmla="*/ 41 w 41"/>
                <a:gd name="T27" fmla="*/ 57 h 83"/>
                <a:gd name="T28" fmla="*/ 38 w 41"/>
                <a:gd name="T29" fmla="*/ 57 h 83"/>
                <a:gd name="T30" fmla="*/ 38 w 41"/>
                <a:gd name="T31" fmla="*/ 64 h 83"/>
                <a:gd name="T32" fmla="*/ 29 w 41"/>
                <a:gd name="T33" fmla="*/ 79 h 83"/>
                <a:gd name="T34" fmla="*/ 20 w 41"/>
                <a:gd name="T35" fmla="*/ 65 h 83"/>
                <a:gd name="T36" fmla="*/ 20 w 41"/>
                <a:gd name="T37" fmla="*/ 2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3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5"/>
                  </a:lnTo>
                  <a:cubicBezTo>
                    <a:pt x="11" y="81"/>
                    <a:pt x="23" y="83"/>
                    <a:pt x="28" y="83"/>
                  </a:cubicBezTo>
                  <a:cubicBezTo>
                    <a:pt x="38" y="83"/>
                    <a:pt x="41" y="73"/>
                    <a:pt x="41" y="65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695"/>
            <p:cNvSpPr>
              <a:spLocks/>
            </p:cNvSpPr>
            <p:nvPr/>
          </p:nvSpPr>
          <p:spPr bwMode="auto">
            <a:xfrm>
              <a:off x="2194" y="8853"/>
              <a:ext cx="79" cy="107"/>
            </a:xfrm>
            <a:custGeom>
              <a:avLst/>
              <a:gdLst>
                <a:gd name="T0" fmla="*/ 11 w 67"/>
                <a:gd name="T1" fmla="*/ 81 h 91"/>
                <a:gd name="T2" fmla="*/ 11 w 67"/>
                <a:gd name="T3" fmla="*/ 81 h 91"/>
                <a:gd name="T4" fmla="*/ 0 w 67"/>
                <a:gd name="T5" fmla="*/ 87 h 91"/>
                <a:gd name="T6" fmla="*/ 0 w 67"/>
                <a:gd name="T7" fmla="*/ 91 h 91"/>
                <a:gd name="T8" fmla="*/ 15 w 67"/>
                <a:gd name="T9" fmla="*/ 91 h 91"/>
                <a:gd name="T10" fmla="*/ 30 w 67"/>
                <a:gd name="T11" fmla="*/ 91 h 91"/>
                <a:gd name="T12" fmla="*/ 30 w 67"/>
                <a:gd name="T13" fmla="*/ 87 h 91"/>
                <a:gd name="T14" fmla="*/ 20 w 67"/>
                <a:gd name="T15" fmla="*/ 81 h 91"/>
                <a:gd name="T16" fmla="*/ 20 w 67"/>
                <a:gd name="T17" fmla="*/ 57 h 91"/>
                <a:gd name="T18" fmla="*/ 38 w 67"/>
                <a:gd name="T19" fmla="*/ 36 h 91"/>
                <a:gd name="T20" fmla="*/ 47 w 67"/>
                <a:gd name="T21" fmla="*/ 50 h 91"/>
                <a:gd name="T22" fmla="*/ 47 w 67"/>
                <a:gd name="T23" fmla="*/ 81 h 91"/>
                <a:gd name="T24" fmla="*/ 37 w 67"/>
                <a:gd name="T25" fmla="*/ 87 h 91"/>
                <a:gd name="T26" fmla="*/ 37 w 67"/>
                <a:gd name="T27" fmla="*/ 91 h 91"/>
                <a:gd name="T28" fmla="*/ 52 w 67"/>
                <a:gd name="T29" fmla="*/ 91 h 91"/>
                <a:gd name="T30" fmla="*/ 67 w 67"/>
                <a:gd name="T31" fmla="*/ 91 h 91"/>
                <a:gd name="T32" fmla="*/ 67 w 67"/>
                <a:gd name="T33" fmla="*/ 87 h 91"/>
                <a:gd name="T34" fmla="*/ 56 w 67"/>
                <a:gd name="T35" fmla="*/ 83 h 91"/>
                <a:gd name="T36" fmla="*/ 56 w 67"/>
                <a:gd name="T37" fmla="*/ 58 h 91"/>
                <a:gd name="T38" fmla="*/ 52 w 67"/>
                <a:gd name="T39" fmla="*/ 38 h 91"/>
                <a:gd name="T40" fmla="*/ 38 w 67"/>
                <a:gd name="T41" fmla="*/ 33 h 91"/>
                <a:gd name="T42" fmla="*/ 19 w 67"/>
                <a:gd name="T43" fmla="*/ 46 h 91"/>
                <a:gd name="T44" fmla="*/ 19 w 67"/>
                <a:gd name="T45" fmla="*/ 0 h 91"/>
                <a:gd name="T46" fmla="*/ 0 w 67"/>
                <a:gd name="T47" fmla="*/ 1 h 91"/>
                <a:gd name="T48" fmla="*/ 0 w 67"/>
                <a:gd name="T49" fmla="*/ 5 h 91"/>
                <a:gd name="T50" fmla="*/ 11 w 67"/>
                <a:gd name="T51" fmla="*/ 12 h 91"/>
                <a:gd name="T52" fmla="*/ 11 w 67"/>
                <a:gd name="T53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91">
                  <a:moveTo>
                    <a:pt x="11" y="81"/>
                  </a:moveTo>
                  <a:lnTo>
                    <a:pt x="11" y="81"/>
                  </a:lnTo>
                  <a:cubicBezTo>
                    <a:pt x="11" y="87"/>
                    <a:pt x="9" y="87"/>
                    <a:pt x="0" y="87"/>
                  </a:cubicBezTo>
                  <a:lnTo>
                    <a:pt x="0" y="91"/>
                  </a:lnTo>
                  <a:cubicBezTo>
                    <a:pt x="5" y="91"/>
                    <a:pt x="12" y="91"/>
                    <a:pt x="15" y="91"/>
                  </a:cubicBezTo>
                  <a:cubicBezTo>
                    <a:pt x="19" y="91"/>
                    <a:pt x="25" y="91"/>
                    <a:pt x="30" y="91"/>
                  </a:cubicBezTo>
                  <a:lnTo>
                    <a:pt x="30" y="87"/>
                  </a:lnTo>
                  <a:cubicBezTo>
                    <a:pt x="21" y="87"/>
                    <a:pt x="20" y="87"/>
                    <a:pt x="20" y="81"/>
                  </a:cubicBezTo>
                  <a:lnTo>
                    <a:pt x="20" y="57"/>
                  </a:lnTo>
                  <a:cubicBezTo>
                    <a:pt x="20" y="43"/>
                    <a:pt x="29" y="36"/>
                    <a:pt x="38" y="36"/>
                  </a:cubicBezTo>
                  <a:cubicBezTo>
                    <a:pt x="46" y="36"/>
                    <a:pt x="47" y="43"/>
                    <a:pt x="47" y="50"/>
                  </a:cubicBezTo>
                  <a:lnTo>
                    <a:pt x="47" y="81"/>
                  </a:lnTo>
                  <a:cubicBezTo>
                    <a:pt x="47" y="87"/>
                    <a:pt x="46" y="87"/>
                    <a:pt x="37" y="87"/>
                  </a:cubicBezTo>
                  <a:lnTo>
                    <a:pt x="37" y="91"/>
                  </a:lnTo>
                  <a:cubicBezTo>
                    <a:pt x="42" y="91"/>
                    <a:pt x="48" y="91"/>
                    <a:pt x="52" y="91"/>
                  </a:cubicBezTo>
                  <a:cubicBezTo>
                    <a:pt x="55" y="91"/>
                    <a:pt x="62" y="91"/>
                    <a:pt x="67" y="91"/>
                  </a:cubicBezTo>
                  <a:lnTo>
                    <a:pt x="67" y="87"/>
                  </a:lnTo>
                  <a:cubicBezTo>
                    <a:pt x="60" y="87"/>
                    <a:pt x="57" y="87"/>
                    <a:pt x="56" y="83"/>
                  </a:cubicBezTo>
                  <a:lnTo>
                    <a:pt x="56" y="58"/>
                  </a:lnTo>
                  <a:cubicBezTo>
                    <a:pt x="56" y="47"/>
                    <a:pt x="56" y="42"/>
                    <a:pt x="52" y="38"/>
                  </a:cubicBezTo>
                  <a:cubicBezTo>
                    <a:pt x="50" y="35"/>
                    <a:pt x="46" y="33"/>
                    <a:pt x="38" y="33"/>
                  </a:cubicBezTo>
                  <a:cubicBezTo>
                    <a:pt x="27" y="33"/>
                    <a:pt x="22" y="41"/>
                    <a:pt x="19" y="46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1" y="6"/>
                    <a:pt x="11" y="12"/>
                  </a:cubicBezTo>
                  <a:lnTo>
                    <a:pt x="11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696"/>
            <p:cNvSpPr>
              <a:spLocks noEditPoints="1"/>
            </p:cNvSpPr>
            <p:nvPr/>
          </p:nvSpPr>
          <p:spPr bwMode="auto">
            <a:xfrm>
              <a:off x="2281" y="8890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7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3 h 61"/>
                <a:gd name="T26" fmla="*/ 49 w 51"/>
                <a:gd name="T27" fmla="*/ 42 h 61"/>
                <a:gd name="T28" fmla="*/ 47 w 51"/>
                <a:gd name="T29" fmla="*/ 44 h 61"/>
                <a:gd name="T30" fmla="*/ 29 w 51"/>
                <a:gd name="T31" fmla="*/ 57 h 61"/>
                <a:gd name="T32" fmla="*/ 14 w 51"/>
                <a:gd name="T33" fmla="*/ 48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1" y="6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7" y="29"/>
                  </a:lnTo>
                  <a:cubicBezTo>
                    <a:pt x="50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3" y="61"/>
                    <a:pt x="29" y="61"/>
                  </a:cubicBezTo>
                  <a:cubicBezTo>
                    <a:pt x="45" y="61"/>
                    <a:pt x="51" y="46"/>
                    <a:pt x="51" y="43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7" y="43"/>
                    <a:pt x="47" y="44"/>
                  </a:cubicBezTo>
                  <a:cubicBezTo>
                    <a:pt x="43" y="57"/>
                    <a:pt x="31" y="57"/>
                    <a:pt x="29" y="57"/>
                  </a:cubicBezTo>
                  <a:cubicBezTo>
                    <a:pt x="23" y="57"/>
                    <a:pt x="18" y="53"/>
                    <a:pt x="14" y="48"/>
                  </a:cubicBezTo>
                  <a:cubicBezTo>
                    <a:pt x="11" y="42"/>
                    <a:pt x="11" y="33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697"/>
            <p:cNvSpPr>
              <a:spLocks/>
            </p:cNvSpPr>
            <p:nvPr/>
          </p:nvSpPr>
          <p:spPr bwMode="auto">
            <a:xfrm>
              <a:off x="2350" y="8892"/>
              <a:ext cx="52" cy="68"/>
            </a:xfrm>
            <a:custGeom>
              <a:avLst/>
              <a:gdLst>
                <a:gd name="T0" fmla="*/ 18 w 44"/>
                <a:gd name="T1" fmla="*/ 14 h 58"/>
                <a:gd name="T2" fmla="*/ 18 w 44"/>
                <a:gd name="T3" fmla="*/ 14 h 58"/>
                <a:gd name="T4" fmla="*/ 18 w 44"/>
                <a:gd name="T5" fmla="*/ 0 h 58"/>
                <a:gd name="T6" fmla="*/ 0 w 44"/>
                <a:gd name="T7" fmla="*/ 1 h 58"/>
                <a:gd name="T8" fmla="*/ 0 w 44"/>
                <a:gd name="T9" fmla="*/ 5 h 58"/>
                <a:gd name="T10" fmla="*/ 10 w 44"/>
                <a:gd name="T11" fmla="*/ 13 h 58"/>
                <a:gd name="T12" fmla="*/ 10 w 44"/>
                <a:gd name="T13" fmla="*/ 48 h 58"/>
                <a:gd name="T14" fmla="*/ 0 w 44"/>
                <a:gd name="T15" fmla="*/ 54 h 58"/>
                <a:gd name="T16" fmla="*/ 0 w 44"/>
                <a:gd name="T17" fmla="*/ 58 h 58"/>
                <a:gd name="T18" fmla="*/ 15 w 44"/>
                <a:gd name="T19" fmla="*/ 58 h 58"/>
                <a:gd name="T20" fmla="*/ 31 w 44"/>
                <a:gd name="T21" fmla="*/ 58 h 58"/>
                <a:gd name="T22" fmla="*/ 31 w 44"/>
                <a:gd name="T23" fmla="*/ 54 h 58"/>
                <a:gd name="T24" fmla="*/ 29 w 44"/>
                <a:gd name="T25" fmla="*/ 54 h 58"/>
                <a:gd name="T26" fmla="*/ 19 w 44"/>
                <a:gd name="T27" fmla="*/ 48 h 58"/>
                <a:gd name="T28" fmla="*/ 19 w 44"/>
                <a:gd name="T29" fmla="*/ 27 h 58"/>
                <a:gd name="T30" fmla="*/ 34 w 44"/>
                <a:gd name="T31" fmla="*/ 3 h 58"/>
                <a:gd name="T32" fmla="*/ 36 w 44"/>
                <a:gd name="T33" fmla="*/ 3 h 58"/>
                <a:gd name="T34" fmla="*/ 33 w 44"/>
                <a:gd name="T35" fmla="*/ 8 h 58"/>
                <a:gd name="T36" fmla="*/ 38 w 44"/>
                <a:gd name="T37" fmla="*/ 14 h 58"/>
                <a:gd name="T38" fmla="*/ 44 w 44"/>
                <a:gd name="T39" fmla="*/ 8 h 58"/>
                <a:gd name="T40" fmla="*/ 34 w 44"/>
                <a:gd name="T41" fmla="*/ 0 h 58"/>
                <a:gd name="T42" fmla="*/ 18 w 44"/>
                <a:gd name="T43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8">
                  <a:moveTo>
                    <a:pt x="18" y="14"/>
                  </a:moveTo>
                  <a:lnTo>
                    <a:pt x="18" y="14"/>
                  </a:ln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48"/>
                  </a:lnTo>
                  <a:cubicBezTo>
                    <a:pt x="10" y="54"/>
                    <a:pt x="8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20" y="58"/>
                    <a:pt x="26" y="58"/>
                    <a:pt x="31" y="58"/>
                  </a:cubicBezTo>
                  <a:lnTo>
                    <a:pt x="31" y="54"/>
                  </a:lnTo>
                  <a:lnTo>
                    <a:pt x="29" y="54"/>
                  </a:lnTo>
                  <a:cubicBezTo>
                    <a:pt x="19" y="54"/>
                    <a:pt x="19" y="53"/>
                    <a:pt x="19" y="48"/>
                  </a:cubicBezTo>
                  <a:lnTo>
                    <a:pt x="19" y="27"/>
                  </a:lnTo>
                  <a:cubicBezTo>
                    <a:pt x="19" y="14"/>
                    <a:pt x="2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35" y="3"/>
                    <a:pt x="33" y="5"/>
                    <a:pt x="33" y="8"/>
                  </a:cubicBezTo>
                  <a:cubicBezTo>
                    <a:pt x="33" y="12"/>
                    <a:pt x="35" y="14"/>
                    <a:pt x="38" y="14"/>
                  </a:cubicBezTo>
                  <a:cubicBezTo>
                    <a:pt x="41" y="14"/>
                    <a:pt x="44" y="12"/>
                    <a:pt x="44" y="8"/>
                  </a:cubicBezTo>
                  <a:cubicBezTo>
                    <a:pt x="44" y="4"/>
                    <a:pt x="40" y="0"/>
                    <a:pt x="34" y="0"/>
                  </a:cubicBezTo>
                  <a:cubicBezTo>
                    <a:pt x="25" y="0"/>
                    <a:pt x="20" y="9"/>
                    <a:pt x="18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698"/>
            <p:cNvSpPr>
              <a:spLocks noEditPoints="1"/>
            </p:cNvSpPr>
            <p:nvPr/>
          </p:nvSpPr>
          <p:spPr bwMode="auto">
            <a:xfrm>
              <a:off x="2412" y="8890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7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3 h 61"/>
                <a:gd name="T26" fmla="*/ 49 w 51"/>
                <a:gd name="T27" fmla="*/ 42 h 61"/>
                <a:gd name="T28" fmla="*/ 47 w 51"/>
                <a:gd name="T29" fmla="*/ 44 h 61"/>
                <a:gd name="T30" fmla="*/ 29 w 51"/>
                <a:gd name="T31" fmla="*/ 57 h 61"/>
                <a:gd name="T32" fmla="*/ 15 w 51"/>
                <a:gd name="T33" fmla="*/ 48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7" y="29"/>
                  </a:lnTo>
                  <a:cubicBezTo>
                    <a:pt x="50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3" y="61"/>
                    <a:pt x="29" y="61"/>
                  </a:cubicBezTo>
                  <a:cubicBezTo>
                    <a:pt x="45" y="61"/>
                    <a:pt x="51" y="46"/>
                    <a:pt x="51" y="43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7" y="44"/>
                  </a:cubicBezTo>
                  <a:cubicBezTo>
                    <a:pt x="43" y="57"/>
                    <a:pt x="31" y="57"/>
                    <a:pt x="29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699"/>
            <p:cNvSpPr>
              <a:spLocks noEditPoints="1"/>
            </p:cNvSpPr>
            <p:nvPr/>
          </p:nvSpPr>
          <p:spPr bwMode="auto">
            <a:xfrm>
              <a:off x="2534" y="8856"/>
              <a:ext cx="33" cy="104"/>
            </a:xfrm>
            <a:custGeom>
              <a:avLst/>
              <a:gdLst>
                <a:gd name="T0" fmla="*/ 19 w 28"/>
                <a:gd name="T1" fmla="*/ 30 h 88"/>
                <a:gd name="T2" fmla="*/ 19 w 28"/>
                <a:gd name="T3" fmla="*/ 30 h 88"/>
                <a:gd name="T4" fmla="*/ 1 w 28"/>
                <a:gd name="T5" fmla="*/ 31 h 88"/>
                <a:gd name="T6" fmla="*/ 1 w 28"/>
                <a:gd name="T7" fmla="*/ 35 h 88"/>
                <a:gd name="T8" fmla="*/ 10 w 28"/>
                <a:gd name="T9" fmla="*/ 43 h 88"/>
                <a:gd name="T10" fmla="*/ 10 w 28"/>
                <a:gd name="T11" fmla="*/ 78 h 88"/>
                <a:gd name="T12" fmla="*/ 0 w 28"/>
                <a:gd name="T13" fmla="*/ 84 h 88"/>
                <a:gd name="T14" fmla="*/ 0 w 28"/>
                <a:gd name="T15" fmla="*/ 88 h 88"/>
                <a:gd name="T16" fmla="*/ 15 w 28"/>
                <a:gd name="T17" fmla="*/ 88 h 88"/>
                <a:gd name="T18" fmla="*/ 28 w 28"/>
                <a:gd name="T19" fmla="*/ 88 h 88"/>
                <a:gd name="T20" fmla="*/ 28 w 28"/>
                <a:gd name="T21" fmla="*/ 84 h 88"/>
                <a:gd name="T22" fmla="*/ 19 w 28"/>
                <a:gd name="T23" fmla="*/ 78 h 88"/>
                <a:gd name="T24" fmla="*/ 19 w 28"/>
                <a:gd name="T25" fmla="*/ 30 h 88"/>
                <a:gd name="T26" fmla="*/ 20 w 28"/>
                <a:gd name="T27" fmla="*/ 7 h 88"/>
                <a:gd name="T28" fmla="*/ 20 w 28"/>
                <a:gd name="T29" fmla="*/ 7 h 88"/>
                <a:gd name="T30" fmla="*/ 13 w 28"/>
                <a:gd name="T31" fmla="*/ 0 h 88"/>
                <a:gd name="T32" fmla="*/ 6 w 28"/>
                <a:gd name="T33" fmla="*/ 7 h 88"/>
                <a:gd name="T34" fmla="*/ 13 w 28"/>
                <a:gd name="T35" fmla="*/ 14 h 88"/>
                <a:gd name="T36" fmla="*/ 20 w 28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8">
                  <a:moveTo>
                    <a:pt x="19" y="30"/>
                  </a:moveTo>
                  <a:lnTo>
                    <a:pt x="19" y="30"/>
                  </a:lnTo>
                  <a:lnTo>
                    <a:pt x="1" y="31"/>
                  </a:lnTo>
                  <a:lnTo>
                    <a:pt x="1" y="35"/>
                  </a:lnTo>
                  <a:cubicBezTo>
                    <a:pt x="9" y="35"/>
                    <a:pt x="10" y="36"/>
                    <a:pt x="10" y="43"/>
                  </a:cubicBezTo>
                  <a:lnTo>
                    <a:pt x="10" y="78"/>
                  </a:lnTo>
                  <a:cubicBezTo>
                    <a:pt x="10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4" y="88"/>
                    <a:pt x="11" y="88"/>
                    <a:pt x="15" y="88"/>
                  </a:cubicBezTo>
                  <a:cubicBezTo>
                    <a:pt x="19" y="88"/>
                    <a:pt x="24" y="88"/>
                    <a:pt x="28" y="88"/>
                  </a:cubicBezTo>
                  <a:lnTo>
                    <a:pt x="28" y="84"/>
                  </a:lnTo>
                  <a:cubicBezTo>
                    <a:pt x="20" y="84"/>
                    <a:pt x="19" y="83"/>
                    <a:pt x="19" y="78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3"/>
                    <a:pt x="16" y="0"/>
                    <a:pt x="13" y="0"/>
                  </a:cubicBezTo>
                  <a:cubicBezTo>
                    <a:pt x="9" y="0"/>
                    <a:pt x="6" y="3"/>
                    <a:pt x="6" y="7"/>
                  </a:cubicBezTo>
                  <a:cubicBezTo>
                    <a:pt x="6" y="10"/>
                    <a:pt x="9" y="14"/>
                    <a:pt x="13" y="14"/>
                  </a:cubicBezTo>
                  <a:cubicBezTo>
                    <a:pt x="16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700"/>
            <p:cNvSpPr>
              <a:spLocks/>
            </p:cNvSpPr>
            <p:nvPr/>
          </p:nvSpPr>
          <p:spPr bwMode="auto">
            <a:xfrm>
              <a:off x="2578" y="8890"/>
              <a:ext cx="50" cy="72"/>
            </a:xfrm>
            <a:custGeom>
              <a:avLst/>
              <a:gdLst>
                <a:gd name="T0" fmla="*/ 23 w 43"/>
                <a:gd name="T1" fmla="*/ 34 h 61"/>
                <a:gd name="T2" fmla="*/ 23 w 43"/>
                <a:gd name="T3" fmla="*/ 34 h 61"/>
                <a:gd name="T4" fmla="*/ 37 w 43"/>
                <a:gd name="T5" fmla="*/ 46 h 61"/>
                <a:gd name="T6" fmla="*/ 22 w 43"/>
                <a:gd name="T7" fmla="*/ 58 h 61"/>
                <a:gd name="T8" fmla="*/ 4 w 43"/>
                <a:gd name="T9" fmla="*/ 39 h 61"/>
                <a:gd name="T10" fmla="*/ 2 w 43"/>
                <a:gd name="T11" fmla="*/ 37 h 61"/>
                <a:gd name="T12" fmla="*/ 0 w 43"/>
                <a:gd name="T13" fmla="*/ 40 h 61"/>
                <a:gd name="T14" fmla="*/ 0 w 43"/>
                <a:gd name="T15" fmla="*/ 57 h 61"/>
                <a:gd name="T16" fmla="*/ 1 w 43"/>
                <a:gd name="T17" fmla="*/ 61 h 61"/>
                <a:gd name="T18" fmla="*/ 5 w 43"/>
                <a:gd name="T19" fmla="*/ 58 h 61"/>
                <a:gd name="T20" fmla="*/ 7 w 43"/>
                <a:gd name="T21" fmla="*/ 55 h 61"/>
                <a:gd name="T22" fmla="*/ 22 w 43"/>
                <a:gd name="T23" fmla="*/ 61 h 61"/>
                <a:gd name="T24" fmla="*/ 43 w 43"/>
                <a:gd name="T25" fmla="*/ 42 h 61"/>
                <a:gd name="T26" fmla="*/ 38 w 43"/>
                <a:gd name="T27" fmla="*/ 30 h 61"/>
                <a:gd name="T28" fmla="*/ 23 w 43"/>
                <a:gd name="T29" fmla="*/ 23 h 61"/>
                <a:gd name="T30" fmla="*/ 6 w 43"/>
                <a:gd name="T31" fmla="*/ 13 h 61"/>
                <a:gd name="T32" fmla="*/ 21 w 43"/>
                <a:gd name="T33" fmla="*/ 2 h 61"/>
                <a:gd name="T34" fmla="*/ 37 w 43"/>
                <a:gd name="T35" fmla="*/ 18 h 61"/>
                <a:gd name="T36" fmla="*/ 38 w 43"/>
                <a:gd name="T37" fmla="*/ 20 h 61"/>
                <a:gd name="T38" fmla="*/ 40 w 43"/>
                <a:gd name="T39" fmla="*/ 16 h 61"/>
                <a:gd name="T40" fmla="*/ 40 w 43"/>
                <a:gd name="T41" fmla="*/ 3 h 61"/>
                <a:gd name="T42" fmla="*/ 38 w 43"/>
                <a:gd name="T43" fmla="*/ 0 h 61"/>
                <a:gd name="T44" fmla="*/ 36 w 43"/>
                <a:gd name="T45" fmla="*/ 2 h 61"/>
                <a:gd name="T46" fmla="*/ 34 w 43"/>
                <a:gd name="T47" fmla="*/ 4 h 61"/>
                <a:gd name="T48" fmla="*/ 21 w 43"/>
                <a:gd name="T49" fmla="*/ 0 h 61"/>
                <a:gd name="T50" fmla="*/ 0 w 43"/>
                <a:gd name="T51" fmla="*/ 16 h 61"/>
                <a:gd name="T52" fmla="*/ 6 w 43"/>
                <a:gd name="T53" fmla="*/ 27 h 61"/>
                <a:gd name="T54" fmla="*/ 23 w 43"/>
                <a:gd name="T55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1">
                  <a:moveTo>
                    <a:pt x="23" y="34"/>
                  </a:moveTo>
                  <a:lnTo>
                    <a:pt x="23" y="34"/>
                  </a:lnTo>
                  <a:cubicBezTo>
                    <a:pt x="26" y="34"/>
                    <a:pt x="37" y="36"/>
                    <a:pt x="37" y="46"/>
                  </a:cubicBezTo>
                  <a:cubicBezTo>
                    <a:pt x="37" y="52"/>
                    <a:pt x="32" y="58"/>
                    <a:pt x="22" y="58"/>
                  </a:cubicBezTo>
                  <a:cubicBezTo>
                    <a:pt x="11" y="58"/>
                    <a:pt x="6" y="50"/>
                    <a:pt x="4" y="39"/>
                  </a:cubicBezTo>
                  <a:cubicBezTo>
                    <a:pt x="3" y="37"/>
                    <a:pt x="3" y="37"/>
                    <a:pt x="2" y="37"/>
                  </a:cubicBezTo>
                  <a:cubicBezTo>
                    <a:pt x="0" y="37"/>
                    <a:pt x="0" y="38"/>
                    <a:pt x="0" y="40"/>
                  </a:cubicBezTo>
                  <a:lnTo>
                    <a:pt x="0" y="57"/>
                  </a:lnTo>
                  <a:cubicBezTo>
                    <a:pt x="0" y="60"/>
                    <a:pt x="0" y="61"/>
                    <a:pt x="1" y="61"/>
                  </a:cubicBezTo>
                  <a:cubicBezTo>
                    <a:pt x="2" y="61"/>
                    <a:pt x="2" y="60"/>
                    <a:pt x="5" y="58"/>
                  </a:cubicBezTo>
                  <a:cubicBezTo>
                    <a:pt x="5" y="58"/>
                    <a:pt x="5" y="57"/>
                    <a:pt x="7" y="55"/>
                  </a:cubicBezTo>
                  <a:cubicBezTo>
                    <a:pt x="13" y="60"/>
                    <a:pt x="19" y="61"/>
                    <a:pt x="22" y="61"/>
                  </a:cubicBezTo>
                  <a:cubicBezTo>
                    <a:pt x="37" y="61"/>
                    <a:pt x="43" y="52"/>
                    <a:pt x="43" y="42"/>
                  </a:cubicBezTo>
                  <a:cubicBezTo>
                    <a:pt x="43" y="35"/>
                    <a:pt x="39" y="31"/>
                    <a:pt x="38" y="30"/>
                  </a:cubicBezTo>
                  <a:cubicBezTo>
                    <a:pt x="33" y="25"/>
                    <a:pt x="28" y="24"/>
                    <a:pt x="23" y="23"/>
                  </a:cubicBezTo>
                  <a:cubicBezTo>
                    <a:pt x="15" y="22"/>
                    <a:pt x="6" y="20"/>
                    <a:pt x="6" y="13"/>
                  </a:cubicBezTo>
                  <a:cubicBezTo>
                    <a:pt x="6" y="8"/>
                    <a:pt x="10" y="2"/>
                    <a:pt x="21" y="2"/>
                  </a:cubicBezTo>
                  <a:cubicBezTo>
                    <a:pt x="36" y="2"/>
                    <a:pt x="36" y="14"/>
                    <a:pt x="37" y="18"/>
                  </a:cubicBezTo>
                  <a:cubicBezTo>
                    <a:pt x="37" y="20"/>
                    <a:pt x="38" y="20"/>
                    <a:pt x="38" y="20"/>
                  </a:cubicBezTo>
                  <a:cubicBezTo>
                    <a:pt x="40" y="20"/>
                    <a:pt x="40" y="19"/>
                    <a:pt x="40" y="16"/>
                  </a:cubicBezTo>
                  <a:lnTo>
                    <a:pt x="40" y="3"/>
                  </a:lnTo>
                  <a:cubicBezTo>
                    <a:pt x="40" y="1"/>
                    <a:pt x="40" y="0"/>
                    <a:pt x="38" y="0"/>
                  </a:cubicBezTo>
                  <a:cubicBezTo>
                    <a:pt x="38" y="0"/>
                    <a:pt x="37" y="0"/>
                    <a:pt x="36" y="2"/>
                  </a:cubicBezTo>
                  <a:cubicBezTo>
                    <a:pt x="35" y="2"/>
                    <a:pt x="34" y="3"/>
                    <a:pt x="34" y="4"/>
                  </a:cubicBezTo>
                  <a:cubicBezTo>
                    <a:pt x="28" y="0"/>
                    <a:pt x="23" y="0"/>
                    <a:pt x="21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5"/>
                    <a:pt x="6" y="27"/>
                  </a:cubicBezTo>
                  <a:cubicBezTo>
                    <a:pt x="10" y="31"/>
                    <a:pt x="14" y="32"/>
                    <a:pt x="23" y="3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701"/>
            <p:cNvSpPr>
              <a:spLocks noEditPoints="1"/>
            </p:cNvSpPr>
            <p:nvPr/>
          </p:nvSpPr>
          <p:spPr bwMode="auto">
            <a:xfrm>
              <a:off x="2693" y="8890"/>
              <a:ext cx="71" cy="72"/>
            </a:xfrm>
            <a:custGeom>
              <a:avLst/>
              <a:gdLst>
                <a:gd name="T0" fmla="*/ 39 w 60"/>
                <a:gd name="T1" fmla="*/ 49 h 61"/>
                <a:gd name="T2" fmla="*/ 39 w 60"/>
                <a:gd name="T3" fmla="*/ 49 h 61"/>
                <a:gd name="T4" fmla="*/ 49 w 60"/>
                <a:gd name="T5" fmla="*/ 60 h 61"/>
                <a:gd name="T6" fmla="*/ 60 w 60"/>
                <a:gd name="T7" fmla="*/ 47 h 61"/>
                <a:gd name="T8" fmla="*/ 60 w 60"/>
                <a:gd name="T9" fmla="*/ 40 h 61"/>
                <a:gd name="T10" fmla="*/ 56 w 60"/>
                <a:gd name="T11" fmla="*/ 40 h 61"/>
                <a:gd name="T12" fmla="*/ 56 w 60"/>
                <a:gd name="T13" fmla="*/ 47 h 61"/>
                <a:gd name="T14" fmla="*/ 52 w 60"/>
                <a:gd name="T15" fmla="*/ 56 h 61"/>
                <a:gd name="T16" fmla="*/ 47 w 60"/>
                <a:gd name="T17" fmla="*/ 49 h 61"/>
                <a:gd name="T18" fmla="*/ 47 w 60"/>
                <a:gd name="T19" fmla="*/ 23 h 61"/>
                <a:gd name="T20" fmla="*/ 42 w 60"/>
                <a:gd name="T21" fmla="*/ 7 h 61"/>
                <a:gd name="T22" fmla="*/ 24 w 60"/>
                <a:gd name="T23" fmla="*/ 0 h 61"/>
                <a:gd name="T24" fmla="*/ 4 w 60"/>
                <a:gd name="T25" fmla="*/ 15 h 61"/>
                <a:gd name="T26" fmla="*/ 10 w 60"/>
                <a:gd name="T27" fmla="*/ 21 h 61"/>
                <a:gd name="T28" fmla="*/ 16 w 60"/>
                <a:gd name="T29" fmla="*/ 15 h 61"/>
                <a:gd name="T30" fmla="*/ 9 w 60"/>
                <a:gd name="T31" fmla="*/ 9 h 61"/>
                <a:gd name="T32" fmla="*/ 24 w 60"/>
                <a:gd name="T33" fmla="*/ 3 h 61"/>
                <a:gd name="T34" fmla="*/ 38 w 60"/>
                <a:gd name="T35" fmla="*/ 20 h 61"/>
                <a:gd name="T36" fmla="*/ 38 w 60"/>
                <a:gd name="T37" fmla="*/ 25 h 61"/>
                <a:gd name="T38" fmla="*/ 13 w 60"/>
                <a:gd name="T39" fmla="*/ 29 h 61"/>
                <a:gd name="T40" fmla="*/ 0 w 60"/>
                <a:gd name="T41" fmla="*/ 47 h 61"/>
                <a:gd name="T42" fmla="*/ 21 w 60"/>
                <a:gd name="T43" fmla="*/ 61 h 61"/>
                <a:gd name="T44" fmla="*/ 39 w 60"/>
                <a:gd name="T45" fmla="*/ 49 h 61"/>
                <a:gd name="T46" fmla="*/ 38 w 60"/>
                <a:gd name="T47" fmla="*/ 27 h 61"/>
                <a:gd name="T48" fmla="*/ 38 w 60"/>
                <a:gd name="T49" fmla="*/ 27 h 61"/>
                <a:gd name="T50" fmla="*/ 38 w 60"/>
                <a:gd name="T51" fmla="*/ 41 h 61"/>
                <a:gd name="T52" fmla="*/ 22 w 60"/>
                <a:gd name="T53" fmla="*/ 58 h 61"/>
                <a:gd name="T54" fmla="*/ 10 w 60"/>
                <a:gd name="T55" fmla="*/ 46 h 61"/>
                <a:gd name="T56" fmla="*/ 38 w 60"/>
                <a:gd name="T57" fmla="*/ 2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1">
                  <a:moveTo>
                    <a:pt x="39" y="49"/>
                  </a:moveTo>
                  <a:lnTo>
                    <a:pt x="39" y="49"/>
                  </a:lnTo>
                  <a:cubicBezTo>
                    <a:pt x="39" y="54"/>
                    <a:pt x="43" y="60"/>
                    <a:pt x="49" y="60"/>
                  </a:cubicBezTo>
                  <a:cubicBezTo>
                    <a:pt x="52" y="60"/>
                    <a:pt x="60" y="58"/>
                    <a:pt x="60" y="47"/>
                  </a:cubicBezTo>
                  <a:lnTo>
                    <a:pt x="60" y="40"/>
                  </a:lnTo>
                  <a:lnTo>
                    <a:pt x="56" y="40"/>
                  </a:lnTo>
                  <a:lnTo>
                    <a:pt x="56" y="47"/>
                  </a:lnTo>
                  <a:cubicBezTo>
                    <a:pt x="56" y="55"/>
                    <a:pt x="53" y="56"/>
                    <a:pt x="52" y="56"/>
                  </a:cubicBezTo>
                  <a:cubicBezTo>
                    <a:pt x="47" y="56"/>
                    <a:pt x="47" y="50"/>
                    <a:pt x="47" y="49"/>
                  </a:cubicBezTo>
                  <a:lnTo>
                    <a:pt x="47" y="23"/>
                  </a:lnTo>
                  <a:cubicBezTo>
                    <a:pt x="47" y="17"/>
                    <a:pt x="47" y="12"/>
                    <a:pt x="42" y="7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7" y="21"/>
                    <a:pt x="10" y="21"/>
                  </a:cubicBezTo>
                  <a:cubicBezTo>
                    <a:pt x="14" y="21"/>
                    <a:pt x="16" y="18"/>
                    <a:pt x="16" y="15"/>
                  </a:cubicBezTo>
                  <a:cubicBezTo>
                    <a:pt x="16" y="13"/>
                    <a:pt x="16" y="9"/>
                    <a:pt x="9" y="9"/>
                  </a:cubicBezTo>
                  <a:cubicBezTo>
                    <a:pt x="13" y="4"/>
                    <a:pt x="19" y="3"/>
                    <a:pt x="24" y="3"/>
                  </a:cubicBezTo>
                  <a:cubicBezTo>
                    <a:pt x="30" y="3"/>
                    <a:pt x="38" y="8"/>
                    <a:pt x="38" y="20"/>
                  </a:cubicBezTo>
                  <a:lnTo>
                    <a:pt x="38" y="25"/>
                  </a:lnTo>
                  <a:cubicBezTo>
                    <a:pt x="31" y="25"/>
                    <a:pt x="22" y="25"/>
                    <a:pt x="13" y="29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7"/>
                    <a:pt x="13" y="61"/>
                    <a:pt x="21" y="61"/>
                  </a:cubicBezTo>
                  <a:cubicBezTo>
                    <a:pt x="30" y="61"/>
                    <a:pt x="36" y="55"/>
                    <a:pt x="39" y="49"/>
                  </a:cubicBezTo>
                  <a:close/>
                  <a:moveTo>
                    <a:pt x="38" y="27"/>
                  </a:moveTo>
                  <a:lnTo>
                    <a:pt x="38" y="27"/>
                  </a:lnTo>
                  <a:lnTo>
                    <a:pt x="38" y="41"/>
                  </a:lnTo>
                  <a:cubicBezTo>
                    <a:pt x="38" y="53"/>
                    <a:pt x="28" y="58"/>
                    <a:pt x="22" y="58"/>
                  </a:cubicBezTo>
                  <a:cubicBezTo>
                    <a:pt x="16" y="58"/>
                    <a:pt x="10" y="53"/>
                    <a:pt x="10" y="46"/>
                  </a:cubicBezTo>
                  <a:cubicBezTo>
                    <a:pt x="10" y="39"/>
                    <a:pt x="16" y="28"/>
                    <a:pt x="38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702"/>
            <p:cNvSpPr>
              <a:spLocks/>
            </p:cNvSpPr>
            <p:nvPr/>
          </p:nvSpPr>
          <p:spPr bwMode="auto">
            <a:xfrm>
              <a:off x="2820" y="8893"/>
              <a:ext cx="107" cy="69"/>
            </a:xfrm>
            <a:custGeom>
              <a:avLst/>
              <a:gdLst>
                <a:gd name="T0" fmla="*/ 80 w 91"/>
                <a:gd name="T1" fmla="*/ 13 h 59"/>
                <a:gd name="T2" fmla="*/ 80 w 91"/>
                <a:gd name="T3" fmla="*/ 13 h 59"/>
                <a:gd name="T4" fmla="*/ 91 w 91"/>
                <a:gd name="T5" fmla="*/ 4 h 59"/>
                <a:gd name="T6" fmla="*/ 91 w 91"/>
                <a:gd name="T7" fmla="*/ 0 h 59"/>
                <a:gd name="T8" fmla="*/ 81 w 91"/>
                <a:gd name="T9" fmla="*/ 1 h 59"/>
                <a:gd name="T10" fmla="*/ 69 w 91"/>
                <a:gd name="T11" fmla="*/ 0 h 59"/>
                <a:gd name="T12" fmla="*/ 69 w 91"/>
                <a:gd name="T13" fmla="*/ 4 h 59"/>
                <a:gd name="T14" fmla="*/ 76 w 91"/>
                <a:gd name="T15" fmla="*/ 11 h 59"/>
                <a:gd name="T16" fmla="*/ 76 w 91"/>
                <a:gd name="T17" fmla="*/ 13 h 59"/>
                <a:gd name="T18" fmla="*/ 64 w 91"/>
                <a:gd name="T19" fmla="*/ 47 h 59"/>
                <a:gd name="T20" fmla="*/ 51 w 91"/>
                <a:gd name="T21" fmla="*/ 10 h 59"/>
                <a:gd name="T22" fmla="*/ 50 w 91"/>
                <a:gd name="T23" fmla="*/ 8 h 59"/>
                <a:gd name="T24" fmla="*/ 58 w 91"/>
                <a:gd name="T25" fmla="*/ 4 h 59"/>
                <a:gd name="T26" fmla="*/ 58 w 91"/>
                <a:gd name="T27" fmla="*/ 0 h 59"/>
                <a:gd name="T28" fmla="*/ 44 w 91"/>
                <a:gd name="T29" fmla="*/ 1 h 59"/>
                <a:gd name="T30" fmla="*/ 32 w 91"/>
                <a:gd name="T31" fmla="*/ 0 h 59"/>
                <a:gd name="T32" fmla="*/ 32 w 91"/>
                <a:gd name="T33" fmla="*/ 4 h 59"/>
                <a:gd name="T34" fmla="*/ 41 w 91"/>
                <a:gd name="T35" fmla="*/ 6 h 59"/>
                <a:gd name="T36" fmla="*/ 44 w 91"/>
                <a:gd name="T37" fmla="*/ 14 h 59"/>
                <a:gd name="T38" fmla="*/ 32 w 91"/>
                <a:gd name="T39" fmla="*/ 46 h 59"/>
                <a:gd name="T40" fmla="*/ 20 w 91"/>
                <a:gd name="T41" fmla="*/ 10 h 59"/>
                <a:gd name="T42" fmla="*/ 19 w 91"/>
                <a:gd name="T43" fmla="*/ 8 h 59"/>
                <a:gd name="T44" fmla="*/ 27 w 91"/>
                <a:gd name="T45" fmla="*/ 4 h 59"/>
                <a:gd name="T46" fmla="*/ 27 w 91"/>
                <a:gd name="T47" fmla="*/ 0 h 59"/>
                <a:gd name="T48" fmla="*/ 12 w 91"/>
                <a:gd name="T49" fmla="*/ 1 h 59"/>
                <a:gd name="T50" fmla="*/ 0 w 91"/>
                <a:gd name="T51" fmla="*/ 0 h 59"/>
                <a:gd name="T52" fmla="*/ 0 w 91"/>
                <a:gd name="T53" fmla="*/ 4 h 59"/>
                <a:gd name="T54" fmla="*/ 10 w 91"/>
                <a:gd name="T55" fmla="*/ 9 h 59"/>
                <a:gd name="T56" fmla="*/ 27 w 91"/>
                <a:gd name="T57" fmla="*/ 56 h 59"/>
                <a:gd name="T58" fmla="*/ 29 w 91"/>
                <a:gd name="T59" fmla="*/ 59 h 59"/>
                <a:gd name="T60" fmla="*/ 32 w 91"/>
                <a:gd name="T61" fmla="*/ 56 h 59"/>
                <a:gd name="T62" fmla="*/ 45 w 91"/>
                <a:gd name="T63" fmla="*/ 19 h 59"/>
                <a:gd name="T64" fmla="*/ 59 w 91"/>
                <a:gd name="T65" fmla="*/ 56 h 59"/>
                <a:gd name="T66" fmla="*/ 61 w 91"/>
                <a:gd name="T67" fmla="*/ 59 h 59"/>
                <a:gd name="T68" fmla="*/ 64 w 91"/>
                <a:gd name="T69" fmla="*/ 56 h 59"/>
                <a:gd name="T70" fmla="*/ 80 w 91"/>
                <a:gd name="T71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1" h="59">
                  <a:moveTo>
                    <a:pt x="80" y="13"/>
                  </a:moveTo>
                  <a:lnTo>
                    <a:pt x="80" y="13"/>
                  </a:lnTo>
                  <a:cubicBezTo>
                    <a:pt x="82" y="6"/>
                    <a:pt x="86" y="4"/>
                    <a:pt x="91" y="4"/>
                  </a:cubicBezTo>
                  <a:lnTo>
                    <a:pt x="91" y="0"/>
                  </a:lnTo>
                  <a:cubicBezTo>
                    <a:pt x="88" y="0"/>
                    <a:pt x="84" y="1"/>
                    <a:pt x="81" y="1"/>
                  </a:cubicBezTo>
                  <a:cubicBezTo>
                    <a:pt x="77" y="1"/>
                    <a:pt x="71" y="0"/>
                    <a:pt x="69" y="0"/>
                  </a:cubicBezTo>
                  <a:lnTo>
                    <a:pt x="69" y="4"/>
                  </a:lnTo>
                  <a:cubicBezTo>
                    <a:pt x="73" y="4"/>
                    <a:pt x="76" y="7"/>
                    <a:pt x="76" y="11"/>
                  </a:cubicBezTo>
                  <a:cubicBezTo>
                    <a:pt x="76" y="11"/>
                    <a:pt x="76" y="12"/>
                    <a:pt x="76" y="13"/>
                  </a:cubicBezTo>
                  <a:lnTo>
                    <a:pt x="64" y="47"/>
                  </a:lnTo>
                  <a:lnTo>
                    <a:pt x="51" y="10"/>
                  </a:lnTo>
                  <a:cubicBezTo>
                    <a:pt x="50" y="9"/>
                    <a:pt x="50" y="9"/>
                    <a:pt x="50" y="8"/>
                  </a:cubicBezTo>
                  <a:cubicBezTo>
                    <a:pt x="50" y="4"/>
                    <a:pt x="55" y="4"/>
                    <a:pt x="58" y="4"/>
                  </a:cubicBezTo>
                  <a:lnTo>
                    <a:pt x="58" y="0"/>
                  </a:lnTo>
                  <a:cubicBezTo>
                    <a:pt x="54" y="0"/>
                    <a:pt x="47" y="1"/>
                    <a:pt x="44" y="1"/>
                  </a:cubicBezTo>
                  <a:cubicBezTo>
                    <a:pt x="40" y="1"/>
                    <a:pt x="36" y="0"/>
                    <a:pt x="32" y="0"/>
                  </a:cubicBezTo>
                  <a:lnTo>
                    <a:pt x="32" y="4"/>
                  </a:lnTo>
                  <a:cubicBezTo>
                    <a:pt x="37" y="4"/>
                    <a:pt x="39" y="5"/>
                    <a:pt x="41" y="6"/>
                  </a:cubicBezTo>
                  <a:cubicBezTo>
                    <a:pt x="41" y="7"/>
                    <a:pt x="43" y="11"/>
                    <a:pt x="44" y="14"/>
                  </a:cubicBezTo>
                  <a:lnTo>
                    <a:pt x="32" y="46"/>
                  </a:lnTo>
                  <a:lnTo>
                    <a:pt x="20" y="10"/>
                  </a:lnTo>
                  <a:cubicBezTo>
                    <a:pt x="19" y="9"/>
                    <a:pt x="19" y="8"/>
                    <a:pt x="19" y="8"/>
                  </a:cubicBezTo>
                  <a:cubicBezTo>
                    <a:pt x="19" y="4"/>
                    <a:pt x="24" y="4"/>
                    <a:pt x="27" y="4"/>
                  </a:cubicBezTo>
                  <a:lnTo>
                    <a:pt x="27" y="0"/>
                  </a:lnTo>
                  <a:cubicBezTo>
                    <a:pt x="23" y="0"/>
                    <a:pt x="16" y="1"/>
                    <a:pt x="12" y="1"/>
                  </a:cubicBezTo>
                  <a:cubicBezTo>
                    <a:pt x="12" y="1"/>
                    <a:pt x="5" y="0"/>
                    <a:pt x="0" y="0"/>
                  </a:cubicBezTo>
                  <a:lnTo>
                    <a:pt x="0" y="4"/>
                  </a:lnTo>
                  <a:cubicBezTo>
                    <a:pt x="7" y="4"/>
                    <a:pt x="8" y="5"/>
                    <a:pt x="10" y="9"/>
                  </a:cubicBezTo>
                  <a:lnTo>
                    <a:pt x="27" y="56"/>
                  </a:lnTo>
                  <a:cubicBezTo>
                    <a:pt x="27" y="58"/>
                    <a:pt x="28" y="59"/>
                    <a:pt x="29" y="59"/>
                  </a:cubicBezTo>
                  <a:cubicBezTo>
                    <a:pt x="31" y="59"/>
                    <a:pt x="31" y="58"/>
                    <a:pt x="32" y="56"/>
                  </a:cubicBezTo>
                  <a:lnTo>
                    <a:pt x="45" y="19"/>
                  </a:lnTo>
                  <a:lnTo>
                    <a:pt x="59" y="56"/>
                  </a:lnTo>
                  <a:cubicBezTo>
                    <a:pt x="59" y="58"/>
                    <a:pt x="60" y="59"/>
                    <a:pt x="61" y="59"/>
                  </a:cubicBezTo>
                  <a:cubicBezTo>
                    <a:pt x="63" y="59"/>
                    <a:pt x="64" y="57"/>
                    <a:pt x="64" y="56"/>
                  </a:cubicBezTo>
                  <a:lnTo>
                    <a:pt x="80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703"/>
            <p:cNvSpPr>
              <a:spLocks noEditPoints="1"/>
            </p:cNvSpPr>
            <p:nvPr/>
          </p:nvSpPr>
          <p:spPr bwMode="auto">
            <a:xfrm>
              <a:off x="2931" y="8890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3 h 61"/>
                <a:gd name="T26" fmla="*/ 49 w 51"/>
                <a:gd name="T27" fmla="*/ 42 h 61"/>
                <a:gd name="T28" fmla="*/ 47 w 51"/>
                <a:gd name="T29" fmla="*/ 44 h 61"/>
                <a:gd name="T30" fmla="*/ 30 w 51"/>
                <a:gd name="T31" fmla="*/ 57 h 61"/>
                <a:gd name="T32" fmla="*/ 15 w 51"/>
                <a:gd name="T33" fmla="*/ 48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0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3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7" y="44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04"/>
            <p:cNvSpPr>
              <a:spLocks/>
            </p:cNvSpPr>
            <p:nvPr/>
          </p:nvSpPr>
          <p:spPr bwMode="auto">
            <a:xfrm>
              <a:off x="3000" y="8853"/>
              <a:ext cx="36" cy="107"/>
            </a:xfrm>
            <a:custGeom>
              <a:avLst/>
              <a:gdLst>
                <a:gd name="T0" fmla="*/ 19 w 30"/>
                <a:gd name="T1" fmla="*/ 0 h 91"/>
                <a:gd name="T2" fmla="*/ 19 w 30"/>
                <a:gd name="T3" fmla="*/ 0 h 91"/>
                <a:gd name="T4" fmla="*/ 0 w 30"/>
                <a:gd name="T5" fmla="*/ 1 h 91"/>
                <a:gd name="T6" fmla="*/ 0 w 30"/>
                <a:gd name="T7" fmla="*/ 5 h 91"/>
                <a:gd name="T8" fmla="*/ 11 w 30"/>
                <a:gd name="T9" fmla="*/ 12 h 91"/>
                <a:gd name="T10" fmla="*/ 11 w 30"/>
                <a:gd name="T11" fmla="*/ 81 h 91"/>
                <a:gd name="T12" fmla="*/ 0 w 30"/>
                <a:gd name="T13" fmla="*/ 87 h 91"/>
                <a:gd name="T14" fmla="*/ 0 w 30"/>
                <a:gd name="T15" fmla="*/ 91 h 91"/>
                <a:gd name="T16" fmla="*/ 15 w 30"/>
                <a:gd name="T17" fmla="*/ 91 h 91"/>
                <a:gd name="T18" fmla="*/ 30 w 30"/>
                <a:gd name="T19" fmla="*/ 91 h 91"/>
                <a:gd name="T20" fmla="*/ 30 w 30"/>
                <a:gd name="T21" fmla="*/ 87 h 91"/>
                <a:gd name="T22" fmla="*/ 19 w 30"/>
                <a:gd name="T23" fmla="*/ 81 h 91"/>
                <a:gd name="T24" fmla="*/ 19 w 30"/>
                <a:gd name="T2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91">
                  <a:moveTo>
                    <a:pt x="19" y="0"/>
                  </a:move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1" y="6"/>
                    <a:pt x="11" y="12"/>
                  </a:cubicBezTo>
                  <a:lnTo>
                    <a:pt x="11" y="81"/>
                  </a:lnTo>
                  <a:cubicBezTo>
                    <a:pt x="11" y="87"/>
                    <a:pt x="9" y="87"/>
                    <a:pt x="0" y="87"/>
                  </a:cubicBezTo>
                  <a:lnTo>
                    <a:pt x="0" y="91"/>
                  </a:lnTo>
                  <a:cubicBezTo>
                    <a:pt x="5" y="91"/>
                    <a:pt x="12" y="91"/>
                    <a:pt x="15" y="91"/>
                  </a:cubicBezTo>
                  <a:cubicBezTo>
                    <a:pt x="18" y="91"/>
                    <a:pt x="25" y="91"/>
                    <a:pt x="30" y="91"/>
                  </a:cubicBezTo>
                  <a:lnTo>
                    <a:pt x="30" y="87"/>
                  </a:lnTo>
                  <a:cubicBezTo>
                    <a:pt x="21" y="87"/>
                    <a:pt x="19" y="87"/>
                    <a:pt x="19" y="8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705"/>
            <p:cNvSpPr>
              <a:spLocks/>
            </p:cNvSpPr>
            <p:nvPr/>
          </p:nvSpPr>
          <p:spPr bwMode="auto">
            <a:xfrm>
              <a:off x="3044" y="8853"/>
              <a:ext cx="35" cy="107"/>
            </a:xfrm>
            <a:custGeom>
              <a:avLst/>
              <a:gdLst>
                <a:gd name="T0" fmla="*/ 19 w 30"/>
                <a:gd name="T1" fmla="*/ 0 h 91"/>
                <a:gd name="T2" fmla="*/ 19 w 30"/>
                <a:gd name="T3" fmla="*/ 0 h 91"/>
                <a:gd name="T4" fmla="*/ 0 w 30"/>
                <a:gd name="T5" fmla="*/ 1 h 91"/>
                <a:gd name="T6" fmla="*/ 0 w 30"/>
                <a:gd name="T7" fmla="*/ 5 h 91"/>
                <a:gd name="T8" fmla="*/ 11 w 30"/>
                <a:gd name="T9" fmla="*/ 12 h 91"/>
                <a:gd name="T10" fmla="*/ 11 w 30"/>
                <a:gd name="T11" fmla="*/ 81 h 91"/>
                <a:gd name="T12" fmla="*/ 0 w 30"/>
                <a:gd name="T13" fmla="*/ 87 h 91"/>
                <a:gd name="T14" fmla="*/ 0 w 30"/>
                <a:gd name="T15" fmla="*/ 91 h 91"/>
                <a:gd name="T16" fmla="*/ 15 w 30"/>
                <a:gd name="T17" fmla="*/ 91 h 91"/>
                <a:gd name="T18" fmla="*/ 30 w 30"/>
                <a:gd name="T19" fmla="*/ 91 h 91"/>
                <a:gd name="T20" fmla="*/ 30 w 30"/>
                <a:gd name="T21" fmla="*/ 87 h 91"/>
                <a:gd name="T22" fmla="*/ 19 w 30"/>
                <a:gd name="T23" fmla="*/ 81 h 91"/>
                <a:gd name="T24" fmla="*/ 19 w 30"/>
                <a:gd name="T2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91">
                  <a:moveTo>
                    <a:pt x="19" y="0"/>
                  </a:move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1" y="6"/>
                    <a:pt x="11" y="12"/>
                  </a:cubicBezTo>
                  <a:lnTo>
                    <a:pt x="11" y="81"/>
                  </a:lnTo>
                  <a:cubicBezTo>
                    <a:pt x="11" y="87"/>
                    <a:pt x="9" y="87"/>
                    <a:pt x="0" y="87"/>
                  </a:cubicBezTo>
                  <a:lnTo>
                    <a:pt x="0" y="91"/>
                  </a:lnTo>
                  <a:cubicBezTo>
                    <a:pt x="5" y="91"/>
                    <a:pt x="12" y="91"/>
                    <a:pt x="15" y="91"/>
                  </a:cubicBezTo>
                  <a:cubicBezTo>
                    <a:pt x="18" y="91"/>
                    <a:pt x="25" y="91"/>
                    <a:pt x="30" y="91"/>
                  </a:cubicBezTo>
                  <a:lnTo>
                    <a:pt x="30" y="87"/>
                  </a:lnTo>
                  <a:cubicBezTo>
                    <a:pt x="21" y="87"/>
                    <a:pt x="19" y="87"/>
                    <a:pt x="19" y="8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706"/>
            <p:cNvSpPr>
              <a:spLocks noEditPoints="1"/>
            </p:cNvSpPr>
            <p:nvPr/>
          </p:nvSpPr>
          <p:spPr bwMode="auto">
            <a:xfrm>
              <a:off x="3140" y="8853"/>
              <a:ext cx="77" cy="109"/>
            </a:xfrm>
            <a:custGeom>
              <a:avLst/>
              <a:gdLst>
                <a:gd name="T0" fmla="*/ 46 w 65"/>
                <a:gd name="T1" fmla="*/ 84 h 93"/>
                <a:gd name="T2" fmla="*/ 46 w 65"/>
                <a:gd name="T3" fmla="*/ 84 h 93"/>
                <a:gd name="T4" fmla="*/ 46 w 65"/>
                <a:gd name="T5" fmla="*/ 93 h 93"/>
                <a:gd name="T6" fmla="*/ 65 w 65"/>
                <a:gd name="T7" fmla="*/ 91 h 93"/>
                <a:gd name="T8" fmla="*/ 65 w 65"/>
                <a:gd name="T9" fmla="*/ 87 h 93"/>
                <a:gd name="T10" fmla="*/ 55 w 65"/>
                <a:gd name="T11" fmla="*/ 80 h 93"/>
                <a:gd name="T12" fmla="*/ 55 w 65"/>
                <a:gd name="T13" fmla="*/ 0 h 93"/>
                <a:gd name="T14" fmla="*/ 36 w 65"/>
                <a:gd name="T15" fmla="*/ 1 h 93"/>
                <a:gd name="T16" fmla="*/ 36 w 65"/>
                <a:gd name="T17" fmla="*/ 5 h 93"/>
                <a:gd name="T18" fmla="*/ 46 w 65"/>
                <a:gd name="T19" fmla="*/ 12 h 93"/>
                <a:gd name="T20" fmla="*/ 46 w 65"/>
                <a:gd name="T21" fmla="*/ 41 h 93"/>
                <a:gd name="T22" fmla="*/ 29 w 65"/>
                <a:gd name="T23" fmla="*/ 33 h 93"/>
                <a:gd name="T24" fmla="*/ 0 w 65"/>
                <a:gd name="T25" fmla="*/ 63 h 93"/>
                <a:gd name="T26" fmla="*/ 28 w 65"/>
                <a:gd name="T27" fmla="*/ 93 h 93"/>
                <a:gd name="T28" fmla="*/ 46 w 65"/>
                <a:gd name="T29" fmla="*/ 84 h 93"/>
                <a:gd name="T30" fmla="*/ 46 w 65"/>
                <a:gd name="T31" fmla="*/ 48 h 93"/>
                <a:gd name="T32" fmla="*/ 46 w 65"/>
                <a:gd name="T33" fmla="*/ 48 h 93"/>
                <a:gd name="T34" fmla="*/ 46 w 65"/>
                <a:gd name="T35" fmla="*/ 76 h 93"/>
                <a:gd name="T36" fmla="*/ 44 w 65"/>
                <a:gd name="T37" fmla="*/ 80 h 93"/>
                <a:gd name="T38" fmla="*/ 29 w 65"/>
                <a:gd name="T39" fmla="*/ 90 h 93"/>
                <a:gd name="T40" fmla="*/ 15 w 65"/>
                <a:gd name="T41" fmla="*/ 81 h 93"/>
                <a:gd name="T42" fmla="*/ 11 w 65"/>
                <a:gd name="T43" fmla="*/ 63 h 93"/>
                <a:gd name="T44" fmla="*/ 15 w 65"/>
                <a:gd name="T45" fmla="*/ 44 h 93"/>
                <a:gd name="T46" fmla="*/ 30 w 65"/>
                <a:gd name="T47" fmla="*/ 36 h 93"/>
                <a:gd name="T48" fmla="*/ 44 w 65"/>
                <a:gd name="T49" fmla="*/ 44 h 93"/>
                <a:gd name="T50" fmla="*/ 46 w 65"/>
                <a:gd name="T51" fmla="*/ 4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93">
                  <a:moveTo>
                    <a:pt x="46" y="84"/>
                  </a:moveTo>
                  <a:lnTo>
                    <a:pt x="46" y="84"/>
                  </a:lnTo>
                  <a:lnTo>
                    <a:pt x="46" y="93"/>
                  </a:lnTo>
                  <a:lnTo>
                    <a:pt x="65" y="91"/>
                  </a:lnTo>
                  <a:lnTo>
                    <a:pt x="65" y="87"/>
                  </a:lnTo>
                  <a:cubicBezTo>
                    <a:pt x="56" y="87"/>
                    <a:pt x="55" y="86"/>
                    <a:pt x="55" y="80"/>
                  </a:cubicBezTo>
                  <a:lnTo>
                    <a:pt x="55" y="0"/>
                  </a:lnTo>
                  <a:lnTo>
                    <a:pt x="36" y="1"/>
                  </a:lnTo>
                  <a:lnTo>
                    <a:pt x="36" y="5"/>
                  </a:lnTo>
                  <a:cubicBezTo>
                    <a:pt x="45" y="5"/>
                    <a:pt x="46" y="6"/>
                    <a:pt x="46" y="12"/>
                  </a:cubicBezTo>
                  <a:lnTo>
                    <a:pt x="46" y="41"/>
                  </a:lnTo>
                  <a:cubicBezTo>
                    <a:pt x="42" y="36"/>
                    <a:pt x="37" y="33"/>
                    <a:pt x="29" y="33"/>
                  </a:cubicBezTo>
                  <a:cubicBezTo>
                    <a:pt x="14" y="33"/>
                    <a:pt x="0" y="46"/>
                    <a:pt x="0" y="63"/>
                  </a:cubicBezTo>
                  <a:cubicBezTo>
                    <a:pt x="0" y="80"/>
                    <a:pt x="13" y="93"/>
                    <a:pt x="28" y="93"/>
                  </a:cubicBezTo>
                  <a:cubicBezTo>
                    <a:pt x="36" y="93"/>
                    <a:pt x="42" y="88"/>
                    <a:pt x="46" y="84"/>
                  </a:cubicBezTo>
                  <a:close/>
                  <a:moveTo>
                    <a:pt x="46" y="48"/>
                  </a:moveTo>
                  <a:lnTo>
                    <a:pt x="46" y="48"/>
                  </a:lnTo>
                  <a:lnTo>
                    <a:pt x="46" y="76"/>
                  </a:lnTo>
                  <a:cubicBezTo>
                    <a:pt x="46" y="78"/>
                    <a:pt x="46" y="78"/>
                    <a:pt x="44" y="80"/>
                  </a:cubicBezTo>
                  <a:cubicBezTo>
                    <a:pt x="40" y="87"/>
                    <a:pt x="34" y="90"/>
                    <a:pt x="29" y="90"/>
                  </a:cubicBezTo>
                  <a:cubicBezTo>
                    <a:pt x="23" y="90"/>
                    <a:pt x="18" y="86"/>
                    <a:pt x="15" y="81"/>
                  </a:cubicBezTo>
                  <a:cubicBezTo>
                    <a:pt x="11" y="76"/>
                    <a:pt x="11" y="68"/>
                    <a:pt x="11" y="63"/>
                  </a:cubicBezTo>
                  <a:cubicBezTo>
                    <a:pt x="11" y="58"/>
                    <a:pt x="11" y="50"/>
                    <a:pt x="15" y="44"/>
                  </a:cubicBezTo>
                  <a:cubicBezTo>
                    <a:pt x="18" y="40"/>
                    <a:pt x="23" y="36"/>
                    <a:pt x="30" y="36"/>
                  </a:cubicBezTo>
                  <a:cubicBezTo>
                    <a:pt x="35" y="36"/>
                    <a:pt x="40" y="38"/>
                    <a:pt x="44" y="44"/>
                  </a:cubicBezTo>
                  <a:cubicBezTo>
                    <a:pt x="46" y="46"/>
                    <a:pt x="46" y="46"/>
                    <a:pt x="46" y="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707"/>
            <p:cNvSpPr>
              <a:spLocks noEditPoints="1"/>
            </p:cNvSpPr>
            <p:nvPr/>
          </p:nvSpPr>
          <p:spPr bwMode="auto">
            <a:xfrm>
              <a:off x="3226" y="8890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3 h 61"/>
                <a:gd name="T26" fmla="*/ 49 w 51"/>
                <a:gd name="T27" fmla="*/ 42 h 61"/>
                <a:gd name="T28" fmla="*/ 48 w 51"/>
                <a:gd name="T29" fmla="*/ 44 h 61"/>
                <a:gd name="T30" fmla="*/ 30 w 51"/>
                <a:gd name="T31" fmla="*/ 57 h 61"/>
                <a:gd name="T32" fmla="*/ 15 w 51"/>
                <a:gd name="T33" fmla="*/ 48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3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8" y="44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708"/>
            <p:cNvSpPr>
              <a:spLocks/>
            </p:cNvSpPr>
            <p:nvPr/>
          </p:nvSpPr>
          <p:spPr bwMode="auto">
            <a:xfrm>
              <a:off x="3296" y="8850"/>
              <a:ext cx="78" cy="110"/>
            </a:xfrm>
            <a:custGeom>
              <a:avLst/>
              <a:gdLst>
                <a:gd name="T0" fmla="*/ 40 w 66"/>
                <a:gd name="T1" fmla="*/ 40 h 93"/>
                <a:gd name="T2" fmla="*/ 40 w 66"/>
                <a:gd name="T3" fmla="*/ 40 h 93"/>
                <a:gd name="T4" fmla="*/ 47 w 66"/>
                <a:gd name="T5" fmla="*/ 47 h 93"/>
                <a:gd name="T6" fmla="*/ 47 w 66"/>
                <a:gd name="T7" fmla="*/ 83 h 93"/>
                <a:gd name="T8" fmla="*/ 37 w 66"/>
                <a:gd name="T9" fmla="*/ 89 h 93"/>
                <a:gd name="T10" fmla="*/ 37 w 66"/>
                <a:gd name="T11" fmla="*/ 93 h 93"/>
                <a:gd name="T12" fmla="*/ 51 w 66"/>
                <a:gd name="T13" fmla="*/ 93 h 93"/>
                <a:gd name="T14" fmla="*/ 66 w 66"/>
                <a:gd name="T15" fmla="*/ 93 h 93"/>
                <a:gd name="T16" fmla="*/ 66 w 66"/>
                <a:gd name="T17" fmla="*/ 89 h 93"/>
                <a:gd name="T18" fmla="*/ 56 w 66"/>
                <a:gd name="T19" fmla="*/ 83 h 93"/>
                <a:gd name="T20" fmla="*/ 56 w 66"/>
                <a:gd name="T21" fmla="*/ 35 h 93"/>
                <a:gd name="T22" fmla="*/ 39 w 66"/>
                <a:gd name="T23" fmla="*/ 36 h 93"/>
                <a:gd name="T24" fmla="*/ 37 w 66"/>
                <a:gd name="T25" fmla="*/ 36 h 93"/>
                <a:gd name="T26" fmla="*/ 34 w 66"/>
                <a:gd name="T27" fmla="*/ 36 h 93"/>
                <a:gd name="T28" fmla="*/ 19 w 66"/>
                <a:gd name="T29" fmla="*/ 36 h 93"/>
                <a:gd name="T30" fmla="*/ 19 w 66"/>
                <a:gd name="T31" fmla="*/ 21 h 93"/>
                <a:gd name="T32" fmla="*/ 38 w 66"/>
                <a:gd name="T33" fmla="*/ 3 h 93"/>
                <a:gd name="T34" fmla="*/ 50 w 66"/>
                <a:gd name="T35" fmla="*/ 7 h 93"/>
                <a:gd name="T36" fmla="*/ 43 w 66"/>
                <a:gd name="T37" fmla="*/ 13 h 93"/>
                <a:gd name="T38" fmla="*/ 49 w 66"/>
                <a:gd name="T39" fmla="*/ 19 h 93"/>
                <a:gd name="T40" fmla="*/ 55 w 66"/>
                <a:gd name="T41" fmla="*/ 13 h 93"/>
                <a:gd name="T42" fmla="*/ 38 w 66"/>
                <a:gd name="T43" fmla="*/ 0 h 93"/>
                <a:gd name="T44" fmla="*/ 10 w 66"/>
                <a:gd name="T45" fmla="*/ 21 h 93"/>
                <a:gd name="T46" fmla="*/ 10 w 66"/>
                <a:gd name="T47" fmla="*/ 36 h 93"/>
                <a:gd name="T48" fmla="*/ 0 w 66"/>
                <a:gd name="T49" fmla="*/ 36 h 93"/>
                <a:gd name="T50" fmla="*/ 0 w 66"/>
                <a:gd name="T51" fmla="*/ 40 h 93"/>
                <a:gd name="T52" fmla="*/ 10 w 66"/>
                <a:gd name="T53" fmla="*/ 40 h 93"/>
                <a:gd name="T54" fmla="*/ 10 w 66"/>
                <a:gd name="T55" fmla="*/ 83 h 93"/>
                <a:gd name="T56" fmla="*/ 0 w 66"/>
                <a:gd name="T57" fmla="*/ 89 h 93"/>
                <a:gd name="T58" fmla="*/ 0 w 66"/>
                <a:gd name="T59" fmla="*/ 93 h 93"/>
                <a:gd name="T60" fmla="*/ 15 w 66"/>
                <a:gd name="T61" fmla="*/ 93 h 93"/>
                <a:gd name="T62" fmla="*/ 29 w 66"/>
                <a:gd name="T63" fmla="*/ 93 h 93"/>
                <a:gd name="T64" fmla="*/ 29 w 66"/>
                <a:gd name="T65" fmla="*/ 89 h 93"/>
                <a:gd name="T66" fmla="*/ 19 w 66"/>
                <a:gd name="T67" fmla="*/ 83 h 93"/>
                <a:gd name="T68" fmla="*/ 19 w 66"/>
                <a:gd name="T69" fmla="*/ 40 h 93"/>
                <a:gd name="T70" fmla="*/ 40 w 66"/>
                <a:gd name="T71" fmla="*/ 4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6" h="93">
                  <a:moveTo>
                    <a:pt x="40" y="40"/>
                  </a:moveTo>
                  <a:lnTo>
                    <a:pt x="40" y="40"/>
                  </a:lnTo>
                  <a:cubicBezTo>
                    <a:pt x="46" y="40"/>
                    <a:pt x="47" y="42"/>
                    <a:pt x="47" y="47"/>
                  </a:cubicBezTo>
                  <a:lnTo>
                    <a:pt x="47" y="83"/>
                  </a:lnTo>
                  <a:cubicBezTo>
                    <a:pt x="47" y="89"/>
                    <a:pt x="45" y="89"/>
                    <a:pt x="37" y="89"/>
                  </a:cubicBezTo>
                  <a:lnTo>
                    <a:pt x="37" y="93"/>
                  </a:lnTo>
                  <a:cubicBezTo>
                    <a:pt x="41" y="93"/>
                    <a:pt x="48" y="93"/>
                    <a:pt x="51" y="93"/>
                  </a:cubicBezTo>
                  <a:cubicBezTo>
                    <a:pt x="55" y="93"/>
                    <a:pt x="61" y="93"/>
                    <a:pt x="66" y="93"/>
                  </a:cubicBezTo>
                  <a:lnTo>
                    <a:pt x="66" y="89"/>
                  </a:lnTo>
                  <a:cubicBezTo>
                    <a:pt x="57" y="89"/>
                    <a:pt x="56" y="89"/>
                    <a:pt x="56" y="83"/>
                  </a:cubicBezTo>
                  <a:lnTo>
                    <a:pt x="56" y="35"/>
                  </a:lnTo>
                  <a:lnTo>
                    <a:pt x="39" y="36"/>
                  </a:lnTo>
                  <a:cubicBezTo>
                    <a:pt x="37" y="36"/>
                    <a:pt x="37" y="36"/>
                    <a:pt x="37" y="36"/>
                  </a:cubicBezTo>
                  <a:cubicBezTo>
                    <a:pt x="36" y="36"/>
                    <a:pt x="36" y="36"/>
                    <a:pt x="34" y="36"/>
                  </a:cubicBezTo>
                  <a:lnTo>
                    <a:pt x="19" y="36"/>
                  </a:lnTo>
                  <a:lnTo>
                    <a:pt x="19" y="21"/>
                  </a:lnTo>
                  <a:cubicBezTo>
                    <a:pt x="19" y="8"/>
                    <a:pt x="30" y="3"/>
                    <a:pt x="38" y="3"/>
                  </a:cubicBezTo>
                  <a:cubicBezTo>
                    <a:pt x="42" y="3"/>
                    <a:pt x="47" y="4"/>
                    <a:pt x="50" y="7"/>
                  </a:cubicBezTo>
                  <a:cubicBezTo>
                    <a:pt x="44" y="8"/>
                    <a:pt x="43" y="11"/>
                    <a:pt x="43" y="13"/>
                  </a:cubicBezTo>
                  <a:cubicBezTo>
                    <a:pt x="43" y="18"/>
                    <a:pt x="47" y="19"/>
                    <a:pt x="49" y="19"/>
                  </a:cubicBezTo>
                  <a:cubicBezTo>
                    <a:pt x="52" y="19"/>
                    <a:pt x="55" y="17"/>
                    <a:pt x="55" y="13"/>
                  </a:cubicBezTo>
                  <a:cubicBezTo>
                    <a:pt x="55" y="6"/>
                    <a:pt x="48" y="0"/>
                    <a:pt x="38" y="0"/>
                  </a:cubicBezTo>
                  <a:cubicBezTo>
                    <a:pt x="26" y="0"/>
                    <a:pt x="10" y="7"/>
                    <a:pt x="10" y="21"/>
                  </a:cubicBezTo>
                  <a:lnTo>
                    <a:pt x="10" y="36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10" y="40"/>
                  </a:lnTo>
                  <a:lnTo>
                    <a:pt x="10" y="83"/>
                  </a:lnTo>
                  <a:cubicBezTo>
                    <a:pt x="10" y="89"/>
                    <a:pt x="9" y="89"/>
                    <a:pt x="0" y="89"/>
                  </a:cubicBezTo>
                  <a:lnTo>
                    <a:pt x="0" y="93"/>
                  </a:lnTo>
                  <a:cubicBezTo>
                    <a:pt x="4" y="93"/>
                    <a:pt x="11" y="93"/>
                    <a:pt x="15" y="93"/>
                  </a:cubicBezTo>
                  <a:cubicBezTo>
                    <a:pt x="18" y="93"/>
                    <a:pt x="24" y="93"/>
                    <a:pt x="29" y="93"/>
                  </a:cubicBezTo>
                  <a:lnTo>
                    <a:pt x="29" y="89"/>
                  </a:lnTo>
                  <a:cubicBezTo>
                    <a:pt x="21" y="89"/>
                    <a:pt x="19" y="89"/>
                    <a:pt x="19" y="83"/>
                  </a:cubicBezTo>
                  <a:lnTo>
                    <a:pt x="19" y="40"/>
                  </a:lnTo>
                  <a:lnTo>
                    <a:pt x="40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709"/>
            <p:cNvSpPr>
              <a:spLocks/>
            </p:cNvSpPr>
            <p:nvPr/>
          </p:nvSpPr>
          <p:spPr bwMode="auto">
            <a:xfrm>
              <a:off x="3383" y="8892"/>
              <a:ext cx="79" cy="68"/>
            </a:xfrm>
            <a:custGeom>
              <a:avLst/>
              <a:gdLst>
                <a:gd name="T0" fmla="*/ 11 w 67"/>
                <a:gd name="T1" fmla="*/ 13 h 58"/>
                <a:gd name="T2" fmla="*/ 11 w 67"/>
                <a:gd name="T3" fmla="*/ 13 h 58"/>
                <a:gd name="T4" fmla="*/ 11 w 67"/>
                <a:gd name="T5" fmla="*/ 48 h 58"/>
                <a:gd name="T6" fmla="*/ 0 w 67"/>
                <a:gd name="T7" fmla="*/ 54 h 58"/>
                <a:gd name="T8" fmla="*/ 0 w 67"/>
                <a:gd name="T9" fmla="*/ 58 h 58"/>
                <a:gd name="T10" fmla="*/ 15 w 67"/>
                <a:gd name="T11" fmla="*/ 58 h 58"/>
                <a:gd name="T12" fmla="*/ 30 w 67"/>
                <a:gd name="T13" fmla="*/ 58 h 58"/>
                <a:gd name="T14" fmla="*/ 30 w 67"/>
                <a:gd name="T15" fmla="*/ 54 h 58"/>
                <a:gd name="T16" fmla="*/ 20 w 67"/>
                <a:gd name="T17" fmla="*/ 48 h 58"/>
                <a:gd name="T18" fmla="*/ 20 w 67"/>
                <a:gd name="T19" fmla="*/ 24 h 58"/>
                <a:gd name="T20" fmla="*/ 38 w 67"/>
                <a:gd name="T21" fmla="*/ 3 h 58"/>
                <a:gd name="T22" fmla="*/ 47 w 67"/>
                <a:gd name="T23" fmla="*/ 17 h 58"/>
                <a:gd name="T24" fmla="*/ 47 w 67"/>
                <a:gd name="T25" fmla="*/ 48 h 58"/>
                <a:gd name="T26" fmla="*/ 37 w 67"/>
                <a:gd name="T27" fmla="*/ 54 h 58"/>
                <a:gd name="T28" fmla="*/ 37 w 67"/>
                <a:gd name="T29" fmla="*/ 58 h 58"/>
                <a:gd name="T30" fmla="*/ 52 w 67"/>
                <a:gd name="T31" fmla="*/ 58 h 58"/>
                <a:gd name="T32" fmla="*/ 67 w 67"/>
                <a:gd name="T33" fmla="*/ 58 h 58"/>
                <a:gd name="T34" fmla="*/ 67 w 67"/>
                <a:gd name="T35" fmla="*/ 54 h 58"/>
                <a:gd name="T36" fmla="*/ 56 w 67"/>
                <a:gd name="T37" fmla="*/ 50 h 58"/>
                <a:gd name="T38" fmla="*/ 56 w 67"/>
                <a:gd name="T39" fmla="*/ 25 h 58"/>
                <a:gd name="T40" fmla="*/ 52 w 67"/>
                <a:gd name="T41" fmla="*/ 5 h 58"/>
                <a:gd name="T42" fmla="*/ 39 w 67"/>
                <a:gd name="T43" fmla="*/ 0 h 58"/>
                <a:gd name="T44" fmla="*/ 19 w 67"/>
                <a:gd name="T45" fmla="*/ 14 h 58"/>
                <a:gd name="T46" fmla="*/ 19 w 67"/>
                <a:gd name="T47" fmla="*/ 0 h 58"/>
                <a:gd name="T48" fmla="*/ 0 w 67"/>
                <a:gd name="T49" fmla="*/ 1 h 58"/>
                <a:gd name="T50" fmla="*/ 0 w 67"/>
                <a:gd name="T51" fmla="*/ 5 h 58"/>
                <a:gd name="T52" fmla="*/ 11 w 67"/>
                <a:gd name="T5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58">
                  <a:moveTo>
                    <a:pt x="11" y="13"/>
                  </a:moveTo>
                  <a:lnTo>
                    <a:pt x="11" y="13"/>
                  </a:lnTo>
                  <a:lnTo>
                    <a:pt x="11" y="48"/>
                  </a:lnTo>
                  <a:cubicBezTo>
                    <a:pt x="11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2" y="58"/>
                    <a:pt x="15" y="58"/>
                  </a:cubicBezTo>
                  <a:cubicBezTo>
                    <a:pt x="19" y="58"/>
                    <a:pt x="26" y="58"/>
                    <a:pt x="30" y="58"/>
                  </a:cubicBezTo>
                  <a:lnTo>
                    <a:pt x="30" y="54"/>
                  </a:lnTo>
                  <a:cubicBezTo>
                    <a:pt x="21" y="54"/>
                    <a:pt x="20" y="54"/>
                    <a:pt x="20" y="48"/>
                  </a:cubicBezTo>
                  <a:lnTo>
                    <a:pt x="20" y="24"/>
                  </a:lnTo>
                  <a:cubicBezTo>
                    <a:pt x="20" y="10"/>
                    <a:pt x="29" y="3"/>
                    <a:pt x="38" y="3"/>
                  </a:cubicBezTo>
                  <a:cubicBezTo>
                    <a:pt x="46" y="3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6" y="54"/>
                    <a:pt x="37" y="54"/>
                  </a:cubicBezTo>
                  <a:lnTo>
                    <a:pt x="37" y="58"/>
                  </a:lnTo>
                  <a:cubicBezTo>
                    <a:pt x="42" y="58"/>
                    <a:pt x="48" y="58"/>
                    <a:pt x="52" y="58"/>
                  </a:cubicBezTo>
                  <a:cubicBezTo>
                    <a:pt x="55" y="58"/>
                    <a:pt x="62" y="58"/>
                    <a:pt x="67" y="58"/>
                  </a:cubicBezTo>
                  <a:lnTo>
                    <a:pt x="67" y="54"/>
                  </a:lnTo>
                  <a:cubicBezTo>
                    <a:pt x="60" y="54"/>
                    <a:pt x="57" y="54"/>
                    <a:pt x="56" y="50"/>
                  </a:cubicBezTo>
                  <a:lnTo>
                    <a:pt x="56" y="25"/>
                  </a:lnTo>
                  <a:cubicBezTo>
                    <a:pt x="56" y="14"/>
                    <a:pt x="56" y="9"/>
                    <a:pt x="52" y="5"/>
                  </a:cubicBezTo>
                  <a:cubicBezTo>
                    <a:pt x="51" y="2"/>
                    <a:pt x="46" y="0"/>
                    <a:pt x="39" y="0"/>
                  </a:cubicBezTo>
                  <a:cubicBezTo>
                    <a:pt x="29" y="0"/>
                    <a:pt x="23" y="5"/>
                    <a:pt x="19" y="14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1" y="6"/>
                    <a:pt x="11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10"/>
            <p:cNvSpPr>
              <a:spLocks noEditPoints="1"/>
            </p:cNvSpPr>
            <p:nvPr/>
          </p:nvSpPr>
          <p:spPr bwMode="auto">
            <a:xfrm>
              <a:off x="3470" y="8890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7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3 h 61"/>
                <a:gd name="T26" fmla="*/ 49 w 51"/>
                <a:gd name="T27" fmla="*/ 42 h 61"/>
                <a:gd name="T28" fmla="*/ 47 w 51"/>
                <a:gd name="T29" fmla="*/ 44 h 61"/>
                <a:gd name="T30" fmla="*/ 29 w 51"/>
                <a:gd name="T31" fmla="*/ 57 h 61"/>
                <a:gd name="T32" fmla="*/ 15 w 51"/>
                <a:gd name="T33" fmla="*/ 48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7" y="29"/>
                  </a:lnTo>
                  <a:cubicBezTo>
                    <a:pt x="50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3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7" y="44"/>
                  </a:cubicBezTo>
                  <a:cubicBezTo>
                    <a:pt x="43" y="57"/>
                    <a:pt x="31" y="57"/>
                    <a:pt x="29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11"/>
            <p:cNvSpPr>
              <a:spLocks noEditPoints="1"/>
            </p:cNvSpPr>
            <p:nvPr/>
          </p:nvSpPr>
          <p:spPr bwMode="auto">
            <a:xfrm>
              <a:off x="3540" y="8853"/>
              <a:ext cx="77" cy="109"/>
            </a:xfrm>
            <a:custGeom>
              <a:avLst/>
              <a:gdLst>
                <a:gd name="T0" fmla="*/ 46 w 66"/>
                <a:gd name="T1" fmla="*/ 84 h 93"/>
                <a:gd name="T2" fmla="*/ 46 w 66"/>
                <a:gd name="T3" fmla="*/ 84 h 93"/>
                <a:gd name="T4" fmla="*/ 46 w 66"/>
                <a:gd name="T5" fmla="*/ 93 h 93"/>
                <a:gd name="T6" fmla="*/ 66 w 66"/>
                <a:gd name="T7" fmla="*/ 91 h 93"/>
                <a:gd name="T8" fmla="*/ 66 w 66"/>
                <a:gd name="T9" fmla="*/ 87 h 93"/>
                <a:gd name="T10" fmla="*/ 55 w 66"/>
                <a:gd name="T11" fmla="*/ 80 h 93"/>
                <a:gd name="T12" fmla="*/ 55 w 66"/>
                <a:gd name="T13" fmla="*/ 0 h 93"/>
                <a:gd name="T14" fmla="*/ 36 w 66"/>
                <a:gd name="T15" fmla="*/ 1 h 93"/>
                <a:gd name="T16" fmla="*/ 36 w 66"/>
                <a:gd name="T17" fmla="*/ 5 h 93"/>
                <a:gd name="T18" fmla="*/ 47 w 66"/>
                <a:gd name="T19" fmla="*/ 12 h 93"/>
                <a:gd name="T20" fmla="*/ 47 w 66"/>
                <a:gd name="T21" fmla="*/ 41 h 93"/>
                <a:gd name="T22" fmla="*/ 30 w 66"/>
                <a:gd name="T23" fmla="*/ 33 h 93"/>
                <a:gd name="T24" fmla="*/ 0 w 66"/>
                <a:gd name="T25" fmla="*/ 63 h 93"/>
                <a:gd name="T26" fmla="*/ 28 w 66"/>
                <a:gd name="T27" fmla="*/ 93 h 93"/>
                <a:gd name="T28" fmla="*/ 46 w 66"/>
                <a:gd name="T29" fmla="*/ 84 h 93"/>
                <a:gd name="T30" fmla="*/ 46 w 66"/>
                <a:gd name="T31" fmla="*/ 48 h 93"/>
                <a:gd name="T32" fmla="*/ 46 w 66"/>
                <a:gd name="T33" fmla="*/ 48 h 93"/>
                <a:gd name="T34" fmla="*/ 46 w 66"/>
                <a:gd name="T35" fmla="*/ 76 h 93"/>
                <a:gd name="T36" fmla="*/ 45 w 66"/>
                <a:gd name="T37" fmla="*/ 80 h 93"/>
                <a:gd name="T38" fmla="*/ 29 w 66"/>
                <a:gd name="T39" fmla="*/ 90 h 93"/>
                <a:gd name="T40" fmla="*/ 15 w 66"/>
                <a:gd name="T41" fmla="*/ 81 h 93"/>
                <a:gd name="T42" fmla="*/ 11 w 66"/>
                <a:gd name="T43" fmla="*/ 63 h 93"/>
                <a:gd name="T44" fmla="*/ 16 w 66"/>
                <a:gd name="T45" fmla="*/ 44 h 93"/>
                <a:gd name="T46" fmla="*/ 30 w 66"/>
                <a:gd name="T47" fmla="*/ 36 h 93"/>
                <a:gd name="T48" fmla="*/ 45 w 66"/>
                <a:gd name="T49" fmla="*/ 44 h 93"/>
                <a:gd name="T50" fmla="*/ 46 w 66"/>
                <a:gd name="T51" fmla="*/ 4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3">
                  <a:moveTo>
                    <a:pt x="46" y="84"/>
                  </a:moveTo>
                  <a:lnTo>
                    <a:pt x="46" y="84"/>
                  </a:lnTo>
                  <a:lnTo>
                    <a:pt x="46" y="93"/>
                  </a:lnTo>
                  <a:lnTo>
                    <a:pt x="66" y="91"/>
                  </a:lnTo>
                  <a:lnTo>
                    <a:pt x="66" y="87"/>
                  </a:lnTo>
                  <a:cubicBezTo>
                    <a:pt x="56" y="87"/>
                    <a:pt x="55" y="86"/>
                    <a:pt x="55" y="80"/>
                  </a:cubicBezTo>
                  <a:lnTo>
                    <a:pt x="55" y="0"/>
                  </a:lnTo>
                  <a:lnTo>
                    <a:pt x="36" y="1"/>
                  </a:lnTo>
                  <a:lnTo>
                    <a:pt x="36" y="5"/>
                  </a:lnTo>
                  <a:cubicBezTo>
                    <a:pt x="45" y="5"/>
                    <a:pt x="47" y="6"/>
                    <a:pt x="47" y="12"/>
                  </a:cubicBezTo>
                  <a:lnTo>
                    <a:pt x="47" y="41"/>
                  </a:lnTo>
                  <a:cubicBezTo>
                    <a:pt x="43" y="36"/>
                    <a:pt x="37" y="33"/>
                    <a:pt x="30" y="33"/>
                  </a:cubicBezTo>
                  <a:cubicBezTo>
                    <a:pt x="14" y="33"/>
                    <a:pt x="0" y="46"/>
                    <a:pt x="0" y="63"/>
                  </a:cubicBezTo>
                  <a:cubicBezTo>
                    <a:pt x="0" y="80"/>
                    <a:pt x="13" y="93"/>
                    <a:pt x="28" y="93"/>
                  </a:cubicBezTo>
                  <a:cubicBezTo>
                    <a:pt x="37" y="93"/>
                    <a:pt x="43" y="88"/>
                    <a:pt x="46" y="84"/>
                  </a:cubicBezTo>
                  <a:close/>
                  <a:moveTo>
                    <a:pt x="46" y="48"/>
                  </a:moveTo>
                  <a:lnTo>
                    <a:pt x="46" y="48"/>
                  </a:lnTo>
                  <a:lnTo>
                    <a:pt x="46" y="76"/>
                  </a:lnTo>
                  <a:cubicBezTo>
                    <a:pt x="46" y="78"/>
                    <a:pt x="46" y="78"/>
                    <a:pt x="45" y="80"/>
                  </a:cubicBezTo>
                  <a:cubicBezTo>
                    <a:pt x="41" y="87"/>
                    <a:pt x="35" y="90"/>
                    <a:pt x="29" y="90"/>
                  </a:cubicBezTo>
                  <a:cubicBezTo>
                    <a:pt x="23" y="90"/>
                    <a:pt x="18" y="86"/>
                    <a:pt x="15" y="81"/>
                  </a:cubicBezTo>
                  <a:cubicBezTo>
                    <a:pt x="12" y="76"/>
                    <a:pt x="11" y="68"/>
                    <a:pt x="11" y="63"/>
                  </a:cubicBezTo>
                  <a:cubicBezTo>
                    <a:pt x="11" y="58"/>
                    <a:pt x="12" y="50"/>
                    <a:pt x="16" y="44"/>
                  </a:cubicBezTo>
                  <a:cubicBezTo>
                    <a:pt x="18" y="40"/>
                    <a:pt x="23" y="36"/>
                    <a:pt x="30" y="36"/>
                  </a:cubicBezTo>
                  <a:cubicBezTo>
                    <a:pt x="35" y="36"/>
                    <a:pt x="41" y="38"/>
                    <a:pt x="45" y="44"/>
                  </a:cubicBezTo>
                  <a:cubicBezTo>
                    <a:pt x="46" y="46"/>
                    <a:pt x="46" y="46"/>
                    <a:pt x="46" y="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12"/>
            <p:cNvSpPr>
              <a:spLocks/>
            </p:cNvSpPr>
            <p:nvPr/>
          </p:nvSpPr>
          <p:spPr bwMode="auto">
            <a:xfrm>
              <a:off x="3680" y="8892"/>
              <a:ext cx="77" cy="70"/>
            </a:xfrm>
            <a:custGeom>
              <a:avLst/>
              <a:gdLst>
                <a:gd name="T0" fmla="*/ 47 w 66"/>
                <a:gd name="T1" fmla="*/ 48 h 60"/>
                <a:gd name="T2" fmla="*/ 47 w 66"/>
                <a:gd name="T3" fmla="*/ 48 h 60"/>
                <a:gd name="T4" fmla="*/ 47 w 66"/>
                <a:gd name="T5" fmla="*/ 60 h 60"/>
                <a:gd name="T6" fmla="*/ 66 w 66"/>
                <a:gd name="T7" fmla="*/ 58 h 60"/>
                <a:gd name="T8" fmla="*/ 66 w 66"/>
                <a:gd name="T9" fmla="*/ 54 h 60"/>
                <a:gd name="T10" fmla="*/ 56 w 66"/>
                <a:gd name="T11" fmla="*/ 47 h 60"/>
                <a:gd name="T12" fmla="*/ 56 w 66"/>
                <a:gd name="T13" fmla="*/ 0 h 60"/>
                <a:gd name="T14" fmla="*/ 36 w 66"/>
                <a:gd name="T15" fmla="*/ 1 h 60"/>
                <a:gd name="T16" fmla="*/ 36 w 66"/>
                <a:gd name="T17" fmla="*/ 5 h 60"/>
                <a:gd name="T18" fmla="*/ 47 w 66"/>
                <a:gd name="T19" fmla="*/ 13 h 60"/>
                <a:gd name="T20" fmla="*/ 47 w 66"/>
                <a:gd name="T21" fmla="*/ 36 h 60"/>
                <a:gd name="T22" fmla="*/ 31 w 66"/>
                <a:gd name="T23" fmla="*/ 57 h 60"/>
                <a:gd name="T24" fmla="*/ 19 w 66"/>
                <a:gd name="T25" fmla="*/ 44 h 60"/>
                <a:gd name="T26" fmla="*/ 19 w 66"/>
                <a:gd name="T27" fmla="*/ 0 h 60"/>
                <a:gd name="T28" fmla="*/ 0 w 66"/>
                <a:gd name="T29" fmla="*/ 1 h 60"/>
                <a:gd name="T30" fmla="*/ 0 w 66"/>
                <a:gd name="T31" fmla="*/ 5 h 60"/>
                <a:gd name="T32" fmla="*/ 10 w 66"/>
                <a:gd name="T33" fmla="*/ 17 h 60"/>
                <a:gd name="T34" fmla="*/ 10 w 66"/>
                <a:gd name="T35" fmla="*/ 37 h 60"/>
                <a:gd name="T36" fmla="*/ 30 w 66"/>
                <a:gd name="T37" fmla="*/ 60 h 60"/>
                <a:gd name="T38" fmla="*/ 47 w 66"/>
                <a:gd name="T39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60">
                  <a:moveTo>
                    <a:pt x="47" y="48"/>
                  </a:moveTo>
                  <a:lnTo>
                    <a:pt x="47" y="48"/>
                  </a:lnTo>
                  <a:lnTo>
                    <a:pt x="47" y="60"/>
                  </a:lnTo>
                  <a:lnTo>
                    <a:pt x="66" y="58"/>
                  </a:lnTo>
                  <a:lnTo>
                    <a:pt x="66" y="54"/>
                  </a:lnTo>
                  <a:cubicBezTo>
                    <a:pt x="57" y="54"/>
                    <a:pt x="56" y="53"/>
                    <a:pt x="56" y="47"/>
                  </a:cubicBezTo>
                  <a:lnTo>
                    <a:pt x="56" y="0"/>
                  </a:lnTo>
                  <a:lnTo>
                    <a:pt x="36" y="1"/>
                  </a:lnTo>
                  <a:lnTo>
                    <a:pt x="36" y="5"/>
                  </a:lnTo>
                  <a:cubicBezTo>
                    <a:pt x="46" y="5"/>
                    <a:pt x="47" y="6"/>
                    <a:pt x="47" y="13"/>
                  </a:cubicBezTo>
                  <a:lnTo>
                    <a:pt x="47" y="36"/>
                  </a:lnTo>
                  <a:cubicBezTo>
                    <a:pt x="47" y="48"/>
                    <a:pt x="40" y="57"/>
                    <a:pt x="31" y="57"/>
                  </a:cubicBezTo>
                  <a:cubicBezTo>
                    <a:pt x="20" y="57"/>
                    <a:pt x="19" y="50"/>
                    <a:pt x="19" y="44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0" y="6"/>
                    <a:pt x="10" y="17"/>
                  </a:cubicBezTo>
                  <a:lnTo>
                    <a:pt x="10" y="37"/>
                  </a:lnTo>
                  <a:cubicBezTo>
                    <a:pt x="10" y="48"/>
                    <a:pt x="10" y="60"/>
                    <a:pt x="30" y="60"/>
                  </a:cubicBezTo>
                  <a:cubicBezTo>
                    <a:pt x="38" y="60"/>
                    <a:pt x="43" y="56"/>
                    <a:pt x="47" y="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13"/>
            <p:cNvSpPr>
              <a:spLocks/>
            </p:cNvSpPr>
            <p:nvPr/>
          </p:nvSpPr>
          <p:spPr bwMode="auto">
            <a:xfrm>
              <a:off x="3766" y="8892"/>
              <a:ext cx="79" cy="68"/>
            </a:xfrm>
            <a:custGeom>
              <a:avLst/>
              <a:gdLst>
                <a:gd name="T0" fmla="*/ 11 w 67"/>
                <a:gd name="T1" fmla="*/ 13 h 58"/>
                <a:gd name="T2" fmla="*/ 11 w 67"/>
                <a:gd name="T3" fmla="*/ 13 h 58"/>
                <a:gd name="T4" fmla="*/ 11 w 67"/>
                <a:gd name="T5" fmla="*/ 48 h 58"/>
                <a:gd name="T6" fmla="*/ 0 w 67"/>
                <a:gd name="T7" fmla="*/ 54 h 58"/>
                <a:gd name="T8" fmla="*/ 0 w 67"/>
                <a:gd name="T9" fmla="*/ 58 h 58"/>
                <a:gd name="T10" fmla="*/ 15 w 67"/>
                <a:gd name="T11" fmla="*/ 58 h 58"/>
                <a:gd name="T12" fmla="*/ 30 w 67"/>
                <a:gd name="T13" fmla="*/ 58 h 58"/>
                <a:gd name="T14" fmla="*/ 30 w 67"/>
                <a:gd name="T15" fmla="*/ 54 h 58"/>
                <a:gd name="T16" fmla="*/ 20 w 67"/>
                <a:gd name="T17" fmla="*/ 48 h 58"/>
                <a:gd name="T18" fmla="*/ 20 w 67"/>
                <a:gd name="T19" fmla="*/ 24 h 58"/>
                <a:gd name="T20" fmla="*/ 38 w 67"/>
                <a:gd name="T21" fmla="*/ 3 h 58"/>
                <a:gd name="T22" fmla="*/ 47 w 67"/>
                <a:gd name="T23" fmla="*/ 17 h 58"/>
                <a:gd name="T24" fmla="*/ 47 w 67"/>
                <a:gd name="T25" fmla="*/ 48 h 58"/>
                <a:gd name="T26" fmla="*/ 37 w 67"/>
                <a:gd name="T27" fmla="*/ 54 h 58"/>
                <a:gd name="T28" fmla="*/ 37 w 67"/>
                <a:gd name="T29" fmla="*/ 58 h 58"/>
                <a:gd name="T30" fmla="*/ 52 w 67"/>
                <a:gd name="T31" fmla="*/ 58 h 58"/>
                <a:gd name="T32" fmla="*/ 67 w 67"/>
                <a:gd name="T33" fmla="*/ 58 h 58"/>
                <a:gd name="T34" fmla="*/ 67 w 67"/>
                <a:gd name="T35" fmla="*/ 54 h 58"/>
                <a:gd name="T36" fmla="*/ 57 w 67"/>
                <a:gd name="T37" fmla="*/ 50 h 58"/>
                <a:gd name="T38" fmla="*/ 57 w 67"/>
                <a:gd name="T39" fmla="*/ 25 h 58"/>
                <a:gd name="T40" fmla="*/ 52 w 67"/>
                <a:gd name="T41" fmla="*/ 5 h 58"/>
                <a:gd name="T42" fmla="*/ 39 w 67"/>
                <a:gd name="T43" fmla="*/ 0 h 58"/>
                <a:gd name="T44" fmla="*/ 19 w 67"/>
                <a:gd name="T45" fmla="*/ 14 h 58"/>
                <a:gd name="T46" fmla="*/ 19 w 67"/>
                <a:gd name="T47" fmla="*/ 0 h 58"/>
                <a:gd name="T48" fmla="*/ 0 w 67"/>
                <a:gd name="T49" fmla="*/ 1 h 58"/>
                <a:gd name="T50" fmla="*/ 0 w 67"/>
                <a:gd name="T51" fmla="*/ 5 h 58"/>
                <a:gd name="T52" fmla="*/ 11 w 67"/>
                <a:gd name="T5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58">
                  <a:moveTo>
                    <a:pt x="11" y="13"/>
                  </a:moveTo>
                  <a:lnTo>
                    <a:pt x="11" y="13"/>
                  </a:lnTo>
                  <a:lnTo>
                    <a:pt x="11" y="48"/>
                  </a:lnTo>
                  <a:cubicBezTo>
                    <a:pt x="11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2" y="58"/>
                    <a:pt x="15" y="58"/>
                  </a:cubicBezTo>
                  <a:cubicBezTo>
                    <a:pt x="19" y="58"/>
                    <a:pt x="26" y="58"/>
                    <a:pt x="30" y="58"/>
                  </a:cubicBezTo>
                  <a:lnTo>
                    <a:pt x="30" y="54"/>
                  </a:lnTo>
                  <a:cubicBezTo>
                    <a:pt x="21" y="54"/>
                    <a:pt x="20" y="54"/>
                    <a:pt x="20" y="48"/>
                  </a:cubicBezTo>
                  <a:lnTo>
                    <a:pt x="20" y="24"/>
                  </a:lnTo>
                  <a:cubicBezTo>
                    <a:pt x="20" y="10"/>
                    <a:pt x="29" y="3"/>
                    <a:pt x="38" y="3"/>
                  </a:cubicBezTo>
                  <a:cubicBezTo>
                    <a:pt x="46" y="3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6" y="54"/>
                    <a:pt x="37" y="54"/>
                  </a:cubicBezTo>
                  <a:lnTo>
                    <a:pt x="37" y="58"/>
                  </a:lnTo>
                  <a:cubicBezTo>
                    <a:pt x="42" y="58"/>
                    <a:pt x="48" y="58"/>
                    <a:pt x="52" y="58"/>
                  </a:cubicBezTo>
                  <a:cubicBezTo>
                    <a:pt x="55" y="58"/>
                    <a:pt x="62" y="58"/>
                    <a:pt x="67" y="58"/>
                  </a:cubicBezTo>
                  <a:lnTo>
                    <a:pt x="67" y="54"/>
                  </a:lnTo>
                  <a:cubicBezTo>
                    <a:pt x="60" y="54"/>
                    <a:pt x="57" y="54"/>
                    <a:pt x="57" y="50"/>
                  </a:cubicBezTo>
                  <a:lnTo>
                    <a:pt x="57" y="25"/>
                  </a:lnTo>
                  <a:cubicBezTo>
                    <a:pt x="57" y="14"/>
                    <a:pt x="57" y="9"/>
                    <a:pt x="52" y="5"/>
                  </a:cubicBezTo>
                  <a:cubicBezTo>
                    <a:pt x="51" y="2"/>
                    <a:pt x="46" y="0"/>
                    <a:pt x="39" y="0"/>
                  </a:cubicBezTo>
                  <a:cubicBezTo>
                    <a:pt x="29" y="0"/>
                    <a:pt x="23" y="5"/>
                    <a:pt x="19" y="14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1" y="6"/>
                    <a:pt x="11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14"/>
            <p:cNvSpPr>
              <a:spLocks noEditPoints="1"/>
            </p:cNvSpPr>
            <p:nvPr/>
          </p:nvSpPr>
          <p:spPr bwMode="auto">
            <a:xfrm>
              <a:off x="3854" y="8853"/>
              <a:ext cx="77" cy="109"/>
            </a:xfrm>
            <a:custGeom>
              <a:avLst/>
              <a:gdLst>
                <a:gd name="T0" fmla="*/ 45 w 65"/>
                <a:gd name="T1" fmla="*/ 84 h 93"/>
                <a:gd name="T2" fmla="*/ 45 w 65"/>
                <a:gd name="T3" fmla="*/ 84 h 93"/>
                <a:gd name="T4" fmla="*/ 45 w 65"/>
                <a:gd name="T5" fmla="*/ 93 h 93"/>
                <a:gd name="T6" fmla="*/ 65 w 65"/>
                <a:gd name="T7" fmla="*/ 91 h 93"/>
                <a:gd name="T8" fmla="*/ 65 w 65"/>
                <a:gd name="T9" fmla="*/ 87 h 93"/>
                <a:gd name="T10" fmla="*/ 54 w 65"/>
                <a:gd name="T11" fmla="*/ 80 h 93"/>
                <a:gd name="T12" fmla="*/ 54 w 65"/>
                <a:gd name="T13" fmla="*/ 0 h 93"/>
                <a:gd name="T14" fmla="*/ 35 w 65"/>
                <a:gd name="T15" fmla="*/ 1 h 93"/>
                <a:gd name="T16" fmla="*/ 35 w 65"/>
                <a:gd name="T17" fmla="*/ 5 h 93"/>
                <a:gd name="T18" fmla="*/ 46 w 65"/>
                <a:gd name="T19" fmla="*/ 12 h 93"/>
                <a:gd name="T20" fmla="*/ 46 w 65"/>
                <a:gd name="T21" fmla="*/ 41 h 93"/>
                <a:gd name="T22" fmla="*/ 29 w 65"/>
                <a:gd name="T23" fmla="*/ 33 h 93"/>
                <a:gd name="T24" fmla="*/ 0 w 65"/>
                <a:gd name="T25" fmla="*/ 63 h 93"/>
                <a:gd name="T26" fmla="*/ 27 w 65"/>
                <a:gd name="T27" fmla="*/ 93 h 93"/>
                <a:gd name="T28" fmla="*/ 45 w 65"/>
                <a:gd name="T29" fmla="*/ 84 h 93"/>
                <a:gd name="T30" fmla="*/ 45 w 65"/>
                <a:gd name="T31" fmla="*/ 48 h 93"/>
                <a:gd name="T32" fmla="*/ 45 w 65"/>
                <a:gd name="T33" fmla="*/ 48 h 93"/>
                <a:gd name="T34" fmla="*/ 45 w 65"/>
                <a:gd name="T35" fmla="*/ 76 h 93"/>
                <a:gd name="T36" fmla="*/ 44 w 65"/>
                <a:gd name="T37" fmla="*/ 80 h 93"/>
                <a:gd name="T38" fmla="*/ 28 w 65"/>
                <a:gd name="T39" fmla="*/ 90 h 93"/>
                <a:gd name="T40" fmla="*/ 14 w 65"/>
                <a:gd name="T41" fmla="*/ 81 h 93"/>
                <a:gd name="T42" fmla="*/ 10 w 65"/>
                <a:gd name="T43" fmla="*/ 63 h 93"/>
                <a:gd name="T44" fmla="*/ 15 w 65"/>
                <a:gd name="T45" fmla="*/ 44 h 93"/>
                <a:gd name="T46" fmla="*/ 29 w 65"/>
                <a:gd name="T47" fmla="*/ 36 h 93"/>
                <a:gd name="T48" fmla="*/ 44 w 65"/>
                <a:gd name="T49" fmla="*/ 44 h 93"/>
                <a:gd name="T50" fmla="*/ 45 w 65"/>
                <a:gd name="T51" fmla="*/ 4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93">
                  <a:moveTo>
                    <a:pt x="45" y="84"/>
                  </a:moveTo>
                  <a:lnTo>
                    <a:pt x="45" y="84"/>
                  </a:lnTo>
                  <a:lnTo>
                    <a:pt x="45" y="93"/>
                  </a:lnTo>
                  <a:lnTo>
                    <a:pt x="65" y="91"/>
                  </a:lnTo>
                  <a:lnTo>
                    <a:pt x="65" y="87"/>
                  </a:lnTo>
                  <a:cubicBezTo>
                    <a:pt x="55" y="87"/>
                    <a:pt x="54" y="86"/>
                    <a:pt x="54" y="80"/>
                  </a:cubicBezTo>
                  <a:lnTo>
                    <a:pt x="54" y="0"/>
                  </a:lnTo>
                  <a:lnTo>
                    <a:pt x="35" y="1"/>
                  </a:lnTo>
                  <a:lnTo>
                    <a:pt x="35" y="5"/>
                  </a:lnTo>
                  <a:cubicBezTo>
                    <a:pt x="45" y="5"/>
                    <a:pt x="46" y="6"/>
                    <a:pt x="46" y="12"/>
                  </a:cubicBezTo>
                  <a:lnTo>
                    <a:pt x="46" y="41"/>
                  </a:lnTo>
                  <a:cubicBezTo>
                    <a:pt x="42" y="36"/>
                    <a:pt x="36" y="33"/>
                    <a:pt x="29" y="33"/>
                  </a:cubicBezTo>
                  <a:cubicBezTo>
                    <a:pt x="13" y="33"/>
                    <a:pt x="0" y="46"/>
                    <a:pt x="0" y="63"/>
                  </a:cubicBezTo>
                  <a:cubicBezTo>
                    <a:pt x="0" y="80"/>
                    <a:pt x="12" y="93"/>
                    <a:pt x="27" y="93"/>
                  </a:cubicBezTo>
                  <a:cubicBezTo>
                    <a:pt x="36" y="93"/>
                    <a:pt x="42" y="88"/>
                    <a:pt x="45" y="84"/>
                  </a:cubicBezTo>
                  <a:close/>
                  <a:moveTo>
                    <a:pt x="45" y="48"/>
                  </a:moveTo>
                  <a:lnTo>
                    <a:pt x="45" y="48"/>
                  </a:lnTo>
                  <a:lnTo>
                    <a:pt x="45" y="76"/>
                  </a:lnTo>
                  <a:cubicBezTo>
                    <a:pt x="45" y="78"/>
                    <a:pt x="45" y="78"/>
                    <a:pt x="44" y="80"/>
                  </a:cubicBezTo>
                  <a:cubicBezTo>
                    <a:pt x="40" y="87"/>
                    <a:pt x="34" y="90"/>
                    <a:pt x="28" y="90"/>
                  </a:cubicBezTo>
                  <a:cubicBezTo>
                    <a:pt x="22" y="90"/>
                    <a:pt x="17" y="86"/>
                    <a:pt x="14" y="81"/>
                  </a:cubicBezTo>
                  <a:cubicBezTo>
                    <a:pt x="11" y="76"/>
                    <a:pt x="10" y="68"/>
                    <a:pt x="10" y="63"/>
                  </a:cubicBezTo>
                  <a:cubicBezTo>
                    <a:pt x="10" y="58"/>
                    <a:pt x="11" y="50"/>
                    <a:pt x="15" y="44"/>
                  </a:cubicBezTo>
                  <a:cubicBezTo>
                    <a:pt x="17" y="40"/>
                    <a:pt x="22" y="36"/>
                    <a:pt x="29" y="36"/>
                  </a:cubicBezTo>
                  <a:cubicBezTo>
                    <a:pt x="34" y="36"/>
                    <a:pt x="40" y="38"/>
                    <a:pt x="44" y="44"/>
                  </a:cubicBezTo>
                  <a:cubicBezTo>
                    <a:pt x="45" y="46"/>
                    <a:pt x="45" y="46"/>
                    <a:pt x="45" y="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715"/>
            <p:cNvSpPr>
              <a:spLocks noEditPoints="1"/>
            </p:cNvSpPr>
            <p:nvPr/>
          </p:nvSpPr>
          <p:spPr bwMode="auto">
            <a:xfrm>
              <a:off x="3940" y="8890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0 w 51"/>
                <a:gd name="T11" fmla="*/ 29 h 61"/>
                <a:gd name="T12" fmla="*/ 10 w 51"/>
                <a:gd name="T13" fmla="*/ 29 h 61"/>
                <a:gd name="T14" fmla="*/ 47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3 h 61"/>
                <a:gd name="T26" fmla="*/ 49 w 51"/>
                <a:gd name="T27" fmla="*/ 42 h 61"/>
                <a:gd name="T28" fmla="*/ 47 w 51"/>
                <a:gd name="T29" fmla="*/ 44 h 61"/>
                <a:gd name="T30" fmla="*/ 29 w 51"/>
                <a:gd name="T31" fmla="*/ 57 h 61"/>
                <a:gd name="T32" fmla="*/ 14 w 51"/>
                <a:gd name="T33" fmla="*/ 48 h 61"/>
                <a:gd name="T34" fmla="*/ 10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1" y="6"/>
                    <a:pt x="22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0" y="29"/>
                  </a:moveTo>
                  <a:lnTo>
                    <a:pt x="10" y="29"/>
                  </a:lnTo>
                  <a:lnTo>
                    <a:pt x="47" y="29"/>
                  </a:lnTo>
                  <a:cubicBezTo>
                    <a:pt x="50" y="29"/>
                    <a:pt x="51" y="29"/>
                    <a:pt x="51" y="26"/>
                  </a:cubicBezTo>
                  <a:cubicBezTo>
                    <a:pt x="51" y="13"/>
                    <a:pt x="43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3" y="61"/>
                    <a:pt x="29" y="61"/>
                  </a:cubicBezTo>
                  <a:cubicBezTo>
                    <a:pt x="45" y="61"/>
                    <a:pt x="51" y="46"/>
                    <a:pt x="51" y="43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7" y="43"/>
                    <a:pt x="47" y="44"/>
                  </a:cubicBezTo>
                  <a:cubicBezTo>
                    <a:pt x="43" y="57"/>
                    <a:pt x="31" y="57"/>
                    <a:pt x="29" y="57"/>
                  </a:cubicBezTo>
                  <a:cubicBezTo>
                    <a:pt x="23" y="57"/>
                    <a:pt x="17" y="53"/>
                    <a:pt x="14" y="48"/>
                  </a:cubicBezTo>
                  <a:cubicBezTo>
                    <a:pt x="10" y="42"/>
                    <a:pt x="10" y="33"/>
                    <a:pt x="10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716"/>
            <p:cNvSpPr>
              <a:spLocks/>
            </p:cNvSpPr>
            <p:nvPr/>
          </p:nvSpPr>
          <p:spPr bwMode="auto">
            <a:xfrm>
              <a:off x="4009" y="8892"/>
              <a:ext cx="52" cy="68"/>
            </a:xfrm>
            <a:custGeom>
              <a:avLst/>
              <a:gdLst>
                <a:gd name="T0" fmla="*/ 18 w 44"/>
                <a:gd name="T1" fmla="*/ 14 h 58"/>
                <a:gd name="T2" fmla="*/ 18 w 44"/>
                <a:gd name="T3" fmla="*/ 14 h 58"/>
                <a:gd name="T4" fmla="*/ 18 w 44"/>
                <a:gd name="T5" fmla="*/ 0 h 58"/>
                <a:gd name="T6" fmla="*/ 0 w 44"/>
                <a:gd name="T7" fmla="*/ 1 h 58"/>
                <a:gd name="T8" fmla="*/ 0 w 44"/>
                <a:gd name="T9" fmla="*/ 5 h 58"/>
                <a:gd name="T10" fmla="*/ 10 w 44"/>
                <a:gd name="T11" fmla="*/ 13 h 58"/>
                <a:gd name="T12" fmla="*/ 10 w 44"/>
                <a:gd name="T13" fmla="*/ 48 h 58"/>
                <a:gd name="T14" fmla="*/ 0 w 44"/>
                <a:gd name="T15" fmla="*/ 54 h 58"/>
                <a:gd name="T16" fmla="*/ 0 w 44"/>
                <a:gd name="T17" fmla="*/ 58 h 58"/>
                <a:gd name="T18" fmla="*/ 15 w 44"/>
                <a:gd name="T19" fmla="*/ 58 h 58"/>
                <a:gd name="T20" fmla="*/ 31 w 44"/>
                <a:gd name="T21" fmla="*/ 58 h 58"/>
                <a:gd name="T22" fmla="*/ 31 w 44"/>
                <a:gd name="T23" fmla="*/ 54 h 58"/>
                <a:gd name="T24" fmla="*/ 29 w 44"/>
                <a:gd name="T25" fmla="*/ 54 h 58"/>
                <a:gd name="T26" fmla="*/ 19 w 44"/>
                <a:gd name="T27" fmla="*/ 48 h 58"/>
                <a:gd name="T28" fmla="*/ 19 w 44"/>
                <a:gd name="T29" fmla="*/ 27 h 58"/>
                <a:gd name="T30" fmla="*/ 34 w 44"/>
                <a:gd name="T31" fmla="*/ 3 h 58"/>
                <a:gd name="T32" fmla="*/ 36 w 44"/>
                <a:gd name="T33" fmla="*/ 3 h 58"/>
                <a:gd name="T34" fmla="*/ 33 w 44"/>
                <a:gd name="T35" fmla="*/ 8 h 58"/>
                <a:gd name="T36" fmla="*/ 38 w 44"/>
                <a:gd name="T37" fmla="*/ 14 h 58"/>
                <a:gd name="T38" fmla="*/ 44 w 44"/>
                <a:gd name="T39" fmla="*/ 8 h 58"/>
                <a:gd name="T40" fmla="*/ 34 w 44"/>
                <a:gd name="T41" fmla="*/ 0 h 58"/>
                <a:gd name="T42" fmla="*/ 18 w 44"/>
                <a:gd name="T43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8">
                  <a:moveTo>
                    <a:pt x="18" y="14"/>
                  </a:moveTo>
                  <a:lnTo>
                    <a:pt x="18" y="14"/>
                  </a:ln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48"/>
                  </a:lnTo>
                  <a:cubicBezTo>
                    <a:pt x="10" y="54"/>
                    <a:pt x="8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20" y="58"/>
                    <a:pt x="26" y="58"/>
                    <a:pt x="31" y="58"/>
                  </a:cubicBezTo>
                  <a:lnTo>
                    <a:pt x="31" y="54"/>
                  </a:lnTo>
                  <a:lnTo>
                    <a:pt x="29" y="54"/>
                  </a:lnTo>
                  <a:cubicBezTo>
                    <a:pt x="19" y="54"/>
                    <a:pt x="19" y="53"/>
                    <a:pt x="19" y="48"/>
                  </a:cubicBezTo>
                  <a:lnTo>
                    <a:pt x="19" y="27"/>
                  </a:lnTo>
                  <a:cubicBezTo>
                    <a:pt x="19" y="14"/>
                    <a:pt x="2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35" y="3"/>
                    <a:pt x="33" y="5"/>
                    <a:pt x="33" y="8"/>
                  </a:cubicBezTo>
                  <a:cubicBezTo>
                    <a:pt x="33" y="12"/>
                    <a:pt x="35" y="14"/>
                    <a:pt x="38" y="14"/>
                  </a:cubicBezTo>
                  <a:cubicBezTo>
                    <a:pt x="41" y="14"/>
                    <a:pt x="44" y="12"/>
                    <a:pt x="44" y="8"/>
                  </a:cubicBezTo>
                  <a:cubicBezTo>
                    <a:pt x="44" y="4"/>
                    <a:pt x="40" y="0"/>
                    <a:pt x="34" y="0"/>
                  </a:cubicBezTo>
                  <a:cubicBezTo>
                    <a:pt x="24" y="0"/>
                    <a:pt x="20" y="9"/>
                    <a:pt x="18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717"/>
            <p:cNvSpPr>
              <a:spLocks/>
            </p:cNvSpPr>
            <p:nvPr/>
          </p:nvSpPr>
          <p:spPr bwMode="auto">
            <a:xfrm>
              <a:off x="4071" y="8853"/>
              <a:ext cx="35" cy="107"/>
            </a:xfrm>
            <a:custGeom>
              <a:avLst/>
              <a:gdLst>
                <a:gd name="T0" fmla="*/ 19 w 30"/>
                <a:gd name="T1" fmla="*/ 0 h 91"/>
                <a:gd name="T2" fmla="*/ 19 w 30"/>
                <a:gd name="T3" fmla="*/ 0 h 91"/>
                <a:gd name="T4" fmla="*/ 0 w 30"/>
                <a:gd name="T5" fmla="*/ 1 h 91"/>
                <a:gd name="T6" fmla="*/ 0 w 30"/>
                <a:gd name="T7" fmla="*/ 5 h 91"/>
                <a:gd name="T8" fmla="*/ 11 w 30"/>
                <a:gd name="T9" fmla="*/ 12 h 91"/>
                <a:gd name="T10" fmla="*/ 11 w 30"/>
                <a:gd name="T11" fmla="*/ 81 h 91"/>
                <a:gd name="T12" fmla="*/ 0 w 30"/>
                <a:gd name="T13" fmla="*/ 87 h 91"/>
                <a:gd name="T14" fmla="*/ 0 w 30"/>
                <a:gd name="T15" fmla="*/ 91 h 91"/>
                <a:gd name="T16" fmla="*/ 15 w 30"/>
                <a:gd name="T17" fmla="*/ 91 h 91"/>
                <a:gd name="T18" fmla="*/ 30 w 30"/>
                <a:gd name="T19" fmla="*/ 91 h 91"/>
                <a:gd name="T20" fmla="*/ 30 w 30"/>
                <a:gd name="T21" fmla="*/ 87 h 91"/>
                <a:gd name="T22" fmla="*/ 19 w 30"/>
                <a:gd name="T23" fmla="*/ 81 h 91"/>
                <a:gd name="T24" fmla="*/ 19 w 30"/>
                <a:gd name="T2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91">
                  <a:moveTo>
                    <a:pt x="19" y="0"/>
                  </a:move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1" y="6"/>
                    <a:pt x="11" y="12"/>
                  </a:cubicBezTo>
                  <a:lnTo>
                    <a:pt x="11" y="81"/>
                  </a:lnTo>
                  <a:cubicBezTo>
                    <a:pt x="11" y="87"/>
                    <a:pt x="9" y="87"/>
                    <a:pt x="0" y="87"/>
                  </a:cubicBezTo>
                  <a:lnTo>
                    <a:pt x="0" y="91"/>
                  </a:lnTo>
                  <a:cubicBezTo>
                    <a:pt x="5" y="91"/>
                    <a:pt x="12" y="91"/>
                    <a:pt x="15" y="91"/>
                  </a:cubicBezTo>
                  <a:cubicBezTo>
                    <a:pt x="18" y="91"/>
                    <a:pt x="25" y="91"/>
                    <a:pt x="30" y="91"/>
                  </a:cubicBezTo>
                  <a:lnTo>
                    <a:pt x="30" y="87"/>
                  </a:lnTo>
                  <a:cubicBezTo>
                    <a:pt x="21" y="87"/>
                    <a:pt x="19" y="87"/>
                    <a:pt x="19" y="8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718"/>
            <p:cNvSpPr>
              <a:spLocks/>
            </p:cNvSpPr>
            <p:nvPr/>
          </p:nvSpPr>
          <p:spPr bwMode="auto">
            <a:xfrm>
              <a:off x="4112" y="8893"/>
              <a:ext cx="76" cy="99"/>
            </a:xfrm>
            <a:custGeom>
              <a:avLst/>
              <a:gdLst>
                <a:gd name="T0" fmla="*/ 53 w 65"/>
                <a:gd name="T1" fmla="*/ 13 h 84"/>
                <a:gd name="T2" fmla="*/ 53 w 65"/>
                <a:gd name="T3" fmla="*/ 13 h 84"/>
                <a:gd name="T4" fmla="*/ 65 w 65"/>
                <a:gd name="T5" fmla="*/ 4 h 84"/>
                <a:gd name="T6" fmla="*/ 65 w 65"/>
                <a:gd name="T7" fmla="*/ 0 h 84"/>
                <a:gd name="T8" fmla="*/ 55 w 65"/>
                <a:gd name="T9" fmla="*/ 1 h 84"/>
                <a:gd name="T10" fmla="*/ 43 w 65"/>
                <a:gd name="T11" fmla="*/ 0 h 84"/>
                <a:gd name="T12" fmla="*/ 43 w 65"/>
                <a:gd name="T13" fmla="*/ 4 h 84"/>
                <a:gd name="T14" fmla="*/ 50 w 65"/>
                <a:gd name="T15" fmla="*/ 10 h 84"/>
                <a:gd name="T16" fmla="*/ 49 w 65"/>
                <a:gd name="T17" fmla="*/ 13 h 84"/>
                <a:gd name="T18" fmla="*/ 36 w 65"/>
                <a:gd name="T19" fmla="*/ 46 h 84"/>
                <a:gd name="T20" fmla="*/ 21 w 65"/>
                <a:gd name="T21" fmla="*/ 10 h 84"/>
                <a:gd name="T22" fmla="*/ 20 w 65"/>
                <a:gd name="T23" fmla="*/ 8 h 84"/>
                <a:gd name="T24" fmla="*/ 27 w 65"/>
                <a:gd name="T25" fmla="*/ 4 h 84"/>
                <a:gd name="T26" fmla="*/ 27 w 65"/>
                <a:gd name="T27" fmla="*/ 0 h 84"/>
                <a:gd name="T28" fmla="*/ 13 w 65"/>
                <a:gd name="T29" fmla="*/ 1 h 84"/>
                <a:gd name="T30" fmla="*/ 0 w 65"/>
                <a:gd name="T31" fmla="*/ 0 h 84"/>
                <a:gd name="T32" fmla="*/ 0 w 65"/>
                <a:gd name="T33" fmla="*/ 4 h 84"/>
                <a:gd name="T34" fmla="*/ 11 w 65"/>
                <a:gd name="T35" fmla="*/ 9 h 84"/>
                <a:gd name="T36" fmla="*/ 31 w 65"/>
                <a:gd name="T37" fmla="*/ 57 h 84"/>
                <a:gd name="T38" fmla="*/ 27 w 65"/>
                <a:gd name="T39" fmla="*/ 65 h 84"/>
                <a:gd name="T40" fmla="*/ 12 w 65"/>
                <a:gd name="T41" fmla="*/ 81 h 84"/>
                <a:gd name="T42" fmla="*/ 6 w 65"/>
                <a:gd name="T43" fmla="*/ 79 h 84"/>
                <a:gd name="T44" fmla="*/ 11 w 65"/>
                <a:gd name="T45" fmla="*/ 73 h 84"/>
                <a:gd name="T46" fmla="*/ 6 w 65"/>
                <a:gd name="T47" fmla="*/ 68 h 84"/>
                <a:gd name="T48" fmla="*/ 0 w 65"/>
                <a:gd name="T49" fmla="*/ 73 h 84"/>
                <a:gd name="T50" fmla="*/ 12 w 65"/>
                <a:gd name="T51" fmla="*/ 84 h 84"/>
                <a:gd name="T52" fmla="*/ 29 w 65"/>
                <a:gd name="T53" fmla="*/ 69 h 84"/>
                <a:gd name="T54" fmla="*/ 53 w 65"/>
                <a:gd name="T55" fmla="*/ 1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5" h="84">
                  <a:moveTo>
                    <a:pt x="53" y="13"/>
                  </a:moveTo>
                  <a:lnTo>
                    <a:pt x="53" y="13"/>
                  </a:lnTo>
                  <a:cubicBezTo>
                    <a:pt x="56" y="4"/>
                    <a:pt x="63" y="4"/>
                    <a:pt x="65" y="4"/>
                  </a:cubicBezTo>
                  <a:lnTo>
                    <a:pt x="65" y="0"/>
                  </a:lnTo>
                  <a:cubicBezTo>
                    <a:pt x="62" y="0"/>
                    <a:pt x="58" y="1"/>
                    <a:pt x="55" y="1"/>
                  </a:cubicBezTo>
                  <a:cubicBezTo>
                    <a:pt x="53" y="1"/>
                    <a:pt x="46" y="0"/>
                    <a:pt x="43" y="0"/>
                  </a:cubicBezTo>
                  <a:lnTo>
                    <a:pt x="43" y="4"/>
                  </a:lnTo>
                  <a:cubicBezTo>
                    <a:pt x="48" y="4"/>
                    <a:pt x="50" y="7"/>
                    <a:pt x="50" y="10"/>
                  </a:cubicBezTo>
                  <a:cubicBezTo>
                    <a:pt x="50" y="11"/>
                    <a:pt x="50" y="12"/>
                    <a:pt x="49" y="13"/>
                  </a:cubicBezTo>
                  <a:lnTo>
                    <a:pt x="36" y="46"/>
                  </a:lnTo>
                  <a:lnTo>
                    <a:pt x="21" y="10"/>
                  </a:lnTo>
                  <a:cubicBezTo>
                    <a:pt x="20" y="9"/>
                    <a:pt x="20" y="8"/>
                    <a:pt x="20" y="8"/>
                  </a:cubicBezTo>
                  <a:cubicBezTo>
                    <a:pt x="20" y="4"/>
                    <a:pt x="25" y="4"/>
                    <a:pt x="27" y="4"/>
                  </a:cubicBezTo>
                  <a:lnTo>
                    <a:pt x="27" y="0"/>
                  </a:lnTo>
                  <a:cubicBezTo>
                    <a:pt x="24" y="0"/>
                    <a:pt x="15" y="1"/>
                    <a:pt x="13" y="1"/>
                  </a:cubicBezTo>
                  <a:cubicBezTo>
                    <a:pt x="10" y="1"/>
                    <a:pt x="4" y="0"/>
                    <a:pt x="0" y="0"/>
                  </a:cubicBezTo>
                  <a:lnTo>
                    <a:pt x="0" y="4"/>
                  </a:lnTo>
                  <a:cubicBezTo>
                    <a:pt x="7" y="4"/>
                    <a:pt x="9" y="4"/>
                    <a:pt x="11" y="9"/>
                  </a:cubicBezTo>
                  <a:lnTo>
                    <a:pt x="31" y="57"/>
                  </a:lnTo>
                  <a:cubicBezTo>
                    <a:pt x="30" y="59"/>
                    <a:pt x="28" y="63"/>
                    <a:pt x="27" y="65"/>
                  </a:cubicBezTo>
                  <a:cubicBezTo>
                    <a:pt x="25" y="72"/>
                    <a:pt x="21" y="81"/>
                    <a:pt x="12" y="81"/>
                  </a:cubicBezTo>
                  <a:cubicBezTo>
                    <a:pt x="12" y="81"/>
                    <a:pt x="9" y="81"/>
                    <a:pt x="6" y="79"/>
                  </a:cubicBezTo>
                  <a:cubicBezTo>
                    <a:pt x="10" y="78"/>
                    <a:pt x="11" y="75"/>
                    <a:pt x="11" y="73"/>
                  </a:cubicBezTo>
                  <a:cubicBezTo>
                    <a:pt x="11" y="70"/>
                    <a:pt x="9" y="68"/>
                    <a:pt x="6" y="68"/>
                  </a:cubicBezTo>
                  <a:cubicBezTo>
                    <a:pt x="3" y="68"/>
                    <a:pt x="0" y="70"/>
                    <a:pt x="0" y="73"/>
                  </a:cubicBezTo>
                  <a:cubicBezTo>
                    <a:pt x="0" y="79"/>
                    <a:pt x="6" y="84"/>
                    <a:pt x="12" y="84"/>
                  </a:cubicBezTo>
                  <a:cubicBezTo>
                    <a:pt x="21" y="84"/>
                    <a:pt x="26" y="77"/>
                    <a:pt x="29" y="69"/>
                  </a:cubicBezTo>
                  <a:lnTo>
                    <a:pt x="5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719"/>
            <p:cNvSpPr>
              <a:spLocks noEditPoints="1"/>
            </p:cNvSpPr>
            <p:nvPr/>
          </p:nvSpPr>
          <p:spPr bwMode="auto">
            <a:xfrm>
              <a:off x="4197" y="8856"/>
              <a:ext cx="34" cy="104"/>
            </a:xfrm>
            <a:custGeom>
              <a:avLst/>
              <a:gdLst>
                <a:gd name="T0" fmla="*/ 19 w 29"/>
                <a:gd name="T1" fmla="*/ 30 h 88"/>
                <a:gd name="T2" fmla="*/ 19 w 29"/>
                <a:gd name="T3" fmla="*/ 30 h 88"/>
                <a:gd name="T4" fmla="*/ 1 w 29"/>
                <a:gd name="T5" fmla="*/ 31 h 88"/>
                <a:gd name="T6" fmla="*/ 1 w 29"/>
                <a:gd name="T7" fmla="*/ 35 h 88"/>
                <a:gd name="T8" fmla="*/ 11 w 29"/>
                <a:gd name="T9" fmla="*/ 43 h 88"/>
                <a:gd name="T10" fmla="*/ 11 w 29"/>
                <a:gd name="T11" fmla="*/ 78 h 88"/>
                <a:gd name="T12" fmla="*/ 0 w 29"/>
                <a:gd name="T13" fmla="*/ 84 h 88"/>
                <a:gd name="T14" fmla="*/ 0 w 29"/>
                <a:gd name="T15" fmla="*/ 88 h 88"/>
                <a:gd name="T16" fmla="*/ 15 w 29"/>
                <a:gd name="T17" fmla="*/ 88 h 88"/>
                <a:gd name="T18" fmla="*/ 29 w 29"/>
                <a:gd name="T19" fmla="*/ 88 h 88"/>
                <a:gd name="T20" fmla="*/ 29 w 29"/>
                <a:gd name="T21" fmla="*/ 84 h 88"/>
                <a:gd name="T22" fmla="*/ 19 w 29"/>
                <a:gd name="T23" fmla="*/ 78 h 88"/>
                <a:gd name="T24" fmla="*/ 19 w 29"/>
                <a:gd name="T25" fmla="*/ 30 h 88"/>
                <a:gd name="T26" fmla="*/ 20 w 29"/>
                <a:gd name="T27" fmla="*/ 7 h 88"/>
                <a:gd name="T28" fmla="*/ 20 w 29"/>
                <a:gd name="T29" fmla="*/ 7 h 88"/>
                <a:gd name="T30" fmla="*/ 13 w 29"/>
                <a:gd name="T31" fmla="*/ 0 h 88"/>
                <a:gd name="T32" fmla="*/ 6 w 29"/>
                <a:gd name="T33" fmla="*/ 7 h 88"/>
                <a:gd name="T34" fmla="*/ 13 w 29"/>
                <a:gd name="T35" fmla="*/ 14 h 88"/>
                <a:gd name="T36" fmla="*/ 20 w 29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88">
                  <a:moveTo>
                    <a:pt x="19" y="30"/>
                  </a:moveTo>
                  <a:lnTo>
                    <a:pt x="19" y="30"/>
                  </a:lnTo>
                  <a:lnTo>
                    <a:pt x="1" y="31"/>
                  </a:lnTo>
                  <a:lnTo>
                    <a:pt x="1" y="35"/>
                  </a:lnTo>
                  <a:cubicBezTo>
                    <a:pt x="9" y="35"/>
                    <a:pt x="11" y="36"/>
                    <a:pt x="11" y="43"/>
                  </a:cubicBezTo>
                  <a:lnTo>
                    <a:pt x="11" y="78"/>
                  </a:lnTo>
                  <a:cubicBezTo>
                    <a:pt x="11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4" y="88"/>
                    <a:pt x="12" y="88"/>
                    <a:pt x="15" y="88"/>
                  </a:cubicBezTo>
                  <a:cubicBezTo>
                    <a:pt x="19" y="88"/>
                    <a:pt x="24" y="88"/>
                    <a:pt x="29" y="88"/>
                  </a:cubicBezTo>
                  <a:lnTo>
                    <a:pt x="29" y="84"/>
                  </a:lnTo>
                  <a:cubicBezTo>
                    <a:pt x="20" y="84"/>
                    <a:pt x="19" y="83"/>
                    <a:pt x="19" y="78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3"/>
                    <a:pt x="16" y="0"/>
                    <a:pt x="13" y="0"/>
                  </a:cubicBezTo>
                  <a:cubicBezTo>
                    <a:pt x="9" y="0"/>
                    <a:pt x="6" y="3"/>
                    <a:pt x="6" y="7"/>
                  </a:cubicBezTo>
                  <a:cubicBezTo>
                    <a:pt x="6" y="10"/>
                    <a:pt x="9" y="14"/>
                    <a:pt x="13" y="14"/>
                  </a:cubicBezTo>
                  <a:cubicBezTo>
                    <a:pt x="16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720"/>
            <p:cNvSpPr>
              <a:spLocks/>
            </p:cNvSpPr>
            <p:nvPr/>
          </p:nvSpPr>
          <p:spPr bwMode="auto">
            <a:xfrm>
              <a:off x="4240" y="8892"/>
              <a:ext cx="78" cy="68"/>
            </a:xfrm>
            <a:custGeom>
              <a:avLst/>
              <a:gdLst>
                <a:gd name="T0" fmla="*/ 10 w 66"/>
                <a:gd name="T1" fmla="*/ 13 h 58"/>
                <a:gd name="T2" fmla="*/ 10 w 66"/>
                <a:gd name="T3" fmla="*/ 13 h 58"/>
                <a:gd name="T4" fmla="*/ 10 w 66"/>
                <a:gd name="T5" fmla="*/ 48 h 58"/>
                <a:gd name="T6" fmla="*/ 0 w 66"/>
                <a:gd name="T7" fmla="*/ 54 h 58"/>
                <a:gd name="T8" fmla="*/ 0 w 66"/>
                <a:gd name="T9" fmla="*/ 58 h 58"/>
                <a:gd name="T10" fmla="*/ 15 w 66"/>
                <a:gd name="T11" fmla="*/ 58 h 58"/>
                <a:gd name="T12" fmla="*/ 30 w 66"/>
                <a:gd name="T13" fmla="*/ 58 h 58"/>
                <a:gd name="T14" fmla="*/ 30 w 66"/>
                <a:gd name="T15" fmla="*/ 54 h 58"/>
                <a:gd name="T16" fmla="*/ 19 w 66"/>
                <a:gd name="T17" fmla="*/ 48 h 58"/>
                <a:gd name="T18" fmla="*/ 19 w 66"/>
                <a:gd name="T19" fmla="*/ 24 h 58"/>
                <a:gd name="T20" fmla="*/ 37 w 66"/>
                <a:gd name="T21" fmla="*/ 3 h 58"/>
                <a:gd name="T22" fmla="*/ 47 w 66"/>
                <a:gd name="T23" fmla="*/ 17 h 58"/>
                <a:gd name="T24" fmla="*/ 47 w 66"/>
                <a:gd name="T25" fmla="*/ 48 h 58"/>
                <a:gd name="T26" fmla="*/ 37 w 66"/>
                <a:gd name="T27" fmla="*/ 54 h 58"/>
                <a:gd name="T28" fmla="*/ 37 w 66"/>
                <a:gd name="T29" fmla="*/ 58 h 58"/>
                <a:gd name="T30" fmla="*/ 52 w 66"/>
                <a:gd name="T31" fmla="*/ 58 h 58"/>
                <a:gd name="T32" fmla="*/ 66 w 66"/>
                <a:gd name="T33" fmla="*/ 58 h 58"/>
                <a:gd name="T34" fmla="*/ 66 w 66"/>
                <a:gd name="T35" fmla="*/ 54 h 58"/>
                <a:gd name="T36" fmla="*/ 56 w 66"/>
                <a:gd name="T37" fmla="*/ 50 h 58"/>
                <a:gd name="T38" fmla="*/ 56 w 66"/>
                <a:gd name="T39" fmla="*/ 25 h 58"/>
                <a:gd name="T40" fmla="*/ 52 w 66"/>
                <a:gd name="T41" fmla="*/ 5 h 58"/>
                <a:gd name="T42" fmla="*/ 38 w 66"/>
                <a:gd name="T43" fmla="*/ 0 h 58"/>
                <a:gd name="T44" fmla="*/ 19 w 66"/>
                <a:gd name="T45" fmla="*/ 14 h 58"/>
                <a:gd name="T46" fmla="*/ 19 w 66"/>
                <a:gd name="T47" fmla="*/ 0 h 58"/>
                <a:gd name="T48" fmla="*/ 0 w 66"/>
                <a:gd name="T49" fmla="*/ 1 h 58"/>
                <a:gd name="T50" fmla="*/ 0 w 66"/>
                <a:gd name="T51" fmla="*/ 5 h 58"/>
                <a:gd name="T52" fmla="*/ 10 w 66"/>
                <a:gd name="T5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58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18" y="58"/>
                    <a:pt x="25" y="58"/>
                    <a:pt x="30" y="58"/>
                  </a:cubicBezTo>
                  <a:lnTo>
                    <a:pt x="30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9" y="3"/>
                    <a:pt x="37" y="3"/>
                  </a:cubicBezTo>
                  <a:cubicBezTo>
                    <a:pt x="46" y="3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6" y="54"/>
                    <a:pt x="37" y="54"/>
                  </a:cubicBezTo>
                  <a:lnTo>
                    <a:pt x="37" y="58"/>
                  </a:lnTo>
                  <a:cubicBezTo>
                    <a:pt x="41" y="58"/>
                    <a:pt x="48" y="58"/>
                    <a:pt x="52" y="58"/>
                  </a:cubicBezTo>
                  <a:cubicBezTo>
                    <a:pt x="55" y="58"/>
                    <a:pt x="62" y="58"/>
                    <a:pt x="66" y="58"/>
                  </a:cubicBezTo>
                  <a:lnTo>
                    <a:pt x="66" y="54"/>
                  </a:lnTo>
                  <a:cubicBezTo>
                    <a:pt x="60" y="54"/>
                    <a:pt x="56" y="54"/>
                    <a:pt x="56" y="50"/>
                  </a:cubicBezTo>
                  <a:lnTo>
                    <a:pt x="56" y="25"/>
                  </a:lnTo>
                  <a:cubicBezTo>
                    <a:pt x="56" y="14"/>
                    <a:pt x="56" y="9"/>
                    <a:pt x="52" y="5"/>
                  </a:cubicBezTo>
                  <a:cubicBezTo>
                    <a:pt x="50" y="2"/>
                    <a:pt x="46" y="0"/>
                    <a:pt x="38" y="0"/>
                  </a:cubicBezTo>
                  <a:cubicBezTo>
                    <a:pt x="29" y="0"/>
                    <a:pt x="22" y="5"/>
                    <a:pt x="19" y="14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721"/>
            <p:cNvSpPr>
              <a:spLocks noEditPoints="1"/>
            </p:cNvSpPr>
            <p:nvPr/>
          </p:nvSpPr>
          <p:spPr bwMode="auto">
            <a:xfrm>
              <a:off x="4326" y="8889"/>
              <a:ext cx="72" cy="103"/>
            </a:xfrm>
            <a:custGeom>
              <a:avLst/>
              <a:gdLst>
                <a:gd name="T0" fmla="*/ 26 w 61"/>
                <a:gd name="T1" fmla="*/ 37 h 87"/>
                <a:gd name="T2" fmla="*/ 26 w 61"/>
                <a:gd name="T3" fmla="*/ 37 h 87"/>
                <a:gd name="T4" fmla="*/ 14 w 61"/>
                <a:gd name="T5" fmla="*/ 21 h 87"/>
                <a:gd name="T6" fmla="*/ 17 w 61"/>
                <a:gd name="T7" fmla="*/ 10 h 87"/>
                <a:gd name="T8" fmla="*/ 26 w 61"/>
                <a:gd name="T9" fmla="*/ 5 h 87"/>
                <a:gd name="T10" fmla="*/ 37 w 61"/>
                <a:gd name="T11" fmla="*/ 21 h 87"/>
                <a:gd name="T12" fmla="*/ 35 w 61"/>
                <a:gd name="T13" fmla="*/ 32 h 87"/>
                <a:gd name="T14" fmla="*/ 26 w 61"/>
                <a:gd name="T15" fmla="*/ 37 h 87"/>
                <a:gd name="T16" fmla="*/ 11 w 61"/>
                <a:gd name="T17" fmla="*/ 43 h 87"/>
                <a:gd name="T18" fmla="*/ 11 w 61"/>
                <a:gd name="T19" fmla="*/ 43 h 87"/>
                <a:gd name="T20" fmla="*/ 13 w 61"/>
                <a:gd name="T21" fmla="*/ 36 h 87"/>
                <a:gd name="T22" fmla="*/ 26 w 61"/>
                <a:gd name="T23" fmla="*/ 40 h 87"/>
                <a:gd name="T24" fmla="*/ 47 w 61"/>
                <a:gd name="T25" fmla="*/ 21 h 87"/>
                <a:gd name="T26" fmla="*/ 42 w 61"/>
                <a:gd name="T27" fmla="*/ 8 h 87"/>
                <a:gd name="T28" fmla="*/ 54 w 61"/>
                <a:gd name="T29" fmla="*/ 3 h 87"/>
                <a:gd name="T30" fmla="*/ 55 w 61"/>
                <a:gd name="T31" fmla="*/ 3 h 87"/>
                <a:gd name="T32" fmla="*/ 53 w 61"/>
                <a:gd name="T33" fmla="*/ 7 h 87"/>
                <a:gd name="T34" fmla="*/ 57 w 61"/>
                <a:gd name="T35" fmla="*/ 11 h 87"/>
                <a:gd name="T36" fmla="*/ 61 w 61"/>
                <a:gd name="T37" fmla="*/ 7 h 87"/>
                <a:gd name="T38" fmla="*/ 54 w 61"/>
                <a:gd name="T39" fmla="*/ 0 h 87"/>
                <a:gd name="T40" fmla="*/ 40 w 61"/>
                <a:gd name="T41" fmla="*/ 7 h 87"/>
                <a:gd name="T42" fmla="*/ 26 w 61"/>
                <a:gd name="T43" fmla="*/ 2 h 87"/>
                <a:gd name="T44" fmla="*/ 5 w 61"/>
                <a:gd name="T45" fmla="*/ 21 h 87"/>
                <a:gd name="T46" fmla="*/ 11 w 61"/>
                <a:gd name="T47" fmla="*/ 35 h 87"/>
                <a:gd name="T48" fmla="*/ 7 w 61"/>
                <a:gd name="T49" fmla="*/ 46 h 87"/>
                <a:gd name="T50" fmla="*/ 12 w 61"/>
                <a:gd name="T51" fmla="*/ 57 h 87"/>
                <a:gd name="T52" fmla="*/ 0 w 61"/>
                <a:gd name="T53" fmla="*/ 71 h 87"/>
                <a:gd name="T54" fmla="*/ 29 w 61"/>
                <a:gd name="T55" fmla="*/ 87 h 87"/>
                <a:gd name="T56" fmla="*/ 59 w 61"/>
                <a:gd name="T57" fmla="*/ 70 h 87"/>
                <a:gd name="T58" fmla="*/ 50 w 61"/>
                <a:gd name="T59" fmla="*/ 55 h 87"/>
                <a:gd name="T60" fmla="*/ 27 w 61"/>
                <a:gd name="T61" fmla="*/ 52 h 87"/>
                <a:gd name="T62" fmla="*/ 18 w 61"/>
                <a:gd name="T63" fmla="*/ 51 h 87"/>
                <a:gd name="T64" fmla="*/ 11 w 61"/>
                <a:gd name="T65" fmla="*/ 43 h 87"/>
                <a:gd name="T66" fmla="*/ 30 w 61"/>
                <a:gd name="T67" fmla="*/ 84 h 87"/>
                <a:gd name="T68" fmla="*/ 30 w 61"/>
                <a:gd name="T69" fmla="*/ 84 h 87"/>
                <a:gd name="T70" fmla="*/ 7 w 61"/>
                <a:gd name="T71" fmla="*/ 71 h 87"/>
                <a:gd name="T72" fmla="*/ 18 w 61"/>
                <a:gd name="T73" fmla="*/ 59 h 87"/>
                <a:gd name="T74" fmla="*/ 26 w 61"/>
                <a:gd name="T75" fmla="*/ 59 h 87"/>
                <a:gd name="T76" fmla="*/ 52 w 61"/>
                <a:gd name="T77" fmla="*/ 71 h 87"/>
                <a:gd name="T78" fmla="*/ 30 w 61"/>
                <a:gd name="T79" fmla="*/ 8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1" h="87">
                  <a:moveTo>
                    <a:pt x="26" y="37"/>
                  </a:moveTo>
                  <a:lnTo>
                    <a:pt x="26" y="37"/>
                  </a:lnTo>
                  <a:cubicBezTo>
                    <a:pt x="14" y="37"/>
                    <a:pt x="14" y="24"/>
                    <a:pt x="14" y="21"/>
                  </a:cubicBezTo>
                  <a:cubicBezTo>
                    <a:pt x="14" y="18"/>
                    <a:pt x="15" y="13"/>
                    <a:pt x="17" y="10"/>
                  </a:cubicBezTo>
                  <a:cubicBezTo>
                    <a:pt x="18" y="9"/>
                    <a:pt x="21" y="5"/>
                    <a:pt x="26" y="5"/>
                  </a:cubicBezTo>
                  <a:cubicBezTo>
                    <a:pt x="37" y="5"/>
                    <a:pt x="37" y="18"/>
                    <a:pt x="37" y="21"/>
                  </a:cubicBezTo>
                  <a:cubicBezTo>
                    <a:pt x="37" y="25"/>
                    <a:pt x="37" y="29"/>
                    <a:pt x="35" y="32"/>
                  </a:cubicBezTo>
                  <a:cubicBezTo>
                    <a:pt x="34" y="34"/>
                    <a:pt x="31" y="37"/>
                    <a:pt x="26" y="37"/>
                  </a:cubicBezTo>
                  <a:close/>
                  <a:moveTo>
                    <a:pt x="11" y="43"/>
                  </a:moveTo>
                  <a:lnTo>
                    <a:pt x="11" y="43"/>
                  </a:lnTo>
                  <a:cubicBezTo>
                    <a:pt x="11" y="42"/>
                    <a:pt x="11" y="39"/>
                    <a:pt x="13" y="36"/>
                  </a:cubicBezTo>
                  <a:cubicBezTo>
                    <a:pt x="18" y="40"/>
                    <a:pt x="23" y="40"/>
                    <a:pt x="26" y="40"/>
                  </a:cubicBezTo>
                  <a:cubicBezTo>
                    <a:pt x="38" y="40"/>
                    <a:pt x="47" y="31"/>
                    <a:pt x="47" y="21"/>
                  </a:cubicBezTo>
                  <a:cubicBezTo>
                    <a:pt x="47" y="16"/>
                    <a:pt x="45" y="11"/>
                    <a:pt x="42" y="8"/>
                  </a:cubicBezTo>
                  <a:cubicBezTo>
                    <a:pt x="47" y="4"/>
                    <a:pt x="51" y="3"/>
                    <a:pt x="54" y="3"/>
                  </a:cubicBezTo>
                  <a:cubicBezTo>
                    <a:pt x="54" y="3"/>
                    <a:pt x="55" y="3"/>
                    <a:pt x="55" y="3"/>
                  </a:cubicBezTo>
                  <a:cubicBezTo>
                    <a:pt x="54" y="4"/>
                    <a:pt x="53" y="5"/>
                    <a:pt x="53" y="7"/>
                  </a:cubicBezTo>
                  <a:cubicBezTo>
                    <a:pt x="53" y="9"/>
                    <a:pt x="55" y="11"/>
                    <a:pt x="57" y="11"/>
                  </a:cubicBezTo>
                  <a:cubicBezTo>
                    <a:pt x="58" y="11"/>
                    <a:pt x="61" y="10"/>
                    <a:pt x="61" y="7"/>
                  </a:cubicBezTo>
                  <a:cubicBezTo>
                    <a:pt x="61" y="5"/>
                    <a:pt x="59" y="0"/>
                    <a:pt x="54" y="0"/>
                  </a:cubicBezTo>
                  <a:cubicBezTo>
                    <a:pt x="51" y="0"/>
                    <a:pt x="45" y="1"/>
                    <a:pt x="40" y="7"/>
                  </a:cubicBezTo>
                  <a:cubicBezTo>
                    <a:pt x="34" y="2"/>
                    <a:pt x="29" y="2"/>
                    <a:pt x="26" y="2"/>
                  </a:cubicBezTo>
                  <a:cubicBezTo>
                    <a:pt x="14" y="2"/>
                    <a:pt x="5" y="11"/>
                    <a:pt x="5" y="21"/>
                  </a:cubicBezTo>
                  <a:cubicBezTo>
                    <a:pt x="5" y="27"/>
                    <a:pt x="7" y="32"/>
                    <a:pt x="11" y="35"/>
                  </a:cubicBezTo>
                  <a:cubicBezTo>
                    <a:pt x="9" y="37"/>
                    <a:pt x="7" y="41"/>
                    <a:pt x="7" y="46"/>
                  </a:cubicBezTo>
                  <a:cubicBezTo>
                    <a:pt x="7" y="50"/>
                    <a:pt x="8" y="55"/>
                    <a:pt x="12" y="57"/>
                  </a:cubicBezTo>
                  <a:cubicBezTo>
                    <a:pt x="5" y="60"/>
                    <a:pt x="0" y="65"/>
                    <a:pt x="0" y="71"/>
                  </a:cubicBezTo>
                  <a:cubicBezTo>
                    <a:pt x="0" y="80"/>
                    <a:pt x="13" y="87"/>
                    <a:pt x="29" y="87"/>
                  </a:cubicBezTo>
                  <a:cubicBezTo>
                    <a:pt x="45" y="87"/>
                    <a:pt x="59" y="81"/>
                    <a:pt x="59" y="70"/>
                  </a:cubicBezTo>
                  <a:cubicBezTo>
                    <a:pt x="59" y="66"/>
                    <a:pt x="57" y="59"/>
                    <a:pt x="50" y="55"/>
                  </a:cubicBezTo>
                  <a:cubicBezTo>
                    <a:pt x="43" y="52"/>
                    <a:pt x="36" y="52"/>
                    <a:pt x="27" y="52"/>
                  </a:cubicBezTo>
                  <a:cubicBezTo>
                    <a:pt x="24" y="52"/>
                    <a:pt x="19" y="52"/>
                    <a:pt x="18" y="51"/>
                  </a:cubicBezTo>
                  <a:cubicBezTo>
                    <a:pt x="13" y="51"/>
                    <a:pt x="11" y="47"/>
                    <a:pt x="11" y="43"/>
                  </a:cubicBezTo>
                  <a:close/>
                  <a:moveTo>
                    <a:pt x="30" y="84"/>
                  </a:moveTo>
                  <a:lnTo>
                    <a:pt x="30" y="84"/>
                  </a:lnTo>
                  <a:cubicBezTo>
                    <a:pt x="16" y="84"/>
                    <a:pt x="7" y="78"/>
                    <a:pt x="7" y="71"/>
                  </a:cubicBezTo>
                  <a:cubicBezTo>
                    <a:pt x="7" y="64"/>
                    <a:pt x="12" y="60"/>
                    <a:pt x="18" y="59"/>
                  </a:cubicBezTo>
                  <a:lnTo>
                    <a:pt x="26" y="59"/>
                  </a:lnTo>
                  <a:cubicBezTo>
                    <a:pt x="37" y="59"/>
                    <a:pt x="52" y="59"/>
                    <a:pt x="52" y="71"/>
                  </a:cubicBezTo>
                  <a:cubicBezTo>
                    <a:pt x="52" y="78"/>
                    <a:pt x="43" y="84"/>
                    <a:pt x="30" y="8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722"/>
            <p:cNvSpPr>
              <a:spLocks/>
            </p:cNvSpPr>
            <p:nvPr/>
          </p:nvSpPr>
          <p:spPr bwMode="auto">
            <a:xfrm>
              <a:off x="4457" y="8892"/>
              <a:ext cx="53" cy="68"/>
            </a:xfrm>
            <a:custGeom>
              <a:avLst/>
              <a:gdLst>
                <a:gd name="T0" fmla="*/ 19 w 45"/>
                <a:gd name="T1" fmla="*/ 14 h 58"/>
                <a:gd name="T2" fmla="*/ 19 w 45"/>
                <a:gd name="T3" fmla="*/ 14 h 58"/>
                <a:gd name="T4" fmla="*/ 19 w 45"/>
                <a:gd name="T5" fmla="*/ 0 h 58"/>
                <a:gd name="T6" fmla="*/ 0 w 45"/>
                <a:gd name="T7" fmla="*/ 1 h 58"/>
                <a:gd name="T8" fmla="*/ 0 w 45"/>
                <a:gd name="T9" fmla="*/ 5 h 58"/>
                <a:gd name="T10" fmla="*/ 11 w 45"/>
                <a:gd name="T11" fmla="*/ 13 h 58"/>
                <a:gd name="T12" fmla="*/ 11 w 45"/>
                <a:gd name="T13" fmla="*/ 48 h 58"/>
                <a:gd name="T14" fmla="*/ 0 w 45"/>
                <a:gd name="T15" fmla="*/ 54 h 58"/>
                <a:gd name="T16" fmla="*/ 0 w 45"/>
                <a:gd name="T17" fmla="*/ 58 h 58"/>
                <a:gd name="T18" fmla="*/ 16 w 45"/>
                <a:gd name="T19" fmla="*/ 58 h 58"/>
                <a:gd name="T20" fmla="*/ 32 w 45"/>
                <a:gd name="T21" fmla="*/ 58 h 58"/>
                <a:gd name="T22" fmla="*/ 32 w 45"/>
                <a:gd name="T23" fmla="*/ 54 h 58"/>
                <a:gd name="T24" fmla="*/ 30 w 45"/>
                <a:gd name="T25" fmla="*/ 54 h 58"/>
                <a:gd name="T26" fmla="*/ 19 w 45"/>
                <a:gd name="T27" fmla="*/ 48 h 58"/>
                <a:gd name="T28" fmla="*/ 19 w 45"/>
                <a:gd name="T29" fmla="*/ 27 h 58"/>
                <a:gd name="T30" fmla="*/ 35 w 45"/>
                <a:gd name="T31" fmla="*/ 3 h 58"/>
                <a:gd name="T32" fmla="*/ 37 w 45"/>
                <a:gd name="T33" fmla="*/ 3 h 58"/>
                <a:gd name="T34" fmla="*/ 33 w 45"/>
                <a:gd name="T35" fmla="*/ 8 h 58"/>
                <a:gd name="T36" fmla="*/ 39 w 45"/>
                <a:gd name="T37" fmla="*/ 14 h 58"/>
                <a:gd name="T38" fmla="*/ 45 w 45"/>
                <a:gd name="T39" fmla="*/ 8 h 58"/>
                <a:gd name="T40" fmla="*/ 35 w 45"/>
                <a:gd name="T41" fmla="*/ 0 h 58"/>
                <a:gd name="T42" fmla="*/ 19 w 45"/>
                <a:gd name="T43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58">
                  <a:moveTo>
                    <a:pt x="19" y="14"/>
                  </a:moveTo>
                  <a:lnTo>
                    <a:pt x="19" y="14"/>
                  </a:ln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1" y="6"/>
                    <a:pt x="11" y="13"/>
                  </a:cubicBezTo>
                  <a:lnTo>
                    <a:pt x="11" y="48"/>
                  </a:lnTo>
                  <a:cubicBezTo>
                    <a:pt x="11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6" y="58"/>
                    <a:pt x="12" y="58"/>
                    <a:pt x="16" y="58"/>
                  </a:cubicBezTo>
                  <a:cubicBezTo>
                    <a:pt x="21" y="58"/>
                    <a:pt x="27" y="58"/>
                    <a:pt x="32" y="58"/>
                  </a:cubicBezTo>
                  <a:lnTo>
                    <a:pt x="32" y="54"/>
                  </a:lnTo>
                  <a:lnTo>
                    <a:pt x="30" y="54"/>
                  </a:lnTo>
                  <a:cubicBezTo>
                    <a:pt x="20" y="54"/>
                    <a:pt x="19" y="53"/>
                    <a:pt x="19" y="48"/>
                  </a:cubicBezTo>
                  <a:lnTo>
                    <a:pt x="19" y="27"/>
                  </a:lnTo>
                  <a:cubicBezTo>
                    <a:pt x="19" y="14"/>
                    <a:pt x="25" y="3"/>
                    <a:pt x="35" y="3"/>
                  </a:cubicBezTo>
                  <a:cubicBezTo>
                    <a:pt x="36" y="3"/>
                    <a:pt x="36" y="3"/>
                    <a:pt x="37" y="3"/>
                  </a:cubicBezTo>
                  <a:cubicBezTo>
                    <a:pt x="36" y="3"/>
                    <a:pt x="33" y="5"/>
                    <a:pt x="33" y="8"/>
                  </a:cubicBezTo>
                  <a:cubicBezTo>
                    <a:pt x="33" y="12"/>
                    <a:pt x="36" y="14"/>
                    <a:pt x="39" y="14"/>
                  </a:cubicBezTo>
                  <a:cubicBezTo>
                    <a:pt x="42" y="14"/>
                    <a:pt x="45" y="12"/>
                    <a:pt x="45" y="8"/>
                  </a:cubicBezTo>
                  <a:cubicBezTo>
                    <a:pt x="45" y="4"/>
                    <a:pt x="41" y="0"/>
                    <a:pt x="35" y="0"/>
                  </a:cubicBezTo>
                  <a:cubicBezTo>
                    <a:pt x="25" y="0"/>
                    <a:pt x="21" y="9"/>
                    <a:pt x="19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723"/>
            <p:cNvSpPr>
              <a:spLocks/>
            </p:cNvSpPr>
            <p:nvPr/>
          </p:nvSpPr>
          <p:spPr bwMode="auto">
            <a:xfrm>
              <a:off x="4519" y="8892"/>
              <a:ext cx="78" cy="70"/>
            </a:xfrm>
            <a:custGeom>
              <a:avLst/>
              <a:gdLst>
                <a:gd name="T0" fmla="*/ 47 w 66"/>
                <a:gd name="T1" fmla="*/ 48 h 60"/>
                <a:gd name="T2" fmla="*/ 47 w 66"/>
                <a:gd name="T3" fmla="*/ 48 h 60"/>
                <a:gd name="T4" fmla="*/ 47 w 66"/>
                <a:gd name="T5" fmla="*/ 60 h 60"/>
                <a:gd name="T6" fmla="*/ 66 w 66"/>
                <a:gd name="T7" fmla="*/ 58 h 60"/>
                <a:gd name="T8" fmla="*/ 66 w 66"/>
                <a:gd name="T9" fmla="*/ 54 h 60"/>
                <a:gd name="T10" fmla="*/ 56 w 66"/>
                <a:gd name="T11" fmla="*/ 47 h 60"/>
                <a:gd name="T12" fmla="*/ 56 w 66"/>
                <a:gd name="T13" fmla="*/ 0 h 60"/>
                <a:gd name="T14" fmla="*/ 37 w 66"/>
                <a:gd name="T15" fmla="*/ 1 h 60"/>
                <a:gd name="T16" fmla="*/ 37 w 66"/>
                <a:gd name="T17" fmla="*/ 5 h 60"/>
                <a:gd name="T18" fmla="*/ 47 w 66"/>
                <a:gd name="T19" fmla="*/ 13 h 60"/>
                <a:gd name="T20" fmla="*/ 47 w 66"/>
                <a:gd name="T21" fmla="*/ 36 h 60"/>
                <a:gd name="T22" fmla="*/ 31 w 66"/>
                <a:gd name="T23" fmla="*/ 57 h 60"/>
                <a:gd name="T24" fmla="*/ 19 w 66"/>
                <a:gd name="T25" fmla="*/ 44 h 60"/>
                <a:gd name="T26" fmla="*/ 19 w 66"/>
                <a:gd name="T27" fmla="*/ 0 h 60"/>
                <a:gd name="T28" fmla="*/ 0 w 66"/>
                <a:gd name="T29" fmla="*/ 1 h 60"/>
                <a:gd name="T30" fmla="*/ 0 w 66"/>
                <a:gd name="T31" fmla="*/ 5 h 60"/>
                <a:gd name="T32" fmla="*/ 10 w 66"/>
                <a:gd name="T33" fmla="*/ 17 h 60"/>
                <a:gd name="T34" fmla="*/ 10 w 66"/>
                <a:gd name="T35" fmla="*/ 37 h 60"/>
                <a:gd name="T36" fmla="*/ 30 w 66"/>
                <a:gd name="T37" fmla="*/ 60 h 60"/>
                <a:gd name="T38" fmla="*/ 47 w 66"/>
                <a:gd name="T39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60">
                  <a:moveTo>
                    <a:pt x="47" y="48"/>
                  </a:moveTo>
                  <a:lnTo>
                    <a:pt x="47" y="48"/>
                  </a:lnTo>
                  <a:lnTo>
                    <a:pt x="47" y="60"/>
                  </a:lnTo>
                  <a:lnTo>
                    <a:pt x="66" y="58"/>
                  </a:lnTo>
                  <a:lnTo>
                    <a:pt x="66" y="54"/>
                  </a:lnTo>
                  <a:cubicBezTo>
                    <a:pt x="57" y="54"/>
                    <a:pt x="56" y="53"/>
                    <a:pt x="56" y="47"/>
                  </a:cubicBezTo>
                  <a:lnTo>
                    <a:pt x="56" y="0"/>
                  </a:lnTo>
                  <a:lnTo>
                    <a:pt x="37" y="1"/>
                  </a:lnTo>
                  <a:lnTo>
                    <a:pt x="37" y="5"/>
                  </a:lnTo>
                  <a:cubicBezTo>
                    <a:pt x="46" y="5"/>
                    <a:pt x="47" y="6"/>
                    <a:pt x="47" y="13"/>
                  </a:cubicBezTo>
                  <a:lnTo>
                    <a:pt x="47" y="36"/>
                  </a:lnTo>
                  <a:cubicBezTo>
                    <a:pt x="47" y="48"/>
                    <a:pt x="41" y="57"/>
                    <a:pt x="31" y="57"/>
                  </a:cubicBezTo>
                  <a:cubicBezTo>
                    <a:pt x="20" y="57"/>
                    <a:pt x="19" y="50"/>
                    <a:pt x="19" y="44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0" y="6"/>
                    <a:pt x="10" y="17"/>
                  </a:cubicBezTo>
                  <a:lnTo>
                    <a:pt x="10" y="37"/>
                  </a:lnTo>
                  <a:cubicBezTo>
                    <a:pt x="10" y="48"/>
                    <a:pt x="10" y="60"/>
                    <a:pt x="30" y="60"/>
                  </a:cubicBezTo>
                  <a:cubicBezTo>
                    <a:pt x="38" y="60"/>
                    <a:pt x="44" y="56"/>
                    <a:pt x="47" y="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724"/>
            <p:cNvSpPr>
              <a:spLocks/>
            </p:cNvSpPr>
            <p:nvPr/>
          </p:nvSpPr>
          <p:spPr bwMode="auto">
            <a:xfrm>
              <a:off x="4606" y="8853"/>
              <a:ext cx="35" cy="107"/>
            </a:xfrm>
            <a:custGeom>
              <a:avLst/>
              <a:gdLst>
                <a:gd name="T0" fmla="*/ 19 w 29"/>
                <a:gd name="T1" fmla="*/ 0 h 91"/>
                <a:gd name="T2" fmla="*/ 19 w 29"/>
                <a:gd name="T3" fmla="*/ 0 h 91"/>
                <a:gd name="T4" fmla="*/ 0 w 29"/>
                <a:gd name="T5" fmla="*/ 1 h 91"/>
                <a:gd name="T6" fmla="*/ 0 w 29"/>
                <a:gd name="T7" fmla="*/ 5 h 91"/>
                <a:gd name="T8" fmla="*/ 10 w 29"/>
                <a:gd name="T9" fmla="*/ 12 h 91"/>
                <a:gd name="T10" fmla="*/ 10 w 29"/>
                <a:gd name="T11" fmla="*/ 81 h 91"/>
                <a:gd name="T12" fmla="*/ 0 w 29"/>
                <a:gd name="T13" fmla="*/ 87 h 91"/>
                <a:gd name="T14" fmla="*/ 0 w 29"/>
                <a:gd name="T15" fmla="*/ 91 h 91"/>
                <a:gd name="T16" fmla="*/ 15 w 29"/>
                <a:gd name="T17" fmla="*/ 91 h 91"/>
                <a:gd name="T18" fmla="*/ 29 w 29"/>
                <a:gd name="T19" fmla="*/ 91 h 91"/>
                <a:gd name="T20" fmla="*/ 29 w 29"/>
                <a:gd name="T21" fmla="*/ 87 h 91"/>
                <a:gd name="T22" fmla="*/ 19 w 29"/>
                <a:gd name="T23" fmla="*/ 81 h 91"/>
                <a:gd name="T24" fmla="*/ 19 w 29"/>
                <a:gd name="T2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91">
                  <a:moveTo>
                    <a:pt x="19" y="0"/>
                  </a:move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lnTo>
                    <a:pt x="10" y="81"/>
                  </a:lnTo>
                  <a:cubicBezTo>
                    <a:pt x="10" y="87"/>
                    <a:pt x="9" y="87"/>
                    <a:pt x="0" y="87"/>
                  </a:cubicBezTo>
                  <a:lnTo>
                    <a:pt x="0" y="91"/>
                  </a:lnTo>
                  <a:cubicBezTo>
                    <a:pt x="4" y="91"/>
                    <a:pt x="11" y="91"/>
                    <a:pt x="15" y="91"/>
                  </a:cubicBezTo>
                  <a:cubicBezTo>
                    <a:pt x="18" y="91"/>
                    <a:pt x="24" y="91"/>
                    <a:pt x="29" y="91"/>
                  </a:cubicBezTo>
                  <a:lnTo>
                    <a:pt x="29" y="87"/>
                  </a:lnTo>
                  <a:cubicBezTo>
                    <a:pt x="20" y="87"/>
                    <a:pt x="19" y="87"/>
                    <a:pt x="19" y="8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725"/>
            <p:cNvSpPr>
              <a:spLocks noEditPoints="1"/>
            </p:cNvSpPr>
            <p:nvPr/>
          </p:nvSpPr>
          <p:spPr bwMode="auto">
            <a:xfrm>
              <a:off x="4649" y="8890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8 w 51"/>
                <a:gd name="T5" fmla="*/ 3 h 61"/>
                <a:gd name="T6" fmla="*/ 43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8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3 h 61"/>
                <a:gd name="T26" fmla="*/ 50 w 51"/>
                <a:gd name="T27" fmla="*/ 42 h 61"/>
                <a:gd name="T28" fmla="*/ 48 w 51"/>
                <a:gd name="T29" fmla="*/ 44 h 61"/>
                <a:gd name="T30" fmla="*/ 30 w 51"/>
                <a:gd name="T31" fmla="*/ 57 h 61"/>
                <a:gd name="T32" fmla="*/ 15 w 51"/>
                <a:gd name="T33" fmla="*/ 48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8" y="3"/>
                  </a:cubicBezTo>
                  <a:cubicBezTo>
                    <a:pt x="41" y="3"/>
                    <a:pt x="43" y="21"/>
                    <a:pt x="43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8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3"/>
                  </a:cubicBezTo>
                  <a:cubicBezTo>
                    <a:pt x="51" y="42"/>
                    <a:pt x="50" y="42"/>
                    <a:pt x="50" y="42"/>
                  </a:cubicBezTo>
                  <a:cubicBezTo>
                    <a:pt x="48" y="42"/>
                    <a:pt x="48" y="43"/>
                    <a:pt x="48" y="44"/>
                  </a:cubicBezTo>
                  <a:cubicBezTo>
                    <a:pt x="43" y="57"/>
                    <a:pt x="31" y="57"/>
                    <a:pt x="30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726"/>
            <p:cNvSpPr>
              <a:spLocks/>
            </p:cNvSpPr>
            <p:nvPr/>
          </p:nvSpPr>
          <p:spPr bwMode="auto">
            <a:xfrm>
              <a:off x="4770" y="8865"/>
              <a:ext cx="48" cy="97"/>
            </a:xfrm>
            <a:custGeom>
              <a:avLst/>
              <a:gdLst>
                <a:gd name="T0" fmla="*/ 20 w 41"/>
                <a:gd name="T1" fmla="*/ 28 h 83"/>
                <a:gd name="T2" fmla="*/ 20 w 41"/>
                <a:gd name="T3" fmla="*/ 28 h 83"/>
                <a:gd name="T4" fmla="*/ 39 w 41"/>
                <a:gd name="T5" fmla="*/ 28 h 83"/>
                <a:gd name="T6" fmla="*/ 39 w 41"/>
                <a:gd name="T7" fmla="*/ 24 h 83"/>
                <a:gd name="T8" fmla="*/ 20 w 41"/>
                <a:gd name="T9" fmla="*/ 24 h 83"/>
                <a:gd name="T10" fmla="*/ 20 w 41"/>
                <a:gd name="T11" fmla="*/ 0 h 83"/>
                <a:gd name="T12" fmla="*/ 17 w 41"/>
                <a:gd name="T13" fmla="*/ 0 h 83"/>
                <a:gd name="T14" fmla="*/ 0 w 41"/>
                <a:gd name="T15" fmla="*/ 25 h 83"/>
                <a:gd name="T16" fmla="*/ 0 w 41"/>
                <a:gd name="T17" fmla="*/ 28 h 83"/>
                <a:gd name="T18" fmla="*/ 11 w 41"/>
                <a:gd name="T19" fmla="*/ 28 h 83"/>
                <a:gd name="T20" fmla="*/ 11 w 41"/>
                <a:gd name="T21" fmla="*/ 65 h 83"/>
                <a:gd name="T22" fmla="*/ 28 w 41"/>
                <a:gd name="T23" fmla="*/ 83 h 83"/>
                <a:gd name="T24" fmla="*/ 41 w 41"/>
                <a:gd name="T25" fmla="*/ 65 h 83"/>
                <a:gd name="T26" fmla="*/ 41 w 41"/>
                <a:gd name="T27" fmla="*/ 57 h 83"/>
                <a:gd name="T28" fmla="*/ 38 w 41"/>
                <a:gd name="T29" fmla="*/ 57 h 83"/>
                <a:gd name="T30" fmla="*/ 38 w 41"/>
                <a:gd name="T31" fmla="*/ 64 h 83"/>
                <a:gd name="T32" fmla="*/ 29 w 41"/>
                <a:gd name="T33" fmla="*/ 79 h 83"/>
                <a:gd name="T34" fmla="*/ 20 w 41"/>
                <a:gd name="T35" fmla="*/ 65 h 83"/>
                <a:gd name="T36" fmla="*/ 20 w 41"/>
                <a:gd name="T37" fmla="*/ 2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3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5"/>
                  </a:lnTo>
                  <a:cubicBezTo>
                    <a:pt x="11" y="81"/>
                    <a:pt x="23" y="83"/>
                    <a:pt x="28" y="83"/>
                  </a:cubicBezTo>
                  <a:cubicBezTo>
                    <a:pt x="37" y="83"/>
                    <a:pt x="41" y="73"/>
                    <a:pt x="41" y="65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727"/>
            <p:cNvSpPr>
              <a:spLocks/>
            </p:cNvSpPr>
            <p:nvPr/>
          </p:nvSpPr>
          <p:spPr bwMode="auto">
            <a:xfrm>
              <a:off x="4833" y="8853"/>
              <a:ext cx="77" cy="107"/>
            </a:xfrm>
            <a:custGeom>
              <a:avLst/>
              <a:gdLst>
                <a:gd name="T0" fmla="*/ 10 w 66"/>
                <a:gd name="T1" fmla="*/ 81 h 91"/>
                <a:gd name="T2" fmla="*/ 10 w 66"/>
                <a:gd name="T3" fmla="*/ 81 h 91"/>
                <a:gd name="T4" fmla="*/ 0 w 66"/>
                <a:gd name="T5" fmla="*/ 87 h 91"/>
                <a:gd name="T6" fmla="*/ 0 w 66"/>
                <a:gd name="T7" fmla="*/ 91 h 91"/>
                <a:gd name="T8" fmla="*/ 15 w 66"/>
                <a:gd name="T9" fmla="*/ 91 h 91"/>
                <a:gd name="T10" fmla="*/ 30 w 66"/>
                <a:gd name="T11" fmla="*/ 91 h 91"/>
                <a:gd name="T12" fmla="*/ 30 w 66"/>
                <a:gd name="T13" fmla="*/ 87 h 91"/>
                <a:gd name="T14" fmla="*/ 19 w 66"/>
                <a:gd name="T15" fmla="*/ 81 h 91"/>
                <a:gd name="T16" fmla="*/ 19 w 66"/>
                <a:gd name="T17" fmla="*/ 57 h 91"/>
                <a:gd name="T18" fmla="*/ 37 w 66"/>
                <a:gd name="T19" fmla="*/ 36 h 91"/>
                <a:gd name="T20" fmla="*/ 47 w 66"/>
                <a:gd name="T21" fmla="*/ 50 h 91"/>
                <a:gd name="T22" fmla="*/ 47 w 66"/>
                <a:gd name="T23" fmla="*/ 81 h 91"/>
                <a:gd name="T24" fmla="*/ 37 w 66"/>
                <a:gd name="T25" fmla="*/ 87 h 91"/>
                <a:gd name="T26" fmla="*/ 37 w 66"/>
                <a:gd name="T27" fmla="*/ 91 h 91"/>
                <a:gd name="T28" fmla="*/ 52 w 66"/>
                <a:gd name="T29" fmla="*/ 91 h 91"/>
                <a:gd name="T30" fmla="*/ 66 w 66"/>
                <a:gd name="T31" fmla="*/ 91 h 91"/>
                <a:gd name="T32" fmla="*/ 66 w 66"/>
                <a:gd name="T33" fmla="*/ 87 h 91"/>
                <a:gd name="T34" fmla="*/ 56 w 66"/>
                <a:gd name="T35" fmla="*/ 83 h 91"/>
                <a:gd name="T36" fmla="*/ 56 w 66"/>
                <a:gd name="T37" fmla="*/ 58 h 91"/>
                <a:gd name="T38" fmla="*/ 52 w 66"/>
                <a:gd name="T39" fmla="*/ 38 h 91"/>
                <a:gd name="T40" fmla="*/ 38 w 66"/>
                <a:gd name="T41" fmla="*/ 33 h 91"/>
                <a:gd name="T42" fmla="*/ 19 w 66"/>
                <a:gd name="T43" fmla="*/ 46 h 91"/>
                <a:gd name="T44" fmla="*/ 19 w 66"/>
                <a:gd name="T45" fmla="*/ 0 h 91"/>
                <a:gd name="T46" fmla="*/ 0 w 66"/>
                <a:gd name="T47" fmla="*/ 1 h 91"/>
                <a:gd name="T48" fmla="*/ 0 w 66"/>
                <a:gd name="T49" fmla="*/ 5 h 91"/>
                <a:gd name="T50" fmla="*/ 10 w 66"/>
                <a:gd name="T51" fmla="*/ 12 h 91"/>
                <a:gd name="T52" fmla="*/ 10 w 66"/>
                <a:gd name="T53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91">
                  <a:moveTo>
                    <a:pt x="10" y="81"/>
                  </a:moveTo>
                  <a:lnTo>
                    <a:pt x="10" y="81"/>
                  </a:lnTo>
                  <a:cubicBezTo>
                    <a:pt x="10" y="87"/>
                    <a:pt x="9" y="87"/>
                    <a:pt x="0" y="87"/>
                  </a:cubicBezTo>
                  <a:lnTo>
                    <a:pt x="0" y="91"/>
                  </a:lnTo>
                  <a:cubicBezTo>
                    <a:pt x="5" y="91"/>
                    <a:pt x="11" y="91"/>
                    <a:pt x="15" y="91"/>
                  </a:cubicBezTo>
                  <a:cubicBezTo>
                    <a:pt x="18" y="91"/>
                    <a:pt x="25" y="91"/>
                    <a:pt x="30" y="91"/>
                  </a:cubicBezTo>
                  <a:lnTo>
                    <a:pt x="30" y="87"/>
                  </a:lnTo>
                  <a:cubicBezTo>
                    <a:pt x="21" y="87"/>
                    <a:pt x="19" y="87"/>
                    <a:pt x="19" y="81"/>
                  </a:cubicBezTo>
                  <a:lnTo>
                    <a:pt x="19" y="57"/>
                  </a:lnTo>
                  <a:cubicBezTo>
                    <a:pt x="19" y="43"/>
                    <a:pt x="29" y="36"/>
                    <a:pt x="37" y="36"/>
                  </a:cubicBezTo>
                  <a:cubicBezTo>
                    <a:pt x="46" y="36"/>
                    <a:pt x="47" y="43"/>
                    <a:pt x="47" y="50"/>
                  </a:cubicBezTo>
                  <a:lnTo>
                    <a:pt x="47" y="81"/>
                  </a:lnTo>
                  <a:cubicBezTo>
                    <a:pt x="47" y="87"/>
                    <a:pt x="46" y="87"/>
                    <a:pt x="37" y="87"/>
                  </a:cubicBezTo>
                  <a:lnTo>
                    <a:pt x="37" y="91"/>
                  </a:lnTo>
                  <a:cubicBezTo>
                    <a:pt x="41" y="91"/>
                    <a:pt x="48" y="91"/>
                    <a:pt x="52" y="91"/>
                  </a:cubicBezTo>
                  <a:cubicBezTo>
                    <a:pt x="55" y="91"/>
                    <a:pt x="62" y="91"/>
                    <a:pt x="66" y="91"/>
                  </a:cubicBezTo>
                  <a:lnTo>
                    <a:pt x="66" y="87"/>
                  </a:lnTo>
                  <a:cubicBezTo>
                    <a:pt x="60" y="87"/>
                    <a:pt x="56" y="87"/>
                    <a:pt x="56" y="83"/>
                  </a:cubicBezTo>
                  <a:lnTo>
                    <a:pt x="56" y="58"/>
                  </a:lnTo>
                  <a:cubicBezTo>
                    <a:pt x="56" y="47"/>
                    <a:pt x="56" y="42"/>
                    <a:pt x="52" y="38"/>
                  </a:cubicBezTo>
                  <a:cubicBezTo>
                    <a:pt x="50" y="35"/>
                    <a:pt x="46" y="33"/>
                    <a:pt x="38" y="33"/>
                  </a:cubicBezTo>
                  <a:cubicBezTo>
                    <a:pt x="27" y="33"/>
                    <a:pt x="21" y="41"/>
                    <a:pt x="19" y="46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2"/>
                  </a:cubicBezTo>
                  <a:lnTo>
                    <a:pt x="10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728"/>
            <p:cNvSpPr>
              <a:spLocks noEditPoints="1"/>
            </p:cNvSpPr>
            <p:nvPr/>
          </p:nvSpPr>
          <p:spPr bwMode="auto">
            <a:xfrm>
              <a:off x="4921" y="8890"/>
              <a:ext cx="71" cy="72"/>
            </a:xfrm>
            <a:custGeom>
              <a:avLst/>
              <a:gdLst>
                <a:gd name="T0" fmla="*/ 39 w 60"/>
                <a:gd name="T1" fmla="*/ 49 h 61"/>
                <a:gd name="T2" fmla="*/ 39 w 60"/>
                <a:gd name="T3" fmla="*/ 49 h 61"/>
                <a:gd name="T4" fmla="*/ 49 w 60"/>
                <a:gd name="T5" fmla="*/ 60 h 61"/>
                <a:gd name="T6" fmla="*/ 60 w 60"/>
                <a:gd name="T7" fmla="*/ 47 h 61"/>
                <a:gd name="T8" fmla="*/ 60 w 60"/>
                <a:gd name="T9" fmla="*/ 40 h 61"/>
                <a:gd name="T10" fmla="*/ 56 w 60"/>
                <a:gd name="T11" fmla="*/ 40 h 61"/>
                <a:gd name="T12" fmla="*/ 56 w 60"/>
                <a:gd name="T13" fmla="*/ 47 h 61"/>
                <a:gd name="T14" fmla="*/ 52 w 60"/>
                <a:gd name="T15" fmla="*/ 56 h 61"/>
                <a:gd name="T16" fmla="*/ 47 w 60"/>
                <a:gd name="T17" fmla="*/ 49 h 61"/>
                <a:gd name="T18" fmla="*/ 47 w 60"/>
                <a:gd name="T19" fmla="*/ 23 h 61"/>
                <a:gd name="T20" fmla="*/ 42 w 60"/>
                <a:gd name="T21" fmla="*/ 7 h 61"/>
                <a:gd name="T22" fmla="*/ 24 w 60"/>
                <a:gd name="T23" fmla="*/ 0 h 61"/>
                <a:gd name="T24" fmla="*/ 4 w 60"/>
                <a:gd name="T25" fmla="*/ 15 h 61"/>
                <a:gd name="T26" fmla="*/ 10 w 60"/>
                <a:gd name="T27" fmla="*/ 21 h 61"/>
                <a:gd name="T28" fmla="*/ 16 w 60"/>
                <a:gd name="T29" fmla="*/ 15 h 61"/>
                <a:gd name="T30" fmla="*/ 9 w 60"/>
                <a:gd name="T31" fmla="*/ 9 h 61"/>
                <a:gd name="T32" fmla="*/ 24 w 60"/>
                <a:gd name="T33" fmla="*/ 3 h 61"/>
                <a:gd name="T34" fmla="*/ 38 w 60"/>
                <a:gd name="T35" fmla="*/ 20 h 61"/>
                <a:gd name="T36" fmla="*/ 38 w 60"/>
                <a:gd name="T37" fmla="*/ 25 h 61"/>
                <a:gd name="T38" fmla="*/ 13 w 60"/>
                <a:gd name="T39" fmla="*/ 29 h 61"/>
                <a:gd name="T40" fmla="*/ 0 w 60"/>
                <a:gd name="T41" fmla="*/ 47 h 61"/>
                <a:gd name="T42" fmla="*/ 21 w 60"/>
                <a:gd name="T43" fmla="*/ 61 h 61"/>
                <a:gd name="T44" fmla="*/ 39 w 60"/>
                <a:gd name="T45" fmla="*/ 49 h 61"/>
                <a:gd name="T46" fmla="*/ 38 w 60"/>
                <a:gd name="T47" fmla="*/ 27 h 61"/>
                <a:gd name="T48" fmla="*/ 38 w 60"/>
                <a:gd name="T49" fmla="*/ 27 h 61"/>
                <a:gd name="T50" fmla="*/ 38 w 60"/>
                <a:gd name="T51" fmla="*/ 41 h 61"/>
                <a:gd name="T52" fmla="*/ 22 w 60"/>
                <a:gd name="T53" fmla="*/ 58 h 61"/>
                <a:gd name="T54" fmla="*/ 10 w 60"/>
                <a:gd name="T55" fmla="*/ 46 h 61"/>
                <a:gd name="T56" fmla="*/ 38 w 60"/>
                <a:gd name="T57" fmla="*/ 2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1">
                  <a:moveTo>
                    <a:pt x="39" y="49"/>
                  </a:moveTo>
                  <a:lnTo>
                    <a:pt x="39" y="49"/>
                  </a:lnTo>
                  <a:cubicBezTo>
                    <a:pt x="39" y="54"/>
                    <a:pt x="43" y="60"/>
                    <a:pt x="49" y="60"/>
                  </a:cubicBezTo>
                  <a:cubicBezTo>
                    <a:pt x="52" y="60"/>
                    <a:pt x="60" y="58"/>
                    <a:pt x="60" y="47"/>
                  </a:cubicBezTo>
                  <a:lnTo>
                    <a:pt x="60" y="40"/>
                  </a:lnTo>
                  <a:lnTo>
                    <a:pt x="56" y="40"/>
                  </a:lnTo>
                  <a:lnTo>
                    <a:pt x="56" y="47"/>
                  </a:lnTo>
                  <a:cubicBezTo>
                    <a:pt x="56" y="55"/>
                    <a:pt x="53" y="56"/>
                    <a:pt x="52" y="56"/>
                  </a:cubicBezTo>
                  <a:cubicBezTo>
                    <a:pt x="47" y="56"/>
                    <a:pt x="47" y="50"/>
                    <a:pt x="47" y="49"/>
                  </a:cubicBezTo>
                  <a:lnTo>
                    <a:pt x="47" y="23"/>
                  </a:lnTo>
                  <a:cubicBezTo>
                    <a:pt x="47" y="17"/>
                    <a:pt x="47" y="12"/>
                    <a:pt x="42" y="7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7" y="21"/>
                    <a:pt x="10" y="21"/>
                  </a:cubicBezTo>
                  <a:cubicBezTo>
                    <a:pt x="14" y="21"/>
                    <a:pt x="16" y="18"/>
                    <a:pt x="16" y="15"/>
                  </a:cubicBezTo>
                  <a:cubicBezTo>
                    <a:pt x="16" y="13"/>
                    <a:pt x="16" y="9"/>
                    <a:pt x="9" y="9"/>
                  </a:cubicBezTo>
                  <a:cubicBezTo>
                    <a:pt x="13" y="4"/>
                    <a:pt x="19" y="3"/>
                    <a:pt x="24" y="3"/>
                  </a:cubicBezTo>
                  <a:cubicBezTo>
                    <a:pt x="30" y="3"/>
                    <a:pt x="38" y="8"/>
                    <a:pt x="38" y="20"/>
                  </a:cubicBezTo>
                  <a:lnTo>
                    <a:pt x="38" y="25"/>
                  </a:lnTo>
                  <a:cubicBezTo>
                    <a:pt x="31" y="25"/>
                    <a:pt x="22" y="25"/>
                    <a:pt x="13" y="29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7"/>
                    <a:pt x="13" y="61"/>
                    <a:pt x="21" y="61"/>
                  </a:cubicBezTo>
                  <a:cubicBezTo>
                    <a:pt x="30" y="61"/>
                    <a:pt x="36" y="55"/>
                    <a:pt x="39" y="49"/>
                  </a:cubicBezTo>
                  <a:close/>
                  <a:moveTo>
                    <a:pt x="38" y="27"/>
                  </a:moveTo>
                  <a:lnTo>
                    <a:pt x="38" y="27"/>
                  </a:lnTo>
                  <a:lnTo>
                    <a:pt x="38" y="41"/>
                  </a:lnTo>
                  <a:cubicBezTo>
                    <a:pt x="38" y="53"/>
                    <a:pt x="28" y="58"/>
                    <a:pt x="22" y="58"/>
                  </a:cubicBezTo>
                  <a:cubicBezTo>
                    <a:pt x="16" y="58"/>
                    <a:pt x="10" y="53"/>
                    <a:pt x="10" y="46"/>
                  </a:cubicBezTo>
                  <a:cubicBezTo>
                    <a:pt x="10" y="39"/>
                    <a:pt x="16" y="28"/>
                    <a:pt x="38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729"/>
            <p:cNvSpPr>
              <a:spLocks/>
            </p:cNvSpPr>
            <p:nvPr/>
          </p:nvSpPr>
          <p:spPr bwMode="auto">
            <a:xfrm>
              <a:off x="4996" y="8865"/>
              <a:ext cx="49" cy="97"/>
            </a:xfrm>
            <a:custGeom>
              <a:avLst/>
              <a:gdLst>
                <a:gd name="T0" fmla="*/ 20 w 41"/>
                <a:gd name="T1" fmla="*/ 28 h 83"/>
                <a:gd name="T2" fmla="*/ 20 w 41"/>
                <a:gd name="T3" fmla="*/ 28 h 83"/>
                <a:gd name="T4" fmla="*/ 39 w 41"/>
                <a:gd name="T5" fmla="*/ 28 h 83"/>
                <a:gd name="T6" fmla="*/ 39 w 41"/>
                <a:gd name="T7" fmla="*/ 24 h 83"/>
                <a:gd name="T8" fmla="*/ 20 w 41"/>
                <a:gd name="T9" fmla="*/ 24 h 83"/>
                <a:gd name="T10" fmla="*/ 20 w 41"/>
                <a:gd name="T11" fmla="*/ 0 h 83"/>
                <a:gd name="T12" fmla="*/ 17 w 41"/>
                <a:gd name="T13" fmla="*/ 0 h 83"/>
                <a:gd name="T14" fmla="*/ 0 w 41"/>
                <a:gd name="T15" fmla="*/ 25 h 83"/>
                <a:gd name="T16" fmla="*/ 0 w 41"/>
                <a:gd name="T17" fmla="*/ 28 h 83"/>
                <a:gd name="T18" fmla="*/ 11 w 41"/>
                <a:gd name="T19" fmla="*/ 28 h 83"/>
                <a:gd name="T20" fmla="*/ 11 w 41"/>
                <a:gd name="T21" fmla="*/ 65 h 83"/>
                <a:gd name="T22" fmla="*/ 28 w 41"/>
                <a:gd name="T23" fmla="*/ 83 h 83"/>
                <a:gd name="T24" fmla="*/ 41 w 41"/>
                <a:gd name="T25" fmla="*/ 65 h 83"/>
                <a:gd name="T26" fmla="*/ 41 w 41"/>
                <a:gd name="T27" fmla="*/ 57 h 83"/>
                <a:gd name="T28" fmla="*/ 38 w 41"/>
                <a:gd name="T29" fmla="*/ 57 h 83"/>
                <a:gd name="T30" fmla="*/ 38 w 41"/>
                <a:gd name="T31" fmla="*/ 64 h 83"/>
                <a:gd name="T32" fmla="*/ 29 w 41"/>
                <a:gd name="T33" fmla="*/ 79 h 83"/>
                <a:gd name="T34" fmla="*/ 20 w 41"/>
                <a:gd name="T35" fmla="*/ 65 h 83"/>
                <a:gd name="T36" fmla="*/ 20 w 41"/>
                <a:gd name="T37" fmla="*/ 2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3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6" y="11"/>
                    <a:pt x="13" y="25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5"/>
                  </a:lnTo>
                  <a:cubicBezTo>
                    <a:pt x="11" y="81"/>
                    <a:pt x="23" y="83"/>
                    <a:pt x="28" y="83"/>
                  </a:cubicBezTo>
                  <a:cubicBezTo>
                    <a:pt x="37" y="83"/>
                    <a:pt x="41" y="73"/>
                    <a:pt x="41" y="65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730"/>
            <p:cNvSpPr>
              <a:spLocks noEditPoints="1"/>
            </p:cNvSpPr>
            <p:nvPr/>
          </p:nvSpPr>
          <p:spPr bwMode="auto">
            <a:xfrm>
              <a:off x="5113" y="8890"/>
              <a:ext cx="69" cy="72"/>
            </a:xfrm>
            <a:custGeom>
              <a:avLst/>
              <a:gdLst>
                <a:gd name="T0" fmla="*/ 38 w 59"/>
                <a:gd name="T1" fmla="*/ 49 h 61"/>
                <a:gd name="T2" fmla="*/ 38 w 59"/>
                <a:gd name="T3" fmla="*/ 49 h 61"/>
                <a:gd name="T4" fmla="*/ 49 w 59"/>
                <a:gd name="T5" fmla="*/ 60 h 61"/>
                <a:gd name="T6" fmla="*/ 59 w 59"/>
                <a:gd name="T7" fmla="*/ 47 h 61"/>
                <a:gd name="T8" fmla="*/ 59 w 59"/>
                <a:gd name="T9" fmla="*/ 40 h 61"/>
                <a:gd name="T10" fmla="*/ 56 w 59"/>
                <a:gd name="T11" fmla="*/ 40 h 61"/>
                <a:gd name="T12" fmla="*/ 56 w 59"/>
                <a:gd name="T13" fmla="*/ 47 h 61"/>
                <a:gd name="T14" fmla="*/ 51 w 59"/>
                <a:gd name="T15" fmla="*/ 56 h 61"/>
                <a:gd name="T16" fmla="*/ 47 w 59"/>
                <a:gd name="T17" fmla="*/ 49 h 61"/>
                <a:gd name="T18" fmla="*/ 47 w 59"/>
                <a:gd name="T19" fmla="*/ 23 h 61"/>
                <a:gd name="T20" fmla="*/ 42 w 59"/>
                <a:gd name="T21" fmla="*/ 7 h 61"/>
                <a:gd name="T22" fmla="*/ 24 w 59"/>
                <a:gd name="T23" fmla="*/ 0 h 61"/>
                <a:gd name="T24" fmla="*/ 4 w 59"/>
                <a:gd name="T25" fmla="*/ 15 h 61"/>
                <a:gd name="T26" fmla="*/ 10 w 59"/>
                <a:gd name="T27" fmla="*/ 21 h 61"/>
                <a:gd name="T28" fmla="*/ 16 w 59"/>
                <a:gd name="T29" fmla="*/ 15 h 61"/>
                <a:gd name="T30" fmla="*/ 9 w 59"/>
                <a:gd name="T31" fmla="*/ 9 h 61"/>
                <a:gd name="T32" fmla="*/ 23 w 59"/>
                <a:gd name="T33" fmla="*/ 3 h 61"/>
                <a:gd name="T34" fmla="*/ 37 w 59"/>
                <a:gd name="T35" fmla="*/ 20 h 61"/>
                <a:gd name="T36" fmla="*/ 37 w 59"/>
                <a:gd name="T37" fmla="*/ 25 h 61"/>
                <a:gd name="T38" fmla="*/ 13 w 59"/>
                <a:gd name="T39" fmla="*/ 29 h 61"/>
                <a:gd name="T40" fmla="*/ 0 w 59"/>
                <a:gd name="T41" fmla="*/ 47 h 61"/>
                <a:gd name="T42" fmla="*/ 21 w 59"/>
                <a:gd name="T43" fmla="*/ 61 h 61"/>
                <a:gd name="T44" fmla="*/ 38 w 59"/>
                <a:gd name="T45" fmla="*/ 49 h 61"/>
                <a:gd name="T46" fmla="*/ 37 w 59"/>
                <a:gd name="T47" fmla="*/ 27 h 61"/>
                <a:gd name="T48" fmla="*/ 37 w 59"/>
                <a:gd name="T49" fmla="*/ 27 h 61"/>
                <a:gd name="T50" fmla="*/ 37 w 59"/>
                <a:gd name="T51" fmla="*/ 41 h 61"/>
                <a:gd name="T52" fmla="*/ 22 w 59"/>
                <a:gd name="T53" fmla="*/ 58 h 61"/>
                <a:gd name="T54" fmla="*/ 10 w 59"/>
                <a:gd name="T55" fmla="*/ 46 h 61"/>
                <a:gd name="T56" fmla="*/ 37 w 59"/>
                <a:gd name="T57" fmla="*/ 2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1">
                  <a:moveTo>
                    <a:pt x="38" y="49"/>
                  </a:moveTo>
                  <a:lnTo>
                    <a:pt x="38" y="49"/>
                  </a:lnTo>
                  <a:cubicBezTo>
                    <a:pt x="39" y="54"/>
                    <a:pt x="42" y="60"/>
                    <a:pt x="49" y="60"/>
                  </a:cubicBezTo>
                  <a:cubicBezTo>
                    <a:pt x="51" y="60"/>
                    <a:pt x="59" y="58"/>
                    <a:pt x="59" y="47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7"/>
                  </a:lnTo>
                  <a:cubicBezTo>
                    <a:pt x="56" y="55"/>
                    <a:pt x="53" y="56"/>
                    <a:pt x="51" y="56"/>
                  </a:cubicBezTo>
                  <a:cubicBezTo>
                    <a:pt x="47" y="56"/>
                    <a:pt x="47" y="50"/>
                    <a:pt x="47" y="49"/>
                  </a:cubicBezTo>
                  <a:lnTo>
                    <a:pt x="47" y="23"/>
                  </a:lnTo>
                  <a:cubicBezTo>
                    <a:pt x="47" y="17"/>
                    <a:pt x="47" y="12"/>
                    <a:pt x="42" y="7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6"/>
                    <a:pt x="4" y="15"/>
                  </a:cubicBezTo>
                  <a:cubicBezTo>
                    <a:pt x="4" y="19"/>
                    <a:pt x="6" y="21"/>
                    <a:pt x="10" y="21"/>
                  </a:cubicBezTo>
                  <a:cubicBezTo>
                    <a:pt x="14" y="21"/>
                    <a:pt x="16" y="18"/>
                    <a:pt x="16" y="15"/>
                  </a:cubicBezTo>
                  <a:cubicBezTo>
                    <a:pt x="16" y="13"/>
                    <a:pt x="15" y="9"/>
                    <a:pt x="9" y="9"/>
                  </a:cubicBezTo>
                  <a:cubicBezTo>
                    <a:pt x="13" y="4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5"/>
                  </a:lnTo>
                  <a:cubicBezTo>
                    <a:pt x="31" y="25"/>
                    <a:pt x="21" y="25"/>
                    <a:pt x="13" y="29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7"/>
                    <a:pt x="13" y="61"/>
                    <a:pt x="21" y="61"/>
                  </a:cubicBezTo>
                  <a:cubicBezTo>
                    <a:pt x="30" y="61"/>
                    <a:pt x="36" y="55"/>
                    <a:pt x="38" y="49"/>
                  </a:cubicBezTo>
                  <a:close/>
                  <a:moveTo>
                    <a:pt x="37" y="27"/>
                  </a:moveTo>
                  <a:lnTo>
                    <a:pt x="37" y="27"/>
                  </a:lnTo>
                  <a:lnTo>
                    <a:pt x="37" y="41"/>
                  </a:lnTo>
                  <a:cubicBezTo>
                    <a:pt x="37" y="53"/>
                    <a:pt x="28" y="58"/>
                    <a:pt x="22" y="58"/>
                  </a:cubicBezTo>
                  <a:cubicBezTo>
                    <a:pt x="15" y="58"/>
                    <a:pt x="10" y="53"/>
                    <a:pt x="10" y="46"/>
                  </a:cubicBezTo>
                  <a:cubicBezTo>
                    <a:pt x="10" y="39"/>
                    <a:pt x="16" y="28"/>
                    <a:pt x="37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731"/>
            <p:cNvSpPr>
              <a:spLocks/>
            </p:cNvSpPr>
            <p:nvPr/>
          </p:nvSpPr>
          <p:spPr bwMode="auto">
            <a:xfrm>
              <a:off x="5242" y="8890"/>
              <a:ext cx="59" cy="72"/>
            </a:xfrm>
            <a:custGeom>
              <a:avLst/>
              <a:gdLst>
                <a:gd name="T0" fmla="*/ 11 w 50"/>
                <a:gd name="T1" fmla="*/ 30 h 61"/>
                <a:gd name="T2" fmla="*/ 11 w 50"/>
                <a:gd name="T3" fmla="*/ 30 h 61"/>
                <a:gd name="T4" fmla="*/ 29 w 50"/>
                <a:gd name="T5" fmla="*/ 3 h 61"/>
                <a:gd name="T6" fmla="*/ 43 w 50"/>
                <a:gd name="T7" fmla="*/ 8 h 61"/>
                <a:gd name="T8" fmla="*/ 37 w 50"/>
                <a:gd name="T9" fmla="*/ 14 h 61"/>
                <a:gd name="T10" fmla="*/ 43 w 50"/>
                <a:gd name="T11" fmla="*/ 20 h 61"/>
                <a:gd name="T12" fmla="*/ 49 w 50"/>
                <a:gd name="T13" fmla="*/ 14 h 61"/>
                <a:gd name="T14" fmla="*/ 29 w 50"/>
                <a:gd name="T15" fmla="*/ 0 h 61"/>
                <a:gd name="T16" fmla="*/ 0 w 50"/>
                <a:gd name="T17" fmla="*/ 31 h 61"/>
                <a:gd name="T18" fmla="*/ 28 w 50"/>
                <a:gd name="T19" fmla="*/ 61 h 61"/>
                <a:gd name="T20" fmla="*/ 50 w 50"/>
                <a:gd name="T21" fmla="*/ 43 h 61"/>
                <a:gd name="T22" fmla="*/ 49 w 50"/>
                <a:gd name="T23" fmla="*/ 42 h 61"/>
                <a:gd name="T24" fmla="*/ 47 w 50"/>
                <a:gd name="T25" fmla="*/ 43 h 61"/>
                <a:gd name="T26" fmla="*/ 30 w 50"/>
                <a:gd name="T27" fmla="*/ 57 h 61"/>
                <a:gd name="T28" fmla="*/ 11 w 50"/>
                <a:gd name="T29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61">
                  <a:moveTo>
                    <a:pt x="11" y="30"/>
                  </a:moveTo>
                  <a:lnTo>
                    <a:pt x="11" y="30"/>
                  </a:lnTo>
                  <a:cubicBezTo>
                    <a:pt x="11" y="9"/>
                    <a:pt x="22" y="3"/>
                    <a:pt x="29" y="3"/>
                  </a:cubicBezTo>
                  <a:cubicBezTo>
                    <a:pt x="30" y="3"/>
                    <a:pt x="38" y="3"/>
                    <a:pt x="43" y="8"/>
                  </a:cubicBezTo>
                  <a:cubicBezTo>
                    <a:pt x="38" y="9"/>
                    <a:pt x="37" y="13"/>
                    <a:pt x="37" y="14"/>
                  </a:cubicBezTo>
                  <a:cubicBezTo>
                    <a:pt x="37" y="18"/>
                    <a:pt x="39" y="20"/>
                    <a:pt x="43" y="20"/>
                  </a:cubicBezTo>
                  <a:cubicBezTo>
                    <a:pt x="46" y="20"/>
                    <a:pt x="49" y="18"/>
                    <a:pt x="49" y="14"/>
                  </a:cubicBezTo>
                  <a:cubicBezTo>
                    <a:pt x="49" y="5"/>
                    <a:pt x="39" y="0"/>
                    <a:pt x="29" y="0"/>
                  </a:cubicBezTo>
                  <a:cubicBezTo>
                    <a:pt x="12" y="0"/>
                    <a:pt x="0" y="14"/>
                    <a:pt x="0" y="31"/>
                  </a:cubicBezTo>
                  <a:cubicBezTo>
                    <a:pt x="0" y="48"/>
                    <a:pt x="13" y="61"/>
                    <a:pt x="28" y="61"/>
                  </a:cubicBezTo>
                  <a:cubicBezTo>
                    <a:pt x="46" y="61"/>
                    <a:pt x="50" y="45"/>
                    <a:pt x="50" y="43"/>
                  </a:cubicBezTo>
                  <a:cubicBezTo>
                    <a:pt x="50" y="42"/>
                    <a:pt x="49" y="42"/>
                    <a:pt x="49" y="42"/>
                  </a:cubicBezTo>
                  <a:cubicBezTo>
                    <a:pt x="47" y="42"/>
                    <a:pt x="47" y="43"/>
                    <a:pt x="47" y="43"/>
                  </a:cubicBezTo>
                  <a:cubicBezTo>
                    <a:pt x="43" y="56"/>
                    <a:pt x="34" y="57"/>
                    <a:pt x="30" y="57"/>
                  </a:cubicBezTo>
                  <a:cubicBezTo>
                    <a:pt x="23" y="57"/>
                    <a:pt x="11" y="52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732"/>
            <p:cNvSpPr>
              <a:spLocks noEditPoints="1"/>
            </p:cNvSpPr>
            <p:nvPr/>
          </p:nvSpPr>
          <p:spPr bwMode="auto">
            <a:xfrm>
              <a:off x="5311" y="8890"/>
              <a:ext cx="69" cy="72"/>
            </a:xfrm>
            <a:custGeom>
              <a:avLst/>
              <a:gdLst>
                <a:gd name="T0" fmla="*/ 59 w 59"/>
                <a:gd name="T1" fmla="*/ 31 h 61"/>
                <a:gd name="T2" fmla="*/ 59 w 59"/>
                <a:gd name="T3" fmla="*/ 31 h 61"/>
                <a:gd name="T4" fmla="*/ 30 w 59"/>
                <a:gd name="T5" fmla="*/ 0 h 61"/>
                <a:gd name="T6" fmla="*/ 0 w 59"/>
                <a:gd name="T7" fmla="*/ 31 h 61"/>
                <a:gd name="T8" fmla="*/ 29 w 59"/>
                <a:gd name="T9" fmla="*/ 61 h 61"/>
                <a:gd name="T10" fmla="*/ 59 w 59"/>
                <a:gd name="T11" fmla="*/ 31 h 61"/>
                <a:gd name="T12" fmla="*/ 30 w 59"/>
                <a:gd name="T13" fmla="*/ 57 h 61"/>
                <a:gd name="T14" fmla="*/ 30 w 59"/>
                <a:gd name="T15" fmla="*/ 57 h 61"/>
                <a:gd name="T16" fmla="*/ 15 w 59"/>
                <a:gd name="T17" fmla="*/ 48 h 61"/>
                <a:gd name="T18" fmla="*/ 11 w 59"/>
                <a:gd name="T19" fmla="*/ 30 h 61"/>
                <a:gd name="T20" fmla="*/ 14 w 59"/>
                <a:gd name="T21" fmla="*/ 12 h 61"/>
                <a:gd name="T22" fmla="*/ 29 w 59"/>
                <a:gd name="T23" fmla="*/ 3 h 61"/>
                <a:gd name="T24" fmla="*/ 44 w 59"/>
                <a:gd name="T25" fmla="*/ 11 h 61"/>
                <a:gd name="T26" fmla="*/ 48 w 59"/>
                <a:gd name="T27" fmla="*/ 30 h 61"/>
                <a:gd name="T28" fmla="*/ 45 w 59"/>
                <a:gd name="T29" fmla="*/ 48 h 61"/>
                <a:gd name="T30" fmla="*/ 30 w 59"/>
                <a:gd name="T31" fmla="*/ 5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61">
                  <a:moveTo>
                    <a:pt x="59" y="31"/>
                  </a:moveTo>
                  <a:lnTo>
                    <a:pt x="59" y="31"/>
                  </a:lnTo>
                  <a:cubicBezTo>
                    <a:pt x="59" y="14"/>
                    <a:pt x="46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9" y="48"/>
                    <a:pt x="59" y="31"/>
                  </a:cubicBezTo>
                  <a:close/>
                  <a:moveTo>
                    <a:pt x="30" y="57"/>
                  </a:moveTo>
                  <a:lnTo>
                    <a:pt x="30" y="57"/>
                  </a:lnTo>
                  <a:cubicBezTo>
                    <a:pt x="24" y="57"/>
                    <a:pt x="18" y="54"/>
                    <a:pt x="15" y="48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8" y="6"/>
                    <a:pt x="24" y="3"/>
                    <a:pt x="29" y="3"/>
                  </a:cubicBezTo>
                  <a:cubicBezTo>
                    <a:pt x="35" y="3"/>
                    <a:pt x="41" y="6"/>
                    <a:pt x="44" y="11"/>
                  </a:cubicBezTo>
                  <a:cubicBezTo>
                    <a:pt x="48" y="17"/>
                    <a:pt x="48" y="25"/>
                    <a:pt x="48" y="30"/>
                  </a:cubicBezTo>
                  <a:cubicBezTo>
                    <a:pt x="48" y="35"/>
                    <a:pt x="48" y="42"/>
                    <a:pt x="45" y="48"/>
                  </a:cubicBezTo>
                  <a:cubicBezTo>
                    <a:pt x="42" y="53"/>
                    <a:pt x="36" y="57"/>
                    <a:pt x="30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733"/>
            <p:cNvSpPr>
              <a:spLocks/>
            </p:cNvSpPr>
            <p:nvPr/>
          </p:nvSpPr>
          <p:spPr bwMode="auto">
            <a:xfrm>
              <a:off x="5390" y="8892"/>
              <a:ext cx="121" cy="68"/>
            </a:xfrm>
            <a:custGeom>
              <a:avLst/>
              <a:gdLst>
                <a:gd name="T0" fmla="*/ 11 w 103"/>
                <a:gd name="T1" fmla="*/ 13 h 58"/>
                <a:gd name="T2" fmla="*/ 11 w 103"/>
                <a:gd name="T3" fmla="*/ 13 h 58"/>
                <a:gd name="T4" fmla="*/ 11 w 103"/>
                <a:gd name="T5" fmla="*/ 48 h 58"/>
                <a:gd name="T6" fmla="*/ 0 w 103"/>
                <a:gd name="T7" fmla="*/ 54 h 58"/>
                <a:gd name="T8" fmla="*/ 0 w 103"/>
                <a:gd name="T9" fmla="*/ 58 h 58"/>
                <a:gd name="T10" fmla="*/ 15 w 103"/>
                <a:gd name="T11" fmla="*/ 58 h 58"/>
                <a:gd name="T12" fmla="*/ 30 w 103"/>
                <a:gd name="T13" fmla="*/ 58 h 58"/>
                <a:gd name="T14" fmla="*/ 30 w 103"/>
                <a:gd name="T15" fmla="*/ 54 h 58"/>
                <a:gd name="T16" fmla="*/ 20 w 103"/>
                <a:gd name="T17" fmla="*/ 48 h 58"/>
                <a:gd name="T18" fmla="*/ 20 w 103"/>
                <a:gd name="T19" fmla="*/ 24 h 58"/>
                <a:gd name="T20" fmla="*/ 37 w 103"/>
                <a:gd name="T21" fmla="*/ 3 h 58"/>
                <a:gd name="T22" fmla="*/ 47 w 103"/>
                <a:gd name="T23" fmla="*/ 17 h 58"/>
                <a:gd name="T24" fmla="*/ 47 w 103"/>
                <a:gd name="T25" fmla="*/ 48 h 58"/>
                <a:gd name="T26" fmla="*/ 37 w 103"/>
                <a:gd name="T27" fmla="*/ 54 h 58"/>
                <a:gd name="T28" fmla="*/ 37 w 103"/>
                <a:gd name="T29" fmla="*/ 58 h 58"/>
                <a:gd name="T30" fmla="*/ 52 w 103"/>
                <a:gd name="T31" fmla="*/ 58 h 58"/>
                <a:gd name="T32" fmla="*/ 67 w 103"/>
                <a:gd name="T33" fmla="*/ 58 h 58"/>
                <a:gd name="T34" fmla="*/ 67 w 103"/>
                <a:gd name="T35" fmla="*/ 54 h 58"/>
                <a:gd name="T36" fmla="*/ 56 w 103"/>
                <a:gd name="T37" fmla="*/ 48 h 58"/>
                <a:gd name="T38" fmla="*/ 56 w 103"/>
                <a:gd name="T39" fmla="*/ 24 h 58"/>
                <a:gd name="T40" fmla="*/ 74 w 103"/>
                <a:gd name="T41" fmla="*/ 3 h 58"/>
                <a:gd name="T42" fmla="*/ 84 w 103"/>
                <a:gd name="T43" fmla="*/ 17 h 58"/>
                <a:gd name="T44" fmla="*/ 84 w 103"/>
                <a:gd name="T45" fmla="*/ 48 h 58"/>
                <a:gd name="T46" fmla="*/ 74 w 103"/>
                <a:gd name="T47" fmla="*/ 54 h 58"/>
                <a:gd name="T48" fmla="*/ 74 w 103"/>
                <a:gd name="T49" fmla="*/ 58 h 58"/>
                <a:gd name="T50" fmla="*/ 89 w 103"/>
                <a:gd name="T51" fmla="*/ 58 h 58"/>
                <a:gd name="T52" fmla="*/ 103 w 103"/>
                <a:gd name="T53" fmla="*/ 58 h 58"/>
                <a:gd name="T54" fmla="*/ 103 w 103"/>
                <a:gd name="T55" fmla="*/ 54 h 58"/>
                <a:gd name="T56" fmla="*/ 93 w 103"/>
                <a:gd name="T57" fmla="*/ 50 h 58"/>
                <a:gd name="T58" fmla="*/ 93 w 103"/>
                <a:gd name="T59" fmla="*/ 25 h 58"/>
                <a:gd name="T60" fmla="*/ 89 w 103"/>
                <a:gd name="T61" fmla="*/ 5 h 58"/>
                <a:gd name="T62" fmla="*/ 75 w 103"/>
                <a:gd name="T63" fmla="*/ 0 h 58"/>
                <a:gd name="T64" fmla="*/ 56 w 103"/>
                <a:gd name="T65" fmla="*/ 13 h 58"/>
                <a:gd name="T66" fmla="*/ 38 w 103"/>
                <a:gd name="T67" fmla="*/ 0 h 58"/>
                <a:gd name="T68" fmla="*/ 19 w 103"/>
                <a:gd name="T69" fmla="*/ 14 h 58"/>
                <a:gd name="T70" fmla="*/ 19 w 103"/>
                <a:gd name="T71" fmla="*/ 0 h 58"/>
                <a:gd name="T72" fmla="*/ 0 w 103"/>
                <a:gd name="T73" fmla="*/ 1 h 58"/>
                <a:gd name="T74" fmla="*/ 0 w 103"/>
                <a:gd name="T75" fmla="*/ 5 h 58"/>
                <a:gd name="T76" fmla="*/ 11 w 103"/>
                <a:gd name="T7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3" h="58">
                  <a:moveTo>
                    <a:pt x="11" y="13"/>
                  </a:moveTo>
                  <a:lnTo>
                    <a:pt x="11" y="13"/>
                  </a:lnTo>
                  <a:lnTo>
                    <a:pt x="11" y="48"/>
                  </a:lnTo>
                  <a:cubicBezTo>
                    <a:pt x="11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2" y="58"/>
                    <a:pt x="15" y="58"/>
                  </a:cubicBezTo>
                  <a:cubicBezTo>
                    <a:pt x="19" y="58"/>
                    <a:pt x="25" y="58"/>
                    <a:pt x="30" y="58"/>
                  </a:cubicBezTo>
                  <a:lnTo>
                    <a:pt x="30" y="54"/>
                  </a:lnTo>
                  <a:cubicBezTo>
                    <a:pt x="21" y="54"/>
                    <a:pt x="20" y="54"/>
                    <a:pt x="20" y="48"/>
                  </a:cubicBezTo>
                  <a:lnTo>
                    <a:pt x="20" y="24"/>
                  </a:lnTo>
                  <a:cubicBezTo>
                    <a:pt x="20" y="10"/>
                    <a:pt x="29" y="3"/>
                    <a:pt x="37" y="3"/>
                  </a:cubicBezTo>
                  <a:cubicBezTo>
                    <a:pt x="46" y="3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6" y="54"/>
                    <a:pt x="37" y="54"/>
                  </a:cubicBezTo>
                  <a:lnTo>
                    <a:pt x="37" y="58"/>
                  </a:lnTo>
                  <a:cubicBezTo>
                    <a:pt x="42" y="58"/>
                    <a:pt x="48" y="58"/>
                    <a:pt x="52" y="58"/>
                  </a:cubicBezTo>
                  <a:cubicBezTo>
                    <a:pt x="55" y="58"/>
                    <a:pt x="62" y="58"/>
                    <a:pt x="67" y="58"/>
                  </a:cubicBezTo>
                  <a:lnTo>
                    <a:pt x="67" y="54"/>
                  </a:lnTo>
                  <a:cubicBezTo>
                    <a:pt x="58" y="54"/>
                    <a:pt x="56" y="54"/>
                    <a:pt x="56" y="48"/>
                  </a:cubicBezTo>
                  <a:lnTo>
                    <a:pt x="56" y="24"/>
                  </a:lnTo>
                  <a:cubicBezTo>
                    <a:pt x="56" y="10"/>
                    <a:pt x="66" y="3"/>
                    <a:pt x="74" y="3"/>
                  </a:cubicBezTo>
                  <a:cubicBezTo>
                    <a:pt x="82" y="3"/>
                    <a:pt x="84" y="10"/>
                    <a:pt x="84" y="17"/>
                  </a:cubicBezTo>
                  <a:lnTo>
                    <a:pt x="84" y="48"/>
                  </a:lnTo>
                  <a:cubicBezTo>
                    <a:pt x="84" y="54"/>
                    <a:pt x="82" y="54"/>
                    <a:pt x="74" y="54"/>
                  </a:cubicBezTo>
                  <a:lnTo>
                    <a:pt x="74" y="58"/>
                  </a:lnTo>
                  <a:cubicBezTo>
                    <a:pt x="78" y="58"/>
                    <a:pt x="85" y="58"/>
                    <a:pt x="89" y="58"/>
                  </a:cubicBezTo>
                  <a:cubicBezTo>
                    <a:pt x="92" y="58"/>
                    <a:pt x="99" y="58"/>
                    <a:pt x="103" y="58"/>
                  </a:cubicBezTo>
                  <a:lnTo>
                    <a:pt x="103" y="54"/>
                  </a:lnTo>
                  <a:cubicBezTo>
                    <a:pt x="96" y="54"/>
                    <a:pt x="93" y="54"/>
                    <a:pt x="93" y="50"/>
                  </a:cubicBezTo>
                  <a:lnTo>
                    <a:pt x="93" y="25"/>
                  </a:lnTo>
                  <a:cubicBezTo>
                    <a:pt x="93" y="14"/>
                    <a:pt x="93" y="9"/>
                    <a:pt x="89" y="5"/>
                  </a:cubicBezTo>
                  <a:cubicBezTo>
                    <a:pt x="87" y="2"/>
                    <a:pt x="83" y="0"/>
                    <a:pt x="75" y="0"/>
                  </a:cubicBezTo>
                  <a:cubicBezTo>
                    <a:pt x="64" y="0"/>
                    <a:pt x="58" y="8"/>
                    <a:pt x="56" y="13"/>
                  </a:cubicBezTo>
                  <a:cubicBezTo>
                    <a:pt x="54" y="1"/>
                    <a:pt x="44" y="0"/>
                    <a:pt x="38" y="0"/>
                  </a:cubicBezTo>
                  <a:cubicBezTo>
                    <a:pt x="29" y="0"/>
                    <a:pt x="23" y="5"/>
                    <a:pt x="19" y="14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1" y="6"/>
                    <a:pt x="11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734"/>
            <p:cNvSpPr>
              <a:spLocks noEditPoints="1"/>
            </p:cNvSpPr>
            <p:nvPr/>
          </p:nvSpPr>
          <p:spPr bwMode="auto">
            <a:xfrm>
              <a:off x="5519" y="8892"/>
              <a:ext cx="77" cy="99"/>
            </a:xfrm>
            <a:custGeom>
              <a:avLst/>
              <a:gdLst>
                <a:gd name="T0" fmla="*/ 19 w 65"/>
                <a:gd name="T1" fmla="*/ 8 h 84"/>
                <a:gd name="T2" fmla="*/ 19 w 65"/>
                <a:gd name="T3" fmla="*/ 8 h 84"/>
                <a:gd name="T4" fmla="*/ 19 w 65"/>
                <a:gd name="T5" fmla="*/ 0 h 84"/>
                <a:gd name="T6" fmla="*/ 0 w 65"/>
                <a:gd name="T7" fmla="*/ 1 h 84"/>
                <a:gd name="T8" fmla="*/ 0 w 65"/>
                <a:gd name="T9" fmla="*/ 5 h 84"/>
                <a:gd name="T10" fmla="*/ 11 w 65"/>
                <a:gd name="T11" fmla="*/ 12 h 84"/>
                <a:gd name="T12" fmla="*/ 11 w 65"/>
                <a:gd name="T13" fmla="*/ 74 h 84"/>
                <a:gd name="T14" fmla="*/ 0 w 65"/>
                <a:gd name="T15" fmla="*/ 80 h 84"/>
                <a:gd name="T16" fmla="*/ 0 w 65"/>
                <a:gd name="T17" fmla="*/ 84 h 84"/>
                <a:gd name="T18" fmla="*/ 15 w 65"/>
                <a:gd name="T19" fmla="*/ 83 h 84"/>
                <a:gd name="T20" fmla="*/ 30 w 65"/>
                <a:gd name="T21" fmla="*/ 84 h 84"/>
                <a:gd name="T22" fmla="*/ 30 w 65"/>
                <a:gd name="T23" fmla="*/ 80 h 84"/>
                <a:gd name="T24" fmla="*/ 20 w 65"/>
                <a:gd name="T25" fmla="*/ 74 h 84"/>
                <a:gd name="T26" fmla="*/ 20 w 65"/>
                <a:gd name="T27" fmla="*/ 52 h 84"/>
                <a:gd name="T28" fmla="*/ 20 w 65"/>
                <a:gd name="T29" fmla="*/ 50 h 84"/>
                <a:gd name="T30" fmla="*/ 36 w 65"/>
                <a:gd name="T31" fmla="*/ 60 h 84"/>
                <a:gd name="T32" fmla="*/ 65 w 65"/>
                <a:gd name="T33" fmla="*/ 30 h 84"/>
                <a:gd name="T34" fmla="*/ 38 w 65"/>
                <a:gd name="T35" fmla="*/ 0 h 84"/>
                <a:gd name="T36" fmla="*/ 19 w 65"/>
                <a:gd name="T37" fmla="*/ 8 h 84"/>
                <a:gd name="T38" fmla="*/ 20 w 65"/>
                <a:gd name="T39" fmla="*/ 43 h 84"/>
                <a:gd name="T40" fmla="*/ 20 w 65"/>
                <a:gd name="T41" fmla="*/ 43 h 84"/>
                <a:gd name="T42" fmla="*/ 20 w 65"/>
                <a:gd name="T43" fmla="*/ 14 h 84"/>
                <a:gd name="T44" fmla="*/ 37 w 65"/>
                <a:gd name="T45" fmla="*/ 3 h 84"/>
                <a:gd name="T46" fmla="*/ 54 w 65"/>
                <a:gd name="T47" fmla="*/ 30 h 84"/>
                <a:gd name="T48" fmla="*/ 35 w 65"/>
                <a:gd name="T49" fmla="*/ 57 h 84"/>
                <a:gd name="T50" fmla="*/ 22 w 65"/>
                <a:gd name="T51" fmla="*/ 49 h 84"/>
                <a:gd name="T52" fmla="*/ 20 w 65"/>
                <a:gd name="T53" fmla="*/ 4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84">
                  <a:moveTo>
                    <a:pt x="19" y="8"/>
                  </a:moveTo>
                  <a:lnTo>
                    <a:pt x="19" y="8"/>
                  </a:ln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1" y="6"/>
                    <a:pt x="11" y="12"/>
                  </a:cubicBezTo>
                  <a:lnTo>
                    <a:pt x="11" y="74"/>
                  </a:lnTo>
                  <a:cubicBezTo>
                    <a:pt x="11" y="80"/>
                    <a:pt x="9" y="80"/>
                    <a:pt x="0" y="80"/>
                  </a:cubicBezTo>
                  <a:lnTo>
                    <a:pt x="0" y="84"/>
                  </a:lnTo>
                  <a:cubicBezTo>
                    <a:pt x="5" y="84"/>
                    <a:pt x="12" y="83"/>
                    <a:pt x="15" y="83"/>
                  </a:cubicBezTo>
                  <a:cubicBezTo>
                    <a:pt x="19" y="83"/>
                    <a:pt x="25" y="84"/>
                    <a:pt x="30" y="84"/>
                  </a:cubicBezTo>
                  <a:lnTo>
                    <a:pt x="30" y="80"/>
                  </a:lnTo>
                  <a:cubicBezTo>
                    <a:pt x="21" y="80"/>
                    <a:pt x="20" y="80"/>
                    <a:pt x="20" y="74"/>
                  </a:cubicBezTo>
                  <a:lnTo>
                    <a:pt x="20" y="52"/>
                  </a:lnTo>
                  <a:lnTo>
                    <a:pt x="20" y="50"/>
                  </a:lnTo>
                  <a:cubicBezTo>
                    <a:pt x="20" y="52"/>
                    <a:pt x="26" y="60"/>
                    <a:pt x="36" y="60"/>
                  </a:cubicBezTo>
                  <a:cubicBezTo>
                    <a:pt x="52" y="60"/>
                    <a:pt x="65" y="47"/>
                    <a:pt x="65" y="30"/>
                  </a:cubicBezTo>
                  <a:cubicBezTo>
                    <a:pt x="65" y="13"/>
                    <a:pt x="53" y="0"/>
                    <a:pt x="38" y="0"/>
                  </a:cubicBezTo>
                  <a:cubicBezTo>
                    <a:pt x="28" y="0"/>
                    <a:pt x="22" y="6"/>
                    <a:pt x="19" y="8"/>
                  </a:cubicBezTo>
                  <a:close/>
                  <a:moveTo>
                    <a:pt x="20" y="43"/>
                  </a:moveTo>
                  <a:lnTo>
                    <a:pt x="20" y="43"/>
                  </a:lnTo>
                  <a:lnTo>
                    <a:pt x="20" y="14"/>
                  </a:lnTo>
                  <a:cubicBezTo>
                    <a:pt x="24" y="7"/>
                    <a:pt x="30" y="3"/>
                    <a:pt x="37" y="3"/>
                  </a:cubicBezTo>
                  <a:cubicBezTo>
                    <a:pt x="46" y="3"/>
                    <a:pt x="54" y="15"/>
                    <a:pt x="54" y="30"/>
                  </a:cubicBezTo>
                  <a:cubicBezTo>
                    <a:pt x="54" y="46"/>
                    <a:pt x="45" y="57"/>
                    <a:pt x="35" y="57"/>
                  </a:cubicBezTo>
                  <a:cubicBezTo>
                    <a:pt x="30" y="57"/>
                    <a:pt x="25" y="54"/>
                    <a:pt x="22" y="49"/>
                  </a:cubicBezTo>
                  <a:cubicBezTo>
                    <a:pt x="20" y="46"/>
                    <a:pt x="20" y="46"/>
                    <a:pt x="20" y="4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735"/>
            <p:cNvSpPr>
              <a:spLocks/>
            </p:cNvSpPr>
            <p:nvPr/>
          </p:nvSpPr>
          <p:spPr bwMode="auto">
            <a:xfrm>
              <a:off x="5607" y="8892"/>
              <a:ext cx="78" cy="70"/>
            </a:xfrm>
            <a:custGeom>
              <a:avLst/>
              <a:gdLst>
                <a:gd name="T0" fmla="*/ 47 w 66"/>
                <a:gd name="T1" fmla="*/ 48 h 60"/>
                <a:gd name="T2" fmla="*/ 47 w 66"/>
                <a:gd name="T3" fmla="*/ 48 h 60"/>
                <a:gd name="T4" fmla="*/ 47 w 66"/>
                <a:gd name="T5" fmla="*/ 60 h 60"/>
                <a:gd name="T6" fmla="*/ 66 w 66"/>
                <a:gd name="T7" fmla="*/ 58 h 60"/>
                <a:gd name="T8" fmla="*/ 66 w 66"/>
                <a:gd name="T9" fmla="*/ 54 h 60"/>
                <a:gd name="T10" fmla="*/ 56 w 66"/>
                <a:gd name="T11" fmla="*/ 47 h 60"/>
                <a:gd name="T12" fmla="*/ 56 w 66"/>
                <a:gd name="T13" fmla="*/ 0 h 60"/>
                <a:gd name="T14" fmla="*/ 36 w 66"/>
                <a:gd name="T15" fmla="*/ 1 h 60"/>
                <a:gd name="T16" fmla="*/ 36 w 66"/>
                <a:gd name="T17" fmla="*/ 5 h 60"/>
                <a:gd name="T18" fmla="*/ 47 w 66"/>
                <a:gd name="T19" fmla="*/ 13 h 60"/>
                <a:gd name="T20" fmla="*/ 47 w 66"/>
                <a:gd name="T21" fmla="*/ 36 h 60"/>
                <a:gd name="T22" fmla="*/ 31 w 66"/>
                <a:gd name="T23" fmla="*/ 57 h 60"/>
                <a:gd name="T24" fmla="*/ 19 w 66"/>
                <a:gd name="T25" fmla="*/ 44 h 60"/>
                <a:gd name="T26" fmla="*/ 19 w 66"/>
                <a:gd name="T27" fmla="*/ 0 h 60"/>
                <a:gd name="T28" fmla="*/ 0 w 66"/>
                <a:gd name="T29" fmla="*/ 1 h 60"/>
                <a:gd name="T30" fmla="*/ 0 w 66"/>
                <a:gd name="T31" fmla="*/ 5 h 60"/>
                <a:gd name="T32" fmla="*/ 10 w 66"/>
                <a:gd name="T33" fmla="*/ 17 h 60"/>
                <a:gd name="T34" fmla="*/ 10 w 66"/>
                <a:gd name="T35" fmla="*/ 37 h 60"/>
                <a:gd name="T36" fmla="*/ 30 w 66"/>
                <a:gd name="T37" fmla="*/ 60 h 60"/>
                <a:gd name="T38" fmla="*/ 47 w 66"/>
                <a:gd name="T39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60">
                  <a:moveTo>
                    <a:pt x="47" y="48"/>
                  </a:moveTo>
                  <a:lnTo>
                    <a:pt x="47" y="48"/>
                  </a:lnTo>
                  <a:lnTo>
                    <a:pt x="47" y="60"/>
                  </a:lnTo>
                  <a:lnTo>
                    <a:pt x="66" y="58"/>
                  </a:lnTo>
                  <a:lnTo>
                    <a:pt x="66" y="54"/>
                  </a:lnTo>
                  <a:cubicBezTo>
                    <a:pt x="57" y="54"/>
                    <a:pt x="56" y="53"/>
                    <a:pt x="56" y="47"/>
                  </a:cubicBezTo>
                  <a:lnTo>
                    <a:pt x="56" y="0"/>
                  </a:lnTo>
                  <a:lnTo>
                    <a:pt x="36" y="1"/>
                  </a:lnTo>
                  <a:lnTo>
                    <a:pt x="36" y="5"/>
                  </a:lnTo>
                  <a:cubicBezTo>
                    <a:pt x="46" y="5"/>
                    <a:pt x="47" y="6"/>
                    <a:pt x="47" y="13"/>
                  </a:cubicBezTo>
                  <a:lnTo>
                    <a:pt x="47" y="36"/>
                  </a:lnTo>
                  <a:cubicBezTo>
                    <a:pt x="47" y="48"/>
                    <a:pt x="40" y="57"/>
                    <a:pt x="31" y="57"/>
                  </a:cubicBezTo>
                  <a:cubicBezTo>
                    <a:pt x="20" y="57"/>
                    <a:pt x="19" y="50"/>
                    <a:pt x="19" y="44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0" y="6"/>
                    <a:pt x="10" y="17"/>
                  </a:cubicBezTo>
                  <a:lnTo>
                    <a:pt x="10" y="37"/>
                  </a:lnTo>
                  <a:cubicBezTo>
                    <a:pt x="10" y="48"/>
                    <a:pt x="10" y="60"/>
                    <a:pt x="30" y="60"/>
                  </a:cubicBezTo>
                  <a:cubicBezTo>
                    <a:pt x="37" y="60"/>
                    <a:pt x="43" y="56"/>
                    <a:pt x="47" y="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736"/>
            <p:cNvSpPr>
              <a:spLocks/>
            </p:cNvSpPr>
            <p:nvPr/>
          </p:nvSpPr>
          <p:spPr bwMode="auto">
            <a:xfrm>
              <a:off x="5692" y="8865"/>
              <a:ext cx="48" cy="97"/>
            </a:xfrm>
            <a:custGeom>
              <a:avLst/>
              <a:gdLst>
                <a:gd name="T0" fmla="*/ 20 w 41"/>
                <a:gd name="T1" fmla="*/ 28 h 83"/>
                <a:gd name="T2" fmla="*/ 20 w 41"/>
                <a:gd name="T3" fmla="*/ 28 h 83"/>
                <a:gd name="T4" fmla="*/ 39 w 41"/>
                <a:gd name="T5" fmla="*/ 28 h 83"/>
                <a:gd name="T6" fmla="*/ 39 w 41"/>
                <a:gd name="T7" fmla="*/ 24 h 83"/>
                <a:gd name="T8" fmla="*/ 20 w 41"/>
                <a:gd name="T9" fmla="*/ 24 h 83"/>
                <a:gd name="T10" fmla="*/ 20 w 41"/>
                <a:gd name="T11" fmla="*/ 0 h 83"/>
                <a:gd name="T12" fmla="*/ 17 w 41"/>
                <a:gd name="T13" fmla="*/ 0 h 83"/>
                <a:gd name="T14" fmla="*/ 0 w 41"/>
                <a:gd name="T15" fmla="*/ 25 h 83"/>
                <a:gd name="T16" fmla="*/ 0 w 41"/>
                <a:gd name="T17" fmla="*/ 28 h 83"/>
                <a:gd name="T18" fmla="*/ 11 w 41"/>
                <a:gd name="T19" fmla="*/ 28 h 83"/>
                <a:gd name="T20" fmla="*/ 11 w 41"/>
                <a:gd name="T21" fmla="*/ 65 h 83"/>
                <a:gd name="T22" fmla="*/ 28 w 41"/>
                <a:gd name="T23" fmla="*/ 83 h 83"/>
                <a:gd name="T24" fmla="*/ 41 w 41"/>
                <a:gd name="T25" fmla="*/ 65 h 83"/>
                <a:gd name="T26" fmla="*/ 41 w 41"/>
                <a:gd name="T27" fmla="*/ 57 h 83"/>
                <a:gd name="T28" fmla="*/ 38 w 41"/>
                <a:gd name="T29" fmla="*/ 57 h 83"/>
                <a:gd name="T30" fmla="*/ 38 w 41"/>
                <a:gd name="T31" fmla="*/ 64 h 83"/>
                <a:gd name="T32" fmla="*/ 29 w 41"/>
                <a:gd name="T33" fmla="*/ 79 h 83"/>
                <a:gd name="T34" fmla="*/ 20 w 41"/>
                <a:gd name="T35" fmla="*/ 65 h 83"/>
                <a:gd name="T36" fmla="*/ 20 w 41"/>
                <a:gd name="T37" fmla="*/ 2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3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5"/>
                  </a:lnTo>
                  <a:cubicBezTo>
                    <a:pt x="11" y="81"/>
                    <a:pt x="23" y="83"/>
                    <a:pt x="28" y="83"/>
                  </a:cubicBezTo>
                  <a:cubicBezTo>
                    <a:pt x="37" y="83"/>
                    <a:pt x="41" y="73"/>
                    <a:pt x="41" y="65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737"/>
            <p:cNvSpPr>
              <a:spLocks noEditPoints="1"/>
            </p:cNvSpPr>
            <p:nvPr/>
          </p:nvSpPr>
          <p:spPr bwMode="auto">
            <a:xfrm>
              <a:off x="5755" y="8890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7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3 h 61"/>
                <a:gd name="T26" fmla="*/ 49 w 51"/>
                <a:gd name="T27" fmla="*/ 42 h 61"/>
                <a:gd name="T28" fmla="*/ 47 w 51"/>
                <a:gd name="T29" fmla="*/ 44 h 61"/>
                <a:gd name="T30" fmla="*/ 29 w 51"/>
                <a:gd name="T31" fmla="*/ 57 h 61"/>
                <a:gd name="T32" fmla="*/ 15 w 51"/>
                <a:gd name="T33" fmla="*/ 48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6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7" y="29"/>
                  </a:lnTo>
                  <a:cubicBezTo>
                    <a:pt x="50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3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7" y="44"/>
                  </a:cubicBezTo>
                  <a:cubicBezTo>
                    <a:pt x="43" y="57"/>
                    <a:pt x="31" y="57"/>
                    <a:pt x="29" y="57"/>
                  </a:cubicBezTo>
                  <a:cubicBezTo>
                    <a:pt x="23" y="57"/>
                    <a:pt x="18" y="53"/>
                    <a:pt x="15" y="48"/>
                  </a:cubicBezTo>
                  <a:cubicBezTo>
                    <a:pt x="11" y="42"/>
                    <a:pt x="11" y="33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738"/>
            <p:cNvSpPr>
              <a:spLocks/>
            </p:cNvSpPr>
            <p:nvPr/>
          </p:nvSpPr>
          <p:spPr bwMode="auto">
            <a:xfrm>
              <a:off x="5824" y="8892"/>
              <a:ext cx="52" cy="68"/>
            </a:xfrm>
            <a:custGeom>
              <a:avLst/>
              <a:gdLst>
                <a:gd name="T0" fmla="*/ 18 w 44"/>
                <a:gd name="T1" fmla="*/ 14 h 58"/>
                <a:gd name="T2" fmla="*/ 18 w 44"/>
                <a:gd name="T3" fmla="*/ 14 h 58"/>
                <a:gd name="T4" fmla="*/ 18 w 44"/>
                <a:gd name="T5" fmla="*/ 0 h 58"/>
                <a:gd name="T6" fmla="*/ 0 w 44"/>
                <a:gd name="T7" fmla="*/ 1 h 58"/>
                <a:gd name="T8" fmla="*/ 0 w 44"/>
                <a:gd name="T9" fmla="*/ 5 h 58"/>
                <a:gd name="T10" fmla="*/ 10 w 44"/>
                <a:gd name="T11" fmla="*/ 13 h 58"/>
                <a:gd name="T12" fmla="*/ 10 w 44"/>
                <a:gd name="T13" fmla="*/ 48 h 58"/>
                <a:gd name="T14" fmla="*/ 0 w 44"/>
                <a:gd name="T15" fmla="*/ 54 h 58"/>
                <a:gd name="T16" fmla="*/ 0 w 44"/>
                <a:gd name="T17" fmla="*/ 58 h 58"/>
                <a:gd name="T18" fmla="*/ 15 w 44"/>
                <a:gd name="T19" fmla="*/ 58 h 58"/>
                <a:gd name="T20" fmla="*/ 31 w 44"/>
                <a:gd name="T21" fmla="*/ 58 h 58"/>
                <a:gd name="T22" fmla="*/ 31 w 44"/>
                <a:gd name="T23" fmla="*/ 54 h 58"/>
                <a:gd name="T24" fmla="*/ 29 w 44"/>
                <a:gd name="T25" fmla="*/ 54 h 58"/>
                <a:gd name="T26" fmla="*/ 19 w 44"/>
                <a:gd name="T27" fmla="*/ 48 h 58"/>
                <a:gd name="T28" fmla="*/ 19 w 44"/>
                <a:gd name="T29" fmla="*/ 27 h 58"/>
                <a:gd name="T30" fmla="*/ 34 w 44"/>
                <a:gd name="T31" fmla="*/ 3 h 58"/>
                <a:gd name="T32" fmla="*/ 36 w 44"/>
                <a:gd name="T33" fmla="*/ 3 h 58"/>
                <a:gd name="T34" fmla="*/ 33 w 44"/>
                <a:gd name="T35" fmla="*/ 8 h 58"/>
                <a:gd name="T36" fmla="*/ 38 w 44"/>
                <a:gd name="T37" fmla="*/ 14 h 58"/>
                <a:gd name="T38" fmla="*/ 44 w 44"/>
                <a:gd name="T39" fmla="*/ 8 h 58"/>
                <a:gd name="T40" fmla="*/ 34 w 44"/>
                <a:gd name="T41" fmla="*/ 0 h 58"/>
                <a:gd name="T42" fmla="*/ 18 w 44"/>
                <a:gd name="T43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8">
                  <a:moveTo>
                    <a:pt x="18" y="14"/>
                  </a:moveTo>
                  <a:lnTo>
                    <a:pt x="18" y="14"/>
                  </a:ln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20" y="58"/>
                    <a:pt x="26" y="58"/>
                    <a:pt x="31" y="58"/>
                  </a:cubicBezTo>
                  <a:lnTo>
                    <a:pt x="31" y="54"/>
                  </a:lnTo>
                  <a:lnTo>
                    <a:pt x="29" y="54"/>
                  </a:lnTo>
                  <a:cubicBezTo>
                    <a:pt x="19" y="54"/>
                    <a:pt x="19" y="53"/>
                    <a:pt x="19" y="48"/>
                  </a:cubicBezTo>
                  <a:lnTo>
                    <a:pt x="19" y="27"/>
                  </a:lnTo>
                  <a:cubicBezTo>
                    <a:pt x="19" y="14"/>
                    <a:pt x="2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35" y="3"/>
                    <a:pt x="33" y="5"/>
                    <a:pt x="33" y="8"/>
                  </a:cubicBezTo>
                  <a:cubicBezTo>
                    <a:pt x="33" y="12"/>
                    <a:pt x="35" y="14"/>
                    <a:pt x="38" y="14"/>
                  </a:cubicBezTo>
                  <a:cubicBezTo>
                    <a:pt x="41" y="14"/>
                    <a:pt x="44" y="12"/>
                    <a:pt x="44" y="8"/>
                  </a:cubicBezTo>
                  <a:cubicBezTo>
                    <a:pt x="44" y="4"/>
                    <a:pt x="40" y="0"/>
                    <a:pt x="34" y="0"/>
                  </a:cubicBezTo>
                  <a:cubicBezTo>
                    <a:pt x="25" y="0"/>
                    <a:pt x="20" y="9"/>
                    <a:pt x="18" y="1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739"/>
            <p:cNvSpPr>
              <a:spLocks/>
            </p:cNvSpPr>
            <p:nvPr/>
          </p:nvSpPr>
          <p:spPr bwMode="auto">
            <a:xfrm>
              <a:off x="5936" y="8893"/>
              <a:ext cx="76" cy="69"/>
            </a:xfrm>
            <a:custGeom>
              <a:avLst/>
              <a:gdLst>
                <a:gd name="T0" fmla="*/ 53 w 65"/>
                <a:gd name="T1" fmla="*/ 13 h 59"/>
                <a:gd name="T2" fmla="*/ 53 w 65"/>
                <a:gd name="T3" fmla="*/ 13 h 59"/>
                <a:gd name="T4" fmla="*/ 65 w 65"/>
                <a:gd name="T5" fmla="*/ 4 h 59"/>
                <a:gd name="T6" fmla="*/ 65 w 65"/>
                <a:gd name="T7" fmla="*/ 0 h 59"/>
                <a:gd name="T8" fmla="*/ 55 w 65"/>
                <a:gd name="T9" fmla="*/ 1 h 59"/>
                <a:gd name="T10" fmla="*/ 43 w 65"/>
                <a:gd name="T11" fmla="*/ 0 h 59"/>
                <a:gd name="T12" fmla="*/ 43 w 65"/>
                <a:gd name="T13" fmla="*/ 4 h 59"/>
                <a:gd name="T14" fmla="*/ 50 w 65"/>
                <a:gd name="T15" fmla="*/ 10 h 59"/>
                <a:gd name="T16" fmla="*/ 49 w 65"/>
                <a:gd name="T17" fmla="*/ 13 h 59"/>
                <a:gd name="T18" fmla="*/ 35 w 65"/>
                <a:gd name="T19" fmla="*/ 47 h 59"/>
                <a:gd name="T20" fmla="*/ 21 w 65"/>
                <a:gd name="T21" fmla="*/ 10 h 59"/>
                <a:gd name="T22" fmla="*/ 20 w 65"/>
                <a:gd name="T23" fmla="*/ 8 h 59"/>
                <a:gd name="T24" fmla="*/ 27 w 65"/>
                <a:gd name="T25" fmla="*/ 4 h 59"/>
                <a:gd name="T26" fmla="*/ 27 w 65"/>
                <a:gd name="T27" fmla="*/ 0 h 59"/>
                <a:gd name="T28" fmla="*/ 13 w 65"/>
                <a:gd name="T29" fmla="*/ 1 h 59"/>
                <a:gd name="T30" fmla="*/ 0 w 65"/>
                <a:gd name="T31" fmla="*/ 0 h 59"/>
                <a:gd name="T32" fmla="*/ 0 w 65"/>
                <a:gd name="T33" fmla="*/ 4 h 59"/>
                <a:gd name="T34" fmla="*/ 11 w 65"/>
                <a:gd name="T35" fmla="*/ 9 h 59"/>
                <a:gd name="T36" fmla="*/ 30 w 65"/>
                <a:gd name="T37" fmla="*/ 56 h 59"/>
                <a:gd name="T38" fmla="*/ 32 w 65"/>
                <a:gd name="T39" fmla="*/ 59 h 59"/>
                <a:gd name="T40" fmla="*/ 35 w 65"/>
                <a:gd name="T41" fmla="*/ 56 h 59"/>
                <a:gd name="T42" fmla="*/ 53 w 65"/>
                <a:gd name="T43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59">
                  <a:moveTo>
                    <a:pt x="53" y="13"/>
                  </a:moveTo>
                  <a:lnTo>
                    <a:pt x="53" y="13"/>
                  </a:lnTo>
                  <a:cubicBezTo>
                    <a:pt x="54" y="10"/>
                    <a:pt x="56" y="4"/>
                    <a:pt x="65" y="4"/>
                  </a:cubicBezTo>
                  <a:lnTo>
                    <a:pt x="65" y="0"/>
                  </a:lnTo>
                  <a:cubicBezTo>
                    <a:pt x="62" y="0"/>
                    <a:pt x="58" y="1"/>
                    <a:pt x="55" y="1"/>
                  </a:cubicBezTo>
                  <a:cubicBezTo>
                    <a:pt x="52" y="1"/>
                    <a:pt x="46" y="0"/>
                    <a:pt x="43" y="0"/>
                  </a:cubicBezTo>
                  <a:lnTo>
                    <a:pt x="43" y="4"/>
                  </a:lnTo>
                  <a:cubicBezTo>
                    <a:pt x="48" y="4"/>
                    <a:pt x="50" y="7"/>
                    <a:pt x="50" y="10"/>
                  </a:cubicBezTo>
                  <a:cubicBezTo>
                    <a:pt x="50" y="11"/>
                    <a:pt x="49" y="12"/>
                    <a:pt x="49" y="13"/>
                  </a:cubicBezTo>
                  <a:lnTo>
                    <a:pt x="35" y="47"/>
                  </a:lnTo>
                  <a:lnTo>
                    <a:pt x="21" y="10"/>
                  </a:ln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25" y="4"/>
                    <a:pt x="27" y="4"/>
                  </a:cubicBezTo>
                  <a:lnTo>
                    <a:pt x="27" y="0"/>
                  </a:lnTo>
                  <a:cubicBezTo>
                    <a:pt x="23" y="0"/>
                    <a:pt x="16" y="1"/>
                    <a:pt x="13" y="1"/>
                  </a:cubicBezTo>
                  <a:cubicBezTo>
                    <a:pt x="9" y="1"/>
                    <a:pt x="4" y="0"/>
                    <a:pt x="0" y="0"/>
                  </a:cubicBezTo>
                  <a:lnTo>
                    <a:pt x="0" y="4"/>
                  </a:lnTo>
                  <a:cubicBezTo>
                    <a:pt x="8" y="4"/>
                    <a:pt x="9" y="5"/>
                    <a:pt x="11" y="9"/>
                  </a:cubicBezTo>
                  <a:lnTo>
                    <a:pt x="30" y="56"/>
                  </a:lnTo>
                  <a:cubicBezTo>
                    <a:pt x="31" y="58"/>
                    <a:pt x="31" y="59"/>
                    <a:pt x="32" y="59"/>
                  </a:cubicBezTo>
                  <a:cubicBezTo>
                    <a:pt x="34" y="59"/>
                    <a:pt x="35" y="57"/>
                    <a:pt x="35" y="56"/>
                  </a:cubicBezTo>
                  <a:lnTo>
                    <a:pt x="5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740"/>
            <p:cNvSpPr>
              <a:spLocks noEditPoints="1"/>
            </p:cNvSpPr>
            <p:nvPr/>
          </p:nvSpPr>
          <p:spPr bwMode="auto">
            <a:xfrm>
              <a:off x="6021" y="8856"/>
              <a:ext cx="33" cy="104"/>
            </a:xfrm>
            <a:custGeom>
              <a:avLst/>
              <a:gdLst>
                <a:gd name="T0" fmla="*/ 19 w 28"/>
                <a:gd name="T1" fmla="*/ 30 h 88"/>
                <a:gd name="T2" fmla="*/ 19 w 28"/>
                <a:gd name="T3" fmla="*/ 30 h 88"/>
                <a:gd name="T4" fmla="*/ 1 w 28"/>
                <a:gd name="T5" fmla="*/ 31 h 88"/>
                <a:gd name="T6" fmla="*/ 1 w 28"/>
                <a:gd name="T7" fmla="*/ 35 h 88"/>
                <a:gd name="T8" fmla="*/ 10 w 28"/>
                <a:gd name="T9" fmla="*/ 43 h 88"/>
                <a:gd name="T10" fmla="*/ 10 w 28"/>
                <a:gd name="T11" fmla="*/ 78 h 88"/>
                <a:gd name="T12" fmla="*/ 0 w 28"/>
                <a:gd name="T13" fmla="*/ 84 h 88"/>
                <a:gd name="T14" fmla="*/ 0 w 28"/>
                <a:gd name="T15" fmla="*/ 88 h 88"/>
                <a:gd name="T16" fmla="*/ 15 w 28"/>
                <a:gd name="T17" fmla="*/ 88 h 88"/>
                <a:gd name="T18" fmla="*/ 28 w 28"/>
                <a:gd name="T19" fmla="*/ 88 h 88"/>
                <a:gd name="T20" fmla="*/ 28 w 28"/>
                <a:gd name="T21" fmla="*/ 84 h 88"/>
                <a:gd name="T22" fmla="*/ 19 w 28"/>
                <a:gd name="T23" fmla="*/ 78 h 88"/>
                <a:gd name="T24" fmla="*/ 19 w 28"/>
                <a:gd name="T25" fmla="*/ 30 h 88"/>
                <a:gd name="T26" fmla="*/ 20 w 28"/>
                <a:gd name="T27" fmla="*/ 7 h 88"/>
                <a:gd name="T28" fmla="*/ 20 w 28"/>
                <a:gd name="T29" fmla="*/ 7 h 88"/>
                <a:gd name="T30" fmla="*/ 13 w 28"/>
                <a:gd name="T31" fmla="*/ 0 h 88"/>
                <a:gd name="T32" fmla="*/ 6 w 28"/>
                <a:gd name="T33" fmla="*/ 7 h 88"/>
                <a:gd name="T34" fmla="*/ 13 w 28"/>
                <a:gd name="T35" fmla="*/ 14 h 88"/>
                <a:gd name="T36" fmla="*/ 20 w 28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8">
                  <a:moveTo>
                    <a:pt x="19" y="30"/>
                  </a:moveTo>
                  <a:lnTo>
                    <a:pt x="19" y="30"/>
                  </a:lnTo>
                  <a:lnTo>
                    <a:pt x="1" y="31"/>
                  </a:lnTo>
                  <a:lnTo>
                    <a:pt x="1" y="35"/>
                  </a:lnTo>
                  <a:cubicBezTo>
                    <a:pt x="9" y="35"/>
                    <a:pt x="10" y="36"/>
                    <a:pt x="10" y="43"/>
                  </a:cubicBezTo>
                  <a:lnTo>
                    <a:pt x="10" y="78"/>
                  </a:lnTo>
                  <a:cubicBezTo>
                    <a:pt x="10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4" y="88"/>
                    <a:pt x="11" y="88"/>
                    <a:pt x="15" y="88"/>
                  </a:cubicBezTo>
                  <a:cubicBezTo>
                    <a:pt x="19" y="88"/>
                    <a:pt x="24" y="88"/>
                    <a:pt x="28" y="88"/>
                  </a:cubicBezTo>
                  <a:lnTo>
                    <a:pt x="28" y="84"/>
                  </a:lnTo>
                  <a:cubicBezTo>
                    <a:pt x="20" y="84"/>
                    <a:pt x="19" y="83"/>
                    <a:pt x="19" y="78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3"/>
                    <a:pt x="16" y="0"/>
                    <a:pt x="13" y="0"/>
                  </a:cubicBezTo>
                  <a:cubicBezTo>
                    <a:pt x="9" y="0"/>
                    <a:pt x="6" y="3"/>
                    <a:pt x="6" y="7"/>
                  </a:cubicBezTo>
                  <a:cubicBezTo>
                    <a:pt x="6" y="10"/>
                    <a:pt x="9" y="14"/>
                    <a:pt x="13" y="14"/>
                  </a:cubicBezTo>
                  <a:cubicBezTo>
                    <a:pt x="16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741"/>
            <p:cNvSpPr>
              <a:spLocks/>
            </p:cNvSpPr>
            <p:nvPr/>
          </p:nvSpPr>
          <p:spPr bwMode="auto">
            <a:xfrm>
              <a:off x="6064" y="8890"/>
              <a:ext cx="51" cy="72"/>
            </a:xfrm>
            <a:custGeom>
              <a:avLst/>
              <a:gdLst>
                <a:gd name="T0" fmla="*/ 23 w 43"/>
                <a:gd name="T1" fmla="*/ 34 h 61"/>
                <a:gd name="T2" fmla="*/ 23 w 43"/>
                <a:gd name="T3" fmla="*/ 34 h 61"/>
                <a:gd name="T4" fmla="*/ 37 w 43"/>
                <a:gd name="T5" fmla="*/ 46 h 61"/>
                <a:gd name="T6" fmla="*/ 22 w 43"/>
                <a:gd name="T7" fmla="*/ 58 h 61"/>
                <a:gd name="T8" fmla="*/ 4 w 43"/>
                <a:gd name="T9" fmla="*/ 39 h 61"/>
                <a:gd name="T10" fmla="*/ 2 w 43"/>
                <a:gd name="T11" fmla="*/ 37 h 61"/>
                <a:gd name="T12" fmla="*/ 0 w 43"/>
                <a:gd name="T13" fmla="*/ 40 h 61"/>
                <a:gd name="T14" fmla="*/ 0 w 43"/>
                <a:gd name="T15" fmla="*/ 57 h 61"/>
                <a:gd name="T16" fmla="*/ 1 w 43"/>
                <a:gd name="T17" fmla="*/ 61 h 61"/>
                <a:gd name="T18" fmla="*/ 5 w 43"/>
                <a:gd name="T19" fmla="*/ 58 h 61"/>
                <a:gd name="T20" fmla="*/ 7 w 43"/>
                <a:gd name="T21" fmla="*/ 55 h 61"/>
                <a:gd name="T22" fmla="*/ 22 w 43"/>
                <a:gd name="T23" fmla="*/ 61 h 61"/>
                <a:gd name="T24" fmla="*/ 43 w 43"/>
                <a:gd name="T25" fmla="*/ 42 h 61"/>
                <a:gd name="T26" fmla="*/ 38 w 43"/>
                <a:gd name="T27" fmla="*/ 30 h 61"/>
                <a:gd name="T28" fmla="*/ 23 w 43"/>
                <a:gd name="T29" fmla="*/ 23 h 61"/>
                <a:gd name="T30" fmla="*/ 6 w 43"/>
                <a:gd name="T31" fmla="*/ 13 h 61"/>
                <a:gd name="T32" fmla="*/ 21 w 43"/>
                <a:gd name="T33" fmla="*/ 2 h 61"/>
                <a:gd name="T34" fmla="*/ 37 w 43"/>
                <a:gd name="T35" fmla="*/ 18 h 61"/>
                <a:gd name="T36" fmla="*/ 38 w 43"/>
                <a:gd name="T37" fmla="*/ 20 h 61"/>
                <a:gd name="T38" fmla="*/ 40 w 43"/>
                <a:gd name="T39" fmla="*/ 16 h 61"/>
                <a:gd name="T40" fmla="*/ 40 w 43"/>
                <a:gd name="T41" fmla="*/ 3 h 61"/>
                <a:gd name="T42" fmla="*/ 38 w 43"/>
                <a:gd name="T43" fmla="*/ 0 h 61"/>
                <a:gd name="T44" fmla="*/ 36 w 43"/>
                <a:gd name="T45" fmla="*/ 2 h 61"/>
                <a:gd name="T46" fmla="*/ 34 w 43"/>
                <a:gd name="T47" fmla="*/ 4 h 61"/>
                <a:gd name="T48" fmla="*/ 21 w 43"/>
                <a:gd name="T49" fmla="*/ 0 h 61"/>
                <a:gd name="T50" fmla="*/ 0 w 43"/>
                <a:gd name="T51" fmla="*/ 16 h 61"/>
                <a:gd name="T52" fmla="*/ 6 w 43"/>
                <a:gd name="T53" fmla="*/ 27 h 61"/>
                <a:gd name="T54" fmla="*/ 23 w 43"/>
                <a:gd name="T55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1">
                  <a:moveTo>
                    <a:pt x="23" y="34"/>
                  </a:moveTo>
                  <a:lnTo>
                    <a:pt x="23" y="34"/>
                  </a:lnTo>
                  <a:cubicBezTo>
                    <a:pt x="26" y="34"/>
                    <a:pt x="37" y="36"/>
                    <a:pt x="37" y="46"/>
                  </a:cubicBezTo>
                  <a:cubicBezTo>
                    <a:pt x="37" y="52"/>
                    <a:pt x="32" y="58"/>
                    <a:pt x="22" y="58"/>
                  </a:cubicBezTo>
                  <a:cubicBezTo>
                    <a:pt x="11" y="58"/>
                    <a:pt x="6" y="50"/>
                    <a:pt x="4" y="39"/>
                  </a:cubicBezTo>
                  <a:cubicBezTo>
                    <a:pt x="3" y="37"/>
                    <a:pt x="3" y="37"/>
                    <a:pt x="2" y="37"/>
                  </a:cubicBezTo>
                  <a:cubicBezTo>
                    <a:pt x="0" y="37"/>
                    <a:pt x="0" y="38"/>
                    <a:pt x="0" y="40"/>
                  </a:cubicBezTo>
                  <a:lnTo>
                    <a:pt x="0" y="57"/>
                  </a:lnTo>
                  <a:cubicBezTo>
                    <a:pt x="0" y="60"/>
                    <a:pt x="0" y="61"/>
                    <a:pt x="1" y="61"/>
                  </a:cubicBezTo>
                  <a:cubicBezTo>
                    <a:pt x="2" y="61"/>
                    <a:pt x="2" y="60"/>
                    <a:pt x="5" y="58"/>
                  </a:cubicBezTo>
                  <a:cubicBezTo>
                    <a:pt x="5" y="58"/>
                    <a:pt x="5" y="57"/>
                    <a:pt x="7" y="55"/>
                  </a:cubicBezTo>
                  <a:cubicBezTo>
                    <a:pt x="13" y="60"/>
                    <a:pt x="19" y="61"/>
                    <a:pt x="22" y="61"/>
                  </a:cubicBezTo>
                  <a:cubicBezTo>
                    <a:pt x="37" y="61"/>
                    <a:pt x="43" y="52"/>
                    <a:pt x="43" y="42"/>
                  </a:cubicBezTo>
                  <a:cubicBezTo>
                    <a:pt x="43" y="35"/>
                    <a:pt x="39" y="31"/>
                    <a:pt x="38" y="30"/>
                  </a:cubicBezTo>
                  <a:cubicBezTo>
                    <a:pt x="33" y="25"/>
                    <a:pt x="28" y="24"/>
                    <a:pt x="23" y="23"/>
                  </a:cubicBezTo>
                  <a:cubicBezTo>
                    <a:pt x="15" y="22"/>
                    <a:pt x="6" y="20"/>
                    <a:pt x="6" y="13"/>
                  </a:cubicBezTo>
                  <a:cubicBezTo>
                    <a:pt x="6" y="8"/>
                    <a:pt x="10" y="2"/>
                    <a:pt x="21" y="2"/>
                  </a:cubicBezTo>
                  <a:cubicBezTo>
                    <a:pt x="36" y="2"/>
                    <a:pt x="36" y="14"/>
                    <a:pt x="37" y="18"/>
                  </a:cubicBezTo>
                  <a:cubicBezTo>
                    <a:pt x="37" y="20"/>
                    <a:pt x="38" y="20"/>
                    <a:pt x="38" y="20"/>
                  </a:cubicBezTo>
                  <a:cubicBezTo>
                    <a:pt x="40" y="20"/>
                    <a:pt x="40" y="19"/>
                    <a:pt x="40" y="16"/>
                  </a:cubicBezTo>
                  <a:lnTo>
                    <a:pt x="40" y="3"/>
                  </a:lnTo>
                  <a:cubicBezTo>
                    <a:pt x="40" y="1"/>
                    <a:pt x="40" y="0"/>
                    <a:pt x="38" y="0"/>
                  </a:cubicBezTo>
                  <a:cubicBezTo>
                    <a:pt x="38" y="0"/>
                    <a:pt x="37" y="0"/>
                    <a:pt x="36" y="2"/>
                  </a:cubicBezTo>
                  <a:cubicBezTo>
                    <a:pt x="35" y="2"/>
                    <a:pt x="34" y="3"/>
                    <a:pt x="34" y="4"/>
                  </a:cubicBezTo>
                  <a:cubicBezTo>
                    <a:pt x="29" y="0"/>
                    <a:pt x="23" y="0"/>
                    <a:pt x="21" y="0"/>
                  </a:cubicBezTo>
                  <a:cubicBezTo>
                    <a:pt x="5" y="0"/>
                    <a:pt x="0" y="9"/>
                    <a:pt x="0" y="16"/>
                  </a:cubicBezTo>
                  <a:cubicBezTo>
                    <a:pt x="0" y="21"/>
                    <a:pt x="2" y="25"/>
                    <a:pt x="6" y="27"/>
                  </a:cubicBezTo>
                  <a:cubicBezTo>
                    <a:pt x="10" y="31"/>
                    <a:pt x="14" y="32"/>
                    <a:pt x="23" y="3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742"/>
            <p:cNvSpPr>
              <a:spLocks noEditPoints="1"/>
            </p:cNvSpPr>
            <p:nvPr/>
          </p:nvSpPr>
          <p:spPr bwMode="auto">
            <a:xfrm>
              <a:off x="6125" y="8856"/>
              <a:ext cx="35" cy="104"/>
            </a:xfrm>
            <a:custGeom>
              <a:avLst/>
              <a:gdLst>
                <a:gd name="T0" fmla="*/ 19 w 29"/>
                <a:gd name="T1" fmla="*/ 30 h 88"/>
                <a:gd name="T2" fmla="*/ 19 w 29"/>
                <a:gd name="T3" fmla="*/ 30 h 88"/>
                <a:gd name="T4" fmla="*/ 1 w 29"/>
                <a:gd name="T5" fmla="*/ 31 h 88"/>
                <a:gd name="T6" fmla="*/ 1 w 29"/>
                <a:gd name="T7" fmla="*/ 35 h 88"/>
                <a:gd name="T8" fmla="*/ 11 w 29"/>
                <a:gd name="T9" fmla="*/ 43 h 88"/>
                <a:gd name="T10" fmla="*/ 11 w 29"/>
                <a:gd name="T11" fmla="*/ 78 h 88"/>
                <a:gd name="T12" fmla="*/ 0 w 29"/>
                <a:gd name="T13" fmla="*/ 84 h 88"/>
                <a:gd name="T14" fmla="*/ 0 w 29"/>
                <a:gd name="T15" fmla="*/ 88 h 88"/>
                <a:gd name="T16" fmla="*/ 15 w 29"/>
                <a:gd name="T17" fmla="*/ 88 h 88"/>
                <a:gd name="T18" fmla="*/ 29 w 29"/>
                <a:gd name="T19" fmla="*/ 88 h 88"/>
                <a:gd name="T20" fmla="*/ 29 w 29"/>
                <a:gd name="T21" fmla="*/ 84 h 88"/>
                <a:gd name="T22" fmla="*/ 19 w 29"/>
                <a:gd name="T23" fmla="*/ 78 h 88"/>
                <a:gd name="T24" fmla="*/ 19 w 29"/>
                <a:gd name="T25" fmla="*/ 30 h 88"/>
                <a:gd name="T26" fmla="*/ 20 w 29"/>
                <a:gd name="T27" fmla="*/ 7 h 88"/>
                <a:gd name="T28" fmla="*/ 20 w 29"/>
                <a:gd name="T29" fmla="*/ 7 h 88"/>
                <a:gd name="T30" fmla="*/ 13 w 29"/>
                <a:gd name="T31" fmla="*/ 0 h 88"/>
                <a:gd name="T32" fmla="*/ 6 w 29"/>
                <a:gd name="T33" fmla="*/ 7 h 88"/>
                <a:gd name="T34" fmla="*/ 13 w 29"/>
                <a:gd name="T35" fmla="*/ 14 h 88"/>
                <a:gd name="T36" fmla="*/ 20 w 29"/>
                <a:gd name="T3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88">
                  <a:moveTo>
                    <a:pt x="19" y="30"/>
                  </a:moveTo>
                  <a:lnTo>
                    <a:pt x="19" y="30"/>
                  </a:lnTo>
                  <a:lnTo>
                    <a:pt x="1" y="31"/>
                  </a:lnTo>
                  <a:lnTo>
                    <a:pt x="1" y="35"/>
                  </a:lnTo>
                  <a:cubicBezTo>
                    <a:pt x="10" y="35"/>
                    <a:pt x="11" y="36"/>
                    <a:pt x="11" y="43"/>
                  </a:cubicBezTo>
                  <a:lnTo>
                    <a:pt x="11" y="78"/>
                  </a:lnTo>
                  <a:cubicBezTo>
                    <a:pt x="11" y="84"/>
                    <a:pt x="9" y="84"/>
                    <a:pt x="0" y="84"/>
                  </a:cubicBezTo>
                  <a:lnTo>
                    <a:pt x="0" y="88"/>
                  </a:lnTo>
                  <a:cubicBezTo>
                    <a:pt x="5" y="88"/>
                    <a:pt x="12" y="88"/>
                    <a:pt x="15" y="88"/>
                  </a:cubicBezTo>
                  <a:cubicBezTo>
                    <a:pt x="20" y="88"/>
                    <a:pt x="24" y="88"/>
                    <a:pt x="29" y="88"/>
                  </a:cubicBezTo>
                  <a:lnTo>
                    <a:pt x="29" y="84"/>
                  </a:lnTo>
                  <a:cubicBezTo>
                    <a:pt x="20" y="84"/>
                    <a:pt x="19" y="83"/>
                    <a:pt x="19" y="78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3"/>
                    <a:pt x="17" y="0"/>
                    <a:pt x="13" y="0"/>
                  </a:cubicBezTo>
                  <a:cubicBezTo>
                    <a:pt x="9" y="0"/>
                    <a:pt x="6" y="3"/>
                    <a:pt x="6" y="7"/>
                  </a:cubicBezTo>
                  <a:cubicBezTo>
                    <a:pt x="6" y="10"/>
                    <a:pt x="9" y="14"/>
                    <a:pt x="13" y="14"/>
                  </a:cubicBezTo>
                  <a:cubicBezTo>
                    <a:pt x="17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743"/>
            <p:cNvSpPr>
              <a:spLocks noEditPoints="1"/>
            </p:cNvSpPr>
            <p:nvPr/>
          </p:nvSpPr>
          <p:spPr bwMode="auto">
            <a:xfrm>
              <a:off x="6169" y="8890"/>
              <a:ext cx="68" cy="72"/>
            </a:xfrm>
            <a:custGeom>
              <a:avLst/>
              <a:gdLst>
                <a:gd name="T0" fmla="*/ 58 w 58"/>
                <a:gd name="T1" fmla="*/ 31 h 61"/>
                <a:gd name="T2" fmla="*/ 58 w 58"/>
                <a:gd name="T3" fmla="*/ 31 h 61"/>
                <a:gd name="T4" fmla="*/ 29 w 58"/>
                <a:gd name="T5" fmla="*/ 0 h 61"/>
                <a:gd name="T6" fmla="*/ 0 w 58"/>
                <a:gd name="T7" fmla="*/ 31 h 61"/>
                <a:gd name="T8" fmla="*/ 29 w 58"/>
                <a:gd name="T9" fmla="*/ 61 h 61"/>
                <a:gd name="T10" fmla="*/ 58 w 58"/>
                <a:gd name="T11" fmla="*/ 31 h 61"/>
                <a:gd name="T12" fmla="*/ 29 w 58"/>
                <a:gd name="T13" fmla="*/ 57 h 61"/>
                <a:gd name="T14" fmla="*/ 29 w 58"/>
                <a:gd name="T15" fmla="*/ 57 h 61"/>
                <a:gd name="T16" fmla="*/ 14 w 58"/>
                <a:gd name="T17" fmla="*/ 48 h 61"/>
                <a:gd name="T18" fmla="*/ 11 w 58"/>
                <a:gd name="T19" fmla="*/ 30 h 61"/>
                <a:gd name="T20" fmla="*/ 14 w 58"/>
                <a:gd name="T21" fmla="*/ 12 h 61"/>
                <a:gd name="T22" fmla="*/ 29 w 58"/>
                <a:gd name="T23" fmla="*/ 3 h 61"/>
                <a:gd name="T24" fmla="*/ 44 w 58"/>
                <a:gd name="T25" fmla="*/ 11 h 61"/>
                <a:gd name="T26" fmla="*/ 47 w 58"/>
                <a:gd name="T27" fmla="*/ 30 h 61"/>
                <a:gd name="T28" fmla="*/ 44 w 58"/>
                <a:gd name="T29" fmla="*/ 48 h 61"/>
                <a:gd name="T30" fmla="*/ 29 w 58"/>
                <a:gd name="T31" fmla="*/ 5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1">
                  <a:moveTo>
                    <a:pt x="58" y="31"/>
                  </a:moveTo>
                  <a:lnTo>
                    <a:pt x="58" y="31"/>
                  </a:lnTo>
                  <a:cubicBezTo>
                    <a:pt x="58" y="14"/>
                    <a:pt x="45" y="0"/>
                    <a:pt x="29" y="0"/>
                  </a:cubicBezTo>
                  <a:cubicBezTo>
                    <a:pt x="12" y="0"/>
                    <a:pt x="0" y="14"/>
                    <a:pt x="0" y="31"/>
                  </a:cubicBezTo>
                  <a:cubicBezTo>
                    <a:pt x="0" y="48"/>
                    <a:pt x="13" y="61"/>
                    <a:pt x="29" y="61"/>
                  </a:cubicBezTo>
                  <a:cubicBezTo>
                    <a:pt x="45" y="61"/>
                    <a:pt x="58" y="48"/>
                    <a:pt x="58" y="31"/>
                  </a:cubicBezTo>
                  <a:close/>
                  <a:moveTo>
                    <a:pt x="29" y="57"/>
                  </a:moveTo>
                  <a:lnTo>
                    <a:pt x="29" y="57"/>
                  </a:lnTo>
                  <a:cubicBezTo>
                    <a:pt x="23" y="57"/>
                    <a:pt x="17" y="54"/>
                    <a:pt x="14" y="48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7" y="6"/>
                    <a:pt x="24" y="3"/>
                    <a:pt x="29" y="3"/>
                  </a:cubicBezTo>
                  <a:cubicBezTo>
                    <a:pt x="35" y="3"/>
                    <a:pt x="40" y="6"/>
                    <a:pt x="44" y="11"/>
                  </a:cubicBezTo>
                  <a:cubicBezTo>
                    <a:pt x="47" y="17"/>
                    <a:pt x="47" y="25"/>
                    <a:pt x="47" y="30"/>
                  </a:cubicBezTo>
                  <a:cubicBezTo>
                    <a:pt x="47" y="35"/>
                    <a:pt x="47" y="42"/>
                    <a:pt x="44" y="48"/>
                  </a:cubicBezTo>
                  <a:cubicBezTo>
                    <a:pt x="41" y="53"/>
                    <a:pt x="36" y="57"/>
                    <a:pt x="29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744"/>
            <p:cNvSpPr>
              <a:spLocks/>
            </p:cNvSpPr>
            <p:nvPr/>
          </p:nvSpPr>
          <p:spPr bwMode="auto">
            <a:xfrm>
              <a:off x="6248" y="8892"/>
              <a:ext cx="78" cy="68"/>
            </a:xfrm>
            <a:custGeom>
              <a:avLst/>
              <a:gdLst>
                <a:gd name="T0" fmla="*/ 10 w 66"/>
                <a:gd name="T1" fmla="*/ 13 h 58"/>
                <a:gd name="T2" fmla="*/ 10 w 66"/>
                <a:gd name="T3" fmla="*/ 13 h 58"/>
                <a:gd name="T4" fmla="*/ 10 w 66"/>
                <a:gd name="T5" fmla="*/ 48 h 58"/>
                <a:gd name="T6" fmla="*/ 0 w 66"/>
                <a:gd name="T7" fmla="*/ 54 h 58"/>
                <a:gd name="T8" fmla="*/ 0 w 66"/>
                <a:gd name="T9" fmla="*/ 58 h 58"/>
                <a:gd name="T10" fmla="*/ 15 w 66"/>
                <a:gd name="T11" fmla="*/ 58 h 58"/>
                <a:gd name="T12" fmla="*/ 29 w 66"/>
                <a:gd name="T13" fmla="*/ 58 h 58"/>
                <a:gd name="T14" fmla="*/ 29 w 66"/>
                <a:gd name="T15" fmla="*/ 54 h 58"/>
                <a:gd name="T16" fmla="*/ 19 w 66"/>
                <a:gd name="T17" fmla="*/ 48 h 58"/>
                <a:gd name="T18" fmla="*/ 19 w 66"/>
                <a:gd name="T19" fmla="*/ 24 h 58"/>
                <a:gd name="T20" fmla="*/ 37 w 66"/>
                <a:gd name="T21" fmla="*/ 3 h 58"/>
                <a:gd name="T22" fmla="*/ 47 w 66"/>
                <a:gd name="T23" fmla="*/ 17 h 58"/>
                <a:gd name="T24" fmla="*/ 47 w 66"/>
                <a:gd name="T25" fmla="*/ 48 h 58"/>
                <a:gd name="T26" fmla="*/ 36 w 66"/>
                <a:gd name="T27" fmla="*/ 54 h 58"/>
                <a:gd name="T28" fmla="*/ 36 w 66"/>
                <a:gd name="T29" fmla="*/ 58 h 58"/>
                <a:gd name="T30" fmla="*/ 51 w 66"/>
                <a:gd name="T31" fmla="*/ 58 h 58"/>
                <a:gd name="T32" fmla="*/ 66 w 66"/>
                <a:gd name="T33" fmla="*/ 58 h 58"/>
                <a:gd name="T34" fmla="*/ 66 w 66"/>
                <a:gd name="T35" fmla="*/ 54 h 58"/>
                <a:gd name="T36" fmla="*/ 56 w 66"/>
                <a:gd name="T37" fmla="*/ 50 h 58"/>
                <a:gd name="T38" fmla="*/ 56 w 66"/>
                <a:gd name="T39" fmla="*/ 25 h 58"/>
                <a:gd name="T40" fmla="*/ 52 w 66"/>
                <a:gd name="T41" fmla="*/ 5 h 58"/>
                <a:gd name="T42" fmla="*/ 38 w 66"/>
                <a:gd name="T43" fmla="*/ 0 h 58"/>
                <a:gd name="T44" fmla="*/ 18 w 66"/>
                <a:gd name="T45" fmla="*/ 14 h 58"/>
                <a:gd name="T46" fmla="*/ 18 w 66"/>
                <a:gd name="T47" fmla="*/ 0 h 58"/>
                <a:gd name="T48" fmla="*/ 0 w 66"/>
                <a:gd name="T49" fmla="*/ 1 h 58"/>
                <a:gd name="T50" fmla="*/ 0 w 66"/>
                <a:gd name="T51" fmla="*/ 5 h 58"/>
                <a:gd name="T52" fmla="*/ 10 w 66"/>
                <a:gd name="T5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58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8" y="54"/>
                    <a:pt x="0" y="54"/>
                  </a:cubicBezTo>
                  <a:lnTo>
                    <a:pt x="0" y="58"/>
                  </a:lnTo>
                  <a:cubicBezTo>
                    <a:pt x="4" y="58"/>
                    <a:pt x="11" y="58"/>
                    <a:pt x="15" y="58"/>
                  </a:cubicBezTo>
                  <a:cubicBezTo>
                    <a:pt x="18" y="58"/>
                    <a:pt x="25" y="58"/>
                    <a:pt x="29" y="58"/>
                  </a:cubicBezTo>
                  <a:lnTo>
                    <a:pt x="29" y="54"/>
                  </a:lnTo>
                  <a:cubicBezTo>
                    <a:pt x="20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8" y="3"/>
                    <a:pt x="37" y="3"/>
                  </a:cubicBezTo>
                  <a:cubicBezTo>
                    <a:pt x="45" y="3"/>
                    <a:pt x="47" y="10"/>
                    <a:pt x="47" y="17"/>
                  </a:cubicBezTo>
                  <a:lnTo>
                    <a:pt x="47" y="48"/>
                  </a:lnTo>
                  <a:cubicBezTo>
                    <a:pt x="47" y="54"/>
                    <a:pt x="45" y="54"/>
                    <a:pt x="36" y="54"/>
                  </a:cubicBezTo>
                  <a:lnTo>
                    <a:pt x="36" y="58"/>
                  </a:lnTo>
                  <a:cubicBezTo>
                    <a:pt x="41" y="58"/>
                    <a:pt x="48" y="58"/>
                    <a:pt x="51" y="58"/>
                  </a:cubicBezTo>
                  <a:cubicBezTo>
                    <a:pt x="55" y="58"/>
                    <a:pt x="61" y="58"/>
                    <a:pt x="66" y="58"/>
                  </a:cubicBezTo>
                  <a:lnTo>
                    <a:pt x="66" y="54"/>
                  </a:lnTo>
                  <a:cubicBezTo>
                    <a:pt x="59" y="54"/>
                    <a:pt x="56" y="54"/>
                    <a:pt x="56" y="50"/>
                  </a:cubicBezTo>
                  <a:lnTo>
                    <a:pt x="56" y="25"/>
                  </a:lnTo>
                  <a:cubicBezTo>
                    <a:pt x="56" y="14"/>
                    <a:pt x="56" y="9"/>
                    <a:pt x="52" y="5"/>
                  </a:cubicBezTo>
                  <a:cubicBezTo>
                    <a:pt x="50" y="2"/>
                    <a:pt x="45" y="0"/>
                    <a:pt x="38" y="0"/>
                  </a:cubicBezTo>
                  <a:cubicBezTo>
                    <a:pt x="28" y="0"/>
                    <a:pt x="22" y="5"/>
                    <a:pt x="18" y="14"/>
                  </a:cubicBez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745"/>
            <p:cNvSpPr>
              <a:spLocks/>
            </p:cNvSpPr>
            <p:nvPr/>
          </p:nvSpPr>
          <p:spPr bwMode="auto">
            <a:xfrm>
              <a:off x="907" y="9078"/>
              <a:ext cx="49" cy="72"/>
            </a:xfrm>
            <a:custGeom>
              <a:avLst/>
              <a:gdLst>
                <a:gd name="T0" fmla="*/ 22 w 42"/>
                <a:gd name="T1" fmla="*/ 34 h 61"/>
                <a:gd name="T2" fmla="*/ 22 w 42"/>
                <a:gd name="T3" fmla="*/ 34 h 61"/>
                <a:gd name="T4" fmla="*/ 35 w 42"/>
                <a:gd name="T5" fmla="*/ 46 h 61"/>
                <a:gd name="T6" fmla="*/ 20 w 42"/>
                <a:gd name="T7" fmla="*/ 58 h 61"/>
                <a:gd name="T8" fmla="*/ 3 w 42"/>
                <a:gd name="T9" fmla="*/ 39 h 61"/>
                <a:gd name="T10" fmla="*/ 1 w 42"/>
                <a:gd name="T11" fmla="*/ 37 h 61"/>
                <a:gd name="T12" fmla="*/ 0 w 42"/>
                <a:gd name="T13" fmla="*/ 40 h 61"/>
                <a:gd name="T14" fmla="*/ 0 w 42"/>
                <a:gd name="T15" fmla="*/ 58 h 61"/>
                <a:gd name="T16" fmla="*/ 1 w 42"/>
                <a:gd name="T17" fmla="*/ 61 h 61"/>
                <a:gd name="T18" fmla="*/ 4 w 42"/>
                <a:gd name="T19" fmla="*/ 58 h 61"/>
                <a:gd name="T20" fmla="*/ 7 w 42"/>
                <a:gd name="T21" fmla="*/ 55 h 61"/>
                <a:gd name="T22" fmla="*/ 20 w 42"/>
                <a:gd name="T23" fmla="*/ 61 h 61"/>
                <a:gd name="T24" fmla="*/ 42 w 42"/>
                <a:gd name="T25" fmla="*/ 43 h 61"/>
                <a:gd name="T26" fmla="*/ 36 w 42"/>
                <a:gd name="T27" fmla="*/ 30 h 61"/>
                <a:gd name="T28" fmla="*/ 21 w 42"/>
                <a:gd name="T29" fmla="*/ 24 h 61"/>
                <a:gd name="T30" fmla="*/ 6 w 42"/>
                <a:gd name="T31" fmla="*/ 13 h 61"/>
                <a:gd name="T32" fmla="*/ 20 w 42"/>
                <a:gd name="T33" fmla="*/ 3 h 61"/>
                <a:gd name="T34" fmla="*/ 35 w 42"/>
                <a:gd name="T35" fmla="*/ 19 h 61"/>
                <a:gd name="T36" fmla="*/ 37 w 42"/>
                <a:gd name="T37" fmla="*/ 20 h 61"/>
                <a:gd name="T38" fmla="*/ 38 w 42"/>
                <a:gd name="T39" fmla="*/ 17 h 61"/>
                <a:gd name="T40" fmla="*/ 38 w 42"/>
                <a:gd name="T41" fmla="*/ 4 h 61"/>
                <a:gd name="T42" fmla="*/ 37 w 42"/>
                <a:gd name="T43" fmla="*/ 0 h 61"/>
                <a:gd name="T44" fmla="*/ 34 w 42"/>
                <a:gd name="T45" fmla="*/ 2 h 61"/>
                <a:gd name="T46" fmla="*/ 32 w 42"/>
                <a:gd name="T47" fmla="*/ 4 h 61"/>
                <a:gd name="T48" fmla="*/ 20 w 42"/>
                <a:gd name="T49" fmla="*/ 0 h 61"/>
                <a:gd name="T50" fmla="*/ 0 w 42"/>
                <a:gd name="T51" fmla="*/ 17 h 61"/>
                <a:gd name="T52" fmla="*/ 5 w 42"/>
                <a:gd name="T53" fmla="*/ 28 h 61"/>
                <a:gd name="T54" fmla="*/ 22 w 42"/>
                <a:gd name="T55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" h="61">
                  <a:moveTo>
                    <a:pt x="22" y="34"/>
                  </a:moveTo>
                  <a:lnTo>
                    <a:pt x="22" y="34"/>
                  </a:lnTo>
                  <a:cubicBezTo>
                    <a:pt x="25" y="34"/>
                    <a:pt x="35" y="37"/>
                    <a:pt x="35" y="46"/>
                  </a:cubicBezTo>
                  <a:cubicBezTo>
                    <a:pt x="35" y="53"/>
                    <a:pt x="31" y="58"/>
                    <a:pt x="20" y="58"/>
                  </a:cubicBezTo>
                  <a:cubicBezTo>
                    <a:pt x="10" y="58"/>
                    <a:pt x="6" y="51"/>
                    <a:pt x="3" y="39"/>
                  </a:cubicBezTo>
                  <a:cubicBezTo>
                    <a:pt x="3" y="38"/>
                    <a:pt x="3" y="37"/>
                    <a:pt x="1" y="37"/>
                  </a:cubicBezTo>
                  <a:cubicBezTo>
                    <a:pt x="0" y="37"/>
                    <a:pt x="0" y="38"/>
                    <a:pt x="0" y="40"/>
                  </a:cubicBezTo>
                  <a:lnTo>
                    <a:pt x="0" y="58"/>
                  </a:lnTo>
                  <a:cubicBezTo>
                    <a:pt x="0" y="60"/>
                    <a:pt x="0" y="61"/>
                    <a:pt x="1" y="61"/>
                  </a:cubicBezTo>
                  <a:cubicBezTo>
                    <a:pt x="2" y="61"/>
                    <a:pt x="2" y="61"/>
                    <a:pt x="4" y="58"/>
                  </a:cubicBezTo>
                  <a:cubicBezTo>
                    <a:pt x="5" y="58"/>
                    <a:pt x="5" y="58"/>
                    <a:pt x="7" y="55"/>
                  </a:cubicBezTo>
                  <a:cubicBezTo>
                    <a:pt x="13" y="61"/>
                    <a:pt x="18" y="61"/>
                    <a:pt x="20" y="61"/>
                  </a:cubicBezTo>
                  <a:cubicBezTo>
                    <a:pt x="36" y="61"/>
                    <a:pt x="42" y="52"/>
                    <a:pt x="42" y="43"/>
                  </a:cubicBezTo>
                  <a:cubicBezTo>
                    <a:pt x="42" y="36"/>
                    <a:pt x="38" y="32"/>
                    <a:pt x="36" y="30"/>
                  </a:cubicBezTo>
                  <a:cubicBezTo>
                    <a:pt x="32" y="26"/>
                    <a:pt x="27" y="25"/>
                    <a:pt x="21" y="24"/>
                  </a:cubicBezTo>
                  <a:cubicBezTo>
                    <a:pt x="14" y="22"/>
                    <a:pt x="6" y="21"/>
                    <a:pt x="6" y="13"/>
                  </a:cubicBezTo>
                  <a:cubicBezTo>
                    <a:pt x="6" y="8"/>
                    <a:pt x="9" y="3"/>
                    <a:pt x="20" y="3"/>
                  </a:cubicBezTo>
                  <a:cubicBezTo>
                    <a:pt x="34" y="3"/>
                    <a:pt x="35" y="15"/>
                    <a:pt x="35" y="19"/>
                  </a:cubicBezTo>
                  <a:cubicBezTo>
                    <a:pt x="35" y="20"/>
                    <a:pt x="36" y="20"/>
                    <a:pt x="37" y="20"/>
                  </a:cubicBezTo>
                  <a:cubicBezTo>
                    <a:pt x="38" y="20"/>
                    <a:pt x="38" y="19"/>
                    <a:pt x="38" y="17"/>
                  </a:cubicBezTo>
                  <a:lnTo>
                    <a:pt x="38" y="4"/>
                  </a:lnTo>
                  <a:cubicBezTo>
                    <a:pt x="38" y="1"/>
                    <a:pt x="38" y="0"/>
                    <a:pt x="37" y="0"/>
                  </a:cubicBezTo>
                  <a:cubicBezTo>
                    <a:pt x="36" y="0"/>
                    <a:pt x="36" y="0"/>
                    <a:pt x="34" y="2"/>
                  </a:cubicBezTo>
                  <a:cubicBezTo>
                    <a:pt x="34" y="2"/>
                    <a:pt x="33" y="4"/>
                    <a:pt x="32" y="4"/>
                  </a:cubicBezTo>
                  <a:cubicBezTo>
                    <a:pt x="27" y="0"/>
                    <a:pt x="22" y="0"/>
                    <a:pt x="20" y="0"/>
                  </a:cubicBezTo>
                  <a:cubicBezTo>
                    <a:pt x="5" y="0"/>
                    <a:pt x="0" y="9"/>
                    <a:pt x="0" y="17"/>
                  </a:cubicBezTo>
                  <a:cubicBezTo>
                    <a:pt x="0" y="21"/>
                    <a:pt x="2" y="25"/>
                    <a:pt x="5" y="28"/>
                  </a:cubicBezTo>
                  <a:cubicBezTo>
                    <a:pt x="9" y="31"/>
                    <a:pt x="13" y="32"/>
                    <a:pt x="22" y="3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746"/>
            <p:cNvSpPr>
              <a:spLocks/>
            </p:cNvSpPr>
            <p:nvPr/>
          </p:nvSpPr>
          <p:spPr bwMode="auto">
            <a:xfrm>
              <a:off x="964" y="9081"/>
              <a:ext cx="77" cy="99"/>
            </a:xfrm>
            <a:custGeom>
              <a:avLst/>
              <a:gdLst>
                <a:gd name="T0" fmla="*/ 52 w 65"/>
                <a:gd name="T1" fmla="*/ 12 h 84"/>
                <a:gd name="T2" fmla="*/ 52 w 65"/>
                <a:gd name="T3" fmla="*/ 12 h 84"/>
                <a:gd name="T4" fmla="*/ 65 w 65"/>
                <a:gd name="T5" fmla="*/ 4 h 84"/>
                <a:gd name="T6" fmla="*/ 65 w 65"/>
                <a:gd name="T7" fmla="*/ 0 h 84"/>
                <a:gd name="T8" fmla="*/ 55 w 65"/>
                <a:gd name="T9" fmla="*/ 0 h 84"/>
                <a:gd name="T10" fmla="*/ 43 w 65"/>
                <a:gd name="T11" fmla="*/ 0 h 84"/>
                <a:gd name="T12" fmla="*/ 43 w 65"/>
                <a:gd name="T13" fmla="*/ 4 h 84"/>
                <a:gd name="T14" fmla="*/ 49 w 65"/>
                <a:gd name="T15" fmla="*/ 9 h 84"/>
                <a:gd name="T16" fmla="*/ 49 w 65"/>
                <a:gd name="T17" fmla="*/ 13 h 84"/>
                <a:gd name="T18" fmla="*/ 35 w 65"/>
                <a:gd name="T19" fmla="*/ 45 h 84"/>
                <a:gd name="T20" fmla="*/ 21 w 65"/>
                <a:gd name="T21" fmla="*/ 10 h 84"/>
                <a:gd name="T22" fmla="*/ 20 w 65"/>
                <a:gd name="T23" fmla="*/ 7 h 84"/>
                <a:gd name="T24" fmla="*/ 27 w 65"/>
                <a:gd name="T25" fmla="*/ 4 h 84"/>
                <a:gd name="T26" fmla="*/ 27 w 65"/>
                <a:gd name="T27" fmla="*/ 0 h 84"/>
                <a:gd name="T28" fmla="*/ 13 w 65"/>
                <a:gd name="T29" fmla="*/ 0 h 84"/>
                <a:gd name="T30" fmla="*/ 0 w 65"/>
                <a:gd name="T31" fmla="*/ 0 h 84"/>
                <a:gd name="T32" fmla="*/ 0 w 65"/>
                <a:gd name="T33" fmla="*/ 4 h 84"/>
                <a:gd name="T34" fmla="*/ 11 w 65"/>
                <a:gd name="T35" fmla="*/ 8 h 84"/>
                <a:gd name="T36" fmla="*/ 31 w 65"/>
                <a:gd name="T37" fmla="*/ 57 h 84"/>
                <a:gd name="T38" fmla="*/ 27 w 65"/>
                <a:gd name="T39" fmla="*/ 64 h 84"/>
                <a:gd name="T40" fmla="*/ 12 w 65"/>
                <a:gd name="T41" fmla="*/ 81 h 84"/>
                <a:gd name="T42" fmla="*/ 6 w 65"/>
                <a:gd name="T43" fmla="*/ 78 h 84"/>
                <a:gd name="T44" fmla="*/ 11 w 65"/>
                <a:gd name="T45" fmla="*/ 73 h 84"/>
                <a:gd name="T46" fmla="*/ 6 w 65"/>
                <a:gd name="T47" fmla="*/ 67 h 84"/>
                <a:gd name="T48" fmla="*/ 0 w 65"/>
                <a:gd name="T49" fmla="*/ 73 h 84"/>
                <a:gd name="T50" fmla="*/ 12 w 65"/>
                <a:gd name="T51" fmla="*/ 84 h 84"/>
                <a:gd name="T52" fmla="*/ 29 w 65"/>
                <a:gd name="T53" fmla="*/ 69 h 84"/>
                <a:gd name="T54" fmla="*/ 52 w 65"/>
                <a:gd name="T55" fmla="*/ 1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5" h="84">
                  <a:moveTo>
                    <a:pt x="52" y="12"/>
                  </a:moveTo>
                  <a:lnTo>
                    <a:pt x="52" y="12"/>
                  </a:lnTo>
                  <a:cubicBezTo>
                    <a:pt x="56" y="4"/>
                    <a:pt x="63" y="4"/>
                    <a:pt x="65" y="4"/>
                  </a:cubicBezTo>
                  <a:lnTo>
                    <a:pt x="65" y="0"/>
                  </a:lnTo>
                  <a:cubicBezTo>
                    <a:pt x="62" y="0"/>
                    <a:pt x="58" y="0"/>
                    <a:pt x="55" y="0"/>
                  </a:cubicBezTo>
                  <a:cubicBezTo>
                    <a:pt x="52" y="0"/>
                    <a:pt x="46" y="0"/>
                    <a:pt x="43" y="0"/>
                  </a:cubicBezTo>
                  <a:lnTo>
                    <a:pt x="43" y="4"/>
                  </a:lnTo>
                  <a:cubicBezTo>
                    <a:pt x="47" y="4"/>
                    <a:pt x="49" y="6"/>
                    <a:pt x="49" y="9"/>
                  </a:cubicBezTo>
                  <a:cubicBezTo>
                    <a:pt x="49" y="11"/>
                    <a:pt x="49" y="11"/>
                    <a:pt x="49" y="13"/>
                  </a:cubicBezTo>
                  <a:lnTo>
                    <a:pt x="35" y="45"/>
                  </a:lnTo>
                  <a:lnTo>
                    <a:pt x="21" y="10"/>
                  </a:lnTo>
                  <a:cubicBezTo>
                    <a:pt x="20" y="8"/>
                    <a:pt x="20" y="8"/>
                    <a:pt x="20" y="7"/>
                  </a:cubicBezTo>
                  <a:cubicBezTo>
                    <a:pt x="20" y="4"/>
                    <a:pt x="25" y="4"/>
                    <a:pt x="27" y="4"/>
                  </a:cubicBezTo>
                  <a:lnTo>
                    <a:pt x="27" y="0"/>
                  </a:lnTo>
                  <a:cubicBezTo>
                    <a:pt x="24" y="0"/>
                    <a:pt x="15" y="0"/>
                    <a:pt x="13" y="0"/>
                  </a:cubicBezTo>
                  <a:cubicBezTo>
                    <a:pt x="9" y="0"/>
                    <a:pt x="4" y="0"/>
                    <a:pt x="0" y="0"/>
                  </a:cubicBezTo>
                  <a:lnTo>
                    <a:pt x="0" y="4"/>
                  </a:lnTo>
                  <a:cubicBezTo>
                    <a:pt x="6" y="4"/>
                    <a:pt x="9" y="4"/>
                    <a:pt x="11" y="8"/>
                  </a:cubicBezTo>
                  <a:lnTo>
                    <a:pt x="31" y="57"/>
                  </a:lnTo>
                  <a:cubicBezTo>
                    <a:pt x="30" y="58"/>
                    <a:pt x="28" y="63"/>
                    <a:pt x="27" y="64"/>
                  </a:cubicBezTo>
                  <a:cubicBezTo>
                    <a:pt x="24" y="72"/>
                    <a:pt x="21" y="81"/>
                    <a:pt x="12" y="81"/>
                  </a:cubicBezTo>
                  <a:cubicBezTo>
                    <a:pt x="12" y="81"/>
                    <a:pt x="9" y="81"/>
                    <a:pt x="6" y="78"/>
                  </a:cubicBezTo>
                  <a:cubicBezTo>
                    <a:pt x="10" y="78"/>
                    <a:pt x="11" y="75"/>
                    <a:pt x="11" y="73"/>
                  </a:cubicBezTo>
                  <a:cubicBezTo>
                    <a:pt x="11" y="69"/>
                    <a:pt x="9" y="67"/>
                    <a:pt x="6" y="67"/>
                  </a:cubicBezTo>
                  <a:cubicBezTo>
                    <a:pt x="3" y="67"/>
                    <a:pt x="0" y="69"/>
                    <a:pt x="0" y="73"/>
                  </a:cubicBezTo>
                  <a:cubicBezTo>
                    <a:pt x="0" y="79"/>
                    <a:pt x="6" y="84"/>
                    <a:pt x="12" y="84"/>
                  </a:cubicBezTo>
                  <a:cubicBezTo>
                    <a:pt x="21" y="84"/>
                    <a:pt x="26" y="76"/>
                    <a:pt x="29" y="69"/>
                  </a:cubicBezTo>
                  <a:lnTo>
                    <a:pt x="52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747"/>
            <p:cNvSpPr>
              <a:spLocks/>
            </p:cNvSpPr>
            <p:nvPr/>
          </p:nvSpPr>
          <p:spPr bwMode="auto">
            <a:xfrm>
              <a:off x="1049" y="9078"/>
              <a:ext cx="51" cy="72"/>
            </a:xfrm>
            <a:custGeom>
              <a:avLst/>
              <a:gdLst>
                <a:gd name="T0" fmla="*/ 23 w 43"/>
                <a:gd name="T1" fmla="*/ 34 h 61"/>
                <a:gd name="T2" fmla="*/ 23 w 43"/>
                <a:gd name="T3" fmla="*/ 34 h 61"/>
                <a:gd name="T4" fmla="*/ 37 w 43"/>
                <a:gd name="T5" fmla="*/ 46 h 61"/>
                <a:gd name="T6" fmla="*/ 22 w 43"/>
                <a:gd name="T7" fmla="*/ 58 h 61"/>
                <a:gd name="T8" fmla="*/ 4 w 43"/>
                <a:gd name="T9" fmla="*/ 39 h 61"/>
                <a:gd name="T10" fmla="*/ 2 w 43"/>
                <a:gd name="T11" fmla="*/ 37 h 61"/>
                <a:gd name="T12" fmla="*/ 0 w 43"/>
                <a:gd name="T13" fmla="*/ 40 h 61"/>
                <a:gd name="T14" fmla="*/ 0 w 43"/>
                <a:gd name="T15" fmla="*/ 58 h 61"/>
                <a:gd name="T16" fmla="*/ 1 w 43"/>
                <a:gd name="T17" fmla="*/ 61 h 61"/>
                <a:gd name="T18" fmla="*/ 5 w 43"/>
                <a:gd name="T19" fmla="*/ 58 h 61"/>
                <a:gd name="T20" fmla="*/ 7 w 43"/>
                <a:gd name="T21" fmla="*/ 55 h 61"/>
                <a:gd name="T22" fmla="*/ 22 w 43"/>
                <a:gd name="T23" fmla="*/ 61 h 61"/>
                <a:gd name="T24" fmla="*/ 43 w 43"/>
                <a:gd name="T25" fmla="*/ 43 h 61"/>
                <a:gd name="T26" fmla="*/ 38 w 43"/>
                <a:gd name="T27" fmla="*/ 30 h 61"/>
                <a:gd name="T28" fmla="*/ 23 w 43"/>
                <a:gd name="T29" fmla="*/ 24 h 61"/>
                <a:gd name="T30" fmla="*/ 6 w 43"/>
                <a:gd name="T31" fmla="*/ 13 h 61"/>
                <a:gd name="T32" fmla="*/ 21 w 43"/>
                <a:gd name="T33" fmla="*/ 3 h 61"/>
                <a:gd name="T34" fmla="*/ 37 w 43"/>
                <a:gd name="T35" fmla="*/ 19 h 61"/>
                <a:gd name="T36" fmla="*/ 38 w 43"/>
                <a:gd name="T37" fmla="*/ 20 h 61"/>
                <a:gd name="T38" fmla="*/ 40 w 43"/>
                <a:gd name="T39" fmla="*/ 17 h 61"/>
                <a:gd name="T40" fmla="*/ 40 w 43"/>
                <a:gd name="T41" fmla="*/ 4 h 61"/>
                <a:gd name="T42" fmla="*/ 38 w 43"/>
                <a:gd name="T43" fmla="*/ 0 h 61"/>
                <a:gd name="T44" fmla="*/ 36 w 43"/>
                <a:gd name="T45" fmla="*/ 2 h 61"/>
                <a:gd name="T46" fmla="*/ 34 w 43"/>
                <a:gd name="T47" fmla="*/ 4 h 61"/>
                <a:gd name="T48" fmla="*/ 21 w 43"/>
                <a:gd name="T49" fmla="*/ 0 h 61"/>
                <a:gd name="T50" fmla="*/ 0 w 43"/>
                <a:gd name="T51" fmla="*/ 17 h 61"/>
                <a:gd name="T52" fmla="*/ 6 w 43"/>
                <a:gd name="T53" fmla="*/ 28 h 61"/>
                <a:gd name="T54" fmla="*/ 23 w 43"/>
                <a:gd name="T55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1">
                  <a:moveTo>
                    <a:pt x="23" y="34"/>
                  </a:moveTo>
                  <a:lnTo>
                    <a:pt x="23" y="34"/>
                  </a:lnTo>
                  <a:cubicBezTo>
                    <a:pt x="26" y="34"/>
                    <a:pt x="37" y="37"/>
                    <a:pt x="37" y="46"/>
                  </a:cubicBezTo>
                  <a:cubicBezTo>
                    <a:pt x="37" y="53"/>
                    <a:pt x="32" y="58"/>
                    <a:pt x="22" y="58"/>
                  </a:cubicBezTo>
                  <a:cubicBezTo>
                    <a:pt x="11" y="58"/>
                    <a:pt x="6" y="51"/>
                    <a:pt x="4" y="39"/>
                  </a:cubicBezTo>
                  <a:cubicBezTo>
                    <a:pt x="3" y="38"/>
                    <a:pt x="3" y="37"/>
                    <a:pt x="2" y="37"/>
                  </a:cubicBezTo>
                  <a:cubicBezTo>
                    <a:pt x="0" y="37"/>
                    <a:pt x="0" y="38"/>
                    <a:pt x="0" y="40"/>
                  </a:cubicBezTo>
                  <a:lnTo>
                    <a:pt x="0" y="58"/>
                  </a:lnTo>
                  <a:cubicBezTo>
                    <a:pt x="0" y="60"/>
                    <a:pt x="0" y="61"/>
                    <a:pt x="1" y="61"/>
                  </a:cubicBezTo>
                  <a:cubicBezTo>
                    <a:pt x="2" y="61"/>
                    <a:pt x="2" y="61"/>
                    <a:pt x="5" y="58"/>
                  </a:cubicBezTo>
                  <a:cubicBezTo>
                    <a:pt x="5" y="58"/>
                    <a:pt x="5" y="58"/>
                    <a:pt x="7" y="55"/>
                  </a:cubicBezTo>
                  <a:cubicBezTo>
                    <a:pt x="13" y="61"/>
                    <a:pt x="19" y="61"/>
                    <a:pt x="22" y="61"/>
                  </a:cubicBezTo>
                  <a:cubicBezTo>
                    <a:pt x="37" y="61"/>
                    <a:pt x="43" y="52"/>
                    <a:pt x="43" y="43"/>
                  </a:cubicBezTo>
                  <a:cubicBezTo>
                    <a:pt x="43" y="36"/>
                    <a:pt x="39" y="32"/>
                    <a:pt x="38" y="30"/>
                  </a:cubicBezTo>
                  <a:cubicBezTo>
                    <a:pt x="33" y="26"/>
                    <a:pt x="28" y="25"/>
                    <a:pt x="23" y="24"/>
                  </a:cubicBezTo>
                  <a:cubicBezTo>
                    <a:pt x="15" y="22"/>
                    <a:pt x="6" y="21"/>
                    <a:pt x="6" y="13"/>
                  </a:cubicBezTo>
                  <a:cubicBezTo>
                    <a:pt x="6" y="8"/>
                    <a:pt x="10" y="3"/>
                    <a:pt x="21" y="3"/>
                  </a:cubicBezTo>
                  <a:cubicBezTo>
                    <a:pt x="36" y="3"/>
                    <a:pt x="36" y="15"/>
                    <a:pt x="37" y="19"/>
                  </a:cubicBezTo>
                  <a:cubicBezTo>
                    <a:pt x="37" y="20"/>
                    <a:pt x="38" y="20"/>
                    <a:pt x="38" y="20"/>
                  </a:cubicBezTo>
                  <a:cubicBezTo>
                    <a:pt x="40" y="20"/>
                    <a:pt x="40" y="19"/>
                    <a:pt x="40" y="17"/>
                  </a:cubicBezTo>
                  <a:lnTo>
                    <a:pt x="40" y="4"/>
                  </a:lnTo>
                  <a:cubicBezTo>
                    <a:pt x="40" y="1"/>
                    <a:pt x="40" y="0"/>
                    <a:pt x="38" y="0"/>
                  </a:cubicBezTo>
                  <a:cubicBezTo>
                    <a:pt x="38" y="0"/>
                    <a:pt x="38" y="0"/>
                    <a:pt x="36" y="2"/>
                  </a:cubicBezTo>
                  <a:cubicBezTo>
                    <a:pt x="35" y="2"/>
                    <a:pt x="34" y="4"/>
                    <a:pt x="34" y="4"/>
                  </a:cubicBezTo>
                  <a:cubicBezTo>
                    <a:pt x="29" y="0"/>
                    <a:pt x="23" y="0"/>
                    <a:pt x="21" y="0"/>
                  </a:cubicBezTo>
                  <a:cubicBezTo>
                    <a:pt x="5" y="0"/>
                    <a:pt x="0" y="9"/>
                    <a:pt x="0" y="17"/>
                  </a:cubicBezTo>
                  <a:cubicBezTo>
                    <a:pt x="0" y="21"/>
                    <a:pt x="2" y="25"/>
                    <a:pt x="6" y="28"/>
                  </a:cubicBezTo>
                  <a:cubicBezTo>
                    <a:pt x="10" y="31"/>
                    <a:pt x="14" y="32"/>
                    <a:pt x="23" y="3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748"/>
            <p:cNvSpPr>
              <a:spLocks/>
            </p:cNvSpPr>
            <p:nvPr/>
          </p:nvSpPr>
          <p:spPr bwMode="auto">
            <a:xfrm>
              <a:off x="1109" y="9052"/>
              <a:ext cx="49" cy="98"/>
            </a:xfrm>
            <a:custGeom>
              <a:avLst/>
              <a:gdLst>
                <a:gd name="T0" fmla="*/ 20 w 41"/>
                <a:gd name="T1" fmla="*/ 29 h 83"/>
                <a:gd name="T2" fmla="*/ 20 w 41"/>
                <a:gd name="T3" fmla="*/ 29 h 83"/>
                <a:gd name="T4" fmla="*/ 39 w 41"/>
                <a:gd name="T5" fmla="*/ 29 h 83"/>
                <a:gd name="T6" fmla="*/ 39 w 41"/>
                <a:gd name="T7" fmla="*/ 25 h 83"/>
                <a:gd name="T8" fmla="*/ 20 w 41"/>
                <a:gd name="T9" fmla="*/ 25 h 83"/>
                <a:gd name="T10" fmla="*/ 20 w 41"/>
                <a:gd name="T11" fmla="*/ 0 h 83"/>
                <a:gd name="T12" fmla="*/ 17 w 41"/>
                <a:gd name="T13" fmla="*/ 0 h 83"/>
                <a:gd name="T14" fmla="*/ 0 w 41"/>
                <a:gd name="T15" fmla="*/ 26 h 83"/>
                <a:gd name="T16" fmla="*/ 0 w 41"/>
                <a:gd name="T17" fmla="*/ 29 h 83"/>
                <a:gd name="T18" fmla="*/ 11 w 41"/>
                <a:gd name="T19" fmla="*/ 29 h 83"/>
                <a:gd name="T20" fmla="*/ 11 w 41"/>
                <a:gd name="T21" fmla="*/ 65 h 83"/>
                <a:gd name="T22" fmla="*/ 28 w 41"/>
                <a:gd name="T23" fmla="*/ 83 h 83"/>
                <a:gd name="T24" fmla="*/ 41 w 41"/>
                <a:gd name="T25" fmla="*/ 65 h 83"/>
                <a:gd name="T26" fmla="*/ 41 w 41"/>
                <a:gd name="T27" fmla="*/ 58 h 83"/>
                <a:gd name="T28" fmla="*/ 38 w 41"/>
                <a:gd name="T29" fmla="*/ 58 h 83"/>
                <a:gd name="T30" fmla="*/ 38 w 41"/>
                <a:gd name="T31" fmla="*/ 65 h 83"/>
                <a:gd name="T32" fmla="*/ 29 w 41"/>
                <a:gd name="T33" fmla="*/ 80 h 83"/>
                <a:gd name="T34" fmla="*/ 20 w 41"/>
                <a:gd name="T35" fmla="*/ 65 h 83"/>
                <a:gd name="T36" fmla="*/ 20 w 41"/>
                <a:gd name="T37" fmla="*/ 2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3">
                  <a:moveTo>
                    <a:pt x="20" y="29"/>
                  </a:moveTo>
                  <a:lnTo>
                    <a:pt x="20" y="29"/>
                  </a:lnTo>
                  <a:lnTo>
                    <a:pt x="39" y="29"/>
                  </a:lnTo>
                  <a:lnTo>
                    <a:pt x="39" y="25"/>
                  </a:lnTo>
                  <a:lnTo>
                    <a:pt x="20" y="25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6" y="11"/>
                    <a:pt x="13" y="25"/>
                    <a:pt x="0" y="26"/>
                  </a:cubicBezTo>
                  <a:lnTo>
                    <a:pt x="0" y="29"/>
                  </a:lnTo>
                  <a:lnTo>
                    <a:pt x="11" y="29"/>
                  </a:lnTo>
                  <a:lnTo>
                    <a:pt x="11" y="65"/>
                  </a:lnTo>
                  <a:cubicBezTo>
                    <a:pt x="11" y="81"/>
                    <a:pt x="23" y="83"/>
                    <a:pt x="28" y="83"/>
                  </a:cubicBezTo>
                  <a:cubicBezTo>
                    <a:pt x="37" y="83"/>
                    <a:pt x="41" y="74"/>
                    <a:pt x="41" y="65"/>
                  </a:cubicBezTo>
                  <a:lnTo>
                    <a:pt x="41" y="58"/>
                  </a:lnTo>
                  <a:lnTo>
                    <a:pt x="38" y="58"/>
                  </a:lnTo>
                  <a:lnTo>
                    <a:pt x="38" y="65"/>
                  </a:lnTo>
                  <a:cubicBezTo>
                    <a:pt x="38" y="75"/>
                    <a:pt x="34" y="80"/>
                    <a:pt x="29" y="80"/>
                  </a:cubicBezTo>
                  <a:cubicBezTo>
                    <a:pt x="20" y="80"/>
                    <a:pt x="20" y="68"/>
                    <a:pt x="20" y="65"/>
                  </a:cubicBezTo>
                  <a:lnTo>
                    <a:pt x="20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749"/>
            <p:cNvSpPr>
              <a:spLocks noEditPoints="1"/>
            </p:cNvSpPr>
            <p:nvPr/>
          </p:nvSpPr>
          <p:spPr bwMode="auto">
            <a:xfrm>
              <a:off x="1170" y="9078"/>
              <a:ext cx="62" cy="72"/>
            </a:xfrm>
            <a:custGeom>
              <a:avLst/>
              <a:gdLst>
                <a:gd name="T0" fmla="*/ 12 w 52"/>
                <a:gd name="T1" fmla="*/ 26 h 61"/>
                <a:gd name="T2" fmla="*/ 12 w 52"/>
                <a:gd name="T3" fmla="*/ 26 h 61"/>
                <a:gd name="T4" fmla="*/ 28 w 52"/>
                <a:gd name="T5" fmla="*/ 3 h 61"/>
                <a:gd name="T6" fmla="*/ 43 w 52"/>
                <a:gd name="T7" fmla="*/ 26 h 61"/>
                <a:gd name="T8" fmla="*/ 12 w 52"/>
                <a:gd name="T9" fmla="*/ 26 h 61"/>
                <a:gd name="T10" fmla="*/ 11 w 52"/>
                <a:gd name="T11" fmla="*/ 29 h 61"/>
                <a:gd name="T12" fmla="*/ 11 w 52"/>
                <a:gd name="T13" fmla="*/ 29 h 61"/>
                <a:gd name="T14" fmla="*/ 48 w 52"/>
                <a:gd name="T15" fmla="*/ 29 h 61"/>
                <a:gd name="T16" fmla="*/ 52 w 52"/>
                <a:gd name="T17" fmla="*/ 26 h 61"/>
                <a:gd name="T18" fmla="*/ 28 w 52"/>
                <a:gd name="T19" fmla="*/ 0 h 61"/>
                <a:gd name="T20" fmla="*/ 0 w 52"/>
                <a:gd name="T21" fmla="*/ 30 h 61"/>
                <a:gd name="T22" fmla="*/ 29 w 52"/>
                <a:gd name="T23" fmla="*/ 61 h 61"/>
                <a:gd name="T24" fmla="*/ 52 w 52"/>
                <a:gd name="T25" fmla="*/ 44 h 61"/>
                <a:gd name="T26" fmla="*/ 50 w 52"/>
                <a:gd name="T27" fmla="*/ 42 h 61"/>
                <a:gd name="T28" fmla="*/ 48 w 52"/>
                <a:gd name="T29" fmla="*/ 44 h 61"/>
                <a:gd name="T30" fmla="*/ 30 w 52"/>
                <a:gd name="T31" fmla="*/ 58 h 61"/>
                <a:gd name="T32" fmla="*/ 15 w 52"/>
                <a:gd name="T33" fmla="*/ 49 h 61"/>
                <a:gd name="T34" fmla="*/ 11 w 52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61">
                  <a:moveTo>
                    <a:pt x="12" y="26"/>
                  </a:moveTo>
                  <a:lnTo>
                    <a:pt x="12" y="26"/>
                  </a:lnTo>
                  <a:cubicBezTo>
                    <a:pt x="12" y="7"/>
                    <a:pt x="23" y="3"/>
                    <a:pt x="28" y="3"/>
                  </a:cubicBezTo>
                  <a:cubicBezTo>
                    <a:pt x="41" y="3"/>
                    <a:pt x="43" y="21"/>
                    <a:pt x="43" y="26"/>
                  </a:cubicBezTo>
                  <a:lnTo>
                    <a:pt x="12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2" y="29"/>
                    <a:pt x="52" y="26"/>
                  </a:cubicBezTo>
                  <a:cubicBezTo>
                    <a:pt x="52" y="13"/>
                    <a:pt x="44" y="0"/>
                    <a:pt x="28" y="0"/>
                  </a:cubicBezTo>
                  <a:cubicBezTo>
                    <a:pt x="13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6" y="61"/>
                    <a:pt x="52" y="46"/>
                    <a:pt x="52" y="44"/>
                  </a:cubicBezTo>
                  <a:cubicBezTo>
                    <a:pt x="52" y="42"/>
                    <a:pt x="50" y="42"/>
                    <a:pt x="50" y="42"/>
                  </a:cubicBezTo>
                  <a:cubicBezTo>
                    <a:pt x="49" y="42"/>
                    <a:pt x="48" y="43"/>
                    <a:pt x="48" y="44"/>
                  </a:cubicBezTo>
                  <a:cubicBezTo>
                    <a:pt x="43" y="58"/>
                    <a:pt x="32" y="58"/>
                    <a:pt x="30" y="58"/>
                  </a:cubicBezTo>
                  <a:cubicBezTo>
                    <a:pt x="24" y="58"/>
                    <a:pt x="18" y="54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750"/>
            <p:cNvSpPr>
              <a:spLocks/>
            </p:cNvSpPr>
            <p:nvPr/>
          </p:nvSpPr>
          <p:spPr bwMode="auto">
            <a:xfrm>
              <a:off x="1241" y="9079"/>
              <a:ext cx="121" cy="69"/>
            </a:xfrm>
            <a:custGeom>
              <a:avLst/>
              <a:gdLst>
                <a:gd name="T0" fmla="*/ 10 w 103"/>
                <a:gd name="T1" fmla="*/ 13 h 59"/>
                <a:gd name="T2" fmla="*/ 10 w 103"/>
                <a:gd name="T3" fmla="*/ 13 h 59"/>
                <a:gd name="T4" fmla="*/ 10 w 103"/>
                <a:gd name="T5" fmla="*/ 48 h 59"/>
                <a:gd name="T6" fmla="*/ 0 w 103"/>
                <a:gd name="T7" fmla="*/ 54 h 59"/>
                <a:gd name="T8" fmla="*/ 0 w 103"/>
                <a:gd name="T9" fmla="*/ 59 h 59"/>
                <a:gd name="T10" fmla="*/ 15 w 103"/>
                <a:gd name="T11" fmla="*/ 58 h 59"/>
                <a:gd name="T12" fmla="*/ 30 w 103"/>
                <a:gd name="T13" fmla="*/ 59 h 59"/>
                <a:gd name="T14" fmla="*/ 30 w 103"/>
                <a:gd name="T15" fmla="*/ 54 h 59"/>
                <a:gd name="T16" fmla="*/ 19 w 103"/>
                <a:gd name="T17" fmla="*/ 48 h 59"/>
                <a:gd name="T18" fmla="*/ 19 w 103"/>
                <a:gd name="T19" fmla="*/ 24 h 59"/>
                <a:gd name="T20" fmla="*/ 37 w 103"/>
                <a:gd name="T21" fmla="*/ 3 h 59"/>
                <a:gd name="T22" fmla="*/ 47 w 103"/>
                <a:gd name="T23" fmla="*/ 18 h 59"/>
                <a:gd name="T24" fmla="*/ 47 w 103"/>
                <a:gd name="T25" fmla="*/ 48 h 59"/>
                <a:gd name="T26" fmla="*/ 37 w 103"/>
                <a:gd name="T27" fmla="*/ 54 h 59"/>
                <a:gd name="T28" fmla="*/ 37 w 103"/>
                <a:gd name="T29" fmla="*/ 59 h 59"/>
                <a:gd name="T30" fmla="*/ 52 w 103"/>
                <a:gd name="T31" fmla="*/ 58 h 59"/>
                <a:gd name="T32" fmla="*/ 66 w 103"/>
                <a:gd name="T33" fmla="*/ 59 h 59"/>
                <a:gd name="T34" fmla="*/ 66 w 103"/>
                <a:gd name="T35" fmla="*/ 54 h 59"/>
                <a:gd name="T36" fmla="*/ 56 w 103"/>
                <a:gd name="T37" fmla="*/ 48 h 59"/>
                <a:gd name="T38" fmla="*/ 56 w 103"/>
                <a:gd name="T39" fmla="*/ 24 h 59"/>
                <a:gd name="T40" fmla="*/ 74 w 103"/>
                <a:gd name="T41" fmla="*/ 3 h 59"/>
                <a:gd name="T42" fmla="*/ 84 w 103"/>
                <a:gd name="T43" fmla="*/ 18 h 59"/>
                <a:gd name="T44" fmla="*/ 84 w 103"/>
                <a:gd name="T45" fmla="*/ 48 h 59"/>
                <a:gd name="T46" fmla="*/ 73 w 103"/>
                <a:gd name="T47" fmla="*/ 54 h 59"/>
                <a:gd name="T48" fmla="*/ 73 w 103"/>
                <a:gd name="T49" fmla="*/ 59 h 59"/>
                <a:gd name="T50" fmla="*/ 88 w 103"/>
                <a:gd name="T51" fmla="*/ 58 h 59"/>
                <a:gd name="T52" fmla="*/ 103 w 103"/>
                <a:gd name="T53" fmla="*/ 59 h 59"/>
                <a:gd name="T54" fmla="*/ 103 w 103"/>
                <a:gd name="T55" fmla="*/ 54 h 59"/>
                <a:gd name="T56" fmla="*/ 93 w 103"/>
                <a:gd name="T57" fmla="*/ 50 h 59"/>
                <a:gd name="T58" fmla="*/ 93 w 103"/>
                <a:gd name="T59" fmla="*/ 25 h 59"/>
                <a:gd name="T60" fmla="*/ 89 w 103"/>
                <a:gd name="T61" fmla="*/ 5 h 59"/>
                <a:gd name="T62" fmla="*/ 75 w 103"/>
                <a:gd name="T63" fmla="*/ 0 h 59"/>
                <a:gd name="T64" fmla="*/ 56 w 103"/>
                <a:gd name="T65" fmla="*/ 13 h 59"/>
                <a:gd name="T66" fmla="*/ 38 w 103"/>
                <a:gd name="T67" fmla="*/ 0 h 59"/>
                <a:gd name="T68" fmla="*/ 19 w 103"/>
                <a:gd name="T69" fmla="*/ 14 h 59"/>
                <a:gd name="T70" fmla="*/ 19 w 103"/>
                <a:gd name="T71" fmla="*/ 0 h 59"/>
                <a:gd name="T72" fmla="*/ 0 w 103"/>
                <a:gd name="T73" fmla="*/ 2 h 59"/>
                <a:gd name="T74" fmla="*/ 0 w 103"/>
                <a:gd name="T75" fmla="*/ 6 h 59"/>
                <a:gd name="T76" fmla="*/ 10 w 103"/>
                <a:gd name="T77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3" h="59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9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18" y="58"/>
                    <a:pt x="25" y="58"/>
                    <a:pt x="30" y="59"/>
                  </a:cubicBezTo>
                  <a:lnTo>
                    <a:pt x="30" y="54"/>
                  </a:lnTo>
                  <a:cubicBezTo>
                    <a:pt x="21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9" y="3"/>
                    <a:pt x="37" y="3"/>
                  </a:cubicBezTo>
                  <a:cubicBezTo>
                    <a:pt x="46" y="3"/>
                    <a:pt x="47" y="10"/>
                    <a:pt x="47" y="18"/>
                  </a:cubicBezTo>
                  <a:lnTo>
                    <a:pt x="47" y="48"/>
                  </a:lnTo>
                  <a:cubicBezTo>
                    <a:pt x="47" y="54"/>
                    <a:pt x="46" y="54"/>
                    <a:pt x="37" y="54"/>
                  </a:cubicBezTo>
                  <a:lnTo>
                    <a:pt x="37" y="59"/>
                  </a:lnTo>
                  <a:cubicBezTo>
                    <a:pt x="41" y="58"/>
                    <a:pt x="48" y="58"/>
                    <a:pt x="52" y="58"/>
                  </a:cubicBezTo>
                  <a:cubicBezTo>
                    <a:pt x="55" y="58"/>
                    <a:pt x="62" y="58"/>
                    <a:pt x="66" y="59"/>
                  </a:cubicBezTo>
                  <a:lnTo>
                    <a:pt x="66" y="54"/>
                  </a:lnTo>
                  <a:cubicBezTo>
                    <a:pt x="58" y="54"/>
                    <a:pt x="56" y="54"/>
                    <a:pt x="56" y="48"/>
                  </a:cubicBezTo>
                  <a:lnTo>
                    <a:pt x="56" y="24"/>
                  </a:lnTo>
                  <a:cubicBezTo>
                    <a:pt x="56" y="10"/>
                    <a:pt x="65" y="3"/>
                    <a:pt x="74" y="3"/>
                  </a:cubicBezTo>
                  <a:cubicBezTo>
                    <a:pt x="82" y="3"/>
                    <a:pt x="84" y="10"/>
                    <a:pt x="84" y="18"/>
                  </a:cubicBezTo>
                  <a:lnTo>
                    <a:pt x="84" y="48"/>
                  </a:lnTo>
                  <a:cubicBezTo>
                    <a:pt x="84" y="54"/>
                    <a:pt x="82" y="54"/>
                    <a:pt x="73" y="54"/>
                  </a:cubicBezTo>
                  <a:lnTo>
                    <a:pt x="73" y="59"/>
                  </a:lnTo>
                  <a:cubicBezTo>
                    <a:pt x="78" y="58"/>
                    <a:pt x="85" y="58"/>
                    <a:pt x="88" y="58"/>
                  </a:cubicBezTo>
                  <a:cubicBezTo>
                    <a:pt x="92" y="58"/>
                    <a:pt x="99" y="58"/>
                    <a:pt x="103" y="59"/>
                  </a:cubicBezTo>
                  <a:lnTo>
                    <a:pt x="103" y="54"/>
                  </a:lnTo>
                  <a:cubicBezTo>
                    <a:pt x="96" y="54"/>
                    <a:pt x="93" y="54"/>
                    <a:pt x="93" y="50"/>
                  </a:cubicBezTo>
                  <a:lnTo>
                    <a:pt x="93" y="25"/>
                  </a:lnTo>
                  <a:cubicBezTo>
                    <a:pt x="93" y="14"/>
                    <a:pt x="93" y="10"/>
                    <a:pt x="89" y="5"/>
                  </a:cubicBezTo>
                  <a:cubicBezTo>
                    <a:pt x="87" y="3"/>
                    <a:pt x="82" y="0"/>
                    <a:pt x="75" y="0"/>
                  </a:cubicBezTo>
                  <a:cubicBezTo>
                    <a:pt x="64" y="0"/>
                    <a:pt x="58" y="8"/>
                    <a:pt x="56" y="13"/>
                  </a:cubicBezTo>
                  <a:cubicBezTo>
                    <a:pt x="54" y="2"/>
                    <a:pt x="44" y="0"/>
                    <a:pt x="38" y="0"/>
                  </a:cubicBezTo>
                  <a:cubicBezTo>
                    <a:pt x="28" y="0"/>
                    <a:pt x="22" y="6"/>
                    <a:pt x="19" y="14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751"/>
            <p:cNvSpPr>
              <a:spLocks/>
            </p:cNvSpPr>
            <p:nvPr/>
          </p:nvSpPr>
          <p:spPr bwMode="auto">
            <a:xfrm>
              <a:off x="1448" y="9078"/>
              <a:ext cx="51" cy="72"/>
            </a:xfrm>
            <a:custGeom>
              <a:avLst/>
              <a:gdLst>
                <a:gd name="T0" fmla="*/ 23 w 43"/>
                <a:gd name="T1" fmla="*/ 34 h 61"/>
                <a:gd name="T2" fmla="*/ 23 w 43"/>
                <a:gd name="T3" fmla="*/ 34 h 61"/>
                <a:gd name="T4" fmla="*/ 36 w 43"/>
                <a:gd name="T5" fmla="*/ 46 h 61"/>
                <a:gd name="T6" fmla="*/ 21 w 43"/>
                <a:gd name="T7" fmla="*/ 58 h 61"/>
                <a:gd name="T8" fmla="*/ 3 w 43"/>
                <a:gd name="T9" fmla="*/ 39 h 61"/>
                <a:gd name="T10" fmla="*/ 1 w 43"/>
                <a:gd name="T11" fmla="*/ 37 h 61"/>
                <a:gd name="T12" fmla="*/ 0 w 43"/>
                <a:gd name="T13" fmla="*/ 40 h 61"/>
                <a:gd name="T14" fmla="*/ 0 w 43"/>
                <a:gd name="T15" fmla="*/ 58 h 61"/>
                <a:gd name="T16" fmla="*/ 1 w 43"/>
                <a:gd name="T17" fmla="*/ 61 h 61"/>
                <a:gd name="T18" fmla="*/ 4 w 43"/>
                <a:gd name="T19" fmla="*/ 58 h 61"/>
                <a:gd name="T20" fmla="*/ 7 w 43"/>
                <a:gd name="T21" fmla="*/ 55 h 61"/>
                <a:gd name="T22" fmla="*/ 21 w 43"/>
                <a:gd name="T23" fmla="*/ 61 h 61"/>
                <a:gd name="T24" fmla="*/ 43 w 43"/>
                <a:gd name="T25" fmla="*/ 43 h 61"/>
                <a:gd name="T26" fmla="*/ 37 w 43"/>
                <a:gd name="T27" fmla="*/ 30 h 61"/>
                <a:gd name="T28" fmla="*/ 22 w 43"/>
                <a:gd name="T29" fmla="*/ 24 h 61"/>
                <a:gd name="T30" fmla="*/ 6 w 43"/>
                <a:gd name="T31" fmla="*/ 13 h 61"/>
                <a:gd name="T32" fmla="*/ 21 w 43"/>
                <a:gd name="T33" fmla="*/ 3 h 61"/>
                <a:gd name="T34" fmla="*/ 36 w 43"/>
                <a:gd name="T35" fmla="*/ 19 h 61"/>
                <a:gd name="T36" fmla="*/ 38 w 43"/>
                <a:gd name="T37" fmla="*/ 20 h 61"/>
                <a:gd name="T38" fmla="*/ 39 w 43"/>
                <a:gd name="T39" fmla="*/ 17 h 61"/>
                <a:gd name="T40" fmla="*/ 39 w 43"/>
                <a:gd name="T41" fmla="*/ 4 h 61"/>
                <a:gd name="T42" fmla="*/ 38 w 43"/>
                <a:gd name="T43" fmla="*/ 0 h 61"/>
                <a:gd name="T44" fmla="*/ 35 w 43"/>
                <a:gd name="T45" fmla="*/ 2 h 61"/>
                <a:gd name="T46" fmla="*/ 33 w 43"/>
                <a:gd name="T47" fmla="*/ 4 h 61"/>
                <a:gd name="T48" fmla="*/ 21 w 43"/>
                <a:gd name="T49" fmla="*/ 0 h 61"/>
                <a:gd name="T50" fmla="*/ 0 w 43"/>
                <a:gd name="T51" fmla="*/ 17 h 61"/>
                <a:gd name="T52" fmla="*/ 5 w 43"/>
                <a:gd name="T53" fmla="*/ 28 h 61"/>
                <a:gd name="T54" fmla="*/ 23 w 43"/>
                <a:gd name="T55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1">
                  <a:moveTo>
                    <a:pt x="23" y="34"/>
                  </a:moveTo>
                  <a:lnTo>
                    <a:pt x="23" y="34"/>
                  </a:lnTo>
                  <a:cubicBezTo>
                    <a:pt x="26" y="34"/>
                    <a:pt x="36" y="37"/>
                    <a:pt x="36" y="46"/>
                  </a:cubicBezTo>
                  <a:cubicBezTo>
                    <a:pt x="36" y="53"/>
                    <a:pt x="32" y="58"/>
                    <a:pt x="21" y="58"/>
                  </a:cubicBezTo>
                  <a:cubicBezTo>
                    <a:pt x="10" y="58"/>
                    <a:pt x="6" y="51"/>
                    <a:pt x="3" y="39"/>
                  </a:cubicBezTo>
                  <a:cubicBezTo>
                    <a:pt x="3" y="38"/>
                    <a:pt x="3" y="37"/>
                    <a:pt x="1" y="37"/>
                  </a:cubicBezTo>
                  <a:cubicBezTo>
                    <a:pt x="0" y="37"/>
                    <a:pt x="0" y="38"/>
                    <a:pt x="0" y="40"/>
                  </a:cubicBezTo>
                  <a:lnTo>
                    <a:pt x="0" y="58"/>
                  </a:lnTo>
                  <a:cubicBezTo>
                    <a:pt x="0" y="60"/>
                    <a:pt x="0" y="61"/>
                    <a:pt x="1" y="61"/>
                  </a:cubicBezTo>
                  <a:cubicBezTo>
                    <a:pt x="2" y="61"/>
                    <a:pt x="2" y="61"/>
                    <a:pt x="4" y="58"/>
                  </a:cubicBezTo>
                  <a:cubicBezTo>
                    <a:pt x="5" y="58"/>
                    <a:pt x="5" y="58"/>
                    <a:pt x="7" y="55"/>
                  </a:cubicBezTo>
                  <a:cubicBezTo>
                    <a:pt x="13" y="61"/>
                    <a:pt x="19" y="61"/>
                    <a:pt x="21" y="61"/>
                  </a:cubicBezTo>
                  <a:cubicBezTo>
                    <a:pt x="37" y="61"/>
                    <a:pt x="43" y="52"/>
                    <a:pt x="43" y="43"/>
                  </a:cubicBezTo>
                  <a:cubicBezTo>
                    <a:pt x="43" y="36"/>
                    <a:pt x="39" y="32"/>
                    <a:pt x="37" y="30"/>
                  </a:cubicBezTo>
                  <a:cubicBezTo>
                    <a:pt x="33" y="26"/>
                    <a:pt x="28" y="25"/>
                    <a:pt x="22" y="24"/>
                  </a:cubicBezTo>
                  <a:cubicBezTo>
                    <a:pt x="15" y="22"/>
                    <a:pt x="6" y="21"/>
                    <a:pt x="6" y="13"/>
                  </a:cubicBezTo>
                  <a:cubicBezTo>
                    <a:pt x="6" y="8"/>
                    <a:pt x="9" y="3"/>
                    <a:pt x="21" y="3"/>
                  </a:cubicBezTo>
                  <a:cubicBezTo>
                    <a:pt x="35" y="3"/>
                    <a:pt x="36" y="15"/>
                    <a:pt x="36" y="19"/>
                  </a:cubicBezTo>
                  <a:cubicBezTo>
                    <a:pt x="36" y="20"/>
                    <a:pt x="37" y="20"/>
                    <a:pt x="38" y="20"/>
                  </a:cubicBezTo>
                  <a:cubicBezTo>
                    <a:pt x="39" y="20"/>
                    <a:pt x="39" y="19"/>
                    <a:pt x="39" y="17"/>
                  </a:cubicBezTo>
                  <a:lnTo>
                    <a:pt x="39" y="4"/>
                  </a:lnTo>
                  <a:cubicBezTo>
                    <a:pt x="39" y="1"/>
                    <a:pt x="39" y="0"/>
                    <a:pt x="38" y="0"/>
                  </a:cubicBezTo>
                  <a:cubicBezTo>
                    <a:pt x="37" y="0"/>
                    <a:pt x="37" y="0"/>
                    <a:pt x="35" y="2"/>
                  </a:cubicBezTo>
                  <a:cubicBezTo>
                    <a:pt x="35" y="2"/>
                    <a:pt x="34" y="4"/>
                    <a:pt x="33" y="4"/>
                  </a:cubicBezTo>
                  <a:cubicBezTo>
                    <a:pt x="28" y="0"/>
                    <a:pt x="23" y="0"/>
                    <a:pt x="21" y="0"/>
                  </a:cubicBezTo>
                  <a:cubicBezTo>
                    <a:pt x="5" y="0"/>
                    <a:pt x="0" y="9"/>
                    <a:pt x="0" y="17"/>
                  </a:cubicBezTo>
                  <a:cubicBezTo>
                    <a:pt x="0" y="21"/>
                    <a:pt x="2" y="25"/>
                    <a:pt x="5" y="28"/>
                  </a:cubicBezTo>
                  <a:cubicBezTo>
                    <a:pt x="9" y="31"/>
                    <a:pt x="13" y="32"/>
                    <a:pt x="23" y="3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752"/>
            <p:cNvSpPr>
              <a:spLocks/>
            </p:cNvSpPr>
            <p:nvPr/>
          </p:nvSpPr>
          <p:spPr bwMode="auto">
            <a:xfrm>
              <a:off x="1510" y="9040"/>
              <a:ext cx="77" cy="108"/>
            </a:xfrm>
            <a:custGeom>
              <a:avLst/>
              <a:gdLst>
                <a:gd name="T0" fmla="*/ 10 w 66"/>
                <a:gd name="T1" fmla="*/ 81 h 92"/>
                <a:gd name="T2" fmla="*/ 10 w 66"/>
                <a:gd name="T3" fmla="*/ 81 h 92"/>
                <a:gd name="T4" fmla="*/ 0 w 66"/>
                <a:gd name="T5" fmla="*/ 87 h 92"/>
                <a:gd name="T6" fmla="*/ 0 w 66"/>
                <a:gd name="T7" fmla="*/ 92 h 92"/>
                <a:gd name="T8" fmla="*/ 15 w 66"/>
                <a:gd name="T9" fmla="*/ 91 h 92"/>
                <a:gd name="T10" fmla="*/ 29 w 66"/>
                <a:gd name="T11" fmla="*/ 92 h 92"/>
                <a:gd name="T12" fmla="*/ 29 w 66"/>
                <a:gd name="T13" fmla="*/ 87 h 92"/>
                <a:gd name="T14" fmla="*/ 19 w 66"/>
                <a:gd name="T15" fmla="*/ 81 h 92"/>
                <a:gd name="T16" fmla="*/ 19 w 66"/>
                <a:gd name="T17" fmla="*/ 57 h 92"/>
                <a:gd name="T18" fmla="*/ 37 w 66"/>
                <a:gd name="T19" fmla="*/ 36 h 92"/>
                <a:gd name="T20" fmla="*/ 47 w 66"/>
                <a:gd name="T21" fmla="*/ 51 h 92"/>
                <a:gd name="T22" fmla="*/ 47 w 66"/>
                <a:gd name="T23" fmla="*/ 81 h 92"/>
                <a:gd name="T24" fmla="*/ 36 w 66"/>
                <a:gd name="T25" fmla="*/ 87 h 92"/>
                <a:gd name="T26" fmla="*/ 36 w 66"/>
                <a:gd name="T27" fmla="*/ 92 h 92"/>
                <a:gd name="T28" fmla="*/ 51 w 66"/>
                <a:gd name="T29" fmla="*/ 91 h 92"/>
                <a:gd name="T30" fmla="*/ 66 w 66"/>
                <a:gd name="T31" fmla="*/ 92 h 92"/>
                <a:gd name="T32" fmla="*/ 66 w 66"/>
                <a:gd name="T33" fmla="*/ 87 h 92"/>
                <a:gd name="T34" fmla="*/ 56 w 66"/>
                <a:gd name="T35" fmla="*/ 83 h 92"/>
                <a:gd name="T36" fmla="*/ 56 w 66"/>
                <a:gd name="T37" fmla="*/ 58 h 92"/>
                <a:gd name="T38" fmla="*/ 52 w 66"/>
                <a:gd name="T39" fmla="*/ 38 h 92"/>
                <a:gd name="T40" fmla="*/ 38 w 66"/>
                <a:gd name="T41" fmla="*/ 33 h 92"/>
                <a:gd name="T42" fmla="*/ 19 w 66"/>
                <a:gd name="T43" fmla="*/ 46 h 92"/>
                <a:gd name="T44" fmla="*/ 19 w 66"/>
                <a:gd name="T45" fmla="*/ 0 h 92"/>
                <a:gd name="T46" fmla="*/ 0 w 66"/>
                <a:gd name="T47" fmla="*/ 1 h 92"/>
                <a:gd name="T48" fmla="*/ 0 w 66"/>
                <a:gd name="T49" fmla="*/ 5 h 92"/>
                <a:gd name="T50" fmla="*/ 10 w 66"/>
                <a:gd name="T51" fmla="*/ 13 h 92"/>
                <a:gd name="T52" fmla="*/ 10 w 66"/>
                <a:gd name="T53" fmla="*/ 8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92">
                  <a:moveTo>
                    <a:pt x="10" y="81"/>
                  </a:moveTo>
                  <a:lnTo>
                    <a:pt x="10" y="81"/>
                  </a:lnTo>
                  <a:cubicBezTo>
                    <a:pt x="10" y="87"/>
                    <a:pt x="9" y="87"/>
                    <a:pt x="0" y="87"/>
                  </a:cubicBezTo>
                  <a:lnTo>
                    <a:pt x="0" y="92"/>
                  </a:lnTo>
                  <a:cubicBezTo>
                    <a:pt x="4" y="91"/>
                    <a:pt x="11" y="91"/>
                    <a:pt x="15" y="91"/>
                  </a:cubicBezTo>
                  <a:cubicBezTo>
                    <a:pt x="18" y="91"/>
                    <a:pt x="25" y="91"/>
                    <a:pt x="29" y="92"/>
                  </a:cubicBezTo>
                  <a:lnTo>
                    <a:pt x="29" y="87"/>
                  </a:lnTo>
                  <a:cubicBezTo>
                    <a:pt x="21" y="87"/>
                    <a:pt x="19" y="87"/>
                    <a:pt x="19" y="81"/>
                  </a:cubicBezTo>
                  <a:lnTo>
                    <a:pt x="19" y="57"/>
                  </a:lnTo>
                  <a:cubicBezTo>
                    <a:pt x="19" y="43"/>
                    <a:pt x="29" y="36"/>
                    <a:pt x="37" y="36"/>
                  </a:cubicBezTo>
                  <a:cubicBezTo>
                    <a:pt x="45" y="36"/>
                    <a:pt x="47" y="43"/>
                    <a:pt x="47" y="51"/>
                  </a:cubicBezTo>
                  <a:lnTo>
                    <a:pt x="47" y="81"/>
                  </a:lnTo>
                  <a:cubicBezTo>
                    <a:pt x="47" y="87"/>
                    <a:pt x="45" y="87"/>
                    <a:pt x="36" y="87"/>
                  </a:cubicBezTo>
                  <a:lnTo>
                    <a:pt x="36" y="92"/>
                  </a:lnTo>
                  <a:cubicBezTo>
                    <a:pt x="41" y="91"/>
                    <a:pt x="48" y="91"/>
                    <a:pt x="51" y="91"/>
                  </a:cubicBezTo>
                  <a:cubicBezTo>
                    <a:pt x="55" y="91"/>
                    <a:pt x="62" y="91"/>
                    <a:pt x="66" y="92"/>
                  </a:cubicBezTo>
                  <a:lnTo>
                    <a:pt x="66" y="87"/>
                  </a:lnTo>
                  <a:cubicBezTo>
                    <a:pt x="59" y="87"/>
                    <a:pt x="56" y="87"/>
                    <a:pt x="56" y="83"/>
                  </a:cubicBezTo>
                  <a:lnTo>
                    <a:pt x="56" y="58"/>
                  </a:lnTo>
                  <a:cubicBezTo>
                    <a:pt x="56" y="47"/>
                    <a:pt x="56" y="43"/>
                    <a:pt x="52" y="38"/>
                  </a:cubicBezTo>
                  <a:cubicBezTo>
                    <a:pt x="50" y="36"/>
                    <a:pt x="46" y="33"/>
                    <a:pt x="38" y="33"/>
                  </a:cubicBezTo>
                  <a:cubicBezTo>
                    <a:pt x="27" y="33"/>
                    <a:pt x="21" y="41"/>
                    <a:pt x="19" y="46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753"/>
            <p:cNvSpPr>
              <a:spLocks noEditPoints="1"/>
            </p:cNvSpPr>
            <p:nvPr/>
          </p:nvSpPr>
          <p:spPr bwMode="auto">
            <a:xfrm>
              <a:off x="1596" y="9078"/>
              <a:ext cx="69" cy="72"/>
            </a:xfrm>
            <a:custGeom>
              <a:avLst/>
              <a:gdLst>
                <a:gd name="T0" fmla="*/ 59 w 59"/>
                <a:gd name="T1" fmla="*/ 31 h 61"/>
                <a:gd name="T2" fmla="*/ 59 w 59"/>
                <a:gd name="T3" fmla="*/ 31 h 61"/>
                <a:gd name="T4" fmla="*/ 29 w 59"/>
                <a:gd name="T5" fmla="*/ 0 h 61"/>
                <a:gd name="T6" fmla="*/ 0 w 59"/>
                <a:gd name="T7" fmla="*/ 31 h 61"/>
                <a:gd name="T8" fmla="*/ 29 w 59"/>
                <a:gd name="T9" fmla="*/ 61 h 61"/>
                <a:gd name="T10" fmla="*/ 59 w 59"/>
                <a:gd name="T11" fmla="*/ 31 h 61"/>
                <a:gd name="T12" fmla="*/ 29 w 59"/>
                <a:gd name="T13" fmla="*/ 58 h 61"/>
                <a:gd name="T14" fmla="*/ 29 w 59"/>
                <a:gd name="T15" fmla="*/ 58 h 61"/>
                <a:gd name="T16" fmla="*/ 14 w 59"/>
                <a:gd name="T17" fmla="*/ 49 h 61"/>
                <a:gd name="T18" fmla="*/ 11 w 59"/>
                <a:gd name="T19" fmla="*/ 30 h 61"/>
                <a:gd name="T20" fmla="*/ 14 w 59"/>
                <a:gd name="T21" fmla="*/ 12 h 61"/>
                <a:gd name="T22" fmla="*/ 29 w 59"/>
                <a:gd name="T23" fmla="*/ 3 h 61"/>
                <a:gd name="T24" fmla="*/ 44 w 59"/>
                <a:gd name="T25" fmla="*/ 12 h 61"/>
                <a:gd name="T26" fmla="*/ 48 w 59"/>
                <a:gd name="T27" fmla="*/ 30 h 61"/>
                <a:gd name="T28" fmla="*/ 45 w 59"/>
                <a:gd name="T29" fmla="*/ 48 h 61"/>
                <a:gd name="T30" fmla="*/ 29 w 59"/>
                <a:gd name="T31" fmla="*/ 5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61">
                  <a:moveTo>
                    <a:pt x="59" y="31"/>
                  </a:moveTo>
                  <a:lnTo>
                    <a:pt x="59" y="31"/>
                  </a:lnTo>
                  <a:cubicBezTo>
                    <a:pt x="59" y="14"/>
                    <a:pt x="45" y="0"/>
                    <a:pt x="29" y="0"/>
                  </a:cubicBezTo>
                  <a:cubicBezTo>
                    <a:pt x="13" y="0"/>
                    <a:pt x="0" y="15"/>
                    <a:pt x="0" y="31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9" y="48"/>
                    <a:pt x="59" y="31"/>
                  </a:cubicBezTo>
                  <a:close/>
                  <a:moveTo>
                    <a:pt x="29" y="58"/>
                  </a:moveTo>
                  <a:lnTo>
                    <a:pt x="29" y="58"/>
                  </a:lnTo>
                  <a:cubicBezTo>
                    <a:pt x="24" y="58"/>
                    <a:pt x="18" y="55"/>
                    <a:pt x="14" y="49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8" y="6"/>
                    <a:pt x="24" y="3"/>
                    <a:pt x="29" y="3"/>
                  </a:cubicBezTo>
                  <a:cubicBezTo>
                    <a:pt x="35" y="3"/>
                    <a:pt x="41" y="6"/>
                    <a:pt x="44" y="12"/>
                  </a:cubicBezTo>
                  <a:cubicBezTo>
                    <a:pt x="48" y="18"/>
                    <a:pt x="48" y="25"/>
                    <a:pt x="48" y="30"/>
                  </a:cubicBezTo>
                  <a:cubicBezTo>
                    <a:pt x="48" y="35"/>
                    <a:pt x="48" y="42"/>
                    <a:pt x="45" y="48"/>
                  </a:cubicBezTo>
                  <a:cubicBezTo>
                    <a:pt x="42" y="54"/>
                    <a:pt x="36" y="58"/>
                    <a:pt x="29" y="5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754"/>
            <p:cNvSpPr>
              <a:spLocks/>
            </p:cNvSpPr>
            <p:nvPr/>
          </p:nvSpPr>
          <p:spPr bwMode="auto">
            <a:xfrm>
              <a:off x="1674" y="9079"/>
              <a:ext cx="78" cy="71"/>
            </a:xfrm>
            <a:custGeom>
              <a:avLst/>
              <a:gdLst>
                <a:gd name="T0" fmla="*/ 47 w 66"/>
                <a:gd name="T1" fmla="*/ 48 h 60"/>
                <a:gd name="T2" fmla="*/ 47 w 66"/>
                <a:gd name="T3" fmla="*/ 48 h 60"/>
                <a:gd name="T4" fmla="*/ 47 w 66"/>
                <a:gd name="T5" fmla="*/ 60 h 60"/>
                <a:gd name="T6" fmla="*/ 66 w 66"/>
                <a:gd name="T7" fmla="*/ 59 h 60"/>
                <a:gd name="T8" fmla="*/ 66 w 66"/>
                <a:gd name="T9" fmla="*/ 54 h 60"/>
                <a:gd name="T10" fmla="*/ 56 w 66"/>
                <a:gd name="T11" fmla="*/ 47 h 60"/>
                <a:gd name="T12" fmla="*/ 56 w 66"/>
                <a:gd name="T13" fmla="*/ 0 h 60"/>
                <a:gd name="T14" fmla="*/ 37 w 66"/>
                <a:gd name="T15" fmla="*/ 2 h 60"/>
                <a:gd name="T16" fmla="*/ 37 w 66"/>
                <a:gd name="T17" fmla="*/ 6 h 60"/>
                <a:gd name="T18" fmla="*/ 47 w 66"/>
                <a:gd name="T19" fmla="*/ 13 h 60"/>
                <a:gd name="T20" fmla="*/ 47 w 66"/>
                <a:gd name="T21" fmla="*/ 37 h 60"/>
                <a:gd name="T22" fmla="*/ 31 w 66"/>
                <a:gd name="T23" fmla="*/ 57 h 60"/>
                <a:gd name="T24" fmla="*/ 19 w 66"/>
                <a:gd name="T25" fmla="*/ 44 h 60"/>
                <a:gd name="T26" fmla="*/ 19 w 66"/>
                <a:gd name="T27" fmla="*/ 0 h 60"/>
                <a:gd name="T28" fmla="*/ 0 w 66"/>
                <a:gd name="T29" fmla="*/ 2 h 60"/>
                <a:gd name="T30" fmla="*/ 0 w 66"/>
                <a:gd name="T31" fmla="*/ 6 h 60"/>
                <a:gd name="T32" fmla="*/ 10 w 66"/>
                <a:gd name="T33" fmla="*/ 18 h 60"/>
                <a:gd name="T34" fmla="*/ 10 w 66"/>
                <a:gd name="T35" fmla="*/ 38 h 60"/>
                <a:gd name="T36" fmla="*/ 30 w 66"/>
                <a:gd name="T37" fmla="*/ 60 h 60"/>
                <a:gd name="T38" fmla="*/ 47 w 66"/>
                <a:gd name="T39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60">
                  <a:moveTo>
                    <a:pt x="47" y="48"/>
                  </a:moveTo>
                  <a:lnTo>
                    <a:pt x="47" y="48"/>
                  </a:lnTo>
                  <a:lnTo>
                    <a:pt x="47" y="60"/>
                  </a:lnTo>
                  <a:lnTo>
                    <a:pt x="66" y="59"/>
                  </a:lnTo>
                  <a:lnTo>
                    <a:pt x="66" y="54"/>
                  </a:lnTo>
                  <a:cubicBezTo>
                    <a:pt x="57" y="54"/>
                    <a:pt x="56" y="53"/>
                    <a:pt x="56" y="47"/>
                  </a:cubicBezTo>
                  <a:lnTo>
                    <a:pt x="56" y="0"/>
                  </a:lnTo>
                  <a:lnTo>
                    <a:pt x="37" y="2"/>
                  </a:lnTo>
                  <a:lnTo>
                    <a:pt x="37" y="6"/>
                  </a:lnTo>
                  <a:cubicBezTo>
                    <a:pt x="46" y="6"/>
                    <a:pt x="47" y="7"/>
                    <a:pt x="47" y="13"/>
                  </a:cubicBezTo>
                  <a:lnTo>
                    <a:pt x="47" y="37"/>
                  </a:lnTo>
                  <a:cubicBezTo>
                    <a:pt x="47" y="48"/>
                    <a:pt x="41" y="57"/>
                    <a:pt x="31" y="57"/>
                  </a:cubicBezTo>
                  <a:cubicBezTo>
                    <a:pt x="20" y="57"/>
                    <a:pt x="19" y="51"/>
                    <a:pt x="19" y="44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0" y="6"/>
                    <a:pt x="10" y="18"/>
                  </a:cubicBezTo>
                  <a:lnTo>
                    <a:pt x="10" y="38"/>
                  </a:lnTo>
                  <a:cubicBezTo>
                    <a:pt x="10" y="48"/>
                    <a:pt x="10" y="60"/>
                    <a:pt x="30" y="60"/>
                  </a:cubicBezTo>
                  <a:cubicBezTo>
                    <a:pt x="38" y="60"/>
                    <a:pt x="44" y="56"/>
                    <a:pt x="47" y="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755"/>
            <p:cNvSpPr>
              <a:spLocks/>
            </p:cNvSpPr>
            <p:nvPr/>
          </p:nvSpPr>
          <p:spPr bwMode="auto">
            <a:xfrm>
              <a:off x="1762" y="9040"/>
              <a:ext cx="34" cy="108"/>
            </a:xfrm>
            <a:custGeom>
              <a:avLst/>
              <a:gdLst>
                <a:gd name="T0" fmla="*/ 19 w 29"/>
                <a:gd name="T1" fmla="*/ 0 h 92"/>
                <a:gd name="T2" fmla="*/ 19 w 29"/>
                <a:gd name="T3" fmla="*/ 0 h 92"/>
                <a:gd name="T4" fmla="*/ 0 w 29"/>
                <a:gd name="T5" fmla="*/ 1 h 92"/>
                <a:gd name="T6" fmla="*/ 0 w 29"/>
                <a:gd name="T7" fmla="*/ 5 h 92"/>
                <a:gd name="T8" fmla="*/ 10 w 29"/>
                <a:gd name="T9" fmla="*/ 13 h 92"/>
                <a:gd name="T10" fmla="*/ 10 w 29"/>
                <a:gd name="T11" fmla="*/ 81 h 92"/>
                <a:gd name="T12" fmla="*/ 0 w 29"/>
                <a:gd name="T13" fmla="*/ 87 h 92"/>
                <a:gd name="T14" fmla="*/ 0 w 29"/>
                <a:gd name="T15" fmla="*/ 92 h 92"/>
                <a:gd name="T16" fmla="*/ 15 w 29"/>
                <a:gd name="T17" fmla="*/ 91 h 92"/>
                <a:gd name="T18" fmla="*/ 29 w 29"/>
                <a:gd name="T19" fmla="*/ 92 h 92"/>
                <a:gd name="T20" fmla="*/ 29 w 29"/>
                <a:gd name="T21" fmla="*/ 87 h 92"/>
                <a:gd name="T22" fmla="*/ 19 w 29"/>
                <a:gd name="T23" fmla="*/ 81 h 92"/>
                <a:gd name="T24" fmla="*/ 19 w 29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92">
                  <a:moveTo>
                    <a:pt x="19" y="0"/>
                  </a:move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81"/>
                  </a:lnTo>
                  <a:cubicBezTo>
                    <a:pt x="10" y="87"/>
                    <a:pt x="9" y="87"/>
                    <a:pt x="0" y="87"/>
                  </a:cubicBezTo>
                  <a:lnTo>
                    <a:pt x="0" y="92"/>
                  </a:lnTo>
                  <a:cubicBezTo>
                    <a:pt x="4" y="91"/>
                    <a:pt x="11" y="91"/>
                    <a:pt x="15" y="91"/>
                  </a:cubicBezTo>
                  <a:cubicBezTo>
                    <a:pt x="18" y="91"/>
                    <a:pt x="24" y="91"/>
                    <a:pt x="29" y="92"/>
                  </a:cubicBezTo>
                  <a:lnTo>
                    <a:pt x="29" y="87"/>
                  </a:lnTo>
                  <a:cubicBezTo>
                    <a:pt x="20" y="87"/>
                    <a:pt x="19" y="87"/>
                    <a:pt x="19" y="8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756"/>
            <p:cNvSpPr>
              <a:spLocks noEditPoints="1"/>
            </p:cNvSpPr>
            <p:nvPr/>
          </p:nvSpPr>
          <p:spPr bwMode="auto">
            <a:xfrm>
              <a:off x="1805" y="9040"/>
              <a:ext cx="77" cy="110"/>
            </a:xfrm>
            <a:custGeom>
              <a:avLst/>
              <a:gdLst>
                <a:gd name="T0" fmla="*/ 46 w 65"/>
                <a:gd name="T1" fmla="*/ 84 h 93"/>
                <a:gd name="T2" fmla="*/ 46 w 65"/>
                <a:gd name="T3" fmla="*/ 84 h 93"/>
                <a:gd name="T4" fmla="*/ 46 w 65"/>
                <a:gd name="T5" fmla="*/ 93 h 93"/>
                <a:gd name="T6" fmla="*/ 65 w 65"/>
                <a:gd name="T7" fmla="*/ 92 h 93"/>
                <a:gd name="T8" fmla="*/ 65 w 65"/>
                <a:gd name="T9" fmla="*/ 87 h 93"/>
                <a:gd name="T10" fmla="*/ 55 w 65"/>
                <a:gd name="T11" fmla="*/ 80 h 93"/>
                <a:gd name="T12" fmla="*/ 55 w 65"/>
                <a:gd name="T13" fmla="*/ 0 h 93"/>
                <a:gd name="T14" fmla="*/ 36 w 65"/>
                <a:gd name="T15" fmla="*/ 1 h 93"/>
                <a:gd name="T16" fmla="*/ 36 w 65"/>
                <a:gd name="T17" fmla="*/ 5 h 93"/>
                <a:gd name="T18" fmla="*/ 46 w 65"/>
                <a:gd name="T19" fmla="*/ 13 h 93"/>
                <a:gd name="T20" fmla="*/ 46 w 65"/>
                <a:gd name="T21" fmla="*/ 41 h 93"/>
                <a:gd name="T22" fmla="*/ 29 w 65"/>
                <a:gd name="T23" fmla="*/ 33 h 93"/>
                <a:gd name="T24" fmla="*/ 0 w 65"/>
                <a:gd name="T25" fmla="*/ 63 h 93"/>
                <a:gd name="T26" fmla="*/ 28 w 65"/>
                <a:gd name="T27" fmla="*/ 93 h 93"/>
                <a:gd name="T28" fmla="*/ 46 w 65"/>
                <a:gd name="T29" fmla="*/ 84 h 93"/>
                <a:gd name="T30" fmla="*/ 46 w 65"/>
                <a:gd name="T31" fmla="*/ 49 h 93"/>
                <a:gd name="T32" fmla="*/ 46 w 65"/>
                <a:gd name="T33" fmla="*/ 49 h 93"/>
                <a:gd name="T34" fmla="*/ 46 w 65"/>
                <a:gd name="T35" fmla="*/ 76 h 93"/>
                <a:gd name="T36" fmla="*/ 44 w 65"/>
                <a:gd name="T37" fmla="*/ 81 h 93"/>
                <a:gd name="T38" fmla="*/ 29 w 65"/>
                <a:gd name="T39" fmla="*/ 90 h 93"/>
                <a:gd name="T40" fmla="*/ 15 w 65"/>
                <a:gd name="T41" fmla="*/ 82 h 93"/>
                <a:gd name="T42" fmla="*/ 11 w 65"/>
                <a:gd name="T43" fmla="*/ 63 h 93"/>
                <a:gd name="T44" fmla="*/ 15 w 65"/>
                <a:gd name="T45" fmla="*/ 45 h 93"/>
                <a:gd name="T46" fmla="*/ 30 w 65"/>
                <a:gd name="T47" fmla="*/ 36 h 93"/>
                <a:gd name="T48" fmla="*/ 44 w 65"/>
                <a:gd name="T49" fmla="*/ 44 h 93"/>
                <a:gd name="T50" fmla="*/ 46 w 65"/>
                <a:gd name="T51" fmla="*/ 4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93">
                  <a:moveTo>
                    <a:pt x="46" y="84"/>
                  </a:moveTo>
                  <a:lnTo>
                    <a:pt x="46" y="84"/>
                  </a:lnTo>
                  <a:lnTo>
                    <a:pt x="46" y="93"/>
                  </a:lnTo>
                  <a:lnTo>
                    <a:pt x="65" y="92"/>
                  </a:lnTo>
                  <a:lnTo>
                    <a:pt x="65" y="87"/>
                  </a:lnTo>
                  <a:cubicBezTo>
                    <a:pt x="56" y="87"/>
                    <a:pt x="55" y="86"/>
                    <a:pt x="55" y="80"/>
                  </a:cubicBezTo>
                  <a:lnTo>
                    <a:pt x="55" y="0"/>
                  </a:lnTo>
                  <a:lnTo>
                    <a:pt x="36" y="1"/>
                  </a:lnTo>
                  <a:lnTo>
                    <a:pt x="36" y="5"/>
                  </a:lnTo>
                  <a:cubicBezTo>
                    <a:pt x="45" y="5"/>
                    <a:pt x="46" y="6"/>
                    <a:pt x="46" y="13"/>
                  </a:cubicBezTo>
                  <a:lnTo>
                    <a:pt x="46" y="41"/>
                  </a:lnTo>
                  <a:cubicBezTo>
                    <a:pt x="42" y="37"/>
                    <a:pt x="37" y="33"/>
                    <a:pt x="29" y="33"/>
                  </a:cubicBezTo>
                  <a:cubicBezTo>
                    <a:pt x="14" y="33"/>
                    <a:pt x="0" y="46"/>
                    <a:pt x="0" y="63"/>
                  </a:cubicBezTo>
                  <a:cubicBezTo>
                    <a:pt x="0" y="80"/>
                    <a:pt x="13" y="93"/>
                    <a:pt x="28" y="93"/>
                  </a:cubicBezTo>
                  <a:cubicBezTo>
                    <a:pt x="36" y="93"/>
                    <a:pt x="42" y="88"/>
                    <a:pt x="46" y="84"/>
                  </a:cubicBezTo>
                  <a:close/>
                  <a:moveTo>
                    <a:pt x="46" y="49"/>
                  </a:moveTo>
                  <a:lnTo>
                    <a:pt x="46" y="49"/>
                  </a:lnTo>
                  <a:lnTo>
                    <a:pt x="46" y="76"/>
                  </a:lnTo>
                  <a:cubicBezTo>
                    <a:pt x="46" y="78"/>
                    <a:pt x="46" y="79"/>
                    <a:pt x="44" y="81"/>
                  </a:cubicBezTo>
                  <a:cubicBezTo>
                    <a:pt x="40" y="87"/>
                    <a:pt x="34" y="90"/>
                    <a:pt x="29" y="90"/>
                  </a:cubicBezTo>
                  <a:cubicBezTo>
                    <a:pt x="23" y="90"/>
                    <a:pt x="18" y="87"/>
                    <a:pt x="15" y="82"/>
                  </a:cubicBezTo>
                  <a:cubicBezTo>
                    <a:pt x="11" y="76"/>
                    <a:pt x="11" y="69"/>
                    <a:pt x="11" y="63"/>
                  </a:cubicBezTo>
                  <a:cubicBezTo>
                    <a:pt x="11" y="58"/>
                    <a:pt x="11" y="50"/>
                    <a:pt x="15" y="45"/>
                  </a:cubicBezTo>
                  <a:cubicBezTo>
                    <a:pt x="18" y="40"/>
                    <a:pt x="23" y="36"/>
                    <a:pt x="30" y="36"/>
                  </a:cubicBezTo>
                  <a:cubicBezTo>
                    <a:pt x="35" y="36"/>
                    <a:pt x="40" y="38"/>
                    <a:pt x="44" y="44"/>
                  </a:cubicBezTo>
                  <a:cubicBezTo>
                    <a:pt x="46" y="46"/>
                    <a:pt x="46" y="46"/>
                    <a:pt x="46" y="4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757"/>
            <p:cNvSpPr>
              <a:spLocks noEditPoints="1"/>
            </p:cNvSpPr>
            <p:nvPr/>
          </p:nvSpPr>
          <p:spPr bwMode="auto">
            <a:xfrm>
              <a:off x="1968" y="9040"/>
              <a:ext cx="76" cy="110"/>
            </a:xfrm>
            <a:custGeom>
              <a:avLst/>
              <a:gdLst>
                <a:gd name="T0" fmla="*/ 19 w 65"/>
                <a:gd name="T1" fmla="*/ 42 h 93"/>
                <a:gd name="T2" fmla="*/ 19 w 65"/>
                <a:gd name="T3" fmla="*/ 42 h 93"/>
                <a:gd name="T4" fmla="*/ 19 w 65"/>
                <a:gd name="T5" fmla="*/ 0 h 93"/>
                <a:gd name="T6" fmla="*/ 0 w 65"/>
                <a:gd name="T7" fmla="*/ 1 h 93"/>
                <a:gd name="T8" fmla="*/ 0 w 65"/>
                <a:gd name="T9" fmla="*/ 5 h 93"/>
                <a:gd name="T10" fmla="*/ 10 w 65"/>
                <a:gd name="T11" fmla="*/ 13 h 93"/>
                <a:gd name="T12" fmla="*/ 10 w 65"/>
                <a:gd name="T13" fmla="*/ 92 h 93"/>
                <a:gd name="T14" fmla="*/ 13 w 65"/>
                <a:gd name="T15" fmla="*/ 92 h 93"/>
                <a:gd name="T16" fmla="*/ 18 w 65"/>
                <a:gd name="T17" fmla="*/ 83 h 93"/>
                <a:gd name="T18" fmla="*/ 35 w 65"/>
                <a:gd name="T19" fmla="*/ 93 h 93"/>
                <a:gd name="T20" fmla="*/ 65 w 65"/>
                <a:gd name="T21" fmla="*/ 63 h 93"/>
                <a:gd name="T22" fmla="*/ 37 w 65"/>
                <a:gd name="T23" fmla="*/ 33 h 93"/>
                <a:gd name="T24" fmla="*/ 19 w 65"/>
                <a:gd name="T25" fmla="*/ 42 h 93"/>
                <a:gd name="T26" fmla="*/ 19 w 65"/>
                <a:gd name="T27" fmla="*/ 76 h 93"/>
                <a:gd name="T28" fmla="*/ 19 w 65"/>
                <a:gd name="T29" fmla="*/ 76 h 93"/>
                <a:gd name="T30" fmla="*/ 19 w 65"/>
                <a:gd name="T31" fmla="*/ 49 h 93"/>
                <a:gd name="T32" fmla="*/ 20 w 65"/>
                <a:gd name="T33" fmla="*/ 45 h 93"/>
                <a:gd name="T34" fmla="*/ 36 w 65"/>
                <a:gd name="T35" fmla="*/ 36 h 93"/>
                <a:gd name="T36" fmla="*/ 50 w 65"/>
                <a:gd name="T37" fmla="*/ 45 h 93"/>
                <a:gd name="T38" fmla="*/ 54 w 65"/>
                <a:gd name="T39" fmla="*/ 63 h 93"/>
                <a:gd name="T40" fmla="*/ 50 w 65"/>
                <a:gd name="T41" fmla="*/ 82 h 93"/>
                <a:gd name="T42" fmla="*/ 35 w 65"/>
                <a:gd name="T43" fmla="*/ 90 h 93"/>
                <a:gd name="T44" fmla="*/ 21 w 65"/>
                <a:gd name="T45" fmla="*/ 82 h 93"/>
                <a:gd name="T46" fmla="*/ 19 w 65"/>
                <a:gd name="T47" fmla="*/ 7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93">
                  <a:moveTo>
                    <a:pt x="19" y="42"/>
                  </a:moveTo>
                  <a:lnTo>
                    <a:pt x="19" y="42"/>
                  </a:ln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92"/>
                  </a:lnTo>
                  <a:lnTo>
                    <a:pt x="13" y="92"/>
                  </a:lnTo>
                  <a:cubicBezTo>
                    <a:pt x="13" y="91"/>
                    <a:pt x="14" y="90"/>
                    <a:pt x="18" y="83"/>
                  </a:cubicBezTo>
                  <a:cubicBezTo>
                    <a:pt x="20" y="86"/>
                    <a:pt x="25" y="93"/>
                    <a:pt x="35" y="93"/>
                  </a:cubicBezTo>
                  <a:cubicBezTo>
                    <a:pt x="51" y="93"/>
                    <a:pt x="65" y="80"/>
                    <a:pt x="65" y="63"/>
                  </a:cubicBezTo>
                  <a:cubicBezTo>
                    <a:pt x="65" y="46"/>
                    <a:pt x="52" y="33"/>
                    <a:pt x="37" y="33"/>
                  </a:cubicBezTo>
                  <a:cubicBezTo>
                    <a:pt x="26" y="33"/>
                    <a:pt x="21" y="39"/>
                    <a:pt x="19" y="42"/>
                  </a:cubicBezTo>
                  <a:close/>
                  <a:moveTo>
                    <a:pt x="19" y="76"/>
                  </a:moveTo>
                  <a:lnTo>
                    <a:pt x="19" y="76"/>
                  </a:lnTo>
                  <a:lnTo>
                    <a:pt x="19" y="49"/>
                  </a:lnTo>
                  <a:cubicBezTo>
                    <a:pt x="19" y="47"/>
                    <a:pt x="19" y="47"/>
                    <a:pt x="20" y="45"/>
                  </a:cubicBezTo>
                  <a:cubicBezTo>
                    <a:pt x="26" y="37"/>
                    <a:pt x="33" y="36"/>
                    <a:pt x="36" y="36"/>
                  </a:cubicBezTo>
                  <a:cubicBezTo>
                    <a:pt x="42" y="36"/>
                    <a:pt x="47" y="39"/>
                    <a:pt x="50" y="45"/>
                  </a:cubicBezTo>
                  <a:cubicBezTo>
                    <a:pt x="53" y="50"/>
                    <a:pt x="54" y="57"/>
                    <a:pt x="54" y="63"/>
                  </a:cubicBezTo>
                  <a:cubicBezTo>
                    <a:pt x="54" y="68"/>
                    <a:pt x="53" y="76"/>
                    <a:pt x="50" y="82"/>
                  </a:cubicBezTo>
                  <a:cubicBezTo>
                    <a:pt x="47" y="86"/>
                    <a:pt x="42" y="90"/>
                    <a:pt x="35" y="90"/>
                  </a:cubicBezTo>
                  <a:cubicBezTo>
                    <a:pt x="29" y="90"/>
                    <a:pt x="24" y="87"/>
                    <a:pt x="21" y="82"/>
                  </a:cubicBezTo>
                  <a:cubicBezTo>
                    <a:pt x="19" y="79"/>
                    <a:pt x="19" y="79"/>
                    <a:pt x="19" y="7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758"/>
            <p:cNvSpPr>
              <a:spLocks noEditPoints="1"/>
            </p:cNvSpPr>
            <p:nvPr/>
          </p:nvSpPr>
          <p:spPr bwMode="auto">
            <a:xfrm>
              <a:off x="2058" y="9078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49 w 51"/>
                <a:gd name="T27" fmla="*/ 42 h 61"/>
                <a:gd name="T28" fmla="*/ 48 w 51"/>
                <a:gd name="T29" fmla="*/ 44 h 61"/>
                <a:gd name="T30" fmla="*/ 30 w 51"/>
                <a:gd name="T31" fmla="*/ 58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7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8" y="44"/>
                  </a:cubicBezTo>
                  <a:cubicBezTo>
                    <a:pt x="43" y="58"/>
                    <a:pt x="31" y="58"/>
                    <a:pt x="30" y="58"/>
                  </a:cubicBezTo>
                  <a:cubicBezTo>
                    <a:pt x="23" y="58"/>
                    <a:pt x="18" y="54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759"/>
            <p:cNvSpPr>
              <a:spLocks noEditPoints="1"/>
            </p:cNvSpPr>
            <p:nvPr/>
          </p:nvSpPr>
          <p:spPr bwMode="auto">
            <a:xfrm>
              <a:off x="2207" y="9078"/>
              <a:ext cx="69" cy="72"/>
            </a:xfrm>
            <a:custGeom>
              <a:avLst/>
              <a:gdLst>
                <a:gd name="T0" fmla="*/ 38 w 59"/>
                <a:gd name="T1" fmla="*/ 49 h 61"/>
                <a:gd name="T2" fmla="*/ 38 w 59"/>
                <a:gd name="T3" fmla="*/ 49 h 61"/>
                <a:gd name="T4" fmla="*/ 48 w 59"/>
                <a:gd name="T5" fmla="*/ 60 h 61"/>
                <a:gd name="T6" fmla="*/ 59 w 59"/>
                <a:gd name="T7" fmla="*/ 48 h 61"/>
                <a:gd name="T8" fmla="*/ 59 w 59"/>
                <a:gd name="T9" fmla="*/ 40 h 61"/>
                <a:gd name="T10" fmla="*/ 56 w 59"/>
                <a:gd name="T11" fmla="*/ 40 h 61"/>
                <a:gd name="T12" fmla="*/ 56 w 59"/>
                <a:gd name="T13" fmla="*/ 48 h 61"/>
                <a:gd name="T14" fmla="*/ 51 w 59"/>
                <a:gd name="T15" fmla="*/ 56 h 61"/>
                <a:gd name="T16" fmla="*/ 46 w 59"/>
                <a:gd name="T17" fmla="*/ 50 h 61"/>
                <a:gd name="T18" fmla="*/ 46 w 59"/>
                <a:gd name="T19" fmla="*/ 23 h 61"/>
                <a:gd name="T20" fmla="*/ 41 w 59"/>
                <a:gd name="T21" fmla="*/ 8 h 61"/>
                <a:gd name="T22" fmla="*/ 23 w 59"/>
                <a:gd name="T23" fmla="*/ 0 h 61"/>
                <a:gd name="T24" fmla="*/ 3 w 59"/>
                <a:gd name="T25" fmla="*/ 15 h 61"/>
                <a:gd name="T26" fmla="*/ 10 w 59"/>
                <a:gd name="T27" fmla="*/ 21 h 61"/>
                <a:gd name="T28" fmla="*/ 16 w 59"/>
                <a:gd name="T29" fmla="*/ 15 h 61"/>
                <a:gd name="T30" fmla="*/ 9 w 59"/>
                <a:gd name="T31" fmla="*/ 9 h 61"/>
                <a:gd name="T32" fmla="*/ 23 w 59"/>
                <a:gd name="T33" fmla="*/ 3 h 61"/>
                <a:gd name="T34" fmla="*/ 37 w 59"/>
                <a:gd name="T35" fmla="*/ 20 h 61"/>
                <a:gd name="T36" fmla="*/ 37 w 59"/>
                <a:gd name="T37" fmla="*/ 25 h 61"/>
                <a:gd name="T38" fmla="*/ 13 w 59"/>
                <a:gd name="T39" fmla="*/ 30 h 61"/>
                <a:gd name="T40" fmla="*/ 0 w 59"/>
                <a:gd name="T41" fmla="*/ 47 h 61"/>
                <a:gd name="T42" fmla="*/ 21 w 59"/>
                <a:gd name="T43" fmla="*/ 61 h 61"/>
                <a:gd name="T44" fmla="*/ 38 w 59"/>
                <a:gd name="T45" fmla="*/ 49 h 61"/>
                <a:gd name="T46" fmla="*/ 37 w 59"/>
                <a:gd name="T47" fmla="*/ 28 h 61"/>
                <a:gd name="T48" fmla="*/ 37 w 59"/>
                <a:gd name="T49" fmla="*/ 28 h 61"/>
                <a:gd name="T50" fmla="*/ 37 w 59"/>
                <a:gd name="T51" fmla="*/ 41 h 61"/>
                <a:gd name="T52" fmla="*/ 22 w 59"/>
                <a:gd name="T53" fmla="*/ 58 h 61"/>
                <a:gd name="T54" fmla="*/ 10 w 59"/>
                <a:gd name="T55" fmla="*/ 47 h 61"/>
                <a:gd name="T56" fmla="*/ 37 w 59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1">
                  <a:moveTo>
                    <a:pt x="38" y="49"/>
                  </a:moveTo>
                  <a:lnTo>
                    <a:pt x="38" y="49"/>
                  </a:lnTo>
                  <a:cubicBezTo>
                    <a:pt x="39" y="55"/>
                    <a:pt x="42" y="60"/>
                    <a:pt x="48" y="60"/>
                  </a:cubicBezTo>
                  <a:cubicBezTo>
                    <a:pt x="51" y="60"/>
                    <a:pt x="59" y="58"/>
                    <a:pt x="59" y="48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1" y="56"/>
                  </a:cubicBezTo>
                  <a:cubicBezTo>
                    <a:pt x="47" y="56"/>
                    <a:pt x="46" y="50"/>
                    <a:pt x="46" y="50"/>
                  </a:cubicBezTo>
                  <a:lnTo>
                    <a:pt x="46" y="23"/>
                  </a:lnTo>
                  <a:cubicBezTo>
                    <a:pt x="46" y="18"/>
                    <a:pt x="46" y="13"/>
                    <a:pt x="41" y="8"/>
                  </a:cubicBezTo>
                  <a:cubicBezTo>
                    <a:pt x="36" y="2"/>
                    <a:pt x="30" y="0"/>
                    <a:pt x="23" y="0"/>
                  </a:cubicBezTo>
                  <a:cubicBezTo>
                    <a:pt x="13" y="0"/>
                    <a:pt x="3" y="7"/>
                    <a:pt x="3" y="15"/>
                  </a:cubicBezTo>
                  <a:cubicBezTo>
                    <a:pt x="3" y="19"/>
                    <a:pt x="6" y="21"/>
                    <a:pt x="10" y="21"/>
                  </a:cubicBezTo>
                  <a:cubicBezTo>
                    <a:pt x="13" y="21"/>
                    <a:pt x="16" y="19"/>
                    <a:pt x="16" y="15"/>
                  </a:cubicBezTo>
                  <a:cubicBezTo>
                    <a:pt x="16" y="14"/>
                    <a:pt x="15" y="9"/>
                    <a:pt x="9" y="9"/>
                  </a:cubicBezTo>
                  <a:cubicBezTo>
                    <a:pt x="12" y="5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5"/>
                  </a:lnTo>
                  <a:cubicBezTo>
                    <a:pt x="30" y="25"/>
                    <a:pt x="21" y="26"/>
                    <a:pt x="13" y="30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8"/>
                    <a:pt x="12" y="61"/>
                    <a:pt x="21" y="61"/>
                  </a:cubicBezTo>
                  <a:cubicBezTo>
                    <a:pt x="29" y="61"/>
                    <a:pt x="36" y="56"/>
                    <a:pt x="38" y="49"/>
                  </a:cubicBezTo>
                  <a:close/>
                  <a:moveTo>
                    <a:pt x="37" y="28"/>
                  </a:moveTo>
                  <a:lnTo>
                    <a:pt x="37" y="28"/>
                  </a:lnTo>
                  <a:lnTo>
                    <a:pt x="37" y="41"/>
                  </a:lnTo>
                  <a:cubicBezTo>
                    <a:pt x="37" y="54"/>
                    <a:pt x="28" y="58"/>
                    <a:pt x="22" y="58"/>
                  </a:cubicBezTo>
                  <a:cubicBezTo>
                    <a:pt x="15" y="58"/>
                    <a:pt x="10" y="53"/>
                    <a:pt x="10" y="47"/>
                  </a:cubicBezTo>
                  <a:cubicBezTo>
                    <a:pt x="10" y="40"/>
                    <a:pt x="15" y="29"/>
                    <a:pt x="37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760"/>
            <p:cNvSpPr>
              <a:spLocks noEditPoints="1"/>
            </p:cNvSpPr>
            <p:nvPr/>
          </p:nvSpPr>
          <p:spPr bwMode="auto">
            <a:xfrm>
              <a:off x="2282" y="9040"/>
              <a:ext cx="77" cy="110"/>
            </a:xfrm>
            <a:custGeom>
              <a:avLst/>
              <a:gdLst>
                <a:gd name="T0" fmla="*/ 19 w 65"/>
                <a:gd name="T1" fmla="*/ 42 h 93"/>
                <a:gd name="T2" fmla="*/ 19 w 65"/>
                <a:gd name="T3" fmla="*/ 42 h 93"/>
                <a:gd name="T4" fmla="*/ 19 w 65"/>
                <a:gd name="T5" fmla="*/ 0 h 93"/>
                <a:gd name="T6" fmla="*/ 0 w 65"/>
                <a:gd name="T7" fmla="*/ 1 h 93"/>
                <a:gd name="T8" fmla="*/ 0 w 65"/>
                <a:gd name="T9" fmla="*/ 5 h 93"/>
                <a:gd name="T10" fmla="*/ 10 w 65"/>
                <a:gd name="T11" fmla="*/ 13 h 93"/>
                <a:gd name="T12" fmla="*/ 10 w 65"/>
                <a:gd name="T13" fmla="*/ 92 h 93"/>
                <a:gd name="T14" fmla="*/ 14 w 65"/>
                <a:gd name="T15" fmla="*/ 92 h 93"/>
                <a:gd name="T16" fmla="*/ 19 w 65"/>
                <a:gd name="T17" fmla="*/ 83 h 93"/>
                <a:gd name="T18" fmla="*/ 36 w 65"/>
                <a:gd name="T19" fmla="*/ 93 h 93"/>
                <a:gd name="T20" fmla="*/ 65 w 65"/>
                <a:gd name="T21" fmla="*/ 63 h 93"/>
                <a:gd name="T22" fmla="*/ 37 w 65"/>
                <a:gd name="T23" fmla="*/ 33 h 93"/>
                <a:gd name="T24" fmla="*/ 19 w 65"/>
                <a:gd name="T25" fmla="*/ 42 h 93"/>
                <a:gd name="T26" fmla="*/ 20 w 65"/>
                <a:gd name="T27" fmla="*/ 76 h 93"/>
                <a:gd name="T28" fmla="*/ 20 w 65"/>
                <a:gd name="T29" fmla="*/ 76 h 93"/>
                <a:gd name="T30" fmla="*/ 20 w 65"/>
                <a:gd name="T31" fmla="*/ 49 h 93"/>
                <a:gd name="T32" fmla="*/ 21 w 65"/>
                <a:gd name="T33" fmla="*/ 45 h 93"/>
                <a:gd name="T34" fmla="*/ 37 w 65"/>
                <a:gd name="T35" fmla="*/ 36 h 93"/>
                <a:gd name="T36" fmla="*/ 50 w 65"/>
                <a:gd name="T37" fmla="*/ 45 h 93"/>
                <a:gd name="T38" fmla="*/ 54 w 65"/>
                <a:gd name="T39" fmla="*/ 63 h 93"/>
                <a:gd name="T40" fmla="*/ 50 w 65"/>
                <a:gd name="T41" fmla="*/ 82 h 93"/>
                <a:gd name="T42" fmla="*/ 35 w 65"/>
                <a:gd name="T43" fmla="*/ 90 h 93"/>
                <a:gd name="T44" fmla="*/ 21 w 65"/>
                <a:gd name="T45" fmla="*/ 82 h 93"/>
                <a:gd name="T46" fmla="*/ 20 w 65"/>
                <a:gd name="T47" fmla="*/ 7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93">
                  <a:moveTo>
                    <a:pt x="19" y="42"/>
                  </a:moveTo>
                  <a:lnTo>
                    <a:pt x="19" y="42"/>
                  </a:ln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92"/>
                  </a:lnTo>
                  <a:lnTo>
                    <a:pt x="14" y="92"/>
                  </a:lnTo>
                  <a:cubicBezTo>
                    <a:pt x="14" y="91"/>
                    <a:pt x="15" y="90"/>
                    <a:pt x="19" y="83"/>
                  </a:cubicBezTo>
                  <a:cubicBezTo>
                    <a:pt x="21" y="86"/>
                    <a:pt x="26" y="93"/>
                    <a:pt x="36" y="93"/>
                  </a:cubicBezTo>
                  <a:cubicBezTo>
                    <a:pt x="52" y="93"/>
                    <a:pt x="65" y="80"/>
                    <a:pt x="65" y="63"/>
                  </a:cubicBezTo>
                  <a:cubicBezTo>
                    <a:pt x="65" y="46"/>
                    <a:pt x="52" y="33"/>
                    <a:pt x="37" y="33"/>
                  </a:cubicBezTo>
                  <a:cubicBezTo>
                    <a:pt x="27" y="33"/>
                    <a:pt x="21" y="39"/>
                    <a:pt x="19" y="42"/>
                  </a:cubicBezTo>
                  <a:close/>
                  <a:moveTo>
                    <a:pt x="20" y="76"/>
                  </a:moveTo>
                  <a:lnTo>
                    <a:pt x="20" y="76"/>
                  </a:lnTo>
                  <a:lnTo>
                    <a:pt x="20" y="49"/>
                  </a:lnTo>
                  <a:cubicBezTo>
                    <a:pt x="20" y="47"/>
                    <a:pt x="20" y="47"/>
                    <a:pt x="21" y="45"/>
                  </a:cubicBezTo>
                  <a:cubicBezTo>
                    <a:pt x="26" y="37"/>
                    <a:pt x="33" y="36"/>
                    <a:pt x="37" y="36"/>
                  </a:cubicBezTo>
                  <a:cubicBezTo>
                    <a:pt x="43" y="36"/>
                    <a:pt x="47" y="39"/>
                    <a:pt x="50" y="45"/>
                  </a:cubicBezTo>
                  <a:cubicBezTo>
                    <a:pt x="54" y="50"/>
                    <a:pt x="54" y="57"/>
                    <a:pt x="54" y="63"/>
                  </a:cubicBezTo>
                  <a:cubicBezTo>
                    <a:pt x="54" y="68"/>
                    <a:pt x="54" y="76"/>
                    <a:pt x="50" y="82"/>
                  </a:cubicBezTo>
                  <a:cubicBezTo>
                    <a:pt x="47" y="86"/>
                    <a:pt x="42" y="90"/>
                    <a:pt x="35" y="90"/>
                  </a:cubicBezTo>
                  <a:cubicBezTo>
                    <a:pt x="29" y="90"/>
                    <a:pt x="25" y="87"/>
                    <a:pt x="21" y="82"/>
                  </a:cubicBezTo>
                  <a:cubicBezTo>
                    <a:pt x="20" y="79"/>
                    <a:pt x="20" y="79"/>
                    <a:pt x="20" y="7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761"/>
            <p:cNvSpPr>
              <a:spLocks/>
            </p:cNvSpPr>
            <p:nvPr/>
          </p:nvSpPr>
          <p:spPr bwMode="auto">
            <a:xfrm>
              <a:off x="2370" y="9040"/>
              <a:ext cx="35" cy="108"/>
            </a:xfrm>
            <a:custGeom>
              <a:avLst/>
              <a:gdLst>
                <a:gd name="T0" fmla="*/ 19 w 29"/>
                <a:gd name="T1" fmla="*/ 0 h 92"/>
                <a:gd name="T2" fmla="*/ 19 w 29"/>
                <a:gd name="T3" fmla="*/ 0 h 92"/>
                <a:gd name="T4" fmla="*/ 0 w 29"/>
                <a:gd name="T5" fmla="*/ 1 h 92"/>
                <a:gd name="T6" fmla="*/ 0 w 29"/>
                <a:gd name="T7" fmla="*/ 5 h 92"/>
                <a:gd name="T8" fmla="*/ 10 w 29"/>
                <a:gd name="T9" fmla="*/ 13 h 92"/>
                <a:gd name="T10" fmla="*/ 10 w 29"/>
                <a:gd name="T11" fmla="*/ 81 h 92"/>
                <a:gd name="T12" fmla="*/ 0 w 29"/>
                <a:gd name="T13" fmla="*/ 87 h 92"/>
                <a:gd name="T14" fmla="*/ 0 w 29"/>
                <a:gd name="T15" fmla="*/ 92 h 92"/>
                <a:gd name="T16" fmla="*/ 14 w 29"/>
                <a:gd name="T17" fmla="*/ 91 h 92"/>
                <a:gd name="T18" fmla="*/ 29 w 29"/>
                <a:gd name="T19" fmla="*/ 92 h 92"/>
                <a:gd name="T20" fmla="*/ 29 w 29"/>
                <a:gd name="T21" fmla="*/ 87 h 92"/>
                <a:gd name="T22" fmla="*/ 19 w 29"/>
                <a:gd name="T23" fmla="*/ 81 h 92"/>
                <a:gd name="T24" fmla="*/ 19 w 29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92">
                  <a:moveTo>
                    <a:pt x="19" y="0"/>
                  </a:move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81"/>
                  </a:lnTo>
                  <a:cubicBezTo>
                    <a:pt x="10" y="87"/>
                    <a:pt x="8" y="87"/>
                    <a:pt x="0" y="87"/>
                  </a:cubicBezTo>
                  <a:lnTo>
                    <a:pt x="0" y="92"/>
                  </a:lnTo>
                  <a:cubicBezTo>
                    <a:pt x="4" y="91"/>
                    <a:pt x="11" y="91"/>
                    <a:pt x="14" y="91"/>
                  </a:cubicBezTo>
                  <a:cubicBezTo>
                    <a:pt x="18" y="91"/>
                    <a:pt x="24" y="91"/>
                    <a:pt x="29" y="92"/>
                  </a:cubicBezTo>
                  <a:lnTo>
                    <a:pt x="29" y="87"/>
                  </a:lnTo>
                  <a:cubicBezTo>
                    <a:pt x="20" y="87"/>
                    <a:pt x="19" y="87"/>
                    <a:pt x="19" y="8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762"/>
            <p:cNvSpPr>
              <a:spLocks noEditPoints="1"/>
            </p:cNvSpPr>
            <p:nvPr/>
          </p:nvSpPr>
          <p:spPr bwMode="auto">
            <a:xfrm>
              <a:off x="2413" y="9078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49 w 51"/>
                <a:gd name="T27" fmla="*/ 42 h 61"/>
                <a:gd name="T28" fmla="*/ 48 w 51"/>
                <a:gd name="T29" fmla="*/ 44 h 61"/>
                <a:gd name="T30" fmla="*/ 30 w 51"/>
                <a:gd name="T31" fmla="*/ 58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7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8" y="44"/>
                  </a:cubicBezTo>
                  <a:cubicBezTo>
                    <a:pt x="43" y="58"/>
                    <a:pt x="31" y="58"/>
                    <a:pt x="30" y="58"/>
                  </a:cubicBezTo>
                  <a:cubicBezTo>
                    <a:pt x="23" y="58"/>
                    <a:pt x="18" y="54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763"/>
            <p:cNvSpPr>
              <a:spLocks/>
            </p:cNvSpPr>
            <p:nvPr/>
          </p:nvSpPr>
          <p:spPr bwMode="auto">
            <a:xfrm>
              <a:off x="2556" y="9052"/>
              <a:ext cx="50" cy="98"/>
            </a:xfrm>
            <a:custGeom>
              <a:avLst/>
              <a:gdLst>
                <a:gd name="T0" fmla="*/ 21 w 42"/>
                <a:gd name="T1" fmla="*/ 29 h 83"/>
                <a:gd name="T2" fmla="*/ 21 w 42"/>
                <a:gd name="T3" fmla="*/ 29 h 83"/>
                <a:gd name="T4" fmla="*/ 39 w 42"/>
                <a:gd name="T5" fmla="*/ 29 h 83"/>
                <a:gd name="T6" fmla="*/ 39 w 42"/>
                <a:gd name="T7" fmla="*/ 25 h 83"/>
                <a:gd name="T8" fmla="*/ 21 w 42"/>
                <a:gd name="T9" fmla="*/ 25 h 83"/>
                <a:gd name="T10" fmla="*/ 21 w 42"/>
                <a:gd name="T11" fmla="*/ 0 h 83"/>
                <a:gd name="T12" fmla="*/ 17 w 42"/>
                <a:gd name="T13" fmla="*/ 0 h 83"/>
                <a:gd name="T14" fmla="*/ 0 w 42"/>
                <a:gd name="T15" fmla="*/ 26 h 83"/>
                <a:gd name="T16" fmla="*/ 0 w 42"/>
                <a:gd name="T17" fmla="*/ 29 h 83"/>
                <a:gd name="T18" fmla="*/ 12 w 42"/>
                <a:gd name="T19" fmla="*/ 29 h 83"/>
                <a:gd name="T20" fmla="*/ 12 w 42"/>
                <a:gd name="T21" fmla="*/ 65 h 83"/>
                <a:gd name="T22" fmla="*/ 29 w 42"/>
                <a:gd name="T23" fmla="*/ 83 h 83"/>
                <a:gd name="T24" fmla="*/ 42 w 42"/>
                <a:gd name="T25" fmla="*/ 65 h 83"/>
                <a:gd name="T26" fmla="*/ 42 w 42"/>
                <a:gd name="T27" fmla="*/ 58 h 83"/>
                <a:gd name="T28" fmla="*/ 38 w 42"/>
                <a:gd name="T29" fmla="*/ 58 h 83"/>
                <a:gd name="T30" fmla="*/ 38 w 42"/>
                <a:gd name="T31" fmla="*/ 65 h 83"/>
                <a:gd name="T32" fmla="*/ 29 w 42"/>
                <a:gd name="T33" fmla="*/ 80 h 83"/>
                <a:gd name="T34" fmla="*/ 21 w 42"/>
                <a:gd name="T35" fmla="*/ 65 h 83"/>
                <a:gd name="T36" fmla="*/ 21 w 42"/>
                <a:gd name="T37" fmla="*/ 2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83">
                  <a:moveTo>
                    <a:pt x="21" y="29"/>
                  </a:moveTo>
                  <a:lnTo>
                    <a:pt x="21" y="29"/>
                  </a:lnTo>
                  <a:lnTo>
                    <a:pt x="39" y="29"/>
                  </a:lnTo>
                  <a:lnTo>
                    <a:pt x="39" y="25"/>
                  </a:lnTo>
                  <a:lnTo>
                    <a:pt x="21" y="25"/>
                  </a:lnTo>
                  <a:lnTo>
                    <a:pt x="21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6"/>
                  </a:cubicBezTo>
                  <a:lnTo>
                    <a:pt x="0" y="29"/>
                  </a:lnTo>
                  <a:lnTo>
                    <a:pt x="12" y="29"/>
                  </a:lnTo>
                  <a:lnTo>
                    <a:pt x="12" y="65"/>
                  </a:lnTo>
                  <a:cubicBezTo>
                    <a:pt x="12" y="81"/>
                    <a:pt x="24" y="83"/>
                    <a:pt x="29" y="83"/>
                  </a:cubicBezTo>
                  <a:cubicBezTo>
                    <a:pt x="38" y="83"/>
                    <a:pt x="42" y="74"/>
                    <a:pt x="42" y="65"/>
                  </a:cubicBezTo>
                  <a:lnTo>
                    <a:pt x="42" y="58"/>
                  </a:lnTo>
                  <a:lnTo>
                    <a:pt x="38" y="58"/>
                  </a:lnTo>
                  <a:lnTo>
                    <a:pt x="38" y="65"/>
                  </a:lnTo>
                  <a:cubicBezTo>
                    <a:pt x="38" y="75"/>
                    <a:pt x="34" y="80"/>
                    <a:pt x="29" y="80"/>
                  </a:cubicBezTo>
                  <a:cubicBezTo>
                    <a:pt x="21" y="80"/>
                    <a:pt x="21" y="68"/>
                    <a:pt x="21" y="65"/>
                  </a:cubicBezTo>
                  <a:lnTo>
                    <a:pt x="21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764"/>
            <p:cNvSpPr>
              <a:spLocks noEditPoints="1"/>
            </p:cNvSpPr>
            <p:nvPr/>
          </p:nvSpPr>
          <p:spPr bwMode="auto">
            <a:xfrm>
              <a:off x="2619" y="9078"/>
              <a:ext cx="69" cy="72"/>
            </a:xfrm>
            <a:custGeom>
              <a:avLst/>
              <a:gdLst>
                <a:gd name="T0" fmla="*/ 59 w 59"/>
                <a:gd name="T1" fmla="*/ 31 h 61"/>
                <a:gd name="T2" fmla="*/ 59 w 59"/>
                <a:gd name="T3" fmla="*/ 31 h 61"/>
                <a:gd name="T4" fmla="*/ 29 w 59"/>
                <a:gd name="T5" fmla="*/ 0 h 61"/>
                <a:gd name="T6" fmla="*/ 0 w 59"/>
                <a:gd name="T7" fmla="*/ 31 h 61"/>
                <a:gd name="T8" fmla="*/ 29 w 59"/>
                <a:gd name="T9" fmla="*/ 61 h 61"/>
                <a:gd name="T10" fmla="*/ 59 w 59"/>
                <a:gd name="T11" fmla="*/ 31 h 61"/>
                <a:gd name="T12" fmla="*/ 29 w 59"/>
                <a:gd name="T13" fmla="*/ 58 h 61"/>
                <a:gd name="T14" fmla="*/ 29 w 59"/>
                <a:gd name="T15" fmla="*/ 58 h 61"/>
                <a:gd name="T16" fmla="*/ 14 w 59"/>
                <a:gd name="T17" fmla="*/ 49 h 61"/>
                <a:gd name="T18" fmla="*/ 11 w 59"/>
                <a:gd name="T19" fmla="*/ 30 h 61"/>
                <a:gd name="T20" fmla="*/ 14 w 59"/>
                <a:gd name="T21" fmla="*/ 12 h 61"/>
                <a:gd name="T22" fmla="*/ 29 w 59"/>
                <a:gd name="T23" fmla="*/ 3 h 61"/>
                <a:gd name="T24" fmla="*/ 44 w 59"/>
                <a:gd name="T25" fmla="*/ 12 h 61"/>
                <a:gd name="T26" fmla="*/ 48 w 59"/>
                <a:gd name="T27" fmla="*/ 30 h 61"/>
                <a:gd name="T28" fmla="*/ 45 w 59"/>
                <a:gd name="T29" fmla="*/ 48 h 61"/>
                <a:gd name="T30" fmla="*/ 29 w 59"/>
                <a:gd name="T31" fmla="*/ 5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61">
                  <a:moveTo>
                    <a:pt x="59" y="31"/>
                  </a:moveTo>
                  <a:lnTo>
                    <a:pt x="59" y="31"/>
                  </a:lnTo>
                  <a:cubicBezTo>
                    <a:pt x="59" y="14"/>
                    <a:pt x="45" y="0"/>
                    <a:pt x="29" y="0"/>
                  </a:cubicBezTo>
                  <a:cubicBezTo>
                    <a:pt x="13" y="0"/>
                    <a:pt x="0" y="15"/>
                    <a:pt x="0" y="31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9" y="48"/>
                    <a:pt x="59" y="31"/>
                  </a:cubicBezTo>
                  <a:close/>
                  <a:moveTo>
                    <a:pt x="29" y="58"/>
                  </a:moveTo>
                  <a:lnTo>
                    <a:pt x="29" y="58"/>
                  </a:lnTo>
                  <a:cubicBezTo>
                    <a:pt x="24" y="58"/>
                    <a:pt x="18" y="55"/>
                    <a:pt x="14" y="49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8" y="6"/>
                    <a:pt x="24" y="3"/>
                    <a:pt x="29" y="3"/>
                  </a:cubicBezTo>
                  <a:cubicBezTo>
                    <a:pt x="35" y="3"/>
                    <a:pt x="41" y="6"/>
                    <a:pt x="44" y="12"/>
                  </a:cubicBezTo>
                  <a:cubicBezTo>
                    <a:pt x="48" y="18"/>
                    <a:pt x="48" y="25"/>
                    <a:pt x="48" y="30"/>
                  </a:cubicBezTo>
                  <a:cubicBezTo>
                    <a:pt x="48" y="35"/>
                    <a:pt x="48" y="42"/>
                    <a:pt x="45" y="48"/>
                  </a:cubicBezTo>
                  <a:cubicBezTo>
                    <a:pt x="42" y="54"/>
                    <a:pt x="36" y="58"/>
                    <a:pt x="29" y="5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765"/>
            <p:cNvSpPr>
              <a:spLocks/>
            </p:cNvSpPr>
            <p:nvPr/>
          </p:nvSpPr>
          <p:spPr bwMode="auto">
            <a:xfrm>
              <a:off x="2774" y="9040"/>
              <a:ext cx="34" cy="108"/>
            </a:xfrm>
            <a:custGeom>
              <a:avLst/>
              <a:gdLst>
                <a:gd name="T0" fmla="*/ 19 w 29"/>
                <a:gd name="T1" fmla="*/ 0 h 92"/>
                <a:gd name="T2" fmla="*/ 19 w 29"/>
                <a:gd name="T3" fmla="*/ 0 h 92"/>
                <a:gd name="T4" fmla="*/ 0 w 29"/>
                <a:gd name="T5" fmla="*/ 1 h 92"/>
                <a:gd name="T6" fmla="*/ 0 w 29"/>
                <a:gd name="T7" fmla="*/ 5 h 92"/>
                <a:gd name="T8" fmla="*/ 10 w 29"/>
                <a:gd name="T9" fmla="*/ 13 h 92"/>
                <a:gd name="T10" fmla="*/ 10 w 29"/>
                <a:gd name="T11" fmla="*/ 81 h 92"/>
                <a:gd name="T12" fmla="*/ 0 w 29"/>
                <a:gd name="T13" fmla="*/ 87 h 92"/>
                <a:gd name="T14" fmla="*/ 0 w 29"/>
                <a:gd name="T15" fmla="*/ 92 h 92"/>
                <a:gd name="T16" fmla="*/ 15 w 29"/>
                <a:gd name="T17" fmla="*/ 91 h 92"/>
                <a:gd name="T18" fmla="*/ 29 w 29"/>
                <a:gd name="T19" fmla="*/ 92 h 92"/>
                <a:gd name="T20" fmla="*/ 29 w 29"/>
                <a:gd name="T21" fmla="*/ 87 h 92"/>
                <a:gd name="T22" fmla="*/ 19 w 29"/>
                <a:gd name="T23" fmla="*/ 81 h 92"/>
                <a:gd name="T24" fmla="*/ 19 w 29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92">
                  <a:moveTo>
                    <a:pt x="19" y="0"/>
                  </a:move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81"/>
                  </a:lnTo>
                  <a:cubicBezTo>
                    <a:pt x="10" y="87"/>
                    <a:pt x="9" y="87"/>
                    <a:pt x="0" y="87"/>
                  </a:cubicBezTo>
                  <a:lnTo>
                    <a:pt x="0" y="92"/>
                  </a:lnTo>
                  <a:cubicBezTo>
                    <a:pt x="4" y="91"/>
                    <a:pt x="11" y="91"/>
                    <a:pt x="15" y="91"/>
                  </a:cubicBezTo>
                  <a:cubicBezTo>
                    <a:pt x="18" y="91"/>
                    <a:pt x="24" y="91"/>
                    <a:pt x="29" y="92"/>
                  </a:cubicBezTo>
                  <a:lnTo>
                    <a:pt x="29" y="87"/>
                  </a:lnTo>
                  <a:cubicBezTo>
                    <a:pt x="20" y="87"/>
                    <a:pt x="19" y="87"/>
                    <a:pt x="19" y="8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766"/>
            <p:cNvSpPr>
              <a:spLocks noEditPoints="1"/>
            </p:cNvSpPr>
            <p:nvPr/>
          </p:nvSpPr>
          <p:spPr bwMode="auto">
            <a:xfrm>
              <a:off x="2817" y="9078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8 w 51"/>
                <a:gd name="T5" fmla="*/ 3 h 61"/>
                <a:gd name="T6" fmla="*/ 43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8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50 w 51"/>
                <a:gd name="T27" fmla="*/ 42 h 61"/>
                <a:gd name="T28" fmla="*/ 48 w 51"/>
                <a:gd name="T29" fmla="*/ 44 h 61"/>
                <a:gd name="T30" fmla="*/ 30 w 51"/>
                <a:gd name="T31" fmla="*/ 58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7"/>
                    <a:pt x="23" y="3"/>
                    <a:pt x="28" y="3"/>
                  </a:cubicBezTo>
                  <a:cubicBezTo>
                    <a:pt x="41" y="3"/>
                    <a:pt x="43" y="21"/>
                    <a:pt x="43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1" y="29"/>
                    <a:pt x="51" y="29"/>
                    <a:pt x="51" y="26"/>
                  </a:cubicBezTo>
                  <a:cubicBezTo>
                    <a:pt x="51" y="13"/>
                    <a:pt x="44" y="0"/>
                    <a:pt x="28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50" y="42"/>
                  </a:cubicBezTo>
                  <a:cubicBezTo>
                    <a:pt x="48" y="42"/>
                    <a:pt x="48" y="43"/>
                    <a:pt x="48" y="44"/>
                  </a:cubicBezTo>
                  <a:cubicBezTo>
                    <a:pt x="43" y="58"/>
                    <a:pt x="31" y="58"/>
                    <a:pt x="30" y="58"/>
                  </a:cubicBezTo>
                  <a:cubicBezTo>
                    <a:pt x="23" y="58"/>
                    <a:pt x="18" y="54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767"/>
            <p:cNvSpPr>
              <a:spLocks noEditPoints="1"/>
            </p:cNvSpPr>
            <p:nvPr/>
          </p:nvSpPr>
          <p:spPr bwMode="auto">
            <a:xfrm>
              <a:off x="2888" y="9078"/>
              <a:ext cx="71" cy="72"/>
            </a:xfrm>
            <a:custGeom>
              <a:avLst/>
              <a:gdLst>
                <a:gd name="T0" fmla="*/ 38 w 60"/>
                <a:gd name="T1" fmla="*/ 49 h 61"/>
                <a:gd name="T2" fmla="*/ 38 w 60"/>
                <a:gd name="T3" fmla="*/ 49 h 61"/>
                <a:gd name="T4" fmla="*/ 49 w 60"/>
                <a:gd name="T5" fmla="*/ 60 h 61"/>
                <a:gd name="T6" fmla="*/ 60 w 60"/>
                <a:gd name="T7" fmla="*/ 48 h 61"/>
                <a:gd name="T8" fmla="*/ 60 w 60"/>
                <a:gd name="T9" fmla="*/ 40 h 61"/>
                <a:gd name="T10" fmla="*/ 56 w 60"/>
                <a:gd name="T11" fmla="*/ 40 h 61"/>
                <a:gd name="T12" fmla="*/ 56 w 60"/>
                <a:gd name="T13" fmla="*/ 48 h 61"/>
                <a:gd name="T14" fmla="*/ 52 w 60"/>
                <a:gd name="T15" fmla="*/ 56 h 61"/>
                <a:gd name="T16" fmla="*/ 47 w 60"/>
                <a:gd name="T17" fmla="*/ 50 h 61"/>
                <a:gd name="T18" fmla="*/ 47 w 60"/>
                <a:gd name="T19" fmla="*/ 23 h 61"/>
                <a:gd name="T20" fmla="*/ 42 w 60"/>
                <a:gd name="T21" fmla="*/ 8 h 61"/>
                <a:gd name="T22" fmla="*/ 24 w 60"/>
                <a:gd name="T23" fmla="*/ 0 h 61"/>
                <a:gd name="T24" fmla="*/ 4 w 60"/>
                <a:gd name="T25" fmla="*/ 15 h 61"/>
                <a:gd name="T26" fmla="*/ 10 w 60"/>
                <a:gd name="T27" fmla="*/ 21 h 61"/>
                <a:gd name="T28" fmla="*/ 16 w 60"/>
                <a:gd name="T29" fmla="*/ 15 h 61"/>
                <a:gd name="T30" fmla="*/ 9 w 60"/>
                <a:gd name="T31" fmla="*/ 9 h 61"/>
                <a:gd name="T32" fmla="*/ 24 w 60"/>
                <a:gd name="T33" fmla="*/ 3 h 61"/>
                <a:gd name="T34" fmla="*/ 38 w 60"/>
                <a:gd name="T35" fmla="*/ 20 h 61"/>
                <a:gd name="T36" fmla="*/ 38 w 60"/>
                <a:gd name="T37" fmla="*/ 25 h 61"/>
                <a:gd name="T38" fmla="*/ 13 w 60"/>
                <a:gd name="T39" fmla="*/ 30 h 61"/>
                <a:gd name="T40" fmla="*/ 0 w 60"/>
                <a:gd name="T41" fmla="*/ 47 h 61"/>
                <a:gd name="T42" fmla="*/ 21 w 60"/>
                <a:gd name="T43" fmla="*/ 61 h 61"/>
                <a:gd name="T44" fmla="*/ 38 w 60"/>
                <a:gd name="T45" fmla="*/ 49 h 61"/>
                <a:gd name="T46" fmla="*/ 38 w 60"/>
                <a:gd name="T47" fmla="*/ 28 h 61"/>
                <a:gd name="T48" fmla="*/ 38 w 60"/>
                <a:gd name="T49" fmla="*/ 28 h 61"/>
                <a:gd name="T50" fmla="*/ 38 w 60"/>
                <a:gd name="T51" fmla="*/ 41 h 61"/>
                <a:gd name="T52" fmla="*/ 22 w 60"/>
                <a:gd name="T53" fmla="*/ 58 h 61"/>
                <a:gd name="T54" fmla="*/ 10 w 60"/>
                <a:gd name="T55" fmla="*/ 47 h 61"/>
                <a:gd name="T56" fmla="*/ 38 w 60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1">
                  <a:moveTo>
                    <a:pt x="38" y="49"/>
                  </a:moveTo>
                  <a:lnTo>
                    <a:pt x="38" y="49"/>
                  </a:lnTo>
                  <a:cubicBezTo>
                    <a:pt x="39" y="55"/>
                    <a:pt x="43" y="60"/>
                    <a:pt x="49" y="60"/>
                  </a:cubicBezTo>
                  <a:cubicBezTo>
                    <a:pt x="52" y="60"/>
                    <a:pt x="60" y="58"/>
                    <a:pt x="60" y="48"/>
                  </a:cubicBezTo>
                  <a:lnTo>
                    <a:pt x="60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2" y="56"/>
                  </a:cubicBezTo>
                  <a:cubicBezTo>
                    <a:pt x="47" y="56"/>
                    <a:pt x="47" y="50"/>
                    <a:pt x="47" y="50"/>
                  </a:cubicBezTo>
                  <a:lnTo>
                    <a:pt x="47" y="23"/>
                  </a:lnTo>
                  <a:cubicBezTo>
                    <a:pt x="47" y="18"/>
                    <a:pt x="47" y="13"/>
                    <a:pt x="42" y="8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7"/>
                    <a:pt x="4" y="15"/>
                  </a:cubicBezTo>
                  <a:cubicBezTo>
                    <a:pt x="4" y="19"/>
                    <a:pt x="6" y="21"/>
                    <a:pt x="10" y="21"/>
                  </a:cubicBezTo>
                  <a:cubicBezTo>
                    <a:pt x="14" y="21"/>
                    <a:pt x="16" y="19"/>
                    <a:pt x="16" y="15"/>
                  </a:cubicBezTo>
                  <a:cubicBezTo>
                    <a:pt x="16" y="14"/>
                    <a:pt x="15" y="9"/>
                    <a:pt x="9" y="9"/>
                  </a:cubicBezTo>
                  <a:cubicBezTo>
                    <a:pt x="13" y="5"/>
                    <a:pt x="19" y="3"/>
                    <a:pt x="24" y="3"/>
                  </a:cubicBezTo>
                  <a:cubicBezTo>
                    <a:pt x="30" y="3"/>
                    <a:pt x="38" y="8"/>
                    <a:pt x="38" y="20"/>
                  </a:cubicBezTo>
                  <a:lnTo>
                    <a:pt x="38" y="25"/>
                  </a:lnTo>
                  <a:cubicBezTo>
                    <a:pt x="31" y="25"/>
                    <a:pt x="22" y="26"/>
                    <a:pt x="13" y="30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8"/>
                    <a:pt x="13" y="61"/>
                    <a:pt x="21" y="61"/>
                  </a:cubicBezTo>
                  <a:cubicBezTo>
                    <a:pt x="30" y="61"/>
                    <a:pt x="36" y="56"/>
                    <a:pt x="38" y="49"/>
                  </a:cubicBezTo>
                  <a:close/>
                  <a:moveTo>
                    <a:pt x="38" y="28"/>
                  </a:moveTo>
                  <a:lnTo>
                    <a:pt x="38" y="28"/>
                  </a:lnTo>
                  <a:lnTo>
                    <a:pt x="38" y="41"/>
                  </a:lnTo>
                  <a:cubicBezTo>
                    <a:pt x="38" y="54"/>
                    <a:pt x="28" y="58"/>
                    <a:pt x="22" y="58"/>
                  </a:cubicBezTo>
                  <a:cubicBezTo>
                    <a:pt x="16" y="58"/>
                    <a:pt x="10" y="53"/>
                    <a:pt x="10" y="47"/>
                  </a:cubicBezTo>
                  <a:cubicBezTo>
                    <a:pt x="10" y="40"/>
                    <a:pt x="16" y="29"/>
                    <a:pt x="38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768"/>
            <p:cNvSpPr>
              <a:spLocks/>
            </p:cNvSpPr>
            <p:nvPr/>
          </p:nvSpPr>
          <p:spPr bwMode="auto">
            <a:xfrm>
              <a:off x="2965" y="9079"/>
              <a:ext cx="52" cy="69"/>
            </a:xfrm>
            <a:custGeom>
              <a:avLst/>
              <a:gdLst>
                <a:gd name="T0" fmla="*/ 18 w 44"/>
                <a:gd name="T1" fmla="*/ 15 h 59"/>
                <a:gd name="T2" fmla="*/ 18 w 44"/>
                <a:gd name="T3" fmla="*/ 15 h 59"/>
                <a:gd name="T4" fmla="*/ 18 w 44"/>
                <a:gd name="T5" fmla="*/ 0 h 59"/>
                <a:gd name="T6" fmla="*/ 0 w 44"/>
                <a:gd name="T7" fmla="*/ 2 h 59"/>
                <a:gd name="T8" fmla="*/ 0 w 44"/>
                <a:gd name="T9" fmla="*/ 6 h 59"/>
                <a:gd name="T10" fmla="*/ 10 w 44"/>
                <a:gd name="T11" fmla="*/ 13 h 59"/>
                <a:gd name="T12" fmla="*/ 10 w 44"/>
                <a:gd name="T13" fmla="*/ 48 h 59"/>
                <a:gd name="T14" fmla="*/ 0 w 44"/>
                <a:gd name="T15" fmla="*/ 54 h 59"/>
                <a:gd name="T16" fmla="*/ 0 w 44"/>
                <a:gd name="T17" fmla="*/ 59 h 59"/>
                <a:gd name="T18" fmla="*/ 15 w 44"/>
                <a:gd name="T19" fmla="*/ 58 h 59"/>
                <a:gd name="T20" fmla="*/ 31 w 44"/>
                <a:gd name="T21" fmla="*/ 59 h 59"/>
                <a:gd name="T22" fmla="*/ 31 w 44"/>
                <a:gd name="T23" fmla="*/ 54 h 59"/>
                <a:gd name="T24" fmla="*/ 29 w 44"/>
                <a:gd name="T25" fmla="*/ 54 h 59"/>
                <a:gd name="T26" fmla="*/ 19 w 44"/>
                <a:gd name="T27" fmla="*/ 48 h 59"/>
                <a:gd name="T28" fmla="*/ 19 w 44"/>
                <a:gd name="T29" fmla="*/ 28 h 59"/>
                <a:gd name="T30" fmla="*/ 34 w 44"/>
                <a:gd name="T31" fmla="*/ 3 h 59"/>
                <a:gd name="T32" fmla="*/ 36 w 44"/>
                <a:gd name="T33" fmla="*/ 3 h 59"/>
                <a:gd name="T34" fmla="*/ 33 w 44"/>
                <a:gd name="T35" fmla="*/ 8 h 59"/>
                <a:gd name="T36" fmla="*/ 38 w 44"/>
                <a:gd name="T37" fmla="*/ 14 h 59"/>
                <a:gd name="T38" fmla="*/ 44 w 44"/>
                <a:gd name="T39" fmla="*/ 8 h 59"/>
                <a:gd name="T40" fmla="*/ 34 w 44"/>
                <a:gd name="T41" fmla="*/ 0 h 59"/>
                <a:gd name="T42" fmla="*/ 18 w 44"/>
                <a:gd name="T43" fmla="*/ 1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9">
                  <a:moveTo>
                    <a:pt x="18" y="15"/>
                  </a:moveTo>
                  <a:lnTo>
                    <a:pt x="18" y="15"/>
                  </a:lnTo>
                  <a:lnTo>
                    <a:pt x="18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48"/>
                  </a:lnTo>
                  <a:cubicBezTo>
                    <a:pt x="10" y="54"/>
                    <a:pt x="8" y="54"/>
                    <a:pt x="0" y="54"/>
                  </a:cubicBezTo>
                  <a:lnTo>
                    <a:pt x="0" y="59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20" y="58"/>
                    <a:pt x="26" y="58"/>
                    <a:pt x="31" y="59"/>
                  </a:cubicBezTo>
                  <a:lnTo>
                    <a:pt x="31" y="54"/>
                  </a:lnTo>
                  <a:lnTo>
                    <a:pt x="29" y="54"/>
                  </a:lnTo>
                  <a:cubicBezTo>
                    <a:pt x="19" y="54"/>
                    <a:pt x="19" y="53"/>
                    <a:pt x="19" y="48"/>
                  </a:cubicBezTo>
                  <a:lnTo>
                    <a:pt x="19" y="28"/>
                  </a:lnTo>
                  <a:cubicBezTo>
                    <a:pt x="19" y="15"/>
                    <a:pt x="2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35" y="3"/>
                    <a:pt x="33" y="5"/>
                    <a:pt x="33" y="8"/>
                  </a:cubicBezTo>
                  <a:cubicBezTo>
                    <a:pt x="33" y="12"/>
                    <a:pt x="35" y="14"/>
                    <a:pt x="38" y="14"/>
                  </a:cubicBezTo>
                  <a:cubicBezTo>
                    <a:pt x="41" y="14"/>
                    <a:pt x="44" y="12"/>
                    <a:pt x="44" y="8"/>
                  </a:cubicBezTo>
                  <a:cubicBezTo>
                    <a:pt x="44" y="4"/>
                    <a:pt x="40" y="0"/>
                    <a:pt x="34" y="0"/>
                  </a:cubicBezTo>
                  <a:cubicBezTo>
                    <a:pt x="25" y="0"/>
                    <a:pt x="20" y="9"/>
                    <a:pt x="18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769"/>
            <p:cNvSpPr>
              <a:spLocks/>
            </p:cNvSpPr>
            <p:nvPr/>
          </p:nvSpPr>
          <p:spPr bwMode="auto">
            <a:xfrm>
              <a:off x="3026" y="9079"/>
              <a:ext cx="79" cy="69"/>
            </a:xfrm>
            <a:custGeom>
              <a:avLst/>
              <a:gdLst>
                <a:gd name="T0" fmla="*/ 10 w 67"/>
                <a:gd name="T1" fmla="*/ 13 h 59"/>
                <a:gd name="T2" fmla="*/ 10 w 67"/>
                <a:gd name="T3" fmla="*/ 13 h 59"/>
                <a:gd name="T4" fmla="*/ 10 w 67"/>
                <a:gd name="T5" fmla="*/ 48 h 59"/>
                <a:gd name="T6" fmla="*/ 0 w 67"/>
                <a:gd name="T7" fmla="*/ 54 h 59"/>
                <a:gd name="T8" fmla="*/ 0 w 67"/>
                <a:gd name="T9" fmla="*/ 59 h 59"/>
                <a:gd name="T10" fmla="*/ 15 w 67"/>
                <a:gd name="T11" fmla="*/ 58 h 59"/>
                <a:gd name="T12" fmla="*/ 30 w 67"/>
                <a:gd name="T13" fmla="*/ 59 h 59"/>
                <a:gd name="T14" fmla="*/ 30 w 67"/>
                <a:gd name="T15" fmla="*/ 54 h 59"/>
                <a:gd name="T16" fmla="*/ 20 w 67"/>
                <a:gd name="T17" fmla="*/ 48 h 59"/>
                <a:gd name="T18" fmla="*/ 20 w 67"/>
                <a:gd name="T19" fmla="*/ 24 h 59"/>
                <a:gd name="T20" fmla="*/ 37 w 67"/>
                <a:gd name="T21" fmla="*/ 3 h 59"/>
                <a:gd name="T22" fmla="*/ 47 w 67"/>
                <a:gd name="T23" fmla="*/ 18 h 59"/>
                <a:gd name="T24" fmla="*/ 47 w 67"/>
                <a:gd name="T25" fmla="*/ 48 h 59"/>
                <a:gd name="T26" fmla="*/ 37 w 67"/>
                <a:gd name="T27" fmla="*/ 54 h 59"/>
                <a:gd name="T28" fmla="*/ 37 w 67"/>
                <a:gd name="T29" fmla="*/ 59 h 59"/>
                <a:gd name="T30" fmla="*/ 52 w 67"/>
                <a:gd name="T31" fmla="*/ 58 h 59"/>
                <a:gd name="T32" fmla="*/ 67 w 67"/>
                <a:gd name="T33" fmla="*/ 59 h 59"/>
                <a:gd name="T34" fmla="*/ 67 w 67"/>
                <a:gd name="T35" fmla="*/ 54 h 59"/>
                <a:gd name="T36" fmla="*/ 56 w 67"/>
                <a:gd name="T37" fmla="*/ 50 h 59"/>
                <a:gd name="T38" fmla="*/ 56 w 67"/>
                <a:gd name="T39" fmla="*/ 25 h 59"/>
                <a:gd name="T40" fmla="*/ 52 w 67"/>
                <a:gd name="T41" fmla="*/ 5 h 59"/>
                <a:gd name="T42" fmla="*/ 38 w 67"/>
                <a:gd name="T43" fmla="*/ 0 h 59"/>
                <a:gd name="T44" fmla="*/ 19 w 67"/>
                <a:gd name="T45" fmla="*/ 14 h 59"/>
                <a:gd name="T46" fmla="*/ 19 w 67"/>
                <a:gd name="T47" fmla="*/ 0 h 59"/>
                <a:gd name="T48" fmla="*/ 0 w 67"/>
                <a:gd name="T49" fmla="*/ 2 h 59"/>
                <a:gd name="T50" fmla="*/ 0 w 67"/>
                <a:gd name="T51" fmla="*/ 6 h 59"/>
                <a:gd name="T52" fmla="*/ 10 w 67"/>
                <a:gd name="T53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59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9" y="54"/>
                    <a:pt x="0" y="54"/>
                  </a:cubicBezTo>
                  <a:lnTo>
                    <a:pt x="0" y="59"/>
                  </a:lnTo>
                  <a:cubicBezTo>
                    <a:pt x="5" y="58"/>
                    <a:pt x="12" y="58"/>
                    <a:pt x="15" y="58"/>
                  </a:cubicBezTo>
                  <a:cubicBezTo>
                    <a:pt x="19" y="58"/>
                    <a:pt x="25" y="58"/>
                    <a:pt x="30" y="59"/>
                  </a:cubicBezTo>
                  <a:lnTo>
                    <a:pt x="30" y="54"/>
                  </a:lnTo>
                  <a:cubicBezTo>
                    <a:pt x="21" y="54"/>
                    <a:pt x="20" y="54"/>
                    <a:pt x="20" y="48"/>
                  </a:cubicBezTo>
                  <a:lnTo>
                    <a:pt x="20" y="24"/>
                  </a:lnTo>
                  <a:cubicBezTo>
                    <a:pt x="20" y="10"/>
                    <a:pt x="29" y="3"/>
                    <a:pt x="37" y="3"/>
                  </a:cubicBezTo>
                  <a:cubicBezTo>
                    <a:pt x="46" y="3"/>
                    <a:pt x="47" y="10"/>
                    <a:pt x="47" y="18"/>
                  </a:cubicBezTo>
                  <a:lnTo>
                    <a:pt x="47" y="48"/>
                  </a:lnTo>
                  <a:cubicBezTo>
                    <a:pt x="47" y="54"/>
                    <a:pt x="46" y="54"/>
                    <a:pt x="37" y="54"/>
                  </a:cubicBezTo>
                  <a:lnTo>
                    <a:pt x="37" y="59"/>
                  </a:lnTo>
                  <a:cubicBezTo>
                    <a:pt x="41" y="58"/>
                    <a:pt x="48" y="58"/>
                    <a:pt x="52" y="58"/>
                  </a:cubicBezTo>
                  <a:cubicBezTo>
                    <a:pt x="55" y="58"/>
                    <a:pt x="62" y="58"/>
                    <a:pt x="67" y="59"/>
                  </a:cubicBezTo>
                  <a:lnTo>
                    <a:pt x="67" y="54"/>
                  </a:lnTo>
                  <a:cubicBezTo>
                    <a:pt x="60" y="54"/>
                    <a:pt x="56" y="54"/>
                    <a:pt x="56" y="50"/>
                  </a:cubicBezTo>
                  <a:lnTo>
                    <a:pt x="56" y="25"/>
                  </a:lnTo>
                  <a:cubicBezTo>
                    <a:pt x="56" y="14"/>
                    <a:pt x="56" y="10"/>
                    <a:pt x="52" y="5"/>
                  </a:cubicBezTo>
                  <a:cubicBezTo>
                    <a:pt x="50" y="3"/>
                    <a:pt x="46" y="0"/>
                    <a:pt x="38" y="0"/>
                  </a:cubicBezTo>
                  <a:cubicBezTo>
                    <a:pt x="29" y="0"/>
                    <a:pt x="22" y="6"/>
                    <a:pt x="19" y="14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770"/>
            <p:cNvSpPr>
              <a:spLocks/>
            </p:cNvSpPr>
            <p:nvPr/>
          </p:nvSpPr>
          <p:spPr bwMode="auto">
            <a:xfrm>
              <a:off x="3190" y="9038"/>
              <a:ext cx="49" cy="110"/>
            </a:xfrm>
            <a:custGeom>
              <a:avLst/>
              <a:gdLst>
                <a:gd name="T0" fmla="*/ 18 w 42"/>
                <a:gd name="T1" fmla="*/ 37 h 94"/>
                <a:gd name="T2" fmla="*/ 18 w 42"/>
                <a:gd name="T3" fmla="*/ 37 h 94"/>
                <a:gd name="T4" fmla="*/ 18 w 42"/>
                <a:gd name="T5" fmla="*/ 21 h 94"/>
                <a:gd name="T6" fmla="*/ 31 w 42"/>
                <a:gd name="T7" fmla="*/ 3 h 94"/>
                <a:gd name="T8" fmla="*/ 35 w 42"/>
                <a:gd name="T9" fmla="*/ 4 h 94"/>
                <a:gd name="T10" fmla="*/ 31 w 42"/>
                <a:gd name="T11" fmla="*/ 10 h 94"/>
                <a:gd name="T12" fmla="*/ 37 w 42"/>
                <a:gd name="T13" fmla="*/ 15 h 94"/>
                <a:gd name="T14" fmla="*/ 42 w 42"/>
                <a:gd name="T15" fmla="*/ 10 h 94"/>
                <a:gd name="T16" fmla="*/ 31 w 42"/>
                <a:gd name="T17" fmla="*/ 0 h 94"/>
                <a:gd name="T18" fmla="*/ 10 w 42"/>
                <a:gd name="T19" fmla="*/ 21 h 94"/>
                <a:gd name="T20" fmla="*/ 10 w 42"/>
                <a:gd name="T21" fmla="*/ 37 h 94"/>
                <a:gd name="T22" fmla="*/ 0 w 42"/>
                <a:gd name="T23" fmla="*/ 37 h 94"/>
                <a:gd name="T24" fmla="*/ 0 w 42"/>
                <a:gd name="T25" fmla="*/ 41 h 94"/>
                <a:gd name="T26" fmla="*/ 10 w 42"/>
                <a:gd name="T27" fmla="*/ 41 h 94"/>
                <a:gd name="T28" fmla="*/ 10 w 42"/>
                <a:gd name="T29" fmla="*/ 83 h 94"/>
                <a:gd name="T30" fmla="*/ 0 w 42"/>
                <a:gd name="T31" fmla="*/ 89 h 94"/>
                <a:gd name="T32" fmla="*/ 0 w 42"/>
                <a:gd name="T33" fmla="*/ 94 h 94"/>
                <a:gd name="T34" fmla="*/ 15 w 42"/>
                <a:gd name="T35" fmla="*/ 93 h 94"/>
                <a:gd name="T36" fmla="*/ 32 w 42"/>
                <a:gd name="T37" fmla="*/ 94 h 94"/>
                <a:gd name="T38" fmla="*/ 32 w 42"/>
                <a:gd name="T39" fmla="*/ 89 h 94"/>
                <a:gd name="T40" fmla="*/ 29 w 42"/>
                <a:gd name="T41" fmla="*/ 89 h 94"/>
                <a:gd name="T42" fmla="*/ 19 w 42"/>
                <a:gd name="T43" fmla="*/ 83 h 94"/>
                <a:gd name="T44" fmla="*/ 19 w 42"/>
                <a:gd name="T45" fmla="*/ 41 h 94"/>
                <a:gd name="T46" fmla="*/ 34 w 42"/>
                <a:gd name="T47" fmla="*/ 41 h 94"/>
                <a:gd name="T48" fmla="*/ 34 w 42"/>
                <a:gd name="T49" fmla="*/ 37 h 94"/>
                <a:gd name="T50" fmla="*/ 18 w 42"/>
                <a:gd name="T51" fmla="*/ 3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94">
                  <a:moveTo>
                    <a:pt x="18" y="37"/>
                  </a:moveTo>
                  <a:lnTo>
                    <a:pt x="18" y="37"/>
                  </a:lnTo>
                  <a:lnTo>
                    <a:pt x="18" y="21"/>
                  </a:lnTo>
                  <a:cubicBezTo>
                    <a:pt x="18" y="10"/>
                    <a:pt x="25" y="3"/>
                    <a:pt x="31" y="3"/>
                  </a:cubicBezTo>
                  <a:cubicBezTo>
                    <a:pt x="31" y="3"/>
                    <a:pt x="33" y="3"/>
                    <a:pt x="35" y="4"/>
                  </a:cubicBezTo>
                  <a:cubicBezTo>
                    <a:pt x="33" y="5"/>
                    <a:pt x="31" y="7"/>
                    <a:pt x="31" y="10"/>
                  </a:cubicBezTo>
                  <a:cubicBezTo>
                    <a:pt x="31" y="13"/>
                    <a:pt x="33" y="15"/>
                    <a:pt x="37" y="15"/>
                  </a:cubicBezTo>
                  <a:cubicBezTo>
                    <a:pt x="40" y="15"/>
                    <a:pt x="42" y="13"/>
                    <a:pt x="42" y="10"/>
                  </a:cubicBezTo>
                  <a:cubicBezTo>
                    <a:pt x="42" y="5"/>
                    <a:pt x="38" y="0"/>
                    <a:pt x="31" y="0"/>
                  </a:cubicBezTo>
                  <a:cubicBezTo>
                    <a:pt x="21" y="0"/>
                    <a:pt x="10" y="7"/>
                    <a:pt x="10" y="21"/>
                  </a:cubicBezTo>
                  <a:lnTo>
                    <a:pt x="10" y="37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10" y="41"/>
                  </a:lnTo>
                  <a:lnTo>
                    <a:pt x="10" y="83"/>
                  </a:lnTo>
                  <a:cubicBezTo>
                    <a:pt x="10" y="89"/>
                    <a:pt x="9" y="89"/>
                    <a:pt x="0" y="89"/>
                  </a:cubicBezTo>
                  <a:lnTo>
                    <a:pt x="0" y="94"/>
                  </a:lnTo>
                  <a:cubicBezTo>
                    <a:pt x="5" y="93"/>
                    <a:pt x="11" y="93"/>
                    <a:pt x="15" y="93"/>
                  </a:cubicBezTo>
                  <a:cubicBezTo>
                    <a:pt x="20" y="93"/>
                    <a:pt x="26" y="93"/>
                    <a:pt x="32" y="94"/>
                  </a:cubicBezTo>
                  <a:lnTo>
                    <a:pt x="32" y="89"/>
                  </a:lnTo>
                  <a:lnTo>
                    <a:pt x="29" y="89"/>
                  </a:lnTo>
                  <a:cubicBezTo>
                    <a:pt x="19" y="89"/>
                    <a:pt x="19" y="88"/>
                    <a:pt x="19" y="83"/>
                  </a:cubicBezTo>
                  <a:lnTo>
                    <a:pt x="19" y="41"/>
                  </a:lnTo>
                  <a:lnTo>
                    <a:pt x="34" y="41"/>
                  </a:lnTo>
                  <a:lnTo>
                    <a:pt x="34" y="37"/>
                  </a:lnTo>
                  <a:lnTo>
                    <a:pt x="18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771"/>
            <p:cNvSpPr>
              <a:spLocks/>
            </p:cNvSpPr>
            <p:nvPr/>
          </p:nvSpPr>
          <p:spPr bwMode="auto">
            <a:xfrm>
              <a:off x="3237" y="9079"/>
              <a:ext cx="52" cy="69"/>
            </a:xfrm>
            <a:custGeom>
              <a:avLst/>
              <a:gdLst>
                <a:gd name="T0" fmla="*/ 18 w 44"/>
                <a:gd name="T1" fmla="*/ 15 h 59"/>
                <a:gd name="T2" fmla="*/ 18 w 44"/>
                <a:gd name="T3" fmla="*/ 15 h 59"/>
                <a:gd name="T4" fmla="*/ 18 w 44"/>
                <a:gd name="T5" fmla="*/ 0 h 59"/>
                <a:gd name="T6" fmla="*/ 0 w 44"/>
                <a:gd name="T7" fmla="*/ 2 h 59"/>
                <a:gd name="T8" fmla="*/ 0 w 44"/>
                <a:gd name="T9" fmla="*/ 6 h 59"/>
                <a:gd name="T10" fmla="*/ 10 w 44"/>
                <a:gd name="T11" fmla="*/ 13 h 59"/>
                <a:gd name="T12" fmla="*/ 10 w 44"/>
                <a:gd name="T13" fmla="*/ 48 h 59"/>
                <a:gd name="T14" fmla="*/ 0 w 44"/>
                <a:gd name="T15" fmla="*/ 54 h 59"/>
                <a:gd name="T16" fmla="*/ 0 w 44"/>
                <a:gd name="T17" fmla="*/ 59 h 59"/>
                <a:gd name="T18" fmla="*/ 15 w 44"/>
                <a:gd name="T19" fmla="*/ 58 h 59"/>
                <a:gd name="T20" fmla="*/ 31 w 44"/>
                <a:gd name="T21" fmla="*/ 59 h 59"/>
                <a:gd name="T22" fmla="*/ 31 w 44"/>
                <a:gd name="T23" fmla="*/ 54 h 59"/>
                <a:gd name="T24" fmla="*/ 29 w 44"/>
                <a:gd name="T25" fmla="*/ 54 h 59"/>
                <a:gd name="T26" fmla="*/ 19 w 44"/>
                <a:gd name="T27" fmla="*/ 48 h 59"/>
                <a:gd name="T28" fmla="*/ 19 w 44"/>
                <a:gd name="T29" fmla="*/ 28 h 59"/>
                <a:gd name="T30" fmla="*/ 34 w 44"/>
                <a:gd name="T31" fmla="*/ 3 h 59"/>
                <a:gd name="T32" fmla="*/ 36 w 44"/>
                <a:gd name="T33" fmla="*/ 3 h 59"/>
                <a:gd name="T34" fmla="*/ 33 w 44"/>
                <a:gd name="T35" fmla="*/ 8 h 59"/>
                <a:gd name="T36" fmla="*/ 38 w 44"/>
                <a:gd name="T37" fmla="*/ 14 h 59"/>
                <a:gd name="T38" fmla="*/ 44 w 44"/>
                <a:gd name="T39" fmla="*/ 8 h 59"/>
                <a:gd name="T40" fmla="*/ 34 w 44"/>
                <a:gd name="T41" fmla="*/ 0 h 59"/>
                <a:gd name="T42" fmla="*/ 18 w 44"/>
                <a:gd name="T43" fmla="*/ 1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9">
                  <a:moveTo>
                    <a:pt x="18" y="15"/>
                  </a:moveTo>
                  <a:lnTo>
                    <a:pt x="18" y="15"/>
                  </a:lnTo>
                  <a:lnTo>
                    <a:pt x="18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48"/>
                  </a:lnTo>
                  <a:cubicBezTo>
                    <a:pt x="10" y="54"/>
                    <a:pt x="8" y="54"/>
                    <a:pt x="0" y="54"/>
                  </a:cubicBezTo>
                  <a:lnTo>
                    <a:pt x="0" y="59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20" y="58"/>
                    <a:pt x="26" y="58"/>
                    <a:pt x="31" y="59"/>
                  </a:cubicBezTo>
                  <a:lnTo>
                    <a:pt x="31" y="54"/>
                  </a:lnTo>
                  <a:lnTo>
                    <a:pt x="29" y="54"/>
                  </a:lnTo>
                  <a:cubicBezTo>
                    <a:pt x="19" y="54"/>
                    <a:pt x="19" y="53"/>
                    <a:pt x="19" y="48"/>
                  </a:cubicBezTo>
                  <a:lnTo>
                    <a:pt x="19" y="28"/>
                  </a:lnTo>
                  <a:cubicBezTo>
                    <a:pt x="19" y="15"/>
                    <a:pt x="2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35" y="3"/>
                    <a:pt x="33" y="5"/>
                    <a:pt x="33" y="8"/>
                  </a:cubicBezTo>
                  <a:cubicBezTo>
                    <a:pt x="33" y="12"/>
                    <a:pt x="35" y="14"/>
                    <a:pt x="38" y="14"/>
                  </a:cubicBezTo>
                  <a:cubicBezTo>
                    <a:pt x="41" y="14"/>
                    <a:pt x="44" y="12"/>
                    <a:pt x="44" y="8"/>
                  </a:cubicBezTo>
                  <a:cubicBezTo>
                    <a:pt x="44" y="4"/>
                    <a:pt x="40" y="0"/>
                    <a:pt x="34" y="0"/>
                  </a:cubicBezTo>
                  <a:cubicBezTo>
                    <a:pt x="25" y="0"/>
                    <a:pt x="20" y="9"/>
                    <a:pt x="18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772"/>
            <p:cNvSpPr>
              <a:spLocks noEditPoints="1"/>
            </p:cNvSpPr>
            <p:nvPr/>
          </p:nvSpPr>
          <p:spPr bwMode="auto">
            <a:xfrm>
              <a:off x="3298" y="9078"/>
              <a:ext cx="69" cy="72"/>
            </a:xfrm>
            <a:custGeom>
              <a:avLst/>
              <a:gdLst>
                <a:gd name="T0" fmla="*/ 58 w 58"/>
                <a:gd name="T1" fmla="*/ 31 h 61"/>
                <a:gd name="T2" fmla="*/ 58 w 58"/>
                <a:gd name="T3" fmla="*/ 31 h 61"/>
                <a:gd name="T4" fmla="*/ 29 w 58"/>
                <a:gd name="T5" fmla="*/ 0 h 61"/>
                <a:gd name="T6" fmla="*/ 0 w 58"/>
                <a:gd name="T7" fmla="*/ 31 h 61"/>
                <a:gd name="T8" fmla="*/ 29 w 58"/>
                <a:gd name="T9" fmla="*/ 61 h 61"/>
                <a:gd name="T10" fmla="*/ 58 w 58"/>
                <a:gd name="T11" fmla="*/ 31 h 61"/>
                <a:gd name="T12" fmla="*/ 29 w 58"/>
                <a:gd name="T13" fmla="*/ 58 h 61"/>
                <a:gd name="T14" fmla="*/ 29 w 58"/>
                <a:gd name="T15" fmla="*/ 58 h 61"/>
                <a:gd name="T16" fmla="*/ 14 w 58"/>
                <a:gd name="T17" fmla="*/ 49 h 61"/>
                <a:gd name="T18" fmla="*/ 11 w 58"/>
                <a:gd name="T19" fmla="*/ 30 h 61"/>
                <a:gd name="T20" fmla="*/ 14 w 58"/>
                <a:gd name="T21" fmla="*/ 12 h 61"/>
                <a:gd name="T22" fmla="*/ 29 w 58"/>
                <a:gd name="T23" fmla="*/ 3 h 61"/>
                <a:gd name="T24" fmla="*/ 44 w 58"/>
                <a:gd name="T25" fmla="*/ 12 h 61"/>
                <a:gd name="T26" fmla="*/ 47 w 58"/>
                <a:gd name="T27" fmla="*/ 30 h 61"/>
                <a:gd name="T28" fmla="*/ 44 w 58"/>
                <a:gd name="T29" fmla="*/ 48 h 61"/>
                <a:gd name="T30" fmla="*/ 29 w 58"/>
                <a:gd name="T31" fmla="*/ 5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1">
                  <a:moveTo>
                    <a:pt x="58" y="31"/>
                  </a:moveTo>
                  <a:lnTo>
                    <a:pt x="58" y="31"/>
                  </a:lnTo>
                  <a:cubicBezTo>
                    <a:pt x="58" y="14"/>
                    <a:pt x="45" y="0"/>
                    <a:pt x="29" y="0"/>
                  </a:cubicBezTo>
                  <a:cubicBezTo>
                    <a:pt x="12" y="0"/>
                    <a:pt x="0" y="15"/>
                    <a:pt x="0" y="31"/>
                  </a:cubicBezTo>
                  <a:cubicBezTo>
                    <a:pt x="0" y="48"/>
                    <a:pt x="13" y="61"/>
                    <a:pt x="29" y="61"/>
                  </a:cubicBezTo>
                  <a:cubicBezTo>
                    <a:pt x="45" y="61"/>
                    <a:pt x="58" y="48"/>
                    <a:pt x="58" y="31"/>
                  </a:cubicBezTo>
                  <a:close/>
                  <a:moveTo>
                    <a:pt x="29" y="58"/>
                  </a:moveTo>
                  <a:lnTo>
                    <a:pt x="29" y="58"/>
                  </a:lnTo>
                  <a:cubicBezTo>
                    <a:pt x="23" y="58"/>
                    <a:pt x="17" y="55"/>
                    <a:pt x="14" y="49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7" y="6"/>
                    <a:pt x="24" y="3"/>
                    <a:pt x="29" y="3"/>
                  </a:cubicBezTo>
                  <a:cubicBezTo>
                    <a:pt x="35" y="3"/>
                    <a:pt x="40" y="6"/>
                    <a:pt x="44" y="12"/>
                  </a:cubicBezTo>
                  <a:cubicBezTo>
                    <a:pt x="47" y="18"/>
                    <a:pt x="47" y="25"/>
                    <a:pt x="47" y="30"/>
                  </a:cubicBezTo>
                  <a:cubicBezTo>
                    <a:pt x="47" y="35"/>
                    <a:pt x="47" y="42"/>
                    <a:pt x="44" y="48"/>
                  </a:cubicBezTo>
                  <a:cubicBezTo>
                    <a:pt x="41" y="54"/>
                    <a:pt x="36" y="58"/>
                    <a:pt x="29" y="5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773"/>
            <p:cNvSpPr>
              <a:spLocks/>
            </p:cNvSpPr>
            <p:nvPr/>
          </p:nvSpPr>
          <p:spPr bwMode="auto">
            <a:xfrm>
              <a:off x="3377" y="9079"/>
              <a:ext cx="121" cy="69"/>
            </a:xfrm>
            <a:custGeom>
              <a:avLst/>
              <a:gdLst>
                <a:gd name="T0" fmla="*/ 10 w 103"/>
                <a:gd name="T1" fmla="*/ 13 h 59"/>
                <a:gd name="T2" fmla="*/ 10 w 103"/>
                <a:gd name="T3" fmla="*/ 13 h 59"/>
                <a:gd name="T4" fmla="*/ 10 w 103"/>
                <a:gd name="T5" fmla="*/ 48 h 59"/>
                <a:gd name="T6" fmla="*/ 0 w 103"/>
                <a:gd name="T7" fmla="*/ 54 h 59"/>
                <a:gd name="T8" fmla="*/ 0 w 103"/>
                <a:gd name="T9" fmla="*/ 59 h 59"/>
                <a:gd name="T10" fmla="*/ 14 w 103"/>
                <a:gd name="T11" fmla="*/ 58 h 59"/>
                <a:gd name="T12" fmla="*/ 29 w 103"/>
                <a:gd name="T13" fmla="*/ 59 h 59"/>
                <a:gd name="T14" fmla="*/ 29 w 103"/>
                <a:gd name="T15" fmla="*/ 54 h 59"/>
                <a:gd name="T16" fmla="*/ 19 w 103"/>
                <a:gd name="T17" fmla="*/ 48 h 59"/>
                <a:gd name="T18" fmla="*/ 19 w 103"/>
                <a:gd name="T19" fmla="*/ 24 h 59"/>
                <a:gd name="T20" fmla="*/ 37 w 103"/>
                <a:gd name="T21" fmla="*/ 3 h 59"/>
                <a:gd name="T22" fmla="*/ 47 w 103"/>
                <a:gd name="T23" fmla="*/ 18 h 59"/>
                <a:gd name="T24" fmla="*/ 47 w 103"/>
                <a:gd name="T25" fmla="*/ 48 h 59"/>
                <a:gd name="T26" fmla="*/ 36 w 103"/>
                <a:gd name="T27" fmla="*/ 54 h 59"/>
                <a:gd name="T28" fmla="*/ 36 w 103"/>
                <a:gd name="T29" fmla="*/ 59 h 59"/>
                <a:gd name="T30" fmla="*/ 51 w 103"/>
                <a:gd name="T31" fmla="*/ 58 h 59"/>
                <a:gd name="T32" fmla="*/ 66 w 103"/>
                <a:gd name="T33" fmla="*/ 59 h 59"/>
                <a:gd name="T34" fmla="*/ 66 w 103"/>
                <a:gd name="T35" fmla="*/ 54 h 59"/>
                <a:gd name="T36" fmla="*/ 56 w 103"/>
                <a:gd name="T37" fmla="*/ 48 h 59"/>
                <a:gd name="T38" fmla="*/ 56 w 103"/>
                <a:gd name="T39" fmla="*/ 24 h 59"/>
                <a:gd name="T40" fmla="*/ 73 w 103"/>
                <a:gd name="T41" fmla="*/ 3 h 59"/>
                <a:gd name="T42" fmla="*/ 83 w 103"/>
                <a:gd name="T43" fmla="*/ 18 h 59"/>
                <a:gd name="T44" fmla="*/ 83 w 103"/>
                <a:gd name="T45" fmla="*/ 48 h 59"/>
                <a:gd name="T46" fmla="*/ 73 w 103"/>
                <a:gd name="T47" fmla="*/ 54 h 59"/>
                <a:gd name="T48" fmla="*/ 73 w 103"/>
                <a:gd name="T49" fmla="*/ 59 h 59"/>
                <a:gd name="T50" fmla="*/ 88 w 103"/>
                <a:gd name="T51" fmla="*/ 58 h 59"/>
                <a:gd name="T52" fmla="*/ 103 w 103"/>
                <a:gd name="T53" fmla="*/ 59 h 59"/>
                <a:gd name="T54" fmla="*/ 103 w 103"/>
                <a:gd name="T55" fmla="*/ 54 h 59"/>
                <a:gd name="T56" fmla="*/ 92 w 103"/>
                <a:gd name="T57" fmla="*/ 50 h 59"/>
                <a:gd name="T58" fmla="*/ 92 w 103"/>
                <a:gd name="T59" fmla="*/ 25 h 59"/>
                <a:gd name="T60" fmla="*/ 88 w 103"/>
                <a:gd name="T61" fmla="*/ 5 h 59"/>
                <a:gd name="T62" fmla="*/ 74 w 103"/>
                <a:gd name="T63" fmla="*/ 0 h 59"/>
                <a:gd name="T64" fmla="*/ 55 w 103"/>
                <a:gd name="T65" fmla="*/ 13 h 59"/>
                <a:gd name="T66" fmla="*/ 38 w 103"/>
                <a:gd name="T67" fmla="*/ 0 h 59"/>
                <a:gd name="T68" fmla="*/ 18 w 103"/>
                <a:gd name="T69" fmla="*/ 14 h 59"/>
                <a:gd name="T70" fmla="*/ 18 w 103"/>
                <a:gd name="T71" fmla="*/ 0 h 59"/>
                <a:gd name="T72" fmla="*/ 0 w 103"/>
                <a:gd name="T73" fmla="*/ 2 h 59"/>
                <a:gd name="T74" fmla="*/ 0 w 103"/>
                <a:gd name="T75" fmla="*/ 6 h 59"/>
                <a:gd name="T76" fmla="*/ 10 w 103"/>
                <a:gd name="T77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3" h="59">
                  <a:moveTo>
                    <a:pt x="10" y="13"/>
                  </a:moveTo>
                  <a:lnTo>
                    <a:pt x="10" y="13"/>
                  </a:lnTo>
                  <a:lnTo>
                    <a:pt x="10" y="48"/>
                  </a:lnTo>
                  <a:cubicBezTo>
                    <a:pt x="10" y="54"/>
                    <a:pt x="8" y="54"/>
                    <a:pt x="0" y="54"/>
                  </a:cubicBezTo>
                  <a:lnTo>
                    <a:pt x="0" y="59"/>
                  </a:lnTo>
                  <a:cubicBezTo>
                    <a:pt x="4" y="58"/>
                    <a:pt x="11" y="58"/>
                    <a:pt x="14" y="58"/>
                  </a:cubicBezTo>
                  <a:cubicBezTo>
                    <a:pt x="18" y="58"/>
                    <a:pt x="25" y="58"/>
                    <a:pt x="29" y="59"/>
                  </a:cubicBezTo>
                  <a:lnTo>
                    <a:pt x="29" y="54"/>
                  </a:lnTo>
                  <a:cubicBezTo>
                    <a:pt x="20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8" y="3"/>
                    <a:pt x="37" y="3"/>
                  </a:cubicBezTo>
                  <a:cubicBezTo>
                    <a:pt x="45" y="3"/>
                    <a:pt x="47" y="10"/>
                    <a:pt x="47" y="18"/>
                  </a:cubicBezTo>
                  <a:lnTo>
                    <a:pt x="47" y="48"/>
                  </a:lnTo>
                  <a:cubicBezTo>
                    <a:pt x="47" y="54"/>
                    <a:pt x="45" y="54"/>
                    <a:pt x="36" y="54"/>
                  </a:cubicBezTo>
                  <a:lnTo>
                    <a:pt x="36" y="59"/>
                  </a:lnTo>
                  <a:cubicBezTo>
                    <a:pt x="41" y="58"/>
                    <a:pt x="48" y="58"/>
                    <a:pt x="51" y="58"/>
                  </a:cubicBezTo>
                  <a:cubicBezTo>
                    <a:pt x="55" y="58"/>
                    <a:pt x="61" y="58"/>
                    <a:pt x="66" y="59"/>
                  </a:cubicBezTo>
                  <a:lnTo>
                    <a:pt x="66" y="54"/>
                  </a:lnTo>
                  <a:cubicBezTo>
                    <a:pt x="57" y="54"/>
                    <a:pt x="56" y="54"/>
                    <a:pt x="56" y="48"/>
                  </a:cubicBezTo>
                  <a:lnTo>
                    <a:pt x="56" y="24"/>
                  </a:lnTo>
                  <a:cubicBezTo>
                    <a:pt x="56" y="10"/>
                    <a:pt x="65" y="3"/>
                    <a:pt x="73" y="3"/>
                  </a:cubicBezTo>
                  <a:cubicBezTo>
                    <a:pt x="82" y="3"/>
                    <a:pt x="83" y="10"/>
                    <a:pt x="83" y="18"/>
                  </a:cubicBezTo>
                  <a:lnTo>
                    <a:pt x="83" y="48"/>
                  </a:lnTo>
                  <a:cubicBezTo>
                    <a:pt x="83" y="54"/>
                    <a:pt x="82" y="54"/>
                    <a:pt x="73" y="54"/>
                  </a:cubicBezTo>
                  <a:lnTo>
                    <a:pt x="73" y="59"/>
                  </a:lnTo>
                  <a:cubicBezTo>
                    <a:pt x="78" y="58"/>
                    <a:pt x="84" y="58"/>
                    <a:pt x="88" y="58"/>
                  </a:cubicBezTo>
                  <a:cubicBezTo>
                    <a:pt x="91" y="58"/>
                    <a:pt x="98" y="58"/>
                    <a:pt x="103" y="59"/>
                  </a:cubicBezTo>
                  <a:lnTo>
                    <a:pt x="103" y="54"/>
                  </a:lnTo>
                  <a:cubicBezTo>
                    <a:pt x="96" y="54"/>
                    <a:pt x="92" y="54"/>
                    <a:pt x="92" y="50"/>
                  </a:cubicBezTo>
                  <a:lnTo>
                    <a:pt x="92" y="25"/>
                  </a:lnTo>
                  <a:cubicBezTo>
                    <a:pt x="92" y="14"/>
                    <a:pt x="92" y="10"/>
                    <a:pt x="88" y="5"/>
                  </a:cubicBezTo>
                  <a:cubicBezTo>
                    <a:pt x="86" y="3"/>
                    <a:pt x="82" y="0"/>
                    <a:pt x="74" y="0"/>
                  </a:cubicBezTo>
                  <a:cubicBezTo>
                    <a:pt x="63" y="0"/>
                    <a:pt x="58" y="8"/>
                    <a:pt x="55" y="13"/>
                  </a:cubicBezTo>
                  <a:cubicBezTo>
                    <a:pt x="53" y="2"/>
                    <a:pt x="44" y="0"/>
                    <a:pt x="38" y="0"/>
                  </a:cubicBezTo>
                  <a:cubicBezTo>
                    <a:pt x="28" y="0"/>
                    <a:pt x="22" y="6"/>
                    <a:pt x="18" y="14"/>
                  </a:cubicBezTo>
                  <a:lnTo>
                    <a:pt x="18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774"/>
            <p:cNvSpPr>
              <a:spLocks noEditPoints="1"/>
            </p:cNvSpPr>
            <p:nvPr/>
          </p:nvSpPr>
          <p:spPr bwMode="auto">
            <a:xfrm>
              <a:off x="3583" y="9040"/>
              <a:ext cx="77" cy="110"/>
            </a:xfrm>
            <a:custGeom>
              <a:avLst/>
              <a:gdLst>
                <a:gd name="T0" fmla="*/ 46 w 65"/>
                <a:gd name="T1" fmla="*/ 84 h 93"/>
                <a:gd name="T2" fmla="*/ 46 w 65"/>
                <a:gd name="T3" fmla="*/ 84 h 93"/>
                <a:gd name="T4" fmla="*/ 46 w 65"/>
                <a:gd name="T5" fmla="*/ 93 h 93"/>
                <a:gd name="T6" fmla="*/ 65 w 65"/>
                <a:gd name="T7" fmla="*/ 92 h 93"/>
                <a:gd name="T8" fmla="*/ 65 w 65"/>
                <a:gd name="T9" fmla="*/ 87 h 93"/>
                <a:gd name="T10" fmla="*/ 55 w 65"/>
                <a:gd name="T11" fmla="*/ 80 h 93"/>
                <a:gd name="T12" fmla="*/ 55 w 65"/>
                <a:gd name="T13" fmla="*/ 0 h 93"/>
                <a:gd name="T14" fmla="*/ 36 w 65"/>
                <a:gd name="T15" fmla="*/ 1 h 93"/>
                <a:gd name="T16" fmla="*/ 36 w 65"/>
                <a:gd name="T17" fmla="*/ 5 h 93"/>
                <a:gd name="T18" fmla="*/ 46 w 65"/>
                <a:gd name="T19" fmla="*/ 13 h 93"/>
                <a:gd name="T20" fmla="*/ 46 w 65"/>
                <a:gd name="T21" fmla="*/ 41 h 93"/>
                <a:gd name="T22" fmla="*/ 30 w 65"/>
                <a:gd name="T23" fmla="*/ 33 h 93"/>
                <a:gd name="T24" fmla="*/ 0 w 65"/>
                <a:gd name="T25" fmla="*/ 63 h 93"/>
                <a:gd name="T26" fmla="*/ 28 w 65"/>
                <a:gd name="T27" fmla="*/ 93 h 93"/>
                <a:gd name="T28" fmla="*/ 46 w 65"/>
                <a:gd name="T29" fmla="*/ 84 h 93"/>
                <a:gd name="T30" fmla="*/ 46 w 65"/>
                <a:gd name="T31" fmla="*/ 49 h 93"/>
                <a:gd name="T32" fmla="*/ 46 w 65"/>
                <a:gd name="T33" fmla="*/ 49 h 93"/>
                <a:gd name="T34" fmla="*/ 46 w 65"/>
                <a:gd name="T35" fmla="*/ 76 h 93"/>
                <a:gd name="T36" fmla="*/ 44 w 65"/>
                <a:gd name="T37" fmla="*/ 81 h 93"/>
                <a:gd name="T38" fmla="*/ 29 w 65"/>
                <a:gd name="T39" fmla="*/ 90 h 93"/>
                <a:gd name="T40" fmla="*/ 15 w 65"/>
                <a:gd name="T41" fmla="*/ 82 h 93"/>
                <a:gd name="T42" fmla="*/ 11 w 65"/>
                <a:gd name="T43" fmla="*/ 63 h 93"/>
                <a:gd name="T44" fmla="*/ 15 w 65"/>
                <a:gd name="T45" fmla="*/ 45 h 93"/>
                <a:gd name="T46" fmla="*/ 30 w 65"/>
                <a:gd name="T47" fmla="*/ 36 h 93"/>
                <a:gd name="T48" fmla="*/ 44 w 65"/>
                <a:gd name="T49" fmla="*/ 44 h 93"/>
                <a:gd name="T50" fmla="*/ 46 w 65"/>
                <a:gd name="T51" fmla="*/ 4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93">
                  <a:moveTo>
                    <a:pt x="46" y="84"/>
                  </a:moveTo>
                  <a:lnTo>
                    <a:pt x="46" y="84"/>
                  </a:lnTo>
                  <a:lnTo>
                    <a:pt x="46" y="93"/>
                  </a:lnTo>
                  <a:lnTo>
                    <a:pt x="65" y="92"/>
                  </a:lnTo>
                  <a:lnTo>
                    <a:pt x="65" y="87"/>
                  </a:lnTo>
                  <a:cubicBezTo>
                    <a:pt x="56" y="87"/>
                    <a:pt x="55" y="86"/>
                    <a:pt x="55" y="80"/>
                  </a:cubicBezTo>
                  <a:lnTo>
                    <a:pt x="55" y="0"/>
                  </a:lnTo>
                  <a:lnTo>
                    <a:pt x="36" y="1"/>
                  </a:lnTo>
                  <a:lnTo>
                    <a:pt x="36" y="5"/>
                  </a:lnTo>
                  <a:cubicBezTo>
                    <a:pt x="45" y="5"/>
                    <a:pt x="46" y="6"/>
                    <a:pt x="46" y="13"/>
                  </a:cubicBezTo>
                  <a:lnTo>
                    <a:pt x="46" y="41"/>
                  </a:lnTo>
                  <a:cubicBezTo>
                    <a:pt x="42" y="37"/>
                    <a:pt x="37" y="33"/>
                    <a:pt x="30" y="33"/>
                  </a:cubicBezTo>
                  <a:cubicBezTo>
                    <a:pt x="14" y="33"/>
                    <a:pt x="0" y="46"/>
                    <a:pt x="0" y="63"/>
                  </a:cubicBezTo>
                  <a:cubicBezTo>
                    <a:pt x="0" y="80"/>
                    <a:pt x="13" y="93"/>
                    <a:pt x="28" y="93"/>
                  </a:cubicBezTo>
                  <a:cubicBezTo>
                    <a:pt x="37" y="93"/>
                    <a:pt x="43" y="88"/>
                    <a:pt x="46" y="84"/>
                  </a:cubicBezTo>
                  <a:close/>
                  <a:moveTo>
                    <a:pt x="46" y="49"/>
                  </a:moveTo>
                  <a:lnTo>
                    <a:pt x="46" y="49"/>
                  </a:lnTo>
                  <a:lnTo>
                    <a:pt x="46" y="76"/>
                  </a:lnTo>
                  <a:cubicBezTo>
                    <a:pt x="46" y="78"/>
                    <a:pt x="46" y="79"/>
                    <a:pt x="44" y="81"/>
                  </a:cubicBezTo>
                  <a:cubicBezTo>
                    <a:pt x="40" y="87"/>
                    <a:pt x="35" y="90"/>
                    <a:pt x="29" y="90"/>
                  </a:cubicBezTo>
                  <a:cubicBezTo>
                    <a:pt x="23" y="90"/>
                    <a:pt x="18" y="87"/>
                    <a:pt x="15" y="82"/>
                  </a:cubicBezTo>
                  <a:cubicBezTo>
                    <a:pt x="12" y="76"/>
                    <a:pt x="11" y="69"/>
                    <a:pt x="11" y="63"/>
                  </a:cubicBezTo>
                  <a:cubicBezTo>
                    <a:pt x="11" y="58"/>
                    <a:pt x="11" y="50"/>
                    <a:pt x="15" y="45"/>
                  </a:cubicBezTo>
                  <a:cubicBezTo>
                    <a:pt x="18" y="40"/>
                    <a:pt x="23" y="36"/>
                    <a:pt x="30" y="36"/>
                  </a:cubicBezTo>
                  <a:cubicBezTo>
                    <a:pt x="35" y="36"/>
                    <a:pt x="40" y="38"/>
                    <a:pt x="44" y="44"/>
                  </a:cubicBezTo>
                  <a:cubicBezTo>
                    <a:pt x="46" y="46"/>
                    <a:pt x="46" y="46"/>
                    <a:pt x="46" y="4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775"/>
            <p:cNvSpPr>
              <a:spLocks noEditPoints="1"/>
            </p:cNvSpPr>
            <p:nvPr/>
          </p:nvSpPr>
          <p:spPr bwMode="auto">
            <a:xfrm>
              <a:off x="3672" y="9078"/>
              <a:ext cx="70" cy="72"/>
            </a:xfrm>
            <a:custGeom>
              <a:avLst/>
              <a:gdLst>
                <a:gd name="T0" fmla="*/ 38 w 60"/>
                <a:gd name="T1" fmla="*/ 49 h 61"/>
                <a:gd name="T2" fmla="*/ 38 w 60"/>
                <a:gd name="T3" fmla="*/ 49 h 61"/>
                <a:gd name="T4" fmla="*/ 49 w 60"/>
                <a:gd name="T5" fmla="*/ 60 h 61"/>
                <a:gd name="T6" fmla="*/ 60 w 60"/>
                <a:gd name="T7" fmla="*/ 48 h 61"/>
                <a:gd name="T8" fmla="*/ 60 w 60"/>
                <a:gd name="T9" fmla="*/ 40 h 61"/>
                <a:gd name="T10" fmla="*/ 56 w 60"/>
                <a:gd name="T11" fmla="*/ 40 h 61"/>
                <a:gd name="T12" fmla="*/ 56 w 60"/>
                <a:gd name="T13" fmla="*/ 48 h 61"/>
                <a:gd name="T14" fmla="*/ 52 w 60"/>
                <a:gd name="T15" fmla="*/ 56 h 61"/>
                <a:gd name="T16" fmla="*/ 47 w 60"/>
                <a:gd name="T17" fmla="*/ 50 h 61"/>
                <a:gd name="T18" fmla="*/ 47 w 60"/>
                <a:gd name="T19" fmla="*/ 23 h 61"/>
                <a:gd name="T20" fmla="*/ 42 w 60"/>
                <a:gd name="T21" fmla="*/ 8 h 61"/>
                <a:gd name="T22" fmla="*/ 24 w 60"/>
                <a:gd name="T23" fmla="*/ 0 h 61"/>
                <a:gd name="T24" fmla="*/ 4 w 60"/>
                <a:gd name="T25" fmla="*/ 15 h 61"/>
                <a:gd name="T26" fmla="*/ 10 w 60"/>
                <a:gd name="T27" fmla="*/ 21 h 61"/>
                <a:gd name="T28" fmla="*/ 16 w 60"/>
                <a:gd name="T29" fmla="*/ 15 h 61"/>
                <a:gd name="T30" fmla="*/ 9 w 60"/>
                <a:gd name="T31" fmla="*/ 9 h 61"/>
                <a:gd name="T32" fmla="*/ 24 w 60"/>
                <a:gd name="T33" fmla="*/ 3 h 61"/>
                <a:gd name="T34" fmla="*/ 38 w 60"/>
                <a:gd name="T35" fmla="*/ 20 h 61"/>
                <a:gd name="T36" fmla="*/ 38 w 60"/>
                <a:gd name="T37" fmla="*/ 25 h 61"/>
                <a:gd name="T38" fmla="*/ 13 w 60"/>
                <a:gd name="T39" fmla="*/ 30 h 61"/>
                <a:gd name="T40" fmla="*/ 0 w 60"/>
                <a:gd name="T41" fmla="*/ 47 h 61"/>
                <a:gd name="T42" fmla="*/ 21 w 60"/>
                <a:gd name="T43" fmla="*/ 61 h 61"/>
                <a:gd name="T44" fmla="*/ 38 w 60"/>
                <a:gd name="T45" fmla="*/ 49 h 61"/>
                <a:gd name="T46" fmla="*/ 38 w 60"/>
                <a:gd name="T47" fmla="*/ 28 h 61"/>
                <a:gd name="T48" fmla="*/ 38 w 60"/>
                <a:gd name="T49" fmla="*/ 28 h 61"/>
                <a:gd name="T50" fmla="*/ 38 w 60"/>
                <a:gd name="T51" fmla="*/ 41 h 61"/>
                <a:gd name="T52" fmla="*/ 22 w 60"/>
                <a:gd name="T53" fmla="*/ 58 h 61"/>
                <a:gd name="T54" fmla="*/ 10 w 60"/>
                <a:gd name="T55" fmla="*/ 47 h 61"/>
                <a:gd name="T56" fmla="*/ 38 w 60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1">
                  <a:moveTo>
                    <a:pt x="38" y="49"/>
                  </a:moveTo>
                  <a:lnTo>
                    <a:pt x="38" y="49"/>
                  </a:lnTo>
                  <a:cubicBezTo>
                    <a:pt x="39" y="55"/>
                    <a:pt x="43" y="60"/>
                    <a:pt x="49" y="60"/>
                  </a:cubicBezTo>
                  <a:cubicBezTo>
                    <a:pt x="52" y="60"/>
                    <a:pt x="60" y="58"/>
                    <a:pt x="60" y="48"/>
                  </a:cubicBezTo>
                  <a:lnTo>
                    <a:pt x="60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2" y="56"/>
                  </a:cubicBezTo>
                  <a:cubicBezTo>
                    <a:pt x="47" y="56"/>
                    <a:pt x="47" y="50"/>
                    <a:pt x="47" y="50"/>
                  </a:cubicBezTo>
                  <a:lnTo>
                    <a:pt x="47" y="23"/>
                  </a:lnTo>
                  <a:cubicBezTo>
                    <a:pt x="47" y="18"/>
                    <a:pt x="47" y="13"/>
                    <a:pt x="42" y="8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7"/>
                    <a:pt x="4" y="15"/>
                  </a:cubicBezTo>
                  <a:cubicBezTo>
                    <a:pt x="4" y="19"/>
                    <a:pt x="7" y="21"/>
                    <a:pt x="10" y="21"/>
                  </a:cubicBezTo>
                  <a:cubicBezTo>
                    <a:pt x="14" y="21"/>
                    <a:pt x="16" y="19"/>
                    <a:pt x="16" y="15"/>
                  </a:cubicBezTo>
                  <a:cubicBezTo>
                    <a:pt x="16" y="14"/>
                    <a:pt x="15" y="9"/>
                    <a:pt x="9" y="9"/>
                  </a:cubicBezTo>
                  <a:cubicBezTo>
                    <a:pt x="13" y="5"/>
                    <a:pt x="19" y="3"/>
                    <a:pt x="24" y="3"/>
                  </a:cubicBezTo>
                  <a:cubicBezTo>
                    <a:pt x="30" y="3"/>
                    <a:pt x="38" y="8"/>
                    <a:pt x="38" y="20"/>
                  </a:cubicBezTo>
                  <a:lnTo>
                    <a:pt x="38" y="25"/>
                  </a:lnTo>
                  <a:cubicBezTo>
                    <a:pt x="31" y="25"/>
                    <a:pt x="22" y="26"/>
                    <a:pt x="13" y="30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8"/>
                    <a:pt x="13" y="61"/>
                    <a:pt x="21" y="61"/>
                  </a:cubicBezTo>
                  <a:cubicBezTo>
                    <a:pt x="30" y="61"/>
                    <a:pt x="36" y="56"/>
                    <a:pt x="38" y="49"/>
                  </a:cubicBezTo>
                  <a:close/>
                  <a:moveTo>
                    <a:pt x="38" y="28"/>
                  </a:moveTo>
                  <a:lnTo>
                    <a:pt x="38" y="28"/>
                  </a:lnTo>
                  <a:lnTo>
                    <a:pt x="38" y="41"/>
                  </a:lnTo>
                  <a:cubicBezTo>
                    <a:pt x="38" y="54"/>
                    <a:pt x="28" y="58"/>
                    <a:pt x="22" y="58"/>
                  </a:cubicBezTo>
                  <a:cubicBezTo>
                    <a:pt x="16" y="58"/>
                    <a:pt x="10" y="53"/>
                    <a:pt x="10" y="47"/>
                  </a:cubicBezTo>
                  <a:cubicBezTo>
                    <a:pt x="10" y="40"/>
                    <a:pt x="16" y="29"/>
                    <a:pt x="38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776"/>
            <p:cNvSpPr>
              <a:spLocks/>
            </p:cNvSpPr>
            <p:nvPr/>
          </p:nvSpPr>
          <p:spPr bwMode="auto">
            <a:xfrm>
              <a:off x="3746" y="9052"/>
              <a:ext cx="49" cy="98"/>
            </a:xfrm>
            <a:custGeom>
              <a:avLst/>
              <a:gdLst>
                <a:gd name="T0" fmla="*/ 21 w 42"/>
                <a:gd name="T1" fmla="*/ 29 h 83"/>
                <a:gd name="T2" fmla="*/ 21 w 42"/>
                <a:gd name="T3" fmla="*/ 29 h 83"/>
                <a:gd name="T4" fmla="*/ 40 w 42"/>
                <a:gd name="T5" fmla="*/ 29 h 83"/>
                <a:gd name="T6" fmla="*/ 40 w 42"/>
                <a:gd name="T7" fmla="*/ 25 h 83"/>
                <a:gd name="T8" fmla="*/ 21 w 42"/>
                <a:gd name="T9" fmla="*/ 25 h 83"/>
                <a:gd name="T10" fmla="*/ 21 w 42"/>
                <a:gd name="T11" fmla="*/ 0 h 83"/>
                <a:gd name="T12" fmla="*/ 17 w 42"/>
                <a:gd name="T13" fmla="*/ 0 h 83"/>
                <a:gd name="T14" fmla="*/ 0 w 42"/>
                <a:gd name="T15" fmla="*/ 26 h 83"/>
                <a:gd name="T16" fmla="*/ 0 w 42"/>
                <a:gd name="T17" fmla="*/ 29 h 83"/>
                <a:gd name="T18" fmla="*/ 12 w 42"/>
                <a:gd name="T19" fmla="*/ 29 h 83"/>
                <a:gd name="T20" fmla="*/ 12 w 42"/>
                <a:gd name="T21" fmla="*/ 65 h 83"/>
                <a:gd name="T22" fmla="*/ 29 w 42"/>
                <a:gd name="T23" fmla="*/ 83 h 83"/>
                <a:gd name="T24" fmla="*/ 42 w 42"/>
                <a:gd name="T25" fmla="*/ 65 h 83"/>
                <a:gd name="T26" fmla="*/ 42 w 42"/>
                <a:gd name="T27" fmla="*/ 58 h 83"/>
                <a:gd name="T28" fmla="*/ 38 w 42"/>
                <a:gd name="T29" fmla="*/ 58 h 83"/>
                <a:gd name="T30" fmla="*/ 38 w 42"/>
                <a:gd name="T31" fmla="*/ 65 h 83"/>
                <a:gd name="T32" fmla="*/ 30 w 42"/>
                <a:gd name="T33" fmla="*/ 80 h 83"/>
                <a:gd name="T34" fmla="*/ 21 w 42"/>
                <a:gd name="T35" fmla="*/ 65 h 83"/>
                <a:gd name="T36" fmla="*/ 21 w 42"/>
                <a:gd name="T37" fmla="*/ 2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83">
                  <a:moveTo>
                    <a:pt x="21" y="29"/>
                  </a:moveTo>
                  <a:lnTo>
                    <a:pt x="21" y="29"/>
                  </a:lnTo>
                  <a:lnTo>
                    <a:pt x="40" y="29"/>
                  </a:lnTo>
                  <a:lnTo>
                    <a:pt x="40" y="25"/>
                  </a:lnTo>
                  <a:lnTo>
                    <a:pt x="21" y="25"/>
                  </a:lnTo>
                  <a:lnTo>
                    <a:pt x="21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6"/>
                  </a:cubicBezTo>
                  <a:lnTo>
                    <a:pt x="0" y="29"/>
                  </a:lnTo>
                  <a:lnTo>
                    <a:pt x="12" y="29"/>
                  </a:lnTo>
                  <a:lnTo>
                    <a:pt x="12" y="65"/>
                  </a:lnTo>
                  <a:cubicBezTo>
                    <a:pt x="12" y="81"/>
                    <a:pt x="24" y="83"/>
                    <a:pt x="29" y="83"/>
                  </a:cubicBezTo>
                  <a:cubicBezTo>
                    <a:pt x="38" y="83"/>
                    <a:pt x="42" y="74"/>
                    <a:pt x="42" y="65"/>
                  </a:cubicBezTo>
                  <a:lnTo>
                    <a:pt x="42" y="58"/>
                  </a:lnTo>
                  <a:lnTo>
                    <a:pt x="38" y="58"/>
                  </a:lnTo>
                  <a:lnTo>
                    <a:pt x="38" y="65"/>
                  </a:lnTo>
                  <a:cubicBezTo>
                    <a:pt x="38" y="75"/>
                    <a:pt x="34" y="80"/>
                    <a:pt x="30" y="80"/>
                  </a:cubicBezTo>
                  <a:cubicBezTo>
                    <a:pt x="21" y="80"/>
                    <a:pt x="21" y="68"/>
                    <a:pt x="21" y="65"/>
                  </a:cubicBezTo>
                  <a:lnTo>
                    <a:pt x="21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777"/>
            <p:cNvSpPr>
              <a:spLocks noEditPoints="1"/>
            </p:cNvSpPr>
            <p:nvPr/>
          </p:nvSpPr>
          <p:spPr bwMode="auto">
            <a:xfrm>
              <a:off x="3810" y="9078"/>
              <a:ext cx="71" cy="72"/>
            </a:xfrm>
            <a:custGeom>
              <a:avLst/>
              <a:gdLst>
                <a:gd name="T0" fmla="*/ 39 w 60"/>
                <a:gd name="T1" fmla="*/ 49 h 61"/>
                <a:gd name="T2" fmla="*/ 39 w 60"/>
                <a:gd name="T3" fmla="*/ 49 h 61"/>
                <a:gd name="T4" fmla="*/ 49 w 60"/>
                <a:gd name="T5" fmla="*/ 60 h 61"/>
                <a:gd name="T6" fmla="*/ 60 w 60"/>
                <a:gd name="T7" fmla="*/ 48 h 61"/>
                <a:gd name="T8" fmla="*/ 60 w 60"/>
                <a:gd name="T9" fmla="*/ 40 h 61"/>
                <a:gd name="T10" fmla="*/ 56 w 60"/>
                <a:gd name="T11" fmla="*/ 40 h 61"/>
                <a:gd name="T12" fmla="*/ 56 w 60"/>
                <a:gd name="T13" fmla="*/ 48 h 61"/>
                <a:gd name="T14" fmla="*/ 52 w 60"/>
                <a:gd name="T15" fmla="*/ 56 h 61"/>
                <a:gd name="T16" fmla="*/ 47 w 60"/>
                <a:gd name="T17" fmla="*/ 50 h 61"/>
                <a:gd name="T18" fmla="*/ 47 w 60"/>
                <a:gd name="T19" fmla="*/ 23 h 61"/>
                <a:gd name="T20" fmla="*/ 42 w 60"/>
                <a:gd name="T21" fmla="*/ 8 h 61"/>
                <a:gd name="T22" fmla="*/ 24 w 60"/>
                <a:gd name="T23" fmla="*/ 0 h 61"/>
                <a:gd name="T24" fmla="*/ 4 w 60"/>
                <a:gd name="T25" fmla="*/ 15 h 61"/>
                <a:gd name="T26" fmla="*/ 10 w 60"/>
                <a:gd name="T27" fmla="*/ 21 h 61"/>
                <a:gd name="T28" fmla="*/ 16 w 60"/>
                <a:gd name="T29" fmla="*/ 15 h 61"/>
                <a:gd name="T30" fmla="*/ 9 w 60"/>
                <a:gd name="T31" fmla="*/ 9 h 61"/>
                <a:gd name="T32" fmla="*/ 24 w 60"/>
                <a:gd name="T33" fmla="*/ 3 h 61"/>
                <a:gd name="T34" fmla="*/ 38 w 60"/>
                <a:gd name="T35" fmla="*/ 20 h 61"/>
                <a:gd name="T36" fmla="*/ 38 w 60"/>
                <a:gd name="T37" fmla="*/ 25 h 61"/>
                <a:gd name="T38" fmla="*/ 13 w 60"/>
                <a:gd name="T39" fmla="*/ 30 h 61"/>
                <a:gd name="T40" fmla="*/ 0 w 60"/>
                <a:gd name="T41" fmla="*/ 47 h 61"/>
                <a:gd name="T42" fmla="*/ 21 w 60"/>
                <a:gd name="T43" fmla="*/ 61 h 61"/>
                <a:gd name="T44" fmla="*/ 39 w 60"/>
                <a:gd name="T45" fmla="*/ 49 h 61"/>
                <a:gd name="T46" fmla="*/ 38 w 60"/>
                <a:gd name="T47" fmla="*/ 28 h 61"/>
                <a:gd name="T48" fmla="*/ 38 w 60"/>
                <a:gd name="T49" fmla="*/ 28 h 61"/>
                <a:gd name="T50" fmla="*/ 38 w 60"/>
                <a:gd name="T51" fmla="*/ 41 h 61"/>
                <a:gd name="T52" fmla="*/ 22 w 60"/>
                <a:gd name="T53" fmla="*/ 58 h 61"/>
                <a:gd name="T54" fmla="*/ 10 w 60"/>
                <a:gd name="T55" fmla="*/ 47 h 61"/>
                <a:gd name="T56" fmla="*/ 38 w 60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61">
                  <a:moveTo>
                    <a:pt x="39" y="49"/>
                  </a:moveTo>
                  <a:lnTo>
                    <a:pt x="39" y="49"/>
                  </a:lnTo>
                  <a:cubicBezTo>
                    <a:pt x="39" y="55"/>
                    <a:pt x="43" y="60"/>
                    <a:pt x="49" y="60"/>
                  </a:cubicBezTo>
                  <a:cubicBezTo>
                    <a:pt x="52" y="60"/>
                    <a:pt x="60" y="58"/>
                    <a:pt x="60" y="48"/>
                  </a:cubicBezTo>
                  <a:lnTo>
                    <a:pt x="60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2" y="56"/>
                  </a:cubicBezTo>
                  <a:cubicBezTo>
                    <a:pt x="47" y="56"/>
                    <a:pt x="47" y="50"/>
                    <a:pt x="47" y="50"/>
                  </a:cubicBezTo>
                  <a:lnTo>
                    <a:pt x="47" y="23"/>
                  </a:lnTo>
                  <a:cubicBezTo>
                    <a:pt x="47" y="18"/>
                    <a:pt x="47" y="13"/>
                    <a:pt x="42" y="8"/>
                  </a:cubicBezTo>
                  <a:cubicBezTo>
                    <a:pt x="37" y="2"/>
                    <a:pt x="30" y="0"/>
                    <a:pt x="24" y="0"/>
                  </a:cubicBezTo>
                  <a:cubicBezTo>
                    <a:pt x="13" y="0"/>
                    <a:pt x="4" y="7"/>
                    <a:pt x="4" y="15"/>
                  </a:cubicBezTo>
                  <a:cubicBezTo>
                    <a:pt x="4" y="19"/>
                    <a:pt x="7" y="21"/>
                    <a:pt x="10" y="21"/>
                  </a:cubicBezTo>
                  <a:cubicBezTo>
                    <a:pt x="14" y="21"/>
                    <a:pt x="16" y="19"/>
                    <a:pt x="16" y="15"/>
                  </a:cubicBezTo>
                  <a:cubicBezTo>
                    <a:pt x="16" y="14"/>
                    <a:pt x="15" y="9"/>
                    <a:pt x="9" y="9"/>
                  </a:cubicBezTo>
                  <a:cubicBezTo>
                    <a:pt x="13" y="5"/>
                    <a:pt x="19" y="3"/>
                    <a:pt x="24" y="3"/>
                  </a:cubicBezTo>
                  <a:cubicBezTo>
                    <a:pt x="30" y="3"/>
                    <a:pt x="38" y="8"/>
                    <a:pt x="38" y="20"/>
                  </a:cubicBezTo>
                  <a:lnTo>
                    <a:pt x="38" y="25"/>
                  </a:lnTo>
                  <a:cubicBezTo>
                    <a:pt x="31" y="25"/>
                    <a:pt x="22" y="26"/>
                    <a:pt x="13" y="30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8"/>
                    <a:pt x="13" y="61"/>
                    <a:pt x="21" y="61"/>
                  </a:cubicBezTo>
                  <a:cubicBezTo>
                    <a:pt x="30" y="61"/>
                    <a:pt x="36" y="56"/>
                    <a:pt x="39" y="49"/>
                  </a:cubicBezTo>
                  <a:close/>
                  <a:moveTo>
                    <a:pt x="38" y="28"/>
                  </a:moveTo>
                  <a:lnTo>
                    <a:pt x="38" y="28"/>
                  </a:lnTo>
                  <a:lnTo>
                    <a:pt x="38" y="41"/>
                  </a:lnTo>
                  <a:cubicBezTo>
                    <a:pt x="38" y="54"/>
                    <a:pt x="28" y="58"/>
                    <a:pt x="22" y="58"/>
                  </a:cubicBezTo>
                  <a:cubicBezTo>
                    <a:pt x="16" y="58"/>
                    <a:pt x="10" y="53"/>
                    <a:pt x="10" y="47"/>
                  </a:cubicBezTo>
                  <a:cubicBezTo>
                    <a:pt x="10" y="40"/>
                    <a:pt x="16" y="29"/>
                    <a:pt x="38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778"/>
            <p:cNvSpPr>
              <a:spLocks/>
            </p:cNvSpPr>
            <p:nvPr/>
          </p:nvSpPr>
          <p:spPr bwMode="auto">
            <a:xfrm>
              <a:off x="3895" y="9132"/>
              <a:ext cx="17" cy="16"/>
            </a:xfrm>
            <a:custGeom>
              <a:avLst/>
              <a:gdLst>
                <a:gd name="T0" fmla="*/ 14 w 14"/>
                <a:gd name="T1" fmla="*/ 7 h 14"/>
                <a:gd name="T2" fmla="*/ 14 w 14"/>
                <a:gd name="T3" fmla="*/ 7 h 14"/>
                <a:gd name="T4" fmla="*/ 7 w 14"/>
                <a:gd name="T5" fmla="*/ 0 h 14"/>
                <a:gd name="T6" fmla="*/ 0 w 14"/>
                <a:gd name="T7" fmla="*/ 7 h 14"/>
                <a:gd name="T8" fmla="*/ 7 w 14"/>
                <a:gd name="T9" fmla="*/ 14 h 14"/>
                <a:gd name="T10" fmla="*/ 14 w 14"/>
                <a:gd name="T11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4">
                  <a:moveTo>
                    <a:pt x="14" y="7"/>
                  </a:moveTo>
                  <a:lnTo>
                    <a:pt x="14" y="7"/>
                  </a:lnTo>
                  <a:cubicBezTo>
                    <a:pt x="14" y="3"/>
                    <a:pt x="11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10"/>
                    <a:pt x="4" y="14"/>
                    <a:pt x="7" y="14"/>
                  </a:cubicBezTo>
                  <a:cubicBezTo>
                    <a:pt x="11" y="14"/>
                    <a:pt x="14" y="10"/>
                    <a:pt x="14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779"/>
            <p:cNvSpPr>
              <a:spLocks noEditPoints="1"/>
            </p:cNvSpPr>
            <p:nvPr/>
          </p:nvSpPr>
          <p:spPr bwMode="auto">
            <a:xfrm>
              <a:off x="4011" y="9038"/>
              <a:ext cx="103" cy="113"/>
            </a:xfrm>
            <a:custGeom>
              <a:avLst/>
              <a:gdLst>
                <a:gd name="T0" fmla="*/ 88 w 88"/>
                <a:gd name="T1" fmla="*/ 49 h 96"/>
                <a:gd name="T2" fmla="*/ 88 w 88"/>
                <a:gd name="T3" fmla="*/ 49 h 96"/>
                <a:gd name="T4" fmla="*/ 44 w 88"/>
                <a:gd name="T5" fmla="*/ 0 h 96"/>
                <a:gd name="T6" fmla="*/ 0 w 88"/>
                <a:gd name="T7" fmla="*/ 49 h 96"/>
                <a:gd name="T8" fmla="*/ 44 w 88"/>
                <a:gd name="T9" fmla="*/ 96 h 96"/>
                <a:gd name="T10" fmla="*/ 88 w 88"/>
                <a:gd name="T11" fmla="*/ 49 h 96"/>
                <a:gd name="T12" fmla="*/ 44 w 88"/>
                <a:gd name="T13" fmla="*/ 93 h 96"/>
                <a:gd name="T14" fmla="*/ 44 w 88"/>
                <a:gd name="T15" fmla="*/ 93 h 96"/>
                <a:gd name="T16" fmla="*/ 13 w 88"/>
                <a:gd name="T17" fmla="*/ 47 h 96"/>
                <a:gd name="T18" fmla="*/ 44 w 88"/>
                <a:gd name="T19" fmla="*/ 4 h 96"/>
                <a:gd name="T20" fmla="*/ 74 w 88"/>
                <a:gd name="T21" fmla="*/ 47 h 96"/>
                <a:gd name="T22" fmla="*/ 44 w 88"/>
                <a:gd name="T23" fmla="*/ 9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96">
                  <a:moveTo>
                    <a:pt x="88" y="49"/>
                  </a:moveTo>
                  <a:lnTo>
                    <a:pt x="88" y="49"/>
                  </a:lnTo>
                  <a:cubicBezTo>
                    <a:pt x="88" y="22"/>
                    <a:pt x="68" y="0"/>
                    <a:pt x="44" y="0"/>
                  </a:cubicBezTo>
                  <a:cubicBezTo>
                    <a:pt x="20" y="0"/>
                    <a:pt x="0" y="22"/>
                    <a:pt x="0" y="49"/>
                  </a:cubicBezTo>
                  <a:cubicBezTo>
                    <a:pt x="0" y="76"/>
                    <a:pt x="20" y="96"/>
                    <a:pt x="44" y="96"/>
                  </a:cubicBezTo>
                  <a:cubicBezTo>
                    <a:pt x="68" y="96"/>
                    <a:pt x="88" y="75"/>
                    <a:pt x="88" y="49"/>
                  </a:cubicBezTo>
                  <a:close/>
                  <a:moveTo>
                    <a:pt x="44" y="93"/>
                  </a:moveTo>
                  <a:lnTo>
                    <a:pt x="44" y="93"/>
                  </a:lnTo>
                  <a:cubicBezTo>
                    <a:pt x="31" y="93"/>
                    <a:pt x="13" y="81"/>
                    <a:pt x="13" y="47"/>
                  </a:cubicBezTo>
                  <a:cubicBezTo>
                    <a:pt x="13" y="13"/>
                    <a:pt x="33" y="4"/>
                    <a:pt x="44" y="4"/>
                  </a:cubicBezTo>
                  <a:cubicBezTo>
                    <a:pt x="55" y="4"/>
                    <a:pt x="74" y="13"/>
                    <a:pt x="74" y="47"/>
                  </a:cubicBezTo>
                  <a:cubicBezTo>
                    <a:pt x="74" y="82"/>
                    <a:pt x="56" y="93"/>
                    <a:pt x="44" y="9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780"/>
            <p:cNvSpPr>
              <a:spLocks/>
            </p:cNvSpPr>
            <p:nvPr/>
          </p:nvSpPr>
          <p:spPr bwMode="auto">
            <a:xfrm>
              <a:off x="4128" y="9079"/>
              <a:ext cx="78" cy="71"/>
            </a:xfrm>
            <a:custGeom>
              <a:avLst/>
              <a:gdLst>
                <a:gd name="T0" fmla="*/ 47 w 66"/>
                <a:gd name="T1" fmla="*/ 48 h 60"/>
                <a:gd name="T2" fmla="*/ 47 w 66"/>
                <a:gd name="T3" fmla="*/ 48 h 60"/>
                <a:gd name="T4" fmla="*/ 47 w 66"/>
                <a:gd name="T5" fmla="*/ 60 h 60"/>
                <a:gd name="T6" fmla="*/ 66 w 66"/>
                <a:gd name="T7" fmla="*/ 59 h 60"/>
                <a:gd name="T8" fmla="*/ 66 w 66"/>
                <a:gd name="T9" fmla="*/ 54 h 60"/>
                <a:gd name="T10" fmla="*/ 56 w 66"/>
                <a:gd name="T11" fmla="*/ 47 h 60"/>
                <a:gd name="T12" fmla="*/ 56 w 66"/>
                <a:gd name="T13" fmla="*/ 0 h 60"/>
                <a:gd name="T14" fmla="*/ 37 w 66"/>
                <a:gd name="T15" fmla="*/ 2 h 60"/>
                <a:gd name="T16" fmla="*/ 37 w 66"/>
                <a:gd name="T17" fmla="*/ 6 h 60"/>
                <a:gd name="T18" fmla="*/ 47 w 66"/>
                <a:gd name="T19" fmla="*/ 13 h 60"/>
                <a:gd name="T20" fmla="*/ 47 w 66"/>
                <a:gd name="T21" fmla="*/ 37 h 60"/>
                <a:gd name="T22" fmla="*/ 31 w 66"/>
                <a:gd name="T23" fmla="*/ 57 h 60"/>
                <a:gd name="T24" fmla="*/ 19 w 66"/>
                <a:gd name="T25" fmla="*/ 44 h 60"/>
                <a:gd name="T26" fmla="*/ 19 w 66"/>
                <a:gd name="T27" fmla="*/ 0 h 60"/>
                <a:gd name="T28" fmla="*/ 0 w 66"/>
                <a:gd name="T29" fmla="*/ 2 h 60"/>
                <a:gd name="T30" fmla="*/ 0 w 66"/>
                <a:gd name="T31" fmla="*/ 6 h 60"/>
                <a:gd name="T32" fmla="*/ 10 w 66"/>
                <a:gd name="T33" fmla="*/ 18 h 60"/>
                <a:gd name="T34" fmla="*/ 10 w 66"/>
                <a:gd name="T35" fmla="*/ 38 h 60"/>
                <a:gd name="T36" fmla="*/ 30 w 66"/>
                <a:gd name="T37" fmla="*/ 60 h 60"/>
                <a:gd name="T38" fmla="*/ 47 w 66"/>
                <a:gd name="T39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60">
                  <a:moveTo>
                    <a:pt x="47" y="48"/>
                  </a:moveTo>
                  <a:lnTo>
                    <a:pt x="47" y="48"/>
                  </a:lnTo>
                  <a:lnTo>
                    <a:pt x="47" y="60"/>
                  </a:lnTo>
                  <a:lnTo>
                    <a:pt x="66" y="59"/>
                  </a:lnTo>
                  <a:lnTo>
                    <a:pt x="66" y="54"/>
                  </a:lnTo>
                  <a:cubicBezTo>
                    <a:pt x="57" y="54"/>
                    <a:pt x="56" y="53"/>
                    <a:pt x="56" y="47"/>
                  </a:cubicBezTo>
                  <a:lnTo>
                    <a:pt x="56" y="0"/>
                  </a:lnTo>
                  <a:lnTo>
                    <a:pt x="37" y="2"/>
                  </a:lnTo>
                  <a:lnTo>
                    <a:pt x="37" y="6"/>
                  </a:lnTo>
                  <a:cubicBezTo>
                    <a:pt x="46" y="6"/>
                    <a:pt x="47" y="7"/>
                    <a:pt x="47" y="13"/>
                  </a:cubicBezTo>
                  <a:lnTo>
                    <a:pt x="47" y="37"/>
                  </a:lnTo>
                  <a:cubicBezTo>
                    <a:pt x="47" y="48"/>
                    <a:pt x="41" y="57"/>
                    <a:pt x="31" y="57"/>
                  </a:cubicBezTo>
                  <a:cubicBezTo>
                    <a:pt x="20" y="57"/>
                    <a:pt x="19" y="51"/>
                    <a:pt x="19" y="44"/>
                  </a:cubicBez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0" y="6"/>
                    <a:pt x="10" y="18"/>
                  </a:cubicBezTo>
                  <a:lnTo>
                    <a:pt x="10" y="38"/>
                  </a:lnTo>
                  <a:cubicBezTo>
                    <a:pt x="10" y="48"/>
                    <a:pt x="10" y="60"/>
                    <a:pt x="30" y="60"/>
                  </a:cubicBezTo>
                  <a:cubicBezTo>
                    <a:pt x="38" y="60"/>
                    <a:pt x="44" y="56"/>
                    <a:pt x="47" y="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781"/>
            <p:cNvSpPr>
              <a:spLocks/>
            </p:cNvSpPr>
            <p:nvPr/>
          </p:nvSpPr>
          <p:spPr bwMode="auto">
            <a:xfrm>
              <a:off x="4214" y="9079"/>
              <a:ext cx="53" cy="69"/>
            </a:xfrm>
            <a:custGeom>
              <a:avLst/>
              <a:gdLst>
                <a:gd name="T0" fmla="*/ 19 w 45"/>
                <a:gd name="T1" fmla="*/ 15 h 59"/>
                <a:gd name="T2" fmla="*/ 19 w 45"/>
                <a:gd name="T3" fmla="*/ 15 h 59"/>
                <a:gd name="T4" fmla="*/ 19 w 45"/>
                <a:gd name="T5" fmla="*/ 0 h 59"/>
                <a:gd name="T6" fmla="*/ 0 w 45"/>
                <a:gd name="T7" fmla="*/ 2 h 59"/>
                <a:gd name="T8" fmla="*/ 0 w 45"/>
                <a:gd name="T9" fmla="*/ 6 h 59"/>
                <a:gd name="T10" fmla="*/ 11 w 45"/>
                <a:gd name="T11" fmla="*/ 13 h 59"/>
                <a:gd name="T12" fmla="*/ 11 w 45"/>
                <a:gd name="T13" fmla="*/ 48 h 59"/>
                <a:gd name="T14" fmla="*/ 0 w 45"/>
                <a:gd name="T15" fmla="*/ 54 h 59"/>
                <a:gd name="T16" fmla="*/ 0 w 45"/>
                <a:gd name="T17" fmla="*/ 59 h 59"/>
                <a:gd name="T18" fmla="*/ 15 w 45"/>
                <a:gd name="T19" fmla="*/ 58 h 59"/>
                <a:gd name="T20" fmla="*/ 32 w 45"/>
                <a:gd name="T21" fmla="*/ 59 h 59"/>
                <a:gd name="T22" fmla="*/ 32 w 45"/>
                <a:gd name="T23" fmla="*/ 54 h 59"/>
                <a:gd name="T24" fmla="*/ 29 w 45"/>
                <a:gd name="T25" fmla="*/ 54 h 59"/>
                <a:gd name="T26" fmla="*/ 19 w 45"/>
                <a:gd name="T27" fmla="*/ 48 h 59"/>
                <a:gd name="T28" fmla="*/ 19 w 45"/>
                <a:gd name="T29" fmla="*/ 28 h 59"/>
                <a:gd name="T30" fmla="*/ 35 w 45"/>
                <a:gd name="T31" fmla="*/ 3 h 59"/>
                <a:gd name="T32" fmla="*/ 36 w 45"/>
                <a:gd name="T33" fmla="*/ 3 h 59"/>
                <a:gd name="T34" fmla="*/ 33 w 45"/>
                <a:gd name="T35" fmla="*/ 8 h 59"/>
                <a:gd name="T36" fmla="*/ 39 w 45"/>
                <a:gd name="T37" fmla="*/ 14 h 59"/>
                <a:gd name="T38" fmla="*/ 45 w 45"/>
                <a:gd name="T39" fmla="*/ 8 h 59"/>
                <a:gd name="T40" fmla="*/ 35 w 45"/>
                <a:gd name="T41" fmla="*/ 0 h 59"/>
                <a:gd name="T42" fmla="*/ 19 w 45"/>
                <a:gd name="T43" fmla="*/ 1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59">
                  <a:moveTo>
                    <a:pt x="19" y="15"/>
                  </a:moveTo>
                  <a:lnTo>
                    <a:pt x="19" y="15"/>
                  </a:ln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1" y="7"/>
                    <a:pt x="11" y="13"/>
                  </a:cubicBezTo>
                  <a:lnTo>
                    <a:pt x="11" y="48"/>
                  </a:lnTo>
                  <a:cubicBezTo>
                    <a:pt x="11" y="54"/>
                    <a:pt x="9" y="54"/>
                    <a:pt x="0" y="54"/>
                  </a:cubicBezTo>
                  <a:lnTo>
                    <a:pt x="0" y="59"/>
                  </a:lnTo>
                  <a:cubicBezTo>
                    <a:pt x="5" y="58"/>
                    <a:pt x="12" y="58"/>
                    <a:pt x="15" y="58"/>
                  </a:cubicBezTo>
                  <a:cubicBezTo>
                    <a:pt x="21" y="58"/>
                    <a:pt x="27" y="58"/>
                    <a:pt x="32" y="59"/>
                  </a:cubicBezTo>
                  <a:lnTo>
                    <a:pt x="32" y="54"/>
                  </a:lnTo>
                  <a:lnTo>
                    <a:pt x="29" y="54"/>
                  </a:lnTo>
                  <a:cubicBezTo>
                    <a:pt x="20" y="54"/>
                    <a:pt x="19" y="53"/>
                    <a:pt x="19" y="48"/>
                  </a:cubicBezTo>
                  <a:lnTo>
                    <a:pt x="19" y="28"/>
                  </a:lnTo>
                  <a:cubicBezTo>
                    <a:pt x="19" y="15"/>
                    <a:pt x="25" y="3"/>
                    <a:pt x="35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3" y="5"/>
                    <a:pt x="33" y="8"/>
                  </a:cubicBezTo>
                  <a:cubicBezTo>
                    <a:pt x="33" y="12"/>
                    <a:pt x="36" y="14"/>
                    <a:pt x="39" y="14"/>
                  </a:cubicBezTo>
                  <a:cubicBezTo>
                    <a:pt x="41" y="14"/>
                    <a:pt x="45" y="12"/>
                    <a:pt x="45" y="8"/>
                  </a:cubicBezTo>
                  <a:cubicBezTo>
                    <a:pt x="45" y="4"/>
                    <a:pt x="41" y="0"/>
                    <a:pt x="35" y="0"/>
                  </a:cubicBezTo>
                  <a:cubicBezTo>
                    <a:pt x="25" y="0"/>
                    <a:pt x="20" y="9"/>
                    <a:pt x="19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782"/>
            <p:cNvSpPr>
              <a:spLocks/>
            </p:cNvSpPr>
            <p:nvPr/>
          </p:nvSpPr>
          <p:spPr bwMode="auto">
            <a:xfrm>
              <a:off x="4353" y="9040"/>
              <a:ext cx="78" cy="108"/>
            </a:xfrm>
            <a:custGeom>
              <a:avLst/>
              <a:gdLst>
                <a:gd name="T0" fmla="*/ 10 w 66"/>
                <a:gd name="T1" fmla="*/ 81 h 92"/>
                <a:gd name="T2" fmla="*/ 10 w 66"/>
                <a:gd name="T3" fmla="*/ 81 h 92"/>
                <a:gd name="T4" fmla="*/ 0 w 66"/>
                <a:gd name="T5" fmla="*/ 87 h 92"/>
                <a:gd name="T6" fmla="*/ 0 w 66"/>
                <a:gd name="T7" fmla="*/ 92 h 92"/>
                <a:gd name="T8" fmla="*/ 14 w 66"/>
                <a:gd name="T9" fmla="*/ 91 h 92"/>
                <a:gd name="T10" fmla="*/ 29 w 66"/>
                <a:gd name="T11" fmla="*/ 92 h 92"/>
                <a:gd name="T12" fmla="*/ 29 w 66"/>
                <a:gd name="T13" fmla="*/ 87 h 92"/>
                <a:gd name="T14" fmla="*/ 19 w 66"/>
                <a:gd name="T15" fmla="*/ 81 h 92"/>
                <a:gd name="T16" fmla="*/ 19 w 66"/>
                <a:gd name="T17" fmla="*/ 57 h 92"/>
                <a:gd name="T18" fmla="*/ 37 w 66"/>
                <a:gd name="T19" fmla="*/ 36 h 92"/>
                <a:gd name="T20" fmla="*/ 47 w 66"/>
                <a:gd name="T21" fmla="*/ 51 h 92"/>
                <a:gd name="T22" fmla="*/ 47 w 66"/>
                <a:gd name="T23" fmla="*/ 81 h 92"/>
                <a:gd name="T24" fmla="*/ 36 w 66"/>
                <a:gd name="T25" fmla="*/ 87 h 92"/>
                <a:gd name="T26" fmla="*/ 36 w 66"/>
                <a:gd name="T27" fmla="*/ 92 h 92"/>
                <a:gd name="T28" fmla="*/ 51 w 66"/>
                <a:gd name="T29" fmla="*/ 91 h 92"/>
                <a:gd name="T30" fmla="*/ 66 w 66"/>
                <a:gd name="T31" fmla="*/ 92 h 92"/>
                <a:gd name="T32" fmla="*/ 66 w 66"/>
                <a:gd name="T33" fmla="*/ 87 h 92"/>
                <a:gd name="T34" fmla="*/ 56 w 66"/>
                <a:gd name="T35" fmla="*/ 83 h 92"/>
                <a:gd name="T36" fmla="*/ 56 w 66"/>
                <a:gd name="T37" fmla="*/ 58 h 92"/>
                <a:gd name="T38" fmla="*/ 52 w 66"/>
                <a:gd name="T39" fmla="*/ 38 h 92"/>
                <a:gd name="T40" fmla="*/ 38 w 66"/>
                <a:gd name="T41" fmla="*/ 33 h 92"/>
                <a:gd name="T42" fmla="*/ 19 w 66"/>
                <a:gd name="T43" fmla="*/ 46 h 92"/>
                <a:gd name="T44" fmla="*/ 19 w 66"/>
                <a:gd name="T45" fmla="*/ 0 h 92"/>
                <a:gd name="T46" fmla="*/ 0 w 66"/>
                <a:gd name="T47" fmla="*/ 1 h 92"/>
                <a:gd name="T48" fmla="*/ 0 w 66"/>
                <a:gd name="T49" fmla="*/ 5 h 92"/>
                <a:gd name="T50" fmla="*/ 10 w 66"/>
                <a:gd name="T51" fmla="*/ 13 h 92"/>
                <a:gd name="T52" fmla="*/ 10 w 66"/>
                <a:gd name="T53" fmla="*/ 8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92">
                  <a:moveTo>
                    <a:pt x="10" y="81"/>
                  </a:moveTo>
                  <a:lnTo>
                    <a:pt x="10" y="81"/>
                  </a:lnTo>
                  <a:cubicBezTo>
                    <a:pt x="10" y="87"/>
                    <a:pt x="8" y="87"/>
                    <a:pt x="0" y="87"/>
                  </a:cubicBezTo>
                  <a:lnTo>
                    <a:pt x="0" y="92"/>
                  </a:lnTo>
                  <a:cubicBezTo>
                    <a:pt x="4" y="91"/>
                    <a:pt x="11" y="91"/>
                    <a:pt x="14" y="91"/>
                  </a:cubicBezTo>
                  <a:cubicBezTo>
                    <a:pt x="18" y="91"/>
                    <a:pt x="25" y="91"/>
                    <a:pt x="29" y="92"/>
                  </a:cubicBezTo>
                  <a:lnTo>
                    <a:pt x="29" y="87"/>
                  </a:lnTo>
                  <a:cubicBezTo>
                    <a:pt x="20" y="87"/>
                    <a:pt x="19" y="87"/>
                    <a:pt x="19" y="81"/>
                  </a:cubicBezTo>
                  <a:lnTo>
                    <a:pt x="19" y="57"/>
                  </a:lnTo>
                  <a:cubicBezTo>
                    <a:pt x="19" y="43"/>
                    <a:pt x="28" y="36"/>
                    <a:pt x="37" y="36"/>
                  </a:cubicBezTo>
                  <a:cubicBezTo>
                    <a:pt x="45" y="36"/>
                    <a:pt x="47" y="43"/>
                    <a:pt x="47" y="51"/>
                  </a:cubicBezTo>
                  <a:lnTo>
                    <a:pt x="47" y="81"/>
                  </a:lnTo>
                  <a:cubicBezTo>
                    <a:pt x="47" y="87"/>
                    <a:pt x="45" y="87"/>
                    <a:pt x="36" y="87"/>
                  </a:cubicBezTo>
                  <a:lnTo>
                    <a:pt x="36" y="92"/>
                  </a:lnTo>
                  <a:cubicBezTo>
                    <a:pt x="41" y="91"/>
                    <a:pt x="48" y="91"/>
                    <a:pt x="51" y="91"/>
                  </a:cubicBezTo>
                  <a:cubicBezTo>
                    <a:pt x="55" y="91"/>
                    <a:pt x="61" y="91"/>
                    <a:pt x="66" y="92"/>
                  </a:cubicBezTo>
                  <a:lnTo>
                    <a:pt x="66" y="87"/>
                  </a:lnTo>
                  <a:cubicBezTo>
                    <a:pt x="59" y="87"/>
                    <a:pt x="56" y="87"/>
                    <a:pt x="56" y="83"/>
                  </a:cubicBezTo>
                  <a:lnTo>
                    <a:pt x="56" y="58"/>
                  </a:lnTo>
                  <a:cubicBezTo>
                    <a:pt x="56" y="47"/>
                    <a:pt x="56" y="43"/>
                    <a:pt x="52" y="38"/>
                  </a:cubicBezTo>
                  <a:cubicBezTo>
                    <a:pt x="50" y="36"/>
                    <a:pt x="45" y="33"/>
                    <a:pt x="38" y="33"/>
                  </a:cubicBezTo>
                  <a:cubicBezTo>
                    <a:pt x="27" y="33"/>
                    <a:pt x="21" y="41"/>
                    <a:pt x="19" y="46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783"/>
            <p:cNvSpPr>
              <a:spLocks noEditPoints="1"/>
            </p:cNvSpPr>
            <p:nvPr/>
          </p:nvSpPr>
          <p:spPr bwMode="auto">
            <a:xfrm>
              <a:off x="4439" y="9078"/>
              <a:ext cx="69" cy="72"/>
            </a:xfrm>
            <a:custGeom>
              <a:avLst/>
              <a:gdLst>
                <a:gd name="T0" fmla="*/ 58 w 58"/>
                <a:gd name="T1" fmla="*/ 31 h 61"/>
                <a:gd name="T2" fmla="*/ 58 w 58"/>
                <a:gd name="T3" fmla="*/ 31 h 61"/>
                <a:gd name="T4" fmla="*/ 29 w 58"/>
                <a:gd name="T5" fmla="*/ 0 h 61"/>
                <a:gd name="T6" fmla="*/ 0 w 58"/>
                <a:gd name="T7" fmla="*/ 31 h 61"/>
                <a:gd name="T8" fmla="*/ 29 w 58"/>
                <a:gd name="T9" fmla="*/ 61 h 61"/>
                <a:gd name="T10" fmla="*/ 58 w 58"/>
                <a:gd name="T11" fmla="*/ 31 h 61"/>
                <a:gd name="T12" fmla="*/ 29 w 58"/>
                <a:gd name="T13" fmla="*/ 58 h 61"/>
                <a:gd name="T14" fmla="*/ 29 w 58"/>
                <a:gd name="T15" fmla="*/ 58 h 61"/>
                <a:gd name="T16" fmla="*/ 14 w 58"/>
                <a:gd name="T17" fmla="*/ 49 h 61"/>
                <a:gd name="T18" fmla="*/ 11 w 58"/>
                <a:gd name="T19" fmla="*/ 30 h 61"/>
                <a:gd name="T20" fmla="*/ 14 w 58"/>
                <a:gd name="T21" fmla="*/ 12 h 61"/>
                <a:gd name="T22" fmla="*/ 29 w 58"/>
                <a:gd name="T23" fmla="*/ 3 h 61"/>
                <a:gd name="T24" fmla="*/ 44 w 58"/>
                <a:gd name="T25" fmla="*/ 12 h 61"/>
                <a:gd name="T26" fmla="*/ 47 w 58"/>
                <a:gd name="T27" fmla="*/ 30 h 61"/>
                <a:gd name="T28" fmla="*/ 44 w 58"/>
                <a:gd name="T29" fmla="*/ 48 h 61"/>
                <a:gd name="T30" fmla="*/ 29 w 58"/>
                <a:gd name="T31" fmla="*/ 5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1">
                  <a:moveTo>
                    <a:pt x="58" y="31"/>
                  </a:moveTo>
                  <a:lnTo>
                    <a:pt x="58" y="31"/>
                  </a:lnTo>
                  <a:cubicBezTo>
                    <a:pt x="58" y="14"/>
                    <a:pt x="45" y="0"/>
                    <a:pt x="29" y="0"/>
                  </a:cubicBezTo>
                  <a:cubicBezTo>
                    <a:pt x="13" y="0"/>
                    <a:pt x="0" y="15"/>
                    <a:pt x="0" y="31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8" y="48"/>
                    <a:pt x="58" y="31"/>
                  </a:cubicBezTo>
                  <a:close/>
                  <a:moveTo>
                    <a:pt x="29" y="58"/>
                  </a:moveTo>
                  <a:lnTo>
                    <a:pt x="29" y="58"/>
                  </a:lnTo>
                  <a:cubicBezTo>
                    <a:pt x="23" y="58"/>
                    <a:pt x="18" y="55"/>
                    <a:pt x="14" y="49"/>
                  </a:cubicBezTo>
                  <a:cubicBezTo>
                    <a:pt x="11" y="43"/>
                    <a:pt x="11" y="35"/>
                    <a:pt x="11" y="30"/>
                  </a:cubicBezTo>
                  <a:cubicBezTo>
                    <a:pt x="11" y="25"/>
                    <a:pt x="11" y="18"/>
                    <a:pt x="14" y="12"/>
                  </a:cubicBezTo>
                  <a:cubicBezTo>
                    <a:pt x="18" y="6"/>
                    <a:pt x="24" y="3"/>
                    <a:pt x="29" y="3"/>
                  </a:cubicBezTo>
                  <a:cubicBezTo>
                    <a:pt x="35" y="3"/>
                    <a:pt x="40" y="6"/>
                    <a:pt x="44" y="12"/>
                  </a:cubicBezTo>
                  <a:cubicBezTo>
                    <a:pt x="47" y="18"/>
                    <a:pt x="47" y="25"/>
                    <a:pt x="47" y="30"/>
                  </a:cubicBezTo>
                  <a:cubicBezTo>
                    <a:pt x="47" y="35"/>
                    <a:pt x="47" y="42"/>
                    <a:pt x="44" y="48"/>
                  </a:cubicBezTo>
                  <a:cubicBezTo>
                    <a:pt x="42" y="54"/>
                    <a:pt x="36" y="58"/>
                    <a:pt x="29" y="5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784"/>
            <p:cNvSpPr>
              <a:spLocks noEditPoints="1"/>
            </p:cNvSpPr>
            <p:nvPr/>
          </p:nvSpPr>
          <p:spPr bwMode="auto">
            <a:xfrm>
              <a:off x="4517" y="9079"/>
              <a:ext cx="77" cy="99"/>
            </a:xfrm>
            <a:custGeom>
              <a:avLst/>
              <a:gdLst>
                <a:gd name="T0" fmla="*/ 19 w 65"/>
                <a:gd name="T1" fmla="*/ 9 h 84"/>
                <a:gd name="T2" fmla="*/ 19 w 65"/>
                <a:gd name="T3" fmla="*/ 9 h 84"/>
                <a:gd name="T4" fmla="*/ 19 w 65"/>
                <a:gd name="T5" fmla="*/ 0 h 84"/>
                <a:gd name="T6" fmla="*/ 0 w 65"/>
                <a:gd name="T7" fmla="*/ 2 h 84"/>
                <a:gd name="T8" fmla="*/ 0 w 65"/>
                <a:gd name="T9" fmla="*/ 6 h 84"/>
                <a:gd name="T10" fmla="*/ 11 w 65"/>
                <a:gd name="T11" fmla="*/ 12 h 84"/>
                <a:gd name="T12" fmla="*/ 11 w 65"/>
                <a:gd name="T13" fmla="*/ 74 h 84"/>
                <a:gd name="T14" fmla="*/ 0 w 65"/>
                <a:gd name="T15" fmla="*/ 80 h 84"/>
                <a:gd name="T16" fmla="*/ 0 w 65"/>
                <a:gd name="T17" fmla="*/ 84 h 84"/>
                <a:gd name="T18" fmla="*/ 15 w 65"/>
                <a:gd name="T19" fmla="*/ 84 h 84"/>
                <a:gd name="T20" fmla="*/ 30 w 65"/>
                <a:gd name="T21" fmla="*/ 84 h 84"/>
                <a:gd name="T22" fmla="*/ 30 w 65"/>
                <a:gd name="T23" fmla="*/ 80 h 84"/>
                <a:gd name="T24" fmla="*/ 20 w 65"/>
                <a:gd name="T25" fmla="*/ 74 h 84"/>
                <a:gd name="T26" fmla="*/ 20 w 65"/>
                <a:gd name="T27" fmla="*/ 52 h 84"/>
                <a:gd name="T28" fmla="*/ 20 w 65"/>
                <a:gd name="T29" fmla="*/ 51 h 84"/>
                <a:gd name="T30" fmla="*/ 36 w 65"/>
                <a:gd name="T31" fmla="*/ 60 h 84"/>
                <a:gd name="T32" fmla="*/ 65 w 65"/>
                <a:gd name="T33" fmla="*/ 30 h 84"/>
                <a:gd name="T34" fmla="*/ 38 w 65"/>
                <a:gd name="T35" fmla="*/ 0 h 84"/>
                <a:gd name="T36" fmla="*/ 19 w 65"/>
                <a:gd name="T37" fmla="*/ 9 h 84"/>
                <a:gd name="T38" fmla="*/ 20 w 65"/>
                <a:gd name="T39" fmla="*/ 43 h 84"/>
                <a:gd name="T40" fmla="*/ 20 w 65"/>
                <a:gd name="T41" fmla="*/ 43 h 84"/>
                <a:gd name="T42" fmla="*/ 20 w 65"/>
                <a:gd name="T43" fmla="*/ 14 h 84"/>
                <a:gd name="T44" fmla="*/ 37 w 65"/>
                <a:gd name="T45" fmla="*/ 3 h 84"/>
                <a:gd name="T46" fmla="*/ 54 w 65"/>
                <a:gd name="T47" fmla="*/ 30 h 84"/>
                <a:gd name="T48" fmla="*/ 35 w 65"/>
                <a:gd name="T49" fmla="*/ 57 h 84"/>
                <a:gd name="T50" fmla="*/ 21 w 65"/>
                <a:gd name="T51" fmla="*/ 49 h 84"/>
                <a:gd name="T52" fmla="*/ 20 w 65"/>
                <a:gd name="T53" fmla="*/ 4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84">
                  <a:moveTo>
                    <a:pt x="19" y="9"/>
                  </a:moveTo>
                  <a:lnTo>
                    <a:pt x="19" y="9"/>
                  </a:ln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10" y="6"/>
                    <a:pt x="11" y="6"/>
                    <a:pt x="11" y="12"/>
                  </a:cubicBezTo>
                  <a:lnTo>
                    <a:pt x="11" y="74"/>
                  </a:lnTo>
                  <a:cubicBezTo>
                    <a:pt x="11" y="80"/>
                    <a:pt x="9" y="80"/>
                    <a:pt x="0" y="80"/>
                  </a:cubicBezTo>
                  <a:lnTo>
                    <a:pt x="0" y="84"/>
                  </a:lnTo>
                  <a:cubicBezTo>
                    <a:pt x="5" y="84"/>
                    <a:pt x="12" y="84"/>
                    <a:pt x="15" y="84"/>
                  </a:cubicBezTo>
                  <a:cubicBezTo>
                    <a:pt x="19" y="84"/>
                    <a:pt x="25" y="84"/>
                    <a:pt x="30" y="84"/>
                  </a:cubicBezTo>
                  <a:lnTo>
                    <a:pt x="30" y="80"/>
                  </a:lnTo>
                  <a:cubicBezTo>
                    <a:pt x="21" y="80"/>
                    <a:pt x="20" y="80"/>
                    <a:pt x="20" y="74"/>
                  </a:cubicBezTo>
                  <a:lnTo>
                    <a:pt x="20" y="52"/>
                  </a:lnTo>
                  <a:lnTo>
                    <a:pt x="20" y="51"/>
                  </a:lnTo>
                  <a:cubicBezTo>
                    <a:pt x="20" y="53"/>
                    <a:pt x="26" y="60"/>
                    <a:pt x="36" y="60"/>
                  </a:cubicBezTo>
                  <a:cubicBezTo>
                    <a:pt x="52" y="60"/>
                    <a:pt x="65" y="47"/>
                    <a:pt x="65" y="30"/>
                  </a:cubicBezTo>
                  <a:cubicBezTo>
                    <a:pt x="65" y="13"/>
                    <a:pt x="52" y="0"/>
                    <a:pt x="38" y="0"/>
                  </a:cubicBezTo>
                  <a:cubicBezTo>
                    <a:pt x="27" y="0"/>
                    <a:pt x="22" y="6"/>
                    <a:pt x="19" y="9"/>
                  </a:cubicBezTo>
                  <a:close/>
                  <a:moveTo>
                    <a:pt x="20" y="43"/>
                  </a:moveTo>
                  <a:lnTo>
                    <a:pt x="20" y="43"/>
                  </a:lnTo>
                  <a:lnTo>
                    <a:pt x="20" y="14"/>
                  </a:lnTo>
                  <a:cubicBezTo>
                    <a:pt x="23" y="7"/>
                    <a:pt x="30" y="3"/>
                    <a:pt x="37" y="3"/>
                  </a:cubicBezTo>
                  <a:cubicBezTo>
                    <a:pt x="46" y="3"/>
                    <a:pt x="54" y="15"/>
                    <a:pt x="54" y="30"/>
                  </a:cubicBezTo>
                  <a:cubicBezTo>
                    <a:pt x="54" y="46"/>
                    <a:pt x="45" y="57"/>
                    <a:pt x="35" y="57"/>
                  </a:cubicBezTo>
                  <a:cubicBezTo>
                    <a:pt x="30" y="57"/>
                    <a:pt x="25" y="54"/>
                    <a:pt x="21" y="49"/>
                  </a:cubicBezTo>
                  <a:cubicBezTo>
                    <a:pt x="20" y="46"/>
                    <a:pt x="20" y="46"/>
                    <a:pt x="20" y="4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785"/>
            <p:cNvSpPr>
              <a:spLocks noEditPoints="1"/>
            </p:cNvSpPr>
            <p:nvPr/>
          </p:nvSpPr>
          <p:spPr bwMode="auto">
            <a:xfrm>
              <a:off x="4609" y="9078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8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49 w 51"/>
                <a:gd name="T27" fmla="*/ 42 h 61"/>
                <a:gd name="T28" fmla="*/ 47 w 51"/>
                <a:gd name="T29" fmla="*/ 44 h 61"/>
                <a:gd name="T30" fmla="*/ 30 w 51"/>
                <a:gd name="T31" fmla="*/ 58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2" y="7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8" y="29"/>
                  </a:lnTo>
                  <a:cubicBezTo>
                    <a:pt x="50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4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7" y="44"/>
                  </a:cubicBezTo>
                  <a:cubicBezTo>
                    <a:pt x="43" y="58"/>
                    <a:pt x="31" y="58"/>
                    <a:pt x="30" y="58"/>
                  </a:cubicBezTo>
                  <a:cubicBezTo>
                    <a:pt x="23" y="58"/>
                    <a:pt x="18" y="54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786"/>
            <p:cNvSpPr>
              <a:spLocks noEditPoints="1"/>
            </p:cNvSpPr>
            <p:nvPr/>
          </p:nvSpPr>
          <p:spPr bwMode="auto">
            <a:xfrm>
              <a:off x="4755" y="9044"/>
              <a:ext cx="33" cy="104"/>
            </a:xfrm>
            <a:custGeom>
              <a:avLst/>
              <a:gdLst>
                <a:gd name="T0" fmla="*/ 19 w 28"/>
                <a:gd name="T1" fmla="*/ 30 h 89"/>
                <a:gd name="T2" fmla="*/ 19 w 28"/>
                <a:gd name="T3" fmla="*/ 30 h 89"/>
                <a:gd name="T4" fmla="*/ 1 w 28"/>
                <a:gd name="T5" fmla="*/ 32 h 89"/>
                <a:gd name="T6" fmla="*/ 1 w 28"/>
                <a:gd name="T7" fmla="*/ 36 h 89"/>
                <a:gd name="T8" fmla="*/ 10 w 28"/>
                <a:gd name="T9" fmla="*/ 43 h 89"/>
                <a:gd name="T10" fmla="*/ 10 w 28"/>
                <a:gd name="T11" fmla="*/ 78 h 89"/>
                <a:gd name="T12" fmla="*/ 0 w 28"/>
                <a:gd name="T13" fmla="*/ 84 h 89"/>
                <a:gd name="T14" fmla="*/ 0 w 28"/>
                <a:gd name="T15" fmla="*/ 89 h 89"/>
                <a:gd name="T16" fmla="*/ 15 w 28"/>
                <a:gd name="T17" fmla="*/ 88 h 89"/>
                <a:gd name="T18" fmla="*/ 28 w 28"/>
                <a:gd name="T19" fmla="*/ 89 h 89"/>
                <a:gd name="T20" fmla="*/ 28 w 28"/>
                <a:gd name="T21" fmla="*/ 84 h 89"/>
                <a:gd name="T22" fmla="*/ 19 w 28"/>
                <a:gd name="T23" fmla="*/ 79 h 89"/>
                <a:gd name="T24" fmla="*/ 19 w 28"/>
                <a:gd name="T25" fmla="*/ 30 h 89"/>
                <a:gd name="T26" fmla="*/ 20 w 28"/>
                <a:gd name="T27" fmla="*/ 7 h 89"/>
                <a:gd name="T28" fmla="*/ 20 w 28"/>
                <a:gd name="T29" fmla="*/ 7 h 89"/>
                <a:gd name="T30" fmla="*/ 13 w 28"/>
                <a:gd name="T31" fmla="*/ 0 h 89"/>
                <a:gd name="T32" fmla="*/ 6 w 28"/>
                <a:gd name="T33" fmla="*/ 7 h 89"/>
                <a:gd name="T34" fmla="*/ 13 w 28"/>
                <a:gd name="T35" fmla="*/ 14 h 89"/>
                <a:gd name="T36" fmla="*/ 20 w 28"/>
                <a:gd name="T37" fmla="*/ 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9">
                  <a:moveTo>
                    <a:pt x="19" y="30"/>
                  </a:moveTo>
                  <a:lnTo>
                    <a:pt x="19" y="30"/>
                  </a:lnTo>
                  <a:lnTo>
                    <a:pt x="1" y="32"/>
                  </a:lnTo>
                  <a:lnTo>
                    <a:pt x="1" y="36"/>
                  </a:lnTo>
                  <a:cubicBezTo>
                    <a:pt x="9" y="36"/>
                    <a:pt x="10" y="36"/>
                    <a:pt x="10" y="43"/>
                  </a:cubicBezTo>
                  <a:lnTo>
                    <a:pt x="10" y="78"/>
                  </a:lnTo>
                  <a:cubicBezTo>
                    <a:pt x="10" y="84"/>
                    <a:pt x="9" y="84"/>
                    <a:pt x="0" y="84"/>
                  </a:cubicBezTo>
                  <a:lnTo>
                    <a:pt x="0" y="89"/>
                  </a:lnTo>
                  <a:cubicBezTo>
                    <a:pt x="4" y="88"/>
                    <a:pt x="11" y="88"/>
                    <a:pt x="15" y="88"/>
                  </a:cubicBezTo>
                  <a:cubicBezTo>
                    <a:pt x="19" y="88"/>
                    <a:pt x="24" y="88"/>
                    <a:pt x="28" y="89"/>
                  </a:cubicBezTo>
                  <a:lnTo>
                    <a:pt x="28" y="84"/>
                  </a:lnTo>
                  <a:cubicBezTo>
                    <a:pt x="20" y="84"/>
                    <a:pt x="19" y="84"/>
                    <a:pt x="19" y="79"/>
                  </a:cubicBezTo>
                  <a:lnTo>
                    <a:pt x="19" y="30"/>
                  </a:lnTo>
                  <a:close/>
                  <a:moveTo>
                    <a:pt x="20" y="7"/>
                  </a:moveTo>
                  <a:lnTo>
                    <a:pt x="20" y="7"/>
                  </a:lnTo>
                  <a:cubicBezTo>
                    <a:pt x="20" y="3"/>
                    <a:pt x="16" y="0"/>
                    <a:pt x="13" y="0"/>
                  </a:cubicBezTo>
                  <a:cubicBezTo>
                    <a:pt x="8" y="0"/>
                    <a:pt x="6" y="4"/>
                    <a:pt x="6" y="7"/>
                  </a:cubicBezTo>
                  <a:cubicBezTo>
                    <a:pt x="6" y="11"/>
                    <a:pt x="8" y="14"/>
                    <a:pt x="13" y="14"/>
                  </a:cubicBezTo>
                  <a:cubicBezTo>
                    <a:pt x="16" y="14"/>
                    <a:pt x="20" y="11"/>
                    <a:pt x="20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787"/>
            <p:cNvSpPr>
              <a:spLocks/>
            </p:cNvSpPr>
            <p:nvPr/>
          </p:nvSpPr>
          <p:spPr bwMode="auto">
            <a:xfrm>
              <a:off x="4798" y="9078"/>
              <a:ext cx="51" cy="72"/>
            </a:xfrm>
            <a:custGeom>
              <a:avLst/>
              <a:gdLst>
                <a:gd name="T0" fmla="*/ 23 w 43"/>
                <a:gd name="T1" fmla="*/ 34 h 61"/>
                <a:gd name="T2" fmla="*/ 23 w 43"/>
                <a:gd name="T3" fmla="*/ 34 h 61"/>
                <a:gd name="T4" fmla="*/ 37 w 43"/>
                <a:gd name="T5" fmla="*/ 46 h 61"/>
                <a:gd name="T6" fmla="*/ 22 w 43"/>
                <a:gd name="T7" fmla="*/ 58 h 61"/>
                <a:gd name="T8" fmla="*/ 3 w 43"/>
                <a:gd name="T9" fmla="*/ 39 h 61"/>
                <a:gd name="T10" fmla="*/ 2 w 43"/>
                <a:gd name="T11" fmla="*/ 37 h 61"/>
                <a:gd name="T12" fmla="*/ 0 w 43"/>
                <a:gd name="T13" fmla="*/ 40 h 61"/>
                <a:gd name="T14" fmla="*/ 0 w 43"/>
                <a:gd name="T15" fmla="*/ 58 h 61"/>
                <a:gd name="T16" fmla="*/ 1 w 43"/>
                <a:gd name="T17" fmla="*/ 61 h 61"/>
                <a:gd name="T18" fmla="*/ 5 w 43"/>
                <a:gd name="T19" fmla="*/ 58 h 61"/>
                <a:gd name="T20" fmla="*/ 7 w 43"/>
                <a:gd name="T21" fmla="*/ 55 h 61"/>
                <a:gd name="T22" fmla="*/ 22 w 43"/>
                <a:gd name="T23" fmla="*/ 61 h 61"/>
                <a:gd name="T24" fmla="*/ 43 w 43"/>
                <a:gd name="T25" fmla="*/ 43 h 61"/>
                <a:gd name="T26" fmla="*/ 38 w 43"/>
                <a:gd name="T27" fmla="*/ 30 h 61"/>
                <a:gd name="T28" fmla="*/ 22 w 43"/>
                <a:gd name="T29" fmla="*/ 24 h 61"/>
                <a:gd name="T30" fmla="*/ 6 w 43"/>
                <a:gd name="T31" fmla="*/ 13 h 61"/>
                <a:gd name="T32" fmla="*/ 21 w 43"/>
                <a:gd name="T33" fmla="*/ 3 h 61"/>
                <a:gd name="T34" fmla="*/ 36 w 43"/>
                <a:gd name="T35" fmla="*/ 19 h 61"/>
                <a:gd name="T36" fmla="*/ 38 w 43"/>
                <a:gd name="T37" fmla="*/ 20 h 61"/>
                <a:gd name="T38" fmla="*/ 40 w 43"/>
                <a:gd name="T39" fmla="*/ 17 h 61"/>
                <a:gd name="T40" fmla="*/ 40 w 43"/>
                <a:gd name="T41" fmla="*/ 4 h 61"/>
                <a:gd name="T42" fmla="*/ 38 w 43"/>
                <a:gd name="T43" fmla="*/ 0 h 61"/>
                <a:gd name="T44" fmla="*/ 36 w 43"/>
                <a:gd name="T45" fmla="*/ 2 h 61"/>
                <a:gd name="T46" fmla="*/ 33 w 43"/>
                <a:gd name="T47" fmla="*/ 4 h 61"/>
                <a:gd name="T48" fmla="*/ 21 w 43"/>
                <a:gd name="T49" fmla="*/ 0 h 61"/>
                <a:gd name="T50" fmla="*/ 0 w 43"/>
                <a:gd name="T51" fmla="*/ 17 h 61"/>
                <a:gd name="T52" fmla="*/ 6 w 43"/>
                <a:gd name="T53" fmla="*/ 28 h 61"/>
                <a:gd name="T54" fmla="*/ 23 w 43"/>
                <a:gd name="T55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1">
                  <a:moveTo>
                    <a:pt x="23" y="34"/>
                  </a:moveTo>
                  <a:lnTo>
                    <a:pt x="23" y="34"/>
                  </a:lnTo>
                  <a:cubicBezTo>
                    <a:pt x="26" y="34"/>
                    <a:pt x="37" y="37"/>
                    <a:pt x="37" y="46"/>
                  </a:cubicBezTo>
                  <a:cubicBezTo>
                    <a:pt x="37" y="53"/>
                    <a:pt x="32" y="58"/>
                    <a:pt x="22" y="58"/>
                  </a:cubicBezTo>
                  <a:cubicBezTo>
                    <a:pt x="11" y="58"/>
                    <a:pt x="6" y="51"/>
                    <a:pt x="3" y="39"/>
                  </a:cubicBezTo>
                  <a:cubicBezTo>
                    <a:pt x="3" y="38"/>
                    <a:pt x="3" y="37"/>
                    <a:pt x="2" y="37"/>
                  </a:cubicBezTo>
                  <a:cubicBezTo>
                    <a:pt x="0" y="37"/>
                    <a:pt x="0" y="38"/>
                    <a:pt x="0" y="40"/>
                  </a:cubicBezTo>
                  <a:lnTo>
                    <a:pt x="0" y="58"/>
                  </a:lnTo>
                  <a:cubicBezTo>
                    <a:pt x="0" y="60"/>
                    <a:pt x="0" y="61"/>
                    <a:pt x="1" y="61"/>
                  </a:cubicBezTo>
                  <a:cubicBezTo>
                    <a:pt x="2" y="61"/>
                    <a:pt x="2" y="61"/>
                    <a:pt x="5" y="58"/>
                  </a:cubicBezTo>
                  <a:cubicBezTo>
                    <a:pt x="5" y="58"/>
                    <a:pt x="5" y="58"/>
                    <a:pt x="7" y="55"/>
                  </a:cubicBezTo>
                  <a:cubicBezTo>
                    <a:pt x="13" y="61"/>
                    <a:pt x="19" y="61"/>
                    <a:pt x="22" y="61"/>
                  </a:cubicBezTo>
                  <a:cubicBezTo>
                    <a:pt x="37" y="61"/>
                    <a:pt x="43" y="52"/>
                    <a:pt x="43" y="43"/>
                  </a:cubicBezTo>
                  <a:cubicBezTo>
                    <a:pt x="43" y="36"/>
                    <a:pt x="39" y="32"/>
                    <a:pt x="38" y="30"/>
                  </a:cubicBezTo>
                  <a:cubicBezTo>
                    <a:pt x="33" y="26"/>
                    <a:pt x="28" y="25"/>
                    <a:pt x="22" y="24"/>
                  </a:cubicBezTo>
                  <a:cubicBezTo>
                    <a:pt x="15" y="22"/>
                    <a:pt x="6" y="21"/>
                    <a:pt x="6" y="13"/>
                  </a:cubicBezTo>
                  <a:cubicBezTo>
                    <a:pt x="6" y="8"/>
                    <a:pt x="10" y="3"/>
                    <a:pt x="21" y="3"/>
                  </a:cubicBezTo>
                  <a:cubicBezTo>
                    <a:pt x="36" y="3"/>
                    <a:pt x="36" y="15"/>
                    <a:pt x="36" y="19"/>
                  </a:cubicBezTo>
                  <a:cubicBezTo>
                    <a:pt x="37" y="20"/>
                    <a:pt x="38" y="20"/>
                    <a:pt x="38" y="20"/>
                  </a:cubicBezTo>
                  <a:cubicBezTo>
                    <a:pt x="40" y="20"/>
                    <a:pt x="40" y="19"/>
                    <a:pt x="40" y="17"/>
                  </a:cubicBezTo>
                  <a:lnTo>
                    <a:pt x="40" y="4"/>
                  </a:lnTo>
                  <a:cubicBezTo>
                    <a:pt x="40" y="1"/>
                    <a:pt x="40" y="0"/>
                    <a:pt x="38" y="0"/>
                  </a:cubicBezTo>
                  <a:cubicBezTo>
                    <a:pt x="38" y="0"/>
                    <a:pt x="37" y="0"/>
                    <a:pt x="36" y="2"/>
                  </a:cubicBezTo>
                  <a:cubicBezTo>
                    <a:pt x="35" y="2"/>
                    <a:pt x="34" y="4"/>
                    <a:pt x="33" y="4"/>
                  </a:cubicBezTo>
                  <a:cubicBezTo>
                    <a:pt x="28" y="0"/>
                    <a:pt x="23" y="0"/>
                    <a:pt x="21" y="0"/>
                  </a:cubicBezTo>
                  <a:cubicBezTo>
                    <a:pt x="5" y="0"/>
                    <a:pt x="0" y="9"/>
                    <a:pt x="0" y="17"/>
                  </a:cubicBezTo>
                  <a:cubicBezTo>
                    <a:pt x="0" y="21"/>
                    <a:pt x="2" y="25"/>
                    <a:pt x="6" y="28"/>
                  </a:cubicBezTo>
                  <a:cubicBezTo>
                    <a:pt x="10" y="31"/>
                    <a:pt x="13" y="32"/>
                    <a:pt x="23" y="3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788"/>
            <p:cNvSpPr>
              <a:spLocks/>
            </p:cNvSpPr>
            <p:nvPr/>
          </p:nvSpPr>
          <p:spPr bwMode="auto">
            <a:xfrm>
              <a:off x="4934" y="9052"/>
              <a:ext cx="48" cy="98"/>
            </a:xfrm>
            <a:custGeom>
              <a:avLst/>
              <a:gdLst>
                <a:gd name="T0" fmla="*/ 20 w 41"/>
                <a:gd name="T1" fmla="*/ 29 h 83"/>
                <a:gd name="T2" fmla="*/ 20 w 41"/>
                <a:gd name="T3" fmla="*/ 29 h 83"/>
                <a:gd name="T4" fmla="*/ 39 w 41"/>
                <a:gd name="T5" fmla="*/ 29 h 83"/>
                <a:gd name="T6" fmla="*/ 39 w 41"/>
                <a:gd name="T7" fmla="*/ 25 h 83"/>
                <a:gd name="T8" fmla="*/ 20 w 41"/>
                <a:gd name="T9" fmla="*/ 25 h 83"/>
                <a:gd name="T10" fmla="*/ 20 w 41"/>
                <a:gd name="T11" fmla="*/ 0 h 83"/>
                <a:gd name="T12" fmla="*/ 17 w 41"/>
                <a:gd name="T13" fmla="*/ 0 h 83"/>
                <a:gd name="T14" fmla="*/ 0 w 41"/>
                <a:gd name="T15" fmla="*/ 26 h 83"/>
                <a:gd name="T16" fmla="*/ 0 w 41"/>
                <a:gd name="T17" fmla="*/ 29 h 83"/>
                <a:gd name="T18" fmla="*/ 11 w 41"/>
                <a:gd name="T19" fmla="*/ 29 h 83"/>
                <a:gd name="T20" fmla="*/ 11 w 41"/>
                <a:gd name="T21" fmla="*/ 65 h 83"/>
                <a:gd name="T22" fmla="*/ 28 w 41"/>
                <a:gd name="T23" fmla="*/ 83 h 83"/>
                <a:gd name="T24" fmla="*/ 41 w 41"/>
                <a:gd name="T25" fmla="*/ 65 h 83"/>
                <a:gd name="T26" fmla="*/ 41 w 41"/>
                <a:gd name="T27" fmla="*/ 58 h 83"/>
                <a:gd name="T28" fmla="*/ 38 w 41"/>
                <a:gd name="T29" fmla="*/ 58 h 83"/>
                <a:gd name="T30" fmla="*/ 38 w 41"/>
                <a:gd name="T31" fmla="*/ 65 h 83"/>
                <a:gd name="T32" fmla="*/ 29 w 41"/>
                <a:gd name="T33" fmla="*/ 80 h 83"/>
                <a:gd name="T34" fmla="*/ 20 w 41"/>
                <a:gd name="T35" fmla="*/ 65 h 83"/>
                <a:gd name="T36" fmla="*/ 20 w 41"/>
                <a:gd name="T37" fmla="*/ 2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3">
                  <a:moveTo>
                    <a:pt x="20" y="29"/>
                  </a:moveTo>
                  <a:lnTo>
                    <a:pt x="20" y="29"/>
                  </a:lnTo>
                  <a:lnTo>
                    <a:pt x="39" y="29"/>
                  </a:lnTo>
                  <a:lnTo>
                    <a:pt x="39" y="25"/>
                  </a:lnTo>
                  <a:lnTo>
                    <a:pt x="20" y="25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6"/>
                  </a:cubicBezTo>
                  <a:lnTo>
                    <a:pt x="0" y="29"/>
                  </a:lnTo>
                  <a:lnTo>
                    <a:pt x="11" y="29"/>
                  </a:lnTo>
                  <a:lnTo>
                    <a:pt x="11" y="65"/>
                  </a:lnTo>
                  <a:cubicBezTo>
                    <a:pt x="11" y="81"/>
                    <a:pt x="24" y="83"/>
                    <a:pt x="28" y="83"/>
                  </a:cubicBezTo>
                  <a:cubicBezTo>
                    <a:pt x="38" y="83"/>
                    <a:pt x="41" y="74"/>
                    <a:pt x="41" y="65"/>
                  </a:cubicBezTo>
                  <a:lnTo>
                    <a:pt x="41" y="58"/>
                  </a:lnTo>
                  <a:lnTo>
                    <a:pt x="38" y="58"/>
                  </a:lnTo>
                  <a:lnTo>
                    <a:pt x="38" y="65"/>
                  </a:lnTo>
                  <a:cubicBezTo>
                    <a:pt x="38" y="75"/>
                    <a:pt x="34" y="80"/>
                    <a:pt x="29" y="80"/>
                  </a:cubicBezTo>
                  <a:cubicBezTo>
                    <a:pt x="20" y="80"/>
                    <a:pt x="20" y="68"/>
                    <a:pt x="20" y="65"/>
                  </a:cubicBezTo>
                  <a:lnTo>
                    <a:pt x="20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789"/>
            <p:cNvSpPr>
              <a:spLocks/>
            </p:cNvSpPr>
            <p:nvPr/>
          </p:nvSpPr>
          <p:spPr bwMode="auto">
            <a:xfrm>
              <a:off x="4997" y="9040"/>
              <a:ext cx="78" cy="108"/>
            </a:xfrm>
            <a:custGeom>
              <a:avLst/>
              <a:gdLst>
                <a:gd name="T0" fmla="*/ 10 w 66"/>
                <a:gd name="T1" fmla="*/ 81 h 92"/>
                <a:gd name="T2" fmla="*/ 10 w 66"/>
                <a:gd name="T3" fmla="*/ 81 h 92"/>
                <a:gd name="T4" fmla="*/ 0 w 66"/>
                <a:gd name="T5" fmla="*/ 87 h 92"/>
                <a:gd name="T6" fmla="*/ 0 w 66"/>
                <a:gd name="T7" fmla="*/ 92 h 92"/>
                <a:gd name="T8" fmla="*/ 14 w 66"/>
                <a:gd name="T9" fmla="*/ 91 h 92"/>
                <a:gd name="T10" fmla="*/ 29 w 66"/>
                <a:gd name="T11" fmla="*/ 92 h 92"/>
                <a:gd name="T12" fmla="*/ 29 w 66"/>
                <a:gd name="T13" fmla="*/ 87 h 92"/>
                <a:gd name="T14" fmla="*/ 19 w 66"/>
                <a:gd name="T15" fmla="*/ 81 h 92"/>
                <a:gd name="T16" fmla="*/ 19 w 66"/>
                <a:gd name="T17" fmla="*/ 57 h 92"/>
                <a:gd name="T18" fmla="*/ 37 w 66"/>
                <a:gd name="T19" fmla="*/ 36 h 92"/>
                <a:gd name="T20" fmla="*/ 47 w 66"/>
                <a:gd name="T21" fmla="*/ 51 h 92"/>
                <a:gd name="T22" fmla="*/ 47 w 66"/>
                <a:gd name="T23" fmla="*/ 81 h 92"/>
                <a:gd name="T24" fmla="*/ 36 w 66"/>
                <a:gd name="T25" fmla="*/ 87 h 92"/>
                <a:gd name="T26" fmla="*/ 36 w 66"/>
                <a:gd name="T27" fmla="*/ 92 h 92"/>
                <a:gd name="T28" fmla="*/ 51 w 66"/>
                <a:gd name="T29" fmla="*/ 91 h 92"/>
                <a:gd name="T30" fmla="*/ 66 w 66"/>
                <a:gd name="T31" fmla="*/ 92 h 92"/>
                <a:gd name="T32" fmla="*/ 66 w 66"/>
                <a:gd name="T33" fmla="*/ 87 h 92"/>
                <a:gd name="T34" fmla="*/ 56 w 66"/>
                <a:gd name="T35" fmla="*/ 83 h 92"/>
                <a:gd name="T36" fmla="*/ 56 w 66"/>
                <a:gd name="T37" fmla="*/ 58 h 92"/>
                <a:gd name="T38" fmla="*/ 52 w 66"/>
                <a:gd name="T39" fmla="*/ 38 h 92"/>
                <a:gd name="T40" fmla="*/ 38 w 66"/>
                <a:gd name="T41" fmla="*/ 33 h 92"/>
                <a:gd name="T42" fmla="*/ 19 w 66"/>
                <a:gd name="T43" fmla="*/ 46 h 92"/>
                <a:gd name="T44" fmla="*/ 19 w 66"/>
                <a:gd name="T45" fmla="*/ 0 h 92"/>
                <a:gd name="T46" fmla="*/ 0 w 66"/>
                <a:gd name="T47" fmla="*/ 1 h 92"/>
                <a:gd name="T48" fmla="*/ 0 w 66"/>
                <a:gd name="T49" fmla="*/ 5 h 92"/>
                <a:gd name="T50" fmla="*/ 10 w 66"/>
                <a:gd name="T51" fmla="*/ 13 h 92"/>
                <a:gd name="T52" fmla="*/ 10 w 66"/>
                <a:gd name="T53" fmla="*/ 8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92">
                  <a:moveTo>
                    <a:pt x="10" y="81"/>
                  </a:moveTo>
                  <a:lnTo>
                    <a:pt x="10" y="81"/>
                  </a:lnTo>
                  <a:cubicBezTo>
                    <a:pt x="10" y="87"/>
                    <a:pt x="8" y="87"/>
                    <a:pt x="0" y="87"/>
                  </a:cubicBezTo>
                  <a:lnTo>
                    <a:pt x="0" y="92"/>
                  </a:lnTo>
                  <a:cubicBezTo>
                    <a:pt x="4" y="91"/>
                    <a:pt x="11" y="91"/>
                    <a:pt x="14" y="91"/>
                  </a:cubicBezTo>
                  <a:cubicBezTo>
                    <a:pt x="18" y="91"/>
                    <a:pt x="25" y="91"/>
                    <a:pt x="29" y="92"/>
                  </a:cubicBezTo>
                  <a:lnTo>
                    <a:pt x="29" y="87"/>
                  </a:lnTo>
                  <a:cubicBezTo>
                    <a:pt x="20" y="87"/>
                    <a:pt x="19" y="87"/>
                    <a:pt x="19" y="81"/>
                  </a:cubicBezTo>
                  <a:lnTo>
                    <a:pt x="19" y="57"/>
                  </a:lnTo>
                  <a:cubicBezTo>
                    <a:pt x="19" y="43"/>
                    <a:pt x="28" y="36"/>
                    <a:pt x="37" y="36"/>
                  </a:cubicBezTo>
                  <a:cubicBezTo>
                    <a:pt x="45" y="36"/>
                    <a:pt x="47" y="43"/>
                    <a:pt x="47" y="51"/>
                  </a:cubicBezTo>
                  <a:lnTo>
                    <a:pt x="47" y="81"/>
                  </a:lnTo>
                  <a:cubicBezTo>
                    <a:pt x="47" y="87"/>
                    <a:pt x="45" y="87"/>
                    <a:pt x="36" y="87"/>
                  </a:cubicBezTo>
                  <a:lnTo>
                    <a:pt x="36" y="92"/>
                  </a:lnTo>
                  <a:cubicBezTo>
                    <a:pt x="41" y="91"/>
                    <a:pt x="48" y="91"/>
                    <a:pt x="51" y="91"/>
                  </a:cubicBezTo>
                  <a:cubicBezTo>
                    <a:pt x="55" y="91"/>
                    <a:pt x="61" y="91"/>
                    <a:pt x="66" y="92"/>
                  </a:cubicBezTo>
                  <a:lnTo>
                    <a:pt x="66" y="87"/>
                  </a:lnTo>
                  <a:cubicBezTo>
                    <a:pt x="59" y="87"/>
                    <a:pt x="56" y="87"/>
                    <a:pt x="56" y="83"/>
                  </a:cubicBezTo>
                  <a:lnTo>
                    <a:pt x="56" y="58"/>
                  </a:lnTo>
                  <a:cubicBezTo>
                    <a:pt x="56" y="47"/>
                    <a:pt x="56" y="43"/>
                    <a:pt x="52" y="38"/>
                  </a:cubicBezTo>
                  <a:cubicBezTo>
                    <a:pt x="50" y="36"/>
                    <a:pt x="45" y="33"/>
                    <a:pt x="38" y="33"/>
                  </a:cubicBezTo>
                  <a:cubicBezTo>
                    <a:pt x="27" y="33"/>
                    <a:pt x="21" y="41"/>
                    <a:pt x="19" y="46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790"/>
            <p:cNvSpPr>
              <a:spLocks noEditPoints="1"/>
            </p:cNvSpPr>
            <p:nvPr/>
          </p:nvSpPr>
          <p:spPr bwMode="auto">
            <a:xfrm>
              <a:off x="5086" y="9078"/>
              <a:ext cx="69" cy="72"/>
            </a:xfrm>
            <a:custGeom>
              <a:avLst/>
              <a:gdLst>
                <a:gd name="T0" fmla="*/ 38 w 59"/>
                <a:gd name="T1" fmla="*/ 49 h 61"/>
                <a:gd name="T2" fmla="*/ 38 w 59"/>
                <a:gd name="T3" fmla="*/ 49 h 61"/>
                <a:gd name="T4" fmla="*/ 48 w 59"/>
                <a:gd name="T5" fmla="*/ 60 h 61"/>
                <a:gd name="T6" fmla="*/ 59 w 59"/>
                <a:gd name="T7" fmla="*/ 48 h 61"/>
                <a:gd name="T8" fmla="*/ 59 w 59"/>
                <a:gd name="T9" fmla="*/ 40 h 61"/>
                <a:gd name="T10" fmla="*/ 56 w 59"/>
                <a:gd name="T11" fmla="*/ 40 h 61"/>
                <a:gd name="T12" fmla="*/ 56 w 59"/>
                <a:gd name="T13" fmla="*/ 48 h 61"/>
                <a:gd name="T14" fmla="*/ 51 w 59"/>
                <a:gd name="T15" fmla="*/ 56 h 61"/>
                <a:gd name="T16" fmla="*/ 46 w 59"/>
                <a:gd name="T17" fmla="*/ 50 h 61"/>
                <a:gd name="T18" fmla="*/ 46 w 59"/>
                <a:gd name="T19" fmla="*/ 23 h 61"/>
                <a:gd name="T20" fmla="*/ 41 w 59"/>
                <a:gd name="T21" fmla="*/ 8 h 61"/>
                <a:gd name="T22" fmla="*/ 23 w 59"/>
                <a:gd name="T23" fmla="*/ 0 h 61"/>
                <a:gd name="T24" fmla="*/ 3 w 59"/>
                <a:gd name="T25" fmla="*/ 15 h 61"/>
                <a:gd name="T26" fmla="*/ 10 w 59"/>
                <a:gd name="T27" fmla="*/ 21 h 61"/>
                <a:gd name="T28" fmla="*/ 16 w 59"/>
                <a:gd name="T29" fmla="*/ 15 h 61"/>
                <a:gd name="T30" fmla="*/ 9 w 59"/>
                <a:gd name="T31" fmla="*/ 9 h 61"/>
                <a:gd name="T32" fmla="*/ 23 w 59"/>
                <a:gd name="T33" fmla="*/ 3 h 61"/>
                <a:gd name="T34" fmla="*/ 37 w 59"/>
                <a:gd name="T35" fmla="*/ 20 h 61"/>
                <a:gd name="T36" fmla="*/ 37 w 59"/>
                <a:gd name="T37" fmla="*/ 25 h 61"/>
                <a:gd name="T38" fmla="*/ 13 w 59"/>
                <a:gd name="T39" fmla="*/ 30 h 61"/>
                <a:gd name="T40" fmla="*/ 0 w 59"/>
                <a:gd name="T41" fmla="*/ 47 h 61"/>
                <a:gd name="T42" fmla="*/ 21 w 59"/>
                <a:gd name="T43" fmla="*/ 61 h 61"/>
                <a:gd name="T44" fmla="*/ 38 w 59"/>
                <a:gd name="T45" fmla="*/ 49 h 61"/>
                <a:gd name="T46" fmla="*/ 37 w 59"/>
                <a:gd name="T47" fmla="*/ 28 h 61"/>
                <a:gd name="T48" fmla="*/ 37 w 59"/>
                <a:gd name="T49" fmla="*/ 28 h 61"/>
                <a:gd name="T50" fmla="*/ 37 w 59"/>
                <a:gd name="T51" fmla="*/ 41 h 61"/>
                <a:gd name="T52" fmla="*/ 22 w 59"/>
                <a:gd name="T53" fmla="*/ 58 h 61"/>
                <a:gd name="T54" fmla="*/ 10 w 59"/>
                <a:gd name="T55" fmla="*/ 47 h 61"/>
                <a:gd name="T56" fmla="*/ 37 w 59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1">
                  <a:moveTo>
                    <a:pt x="38" y="49"/>
                  </a:moveTo>
                  <a:lnTo>
                    <a:pt x="38" y="49"/>
                  </a:lnTo>
                  <a:cubicBezTo>
                    <a:pt x="39" y="55"/>
                    <a:pt x="42" y="60"/>
                    <a:pt x="48" y="60"/>
                  </a:cubicBezTo>
                  <a:cubicBezTo>
                    <a:pt x="51" y="60"/>
                    <a:pt x="59" y="58"/>
                    <a:pt x="59" y="48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3" y="56"/>
                    <a:pt x="51" y="56"/>
                  </a:cubicBezTo>
                  <a:cubicBezTo>
                    <a:pt x="47" y="56"/>
                    <a:pt x="46" y="50"/>
                    <a:pt x="46" y="50"/>
                  </a:cubicBezTo>
                  <a:lnTo>
                    <a:pt x="46" y="23"/>
                  </a:lnTo>
                  <a:cubicBezTo>
                    <a:pt x="46" y="18"/>
                    <a:pt x="46" y="13"/>
                    <a:pt x="41" y="8"/>
                  </a:cubicBezTo>
                  <a:cubicBezTo>
                    <a:pt x="36" y="2"/>
                    <a:pt x="30" y="0"/>
                    <a:pt x="23" y="0"/>
                  </a:cubicBezTo>
                  <a:cubicBezTo>
                    <a:pt x="13" y="0"/>
                    <a:pt x="3" y="7"/>
                    <a:pt x="3" y="15"/>
                  </a:cubicBezTo>
                  <a:cubicBezTo>
                    <a:pt x="3" y="19"/>
                    <a:pt x="6" y="21"/>
                    <a:pt x="10" y="21"/>
                  </a:cubicBezTo>
                  <a:cubicBezTo>
                    <a:pt x="13" y="21"/>
                    <a:pt x="16" y="19"/>
                    <a:pt x="16" y="15"/>
                  </a:cubicBezTo>
                  <a:cubicBezTo>
                    <a:pt x="16" y="14"/>
                    <a:pt x="15" y="9"/>
                    <a:pt x="9" y="9"/>
                  </a:cubicBezTo>
                  <a:cubicBezTo>
                    <a:pt x="12" y="5"/>
                    <a:pt x="19" y="3"/>
                    <a:pt x="23" y="3"/>
                  </a:cubicBezTo>
                  <a:cubicBezTo>
                    <a:pt x="30" y="3"/>
                    <a:pt x="37" y="8"/>
                    <a:pt x="37" y="20"/>
                  </a:cubicBezTo>
                  <a:lnTo>
                    <a:pt x="37" y="25"/>
                  </a:lnTo>
                  <a:cubicBezTo>
                    <a:pt x="30" y="25"/>
                    <a:pt x="21" y="26"/>
                    <a:pt x="13" y="30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8"/>
                    <a:pt x="12" y="61"/>
                    <a:pt x="21" y="61"/>
                  </a:cubicBezTo>
                  <a:cubicBezTo>
                    <a:pt x="29" y="61"/>
                    <a:pt x="36" y="56"/>
                    <a:pt x="38" y="49"/>
                  </a:cubicBezTo>
                  <a:close/>
                  <a:moveTo>
                    <a:pt x="37" y="28"/>
                  </a:moveTo>
                  <a:lnTo>
                    <a:pt x="37" y="28"/>
                  </a:lnTo>
                  <a:lnTo>
                    <a:pt x="37" y="41"/>
                  </a:lnTo>
                  <a:cubicBezTo>
                    <a:pt x="37" y="54"/>
                    <a:pt x="28" y="58"/>
                    <a:pt x="22" y="58"/>
                  </a:cubicBezTo>
                  <a:cubicBezTo>
                    <a:pt x="15" y="58"/>
                    <a:pt x="10" y="53"/>
                    <a:pt x="10" y="47"/>
                  </a:cubicBezTo>
                  <a:cubicBezTo>
                    <a:pt x="10" y="40"/>
                    <a:pt x="15" y="29"/>
                    <a:pt x="37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791"/>
            <p:cNvSpPr>
              <a:spLocks/>
            </p:cNvSpPr>
            <p:nvPr/>
          </p:nvSpPr>
          <p:spPr bwMode="auto">
            <a:xfrm>
              <a:off x="5160" y="9052"/>
              <a:ext cx="48" cy="98"/>
            </a:xfrm>
            <a:custGeom>
              <a:avLst/>
              <a:gdLst>
                <a:gd name="T0" fmla="*/ 20 w 41"/>
                <a:gd name="T1" fmla="*/ 29 h 83"/>
                <a:gd name="T2" fmla="*/ 20 w 41"/>
                <a:gd name="T3" fmla="*/ 29 h 83"/>
                <a:gd name="T4" fmla="*/ 39 w 41"/>
                <a:gd name="T5" fmla="*/ 29 h 83"/>
                <a:gd name="T6" fmla="*/ 39 w 41"/>
                <a:gd name="T7" fmla="*/ 25 h 83"/>
                <a:gd name="T8" fmla="*/ 20 w 41"/>
                <a:gd name="T9" fmla="*/ 25 h 83"/>
                <a:gd name="T10" fmla="*/ 20 w 41"/>
                <a:gd name="T11" fmla="*/ 0 h 83"/>
                <a:gd name="T12" fmla="*/ 17 w 41"/>
                <a:gd name="T13" fmla="*/ 0 h 83"/>
                <a:gd name="T14" fmla="*/ 0 w 41"/>
                <a:gd name="T15" fmla="*/ 26 h 83"/>
                <a:gd name="T16" fmla="*/ 0 w 41"/>
                <a:gd name="T17" fmla="*/ 29 h 83"/>
                <a:gd name="T18" fmla="*/ 11 w 41"/>
                <a:gd name="T19" fmla="*/ 29 h 83"/>
                <a:gd name="T20" fmla="*/ 11 w 41"/>
                <a:gd name="T21" fmla="*/ 65 h 83"/>
                <a:gd name="T22" fmla="*/ 28 w 41"/>
                <a:gd name="T23" fmla="*/ 83 h 83"/>
                <a:gd name="T24" fmla="*/ 41 w 41"/>
                <a:gd name="T25" fmla="*/ 65 h 83"/>
                <a:gd name="T26" fmla="*/ 41 w 41"/>
                <a:gd name="T27" fmla="*/ 58 h 83"/>
                <a:gd name="T28" fmla="*/ 38 w 41"/>
                <a:gd name="T29" fmla="*/ 58 h 83"/>
                <a:gd name="T30" fmla="*/ 38 w 41"/>
                <a:gd name="T31" fmla="*/ 65 h 83"/>
                <a:gd name="T32" fmla="*/ 29 w 41"/>
                <a:gd name="T33" fmla="*/ 80 h 83"/>
                <a:gd name="T34" fmla="*/ 20 w 41"/>
                <a:gd name="T35" fmla="*/ 65 h 83"/>
                <a:gd name="T36" fmla="*/ 20 w 41"/>
                <a:gd name="T37" fmla="*/ 2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3">
                  <a:moveTo>
                    <a:pt x="20" y="29"/>
                  </a:moveTo>
                  <a:lnTo>
                    <a:pt x="20" y="29"/>
                  </a:lnTo>
                  <a:lnTo>
                    <a:pt x="39" y="29"/>
                  </a:lnTo>
                  <a:lnTo>
                    <a:pt x="39" y="25"/>
                  </a:lnTo>
                  <a:lnTo>
                    <a:pt x="20" y="25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6"/>
                  </a:cubicBezTo>
                  <a:lnTo>
                    <a:pt x="0" y="29"/>
                  </a:lnTo>
                  <a:lnTo>
                    <a:pt x="11" y="29"/>
                  </a:lnTo>
                  <a:lnTo>
                    <a:pt x="11" y="65"/>
                  </a:lnTo>
                  <a:cubicBezTo>
                    <a:pt x="11" y="81"/>
                    <a:pt x="24" y="83"/>
                    <a:pt x="28" y="83"/>
                  </a:cubicBezTo>
                  <a:cubicBezTo>
                    <a:pt x="38" y="83"/>
                    <a:pt x="41" y="74"/>
                    <a:pt x="41" y="65"/>
                  </a:cubicBezTo>
                  <a:lnTo>
                    <a:pt x="41" y="58"/>
                  </a:lnTo>
                  <a:lnTo>
                    <a:pt x="38" y="58"/>
                  </a:lnTo>
                  <a:lnTo>
                    <a:pt x="38" y="65"/>
                  </a:lnTo>
                  <a:cubicBezTo>
                    <a:pt x="38" y="75"/>
                    <a:pt x="34" y="80"/>
                    <a:pt x="29" y="80"/>
                  </a:cubicBezTo>
                  <a:cubicBezTo>
                    <a:pt x="20" y="80"/>
                    <a:pt x="20" y="68"/>
                    <a:pt x="20" y="65"/>
                  </a:cubicBezTo>
                  <a:lnTo>
                    <a:pt x="20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792"/>
            <p:cNvSpPr>
              <a:spLocks/>
            </p:cNvSpPr>
            <p:nvPr/>
          </p:nvSpPr>
          <p:spPr bwMode="auto">
            <a:xfrm>
              <a:off x="5297" y="9052"/>
              <a:ext cx="49" cy="98"/>
            </a:xfrm>
            <a:custGeom>
              <a:avLst/>
              <a:gdLst>
                <a:gd name="T0" fmla="*/ 21 w 42"/>
                <a:gd name="T1" fmla="*/ 29 h 83"/>
                <a:gd name="T2" fmla="*/ 21 w 42"/>
                <a:gd name="T3" fmla="*/ 29 h 83"/>
                <a:gd name="T4" fmla="*/ 39 w 42"/>
                <a:gd name="T5" fmla="*/ 29 h 83"/>
                <a:gd name="T6" fmla="*/ 39 w 42"/>
                <a:gd name="T7" fmla="*/ 25 h 83"/>
                <a:gd name="T8" fmla="*/ 21 w 42"/>
                <a:gd name="T9" fmla="*/ 25 h 83"/>
                <a:gd name="T10" fmla="*/ 21 w 42"/>
                <a:gd name="T11" fmla="*/ 0 h 83"/>
                <a:gd name="T12" fmla="*/ 17 w 42"/>
                <a:gd name="T13" fmla="*/ 0 h 83"/>
                <a:gd name="T14" fmla="*/ 0 w 42"/>
                <a:gd name="T15" fmla="*/ 26 h 83"/>
                <a:gd name="T16" fmla="*/ 0 w 42"/>
                <a:gd name="T17" fmla="*/ 29 h 83"/>
                <a:gd name="T18" fmla="*/ 11 w 42"/>
                <a:gd name="T19" fmla="*/ 29 h 83"/>
                <a:gd name="T20" fmla="*/ 11 w 42"/>
                <a:gd name="T21" fmla="*/ 65 h 83"/>
                <a:gd name="T22" fmla="*/ 28 w 42"/>
                <a:gd name="T23" fmla="*/ 83 h 83"/>
                <a:gd name="T24" fmla="*/ 42 w 42"/>
                <a:gd name="T25" fmla="*/ 65 h 83"/>
                <a:gd name="T26" fmla="*/ 42 w 42"/>
                <a:gd name="T27" fmla="*/ 58 h 83"/>
                <a:gd name="T28" fmla="*/ 38 w 42"/>
                <a:gd name="T29" fmla="*/ 58 h 83"/>
                <a:gd name="T30" fmla="*/ 38 w 42"/>
                <a:gd name="T31" fmla="*/ 65 h 83"/>
                <a:gd name="T32" fmla="*/ 29 w 42"/>
                <a:gd name="T33" fmla="*/ 80 h 83"/>
                <a:gd name="T34" fmla="*/ 21 w 42"/>
                <a:gd name="T35" fmla="*/ 65 h 83"/>
                <a:gd name="T36" fmla="*/ 21 w 42"/>
                <a:gd name="T37" fmla="*/ 2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83">
                  <a:moveTo>
                    <a:pt x="21" y="29"/>
                  </a:moveTo>
                  <a:lnTo>
                    <a:pt x="21" y="29"/>
                  </a:lnTo>
                  <a:lnTo>
                    <a:pt x="39" y="29"/>
                  </a:lnTo>
                  <a:lnTo>
                    <a:pt x="39" y="25"/>
                  </a:lnTo>
                  <a:lnTo>
                    <a:pt x="21" y="25"/>
                  </a:lnTo>
                  <a:lnTo>
                    <a:pt x="21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6"/>
                  </a:cubicBezTo>
                  <a:lnTo>
                    <a:pt x="0" y="29"/>
                  </a:lnTo>
                  <a:lnTo>
                    <a:pt x="11" y="29"/>
                  </a:lnTo>
                  <a:lnTo>
                    <a:pt x="11" y="65"/>
                  </a:lnTo>
                  <a:cubicBezTo>
                    <a:pt x="11" y="81"/>
                    <a:pt x="24" y="83"/>
                    <a:pt x="28" y="83"/>
                  </a:cubicBezTo>
                  <a:cubicBezTo>
                    <a:pt x="38" y="83"/>
                    <a:pt x="42" y="74"/>
                    <a:pt x="42" y="65"/>
                  </a:cubicBezTo>
                  <a:lnTo>
                    <a:pt x="42" y="58"/>
                  </a:lnTo>
                  <a:lnTo>
                    <a:pt x="38" y="58"/>
                  </a:lnTo>
                  <a:lnTo>
                    <a:pt x="38" y="65"/>
                  </a:lnTo>
                  <a:cubicBezTo>
                    <a:pt x="38" y="75"/>
                    <a:pt x="34" y="80"/>
                    <a:pt x="29" y="80"/>
                  </a:cubicBezTo>
                  <a:cubicBezTo>
                    <a:pt x="21" y="80"/>
                    <a:pt x="21" y="68"/>
                    <a:pt x="21" y="65"/>
                  </a:cubicBezTo>
                  <a:lnTo>
                    <a:pt x="21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793"/>
            <p:cNvSpPr>
              <a:spLocks/>
            </p:cNvSpPr>
            <p:nvPr/>
          </p:nvSpPr>
          <p:spPr bwMode="auto">
            <a:xfrm>
              <a:off x="5360" y="9040"/>
              <a:ext cx="78" cy="108"/>
            </a:xfrm>
            <a:custGeom>
              <a:avLst/>
              <a:gdLst>
                <a:gd name="T0" fmla="*/ 10 w 66"/>
                <a:gd name="T1" fmla="*/ 81 h 92"/>
                <a:gd name="T2" fmla="*/ 10 w 66"/>
                <a:gd name="T3" fmla="*/ 81 h 92"/>
                <a:gd name="T4" fmla="*/ 0 w 66"/>
                <a:gd name="T5" fmla="*/ 87 h 92"/>
                <a:gd name="T6" fmla="*/ 0 w 66"/>
                <a:gd name="T7" fmla="*/ 92 h 92"/>
                <a:gd name="T8" fmla="*/ 15 w 66"/>
                <a:gd name="T9" fmla="*/ 91 h 92"/>
                <a:gd name="T10" fmla="*/ 29 w 66"/>
                <a:gd name="T11" fmla="*/ 92 h 92"/>
                <a:gd name="T12" fmla="*/ 29 w 66"/>
                <a:gd name="T13" fmla="*/ 87 h 92"/>
                <a:gd name="T14" fmla="*/ 19 w 66"/>
                <a:gd name="T15" fmla="*/ 81 h 92"/>
                <a:gd name="T16" fmla="*/ 19 w 66"/>
                <a:gd name="T17" fmla="*/ 57 h 92"/>
                <a:gd name="T18" fmla="*/ 37 w 66"/>
                <a:gd name="T19" fmla="*/ 36 h 92"/>
                <a:gd name="T20" fmla="*/ 47 w 66"/>
                <a:gd name="T21" fmla="*/ 51 h 92"/>
                <a:gd name="T22" fmla="*/ 47 w 66"/>
                <a:gd name="T23" fmla="*/ 81 h 92"/>
                <a:gd name="T24" fmla="*/ 36 w 66"/>
                <a:gd name="T25" fmla="*/ 87 h 92"/>
                <a:gd name="T26" fmla="*/ 36 w 66"/>
                <a:gd name="T27" fmla="*/ 92 h 92"/>
                <a:gd name="T28" fmla="*/ 51 w 66"/>
                <a:gd name="T29" fmla="*/ 91 h 92"/>
                <a:gd name="T30" fmla="*/ 66 w 66"/>
                <a:gd name="T31" fmla="*/ 92 h 92"/>
                <a:gd name="T32" fmla="*/ 66 w 66"/>
                <a:gd name="T33" fmla="*/ 87 h 92"/>
                <a:gd name="T34" fmla="*/ 56 w 66"/>
                <a:gd name="T35" fmla="*/ 83 h 92"/>
                <a:gd name="T36" fmla="*/ 56 w 66"/>
                <a:gd name="T37" fmla="*/ 58 h 92"/>
                <a:gd name="T38" fmla="*/ 52 w 66"/>
                <a:gd name="T39" fmla="*/ 38 h 92"/>
                <a:gd name="T40" fmla="*/ 38 w 66"/>
                <a:gd name="T41" fmla="*/ 33 h 92"/>
                <a:gd name="T42" fmla="*/ 19 w 66"/>
                <a:gd name="T43" fmla="*/ 46 h 92"/>
                <a:gd name="T44" fmla="*/ 19 w 66"/>
                <a:gd name="T45" fmla="*/ 0 h 92"/>
                <a:gd name="T46" fmla="*/ 0 w 66"/>
                <a:gd name="T47" fmla="*/ 1 h 92"/>
                <a:gd name="T48" fmla="*/ 0 w 66"/>
                <a:gd name="T49" fmla="*/ 5 h 92"/>
                <a:gd name="T50" fmla="*/ 10 w 66"/>
                <a:gd name="T51" fmla="*/ 13 h 92"/>
                <a:gd name="T52" fmla="*/ 10 w 66"/>
                <a:gd name="T53" fmla="*/ 8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92">
                  <a:moveTo>
                    <a:pt x="10" y="81"/>
                  </a:moveTo>
                  <a:lnTo>
                    <a:pt x="10" y="81"/>
                  </a:lnTo>
                  <a:cubicBezTo>
                    <a:pt x="10" y="87"/>
                    <a:pt x="8" y="87"/>
                    <a:pt x="0" y="87"/>
                  </a:cubicBezTo>
                  <a:lnTo>
                    <a:pt x="0" y="92"/>
                  </a:lnTo>
                  <a:cubicBezTo>
                    <a:pt x="4" y="91"/>
                    <a:pt x="11" y="91"/>
                    <a:pt x="15" y="91"/>
                  </a:cubicBezTo>
                  <a:cubicBezTo>
                    <a:pt x="18" y="91"/>
                    <a:pt x="25" y="91"/>
                    <a:pt x="29" y="92"/>
                  </a:cubicBezTo>
                  <a:lnTo>
                    <a:pt x="29" y="87"/>
                  </a:lnTo>
                  <a:cubicBezTo>
                    <a:pt x="20" y="87"/>
                    <a:pt x="19" y="87"/>
                    <a:pt x="19" y="81"/>
                  </a:cubicBezTo>
                  <a:lnTo>
                    <a:pt x="19" y="57"/>
                  </a:lnTo>
                  <a:cubicBezTo>
                    <a:pt x="19" y="43"/>
                    <a:pt x="28" y="36"/>
                    <a:pt x="37" y="36"/>
                  </a:cubicBezTo>
                  <a:cubicBezTo>
                    <a:pt x="45" y="36"/>
                    <a:pt x="47" y="43"/>
                    <a:pt x="47" y="51"/>
                  </a:cubicBezTo>
                  <a:lnTo>
                    <a:pt x="47" y="81"/>
                  </a:lnTo>
                  <a:cubicBezTo>
                    <a:pt x="47" y="87"/>
                    <a:pt x="45" y="87"/>
                    <a:pt x="36" y="87"/>
                  </a:cubicBezTo>
                  <a:lnTo>
                    <a:pt x="36" y="92"/>
                  </a:lnTo>
                  <a:cubicBezTo>
                    <a:pt x="41" y="91"/>
                    <a:pt x="48" y="91"/>
                    <a:pt x="51" y="91"/>
                  </a:cubicBezTo>
                  <a:cubicBezTo>
                    <a:pt x="55" y="91"/>
                    <a:pt x="62" y="91"/>
                    <a:pt x="66" y="92"/>
                  </a:cubicBezTo>
                  <a:lnTo>
                    <a:pt x="66" y="87"/>
                  </a:lnTo>
                  <a:cubicBezTo>
                    <a:pt x="59" y="87"/>
                    <a:pt x="56" y="87"/>
                    <a:pt x="56" y="83"/>
                  </a:cubicBezTo>
                  <a:lnTo>
                    <a:pt x="56" y="58"/>
                  </a:lnTo>
                  <a:cubicBezTo>
                    <a:pt x="56" y="47"/>
                    <a:pt x="56" y="43"/>
                    <a:pt x="52" y="38"/>
                  </a:cubicBezTo>
                  <a:cubicBezTo>
                    <a:pt x="50" y="36"/>
                    <a:pt x="45" y="33"/>
                    <a:pt x="38" y="33"/>
                  </a:cubicBezTo>
                  <a:cubicBezTo>
                    <a:pt x="27" y="33"/>
                    <a:pt x="21" y="41"/>
                    <a:pt x="19" y="46"/>
                  </a:cubicBez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794"/>
            <p:cNvSpPr>
              <a:spLocks noEditPoints="1"/>
            </p:cNvSpPr>
            <p:nvPr/>
          </p:nvSpPr>
          <p:spPr bwMode="auto">
            <a:xfrm>
              <a:off x="5447" y="9044"/>
              <a:ext cx="33" cy="104"/>
            </a:xfrm>
            <a:custGeom>
              <a:avLst/>
              <a:gdLst>
                <a:gd name="T0" fmla="*/ 19 w 28"/>
                <a:gd name="T1" fmla="*/ 30 h 89"/>
                <a:gd name="T2" fmla="*/ 19 w 28"/>
                <a:gd name="T3" fmla="*/ 30 h 89"/>
                <a:gd name="T4" fmla="*/ 0 w 28"/>
                <a:gd name="T5" fmla="*/ 32 h 89"/>
                <a:gd name="T6" fmla="*/ 0 w 28"/>
                <a:gd name="T7" fmla="*/ 36 h 89"/>
                <a:gd name="T8" fmla="*/ 10 w 28"/>
                <a:gd name="T9" fmla="*/ 43 h 89"/>
                <a:gd name="T10" fmla="*/ 10 w 28"/>
                <a:gd name="T11" fmla="*/ 78 h 89"/>
                <a:gd name="T12" fmla="*/ 0 w 28"/>
                <a:gd name="T13" fmla="*/ 84 h 89"/>
                <a:gd name="T14" fmla="*/ 0 w 28"/>
                <a:gd name="T15" fmla="*/ 89 h 89"/>
                <a:gd name="T16" fmla="*/ 14 w 28"/>
                <a:gd name="T17" fmla="*/ 88 h 89"/>
                <a:gd name="T18" fmla="*/ 28 w 28"/>
                <a:gd name="T19" fmla="*/ 89 h 89"/>
                <a:gd name="T20" fmla="*/ 28 w 28"/>
                <a:gd name="T21" fmla="*/ 84 h 89"/>
                <a:gd name="T22" fmla="*/ 19 w 28"/>
                <a:gd name="T23" fmla="*/ 79 h 89"/>
                <a:gd name="T24" fmla="*/ 19 w 28"/>
                <a:gd name="T25" fmla="*/ 30 h 89"/>
                <a:gd name="T26" fmla="*/ 19 w 28"/>
                <a:gd name="T27" fmla="*/ 7 h 89"/>
                <a:gd name="T28" fmla="*/ 19 w 28"/>
                <a:gd name="T29" fmla="*/ 7 h 89"/>
                <a:gd name="T30" fmla="*/ 12 w 28"/>
                <a:gd name="T31" fmla="*/ 0 h 89"/>
                <a:gd name="T32" fmla="*/ 5 w 28"/>
                <a:gd name="T33" fmla="*/ 7 h 89"/>
                <a:gd name="T34" fmla="*/ 12 w 28"/>
                <a:gd name="T35" fmla="*/ 14 h 89"/>
                <a:gd name="T36" fmla="*/ 19 w 28"/>
                <a:gd name="T37" fmla="*/ 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9">
                  <a:moveTo>
                    <a:pt x="19" y="30"/>
                  </a:moveTo>
                  <a:lnTo>
                    <a:pt x="19" y="30"/>
                  </a:lnTo>
                  <a:lnTo>
                    <a:pt x="0" y="32"/>
                  </a:lnTo>
                  <a:lnTo>
                    <a:pt x="0" y="36"/>
                  </a:lnTo>
                  <a:cubicBezTo>
                    <a:pt x="9" y="36"/>
                    <a:pt x="10" y="36"/>
                    <a:pt x="10" y="43"/>
                  </a:cubicBezTo>
                  <a:lnTo>
                    <a:pt x="10" y="78"/>
                  </a:lnTo>
                  <a:cubicBezTo>
                    <a:pt x="10" y="84"/>
                    <a:pt x="8" y="84"/>
                    <a:pt x="0" y="84"/>
                  </a:cubicBezTo>
                  <a:lnTo>
                    <a:pt x="0" y="89"/>
                  </a:lnTo>
                  <a:cubicBezTo>
                    <a:pt x="4" y="88"/>
                    <a:pt x="11" y="88"/>
                    <a:pt x="14" y="88"/>
                  </a:cubicBezTo>
                  <a:cubicBezTo>
                    <a:pt x="19" y="88"/>
                    <a:pt x="23" y="88"/>
                    <a:pt x="28" y="89"/>
                  </a:cubicBezTo>
                  <a:lnTo>
                    <a:pt x="28" y="84"/>
                  </a:lnTo>
                  <a:cubicBezTo>
                    <a:pt x="19" y="84"/>
                    <a:pt x="19" y="84"/>
                    <a:pt x="19" y="79"/>
                  </a:cubicBezTo>
                  <a:lnTo>
                    <a:pt x="19" y="30"/>
                  </a:lnTo>
                  <a:close/>
                  <a:moveTo>
                    <a:pt x="19" y="7"/>
                  </a:moveTo>
                  <a:lnTo>
                    <a:pt x="19" y="7"/>
                  </a:lnTo>
                  <a:cubicBezTo>
                    <a:pt x="19" y="3"/>
                    <a:pt x="16" y="0"/>
                    <a:pt x="12" y="0"/>
                  </a:cubicBezTo>
                  <a:cubicBezTo>
                    <a:pt x="8" y="0"/>
                    <a:pt x="5" y="4"/>
                    <a:pt x="5" y="7"/>
                  </a:cubicBezTo>
                  <a:cubicBezTo>
                    <a:pt x="5" y="11"/>
                    <a:pt x="8" y="14"/>
                    <a:pt x="12" y="14"/>
                  </a:cubicBezTo>
                  <a:cubicBezTo>
                    <a:pt x="16" y="14"/>
                    <a:pt x="19" y="11"/>
                    <a:pt x="19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795"/>
            <p:cNvSpPr>
              <a:spLocks/>
            </p:cNvSpPr>
            <p:nvPr/>
          </p:nvSpPr>
          <p:spPr bwMode="auto">
            <a:xfrm>
              <a:off x="5490" y="9078"/>
              <a:ext cx="51" cy="72"/>
            </a:xfrm>
            <a:custGeom>
              <a:avLst/>
              <a:gdLst>
                <a:gd name="T0" fmla="*/ 24 w 44"/>
                <a:gd name="T1" fmla="*/ 34 h 61"/>
                <a:gd name="T2" fmla="*/ 24 w 44"/>
                <a:gd name="T3" fmla="*/ 34 h 61"/>
                <a:gd name="T4" fmla="*/ 37 w 44"/>
                <a:gd name="T5" fmla="*/ 46 h 61"/>
                <a:gd name="T6" fmla="*/ 22 w 44"/>
                <a:gd name="T7" fmla="*/ 58 h 61"/>
                <a:gd name="T8" fmla="*/ 4 w 44"/>
                <a:gd name="T9" fmla="*/ 39 h 61"/>
                <a:gd name="T10" fmla="*/ 2 w 44"/>
                <a:gd name="T11" fmla="*/ 37 h 61"/>
                <a:gd name="T12" fmla="*/ 0 w 44"/>
                <a:gd name="T13" fmla="*/ 40 h 61"/>
                <a:gd name="T14" fmla="*/ 0 w 44"/>
                <a:gd name="T15" fmla="*/ 58 h 61"/>
                <a:gd name="T16" fmla="*/ 2 w 44"/>
                <a:gd name="T17" fmla="*/ 61 h 61"/>
                <a:gd name="T18" fmla="*/ 5 w 44"/>
                <a:gd name="T19" fmla="*/ 58 h 61"/>
                <a:gd name="T20" fmla="*/ 8 w 44"/>
                <a:gd name="T21" fmla="*/ 55 h 61"/>
                <a:gd name="T22" fmla="*/ 22 w 44"/>
                <a:gd name="T23" fmla="*/ 61 h 61"/>
                <a:gd name="T24" fmla="*/ 44 w 44"/>
                <a:gd name="T25" fmla="*/ 43 h 61"/>
                <a:gd name="T26" fmla="*/ 38 w 44"/>
                <a:gd name="T27" fmla="*/ 30 h 61"/>
                <a:gd name="T28" fmla="*/ 23 w 44"/>
                <a:gd name="T29" fmla="*/ 24 h 61"/>
                <a:gd name="T30" fmla="*/ 7 w 44"/>
                <a:gd name="T31" fmla="*/ 13 h 61"/>
                <a:gd name="T32" fmla="*/ 22 w 44"/>
                <a:gd name="T33" fmla="*/ 3 h 61"/>
                <a:gd name="T34" fmla="*/ 37 w 44"/>
                <a:gd name="T35" fmla="*/ 19 h 61"/>
                <a:gd name="T36" fmla="*/ 39 w 44"/>
                <a:gd name="T37" fmla="*/ 20 h 61"/>
                <a:gd name="T38" fmla="*/ 40 w 44"/>
                <a:gd name="T39" fmla="*/ 17 h 61"/>
                <a:gd name="T40" fmla="*/ 40 w 44"/>
                <a:gd name="T41" fmla="*/ 4 h 61"/>
                <a:gd name="T42" fmla="*/ 39 w 44"/>
                <a:gd name="T43" fmla="*/ 0 h 61"/>
                <a:gd name="T44" fmla="*/ 36 w 44"/>
                <a:gd name="T45" fmla="*/ 2 h 61"/>
                <a:gd name="T46" fmla="*/ 34 w 44"/>
                <a:gd name="T47" fmla="*/ 4 h 61"/>
                <a:gd name="T48" fmla="*/ 22 w 44"/>
                <a:gd name="T49" fmla="*/ 0 h 61"/>
                <a:gd name="T50" fmla="*/ 0 w 44"/>
                <a:gd name="T51" fmla="*/ 17 h 61"/>
                <a:gd name="T52" fmla="*/ 6 w 44"/>
                <a:gd name="T53" fmla="*/ 28 h 61"/>
                <a:gd name="T54" fmla="*/ 24 w 44"/>
                <a:gd name="T55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4" h="61">
                  <a:moveTo>
                    <a:pt x="24" y="34"/>
                  </a:moveTo>
                  <a:lnTo>
                    <a:pt x="24" y="34"/>
                  </a:lnTo>
                  <a:cubicBezTo>
                    <a:pt x="26" y="34"/>
                    <a:pt x="37" y="37"/>
                    <a:pt x="37" y="46"/>
                  </a:cubicBezTo>
                  <a:cubicBezTo>
                    <a:pt x="37" y="53"/>
                    <a:pt x="33" y="58"/>
                    <a:pt x="22" y="58"/>
                  </a:cubicBezTo>
                  <a:cubicBezTo>
                    <a:pt x="11" y="58"/>
                    <a:pt x="7" y="51"/>
                    <a:pt x="4" y="39"/>
                  </a:cubicBezTo>
                  <a:cubicBezTo>
                    <a:pt x="4" y="38"/>
                    <a:pt x="3" y="37"/>
                    <a:pt x="2" y="37"/>
                  </a:cubicBezTo>
                  <a:cubicBezTo>
                    <a:pt x="0" y="37"/>
                    <a:pt x="0" y="38"/>
                    <a:pt x="0" y="40"/>
                  </a:cubicBezTo>
                  <a:lnTo>
                    <a:pt x="0" y="58"/>
                  </a:lnTo>
                  <a:cubicBezTo>
                    <a:pt x="0" y="60"/>
                    <a:pt x="0" y="61"/>
                    <a:pt x="2" y="61"/>
                  </a:cubicBezTo>
                  <a:cubicBezTo>
                    <a:pt x="3" y="61"/>
                    <a:pt x="3" y="61"/>
                    <a:pt x="5" y="58"/>
                  </a:cubicBezTo>
                  <a:cubicBezTo>
                    <a:pt x="5" y="58"/>
                    <a:pt x="5" y="58"/>
                    <a:pt x="8" y="55"/>
                  </a:cubicBezTo>
                  <a:cubicBezTo>
                    <a:pt x="14" y="61"/>
                    <a:pt x="20" y="61"/>
                    <a:pt x="22" y="61"/>
                  </a:cubicBezTo>
                  <a:cubicBezTo>
                    <a:pt x="38" y="61"/>
                    <a:pt x="44" y="52"/>
                    <a:pt x="44" y="43"/>
                  </a:cubicBezTo>
                  <a:cubicBezTo>
                    <a:pt x="44" y="36"/>
                    <a:pt x="40" y="32"/>
                    <a:pt x="38" y="30"/>
                  </a:cubicBezTo>
                  <a:cubicBezTo>
                    <a:pt x="34" y="26"/>
                    <a:pt x="29" y="25"/>
                    <a:pt x="23" y="24"/>
                  </a:cubicBezTo>
                  <a:cubicBezTo>
                    <a:pt x="16" y="22"/>
                    <a:pt x="7" y="21"/>
                    <a:pt x="7" y="13"/>
                  </a:cubicBezTo>
                  <a:cubicBezTo>
                    <a:pt x="7" y="8"/>
                    <a:pt x="10" y="3"/>
                    <a:pt x="22" y="3"/>
                  </a:cubicBezTo>
                  <a:cubicBezTo>
                    <a:pt x="36" y="3"/>
                    <a:pt x="37" y="15"/>
                    <a:pt x="37" y="19"/>
                  </a:cubicBezTo>
                  <a:cubicBezTo>
                    <a:pt x="37" y="20"/>
                    <a:pt x="38" y="20"/>
                    <a:pt x="39" y="20"/>
                  </a:cubicBezTo>
                  <a:cubicBezTo>
                    <a:pt x="40" y="20"/>
                    <a:pt x="40" y="19"/>
                    <a:pt x="40" y="17"/>
                  </a:cubicBezTo>
                  <a:lnTo>
                    <a:pt x="40" y="4"/>
                  </a:lnTo>
                  <a:cubicBezTo>
                    <a:pt x="40" y="1"/>
                    <a:pt x="40" y="0"/>
                    <a:pt x="39" y="0"/>
                  </a:cubicBezTo>
                  <a:cubicBezTo>
                    <a:pt x="38" y="0"/>
                    <a:pt x="38" y="0"/>
                    <a:pt x="36" y="2"/>
                  </a:cubicBezTo>
                  <a:cubicBezTo>
                    <a:pt x="36" y="2"/>
                    <a:pt x="34" y="4"/>
                    <a:pt x="34" y="4"/>
                  </a:cubicBezTo>
                  <a:cubicBezTo>
                    <a:pt x="29" y="0"/>
                    <a:pt x="24" y="0"/>
                    <a:pt x="22" y="0"/>
                  </a:cubicBezTo>
                  <a:cubicBezTo>
                    <a:pt x="5" y="0"/>
                    <a:pt x="0" y="9"/>
                    <a:pt x="0" y="17"/>
                  </a:cubicBezTo>
                  <a:cubicBezTo>
                    <a:pt x="0" y="21"/>
                    <a:pt x="3" y="25"/>
                    <a:pt x="6" y="28"/>
                  </a:cubicBezTo>
                  <a:cubicBezTo>
                    <a:pt x="10" y="31"/>
                    <a:pt x="14" y="32"/>
                    <a:pt x="24" y="3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796"/>
            <p:cNvSpPr>
              <a:spLocks noEditPoints="1"/>
            </p:cNvSpPr>
            <p:nvPr/>
          </p:nvSpPr>
          <p:spPr bwMode="auto">
            <a:xfrm>
              <a:off x="5627" y="9079"/>
              <a:ext cx="77" cy="99"/>
            </a:xfrm>
            <a:custGeom>
              <a:avLst/>
              <a:gdLst>
                <a:gd name="T0" fmla="*/ 19 w 65"/>
                <a:gd name="T1" fmla="*/ 9 h 84"/>
                <a:gd name="T2" fmla="*/ 19 w 65"/>
                <a:gd name="T3" fmla="*/ 9 h 84"/>
                <a:gd name="T4" fmla="*/ 19 w 65"/>
                <a:gd name="T5" fmla="*/ 0 h 84"/>
                <a:gd name="T6" fmla="*/ 0 w 65"/>
                <a:gd name="T7" fmla="*/ 2 h 84"/>
                <a:gd name="T8" fmla="*/ 0 w 65"/>
                <a:gd name="T9" fmla="*/ 6 h 84"/>
                <a:gd name="T10" fmla="*/ 10 w 65"/>
                <a:gd name="T11" fmla="*/ 12 h 84"/>
                <a:gd name="T12" fmla="*/ 10 w 65"/>
                <a:gd name="T13" fmla="*/ 74 h 84"/>
                <a:gd name="T14" fmla="*/ 0 w 65"/>
                <a:gd name="T15" fmla="*/ 80 h 84"/>
                <a:gd name="T16" fmla="*/ 0 w 65"/>
                <a:gd name="T17" fmla="*/ 84 h 84"/>
                <a:gd name="T18" fmla="*/ 15 w 65"/>
                <a:gd name="T19" fmla="*/ 84 h 84"/>
                <a:gd name="T20" fmla="*/ 30 w 65"/>
                <a:gd name="T21" fmla="*/ 84 h 84"/>
                <a:gd name="T22" fmla="*/ 30 w 65"/>
                <a:gd name="T23" fmla="*/ 80 h 84"/>
                <a:gd name="T24" fmla="*/ 19 w 65"/>
                <a:gd name="T25" fmla="*/ 74 h 84"/>
                <a:gd name="T26" fmla="*/ 19 w 65"/>
                <a:gd name="T27" fmla="*/ 52 h 84"/>
                <a:gd name="T28" fmla="*/ 19 w 65"/>
                <a:gd name="T29" fmla="*/ 51 h 84"/>
                <a:gd name="T30" fmla="*/ 36 w 65"/>
                <a:gd name="T31" fmla="*/ 60 h 84"/>
                <a:gd name="T32" fmla="*/ 65 w 65"/>
                <a:gd name="T33" fmla="*/ 30 h 84"/>
                <a:gd name="T34" fmla="*/ 37 w 65"/>
                <a:gd name="T35" fmla="*/ 0 h 84"/>
                <a:gd name="T36" fmla="*/ 19 w 65"/>
                <a:gd name="T37" fmla="*/ 9 h 84"/>
                <a:gd name="T38" fmla="*/ 19 w 65"/>
                <a:gd name="T39" fmla="*/ 43 h 84"/>
                <a:gd name="T40" fmla="*/ 19 w 65"/>
                <a:gd name="T41" fmla="*/ 43 h 84"/>
                <a:gd name="T42" fmla="*/ 19 w 65"/>
                <a:gd name="T43" fmla="*/ 14 h 84"/>
                <a:gd name="T44" fmla="*/ 36 w 65"/>
                <a:gd name="T45" fmla="*/ 3 h 84"/>
                <a:gd name="T46" fmla="*/ 54 w 65"/>
                <a:gd name="T47" fmla="*/ 30 h 84"/>
                <a:gd name="T48" fmla="*/ 35 w 65"/>
                <a:gd name="T49" fmla="*/ 57 h 84"/>
                <a:gd name="T50" fmla="*/ 21 w 65"/>
                <a:gd name="T51" fmla="*/ 49 h 84"/>
                <a:gd name="T52" fmla="*/ 19 w 65"/>
                <a:gd name="T53" fmla="*/ 4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84">
                  <a:moveTo>
                    <a:pt x="19" y="9"/>
                  </a:moveTo>
                  <a:lnTo>
                    <a:pt x="19" y="9"/>
                  </a:ln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6"/>
                    <a:pt x="10" y="12"/>
                  </a:cubicBezTo>
                  <a:lnTo>
                    <a:pt x="10" y="74"/>
                  </a:lnTo>
                  <a:cubicBezTo>
                    <a:pt x="10" y="80"/>
                    <a:pt x="9" y="80"/>
                    <a:pt x="0" y="80"/>
                  </a:cubicBezTo>
                  <a:lnTo>
                    <a:pt x="0" y="84"/>
                  </a:lnTo>
                  <a:cubicBezTo>
                    <a:pt x="4" y="84"/>
                    <a:pt x="11" y="84"/>
                    <a:pt x="15" y="84"/>
                  </a:cubicBezTo>
                  <a:cubicBezTo>
                    <a:pt x="18" y="84"/>
                    <a:pt x="25" y="84"/>
                    <a:pt x="30" y="84"/>
                  </a:cubicBezTo>
                  <a:lnTo>
                    <a:pt x="30" y="80"/>
                  </a:lnTo>
                  <a:cubicBezTo>
                    <a:pt x="21" y="80"/>
                    <a:pt x="19" y="80"/>
                    <a:pt x="19" y="74"/>
                  </a:cubicBezTo>
                  <a:lnTo>
                    <a:pt x="19" y="52"/>
                  </a:lnTo>
                  <a:lnTo>
                    <a:pt x="19" y="51"/>
                  </a:lnTo>
                  <a:cubicBezTo>
                    <a:pt x="20" y="53"/>
                    <a:pt x="25" y="60"/>
                    <a:pt x="36" y="60"/>
                  </a:cubicBezTo>
                  <a:cubicBezTo>
                    <a:pt x="51" y="60"/>
                    <a:pt x="65" y="47"/>
                    <a:pt x="65" y="30"/>
                  </a:cubicBezTo>
                  <a:cubicBezTo>
                    <a:pt x="65" y="13"/>
                    <a:pt x="52" y="0"/>
                    <a:pt x="37" y="0"/>
                  </a:cubicBezTo>
                  <a:cubicBezTo>
                    <a:pt x="27" y="0"/>
                    <a:pt x="22" y="6"/>
                    <a:pt x="19" y="9"/>
                  </a:cubicBezTo>
                  <a:close/>
                  <a:moveTo>
                    <a:pt x="19" y="43"/>
                  </a:moveTo>
                  <a:lnTo>
                    <a:pt x="19" y="43"/>
                  </a:lnTo>
                  <a:lnTo>
                    <a:pt x="19" y="14"/>
                  </a:lnTo>
                  <a:cubicBezTo>
                    <a:pt x="23" y="7"/>
                    <a:pt x="30" y="3"/>
                    <a:pt x="36" y="3"/>
                  </a:cubicBezTo>
                  <a:cubicBezTo>
                    <a:pt x="46" y="3"/>
                    <a:pt x="54" y="15"/>
                    <a:pt x="54" y="30"/>
                  </a:cubicBezTo>
                  <a:cubicBezTo>
                    <a:pt x="54" y="46"/>
                    <a:pt x="45" y="57"/>
                    <a:pt x="35" y="57"/>
                  </a:cubicBezTo>
                  <a:cubicBezTo>
                    <a:pt x="30" y="57"/>
                    <a:pt x="25" y="54"/>
                    <a:pt x="21" y="49"/>
                  </a:cubicBezTo>
                  <a:cubicBezTo>
                    <a:pt x="19" y="46"/>
                    <a:pt x="19" y="46"/>
                    <a:pt x="19" y="4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797"/>
            <p:cNvSpPr>
              <a:spLocks noEditPoints="1"/>
            </p:cNvSpPr>
            <p:nvPr/>
          </p:nvSpPr>
          <p:spPr bwMode="auto">
            <a:xfrm>
              <a:off x="5717" y="9078"/>
              <a:ext cx="69" cy="72"/>
            </a:xfrm>
            <a:custGeom>
              <a:avLst/>
              <a:gdLst>
                <a:gd name="T0" fmla="*/ 38 w 59"/>
                <a:gd name="T1" fmla="*/ 49 h 61"/>
                <a:gd name="T2" fmla="*/ 38 w 59"/>
                <a:gd name="T3" fmla="*/ 49 h 61"/>
                <a:gd name="T4" fmla="*/ 48 w 59"/>
                <a:gd name="T5" fmla="*/ 60 h 61"/>
                <a:gd name="T6" fmla="*/ 59 w 59"/>
                <a:gd name="T7" fmla="*/ 48 h 61"/>
                <a:gd name="T8" fmla="*/ 59 w 59"/>
                <a:gd name="T9" fmla="*/ 40 h 61"/>
                <a:gd name="T10" fmla="*/ 56 w 59"/>
                <a:gd name="T11" fmla="*/ 40 h 61"/>
                <a:gd name="T12" fmla="*/ 56 w 59"/>
                <a:gd name="T13" fmla="*/ 48 h 61"/>
                <a:gd name="T14" fmla="*/ 51 w 59"/>
                <a:gd name="T15" fmla="*/ 56 h 61"/>
                <a:gd name="T16" fmla="*/ 46 w 59"/>
                <a:gd name="T17" fmla="*/ 50 h 61"/>
                <a:gd name="T18" fmla="*/ 46 w 59"/>
                <a:gd name="T19" fmla="*/ 23 h 61"/>
                <a:gd name="T20" fmla="*/ 41 w 59"/>
                <a:gd name="T21" fmla="*/ 8 h 61"/>
                <a:gd name="T22" fmla="*/ 23 w 59"/>
                <a:gd name="T23" fmla="*/ 0 h 61"/>
                <a:gd name="T24" fmla="*/ 3 w 59"/>
                <a:gd name="T25" fmla="*/ 15 h 61"/>
                <a:gd name="T26" fmla="*/ 9 w 59"/>
                <a:gd name="T27" fmla="*/ 21 h 61"/>
                <a:gd name="T28" fmla="*/ 15 w 59"/>
                <a:gd name="T29" fmla="*/ 15 h 61"/>
                <a:gd name="T30" fmla="*/ 9 w 59"/>
                <a:gd name="T31" fmla="*/ 9 h 61"/>
                <a:gd name="T32" fmla="*/ 23 w 59"/>
                <a:gd name="T33" fmla="*/ 3 h 61"/>
                <a:gd name="T34" fmla="*/ 37 w 59"/>
                <a:gd name="T35" fmla="*/ 20 h 61"/>
                <a:gd name="T36" fmla="*/ 37 w 59"/>
                <a:gd name="T37" fmla="*/ 25 h 61"/>
                <a:gd name="T38" fmla="*/ 13 w 59"/>
                <a:gd name="T39" fmla="*/ 30 h 61"/>
                <a:gd name="T40" fmla="*/ 0 w 59"/>
                <a:gd name="T41" fmla="*/ 47 h 61"/>
                <a:gd name="T42" fmla="*/ 21 w 59"/>
                <a:gd name="T43" fmla="*/ 61 h 61"/>
                <a:gd name="T44" fmla="*/ 38 w 59"/>
                <a:gd name="T45" fmla="*/ 49 h 61"/>
                <a:gd name="T46" fmla="*/ 37 w 59"/>
                <a:gd name="T47" fmla="*/ 28 h 61"/>
                <a:gd name="T48" fmla="*/ 37 w 59"/>
                <a:gd name="T49" fmla="*/ 28 h 61"/>
                <a:gd name="T50" fmla="*/ 37 w 59"/>
                <a:gd name="T51" fmla="*/ 41 h 61"/>
                <a:gd name="T52" fmla="*/ 22 w 59"/>
                <a:gd name="T53" fmla="*/ 58 h 61"/>
                <a:gd name="T54" fmla="*/ 10 w 59"/>
                <a:gd name="T55" fmla="*/ 47 h 61"/>
                <a:gd name="T56" fmla="*/ 37 w 59"/>
                <a:gd name="T57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1">
                  <a:moveTo>
                    <a:pt x="38" y="49"/>
                  </a:moveTo>
                  <a:lnTo>
                    <a:pt x="38" y="49"/>
                  </a:lnTo>
                  <a:cubicBezTo>
                    <a:pt x="38" y="55"/>
                    <a:pt x="42" y="60"/>
                    <a:pt x="48" y="60"/>
                  </a:cubicBezTo>
                  <a:cubicBezTo>
                    <a:pt x="51" y="60"/>
                    <a:pt x="59" y="58"/>
                    <a:pt x="59" y="48"/>
                  </a:cubicBezTo>
                  <a:lnTo>
                    <a:pt x="59" y="40"/>
                  </a:lnTo>
                  <a:lnTo>
                    <a:pt x="56" y="40"/>
                  </a:lnTo>
                  <a:lnTo>
                    <a:pt x="56" y="48"/>
                  </a:lnTo>
                  <a:cubicBezTo>
                    <a:pt x="56" y="55"/>
                    <a:pt x="52" y="56"/>
                    <a:pt x="51" y="56"/>
                  </a:cubicBezTo>
                  <a:cubicBezTo>
                    <a:pt x="47" y="56"/>
                    <a:pt x="46" y="50"/>
                    <a:pt x="46" y="50"/>
                  </a:cubicBezTo>
                  <a:lnTo>
                    <a:pt x="46" y="23"/>
                  </a:lnTo>
                  <a:cubicBezTo>
                    <a:pt x="46" y="18"/>
                    <a:pt x="46" y="13"/>
                    <a:pt x="41" y="8"/>
                  </a:cubicBezTo>
                  <a:cubicBezTo>
                    <a:pt x="36" y="2"/>
                    <a:pt x="30" y="0"/>
                    <a:pt x="23" y="0"/>
                  </a:cubicBezTo>
                  <a:cubicBezTo>
                    <a:pt x="12" y="0"/>
                    <a:pt x="3" y="7"/>
                    <a:pt x="3" y="15"/>
                  </a:cubicBezTo>
                  <a:cubicBezTo>
                    <a:pt x="3" y="19"/>
                    <a:pt x="6" y="21"/>
                    <a:pt x="9" y="21"/>
                  </a:cubicBezTo>
                  <a:cubicBezTo>
                    <a:pt x="13" y="21"/>
                    <a:pt x="15" y="19"/>
                    <a:pt x="15" y="15"/>
                  </a:cubicBezTo>
                  <a:cubicBezTo>
                    <a:pt x="15" y="14"/>
                    <a:pt x="15" y="9"/>
                    <a:pt x="9" y="9"/>
                  </a:cubicBezTo>
                  <a:cubicBezTo>
                    <a:pt x="12" y="5"/>
                    <a:pt x="19" y="3"/>
                    <a:pt x="23" y="3"/>
                  </a:cubicBezTo>
                  <a:cubicBezTo>
                    <a:pt x="29" y="3"/>
                    <a:pt x="37" y="8"/>
                    <a:pt x="37" y="20"/>
                  </a:cubicBezTo>
                  <a:lnTo>
                    <a:pt x="37" y="25"/>
                  </a:lnTo>
                  <a:cubicBezTo>
                    <a:pt x="30" y="25"/>
                    <a:pt x="21" y="26"/>
                    <a:pt x="13" y="30"/>
                  </a:cubicBezTo>
                  <a:cubicBezTo>
                    <a:pt x="3" y="34"/>
                    <a:pt x="0" y="41"/>
                    <a:pt x="0" y="47"/>
                  </a:cubicBezTo>
                  <a:cubicBezTo>
                    <a:pt x="0" y="58"/>
                    <a:pt x="12" y="61"/>
                    <a:pt x="21" y="61"/>
                  </a:cubicBezTo>
                  <a:cubicBezTo>
                    <a:pt x="29" y="61"/>
                    <a:pt x="35" y="56"/>
                    <a:pt x="38" y="49"/>
                  </a:cubicBezTo>
                  <a:close/>
                  <a:moveTo>
                    <a:pt x="37" y="28"/>
                  </a:moveTo>
                  <a:lnTo>
                    <a:pt x="37" y="28"/>
                  </a:lnTo>
                  <a:lnTo>
                    <a:pt x="37" y="41"/>
                  </a:lnTo>
                  <a:cubicBezTo>
                    <a:pt x="37" y="54"/>
                    <a:pt x="27" y="58"/>
                    <a:pt x="22" y="58"/>
                  </a:cubicBezTo>
                  <a:cubicBezTo>
                    <a:pt x="15" y="58"/>
                    <a:pt x="10" y="53"/>
                    <a:pt x="10" y="47"/>
                  </a:cubicBezTo>
                  <a:cubicBezTo>
                    <a:pt x="10" y="40"/>
                    <a:pt x="15" y="29"/>
                    <a:pt x="37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798"/>
            <p:cNvSpPr>
              <a:spLocks noEditPoints="1"/>
            </p:cNvSpPr>
            <p:nvPr/>
          </p:nvSpPr>
          <p:spPr bwMode="auto">
            <a:xfrm>
              <a:off x="5792" y="9079"/>
              <a:ext cx="77" cy="99"/>
            </a:xfrm>
            <a:custGeom>
              <a:avLst/>
              <a:gdLst>
                <a:gd name="T0" fmla="*/ 19 w 65"/>
                <a:gd name="T1" fmla="*/ 9 h 84"/>
                <a:gd name="T2" fmla="*/ 19 w 65"/>
                <a:gd name="T3" fmla="*/ 9 h 84"/>
                <a:gd name="T4" fmla="*/ 19 w 65"/>
                <a:gd name="T5" fmla="*/ 0 h 84"/>
                <a:gd name="T6" fmla="*/ 0 w 65"/>
                <a:gd name="T7" fmla="*/ 2 h 84"/>
                <a:gd name="T8" fmla="*/ 0 w 65"/>
                <a:gd name="T9" fmla="*/ 6 h 84"/>
                <a:gd name="T10" fmla="*/ 10 w 65"/>
                <a:gd name="T11" fmla="*/ 12 h 84"/>
                <a:gd name="T12" fmla="*/ 10 w 65"/>
                <a:gd name="T13" fmla="*/ 74 h 84"/>
                <a:gd name="T14" fmla="*/ 0 w 65"/>
                <a:gd name="T15" fmla="*/ 80 h 84"/>
                <a:gd name="T16" fmla="*/ 0 w 65"/>
                <a:gd name="T17" fmla="*/ 84 h 84"/>
                <a:gd name="T18" fmla="*/ 15 w 65"/>
                <a:gd name="T19" fmla="*/ 84 h 84"/>
                <a:gd name="T20" fmla="*/ 30 w 65"/>
                <a:gd name="T21" fmla="*/ 84 h 84"/>
                <a:gd name="T22" fmla="*/ 30 w 65"/>
                <a:gd name="T23" fmla="*/ 80 h 84"/>
                <a:gd name="T24" fmla="*/ 19 w 65"/>
                <a:gd name="T25" fmla="*/ 74 h 84"/>
                <a:gd name="T26" fmla="*/ 19 w 65"/>
                <a:gd name="T27" fmla="*/ 52 h 84"/>
                <a:gd name="T28" fmla="*/ 19 w 65"/>
                <a:gd name="T29" fmla="*/ 51 h 84"/>
                <a:gd name="T30" fmla="*/ 36 w 65"/>
                <a:gd name="T31" fmla="*/ 60 h 84"/>
                <a:gd name="T32" fmla="*/ 65 w 65"/>
                <a:gd name="T33" fmla="*/ 30 h 84"/>
                <a:gd name="T34" fmla="*/ 38 w 65"/>
                <a:gd name="T35" fmla="*/ 0 h 84"/>
                <a:gd name="T36" fmla="*/ 19 w 65"/>
                <a:gd name="T37" fmla="*/ 9 h 84"/>
                <a:gd name="T38" fmla="*/ 19 w 65"/>
                <a:gd name="T39" fmla="*/ 43 h 84"/>
                <a:gd name="T40" fmla="*/ 19 w 65"/>
                <a:gd name="T41" fmla="*/ 43 h 84"/>
                <a:gd name="T42" fmla="*/ 19 w 65"/>
                <a:gd name="T43" fmla="*/ 14 h 84"/>
                <a:gd name="T44" fmla="*/ 37 w 65"/>
                <a:gd name="T45" fmla="*/ 3 h 84"/>
                <a:gd name="T46" fmla="*/ 54 w 65"/>
                <a:gd name="T47" fmla="*/ 30 h 84"/>
                <a:gd name="T48" fmla="*/ 35 w 65"/>
                <a:gd name="T49" fmla="*/ 57 h 84"/>
                <a:gd name="T50" fmla="*/ 21 w 65"/>
                <a:gd name="T51" fmla="*/ 49 h 84"/>
                <a:gd name="T52" fmla="*/ 19 w 65"/>
                <a:gd name="T53" fmla="*/ 4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84">
                  <a:moveTo>
                    <a:pt x="19" y="9"/>
                  </a:moveTo>
                  <a:lnTo>
                    <a:pt x="19" y="9"/>
                  </a:lnTo>
                  <a:lnTo>
                    <a:pt x="19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6"/>
                    <a:pt x="10" y="12"/>
                  </a:cubicBezTo>
                  <a:lnTo>
                    <a:pt x="10" y="74"/>
                  </a:lnTo>
                  <a:cubicBezTo>
                    <a:pt x="10" y="80"/>
                    <a:pt x="9" y="80"/>
                    <a:pt x="0" y="80"/>
                  </a:cubicBezTo>
                  <a:lnTo>
                    <a:pt x="0" y="84"/>
                  </a:lnTo>
                  <a:cubicBezTo>
                    <a:pt x="5" y="84"/>
                    <a:pt x="11" y="84"/>
                    <a:pt x="15" y="84"/>
                  </a:cubicBezTo>
                  <a:cubicBezTo>
                    <a:pt x="18" y="84"/>
                    <a:pt x="25" y="84"/>
                    <a:pt x="30" y="84"/>
                  </a:cubicBezTo>
                  <a:lnTo>
                    <a:pt x="30" y="80"/>
                  </a:lnTo>
                  <a:cubicBezTo>
                    <a:pt x="21" y="80"/>
                    <a:pt x="19" y="80"/>
                    <a:pt x="19" y="74"/>
                  </a:cubicBezTo>
                  <a:lnTo>
                    <a:pt x="19" y="52"/>
                  </a:lnTo>
                  <a:lnTo>
                    <a:pt x="19" y="51"/>
                  </a:lnTo>
                  <a:cubicBezTo>
                    <a:pt x="20" y="53"/>
                    <a:pt x="26" y="60"/>
                    <a:pt x="36" y="60"/>
                  </a:cubicBezTo>
                  <a:cubicBezTo>
                    <a:pt x="51" y="60"/>
                    <a:pt x="65" y="47"/>
                    <a:pt x="65" y="30"/>
                  </a:cubicBezTo>
                  <a:cubicBezTo>
                    <a:pt x="65" y="13"/>
                    <a:pt x="52" y="0"/>
                    <a:pt x="38" y="0"/>
                  </a:cubicBezTo>
                  <a:cubicBezTo>
                    <a:pt x="27" y="0"/>
                    <a:pt x="22" y="6"/>
                    <a:pt x="19" y="9"/>
                  </a:cubicBezTo>
                  <a:close/>
                  <a:moveTo>
                    <a:pt x="19" y="43"/>
                  </a:moveTo>
                  <a:lnTo>
                    <a:pt x="19" y="43"/>
                  </a:lnTo>
                  <a:lnTo>
                    <a:pt x="19" y="14"/>
                  </a:lnTo>
                  <a:cubicBezTo>
                    <a:pt x="23" y="7"/>
                    <a:pt x="30" y="3"/>
                    <a:pt x="37" y="3"/>
                  </a:cubicBezTo>
                  <a:cubicBezTo>
                    <a:pt x="46" y="3"/>
                    <a:pt x="54" y="15"/>
                    <a:pt x="54" y="30"/>
                  </a:cubicBezTo>
                  <a:cubicBezTo>
                    <a:pt x="54" y="46"/>
                    <a:pt x="45" y="57"/>
                    <a:pt x="35" y="57"/>
                  </a:cubicBezTo>
                  <a:cubicBezTo>
                    <a:pt x="30" y="57"/>
                    <a:pt x="25" y="54"/>
                    <a:pt x="21" y="49"/>
                  </a:cubicBezTo>
                  <a:cubicBezTo>
                    <a:pt x="19" y="46"/>
                    <a:pt x="19" y="46"/>
                    <a:pt x="19" y="4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799"/>
            <p:cNvSpPr>
              <a:spLocks noEditPoints="1"/>
            </p:cNvSpPr>
            <p:nvPr/>
          </p:nvSpPr>
          <p:spPr bwMode="auto">
            <a:xfrm>
              <a:off x="5884" y="9078"/>
              <a:ext cx="60" cy="72"/>
            </a:xfrm>
            <a:custGeom>
              <a:avLst/>
              <a:gdLst>
                <a:gd name="T0" fmla="*/ 11 w 51"/>
                <a:gd name="T1" fmla="*/ 26 h 61"/>
                <a:gd name="T2" fmla="*/ 11 w 51"/>
                <a:gd name="T3" fmla="*/ 26 h 61"/>
                <a:gd name="T4" fmla="*/ 27 w 51"/>
                <a:gd name="T5" fmla="*/ 3 h 61"/>
                <a:gd name="T6" fmla="*/ 42 w 51"/>
                <a:gd name="T7" fmla="*/ 26 h 61"/>
                <a:gd name="T8" fmla="*/ 11 w 51"/>
                <a:gd name="T9" fmla="*/ 26 h 61"/>
                <a:gd name="T10" fmla="*/ 11 w 51"/>
                <a:gd name="T11" fmla="*/ 29 h 61"/>
                <a:gd name="T12" fmla="*/ 11 w 51"/>
                <a:gd name="T13" fmla="*/ 29 h 61"/>
                <a:gd name="T14" fmla="*/ 47 w 51"/>
                <a:gd name="T15" fmla="*/ 29 h 61"/>
                <a:gd name="T16" fmla="*/ 51 w 51"/>
                <a:gd name="T17" fmla="*/ 26 h 61"/>
                <a:gd name="T18" fmla="*/ 27 w 51"/>
                <a:gd name="T19" fmla="*/ 0 h 61"/>
                <a:gd name="T20" fmla="*/ 0 w 51"/>
                <a:gd name="T21" fmla="*/ 30 h 61"/>
                <a:gd name="T22" fmla="*/ 29 w 51"/>
                <a:gd name="T23" fmla="*/ 61 h 61"/>
                <a:gd name="T24" fmla="*/ 51 w 51"/>
                <a:gd name="T25" fmla="*/ 44 h 61"/>
                <a:gd name="T26" fmla="*/ 49 w 51"/>
                <a:gd name="T27" fmla="*/ 42 h 61"/>
                <a:gd name="T28" fmla="*/ 47 w 51"/>
                <a:gd name="T29" fmla="*/ 44 h 61"/>
                <a:gd name="T30" fmla="*/ 29 w 51"/>
                <a:gd name="T31" fmla="*/ 58 h 61"/>
                <a:gd name="T32" fmla="*/ 15 w 51"/>
                <a:gd name="T33" fmla="*/ 49 h 61"/>
                <a:gd name="T34" fmla="*/ 11 w 51"/>
                <a:gd name="T35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61">
                  <a:moveTo>
                    <a:pt x="11" y="26"/>
                  </a:moveTo>
                  <a:lnTo>
                    <a:pt x="11" y="26"/>
                  </a:lnTo>
                  <a:cubicBezTo>
                    <a:pt x="11" y="7"/>
                    <a:pt x="23" y="3"/>
                    <a:pt x="27" y="3"/>
                  </a:cubicBezTo>
                  <a:cubicBezTo>
                    <a:pt x="41" y="3"/>
                    <a:pt x="42" y="21"/>
                    <a:pt x="42" y="26"/>
                  </a:cubicBezTo>
                  <a:lnTo>
                    <a:pt x="11" y="26"/>
                  </a:lnTo>
                  <a:close/>
                  <a:moveTo>
                    <a:pt x="11" y="29"/>
                  </a:moveTo>
                  <a:lnTo>
                    <a:pt x="11" y="29"/>
                  </a:lnTo>
                  <a:lnTo>
                    <a:pt x="47" y="29"/>
                  </a:lnTo>
                  <a:cubicBezTo>
                    <a:pt x="50" y="29"/>
                    <a:pt x="51" y="29"/>
                    <a:pt x="51" y="26"/>
                  </a:cubicBezTo>
                  <a:cubicBezTo>
                    <a:pt x="51" y="13"/>
                    <a:pt x="44" y="0"/>
                    <a:pt x="27" y="0"/>
                  </a:cubicBezTo>
                  <a:cubicBezTo>
                    <a:pt x="12" y="0"/>
                    <a:pt x="0" y="14"/>
                    <a:pt x="0" y="30"/>
                  </a:cubicBezTo>
                  <a:cubicBezTo>
                    <a:pt x="0" y="48"/>
                    <a:pt x="13" y="61"/>
                    <a:pt x="29" y="61"/>
                  </a:cubicBezTo>
                  <a:cubicBezTo>
                    <a:pt x="45" y="61"/>
                    <a:pt x="51" y="46"/>
                    <a:pt x="51" y="44"/>
                  </a:cubicBezTo>
                  <a:cubicBezTo>
                    <a:pt x="51" y="42"/>
                    <a:pt x="50" y="42"/>
                    <a:pt x="49" y="42"/>
                  </a:cubicBezTo>
                  <a:cubicBezTo>
                    <a:pt x="48" y="42"/>
                    <a:pt x="48" y="43"/>
                    <a:pt x="47" y="44"/>
                  </a:cubicBezTo>
                  <a:cubicBezTo>
                    <a:pt x="43" y="58"/>
                    <a:pt x="31" y="58"/>
                    <a:pt x="29" y="58"/>
                  </a:cubicBezTo>
                  <a:cubicBezTo>
                    <a:pt x="23" y="58"/>
                    <a:pt x="18" y="54"/>
                    <a:pt x="15" y="49"/>
                  </a:cubicBezTo>
                  <a:cubicBezTo>
                    <a:pt x="11" y="42"/>
                    <a:pt x="11" y="34"/>
                    <a:pt x="1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800"/>
            <p:cNvSpPr>
              <a:spLocks/>
            </p:cNvSpPr>
            <p:nvPr/>
          </p:nvSpPr>
          <p:spPr bwMode="auto">
            <a:xfrm>
              <a:off x="5954" y="9079"/>
              <a:ext cx="51" cy="69"/>
            </a:xfrm>
            <a:custGeom>
              <a:avLst/>
              <a:gdLst>
                <a:gd name="T0" fmla="*/ 18 w 44"/>
                <a:gd name="T1" fmla="*/ 15 h 59"/>
                <a:gd name="T2" fmla="*/ 18 w 44"/>
                <a:gd name="T3" fmla="*/ 15 h 59"/>
                <a:gd name="T4" fmla="*/ 18 w 44"/>
                <a:gd name="T5" fmla="*/ 0 h 59"/>
                <a:gd name="T6" fmla="*/ 0 w 44"/>
                <a:gd name="T7" fmla="*/ 2 h 59"/>
                <a:gd name="T8" fmla="*/ 0 w 44"/>
                <a:gd name="T9" fmla="*/ 6 h 59"/>
                <a:gd name="T10" fmla="*/ 10 w 44"/>
                <a:gd name="T11" fmla="*/ 13 h 59"/>
                <a:gd name="T12" fmla="*/ 10 w 44"/>
                <a:gd name="T13" fmla="*/ 48 h 59"/>
                <a:gd name="T14" fmla="*/ 0 w 44"/>
                <a:gd name="T15" fmla="*/ 54 h 59"/>
                <a:gd name="T16" fmla="*/ 0 w 44"/>
                <a:gd name="T17" fmla="*/ 59 h 59"/>
                <a:gd name="T18" fmla="*/ 15 w 44"/>
                <a:gd name="T19" fmla="*/ 58 h 59"/>
                <a:gd name="T20" fmla="*/ 31 w 44"/>
                <a:gd name="T21" fmla="*/ 59 h 59"/>
                <a:gd name="T22" fmla="*/ 31 w 44"/>
                <a:gd name="T23" fmla="*/ 54 h 59"/>
                <a:gd name="T24" fmla="*/ 29 w 44"/>
                <a:gd name="T25" fmla="*/ 54 h 59"/>
                <a:gd name="T26" fmla="*/ 19 w 44"/>
                <a:gd name="T27" fmla="*/ 48 h 59"/>
                <a:gd name="T28" fmla="*/ 19 w 44"/>
                <a:gd name="T29" fmla="*/ 28 h 59"/>
                <a:gd name="T30" fmla="*/ 34 w 44"/>
                <a:gd name="T31" fmla="*/ 3 h 59"/>
                <a:gd name="T32" fmla="*/ 36 w 44"/>
                <a:gd name="T33" fmla="*/ 3 h 59"/>
                <a:gd name="T34" fmla="*/ 33 w 44"/>
                <a:gd name="T35" fmla="*/ 8 h 59"/>
                <a:gd name="T36" fmla="*/ 38 w 44"/>
                <a:gd name="T37" fmla="*/ 14 h 59"/>
                <a:gd name="T38" fmla="*/ 44 w 44"/>
                <a:gd name="T39" fmla="*/ 8 h 59"/>
                <a:gd name="T40" fmla="*/ 34 w 44"/>
                <a:gd name="T41" fmla="*/ 0 h 59"/>
                <a:gd name="T42" fmla="*/ 18 w 44"/>
                <a:gd name="T43" fmla="*/ 1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59">
                  <a:moveTo>
                    <a:pt x="18" y="15"/>
                  </a:moveTo>
                  <a:lnTo>
                    <a:pt x="18" y="15"/>
                  </a:lnTo>
                  <a:lnTo>
                    <a:pt x="18" y="0"/>
                  </a:lnTo>
                  <a:lnTo>
                    <a:pt x="0" y="2"/>
                  </a:lnTo>
                  <a:lnTo>
                    <a:pt x="0" y="6"/>
                  </a:lnTo>
                  <a:cubicBezTo>
                    <a:pt x="9" y="6"/>
                    <a:pt x="10" y="7"/>
                    <a:pt x="10" y="13"/>
                  </a:cubicBezTo>
                  <a:lnTo>
                    <a:pt x="10" y="48"/>
                  </a:lnTo>
                  <a:cubicBezTo>
                    <a:pt x="10" y="54"/>
                    <a:pt x="8" y="54"/>
                    <a:pt x="0" y="54"/>
                  </a:cubicBezTo>
                  <a:lnTo>
                    <a:pt x="0" y="59"/>
                  </a:lnTo>
                  <a:cubicBezTo>
                    <a:pt x="5" y="58"/>
                    <a:pt x="11" y="58"/>
                    <a:pt x="15" y="58"/>
                  </a:cubicBezTo>
                  <a:cubicBezTo>
                    <a:pt x="20" y="58"/>
                    <a:pt x="26" y="58"/>
                    <a:pt x="31" y="59"/>
                  </a:cubicBezTo>
                  <a:lnTo>
                    <a:pt x="31" y="54"/>
                  </a:lnTo>
                  <a:lnTo>
                    <a:pt x="29" y="54"/>
                  </a:lnTo>
                  <a:cubicBezTo>
                    <a:pt x="19" y="54"/>
                    <a:pt x="19" y="53"/>
                    <a:pt x="19" y="48"/>
                  </a:cubicBezTo>
                  <a:lnTo>
                    <a:pt x="19" y="28"/>
                  </a:lnTo>
                  <a:cubicBezTo>
                    <a:pt x="19" y="15"/>
                    <a:pt x="2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35" y="3"/>
                    <a:pt x="33" y="5"/>
                    <a:pt x="33" y="8"/>
                  </a:cubicBezTo>
                  <a:cubicBezTo>
                    <a:pt x="33" y="12"/>
                    <a:pt x="35" y="14"/>
                    <a:pt x="38" y="14"/>
                  </a:cubicBezTo>
                  <a:cubicBezTo>
                    <a:pt x="41" y="14"/>
                    <a:pt x="44" y="12"/>
                    <a:pt x="44" y="8"/>
                  </a:cubicBezTo>
                  <a:cubicBezTo>
                    <a:pt x="44" y="4"/>
                    <a:pt x="40" y="0"/>
                    <a:pt x="34" y="0"/>
                  </a:cubicBezTo>
                  <a:cubicBezTo>
                    <a:pt x="25" y="0"/>
                    <a:pt x="20" y="9"/>
                    <a:pt x="18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801"/>
            <p:cNvSpPr>
              <a:spLocks/>
            </p:cNvSpPr>
            <p:nvPr/>
          </p:nvSpPr>
          <p:spPr bwMode="auto">
            <a:xfrm>
              <a:off x="6089" y="9081"/>
              <a:ext cx="106" cy="69"/>
            </a:xfrm>
            <a:custGeom>
              <a:avLst/>
              <a:gdLst>
                <a:gd name="T0" fmla="*/ 79 w 90"/>
                <a:gd name="T1" fmla="*/ 12 h 58"/>
                <a:gd name="T2" fmla="*/ 79 w 90"/>
                <a:gd name="T3" fmla="*/ 12 h 58"/>
                <a:gd name="T4" fmla="*/ 90 w 90"/>
                <a:gd name="T5" fmla="*/ 4 h 58"/>
                <a:gd name="T6" fmla="*/ 90 w 90"/>
                <a:gd name="T7" fmla="*/ 0 h 58"/>
                <a:gd name="T8" fmla="*/ 81 w 90"/>
                <a:gd name="T9" fmla="*/ 0 h 58"/>
                <a:gd name="T10" fmla="*/ 68 w 90"/>
                <a:gd name="T11" fmla="*/ 0 h 58"/>
                <a:gd name="T12" fmla="*/ 68 w 90"/>
                <a:gd name="T13" fmla="*/ 4 h 58"/>
                <a:gd name="T14" fmla="*/ 76 w 90"/>
                <a:gd name="T15" fmla="*/ 10 h 58"/>
                <a:gd name="T16" fmla="*/ 75 w 90"/>
                <a:gd name="T17" fmla="*/ 13 h 58"/>
                <a:gd name="T18" fmla="*/ 63 w 90"/>
                <a:gd name="T19" fmla="*/ 47 h 58"/>
                <a:gd name="T20" fmla="*/ 50 w 90"/>
                <a:gd name="T21" fmla="*/ 10 h 58"/>
                <a:gd name="T22" fmla="*/ 50 w 90"/>
                <a:gd name="T23" fmla="*/ 7 h 58"/>
                <a:gd name="T24" fmla="*/ 57 w 90"/>
                <a:gd name="T25" fmla="*/ 4 h 58"/>
                <a:gd name="T26" fmla="*/ 57 w 90"/>
                <a:gd name="T27" fmla="*/ 0 h 58"/>
                <a:gd name="T28" fmla="*/ 44 w 90"/>
                <a:gd name="T29" fmla="*/ 0 h 58"/>
                <a:gd name="T30" fmla="*/ 32 w 90"/>
                <a:gd name="T31" fmla="*/ 0 h 58"/>
                <a:gd name="T32" fmla="*/ 32 w 90"/>
                <a:gd name="T33" fmla="*/ 4 h 58"/>
                <a:gd name="T34" fmla="*/ 40 w 90"/>
                <a:gd name="T35" fmla="*/ 6 h 58"/>
                <a:gd name="T36" fmla="*/ 43 w 90"/>
                <a:gd name="T37" fmla="*/ 13 h 58"/>
                <a:gd name="T38" fmla="*/ 32 w 90"/>
                <a:gd name="T39" fmla="*/ 45 h 58"/>
                <a:gd name="T40" fmla="*/ 19 w 90"/>
                <a:gd name="T41" fmla="*/ 10 h 58"/>
                <a:gd name="T42" fmla="*/ 19 w 90"/>
                <a:gd name="T43" fmla="*/ 7 h 58"/>
                <a:gd name="T44" fmla="*/ 27 w 90"/>
                <a:gd name="T45" fmla="*/ 4 h 58"/>
                <a:gd name="T46" fmla="*/ 27 w 90"/>
                <a:gd name="T47" fmla="*/ 0 h 58"/>
                <a:gd name="T48" fmla="*/ 12 w 90"/>
                <a:gd name="T49" fmla="*/ 0 h 58"/>
                <a:gd name="T50" fmla="*/ 0 w 90"/>
                <a:gd name="T51" fmla="*/ 0 h 58"/>
                <a:gd name="T52" fmla="*/ 0 w 90"/>
                <a:gd name="T53" fmla="*/ 4 h 58"/>
                <a:gd name="T54" fmla="*/ 10 w 90"/>
                <a:gd name="T55" fmla="*/ 8 h 58"/>
                <a:gd name="T56" fmla="*/ 26 w 90"/>
                <a:gd name="T57" fmla="*/ 55 h 58"/>
                <a:gd name="T58" fmla="*/ 29 w 90"/>
                <a:gd name="T59" fmla="*/ 58 h 58"/>
                <a:gd name="T60" fmla="*/ 32 w 90"/>
                <a:gd name="T61" fmla="*/ 55 h 58"/>
                <a:gd name="T62" fmla="*/ 45 w 90"/>
                <a:gd name="T63" fmla="*/ 18 h 58"/>
                <a:gd name="T64" fmla="*/ 59 w 90"/>
                <a:gd name="T65" fmla="*/ 55 h 58"/>
                <a:gd name="T66" fmla="*/ 61 w 90"/>
                <a:gd name="T67" fmla="*/ 58 h 58"/>
                <a:gd name="T68" fmla="*/ 64 w 90"/>
                <a:gd name="T69" fmla="*/ 55 h 58"/>
                <a:gd name="T70" fmla="*/ 79 w 90"/>
                <a:gd name="T71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58">
                  <a:moveTo>
                    <a:pt x="79" y="12"/>
                  </a:moveTo>
                  <a:lnTo>
                    <a:pt x="79" y="12"/>
                  </a:lnTo>
                  <a:cubicBezTo>
                    <a:pt x="82" y="6"/>
                    <a:pt x="86" y="4"/>
                    <a:pt x="90" y="4"/>
                  </a:cubicBezTo>
                  <a:lnTo>
                    <a:pt x="90" y="0"/>
                  </a:lnTo>
                  <a:cubicBezTo>
                    <a:pt x="87" y="0"/>
                    <a:pt x="84" y="0"/>
                    <a:pt x="81" y="0"/>
                  </a:cubicBezTo>
                  <a:cubicBezTo>
                    <a:pt x="77" y="0"/>
                    <a:pt x="71" y="0"/>
                    <a:pt x="68" y="0"/>
                  </a:cubicBezTo>
                  <a:lnTo>
                    <a:pt x="68" y="4"/>
                  </a:lnTo>
                  <a:cubicBezTo>
                    <a:pt x="73" y="4"/>
                    <a:pt x="76" y="6"/>
                    <a:pt x="76" y="10"/>
                  </a:cubicBezTo>
                  <a:cubicBezTo>
                    <a:pt x="76" y="11"/>
                    <a:pt x="76" y="11"/>
                    <a:pt x="75" y="13"/>
                  </a:cubicBezTo>
                  <a:lnTo>
                    <a:pt x="63" y="47"/>
                  </a:lnTo>
                  <a:lnTo>
                    <a:pt x="50" y="10"/>
                  </a:lnTo>
                  <a:cubicBezTo>
                    <a:pt x="50" y="8"/>
                    <a:pt x="50" y="8"/>
                    <a:pt x="50" y="7"/>
                  </a:cubicBezTo>
                  <a:cubicBezTo>
                    <a:pt x="50" y="4"/>
                    <a:pt x="55" y="4"/>
                    <a:pt x="57" y="4"/>
                  </a:cubicBezTo>
                  <a:lnTo>
                    <a:pt x="57" y="0"/>
                  </a:lnTo>
                  <a:cubicBezTo>
                    <a:pt x="54" y="0"/>
                    <a:pt x="47" y="0"/>
                    <a:pt x="44" y="0"/>
                  </a:cubicBezTo>
                  <a:cubicBezTo>
                    <a:pt x="40" y="0"/>
                    <a:pt x="36" y="0"/>
                    <a:pt x="32" y="0"/>
                  </a:cubicBezTo>
                  <a:lnTo>
                    <a:pt x="32" y="4"/>
                  </a:lnTo>
                  <a:cubicBezTo>
                    <a:pt x="37" y="4"/>
                    <a:pt x="39" y="4"/>
                    <a:pt x="40" y="6"/>
                  </a:cubicBezTo>
                  <a:cubicBezTo>
                    <a:pt x="41" y="6"/>
                    <a:pt x="42" y="10"/>
                    <a:pt x="43" y="13"/>
                  </a:cubicBezTo>
                  <a:lnTo>
                    <a:pt x="32" y="45"/>
                  </a:lnTo>
                  <a:lnTo>
                    <a:pt x="19" y="10"/>
                  </a:lnTo>
                  <a:cubicBezTo>
                    <a:pt x="19" y="8"/>
                    <a:pt x="19" y="8"/>
                    <a:pt x="19" y="7"/>
                  </a:cubicBezTo>
                  <a:cubicBezTo>
                    <a:pt x="19" y="4"/>
                    <a:pt x="24" y="4"/>
                    <a:pt x="27" y="4"/>
                  </a:cubicBezTo>
                  <a:lnTo>
                    <a:pt x="27" y="0"/>
                  </a:lnTo>
                  <a:cubicBezTo>
                    <a:pt x="23" y="0"/>
                    <a:pt x="15" y="0"/>
                    <a:pt x="12" y="0"/>
                  </a:cubicBezTo>
                  <a:cubicBezTo>
                    <a:pt x="12" y="0"/>
                    <a:pt x="5" y="0"/>
                    <a:pt x="0" y="0"/>
                  </a:cubicBezTo>
                  <a:lnTo>
                    <a:pt x="0" y="4"/>
                  </a:lnTo>
                  <a:cubicBezTo>
                    <a:pt x="6" y="4"/>
                    <a:pt x="8" y="4"/>
                    <a:pt x="10" y="8"/>
                  </a:cubicBezTo>
                  <a:lnTo>
                    <a:pt x="26" y="55"/>
                  </a:lnTo>
                  <a:cubicBezTo>
                    <a:pt x="27" y="57"/>
                    <a:pt x="27" y="58"/>
                    <a:pt x="29" y="58"/>
                  </a:cubicBezTo>
                  <a:cubicBezTo>
                    <a:pt x="31" y="58"/>
                    <a:pt x="31" y="57"/>
                    <a:pt x="32" y="55"/>
                  </a:cubicBezTo>
                  <a:lnTo>
                    <a:pt x="45" y="18"/>
                  </a:lnTo>
                  <a:lnTo>
                    <a:pt x="59" y="55"/>
                  </a:lnTo>
                  <a:cubicBezTo>
                    <a:pt x="59" y="57"/>
                    <a:pt x="59" y="58"/>
                    <a:pt x="61" y="58"/>
                  </a:cubicBezTo>
                  <a:cubicBezTo>
                    <a:pt x="63" y="58"/>
                    <a:pt x="63" y="57"/>
                    <a:pt x="64" y="55"/>
                  </a:cubicBezTo>
                  <a:lnTo>
                    <a:pt x="79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2"/>
            <p:cNvSpPr>
              <a:spLocks noEditPoints="1"/>
            </p:cNvSpPr>
            <p:nvPr/>
          </p:nvSpPr>
          <p:spPr bwMode="auto">
            <a:xfrm>
              <a:off x="6204" y="9044"/>
              <a:ext cx="33" cy="104"/>
            </a:xfrm>
            <a:custGeom>
              <a:avLst/>
              <a:gdLst>
                <a:gd name="T0" fmla="*/ 19 w 28"/>
                <a:gd name="T1" fmla="*/ 30 h 89"/>
                <a:gd name="T2" fmla="*/ 19 w 28"/>
                <a:gd name="T3" fmla="*/ 30 h 89"/>
                <a:gd name="T4" fmla="*/ 0 w 28"/>
                <a:gd name="T5" fmla="*/ 32 h 89"/>
                <a:gd name="T6" fmla="*/ 0 w 28"/>
                <a:gd name="T7" fmla="*/ 36 h 89"/>
                <a:gd name="T8" fmla="*/ 10 w 28"/>
                <a:gd name="T9" fmla="*/ 43 h 89"/>
                <a:gd name="T10" fmla="*/ 10 w 28"/>
                <a:gd name="T11" fmla="*/ 78 h 89"/>
                <a:gd name="T12" fmla="*/ 0 w 28"/>
                <a:gd name="T13" fmla="*/ 84 h 89"/>
                <a:gd name="T14" fmla="*/ 0 w 28"/>
                <a:gd name="T15" fmla="*/ 89 h 89"/>
                <a:gd name="T16" fmla="*/ 14 w 28"/>
                <a:gd name="T17" fmla="*/ 88 h 89"/>
                <a:gd name="T18" fmla="*/ 28 w 28"/>
                <a:gd name="T19" fmla="*/ 89 h 89"/>
                <a:gd name="T20" fmla="*/ 28 w 28"/>
                <a:gd name="T21" fmla="*/ 84 h 89"/>
                <a:gd name="T22" fmla="*/ 19 w 28"/>
                <a:gd name="T23" fmla="*/ 79 h 89"/>
                <a:gd name="T24" fmla="*/ 19 w 28"/>
                <a:gd name="T25" fmla="*/ 30 h 89"/>
                <a:gd name="T26" fmla="*/ 19 w 28"/>
                <a:gd name="T27" fmla="*/ 7 h 89"/>
                <a:gd name="T28" fmla="*/ 19 w 28"/>
                <a:gd name="T29" fmla="*/ 7 h 89"/>
                <a:gd name="T30" fmla="*/ 12 w 28"/>
                <a:gd name="T31" fmla="*/ 0 h 89"/>
                <a:gd name="T32" fmla="*/ 5 w 28"/>
                <a:gd name="T33" fmla="*/ 7 h 89"/>
                <a:gd name="T34" fmla="*/ 12 w 28"/>
                <a:gd name="T35" fmla="*/ 14 h 89"/>
                <a:gd name="T36" fmla="*/ 19 w 28"/>
                <a:gd name="T37" fmla="*/ 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89">
                  <a:moveTo>
                    <a:pt x="19" y="30"/>
                  </a:moveTo>
                  <a:lnTo>
                    <a:pt x="19" y="30"/>
                  </a:lnTo>
                  <a:lnTo>
                    <a:pt x="0" y="32"/>
                  </a:lnTo>
                  <a:lnTo>
                    <a:pt x="0" y="36"/>
                  </a:lnTo>
                  <a:cubicBezTo>
                    <a:pt x="9" y="36"/>
                    <a:pt x="10" y="36"/>
                    <a:pt x="10" y="43"/>
                  </a:cubicBezTo>
                  <a:lnTo>
                    <a:pt x="10" y="78"/>
                  </a:lnTo>
                  <a:cubicBezTo>
                    <a:pt x="10" y="84"/>
                    <a:pt x="9" y="84"/>
                    <a:pt x="0" y="84"/>
                  </a:cubicBezTo>
                  <a:lnTo>
                    <a:pt x="0" y="89"/>
                  </a:lnTo>
                  <a:cubicBezTo>
                    <a:pt x="4" y="88"/>
                    <a:pt x="11" y="88"/>
                    <a:pt x="14" y="88"/>
                  </a:cubicBezTo>
                  <a:cubicBezTo>
                    <a:pt x="19" y="88"/>
                    <a:pt x="24" y="88"/>
                    <a:pt x="28" y="89"/>
                  </a:cubicBezTo>
                  <a:lnTo>
                    <a:pt x="28" y="84"/>
                  </a:lnTo>
                  <a:cubicBezTo>
                    <a:pt x="19" y="84"/>
                    <a:pt x="19" y="84"/>
                    <a:pt x="19" y="79"/>
                  </a:cubicBezTo>
                  <a:lnTo>
                    <a:pt x="19" y="30"/>
                  </a:lnTo>
                  <a:close/>
                  <a:moveTo>
                    <a:pt x="19" y="7"/>
                  </a:moveTo>
                  <a:lnTo>
                    <a:pt x="19" y="7"/>
                  </a:lnTo>
                  <a:cubicBezTo>
                    <a:pt x="19" y="3"/>
                    <a:pt x="16" y="0"/>
                    <a:pt x="12" y="0"/>
                  </a:cubicBezTo>
                  <a:cubicBezTo>
                    <a:pt x="8" y="0"/>
                    <a:pt x="5" y="4"/>
                    <a:pt x="5" y="7"/>
                  </a:cubicBezTo>
                  <a:cubicBezTo>
                    <a:pt x="5" y="11"/>
                    <a:pt x="8" y="14"/>
                    <a:pt x="12" y="14"/>
                  </a:cubicBezTo>
                  <a:cubicBezTo>
                    <a:pt x="16" y="14"/>
                    <a:pt x="19" y="11"/>
                    <a:pt x="19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03"/>
            <p:cNvSpPr>
              <a:spLocks/>
            </p:cNvSpPr>
            <p:nvPr/>
          </p:nvSpPr>
          <p:spPr bwMode="auto">
            <a:xfrm>
              <a:off x="6248" y="9040"/>
              <a:ext cx="34" cy="108"/>
            </a:xfrm>
            <a:custGeom>
              <a:avLst/>
              <a:gdLst>
                <a:gd name="T0" fmla="*/ 19 w 29"/>
                <a:gd name="T1" fmla="*/ 0 h 92"/>
                <a:gd name="T2" fmla="*/ 19 w 29"/>
                <a:gd name="T3" fmla="*/ 0 h 92"/>
                <a:gd name="T4" fmla="*/ 0 w 29"/>
                <a:gd name="T5" fmla="*/ 1 h 92"/>
                <a:gd name="T6" fmla="*/ 0 w 29"/>
                <a:gd name="T7" fmla="*/ 5 h 92"/>
                <a:gd name="T8" fmla="*/ 10 w 29"/>
                <a:gd name="T9" fmla="*/ 13 h 92"/>
                <a:gd name="T10" fmla="*/ 10 w 29"/>
                <a:gd name="T11" fmla="*/ 81 h 92"/>
                <a:gd name="T12" fmla="*/ 0 w 29"/>
                <a:gd name="T13" fmla="*/ 87 h 92"/>
                <a:gd name="T14" fmla="*/ 0 w 29"/>
                <a:gd name="T15" fmla="*/ 92 h 92"/>
                <a:gd name="T16" fmla="*/ 14 w 29"/>
                <a:gd name="T17" fmla="*/ 91 h 92"/>
                <a:gd name="T18" fmla="*/ 29 w 29"/>
                <a:gd name="T19" fmla="*/ 92 h 92"/>
                <a:gd name="T20" fmla="*/ 29 w 29"/>
                <a:gd name="T21" fmla="*/ 87 h 92"/>
                <a:gd name="T22" fmla="*/ 19 w 29"/>
                <a:gd name="T23" fmla="*/ 81 h 92"/>
                <a:gd name="T24" fmla="*/ 19 w 29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92">
                  <a:moveTo>
                    <a:pt x="19" y="0"/>
                  </a:move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81"/>
                  </a:lnTo>
                  <a:cubicBezTo>
                    <a:pt x="10" y="87"/>
                    <a:pt x="9" y="87"/>
                    <a:pt x="0" y="87"/>
                  </a:cubicBezTo>
                  <a:lnTo>
                    <a:pt x="0" y="92"/>
                  </a:lnTo>
                  <a:cubicBezTo>
                    <a:pt x="4" y="91"/>
                    <a:pt x="11" y="91"/>
                    <a:pt x="14" y="91"/>
                  </a:cubicBezTo>
                  <a:cubicBezTo>
                    <a:pt x="18" y="91"/>
                    <a:pt x="24" y="91"/>
                    <a:pt x="29" y="92"/>
                  </a:cubicBezTo>
                  <a:lnTo>
                    <a:pt x="29" y="87"/>
                  </a:lnTo>
                  <a:cubicBezTo>
                    <a:pt x="20" y="87"/>
                    <a:pt x="19" y="87"/>
                    <a:pt x="19" y="8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04"/>
            <p:cNvSpPr>
              <a:spLocks/>
            </p:cNvSpPr>
            <p:nvPr/>
          </p:nvSpPr>
          <p:spPr bwMode="auto">
            <a:xfrm>
              <a:off x="6292" y="9040"/>
              <a:ext cx="34" cy="108"/>
            </a:xfrm>
            <a:custGeom>
              <a:avLst/>
              <a:gdLst>
                <a:gd name="T0" fmla="*/ 19 w 29"/>
                <a:gd name="T1" fmla="*/ 0 h 92"/>
                <a:gd name="T2" fmla="*/ 19 w 29"/>
                <a:gd name="T3" fmla="*/ 0 h 92"/>
                <a:gd name="T4" fmla="*/ 0 w 29"/>
                <a:gd name="T5" fmla="*/ 1 h 92"/>
                <a:gd name="T6" fmla="*/ 0 w 29"/>
                <a:gd name="T7" fmla="*/ 5 h 92"/>
                <a:gd name="T8" fmla="*/ 10 w 29"/>
                <a:gd name="T9" fmla="*/ 13 h 92"/>
                <a:gd name="T10" fmla="*/ 10 w 29"/>
                <a:gd name="T11" fmla="*/ 81 h 92"/>
                <a:gd name="T12" fmla="*/ 0 w 29"/>
                <a:gd name="T13" fmla="*/ 87 h 92"/>
                <a:gd name="T14" fmla="*/ 0 w 29"/>
                <a:gd name="T15" fmla="*/ 92 h 92"/>
                <a:gd name="T16" fmla="*/ 14 w 29"/>
                <a:gd name="T17" fmla="*/ 91 h 92"/>
                <a:gd name="T18" fmla="*/ 29 w 29"/>
                <a:gd name="T19" fmla="*/ 92 h 92"/>
                <a:gd name="T20" fmla="*/ 29 w 29"/>
                <a:gd name="T21" fmla="*/ 87 h 92"/>
                <a:gd name="T22" fmla="*/ 19 w 29"/>
                <a:gd name="T23" fmla="*/ 81 h 92"/>
                <a:gd name="T24" fmla="*/ 19 w 29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92">
                  <a:moveTo>
                    <a:pt x="19" y="0"/>
                  </a:moveTo>
                  <a:lnTo>
                    <a:pt x="19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9" y="5"/>
                    <a:pt x="10" y="6"/>
                    <a:pt x="10" y="13"/>
                  </a:cubicBezTo>
                  <a:lnTo>
                    <a:pt x="10" y="81"/>
                  </a:lnTo>
                  <a:cubicBezTo>
                    <a:pt x="10" y="87"/>
                    <a:pt x="8" y="87"/>
                    <a:pt x="0" y="87"/>
                  </a:cubicBezTo>
                  <a:lnTo>
                    <a:pt x="0" y="92"/>
                  </a:lnTo>
                  <a:cubicBezTo>
                    <a:pt x="4" y="91"/>
                    <a:pt x="11" y="91"/>
                    <a:pt x="14" y="91"/>
                  </a:cubicBezTo>
                  <a:cubicBezTo>
                    <a:pt x="18" y="91"/>
                    <a:pt x="24" y="91"/>
                    <a:pt x="29" y="92"/>
                  </a:cubicBezTo>
                  <a:lnTo>
                    <a:pt x="29" y="87"/>
                  </a:lnTo>
                  <a:cubicBezTo>
                    <a:pt x="20" y="87"/>
                    <a:pt x="19" y="87"/>
                    <a:pt x="19" y="8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05"/>
            <p:cNvSpPr>
              <a:spLocks/>
            </p:cNvSpPr>
            <p:nvPr/>
          </p:nvSpPr>
          <p:spPr bwMode="auto">
            <a:xfrm>
              <a:off x="906" y="9267"/>
              <a:ext cx="120" cy="69"/>
            </a:xfrm>
            <a:custGeom>
              <a:avLst/>
              <a:gdLst>
                <a:gd name="T0" fmla="*/ 11 w 102"/>
                <a:gd name="T1" fmla="*/ 13 h 58"/>
                <a:gd name="T2" fmla="*/ 11 w 102"/>
                <a:gd name="T3" fmla="*/ 13 h 58"/>
                <a:gd name="T4" fmla="*/ 11 w 102"/>
                <a:gd name="T5" fmla="*/ 48 h 58"/>
                <a:gd name="T6" fmla="*/ 0 w 102"/>
                <a:gd name="T7" fmla="*/ 54 h 58"/>
                <a:gd name="T8" fmla="*/ 0 w 102"/>
                <a:gd name="T9" fmla="*/ 58 h 58"/>
                <a:gd name="T10" fmla="*/ 14 w 102"/>
                <a:gd name="T11" fmla="*/ 58 h 58"/>
                <a:gd name="T12" fmla="*/ 29 w 102"/>
                <a:gd name="T13" fmla="*/ 58 h 58"/>
                <a:gd name="T14" fmla="*/ 29 w 102"/>
                <a:gd name="T15" fmla="*/ 54 h 58"/>
                <a:gd name="T16" fmla="*/ 19 w 102"/>
                <a:gd name="T17" fmla="*/ 48 h 58"/>
                <a:gd name="T18" fmla="*/ 19 w 102"/>
                <a:gd name="T19" fmla="*/ 24 h 58"/>
                <a:gd name="T20" fmla="*/ 37 w 102"/>
                <a:gd name="T21" fmla="*/ 2 h 58"/>
                <a:gd name="T22" fmla="*/ 46 w 102"/>
                <a:gd name="T23" fmla="*/ 17 h 58"/>
                <a:gd name="T24" fmla="*/ 46 w 102"/>
                <a:gd name="T25" fmla="*/ 48 h 58"/>
                <a:gd name="T26" fmla="*/ 36 w 102"/>
                <a:gd name="T27" fmla="*/ 54 h 58"/>
                <a:gd name="T28" fmla="*/ 36 w 102"/>
                <a:gd name="T29" fmla="*/ 58 h 58"/>
                <a:gd name="T30" fmla="*/ 51 w 102"/>
                <a:gd name="T31" fmla="*/ 58 h 58"/>
                <a:gd name="T32" fmla="*/ 66 w 102"/>
                <a:gd name="T33" fmla="*/ 58 h 58"/>
                <a:gd name="T34" fmla="*/ 66 w 102"/>
                <a:gd name="T35" fmla="*/ 54 h 58"/>
                <a:gd name="T36" fmla="*/ 56 w 102"/>
                <a:gd name="T37" fmla="*/ 48 h 58"/>
                <a:gd name="T38" fmla="*/ 56 w 102"/>
                <a:gd name="T39" fmla="*/ 24 h 58"/>
                <a:gd name="T40" fmla="*/ 73 w 102"/>
                <a:gd name="T41" fmla="*/ 2 h 58"/>
                <a:gd name="T42" fmla="*/ 83 w 102"/>
                <a:gd name="T43" fmla="*/ 17 h 58"/>
                <a:gd name="T44" fmla="*/ 83 w 102"/>
                <a:gd name="T45" fmla="*/ 48 h 58"/>
                <a:gd name="T46" fmla="*/ 73 w 102"/>
                <a:gd name="T47" fmla="*/ 54 h 58"/>
                <a:gd name="T48" fmla="*/ 73 w 102"/>
                <a:gd name="T49" fmla="*/ 58 h 58"/>
                <a:gd name="T50" fmla="*/ 88 w 102"/>
                <a:gd name="T51" fmla="*/ 58 h 58"/>
                <a:gd name="T52" fmla="*/ 102 w 102"/>
                <a:gd name="T53" fmla="*/ 58 h 58"/>
                <a:gd name="T54" fmla="*/ 102 w 102"/>
                <a:gd name="T55" fmla="*/ 54 h 58"/>
                <a:gd name="T56" fmla="*/ 92 w 102"/>
                <a:gd name="T57" fmla="*/ 50 h 58"/>
                <a:gd name="T58" fmla="*/ 92 w 102"/>
                <a:gd name="T59" fmla="*/ 25 h 58"/>
                <a:gd name="T60" fmla="*/ 88 w 102"/>
                <a:gd name="T61" fmla="*/ 4 h 58"/>
                <a:gd name="T62" fmla="*/ 74 w 102"/>
                <a:gd name="T63" fmla="*/ 0 h 58"/>
                <a:gd name="T64" fmla="*/ 55 w 102"/>
                <a:gd name="T65" fmla="*/ 13 h 58"/>
                <a:gd name="T66" fmla="*/ 38 w 102"/>
                <a:gd name="T67" fmla="*/ 0 h 58"/>
                <a:gd name="T68" fmla="*/ 18 w 102"/>
                <a:gd name="T69" fmla="*/ 13 h 58"/>
                <a:gd name="T70" fmla="*/ 18 w 102"/>
                <a:gd name="T71" fmla="*/ 0 h 58"/>
                <a:gd name="T72" fmla="*/ 0 w 102"/>
                <a:gd name="T73" fmla="*/ 1 h 58"/>
                <a:gd name="T74" fmla="*/ 0 w 102"/>
                <a:gd name="T75" fmla="*/ 5 h 58"/>
                <a:gd name="T76" fmla="*/ 11 w 102"/>
                <a:gd name="T7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2" h="58">
                  <a:moveTo>
                    <a:pt x="11" y="13"/>
                  </a:moveTo>
                  <a:lnTo>
                    <a:pt x="11" y="13"/>
                  </a:lnTo>
                  <a:lnTo>
                    <a:pt x="11" y="48"/>
                  </a:lnTo>
                  <a:cubicBezTo>
                    <a:pt x="11" y="54"/>
                    <a:pt x="9" y="54"/>
                    <a:pt x="0" y="54"/>
                  </a:cubicBezTo>
                  <a:lnTo>
                    <a:pt x="0" y="58"/>
                  </a:lnTo>
                  <a:cubicBezTo>
                    <a:pt x="5" y="58"/>
                    <a:pt x="12" y="58"/>
                    <a:pt x="14" y="58"/>
                  </a:cubicBezTo>
                  <a:cubicBezTo>
                    <a:pt x="18" y="58"/>
                    <a:pt x="25" y="58"/>
                    <a:pt x="29" y="58"/>
                  </a:cubicBezTo>
                  <a:lnTo>
                    <a:pt x="29" y="54"/>
                  </a:lnTo>
                  <a:cubicBezTo>
                    <a:pt x="20" y="54"/>
                    <a:pt x="19" y="54"/>
                    <a:pt x="19" y="48"/>
                  </a:cubicBezTo>
                  <a:lnTo>
                    <a:pt x="19" y="24"/>
                  </a:lnTo>
                  <a:cubicBezTo>
                    <a:pt x="19" y="10"/>
                    <a:pt x="28" y="2"/>
                    <a:pt x="37" y="2"/>
                  </a:cubicBezTo>
                  <a:cubicBezTo>
                    <a:pt x="45" y="2"/>
                    <a:pt x="46" y="10"/>
                    <a:pt x="46" y="17"/>
                  </a:cubicBezTo>
                  <a:lnTo>
                    <a:pt x="46" y="48"/>
                  </a:lnTo>
                  <a:cubicBezTo>
                    <a:pt x="46" y="54"/>
                    <a:pt x="45" y="54"/>
                    <a:pt x="36" y="54"/>
                  </a:cubicBezTo>
                  <a:lnTo>
                    <a:pt x="36" y="58"/>
                  </a:lnTo>
                  <a:cubicBezTo>
                    <a:pt x="41" y="58"/>
                    <a:pt x="47" y="58"/>
                    <a:pt x="51" y="58"/>
                  </a:cubicBezTo>
                  <a:cubicBezTo>
                    <a:pt x="54" y="58"/>
                    <a:pt x="61" y="58"/>
                    <a:pt x="66" y="58"/>
                  </a:cubicBezTo>
                  <a:lnTo>
                    <a:pt x="66" y="54"/>
                  </a:lnTo>
                  <a:cubicBezTo>
                    <a:pt x="57" y="54"/>
                    <a:pt x="56" y="54"/>
                    <a:pt x="56" y="48"/>
                  </a:cubicBezTo>
                  <a:lnTo>
                    <a:pt x="56" y="24"/>
                  </a:lnTo>
                  <a:cubicBezTo>
                    <a:pt x="56" y="10"/>
                    <a:pt x="65" y="2"/>
                    <a:pt x="73" y="2"/>
                  </a:cubicBezTo>
                  <a:cubicBezTo>
                    <a:pt x="82" y="2"/>
                    <a:pt x="83" y="10"/>
                    <a:pt x="83" y="17"/>
                  </a:cubicBezTo>
                  <a:lnTo>
                    <a:pt x="83" y="48"/>
                  </a:lnTo>
                  <a:cubicBezTo>
                    <a:pt x="83" y="54"/>
                    <a:pt x="82" y="54"/>
                    <a:pt x="73" y="54"/>
                  </a:cubicBezTo>
                  <a:lnTo>
                    <a:pt x="73" y="58"/>
                  </a:lnTo>
                  <a:cubicBezTo>
                    <a:pt x="77" y="58"/>
                    <a:pt x="84" y="58"/>
                    <a:pt x="88" y="58"/>
                  </a:cubicBezTo>
                  <a:cubicBezTo>
                    <a:pt x="91" y="58"/>
                    <a:pt x="98" y="58"/>
                    <a:pt x="102" y="58"/>
                  </a:cubicBezTo>
                  <a:lnTo>
                    <a:pt x="102" y="54"/>
                  </a:lnTo>
                  <a:cubicBezTo>
                    <a:pt x="96" y="54"/>
                    <a:pt x="92" y="54"/>
                    <a:pt x="92" y="50"/>
                  </a:cubicBezTo>
                  <a:lnTo>
                    <a:pt x="92" y="25"/>
                  </a:lnTo>
                  <a:cubicBezTo>
                    <a:pt x="92" y="13"/>
                    <a:pt x="92" y="9"/>
                    <a:pt x="88" y="4"/>
                  </a:cubicBezTo>
                  <a:cubicBezTo>
                    <a:pt x="86" y="2"/>
                    <a:pt x="82" y="0"/>
                    <a:pt x="74" y="0"/>
                  </a:cubicBezTo>
                  <a:cubicBezTo>
                    <a:pt x="63" y="0"/>
                    <a:pt x="57" y="7"/>
                    <a:pt x="55" y="13"/>
                  </a:cubicBezTo>
                  <a:cubicBezTo>
                    <a:pt x="53" y="1"/>
                    <a:pt x="43" y="0"/>
                    <a:pt x="38" y="0"/>
                  </a:cubicBezTo>
                  <a:cubicBezTo>
                    <a:pt x="28" y="0"/>
                    <a:pt x="22" y="5"/>
                    <a:pt x="18" y="13"/>
                  </a:cubicBezTo>
                  <a:lnTo>
                    <a:pt x="18" y="0"/>
                  </a:lnTo>
                  <a:lnTo>
                    <a:pt x="0" y="1"/>
                  </a:lnTo>
                  <a:lnTo>
                    <a:pt x="0" y="5"/>
                  </a:lnTo>
                  <a:cubicBezTo>
                    <a:pt x="10" y="5"/>
                    <a:pt x="11" y="6"/>
                    <a:pt x="11" y="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06"/>
            <p:cNvSpPr>
              <a:spLocks noEditPoints="1"/>
            </p:cNvSpPr>
            <p:nvPr/>
          </p:nvSpPr>
          <p:spPr bwMode="auto">
            <a:xfrm>
              <a:off x="1035" y="9266"/>
              <a:ext cx="68" cy="71"/>
            </a:xfrm>
            <a:custGeom>
              <a:avLst/>
              <a:gdLst>
                <a:gd name="T0" fmla="*/ 58 w 58"/>
                <a:gd name="T1" fmla="*/ 31 h 60"/>
                <a:gd name="T2" fmla="*/ 58 w 58"/>
                <a:gd name="T3" fmla="*/ 31 h 60"/>
                <a:gd name="T4" fmla="*/ 29 w 58"/>
                <a:gd name="T5" fmla="*/ 0 h 60"/>
                <a:gd name="T6" fmla="*/ 0 w 58"/>
                <a:gd name="T7" fmla="*/ 31 h 60"/>
                <a:gd name="T8" fmla="*/ 29 w 58"/>
                <a:gd name="T9" fmla="*/ 60 h 60"/>
                <a:gd name="T10" fmla="*/ 58 w 58"/>
                <a:gd name="T11" fmla="*/ 31 h 60"/>
                <a:gd name="T12" fmla="*/ 29 w 58"/>
                <a:gd name="T13" fmla="*/ 57 h 60"/>
                <a:gd name="T14" fmla="*/ 29 w 58"/>
                <a:gd name="T15" fmla="*/ 57 h 60"/>
                <a:gd name="T16" fmla="*/ 14 w 58"/>
                <a:gd name="T17" fmla="*/ 48 h 60"/>
                <a:gd name="T18" fmla="*/ 11 w 58"/>
                <a:gd name="T19" fmla="*/ 30 h 60"/>
                <a:gd name="T20" fmla="*/ 14 w 58"/>
                <a:gd name="T21" fmla="*/ 12 h 60"/>
                <a:gd name="T22" fmla="*/ 29 w 58"/>
                <a:gd name="T23" fmla="*/ 3 h 60"/>
                <a:gd name="T24" fmla="*/ 44 w 58"/>
                <a:gd name="T25" fmla="*/ 11 h 60"/>
                <a:gd name="T26" fmla="*/ 47 w 58"/>
                <a:gd name="T27" fmla="*/ 30 h 60"/>
                <a:gd name="T28" fmla="*/ 44 w 58"/>
                <a:gd name="T29" fmla="*/ 47 h 60"/>
                <a:gd name="T30" fmla="*/ 29 w 58"/>
                <a:gd name="T31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58" y="31"/>
                  </a:moveTo>
                  <a:lnTo>
                    <a:pt x="58" y="31"/>
                  </a:lnTo>
                  <a:cubicBezTo>
                    <a:pt x="58" y="14"/>
                    <a:pt x="45" y="0"/>
                    <a:pt x="29" y="0"/>
                  </a:cubicBezTo>
                  <a:cubicBezTo>
                    <a:pt x="12" y="0"/>
                    <a:pt x="0" y="14"/>
                    <a:pt x="0" y="31"/>
                  </a:cubicBezTo>
                  <a:cubicBezTo>
                    <a:pt x="0" y="48"/>
                    <a:pt x="13" y="60"/>
                    <a:pt x="29" y="60"/>
                  </a:cubicBezTo>
                  <a:cubicBezTo>
                    <a:pt x="45" y="60"/>
                    <a:pt x="58" y="47"/>
                    <a:pt x="58" y="31"/>
                  </a:cubicBezTo>
                  <a:close/>
                  <a:moveTo>
                    <a:pt x="29" y="57"/>
                  </a:moveTo>
                  <a:lnTo>
                    <a:pt x="29" y="57"/>
                  </a:lnTo>
                  <a:cubicBezTo>
                    <a:pt x="23" y="57"/>
                    <a:pt x="17" y="54"/>
                    <a:pt x="14" y="48"/>
                  </a:cubicBezTo>
                  <a:cubicBezTo>
                    <a:pt x="11" y="42"/>
                    <a:pt x="11" y="34"/>
                    <a:pt x="11" y="30"/>
                  </a:cubicBezTo>
                  <a:cubicBezTo>
                    <a:pt x="11" y="24"/>
                    <a:pt x="11" y="17"/>
                    <a:pt x="14" y="12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5" y="3"/>
                    <a:pt x="40" y="6"/>
                    <a:pt x="44" y="11"/>
                  </a:cubicBezTo>
                  <a:cubicBezTo>
                    <a:pt x="47" y="17"/>
                    <a:pt x="47" y="25"/>
                    <a:pt x="47" y="30"/>
                  </a:cubicBezTo>
                  <a:cubicBezTo>
                    <a:pt x="47" y="34"/>
                    <a:pt x="47" y="41"/>
                    <a:pt x="44" y="47"/>
                  </a:cubicBezTo>
                  <a:cubicBezTo>
                    <a:pt x="41" y="53"/>
                    <a:pt x="35" y="57"/>
                    <a:pt x="29" y="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807"/>
            <p:cNvSpPr>
              <a:spLocks/>
            </p:cNvSpPr>
            <p:nvPr/>
          </p:nvSpPr>
          <p:spPr bwMode="auto">
            <a:xfrm>
              <a:off x="1112" y="9240"/>
              <a:ext cx="48" cy="97"/>
            </a:xfrm>
            <a:custGeom>
              <a:avLst/>
              <a:gdLst>
                <a:gd name="T0" fmla="*/ 20 w 41"/>
                <a:gd name="T1" fmla="*/ 28 h 82"/>
                <a:gd name="T2" fmla="*/ 20 w 41"/>
                <a:gd name="T3" fmla="*/ 28 h 82"/>
                <a:gd name="T4" fmla="*/ 39 w 41"/>
                <a:gd name="T5" fmla="*/ 28 h 82"/>
                <a:gd name="T6" fmla="*/ 39 w 41"/>
                <a:gd name="T7" fmla="*/ 24 h 82"/>
                <a:gd name="T8" fmla="*/ 20 w 41"/>
                <a:gd name="T9" fmla="*/ 24 h 82"/>
                <a:gd name="T10" fmla="*/ 20 w 41"/>
                <a:gd name="T11" fmla="*/ 0 h 82"/>
                <a:gd name="T12" fmla="*/ 17 w 41"/>
                <a:gd name="T13" fmla="*/ 0 h 82"/>
                <a:gd name="T14" fmla="*/ 0 w 41"/>
                <a:gd name="T15" fmla="*/ 25 h 82"/>
                <a:gd name="T16" fmla="*/ 0 w 41"/>
                <a:gd name="T17" fmla="*/ 28 h 82"/>
                <a:gd name="T18" fmla="*/ 11 w 41"/>
                <a:gd name="T19" fmla="*/ 28 h 82"/>
                <a:gd name="T20" fmla="*/ 11 w 41"/>
                <a:gd name="T21" fmla="*/ 65 h 82"/>
                <a:gd name="T22" fmla="*/ 28 w 41"/>
                <a:gd name="T23" fmla="*/ 82 h 82"/>
                <a:gd name="T24" fmla="*/ 41 w 41"/>
                <a:gd name="T25" fmla="*/ 65 h 82"/>
                <a:gd name="T26" fmla="*/ 41 w 41"/>
                <a:gd name="T27" fmla="*/ 57 h 82"/>
                <a:gd name="T28" fmla="*/ 38 w 41"/>
                <a:gd name="T29" fmla="*/ 57 h 82"/>
                <a:gd name="T30" fmla="*/ 38 w 41"/>
                <a:gd name="T31" fmla="*/ 64 h 82"/>
                <a:gd name="T32" fmla="*/ 29 w 41"/>
                <a:gd name="T33" fmla="*/ 79 h 82"/>
                <a:gd name="T34" fmla="*/ 20 w 41"/>
                <a:gd name="T35" fmla="*/ 65 h 82"/>
                <a:gd name="T36" fmla="*/ 20 w 41"/>
                <a:gd name="T3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82">
                  <a:moveTo>
                    <a:pt x="20" y="28"/>
                  </a:moveTo>
                  <a:lnTo>
                    <a:pt x="20" y="28"/>
                  </a:lnTo>
                  <a:lnTo>
                    <a:pt x="39" y="28"/>
                  </a:lnTo>
                  <a:lnTo>
                    <a:pt x="39" y="24"/>
                  </a:lnTo>
                  <a:lnTo>
                    <a:pt x="20" y="24"/>
                  </a:lnTo>
                  <a:lnTo>
                    <a:pt x="20" y="0"/>
                  </a:lnTo>
                  <a:lnTo>
                    <a:pt x="17" y="0"/>
                  </a:lnTo>
                  <a:cubicBezTo>
                    <a:pt x="17" y="11"/>
                    <a:pt x="13" y="25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11" y="65"/>
                  </a:lnTo>
                  <a:cubicBezTo>
                    <a:pt x="11" y="81"/>
                    <a:pt x="23" y="82"/>
                    <a:pt x="28" y="82"/>
                  </a:cubicBezTo>
                  <a:cubicBezTo>
                    <a:pt x="37" y="82"/>
                    <a:pt x="41" y="73"/>
                    <a:pt x="41" y="65"/>
                  </a:cubicBezTo>
                  <a:lnTo>
                    <a:pt x="41" y="57"/>
                  </a:lnTo>
                  <a:lnTo>
                    <a:pt x="38" y="57"/>
                  </a:lnTo>
                  <a:lnTo>
                    <a:pt x="38" y="64"/>
                  </a:lnTo>
                  <a:cubicBezTo>
                    <a:pt x="38" y="74"/>
                    <a:pt x="34" y="79"/>
                    <a:pt x="29" y="79"/>
                  </a:cubicBezTo>
                  <a:cubicBezTo>
                    <a:pt x="20" y="79"/>
                    <a:pt x="20" y="67"/>
                    <a:pt x="20" y="65"/>
                  </a:cubicBezTo>
                  <a:lnTo>
                    <a:pt x="2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Freeform 809"/>
          <p:cNvSpPr>
            <a:spLocks noEditPoints="1"/>
          </p:cNvSpPr>
          <p:nvPr/>
        </p:nvSpPr>
        <p:spPr bwMode="auto">
          <a:xfrm>
            <a:off x="1901825" y="14617700"/>
            <a:ext cx="53975" cy="165100"/>
          </a:xfrm>
          <a:custGeom>
            <a:avLst/>
            <a:gdLst>
              <a:gd name="T0" fmla="*/ 19 w 29"/>
              <a:gd name="T1" fmla="*/ 30 h 88"/>
              <a:gd name="T2" fmla="*/ 19 w 29"/>
              <a:gd name="T3" fmla="*/ 30 h 88"/>
              <a:gd name="T4" fmla="*/ 1 w 29"/>
              <a:gd name="T5" fmla="*/ 31 h 88"/>
              <a:gd name="T6" fmla="*/ 1 w 29"/>
              <a:gd name="T7" fmla="*/ 35 h 88"/>
              <a:gd name="T8" fmla="*/ 11 w 29"/>
              <a:gd name="T9" fmla="*/ 42 h 88"/>
              <a:gd name="T10" fmla="*/ 11 w 29"/>
              <a:gd name="T11" fmla="*/ 78 h 88"/>
              <a:gd name="T12" fmla="*/ 0 w 29"/>
              <a:gd name="T13" fmla="*/ 84 h 88"/>
              <a:gd name="T14" fmla="*/ 0 w 29"/>
              <a:gd name="T15" fmla="*/ 88 h 88"/>
              <a:gd name="T16" fmla="*/ 15 w 29"/>
              <a:gd name="T17" fmla="*/ 88 h 88"/>
              <a:gd name="T18" fmla="*/ 29 w 29"/>
              <a:gd name="T19" fmla="*/ 88 h 88"/>
              <a:gd name="T20" fmla="*/ 29 w 29"/>
              <a:gd name="T21" fmla="*/ 84 h 88"/>
              <a:gd name="T22" fmla="*/ 19 w 29"/>
              <a:gd name="T23" fmla="*/ 78 h 88"/>
              <a:gd name="T24" fmla="*/ 19 w 29"/>
              <a:gd name="T25" fmla="*/ 30 h 88"/>
              <a:gd name="T26" fmla="*/ 20 w 29"/>
              <a:gd name="T27" fmla="*/ 7 h 88"/>
              <a:gd name="T28" fmla="*/ 20 w 29"/>
              <a:gd name="T29" fmla="*/ 7 h 88"/>
              <a:gd name="T30" fmla="*/ 13 w 29"/>
              <a:gd name="T31" fmla="*/ 0 h 88"/>
              <a:gd name="T32" fmla="*/ 6 w 29"/>
              <a:gd name="T33" fmla="*/ 7 h 88"/>
              <a:gd name="T34" fmla="*/ 13 w 29"/>
              <a:gd name="T35" fmla="*/ 14 h 88"/>
              <a:gd name="T36" fmla="*/ 20 w 29"/>
              <a:gd name="T37" fmla="*/ 7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" h="88">
                <a:moveTo>
                  <a:pt x="19" y="30"/>
                </a:moveTo>
                <a:lnTo>
                  <a:pt x="19" y="30"/>
                </a:lnTo>
                <a:lnTo>
                  <a:pt x="1" y="31"/>
                </a:lnTo>
                <a:lnTo>
                  <a:pt x="1" y="35"/>
                </a:lnTo>
                <a:cubicBezTo>
                  <a:pt x="9" y="35"/>
                  <a:pt x="11" y="36"/>
                  <a:pt x="11" y="42"/>
                </a:cubicBezTo>
                <a:lnTo>
                  <a:pt x="11" y="78"/>
                </a:lnTo>
                <a:cubicBezTo>
                  <a:pt x="11" y="84"/>
                  <a:pt x="9" y="84"/>
                  <a:pt x="0" y="84"/>
                </a:cubicBezTo>
                <a:lnTo>
                  <a:pt x="0" y="88"/>
                </a:lnTo>
                <a:cubicBezTo>
                  <a:pt x="5" y="88"/>
                  <a:pt x="12" y="88"/>
                  <a:pt x="15" y="88"/>
                </a:cubicBezTo>
                <a:cubicBezTo>
                  <a:pt x="19" y="88"/>
                  <a:pt x="24" y="88"/>
                  <a:pt x="29" y="88"/>
                </a:cubicBezTo>
                <a:lnTo>
                  <a:pt x="29" y="84"/>
                </a:lnTo>
                <a:cubicBezTo>
                  <a:pt x="20" y="84"/>
                  <a:pt x="19" y="83"/>
                  <a:pt x="19" y="78"/>
                </a:cubicBezTo>
                <a:lnTo>
                  <a:pt x="19" y="30"/>
                </a:lnTo>
                <a:close/>
                <a:moveTo>
                  <a:pt x="20" y="7"/>
                </a:moveTo>
                <a:lnTo>
                  <a:pt x="20" y="7"/>
                </a:lnTo>
                <a:cubicBezTo>
                  <a:pt x="20" y="2"/>
                  <a:pt x="17" y="0"/>
                  <a:pt x="13" y="0"/>
                </a:cubicBezTo>
                <a:cubicBezTo>
                  <a:pt x="9" y="0"/>
                  <a:pt x="6" y="3"/>
                  <a:pt x="6" y="7"/>
                </a:cubicBezTo>
                <a:cubicBezTo>
                  <a:pt x="6" y="10"/>
                  <a:pt x="9" y="14"/>
                  <a:pt x="13" y="14"/>
                </a:cubicBezTo>
                <a:cubicBezTo>
                  <a:pt x="17" y="14"/>
                  <a:pt x="20" y="11"/>
                  <a:pt x="20" y="7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810"/>
          <p:cNvSpPr>
            <a:spLocks/>
          </p:cNvSpPr>
          <p:nvPr/>
        </p:nvSpPr>
        <p:spPr bwMode="auto">
          <a:xfrm>
            <a:off x="1966913" y="14674850"/>
            <a:ext cx="122238" cy="109538"/>
          </a:xfrm>
          <a:custGeom>
            <a:avLst/>
            <a:gdLst>
              <a:gd name="T0" fmla="*/ 53 w 65"/>
              <a:gd name="T1" fmla="*/ 13 h 58"/>
              <a:gd name="T2" fmla="*/ 53 w 65"/>
              <a:gd name="T3" fmla="*/ 13 h 58"/>
              <a:gd name="T4" fmla="*/ 65 w 65"/>
              <a:gd name="T5" fmla="*/ 4 h 58"/>
              <a:gd name="T6" fmla="*/ 65 w 65"/>
              <a:gd name="T7" fmla="*/ 0 h 58"/>
              <a:gd name="T8" fmla="*/ 55 w 65"/>
              <a:gd name="T9" fmla="*/ 0 h 58"/>
              <a:gd name="T10" fmla="*/ 44 w 65"/>
              <a:gd name="T11" fmla="*/ 0 h 58"/>
              <a:gd name="T12" fmla="*/ 44 w 65"/>
              <a:gd name="T13" fmla="*/ 4 h 58"/>
              <a:gd name="T14" fmla="*/ 50 w 65"/>
              <a:gd name="T15" fmla="*/ 10 h 58"/>
              <a:gd name="T16" fmla="*/ 49 w 65"/>
              <a:gd name="T17" fmla="*/ 13 h 58"/>
              <a:gd name="T18" fmla="*/ 36 w 65"/>
              <a:gd name="T19" fmla="*/ 47 h 58"/>
              <a:gd name="T20" fmla="*/ 21 w 65"/>
              <a:gd name="T21" fmla="*/ 10 h 58"/>
              <a:gd name="T22" fmla="*/ 20 w 65"/>
              <a:gd name="T23" fmla="*/ 8 h 58"/>
              <a:gd name="T24" fmla="*/ 28 w 65"/>
              <a:gd name="T25" fmla="*/ 4 h 58"/>
              <a:gd name="T26" fmla="*/ 28 w 65"/>
              <a:gd name="T27" fmla="*/ 0 h 58"/>
              <a:gd name="T28" fmla="*/ 13 w 65"/>
              <a:gd name="T29" fmla="*/ 0 h 58"/>
              <a:gd name="T30" fmla="*/ 0 w 65"/>
              <a:gd name="T31" fmla="*/ 0 h 58"/>
              <a:gd name="T32" fmla="*/ 0 w 65"/>
              <a:gd name="T33" fmla="*/ 4 h 58"/>
              <a:gd name="T34" fmla="*/ 11 w 65"/>
              <a:gd name="T35" fmla="*/ 9 h 58"/>
              <a:gd name="T36" fmla="*/ 30 w 65"/>
              <a:gd name="T37" fmla="*/ 56 h 58"/>
              <a:gd name="T38" fmla="*/ 33 w 65"/>
              <a:gd name="T39" fmla="*/ 58 h 58"/>
              <a:gd name="T40" fmla="*/ 35 w 65"/>
              <a:gd name="T41" fmla="*/ 56 h 58"/>
              <a:gd name="T42" fmla="*/ 53 w 65"/>
              <a:gd name="T43" fmla="*/ 13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5" h="58">
                <a:moveTo>
                  <a:pt x="53" y="13"/>
                </a:moveTo>
                <a:lnTo>
                  <a:pt x="53" y="13"/>
                </a:lnTo>
                <a:cubicBezTo>
                  <a:pt x="54" y="10"/>
                  <a:pt x="56" y="4"/>
                  <a:pt x="65" y="4"/>
                </a:cubicBezTo>
                <a:lnTo>
                  <a:pt x="65" y="0"/>
                </a:lnTo>
                <a:cubicBezTo>
                  <a:pt x="62" y="0"/>
                  <a:pt x="58" y="0"/>
                  <a:pt x="55" y="0"/>
                </a:cubicBezTo>
                <a:cubicBezTo>
                  <a:pt x="52" y="0"/>
                  <a:pt x="46" y="0"/>
                  <a:pt x="44" y="0"/>
                </a:cubicBezTo>
                <a:lnTo>
                  <a:pt x="44" y="4"/>
                </a:lnTo>
                <a:cubicBezTo>
                  <a:pt x="48" y="4"/>
                  <a:pt x="50" y="7"/>
                  <a:pt x="50" y="10"/>
                </a:cubicBezTo>
                <a:cubicBezTo>
                  <a:pt x="50" y="11"/>
                  <a:pt x="50" y="12"/>
                  <a:pt x="49" y="13"/>
                </a:cubicBezTo>
                <a:lnTo>
                  <a:pt x="36" y="47"/>
                </a:lnTo>
                <a:lnTo>
                  <a:pt x="21" y="10"/>
                </a:lnTo>
                <a:cubicBezTo>
                  <a:pt x="20" y="8"/>
                  <a:pt x="20" y="8"/>
                  <a:pt x="20" y="8"/>
                </a:cubicBezTo>
                <a:cubicBezTo>
                  <a:pt x="20" y="4"/>
                  <a:pt x="25" y="4"/>
                  <a:pt x="28" y="4"/>
                </a:cubicBezTo>
                <a:lnTo>
                  <a:pt x="28" y="0"/>
                </a:lnTo>
                <a:cubicBezTo>
                  <a:pt x="24" y="0"/>
                  <a:pt x="16" y="0"/>
                  <a:pt x="13" y="0"/>
                </a:cubicBezTo>
                <a:cubicBezTo>
                  <a:pt x="10" y="0"/>
                  <a:pt x="4" y="0"/>
                  <a:pt x="0" y="0"/>
                </a:cubicBezTo>
                <a:lnTo>
                  <a:pt x="0" y="4"/>
                </a:lnTo>
                <a:cubicBezTo>
                  <a:pt x="9" y="4"/>
                  <a:pt x="9" y="5"/>
                  <a:pt x="11" y="9"/>
                </a:cubicBezTo>
                <a:lnTo>
                  <a:pt x="30" y="56"/>
                </a:lnTo>
                <a:cubicBezTo>
                  <a:pt x="31" y="58"/>
                  <a:pt x="31" y="58"/>
                  <a:pt x="33" y="58"/>
                </a:cubicBezTo>
                <a:cubicBezTo>
                  <a:pt x="34" y="58"/>
                  <a:pt x="35" y="57"/>
                  <a:pt x="35" y="56"/>
                </a:cubicBezTo>
                <a:lnTo>
                  <a:pt x="53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811"/>
          <p:cNvSpPr>
            <a:spLocks noEditPoints="1"/>
          </p:cNvSpPr>
          <p:nvPr/>
        </p:nvSpPr>
        <p:spPr bwMode="auto">
          <a:xfrm>
            <a:off x="2090738" y="14671675"/>
            <a:ext cx="112713" cy="112713"/>
          </a:xfrm>
          <a:custGeom>
            <a:avLst/>
            <a:gdLst>
              <a:gd name="T0" fmla="*/ 38 w 60"/>
              <a:gd name="T1" fmla="*/ 49 h 60"/>
              <a:gd name="T2" fmla="*/ 38 w 60"/>
              <a:gd name="T3" fmla="*/ 49 h 60"/>
              <a:gd name="T4" fmla="*/ 49 w 60"/>
              <a:gd name="T5" fmla="*/ 60 h 60"/>
              <a:gd name="T6" fmla="*/ 60 w 60"/>
              <a:gd name="T7" fmla="*/ 47 h 60"/>
              <a:gd name="T8" fmla="*/ 60 w 60"/>
              <a:gd name="T9" fmla="*/ 40 h 60"/>
              <a:gd name="T10" fmla="*/ 56 w 60"/>
              <a:gd name="T11" fmla="*/ 40 h 60"/>
              <a:gd name="T12" fmla="*/ 56 w 60"/>
              <a:gd name="T13" fmla="*/ 47 h 60"/>
              <a:gd name="T14" fmla="*/ 52 w 60"/>
              <a:gd name="T15" fmla="*/ 56 h 60"/>
              <a:gd name="T16" fmla="*/ 47 w 60"/>
              <a:gd name="T17" fmla="*/ 49 h 60"/>
              <a:gd name="T18" fmla="*/ 47 w 60"/>
              <a:gd name="T19" fmla="*/ 23 h 60"/>
              <a:gd name="T20" fmla="*/ 42 w 60"/>
              <a:gd name="T21" fmla="*/ 7 h 60"/>
              <a:gd name="T22" fmla="*/ 24 w 60"/>
              <a:gd name="T23" fmla="*/ 0 h 60"/>
              <a:gd name="T24" fmla="*/ 4 w 60"/>
              <a:gd name="T25" fmla="*/ 15 h 60"/>
              <a:gd name="T26" fmla="*/ 10 w 60"/>
              <a:gd name="T27" fmla="*/ 21 h 60"/>
              <a:gd name="T28" fmla="*/ 16 w 60"/>
              <a:gd name="T29" fmla="*/ 15 h 60"/>
              <a:gd name="T30" fmla="*/ 9 w 60"/>
              <a:gd name="T31" fmla="*/ 9 h 60"/>
              <a:gd name="T32" fmla="*/ 24 w 60"/>
              <a:gd name="T33" fmla="*/ 3 h 60"/>
              <a:gd name="T34" fmla="*/ 38 w 60"/>
              <a:gd name="T35" fmla="*/ 20 h 60"/>
              <a:gd name="T36" fmla="*/ 38 w 60"/>
              <a:gd name="T37" fmla="*/ 24 h 60"/>
              <a:gd name="T38" fmla="*/ 13 w 60"/>
              <a:gd name="T39" fmla="*/ 29 h 60"/>
              <a:gd name="T40" fmla="*/ 0 w 60"/>
              <a:gd name="T41" fmla="*/ 46 h 60"/>
              <a:gd name="T42" fmla="*/ 21 w 60"/>
              <a:gd name="T43" fmla="*/ 60 h 60"/>
              <a:gd name="T44" fmla="*/ 38 w 60"/>
              <a:gd name="T45" fmla="*/ 49 h 60"/>
              <a:gd name="T46" fmla="*/ 38 w 60"/>
              <a:gd name="T47" fmla="*/ 27 h 60"/>
              <a:gd name="T48" fmla="*/ 38 w 60"/>
              <a:gd name="T49" fmla="*/ 27 h 60"/>
              <a:gd name="T50" fmla="*/ 38 w 60"/>
              <a:gd name="T51" fmla="*/ 40 h 60"/>
              <a:gd name="T52" fmla="*/ 22 w 60"/>
              <a:gd name="T53" fmla="*/ 57 h 60"/>
              <a:gd name="T54" fmla="*/ 10 w 60"/>
              <a:gd name="T55" fmla="*/ 46 h 60"/>
              <a:gd name="T56" fmla="*/ 38 w 60"/>
              <a:gd name="T57" fmla="*/ 27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0" h="60">
                <a:moveTo>
                  <a:pt x="38" y="49"/>
                </a:moveTo>
                <a:lnTo>
                  <a:pt x="38" y="49"/>
                </a:lnTo>
                <a:cubicBezTo>
                  <a:pt x="39" y="54"/>
                  <a:pt x="43" y="60"/>
                  <a:pt x="49" y="60"/>
                </a:cubicBezTo>
                <a:cubicBezTo>
                  <a:pt x="52" y="60"/>
                  <a:pt x="60" y="58"/>
                  <a:pt x="60" y="47"/>
                </a:cubicBezTo>
                <a:lnTo>
                  <a:pt x="60" y="40"/>
                </a:lnTo>
                <a:lnTo>
                  <a:pt x="56" y="40"/>
                </a:lnTo>
                <a:lnTo>
                  <a:pt x="56" y="47"/>
                </a:lnTo>
                <a:cubicBezTo>
                  <a:pt x="56" y="55"/>
                  <a:pt x="53" y="56"/>
                  <a:pt x="52" y="56"/>
                </a:cubicBezTo>
                <a:cubicBezTo>
                  <a:pt x="47" y="56"/>
                  <a:pt x="47" y="50"/>
                  <a:pt x="47" y="49"/>
                </a:cubicBezTo>
                <a:lnTo>
                  <a:pt x="47" y="23"/>
                </a:lnTo>
                <a:cubicBezTo>
                  <a:pt x="47" y="17"/>
                  <a:pt x="47" y="12"/>
                  <a:pt x="42" y="7"/>
                </a:cubicBezTo>
                <a:cubicBezTo>
                  <a:pt x="37" y="2"/>
                  <a:pt x="30" y="0"/>
                  <a:pt x="24" y="0"/>
                </a:cubicBezTo>
                <a:cubicBezTo>
                  <a:pt x="13" y="0"/>
                  <a:pt x="4" y="6"/>
                  <a:pt x="4" y="15"/>
                </a:cubicBezTo>
                <a:cubicBezTo>
                  <a:pt x="4" y="19"/>
                  <a:pt x="7" y="21"/>
                  <a:pt x="10" y="21"/>
                </a:cubicBezTo>
                <a:cubicBezTo>
                  <a:pt x="14" y="21"/>
                  <a:pt x="16" y="18"/>
                  <a:pt x="16" y="15"/>
                </a:cubicBezTo>
                <a:cubicBezTo>
                  <a:pt x="16" y="13"/>
                  <a:pt x="15" y="9"/>
                  <a:pt x="9" y="9"/>
                </a:cubicBezTo>
                <a:cubicBezTo>
                  <a:pt x="13" y="4"/>
                  <a:pt x="19" y="3"/>
                  <a:pt x="24" y="3"/>
                </a:cubicBezTo>
                <a:cubicBezTo>
                  <a:pt x="30" y="3"/>
                  <a:pt x="38" y="8"/>
                  <a:pt x="38" y="20"/>
                </a:cubicBezTo>
                <a:lnTo>
                  <a:pt x="38" y="24"/>
                </a:lnTo>
                <a:cubicBezTo>
                  <a:pt x="31" y="25"/>
                  <a:pt x="22" y="25"/>
                  <a:pt x="13" y="29"/>
                </a:cubicBezTo>
                <a:cubicBezTo>
                  <a:pt x="3" y="34"/>
                  <a:pt x="0" y="41"/>
                  <a:pt x="0" y="46"/>
                </a:cubicBezTo>
                <a:cubicBezTo>
                  <a:pt x="0" y="57"/>
                  <a:pt x="13" y="60"/>
                  <a:pt x="21" y="60"/>
                </a:cubicBezTo>
                <a:cubicBezTo>
                  <a:pt x="30" y="60"/>
                  <a:pt x="36" y="55"/>
                  <a:pt x="38" y="49"/>
                </a:cubicBezTo>
                <a:close/>
                <a:moveTo>
                  <a:pt x="38" y="27"/>
                </a:moveTo>
                <a:lnTo>
                  <a:pt x="38" y="27"/>
                </a:lnTo>
                <a:lnTo>
                  <a:pt x="38" y="40"/>
                </a:lnTo>
                <a:cubicBezTo>
                  <a:pt x="38" y="53"/>
                  <a:pt x="28" y="57"/>
                  <a:pt x="22" y="57"/>
                </a:cubicBezTo>
                <a:cubicBezTo>
                  <a:pt x="16" y="57"/>
                  <a:pt x="10" y="53"/>
                  <a:pt x="10" y="46"/>
                </a:cubicBezTo>
                <a:cubicBezTo>
                  <a:pt x="10" y="39"/>
                  <a:pt x="16" y="28"/>
                  <a:pt x="38" y="27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812"/>
          <p:cNvSpPr>
            <a:spLocks/>
          </p:cNvSpPr>
          <p:nvPr/>
        </p:nvSpPr>
        <p:spPr bwMode="auto">
          <a:xfrm>
            <a:off x="2208213" y="14630400"/>
            <a:ext cx="79375" cy="153988"/>
          </a:xfrm>
          <a:custGeom>
            <a:avLst/>
            <a:gdLst>
              <a:gd name="T0" fmla="*/ 21 w 42"/>
              <a:gd name="T1" fmla="*/ 28 h 82"/>
              <a:gd name="T2" fmla="*/ 21 w 42"/>
              <a:gd name="T3" fmla="*/ 28 h 82"/>
              <a:gd name="T4" fmla="*/ 40 w 42"/>
              <a:gd name="T5" fmla="*/ 28 h 82"/>
              <a:gd name="T6" fmla="*/ 40 w 42"/>
              <a:gd name="T7" fmla="*/ 24 h 82"/>
              <a:gd name="T8" fmla="*/ 21 w 42"/>
              <a:gd name="T9" fmla="*/ 24 h 82"/>
              <a:gd name="T10" fmla="*/ 21 w 42"/>
              <a:gd name="T11" fmla="*/ 0 h 82"/>
              <a:gd name="T12" fmla="*/ 17 w 42"/>
              <a:gd name="T13" fmla="*/ 0 h 82"/>
              <a:gd name="T14" fmla="*/ 0 w 42"/>
              <a:gd name="T15" fmla="*/ 25 h 82"/>
              <a:gd name="T16" fmla="*/ 0 w 42"/>
              <a:gd name="T17" fmla="*/ 28 h 82"/>
              <a:gd name="T18" fmla="*/ 12 w 42"/>
              <a:gd name="T19" fmla="*/ 28 h 82"/>
              <a:gd name="T20" fmla="*/ 12 w 42"/>
              <a:gd name="T21" fmla="*/ 65 h 82"/>
              <a:gd name="T22" fmla="*/ 29 w 42"/>
              <a:gd name="T23" fmla="*/ 82 h 82"/>
              <a:gd name="T24" fmla="*/ 42 w 42"/>
              <a:gd name="T25" fmla="*/ 65 h 82"/>
              <a:gd name="T26" fmla="*/ 42 w 42"/>
              <a:gd name="T27" fmla="*/ 57 h 82"/>
              <a:gd name="T28" fmla="*/ 38 w 42"/>
              <a:gd name="T29" fmla="*/ 57 h 82"/>
              <a:gd name="T30" fmla="*/ 38 w 42"/>
              <a:gd name="T31" fmla="*/ 64 h 82"/>
              <a:gd name="T32" fmla="*/ 30 w 42"/>
              <a:gd name="T33" fmla="*/ 79 h 82"/>
              <a:gd name="T34" fmla="*/ 21 w 42"/>
              <a:gd name="T35" fmla="*/ 65 h 82"/>
              <a:gd name="T36" fmla="*/ 21 w 42"/>
              <a:gd name="T37" fmla="*/ 28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2" h="82">
                <a:moveTo>
                  <a:pt x="21" y="28"/>
                </a:moveTo>
                <a:lnTo>
                  <a:pt x="21" y="28"/>
                </a:lnTo>
                <a:lnTo>
                  <a:pt x="40" y="28"/>
                </a:lnTo>
                <a:lnTo>
                  <a:pt x="40" y="24"/>
                </a:lnTo>
                <a:lnTo>
                  <a:pt x="21" y="24"/>
                </a:lnTo>
                <a:lnTo>
                  <a:pt x="21" y="0"/>
                </a:lnTo>
                <a:lnTo>
                  <a:pt x="17" y="0"/>
                </a:lnTo>
                <a:cubicBezTo>
                  <a:pt x="17" y="11"/>
                  <a:pt x="13" y="25"/>
                  <a:pt x="0" y="25"/>
                </a:cubicBezTo>
                <a:lnTo>
                  <a:pt x="0" y="28"/>
                </a:lnTo>
                <a:lnTo>
                  <a:pt x="12" y="28"/>
                </a:lnTo>
                <a:lnTo>
                  <a:pt x="12" y="65"/>
                </a:lnTo>
                <a:cubicBezTo>
                  <a:pt x="12" y="81"/>
                  <a:pt x="24" y="82"/>
                  <a:pt x="29" y="82"/>
                </a:cubicBezTo>
                <a:cubicBezTo>
                  <a:pt x="38" y="82"/>
                  <a:pt x="42" y="73"/>
                  <a:pt x="42" y="65"/>
                </a:cubicBezTo>
                <a:lnTo>
                  <a:pt x="42" y="57"/>
                </a:lnTo>
                <a:lnTo>
                  <a:pt x="38" y="57"/>
                </a:lnTo>
                <a:lnTo>
                  <a:pt x="38" y="64"/>
                </a:lnTo>
                <a:cubicBezTo>
                  <a:pt x="38" y="74"/>
                  <a:pt x="35" y="79"/>
                  <a:pt x="30" y="79"/>
                </a:cubicBezTo>
                <a:cubicBezTo>
                  <a:pt x="21" y="79"/>
                  <a:pt x="21" y="67"/>
                  <a:pt x="21" y="65"/>
                </a:cubicBezTo>
                <a:lnTo>
                  <a:pt x="21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813"/>
          <p:cNvSpPr>
            <a:spLocks noEditPoints="1"/>
          </p:cNvSpPr>
          <p:nvPr/>
        </p:nvSpPr>
        <p:spPr bwMode="auto">
          <a:xfrm>
            <a:off x="2308225" y="14671675"/>
            <a:ext cx="95250" cy="112713"/>
          </a:xfrm>
          <a:custGeom>
            <a:avLst/>
            <a:gdLst>
              <a:gd name="T0" fmla="*/ 11 w 51"/>
              <a:gd name="T1" fmla="*/ 26 h 60"/>
              <a:gd name="T2" fmla="*/ 11 w 51"/>
              <a:gd name="T3" fmla="*/ 26 h 60"/>
              <a:gd name="T4" fmla="*/ 28 w 51"/>
              <a:gd name="T5" fmla="*/ 3 h 60"/>
              <a:gd name="T6" fmla="*/ 43 w 51"/>
              <a:gd name="T7" fmla="*/ 26 h 60"/>
              <a:gd name="T8" fmla="*/ 11 w 51"/>
              <a:gd name="T9" fmla="*/ 26 h 60"/>
              <a:gd name="T10" fmla="*/ 11 w 51"/>
              <a:gd name="T11" fmla="*/ 28 h 60"/>
              <a:gd name="T12" fmla="*/ 11 w 51"/>
              <a:gd name="T13" fmla="*/ 28 h 60"/>
              <a:gd name="T14" fmla="*/ 48 w 51"/>
              <a:gd name="T15" fmla="*/ 28 h 60"/>
              <a:gd name="T16" fmla="*/ 51 w 51"/>
              <a:gd name="T17" fmla="*/ 26 h 60"/>
              <a:gd name="T18" fmla="*/ 28 w 51"/>
              <a:gd name="T19" fmla="*/ 0 h 60"/>
              <a:gd name="T20" fmla="*/ 0 w 51"/>
              <a:gd name="T21" fmla="*/ 30 h 60"/>
              <a:gd name="T22" fmla="*/ 29 w 51"/>
              <a:gd name="T23" fmla="*/ 60 h 60"/>
              <a:gd name="T24" fmla="*/ 51 w 51"/>
              <a:gd name="T25" fmla="*/ 43 h 60"/>
              <a:gd name="T26" fmla="*/ 50 w 51"/>
              <a:gd name="T27" fmla="*/ 42 h 60"/>
              <a:gd name="T28" fmla="*/ 48 w 51"/>
              <a:gd name="T29" fmla="*/ 43 h 60"/>
              <a:gd name="T30" fmla="*/ 30 w 51"/>
              <a:gd name="T31" fmla="*/ 57 h 60"/>
              <a:gd name="T32" fmla="*/ 15 w 51"/>
              <a:gd name="T33" fmla="*/ 48 h 60"/>
              <a:gd name="T34" fmla="*/ 11 w 51"/>
              <a:gd name="T35" fmla="*/ 28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1" h="60">
                <a:moveTo>
                  <a:pt x="11" y="26"/>
                </a:moveTo>
                <a:lnTo>
                  <a:pt x="11" y="26"/>
                </a:lnTo>
                <a:cubicBezTo>
                  <a:pt x="12" y="6"/>
                  <a:pt x="23" y="3"/>
                  <a:pt x="28" y="3"/>
                </a:cubicBezTo>
                <a:cubicBezTo>
                  <a:pt x="41" y="3"/>
                  <a:pt x="43" y="21"/>
                  <a:pt x="43" y="26"/>
                </a:cubicBezTo>
                <a:lnTo>
                  <a:pt x="11" y="26"/>
                </a:lnTo>
                <a:close/>
                <a:moveTo>
                  <a:pt x="11" y="28"/>
                </a:moveTo>
                <a:lnTo>
                  <a:pt x="11" y="28"/>
                </a:lnTo>
                <a:lnTo>
                  <a:pt x="48" y="28"/>
                </a:lnTo>
                <a:cubicBezTo>
                  <a:pt x="51" y="28"/>
                  <a:pt x="51" y="28"/>
                  <a:pt x="51" y="26"/>
                </a:cubicBezTo>
                <a:cubicBezTo>
                  <a:pt x="51" y="13"/>
                  <a:pt x="44" y="0"/>
                  <a:pt x="28" y="0"/>
                </a:cubicBezTo>
                <a:cubicBezTo>
                  <a:pt x="12" y="0"/>
                  <a:pt x="0" y="13"/>
                  <a:pt x="0" y="30"/>
                </a:cubicBezTo>
                <a:cubicBezTo>
                  <a:pt x="0" y="48"/>
                  <a:pt x="14" y="60"/>
                  <a:pt x="29" y="60"/>
                </a:cubicBezTo>
                <a:cubicBezTo>
                  <a:pt x="45" y="60"/>
                  <a:pt x="51" y="46"/>
                  <a:pt x="51" y="43"/>
                </a:cubicBezTo>
                <a:cubicBezTo>
                  <a:pt x="51" y="42"/>
                  <a:pt x="50" y="42"/>
                  <a:pt x="50" y="42"/>
                </a:cubicBezTo>
                <a:cubicBezTo>
                  <a:pt x="48" y="42"/>
                  <a:pt x="48" y="42"/>
                  <a:pt x="48" y="43"/>
                </a:cubicBezTo>
                <a:cubicBezTo>
                  <a:pt x="43" y="57"/>
                  <a:pt x="31" y="57"/>
                  <a:pt x="30" y="57"/>
                </a:cubicBezTo>
                <a:cubicBezTo>
                  <a:pt x="24" y="57"/>
                  <a:pt x="18" y="53"/>
                  <a:pt x="15" y="48"/>
                </a:cubicBezTo>
                <a:cubicBezTo>
                  <a:pt x="11" y="42"/>
                  <a:pt x="11" y="33"/>
                  <a:pt x="11" y="28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814"/>
          <p:cNvSpPr>
            <a:spLocks/>
          </p:cNvSpPr>
          <p:nvPr/>
        </p:nvSpPr>
        <p:spPr bwMode="auto">
          <a:xfrm>
            <a:off x="2501900" y="14673263"/>
            <a:ext cx="192088" cy="109538"/>
          </a:xfrm>
          <a:custGeom>
            <a:avLst/>
            <a:gdLst>
              <a:gd name="T0" fmla="*/ 11 w 103"/>
              <a:gd name="T1" fmla="*/ 13 h 58"/>
              <a:gd name="T2" fmla="*/ 11 w 103"/>
              <a:gd name="T3" fmla="*/ 13 h 58"/>
              <a:gd name="T4" fmla="*/ 11 w 103"/>
              <a:gd name="T5" fmla="*/ 48 h 58"/>
              <a:gd name="T6" fmla="*/ 0 w 103"/>
              <a:gd name="T7" fmla="*/ 54 h 58"/>
              <a:gd name="T8" fmla="*/ 0 w 103"/>
              <a:gd name="T9" fmla="*/ 58 h 58"/>
              <a:gd name="T10" fmla="*/ 15 w 103"/>
              <a:gd name="T11" fmla="*/ 58 h 58"/>
              <a:gd name="T12" fmla="*/ 30 w 103"/>
              <a:gd name="T13" fmla="*/ 58 h 58"/>
              <a:gd name="T14" fmla="*/ 30 w 103"/>
              <a:gd name="T15" fmla="*/ 54 h 58"/>
              <a:gd name="T16" fmla="*/ 20 w 103"/>
              <a:gd name="T17" fmla="*/ 48 h 58"/>
              <a:gd name="T18" fmla="*/ 20 w 103"/>
              <a:gd name="T19" fmla="*/ 24 h 58"/>
              <a:gd name="T20" fmla="*/ 37 w 103"/>
              <a:gd name="T21" fmla="*/ 2 h 58"/>
              <a:gd name="T22" fmla="*/ 47 w 103"/>
              <a:gd name="T23" fmla="*/ 17 h 58"/>
              <a:gd name="T24" fmla="*/ 47 w 103"/>
              <a:gd name="T25" fmla="*/ 48 h 58"/>
              <a:gd name="T26" fmla="*/ 37 w 103"/>
              <a:gd name="T27" fmla="*/ 54 h 58"/>
              <a:gd name="T28" fmla="*/ 37 w 103"/>
              <a:gd name="T29" fmla="*/ 58 h 58"/>
              <a:gd name="T30" fmla="*/ 52 w 103"/>
              <a:gd name="T31" fmla="*/ 58 h 58"/>
              <a:gd name="T32" fmla="*/ 67 w 103"/>
              <a:gd name="T33" fmla="*/ 58 h 58"/>
              <a:gd name="T34" fmla="*/ 67 w 103"/>
              <a:gd name="T35" fmla="*/ 54 h 58"/>
              <a:gd name="T36" fmla="*/ 56 w 103"/>
              <a:gd name="T37" fmla="*/ 48 h 58"/>
              <a:gd name="T38" fmla="*/ 56 w 103"/>
              <a:gd name="T39" fmla="*/ 24 h 58"/>
              <a:gd name="T40" fmla="*/ 74 w 103"/>
              <a:gd name="T41" fmla="*/ 2 h 58"/>
              <a:gd name="T42" fmla="*/ 84 w 103"/>
              <a:gd name="T43" fmla="*/ 17 h 58"/>
              <a:gd name="T44" fmla="*/ 84 w 103"/>
              <a:gd name="T45" fmla="*/ 48 h 58"/>
              <a:gd name="T46" fmla="*/ 74 w 103"/>
              <a:gd name="T47" fmla="*/ 54 h 58"/>
              <a:gd name="T48" fmla="*/ 74 w 103"/>
              <a:gd name="T49" fmla="*/ 58 h 58"/>
              <a:gd name="T50" fmla="*/ 89 w 103"/>
              <a:gd name="T51" fmla="*/ 58 h 58"/>
              <a:gd name="T52" fmla="*/ 103 w 103"/>
              <a:gd name="T53" fmla="*/ 58 h 58"/>
              <a:gd name="T54" fmla="*/ 103 w 103"/>
              <a:gd name="T55" fmla="*/ 54 h 58"/>
              <a:gd name="T56" fmla="*/ 93 w 103"/>
              <a:gd name="T57" fmla="*/ 50 h 58"/>
              <a:gd name="T58" fmla="*/ 93 w 103"/>
              <a:gd name="T59" fmla="*/ 25 h 58"/>
              <a:gd name="T60" fmla="*/ 89 w 103"/>
              <a:gd name="T61" fmla="*/ 4 h 58"/>
              <a:gd name="T62" fmla="*/ 75 w 103"/>
              <a:gd name="T63" fmla="*/ 0 h 58"/>
              <a:gd name="T64" fmla="*/ 56 w 103"/>
              <a:gd name="T65" fmla="*/ 13 h 58"/>
              <a:gd name="T66" fmla="*/ 38 w 103"/>
              <a:gd name="T67" fmla="*/ 0 h 58"/>
              <a:gd name="T68" fmla="*/ 19 w 103"/>
              <a:gd name="T69" fmla="*/ 13 h 58"/>
              <a:gd name="T70" fmla="*/ 19 w 103"/>
              <a:gd name="T71" fmla="*/ 0 h 58"/>
              <a:gd name="T72" fmla="*/ 0 w 103"/>
              <a:gd name="T73" fmla="*/ 1 h 58"/>
              <a:gd name="T74" fmla="*/ 0 w 103"/>
              <a:gd name="T75" fmla="*/ 5 h 58"/>
              <a:gd name="T76" fmla="*/ 11 w 103"/>
              <a:gd name="T77" fmla="*/ 13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3" h="58">
                <a:moveTo>
                  <a:pt x="11" y="13"/>
                </a:moveTo>
                <a:lnTo>
                  <a:pt x="11" y="13"/>
                </a:lnTo>
                <a:lnTo>
                  <a:pt x="11" y="48"/>
                </a:lnTo>
                <a:cubicBezTo>
                  <a:pt x="11" y="54"/>
                  <a:pt x="9" y="54"/>
                  <a:pt x="0" y="54"/>
                </a:cubicBezTo>
                <a:lnTo>
                  <a:pt x="0" y="58"/>
                </a:lnTo>
                <a:cubicBezTo>
                  <a:pt x="5" y="58"/>
                  <a:pt x="12" y="58"/>
                  <a:pt x="15" y="58"/>
                </a:cubicBezTo>
                <a:cubicBezTo>
                  <a:pt x="19" y="58"/>
                  <a:pt x="25" y="58"/>
                  <a:pt x="30" y="58"/>
                </a:cubicBezTo>
                <a:lnTo>
                  <a:pt x="30" y="54"/>
                </a:lnTo>
                <a:cubicBezTo>
                  <a:pt x="21" y="54"/>
                  <a:pt x="20" y="54"/>
                  <a:pt x="20" y="48"/>
                </a:cubicBezTo>
                <a:lnTo>
                  <a:pt x="20" y="24"/>
                </a:lnTo>
                <a:cubicBezTo>
                  <a:pt x="20" y="10"/>
                  <a:pt x="29" y="2"/>
                  <a:pt x="37" y="2"/>
                </a:cubicBezTo>
                <a:cubicBezTo>
                  <a:pt x="46" y="2"/>
                  <a:pt x="47" y="10"/>
                  <a:pt x="47" y="17"/>
                </a:cubicBezTo>
                <a:lnTo>
                  <a:pt x="47" y="48"/>
                </a:lnTo>
                <a:cubicBezTo>
                  <a:pt x="47" y="54"/>
                  <a:pt x="46" y="54"/>
                  <a:pt x="37" y="54"/>
                </a:cubicBezTo>
                <a:lnTo>
                  <a:pt x="37" y="58"/>
                </a:lnTo>
                <a:cubicBezTo>
                  <a:pt x="42" y="58"/>
                  <a:pt x="48" y="58"/>
                  <a:pt x="52" y="58"/>
                </a:cubicBezTo>
                <a:cubicBezTo>
                  <a:pt x="55" y="58"/>
                  <a:pt x="62" y="58"/>
                  <a:pt x="67" y="58"/>
                </a:cubicBezTo>
                <a:lnTo>
                  <a:pt x="67" y="54"/>
                </a:lnTo>
                <a:cubicBezTo>
                  <a:pt x="58" y="54"/>
                  <a:pt x="56" y="54"/>
                  <a:pt x="56" y="48"/>
                </a:cubicBezTo>
                <a:lnTo>
                  <a:pt x="56" y="24"/>
                </a:lnTo>
                <a:cubicBezTo>
                  <a:pt x="56" y="10"/>
                  <a:pt x="66" y="2"/>
                  <a:pt x="74" y="2"/>
                </a:cubicBezTo>
                <a:cubicBezTo>
                  <a:pt x="82" y="2"/>
                  <a:pt x="84" y="10"/>
                  <a:pt x="84" y="17"/>
                </a:cubicBezTo>
                <a:lnTo>
                  <a:pt x="84" y="48"/>
                </a:lnTo>
                <a:cubicBezTo>
                  <a:pt x="84" y="54"/>
                  <a:pt x="82" y="54"/>
                  <a:pt x="74" y="54"/>
                </a:cubicBezTo>
                <a:lnTo>
                  <a:pt x="74" y="58"/>
                </a:lnTo>
                <a:cubicBezTo>
                  <a:pt x="78" y="58"/>
                  <a:pt x="85" y="58"/>
                  <a:pt x="89" y="58"/>
                </a:cubicBezTo>
                <a:cubicBezTo>
                  <a:pt x="92" y="58"/>
                  <a:pt x="99" y="58"/>
                  <a:pt x="103" y="58"/>
                </a:cubicBezTo>
                <a:lnTo>
                  <a:pt x="103" y="54"/>
                </a:lnTo>
                <a:cubicBezTo>
                  <a:pt x="96" y="54"/>
                  <a:pt x="93" y="54"/>
                  <a:pt x="93" y="50"/>
                </a:cubicBezTo>
                <a:lnTo>
                  <a:pt x="93" y="25"/>
                </a:lnTo>
                <a:cubicBezTo>
                  <a:pt x="93" y="13"/>
                  <a:pt x="93" y="9"/>
                  <a:pt x="89" y="4"/>
                </a:cubicBezTo>
                <a:cubicBezTo>
                  <a:pt x="87" y="2"/>
                  <a:pt x="83" y="0"/>
                  <a:pt x="75" y="0"/>
                </a:cubicBezTo>
                <a:cubicBezTo>
                  <a:pt x="64" y="0"/>
                  <a:pt x="58" y="7"/>
                  <a:pt x="56" y="13"/>
                </a:cubicBezTo>
                <a:cubicBezTo>
                  <a:pt x="54" y="1"/>
                  <a:pt x="44" y="0"/>
                  <a:pt x="38" y="0"/>
                </a:cubicBezTo>
                <a:cubicBezTo>
                  <a:pt x="29" y="0"/>
                  <a:pt x="23" y="5"/>
                  <a:pt x="19" y="13"/>
                </a:cubicBezTo>
                <a:lnTo>
                  <a:pt x="19" y="0"/>
                </a:lnTo>
                <a:lnTo>
                  <a:pt x="0" y="1"/>
                </a:lnTo>
                <a:lnTo>
                  <a:pt x="0" y="5"/>
                </a:lnTo>
                <a:cubicBezTo>
                  <a:pt x="9" y="5"/>
                  <a:pt x="11" y="6"/>
                  <a:pt x="11" y="13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815"/>
          <p:cNvSpPr>
            <a:spLocks noEditPoints="1"/>
          </p:cNvSpPr>
          <p:nvPr/>
        </p:nvSpPr>
        <p:spPr bwMode="auto">
          <a:xfrm>
            <a:off x="2708275" y="14671675"/>
            <a:ext cx="109538" cy="112713"/>
          </a:xfrm>
          <a:custGeom>
            <a:avLst/>
            <a:gdLst>
              <a:gd name="T0" fmla="*/ 59 w 59"/>
              <a:gd name="T1" fmla="*/ 31 h 60"/>
              <a:gd name="T2" fmla="*/ 59 w 59"/>
              <a:gd name="T3" fmla="*/ 31 h 60"/>
              <a:gd name="T4" fmla="*/ 30 w 59"/>
              <a:gd name="T5" fmla="*/ 0 h 60"/>
              <a:gd name="T6" fmla="*/ 0 w 59"/>
              <a:gd name="T7" fmla="*/ 31 h 60"/>
              <a:gd name="T8" fmla="*/ 30 w 59"/>
              <a:gd name="T9" fmla="*/ 60 h 60"/>
              <a:gd name="T10" fmla="*/ 59 w 59"/>
              <a:gd name="T11" fmla="*/ 31 h 60"/>
              <a:gd name="T12" fmla="*/ 30 w 59"/>
              <a:gd name="T13" fmla="*/ 57 h 60"/>
              <a:gd name="T14" fmla="*/ 30 w 59"/>
              <a:gd name="T15" fmla="*/ 57 h 60"/>
              <a:gd name="T16" fmla="*/ 15 w 59"/>
              <a:gd name="T17" fmla="*/ 48 h 60"/>
              <a:gd name="T18" fmla="*/ 11 w 59"/>
              <a:gd name="T19" fmla="*/ 30 h 60"/>
              <a:gd name="T20" fmla="*/ 15 w 59"/>
              <a:gd name="T21" fmla="*/ 12 h 60"/>
              <a:gd name="T22" fmla="*/ 30 w 59"/>
              <a:gd name="T23" fmla="*/ 3 h 60"/>
              <a:gd name="T24" fmla="*/ 44 w 59"/>
              <a:gd name="T25" fmla="*/ 11 h 60"/>
              <a:gd name="T26" fmla="*/ 48 w 59"/>
              <a:gd name="T27" fmla="*/ 30 h 60"/>
              <a:gd name="T28" fmla="*/ 45 w 59"/>
              <a:gd name="T29" fmla="*/ 47 h 60"/>
              <a:gd name="T30" fmla="*/ 30 w 59"/>
              <a:gd name="T31" fmla="*/ 57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9" h="60">
                <a:moveTo>
                  <a:pt x="59" y="31"/>
                </a:moveTo>
                <a:lnTo>
                  <a:pt x="59" y="31"/>
                </a:lnTo>
                <a:cubicBezTo>
                  <a:pt x="59" y="14"/>
                  <a:pt x="46" y="0"/>
                  <a:pt x="30" y="0"/>
                </a:cubicBezTo>
                <a:cubicBezTo>
                  <a:pt x="13" y="0"/>
                  <a:pt x="0" y="14"/>
                  <a:pt x="0" y="31"/>
                </a:cubicBezTo>
                <a:cubicBezTo>
                  <a:pt x="0" y="48"/>
                  <a:pt x="14" y="60"/>
                  <a:pt x="30" y="60"/>
                </a:cubicBezTo>
                <a:cubicBezTo>
                  <a:pt x="46" y="60"/>
                  <a:pt x="59" y="47"/>
                  <a:pt x="59" y="31"/>
                </a:cubicBezTo>
                <a:close/>
                <a:moveTo>
                  <a:pt x="30" y="57"/>
                </a:moveTo>
                <a:lnTo>
                  <a:pt x="30" y="57"/>
                </a:lnTo>
                <a:cubicBezTo>
                  <a:pt x="24" y="57"/>
                  <a:pt x="18" y="54"/>
                  <a:pt x="15" y="48"/>
                </a:cubicBezTo>
                <a:cubicBezTo>
                  <a:pt x="11" y="42"/>
                  <a:pt x="11" y="34"/>
                  <a:pt x="11" y="30"/>
                </a:cubicBezTo>
                <a:cubicBezTo>
                  <a:pt x="11" y="24"/>
                  <a:pt x="11" y="17"/>
                  <a:pt x="15" y="12"/>
                </a:cubicBezTo>
                <a:cubicBezTo>
                  <a:pt x="18" y="5"/>
                  <a:pt x="24" y="3"/>
                  <a:pt x="30" y="3"/>
                </a:cubicBezTo>
                <a:cubicBezTo>
                  <a:pt x="35" y="3"/>
                  <a:pt x="41" y="6"/>
                  <a:pt x="44" y="11"/>
                </a:cubicBezTo>
                <a:cubicBezTo>
                  <a:pt x="48" y="17"/>
                  <a:pt x="48" y="25"/>
                  <a:pt x="48" y="30"/>
                </a:cubicBezTo>
                <a:cubicBezTo>
                  <a:pt x="48" y="34"/>
                  <a:pt x="48" y="41"/>
                  <a:pt x="45" y="47"/>
                </a:cubicBezTo>
                <a:cubicBezTo>
                  <a:pt x="42" y="53"/>
                  <a:pt x="36" y="57"/>
                  <a:pt x="30" y="57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816"/>
          <p:cNvSpPr>
            <a:spLocks/>
          </p:cNvSpPr>
          <p:nvPr/>
        </p:nvSpPr>
        <p:spPr bwMode="auto">
          <a:xfrm>
            <a:off x="2832100" y="14673263"/>
            <a:ext cx="82550" cy="109538"/>
          </a:xfrm>
          <a:custGeom>
            <a:avLst/>
            <a:gdLst>
              <a:gd name="T0" fmla="*/ 18 w 44"/>
              <a:gd name="T1" fmla="*/ 14 h 58"/>
              <a:gd name="T2" fmla="*/ 18 w 44"/>
              <a:gd name="T3" fmla="*/ 14 h 58"/>
              <a:gd name="T4" fmla="*/ 18 w 44"/>
              <a:gd name="T5" fmla="*/ 0 h 58"/>
              <a:gd name="T6" fmla="*/ 0 w 44"/>
              <a:gd name="T7" fmla="*/ 1 h 58"/>
              <a:gd name="T8" fmla="*/ 0 w 44"/>
              <a:gd name="T9" fmla="*/ 5 h 58"/>
              <a:gd name="T10" fmla="*/ 10 w 44"/>
              <a:gd name="T11" fmla="*/ 13 h 58"/>
              <a:gd name="T12" fmla="*/ 10 w 44"/>
              <a:gd name="T13" fmla="*/ 48 h 58"/>
              <a:gd name="T14" fmla="*/ 0 w 44"/>
              <a:gd name="T15" fmla="*/ 54 h 58"/>
              <a:gd name="T16" fmla="*/ 0 w 44"/>
              <a:gd name="T17" fmla="*/ 58 h 58"/>
              <a:gd name="T18" fmla="*/ 15 w 44"/>
              <a:gd name="T19" fmla="*/ 58 h 58"/>
              <a:gd name="T20" fmla="*/ 32 w 44"/>
              <a:gd name="T21" fmla="*/ 58 h 58"/>
              <a:gd name="T22" fmla="*/ 32 w 44"/>
              <a:gd name="T23" fmla="*/ 54 h 58"/>
              <a:gd name="T24" fmla="*/ 29 w 44"/>
              <a:gd name="T25" fmla="*/ 54 h 58"/>
              <a:gd name="T26" fmla="*/ 19 w 44"/>
              <a:gd name="T27" fmla="*/ 48 h 58"/>
              <a:gd name="T28" fmla="*/ 19 w 44"/>
              <a:gd name="T29" fmla="*/ 27 h 58"/>
              <a:gd name="T30" fmla="*/ 34 w 44"/>
              <a:gd name="T31" fmla="*/ 2 h 58"/>
              <a:gd name="T32" fmla="*/ 36 w 44"/>
              <a:gd name="T33" fmla="*/ 3 h 58"/>
              <a:gd name="T34" fmla="*/ 33 w 44"/>
              <a:gd name="T35" fmla="*/ 8 h 58"/>
              <a:gd name="T36" fmla="*/ 38 w 44"/>
              <a:gd name="T37" fmla="*/ 13 h 58"/>
              <a:gd name="T38" fmla="*/ 44 w 44"/>
              <a:gd name="T39" fmla="*/ 8 h 58"/>
              <a:gd name="T40" fmla="*/ 34 w 44"/>
              <a:gd name="T41" fmla="*/ 0 h 58"/>
              <a:gd name="T42" fmla="*/ 18 w 44"/>
              <a:gd name="T43" fmla="*/ 14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" h="58">
                <a:moveTo>
                  <a:pt x="18" y="14"/>
                </a:moveTo>
                <a:lnTo>
                  <a:pt x="18" y="14"/>
                </a:lnTo>
                <a:lnTo>
                  <a:pt x="18" y="0"/>
                </a:lnTo>
                <a:lnTo>
                  <a:pt x="0" y="1"/>
                </a:lnTo>
                <a:lnTo>
                  <a:pt x="0" y="5"/>
                </a:lnTo>
                <a:cubicBezTo>
                  <a:pt x="9" y="5"/>
                  <a:pt x="10" y="6"/>
                  <a:pt x="10" y="13"/>
                </a:cubicBezTo>
                <a:lnTo>
                  <a:pt x="10" y="48"/>
                </a:lnTo>
                <a:cubicBezTo>
                  <a:pt x="10" y="54"/>
                  <a:pt x="9" y="54"/>
                  <a:pt x="0" y="54"/>
                </a:cubicBezTo>
                <a:lnTo>
                  <a:pt x="0" y="58"/>
                </a:lnTo>
                <a:cubicBezTo>
                  <a:pt x="5" y="58"/>
                  <a:pt x="11" y="58"/>
                  <a:pt x="15" y="58"/>
                </a:cubicBezTo>
                <a:cubicBezTo>
                  <a:pt x="20" y="58"/>
                  <a:pt x="26" y="58"/>
                  <a:pt x="32" y="58"/>
                </a:cubicBezTo>
                <a:lnTo>
                  <a:pt x="32" y="54"/>
                </a:lnTo>
                <a:lnTo>
                  <a:pt x="29" y="54"/>
                </a:lnTo>
                <a:cubicBezTo>
                  <a:pt x="19" y="54"/>
                  <a:pt x="19" y="52"/>
                  <a:pt x="19" y="48"/>
                </a:cubicBezTo>
                <a:lnTo>
                  <a:pt x="19" y="27"/>
                </a:lnTo>
                <a:cubicBezTo>
                  <a:pt x="19" y="14"/>
                  <a:pt x="24" y="2"/>
                  <a:pt x="34" y="2"/>
                </a:cubicBezTo>
                <a:cubicBezTo>
                  <a:pt x="35" y="2"/>
                  <a:pt x="36" y="2"/>
                  <a:pt x="36" y="3"/>
                </a:cubicBezTo>
                <a:cubicBezTo>
                  <a:pt x="35" y="3"/>
                  <a:pt x="33" y="4"/>
                  <a:pt x="33" y="8"/>
                </a:cubicBezTo>
                <a:cubicBezTo>
                  <a:pt x="33" y="11"/>
                  <a:pt x="36" y="13"/>
                  <a:pt x="38" y="13"/>
                </a:cubicBezTo>
                <a:cubicBezTo>
                  <a:pt x="41" y="13"/>
                  <a:pt x="44" y="12"/>
                  <a:pt x="44" y="8"/>
                </a:cubicBezTo>
                <a:cubicBezTo>
                  <a:pt x="44" y="3"/>
                  <a:pt x="40" y="0"/>
                  <a:pt x="34" y="0"/>
                </a:cubicBezTo>
                <a:cubicBezTo>
                  <a:pt x="25" y="0"/>
                  <a:pt x="20" y="8"/>
                  <a:pt x="18" y="1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817"/>
          <p:cNvSpPr>
            <a:spLocks noEditPoints="1"/>
          </p:cNvSpPr>
          <p:nvPr/>
        </p:nvSpPr>
        <p:spPr bwMode="auto">
          <a:xfrm>
            <a:off x="2930525" y="14671675"/>
            <a:ext cx="95250" cy="112713"/>
          </a:xfrm>
          <a:custGeom>
            <a:avLst/>
            <a:gdLst>
              <a:gd name="T0" fmla="*/ 11 w 51"/>
              <a:gd name="T1" fmla="*/ 26 h 60"/>
              <a:gd name="T2" fmla="*/ 11 w 51"/>
              <a:gd name="T3" fmla="*/ 26 h 60"/>
              <a:gd name="T4" fmla="*/ 27 w 51"/>
              <a:gd name="T5" fmla="*/ 3 h 60"/>
              <a:gd name="T6" fmla="*/ 42 w 51"/>
              <a:gd name="T7" fmla="*/ 26 h 60"/>
              <a:gd name="T8" fmla="*/ 11 w 51"/>
              <a:gd name="T9" fmla="*/ 26 h 60"/>
              <a:gd name="T10" fmla="*/ 11 w 51"/>
              <a:gd name="T11" fmla="*/ 28 h 60"/>
              <a:gd name="T12" fmla="*/ 11 w 51"/>
              <a:gd name="T13" fmla="*/ 28 h 60"/>
              <a:gd name="T14" fmla="*/ 48 w 51"/>
              <a:gd name="T15" fmla="*/ 28 h 60"/>
              <a:gd name="T16" fmla="*/ 51 w 51"/>
              <a:gd name="T17" fmla="*/ 26 h 60"/>
              <a:gd name="T18" fmla="*/ 27 w 51"/>
              <a:gd name="T19" fmla="*/ 0 h 60"/>
              <a:gd name="T20" fmla="*/ 0 w 51"/>
              <a:gd name="T21" fmla="*/ 30 h 60"/>
              <a:gd name="T22" fmla="*/ 29 w 51"/>
              <a:gd name="T23" fmla="*/ 60 h 60"/>
              <a:gd name="T24" fmla="*/ 51 w 51"/>
              <a:gd name="T25" fmla="*/ 43 h 60"/>
              <a:gd name="T26" fmla="*/ 49 w 51"/>
              <a:gd name="T27" fmla="*/ 42 h 60"/>
              <a:gd name="T28" fmla="*/ 47 w 51"/>
              <a:gd name="T29" fmla="*/ 43 h 60"/>
              <a:gd name="T30" fmla="*/ 30 w 51"/>
              <a:gd name="T31" fmla="*/ 57 h 60"/>
              <a:gd name="T32" fmla="*/ 15 w 51"/>
              <a:gd name="T33" fmla="*/ 48 h 60"/>
              <a:gd name="T34" fmla="*/ 11 w 51"/>
              <a:gd name="T35" fmla="*/ 28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1" h="60">
                <a:moveTo>
                  <a:pt x="11" y="26"/>
                </a:moveTo>
                <a:lnTo>
                  <a:pt x="11" y="26"/>
                </a:lnTo>
                <a:cubicBezTo>
                  <a:pt x="12" y="6"/>
                  <a:pt x="23" y="3"/>
                  <a:pt x="27" y="3"/>
                </a:cubicBezTo>
                <a:cubicBezTo>
                  <a:pt x="41" y="3"/>
                  <a:pt x="42" y="21"/>
                  <a:pt x="42" y="26"/>
                </a:cubicBezTo>
                <a:lnTo>
                  <a:pt x="11" y="26"/>
                </a:lnTo>
                <a:close/>
                <a:moveTo>
                  <a:pt x="11" y="28"/>
                </a:moveTo>
                <a:lnTo>
                  <a:pt x="11" y="28"/>
                </a:lnTo>
                <a:lnTo>
                  <a:pt x="48" y="28"/>
                </a:lnTo>
                <a:cubicBezTo>
                  <a:pt x="51" y="28"/>
                  <a:pt x="51" y="28"/>
                  <a:pt x="51" y="26"/>
                </a:cubicBezTo>
                <a:cubicBezTo>
                  <a:pt x="51" y="13"/>
                  <a:pt x="44" y="0"/>
                  <a:pt x="27" y="0"/>
                </a:cubicBezTo>
                <a:cubicBezTo>
                  <a:pt x="12" y="0"/>
                  <a:pt x="0" y="13"/>
                  <a:pt x="0" y="30"/>
                </a:cubicBezTo>
                <a:cubicBezTo>
                  <a:pt x="0" y="48"/>
                  <a:pt x="14" y="60"/>
                  <a:pt x="29" y="60"/>
                </a:cubicBezTo>
                <a:cubicBezTo>
                  <a:pt x="45" y="60"/>
                  <a:pt x="51" y="46"/>
                  <a:pt x="51" y="43"/>
                </a:cubicBezTo>
                <a:cubicBezTo>
                  <a:pt x="51" y="42"/>
                  <a:pt x="50" y="42"/>
                  <a:pt x="49" y="42"/>
                </a:cubicBezTo>
                <a:cubicBezTo>
                  <a:pt x="48" y="42"/>
                  <a:pt x="48" y="42"/>
                  <a:pt x="47" y="43"/>
                </a:cubicBezTo>
                <a:cubicBezTo>
                  <a:pt x="43" y="57"/>
                  <a:pt x="31" y="57"/>
                  <a:pt x="30" y="57"/>
                </a:cubicBezTo>
                <a:cubicBezTo>
                  <a:pt x="23" y="57"/>
                  <a:pt x="18" y="53"/>
                  <a:pt x="15" y="48"/>
                </a:cubicBezTo>
                <a:cubicBezTo>
                  <a:pt x="11" y="42"/>
                  <a:pt x="11" y="33"/>
                  <a:pt x="11" y="28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818"/>
          <p:cNvSpPr>
            <a:spLocks/>
          </p:cNvSpPr>
          <p:nvPr/>
        </p:nvSpPr>
        <p:spPr bwMode="auto">
          <a:xfrm>
            <a:off x="3121025" y="14674850"/>
            <a:ext cx="168275" cy="109538"/>
          </a:xfrm>
          <a:custGeom>
            <a:avLst/>
            <a:gdLst>
              <a:gd name="T0" fmla="*/ 79 w 90"/>
              <a:gd name="T1" fmla="*/ 13 h 58"/>
              <a:gd name="T2" fmla="*/ 79 w 90"/>
              <a:gd name="T3" fmla="*/ 13 h 58"/>
              <a:gd name="T4" fmla="*/ 90 w 90"/>
              <a:gd name="T5" fmla="*/ 4 h 58"/>
              <a:gd name="T6" fmla="*/ 90 w 90"/>
              <a:gd name="T7" fmla="*/ 0 h 58"/>
              <a:gd name="T8" fmla="*/ 81 w 90"/>
              <a:gd name="T9" fmla="*/ 0 h 58"/>
              <a:gd name="T10" fmla="*/ 68 w 90"/>
              <a:gd name="T11" fmla="*/ 0 h 58"/>
              <a:gd name="T12" fmla="*/ 68 w 90"/>
              <a:gd name="T13" fmla="*/ 4 h 58"/>
              <a:gd name="T14" fmla="*/ 76 w 90"/>
              <a:gd name="T15" fmla="*/ 10 h 58"/>
              <a:gd name="T16" fmla="*/ 75 w 90"/>
              <a:gd name="T17" fmla="*/ 13 h 58"/>
              <a:gd name="T18" fmla="*/ 63 w 90"/>
              <a:gd name="T19" fmla="*/ 47 h 58"/>
              <a:gd name="T20" fmla="*/ 50 w 90"/>
              <a:gd name="T21" fmla="*/ 10 h 58"/>
              <a:gd name="T22" fmla="*/ 50 w 90"/>
              <a:gd name="T23" fmla="*/ 8 h 58"/>
              <a:gd name="T24" fmla="*/ 57 w 90"/>
              <a:gd name="T25" fmla="*/ 4 h 58"/>
              <a:gd name="T26" fmla="*/ 57 w 90"/>
              <a:gd name="T27" fmla="*/ 0 h 58"/>
              <a:gd name="T28" fmla="*/ 44 w 90"/>
              <a:gd name="T29" fmla="*/ 0 h 58"/>
              <a:gd name="T30" fmla="*/ 32 w 90"/>
              <a:gd name="T31" fmla="*/ 0 h 58"/>
              <a:gd name="T32" fmla="*/ 32 w 90"/>
              <a:gd name="T33" fmla="*/ 4 h 58"/>
              <a:gd name="T34" fmla="*/ 40 w 90"/>
              <a:gd name="T35" fmla="*/ 6 h 58"/>
              <a:gd name="T36" fmla="*/ 43 w 90"/>
              <a:gd name="T37" fmla="*/ 13 h 58"/>
              <a:gd name="T38" fmla="*/ 32 w 90"/>
              <a:gd name="T39" fmla="*/ 45 h 58"/>
              <a:gd name="T40" fmla="*/ 19 w 90"/>
              <a:gd name="T41" fmla="*/ 10 h 58"/>
              <a:gd name="T42" fmla="*/ 19 w 90"/>
              <a:gd name="T43" fmla="*/ 8 h 58"/>
              <a:gd name="T44" fmla="*/ 26 w 90"/>
              <a:gd name="T45" fmla="*/ 4 h 58"/>
              <a:gd name="T46" fmla="*/ 26 w 90"/>
              <a:gd name="T47" fmla="*/ 0 h 58"/>
              <a:gd name="T48" fmla="*/ 12 w 90"/>
              <a:gd name="T49" fmla="*/ 0 h 58"/>
              <a:gd name="T50" fmla="*/ 0 w 90"/>
              <a:gd name="T51" fmla="*/ 0 h 58"/>
              <a:gd name="T52" fmla="*/ 0 w 90"/>
              <a:gd name="T53" fmla="*/ 4 h 58"/>
              <a:gd name="T54" fmla="*/ 10 w 90"/>
              <a:gd name="T55" fmla="*/ 9 h 58"/>
              <a:gd name="T56" fmla="*/ 26 w 90"/>
              <a:gd name="T57" fmla="*/ 55 h 58"/>
              <a:gd name="T58" fmla="*/ 29 w 90"/>
              <a:gd name="T59" fmla="*/ 58 h 58"/>
              <a:gd name="T60" fmla="*/ 32 w 90"/>
              <a:gd name="T61" fmla="*/ 56 h 58"/>
              <a:gd name="T62" fmla="*/ 45 w 90"/>
              <a:gd name="T63" fmla="*/ 18 h 58"/>
              <a:gd name="T64" fmla="*/ 58 w 90"/>
              <a:gd name="T65" fmla="*/ 56 h 58"/>
              <a:gd name="T66" fmla="*/ 61 w 90"/>
              <a:gd name="T67" fmla="*/ 58 h 58"/>
              <a:gd name="T68" fmla="*/ 64 w 90"/>
              <a:gd name="T69" fmla="*/ 56 h 58"/>
              <a:gd name="T70" fmla="*/ 79 w 90"/>
              <a:gd name="T71" fmla="*/ 13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0" h="58">
                <a:moveTo>
                  <a:pt x="79" y="13"/>
                </a:moveTo>
                <a:lnTo>
                  <a:pt x="79" y="13"/>
                </a:lnTo>
                <a:cubicBezTo>
                  <a:pt x="81" y="6"/>
                  <a:pt x="86" y="4"/>
                  <a:pt x="90" y="4"/>
                </a:cubicBezTo>
                <a:lnTo>
                  <a:pt x="90" y="0"/>
                </a:lnTo>
                <a:cubicBezTo>
                  <a:pt x="87" y="0"/>
                  <a:pt x="83" y="0"/>
                  <a:pt x="81" y="0"/>
                </a:cubicBezTo>
                <a:cubicBezTo>
                  <a:pt x="77" y="0"/>
                  <a:pt x="71" y="0"/>
                  <a:pt x="68" y="0"/>
                </a:cubicBezTo>
                <a:lnTo>
                  <a:pt x="68" y="4"/>
                </a:lnTo>
                <a:cubicBezTo>
                  <a:pt x="73" y="4"/>
                  <a:pt x="76" y="7"/>
                  <a:pt x="76" y="10"/>
                </a:cubicBezTo>
                <a:cubicBezTo>
                  <a:pt x="76" y="11"/>
                  <a:pt x="76" y="12"/>
                  <a:pt x="75" y="13"/>
                </a:cubicBezTo>
                <a:lnTo>
                  <a:pt x="63" y="47"/>
                </a:lnTo>
                <a:lnTo>
                  <a:pt x="50" y="10"/>
                </a:lnTo>
                <a:cubicBezTo>
                  <a:pt x="50" y="9"/>
                  <a:pt x="50" y="8"/>
                  <a:pt x="50" y="8"/>
                </a:cubicBezTo>
                <a:cubicBezTo>
                  <a:pt x="50" y="4"/>
                  <a:pt x="55" y="4"/>
                  <a:pt x="57" y="4"/>
                </a:cubicBezTo>
                <a:lnTo>
                  <a:pt x="57" y="0"/>
                </a:lnTo>
                <a:cubicBezTo>
                  <a:pt x="53" y="0"/>
                  <a:pt x="47" y="0"/>
                  <a:pt x="44" y="0"/>
                </a:cubicBezTo>
                <a:cubicBezTo>
                  <a:pt x="40" y="0"/>
                  <a:pt x="36" y="0"/>
                  <a:pt x="32" y="0"/>
                </a:cubicBezTo>
                <a:lnTo>
                  <a:pt x="32" y="4"/>
                </a:lnTo>
                <a:cubicBezTo>
                  <a:pt x="37" y="4"/>
                  <a:pt x="39" y="4"/>
                  <a:pt x="40" y="6"/>
                </a:cubicBezTo>
                <a:cubicBezTo>
                  <a:pt x="41" y="7"/>
                  <a:pt x="42" y="11"/>
                  <a:pt x="43" y="13"/>
                </a:cubicBezTo>
                <a:lnTo>
                  <a:pt x="32" y="45"/>
                </a:lnTo>
                <a:lnTo>
                  <a:pt x="19" y="10"/>
                </a:lnTo>
                <a:cubicBezTo>
                  <a:pt x="19" y="8"/>
                  <a:pt x="19" y="8"/>
                  <a:pt x="19" y="8"/>
                </a:cubicBezTo>
                <a:cubicBezTo>
                  <a:pt x="19" y="4"/>
                  <a:pt x="24" y="4"/>
                  <a:pt x="26" y="4"/>
                </a:cubicBezTo>
                <a:lnTo>
                  <a:pt x="26" y="0"/>
                </a:lnTo>
                <a:cubicBezTo>
                  <a:pt x="22" y="0"/>
                  <a:pt x="15" y="0"/>
                  <a:pt x="12" y="0"/>
                </a:cubicBezTo>
                <a:cubicBezTo>
                  <a:pt x="12" y="0"/>
                  <a:pt x="5" y="0"/>
                  <a:pt x="0" y="0"/>
                </a:cubicBezTo>
                <a:lnTo>
                  <a:pt x="0" y="4"/>
                </a:lnTo>
                <a:cubicBezTo>
                  <a:pt x="6" y="4"/>
                  <a:pt x="8" y="5"/>
                  <a:pt x="10" y="9"/>
                </a:cubicBezTo>
                <a:lnTo>
                  <a:pt x="26" y="55"/>
                </a:lnTo>
                <a:cubicBezTo>
                  <a:pt x="27" y="57"/>
                  <a:pt x="27" y="58"/>
                  <a:pt x="29" y="58"/>
                </a:cubicBezTo>
                <a:cubicBezTo>
                  <a:pt x="31" y="58"/>
                  <a:pt x="31" y="58"/>
                  <a:pt x="32" y="56"/>
                </a:cubicBezTo>
                <a:lnTo>
                  <a:pt x="45" y="18"/>
                </a:lnTo>
                <a:lnTo>
                  <a:pt x="58" y="56"/>
                </a:lnTo>
                <a:cubicBezTo>
                  <a:pt x="59" y="57"/>
                  <a:pt x="59" y="58"/>
                  <a:pt x="61" y="58"/>
                </a:cubicBezTo>
                <a:cubicBezTo>
                  <a:pt x="63" y="58"/>
                  <a:pt x="63" y="57"/>
                  <a:pt x="64" y="56"/>
                </a:cubicBezTo>
                <a:lnTo>
                  <a:pt x="79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819"/>
          <p:cNvSpPr>
            <a:spLocks noEditPoints="1"/>
          </p:cNvSpPr>
          <p:nvPr/>
        </p:nvSpPr>
        <p:spPr bwMode="auto">
          <a:xfrm>
            <a:off x="3294063" y="14671675"/>
            <a:ext cx="111125" cy="112713"/>
          </a:xfrm>
          <a:custGeom>
            <a:avLst/>
            <a:gdLst>
              <a:gd name="T0" fmla="*/ 59 w 59"/>
              <a:gd name="T1" fmla="*/ 31 h 60"/>
              <a:gd name="T2" fmla="*/ 59 w 59"/>
              <a:gd name="T3" fmla="*/ 31 h 60"/>
              <a:gd name="T4" fmla="*/ 30 w 59"/>
              <a:gd name="T5" fmla="*/ 0 h 60"/>
              <a:gd name="T6" fmla="*/ 0 w 59"/>
              <a:gd name="T7" fmla="*/ 31 h 60"/>
              <a:gd name="T8" fmla="*/ 29 w 59"/>
              <a:gd name="T9" fmla="*/ 60 h 60"/>
              <a:gd name="T10" fmla="*/ 59 w 59"/>
              <a:gd name="T11" fmla="*/ 31 h 60"/>
              <a:gd name="T12" fmla="*/ 30 w 59"/>
              <a:gd name="T13" fmla="*/ 57 h 60"/>
              <a:gd name="T14" fmla="*/ 30 w 59"/>
              <a:gd name="T15" fmla="*/ 57 h 60"/>
              <a:gd name="T16" fmla="*/ 15 w 59"/>
              <a:gd name="T17" fmla="*/ 48 h 60"/>
              <a:gd name="T18" fmla="*/ 11 w 59"/>
              <a:gd name="T19" fmla="*/ 30 h 60"/>
              <a:gd name="T20" fmla="*/ 14 w 59"/>
              <a:gd name="T21" fmla="*/ 12 h 60"/>
              <a:gd name="T22" fmla="*/ 29 w 59"/>
              <a:gd name="T23" fmla="*/ 3 h 60"/>
              <a:gd name="T24" fmla="*/ 44 w 59"/>
              <a:gd name="T25" fmla="*/ 11 h 60"/>
              <a:gd name="T26" fmla="*/ 48 w 59"/>
              <a:gd name="T27" fmla="*/ 30 h 60"/>
              <a:gd name="T28" fmla="*/ 45 w 59"/>
              <a:gd name="T29" fmla="*/ 47 h 60"/>
              <a:gd name="T30" fmla="*/ 30 w 59"/>
              <a:gd name="T31" fmla="*/ 57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9" h="60">
                <a:moveTo>
                  <a:pt x="59" y="31"/>
                </a:moveTo>
                <a:lnTo>
                  <a:pt x="59" y="31"/>
                </a:lnTo>
                <a:cubicBezTo>
                  <a:pt x="59" y="14"/>
                  <a:pt x="46" y="0"/>
                  <a:pt x="30" y="0"/>
                </a:cubicBezTo>
                <a:cubicBezTo>
                  <a:pt x="13" y="0"/>
                  <a:pt x="0" y="14"/>
                  <a:pt x="0" y="31"/>
                </a:cubicBezTo>
                <a:cubicBezTo>
                  <a:pt x="0" y="48"/>
                  <a:pt x="14" y="60"/>
                  <a:pt x="29" y="60"/>
                </a:cubicBezTo>
                <a:cubicBezTo>
                  <a:pt x="45" y="60"/>
                  <a:pt x="59" y="47"/>
                  <a:pt x="59" y="31"/>
                </a:cubicBezTo>
                <a:close/>
                <a:moveTo>
                  <a:pt x="30" y="57"/>
                </a:moveTo>
                <a:lnTo>
                  <a:pt x="30" y="57"/>
                </a:lnTo>
                <a:cubicBezTo>
                  <a:pt x="24" y="57"/>
                  <a:pt x="18" y="54"/>
                  <a:pt x="15" y="48"/>
                </a:cubicBezTo>
                <a:cubicBezTo>
                  <a:pt x="11" y="42"/>
                  <a:pt x="11" y="34"/>
                  <a:pt x="11" y="30"/>
                </a:cubicBezTo>
                <a:cubicBezTo>
                  <a:pt x="11" y="24"/>
                  <a:pt x="11" y="17"/>
                  <a:pt x="14" y="12"/>
                </a:cubicBezTo>
                <a:cubicBezTo>
                  <a:pt x="18" y="5"/>
                  <a:pt x="24" y="3"/>
                  <a:pt x="29" y="3"/>
                </a:cubicBezTo>
                <a:cubicBezTo>
                  <a:pt x="35" y="3"/>
                  <a:pt x="41" y="6"/>
                  <a:pt x="44" y="11"/>
                </a:cubicBezTo>
                <a:cubicBezTo>
                  <a:pt x="48" y="17"/>
                  <a:pt x="48" y="25"/>
                  <a:pt x="48" y="30"/>
                </a:cubicBezTo>
                <a:cubicBezTo>
                  <a:pt x="48" y="34"/>
                  <a:pt x="48" y="41"/>
                  <a:pt x="45" y="47"/>
                </a:cubicBezTo>
                <a:cubicBezTo>
                  <a:pt x="42" y="53"/>
                  <a:pt x="36" y="57"/>
                  <a:pt x="30" y="57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820"/>
          <p:cNvSpPr>
            <a:spLocks/>
          </p:cNvSpPr>
          <p:nvPr/>
        </p:nvSpPr>
        <p:spPr bwMode="auto">
          <a:xfrm>
            <a:off x="3419475" y="14673263"/>
            <a:ext cx="82550" cy="109538"/>
          </a:xfrm>
          <a:custGeom>
            <a:avLst/>
            <a:gdLst>
              <a:gd name="T0" fmla="*/ 18 w 44"/>
              <a:gd name="T1" fmla="*/ 14 h 58"/>
              <a:gd name="T2" fmla="*/ 18 w 44"/>
              <a:gd name="T3" fmla="*/ 14 h 58"/>
              <a:gd name="T4" fmla="*/ 18 w 44"/>
              <a:gd name="T5" fmla="*/ 0 h 58"/>
              <a:gd name="T6" fmla="*/ 0 w 44"/>
              <a:gd name="T7" fmla="*/ 1 h 58"/>
              <a:gd name="T8" fmla="*/ 0 w 44"/>
              <a:gd name="T9" fmla="*/ 5 h 58"/>
              <a:gd name="T10" fmla="*/ 10 w 44"/>
              <a:gd name="T11" fmla="*/ 13 h 58"/>
              <a:gd name="T12" fmla="*/ 10 w 44"/>
              <a:gd name="T13" fmla="*/ 48 h 58"/>
              <a:gd name="T14" fmla="*/ 0 w 44"/>
              <a:gd name="T15" fmla="*/ 54 h 58"/>
              <a:gd name="T16" fmla="*/ 0 w 44"/>
              <a:gd name="T17" fmla="*/ 58 h 58"/>
              <a:gd name="T18" fmla="*/ 15 w 44"/>
              <a:gd name="T19" fmla="*/ 58 h 58"/>
              <a:gd name="T20" fmla="*/ 32 w 44"/>
              <a:gd name="T21" fmla="*/ 58 h 58"/>
              <a:gd name="T22" fmla="*/ 32 w 44"/>
              <a:gd name="T23" fmla="*/ 54 h 58"/>
              <a:gd name="T24" fmla="*/ 29 w 44"/>
              <a:gd name="T25" fmla="*/ 54 h 58"/>
              <a:gd name="T26" fmla="*/ 19 w 44"/>
              <a:gd name="T27" fmla="*/ 48 h 58"/>
              <a:gd name="T28" fmla="*/ 19 w 44"/>
              <a:gd name="T29" fmla="*/ 27 h 58"/>
              <a:gd name="T30" fmla="*/ 34 w 44"/>
              <a:gd name="T31" fmla="*/ 2 h 58"/>
              <a:gd name="T32" fmla="*/ 36 w 44"/>
              <a:gd name="T33" fmla="*/ 3 h 58"/>
              <a:gd name="T34" fmla="*/ 33 w 44"/>
              <a:gd name="T35" fmla="*/ 8 h 58"/>
              <a:gd name="T36" fmla="*/ 38 w 44"/>
              <a:gd name="T37" fmla="*/ 13 h 58"/>
              <a:gd name="T38" fmla="*/ 44 w 44"/>
              <a:gd name="T39" fmla="*/ 8 h 58"/>
              <a:gd name="T40" fmla="*/ 34 w 44"/>
              <a:gd name="T41" fmla="*/ 0 h 58"/>
              <a:gd name="T42" fmla="*/ 18 w 44"/>
              <a:gd name="T43" fmla="*/ 14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" h="58">
                <a:moveTo>
                  <a:pt x="18" y="14"/>
                </a:moveTo>
                <a:lnTo>
                  <a:pt x="18" y="14"/>
                </a:lnTo>
                <a:lnTo>
                  <a:pt x="18" y="0"/>
                </a:lnTo>
                <a:lnTo>
                  <a:pt x="0" y="1"/>
                </a:lnTo>
                <a:lnTo>
                  <a:pt x="0" y="5"/>
                </a:lnTo>
                <a:cubicBezTo>
                  <a:pt x="9" y="5"/>
                  <a:pt x="10" y="6"/>
                  <a:pt x="10" y="13"/>
                </a:cubicBezTo>
                <a:lnTo>
                  <a:pt x="10" y="48"/>
                </a:lnTo>
                <a:cubicBezTo>
                  <a:pt x="10" y="54"/>
                  <a:pt x="9" y="54"/>
                  <a:pt x="0" y="54"/>
                </a:cubicBezTo>
                <a:lnTo>
                  <a:pt x="0" y="58"/>
                </a:lnTo>
                <a:cubicBezTo>
                  <a:pt x="5" y="58"/>
                  <a:pt x="11" y="58"/>
                  <a:pt x="15" y="58"/>
                </a:cubicBezTo>
                <a:cubicBezTo>
                  <a:pt x="20" y="58"/>
                  <a:pt x="26" y="58"/>
                  <a:pt x="32" y="58"/>
                </a:cubicBezTo>
                <a:lnTo>
                  <a:pt x="32" y="54"/>
                </a:lnTo>
                <a:lnTo>
                  <a:pt x="29" y="54"/>
                </a:lnTo>
                <a:cubicBezTo>
                  <a:pt x="19" y="54"/>
                  <a:pt x="19" y="52"/>
                  <a:pt x="19" y="48"/>
                </a:cubicBezTo>
                <a:lnTo>
                  <a:pt x="19" y="27"/>
                </a:lnTo>
                <a:cubicBezTo>
                  <a:pt x="19" y="14"/>
                  <a:pt x="24" y="2"/>
                  <a:pt x="34" y="2"/>
                </a:cubicBezTo>
                <a:cubicBezTo>
                  <a:pt x="35" y="2"/>
                  <a:pt x="36" y="2"/>
                  <a:pt x="36" y="3"/>
                </a:cubicBezTo>
                <a:cubicBezTo>
                  <a:pt x="35" y="3"/>
                  <a:pt x="33" y="4"/>
                  <a:pt x="33" y="8"/>
                </a:cubicBezTo>
                <a:cubicBezTo>
                  <a:pt x="33" y="11"/>
                  <a:pt x="36" y="13"/>
                  <a:pt x="38" y="13"/>
                </a:cubicBezTo>
                <a:cubicBezTo>
                  <a:pt x="41" y="13"/>
                  <a:pt x="44" y="12"/>
                  <a:pt x="44" y="8"/>
                </a:cubicBezTo>
                <a:cubicBezTo>
                  <a:pt x="44" y="3"/>
                  <a:pt x="40" y="0"/>
                  <a:pt x="34" y="0"/>
                </a:cubicBezTo>
                <a:cubicBezTo>
                  <a:pt x="25" y="0"/>
                  <a:pt x="20" y="8"/>
                  <a:pt x="18" y="1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821"/>
          <p:cNvSpPr>
            <a:spLocks/>
          </p:cNvSpPr>
          <p:nvPr/>
        </p:nvSpPr>
        <p:spPr bwMode="auto">
          <a:xfrm>
            <a:off x="3516313" y="14609763"/>
            <a:ext cx="120650" cy="173038"/>
          </a:xfrm>
          <a:custGeom>
            <a:avLst/>
            <a:gdLst>
              <a:gd name="T0" fmla="*/ 10 w 64"/>
              <a:gd name="T1" fmla="*/ 82 h 92"/>
              <a:gd name="T2" fmla="*/ 10 w 64"/>
              <a:gd name="T3" fmla="*/ 82 h 92"/>
              <a:gd name="T4" fmla="*/ 0 w 64"/>
              <a:gd name="T5" fmla="*/ 88 h 92"/>
              <a:gd name="T6" fmla="*/ 0 w 64"/>
              <a:gd name="T7" fmla="*/ 92 h 92"/>
              <a:gd name="T8" fmla="*/ 14 w 64"/>
              <a:gd name="T9" fmla="*/ 92 h 92"/>
              <a:gd name="T10" fmla="*/ 29 w 64"/>
              <a:gd name="T11" fmla="*/ 92 h 92"/>
              <a:gd name="T12" fmla="*/ 29 w 64"/>
              <a:gd name="T13" fmla="*/ 88 h 92"/>
              <a:gd name="T14" fmla="*/ 18 w 64"/>
              <a:gd name="T15" fmla="*/ 82 h 92"/>
              <a:gd name="T16" fmla="*/ 18 w 64"/>
              <a:gd name="T17" fmla="*/ 68 h 92"/>
              <a:gd name="T18" fmla="*/ 27 w 64"/>
              <a:gd name="T19" fmla="*/ 61 h 92"/>
              <a:gd name="T20" fmla="*/ 43 w 64"/>
              <a:gd name="T21" fmla="*/ 85 h 92"/>
              <a:gd name="T22" fmla="*/ 38 w 64"/>
              <a:gd name="T23" fmla="*/ 88 h 92"/>
              <a:gd name="T24" fmla="*/ 38 w 64"/>
              <a:gd name="T25" fmla="*/ 92 h 92"/>
              <a:gd name="T26" fmla="*/ 52 w 64"/>
              <a:gd name="T27" fmla="*/ 92 h 92"/>
              <a:gd name="T28" fmla="*/ 64 w 64"/>
              <a:gd name="T29" fmla="*/ 92 h 92"/>
              <a:gd name="T30" fmla="*/ 64 w 64"/>
              <a:gd name="T31" fmla="*/ 88 h 92"/>
              <a:gd name="T32" fmla="*/ 51 w 64"/>
              <a:gd name="T33" fmla="*/ 81 h 92"/>
              <a:gd name="T34" fmla="*/ 34 w 64"/>
              <a:gd name="T35" fmla="*/ 57 h 92"/>
              <a:gd name="T36" fmla="*/ 33 w 64"/>
              <a:gd name="T37" fmla="*/ 56 h 92"/>
              <a:gd name="T38" fmla="*/ 44 w 64"/>
              <a:gd name="T39" fmla="*/ 46 h 92"/>
              <a:gd name="T40" fmla="*/ 60 w 64"/>
              <a:gd name="T41" fmla="*/ 39 h 92"/>
              <a:gd name="T42" fmla="*/ 60 w 64"/>
              <a:gd name="T43" fmla="*/ 35 h 92"/>
              <a:gd name="T44" fmla="*/ 51 w 64"/>
              <a:gd name="T45" fmla="*/ 35 h 92"/>
              <a:gd name="T46" fmla="*/ 36 w 64"/>
              <a:gd name="T47" fmla="*/ 35 h 92"/>
              <a:gd name="T48" fmla="*/ 36 w 64"/>
              <a:gd name="T49" fmla="*/ 39 h 92"/>
              <a:gd name="T50" fmla="*/ 40 w 64"/>
              <a:gd name="T51" fmla="*/ 42 h 92"/>
              <a:gd name="T52" fmla="*/ 37 w 64"/>
              <a:gd name="T53" fmla="*/ 48 h 92"/>
              <a:gd name="T54" fmla="*/ 19 w 64"/>
              <a:gd name="T55" fmla="*/ 64 h 92"/>
              <a:gd name="T56" fmla="*/ 19 w 64"/>
              <a:gd name="T57" fmla="*/ 0 h 92"/>
              <a:gd name="T58" fmla="*/ 0 w 64"/>
              <a:gd name="T59" fmla="*/ 2 h 92"/>
              <a:gd name="T60" fmla="*/ 0 w 64"/>
              <a:gd name="T61" fmla="*/ 6 h 92"/>
              <a:gd name="T62" fmla="*/ 10 w 64"/>
              <a:gd name="T63" fmla="*/ 13 h 92"/>
              <a:gd name="T64" fmla="*/ 10 w 64"/>
              <a:gd name="T65" fmla="*/ 8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4" h="92">
                <a:moveTo>
                  <a:pt x="10" y="82"/>
                </a:moveTo>
                <a:lnTo>
                  <a:pt x="10" y="82"/>
                </a:lnTo>
                <a:cubicBezTo>
                  <a:pt x="10" y="88"/>
                  <a:pt x="9" y="88"/>
                  <a:pt x="0" y="88"/>
                </a:cubicBezTo>
                <a:lnTo>
                  <a:pt x="0" y="92"/>
                </a:lnTo>
                <a:cubicBezTo>
                  <a:pt x="4" y="92"/>
                  <a:pt x="10" y="92"/>
                  <a:pt x="14" y="92"/>
                </a:cubicBezTo>
                <a:cubicBezTo>
                  <a:pt x="18" y="92"/>
                  <a:pt x="23" y="92"/>
                  <a:pt x="29" y="92"/>
                </a:cubicBezTo>
                <a:lnTo>
                  <a:pt x="29" y="88"/>
                </a:lnTo>
                <a:cubicBezTo>
                  <a:pt x="20" y="88"/>
                  <a:pt x="18" y="88"/>
                  <a:pt x="18" y="82"/>
                </a:cubicBezTo>
                <a:lnTo>
                  <a:pt x="18" y="68"/>
                </a:lnTo>
                <a:lnTo>
                  <a:pt x="27" y="61"/>
                </a:lnTo>
                <a:cubicBezTo>
                  <a:pt x="37" y="75"/>
                  <a:pt x="43" y="82"/>
                  <a:pt x="43" y="85"/>
                </a:cubicBezTo>
                <a:cubicBezTo>
                  <a:pt x="43" y="87"/>
                  <a:pt x="40" y="88"/>
                  <a:pt x="38" y="88"/>
                </a:cubicBezTo>
                <a:lnTo>
                  <a:pt x="38" y="92"/>
                </a:lnTo>
                <a:cubicBezTo>
                  <a:pt x="41" y="92"/>
                  <a:pt x="49" y="92"/>
                  <a:pt x="52" y="92"/>
                </a:cubicBezTo>
                <a:cubicBezTo>
                  <a:pt x="56" y="92"/>
                  <a:pt x="60" y="92"/>
                  <a:pt x="64" y="92"/>
                </a:cubicBezTo>
                <a:lnTo>
                  <a:pt x="64" y="88"/>
                </a:lnTo>
                <a:cubicBezTo>
                  <a:pt x="59" y="88"/>
                  <a:pt x="56" y="88"/>
                  <a:pt x="51" y="81"/>
                </a:cubicBezTo>
                <a:lnTo>
                  <a:pt x="34" y="57"/>
                </a:lnTo>
                <a:cubicBezTo>
                  <a:pt x="34" y="57"/>
                  <a:pt x="33" y="56"/>
                  <a:pt x="33" y="56"/>
                </a:cubicBezTo>
                <a:cubicBezTo>
                  <a:pt x="33" y="55"/>
                  <a:pt x="43" y="47"/>
                  <a:pt x="44" y="46"/>
                </a:cubicBezTo>
                <a:cubicBezTo>
                  <a:pt x="52" y="40"/>
                  <a:pt x="58" y="39"/>
                  <a:pt x="60" y="39"/>
                </a:cubicBezTo>
                <a:lnTo>
                  <a:pt x="60" y="35"/>
                </a:lnTo>
                <a:cubicBezTo>
                  <a:pt x="57" y="35"/>
                  <a:pt x="55" y="35"/>
                  <a:pt x="51" y="35"/>
                </a:cubicBezTo>
                <a:cubicBezTo>
                  <a:pt x="46" y="35"/>
                  <a:pt x="38" y="35"/>
                  <a:pt x="36" y="35"/>
                </a:cubicBezTo>
                <a:lnTo>
                  <a:pt x="36" y="39"/>
                </a:lnTo>
                <a:cubicBezTo>
                  <a:pt x="39" y="39"/>
                  <a:pt x="40" y="41"/>
                  <a:pt x="40" y="42"/>
                </a:cubicBezTo>
                <a:cubicBezTo>
                  <a:pt x="40" y="45"/>
                  <a:pt x="38" y="47"/>
                  <a:pt x="37" y="48"/>
                </a:cubicBezTo>
                <a:lnTo>
                  <a:pt x="19" y="64"/>
                </a:lnTo>
                <a:lnTo>
                  <a:pt x="19" y="0"/>
                </a:lnTo>
                <a:lnTo>
                  <a:pt x="0" y="2"/>
                </a:lnTo>
                <a:lnTo>
                  <a:pt x="0" y="6"/>
                </a:lnTo>
                <a:cubicBezTo>
                  <a:pt x="9" y="6"/>
                  <a:pt x="10" y="7"/>
                  <a:pt x="10" y="13"/>
                </a:cubicBezTo>
                <a:lnTo>
                  <a:pt x="10" y="8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822"/>
          <p:cNvSpPr>
            <a:spLocks noEditPoints="1"/>
          </p:cNvSpPr>
          <p:nvPr/>
        </p:nvSpPr>
        <p:spPr bwMode="auto">
          <a:xfrm>
            <a:off x="3732213" y="14617700"/>
            <a:ext cx="52388" cy="165100"/>
          </a:xfrm>
          <a:custGeom>
            <a:avLst/>
            <a:gdLst>
              <a:gd name="T0" fmla="*/ 19 w 28"/>
              <a:gd name="T1" fmla="*/ 30 h 88"/>
              <a:gd name="T2" fmla="*/ 19 w 28"/>
              <a:gd name="T3" fmla="*/ 30 h 88"/>
              <a:gd name="T4" fmla="*/ 0 w 28"/>
              <a:gd name="T5" fmla="*/ 31 h 88"/>
              <a:gd name="T6" fmla="*/ 0 w 28"/>
              <a:gd name="T7" fmla="*/ 35 h 88"/>
              <a:gd name="T8" fmla="*/ 10 w 28"/>
              <a:gd name="T9" fmla="*/ 42 h 88"/>
              <a:gd name="T10" fmla="*/ 10 w 28"/>
              <a:gd name="T11" fmla="*/ 78 h 88"/>
              <a:gd name="T12" fmla="*/ 0 w 28"/>
              <a:gd name="T13" fmla="*/ 84 h 88"/>
              <a:gd name="T14" fmla="*/ 0 w 28"/>
              <a:gd name="T15" fmla="*/ 88 h 88"/>
              <a:gd name="T16" fmla="*/ 14 w 28"/>
              <a:gd name="T17" fmla="*/ 88 h 88"/>
              <a:gd name="T18" fmla="*/ 28 w 28"/>
              <a:gd name="T19" fmla="*/ 88 h 88"/>
              <a:gd name="T20" fmla="*/ 28 w 28"/>
              <a:gd name="T21" fmla="*/ 84 h 88"/>
              <a:gd name="T22" fmla="*/ 19 w 28"/>
              <a:gd name="T23" fmla="*/ 78 h 88"/>
              <a:gd name="T24" fmla="*/ 19 w 28"/>
              <a:gd name="T25" fmla="*/ 30 h 88"/>
              <a:gd name="T26" fmla="*/ 19 w 28"/>
              <a:gd name="T27" fmla="*/ 7 h 88"/>
              <a:gd name="T28" fmla="*/ 19 w 28"/>
              <a:gd name="T29" fmla="*/ 7 h 88"/>
              <a:gd name="T30" fmla="*/ 12 w 28"/>
              <a:gd name="T31" fmla="*/ 0 h 88"/>
              <a:gd name="T32" fmla="*/ 5 w 28"/>
              <a:gd name="T33" fmla="*/ 7 h 88"/>
              <a:gd name="T34" fmla="*/ 12 w 28"/>
              <a:gd name="T35" fmla="*/ 14 h 88"/>
              <a:gd name="T36" fmla="*/ 19 w 28"/>
              <a:gd name="T37" fmla="*/ 7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" h="88">
                <a:moveTo>
                  <a:pt x="19" y="30"/>
                </a:moveTo>
                <a:lnTo>
                  <a:pt x="19" y="30"/>
                </a:lnTo>
                <a:lnTo>
                  <a:pt x="0" y="31"/>
                </a:lnTo>
                <a:lnTo>
                  <a:pt x="0" y="35"/>
                </a:lnTo>
                <a:cubicBezTo>
                  <a:pt x="9" y="35"/>
                  <a:pt x="10" y="36"/>
                  <a:pt x="10" y="42"/>
                </a:cubicBezTo>
                <a:lnTo>
                  <a:pt x="10" y="78"/>
                </a:lnTo>
                <a:cubicBezTo>
                  <a:pt x="10" y="84"/>
                  <a:pt x="9" y="84"/>
                  <a:pt x="0" y="84"/>
                </a:cubicBezTo>
                <a:lnTo>
                  <a:pt x="0" y="88"/>
                </a:lnTo>
                <a:cubicBezTo>
                  <a:pt x="4" y="88"/>
                  <a:pt x="11" y="88"/>
                  <a:pt x="14" y="88"/>
                </a:cubicBezTo>
                <a:cubicBezTo>
                  <a:pt x="19" y="88"/>
                  <a:pt x="24" y="88"/>
                  <a:pt x="28" y="88"/>
                </a:cubicBezTo>
                <a:lnTo>
                  <a:pt x="28" y="84"/>
                </a:lnTo>
                <a:cubicBezTo>
                  <a:pt x="19" y="84"/>
                  <a:pt x="19" y="83"/>
                  <a:pt x="19" y="78"/>
                </a:cubicBezTo>
                <a:lnTo>
                  <a:pt x="19" y="30"/>
                </a:lnTo>
                <a:close/>
                <a:moveTo>
                  <a:pt x="19" y="7"/>
                </a:moveTo>
                <a:lnTo>
                  <a:pt x="19" y="7"/>
                </a:lnTo>
                <a:cubicBezTo>
                  <a:pt x="19" y="2"/>
                  <a:pt x="16" y="0"/>
                  <a:pt x="12" y="0"/>
                </a:cubicBezTo>
                <a:cubicBezTo>
                  <a:pt x="8" y="0"/>
                  <a:pt x="5" y="3"/>
                  <a:pt x="5" y="7"/>
                </a:cubicBezTo>
                <a:cubicBezTo>
                  <a:pt x="5" y="10"/>
                  <a:pt x="8" y="14"/>
                  <a:pt x="12" y="14"/>
                </a:cubicBezTo>
                <a:cubicBezTo>
                  <a:pt x="16" y="14"/>
                  <a:pt x="19" y="11"/>
                  <a:pt x="19" y="7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823"/>
          <p:cNvSpPr>
            <a:spLocks/>
          </p:cNvSpPr>
          <p:nvPr/>
        </p:nvSpPr>
        <p:spPr bwMode="auto">
          <a:xfrm>
            <a:off x="3800475" y="14673263"/>
            <a:ext cx="123825" cy="109538"/>
          </a:xfrm>
          <a:custGeom>
            <a:avLst/>
            <a:gdLst>
              <a:gd name="T0" fmla="*/ 10 w 66"/>
              <a:gd name="T1" fmla="*/ 13 h 58"/>
              <a:gd name="T2" fmla="*/ 10 w 66"/>
              <a:gd name="T3" fmla="*/ 13 h 58"/>
              <a:gd name="T4" fmla="*/ 10 w 66"/>
              <a:gd name="T5" fmla="*/ 48 h 58"/>
              <a:gd name="T6" fmla="*/ 0 w 66"/>
              <a:gd name="T7" fmla="*/ 54 h 58"/>
              <a:gd name="T8" fmla="*/ 0 w 66"/>
              <a:gd name="T9" fmla="*/ 58 h 58"/>
              <a:gd name="T10" fmla="*/ 15 w 66"/>
              <a:gd name="T11" fmla="*/ 58 h 58"/>
              <a:gd name="T12" fmla="*/ 29 w 66"/>
              <a:gd name="T13" fmla="*/ 58 h 58"/>
              <a:gd name="T14" fmla="*/ 29 w 66"/>
              <a:gd name="T15" fmla="*/ 54 h 58"/>
              <a:gd name="T16" fmla="*/ 19 w 66"/>
              <a:gd name="T17" fmla="*/ 48 h 58"/>
              <a:gd name="T18" fmla="*/ 19 w 66"/>
              <a:gd name="T19" fmla="*/ 24 h 58"/>
              <a:gd name="T20" fmla="*/ 37 w 66"/>
              <a:gd name="T21" fmla="*/ 2 h 58"/>
              <a:gd name="T22" fmla="*/ 47 w 66"/>
              <a:gd name="T23" fmla="*/ 17 h 58"/>
              <a:gd name="T24" fmla="*/ 47 w 66"/>
              <a:gd name="T25" fmla="*/ 48 h 58"/>
              <a:gd name="T26" fmla="*/ 36 w 66"/>
              <a:gd name="T27" fmla="*/ 54 h 58"/>
              <a:gd name="T28" fmla="*/ 36 w 66"/>
              <a:gd name="T29" fmla="*/ 58 h 58"/>
              <a:gd name="T30" fmla="*/ 51 w 66"/>
              <a:gd name="T31" fmla="*/ 58 h 58"/>
              <a:gd name="T32" fmla="*/ 66 w 66"/>
              <a:gd name="T33" fmla="*/ 58 h 58"/>
              <a:gd name="T34" fmla="*/ 66 w 66"/>
              <a:gd name="T35" fmla="*/ 54 h 58"/>
              <a:gd name="T36" fmla="*/ 56 w 66"/>
              <a:gd name="T37" fmla="*/ 50 h 58"/>
              <a:gd name="T38" fmla="*/ 56 w 66"/>
              <a:gd name="T39" fmla="*/ 25 h 58"/>
              <a:gd name="T40" fmla="*/ 52 w 66"/>
              <a:gd name="T41" fmla="*/ 4 h 58"/>
              <a:gd name="T42" fmla="*/ 38 w 66"/>
              <a:gd name="T43" fmla="*/ 0 h 58"/>
              <a:gd name="T44" fmla="*/ 18 w 66"/>
              <a:gd name="T45" fmla="*/ 13 h 58"/>
              <a:gd name="T46" fmla="*/ 18 w 66"/>
              <a:gd name="T47" fmla="*/ 0 h 58"/>
              <a:gd name="T48" fmla="*/ 0 w 66"/>
              <a:gd name="T49" fmla="*/ 1 h 58"/>
              <a:gd name="T50" fmla="*/ 0 w 66"/>
              <a:gd name="T51" fmla="*/ 5 h 58"/>
              <a:gd name="T52" fmla="*/ 10 w 66"/>
              <a:gd name="T53" fmla="*/ 13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6" h="58">
                <a:moveTo>
                  <a:pt x="10" y="13"/>
                </a:moveTo>
                <a:lnTo>
                  <a:pt x="10" y="13"/>
                </a:lnTo>
                <a:lnTo>
                  <a:pt x="10" y="48"/>
                </a:lnTo>
                <a:cubicBezTo>
                  <a:pt x="10" y="54"/>
                  <a:pt x="9" y="54"/>
                  <a:pt x="0" y="54"/>
                </a:cubicBezTo>
                <a:lnTo>
                  <a:pt x="0" y="58"/>
                </a:lnTo>
                <a:cubicBezTo>
                  <a:pt x="4" y="58"/>
                  <a:pt x="11" y="58"/>
                  <a:pt x="15" y="58"/>
                </a:cubicBezTo>
                <a:cubicBezTo>
                  <a:pt x="18" y="58"/>
                  <a:pt x="25" y="58"/>
                  <a:pt x="29" y="58"/>
                </a:cubicBezTo>
                <a:lnTo>
                  <a:pt x="29" y="54"/>
                </a:lnTo>
                <a:cubicBezTo>
                  <a:pt x="21" y="54"/>
                  <a:pt x="19" y="54"/>
                  <a:pt x="19" y="48"/>
                </a:cubicBezTo>
                <a:lnTo>
                  <a:pt x="19" y="24"/>
                </a:lnTo>
                <a:cubicBezTo>
                  <a:pt x="19" y="10"/>
                  <a:pt x="28" y="2"/>
                  <a:pt x="37" y="2"/>
                </a:cubicBezTo>
                <a:cubicBezTo>
                  <a:pt x="45" y="2"/>
                  <a:pt x="47" y="10"/>
                  <a:pt x="47" y="17"/>
                </a:cubicBezTo>
                <a:lnTo>
                  <a:pt x="47" y="48"/>
                </a:lnTo>
                <a:cubicBezTo>
                  <a:pt x="47" y="54"/>
                  <a:pt x="45" y="54"/>
                  <a:pt x="36" y="54"/>
                </a:cubicBezTo>
                <a:lnTo>
                  <a:pt x="36" y="58"/>
                </a:lnTo>
                <a:cubicBezTo>
                  <a:pt x="41" y="58"/>
                  <a:pt x="48" y="58"/>
                  <a:pt x="51" y="58"/>
                </a:cubicBezTo>
                <a:cubicBezTo>
                  <a:pt x="55" y="58"/>
                  <a:pt x="62" y="58"/>
                  <a:pt x="66" y="58"/>
                </a:cubicBezTo>
                <a:lnTo>
                  <a:pt x="66" y="54"/>
                </a:lnTo>
                <a:cubicBezTo>
                  <a:pt x="59" y="54"/>
                  <a:pt x="56" y="54"/>
                  <a:pt x="56" y="50"/>
                </a:cubicBezTo>
                <a:lnTo>
                  <a:pt x="56" y="25"/>
                </a:lnTo>
                <a:cubicBezTo>
                  <a:pt x="56" y="13"/>
                  <a:pt x="56" y="9"/>
                  <a:pt x="52" y="4"/>
                </a:cubicBezTo>
                <a:cubicBezTo>
                  <a:pt x="50" y="2"/>
                  <a:pt x="45" y="0"/>
                  <a:pt x="38" y="0"/>
                </a:cubicBezTo>
                <a:cubicBezTo>
                  <a:pt x="28" y="0"/>
                  <a:pt x="22" y="5"/>
                  <a:pt x="18" y="13"/>
                </a:cubicBezTo>
                <a:lnTo>
                  <a:pt x="18" y="0"/>
                </a:lnTo>
                <a:lnTo>
                  <a:pt x="0" y="1"/>
                </a:lnTo>
                <a:lnTo>
                  <a:pt x="0" y="5"/>
                </a:lnTo>
                <a:cubicBezTo>
                  <a:pt x="9" y="5"/>
                  <a:pt x="10" y="6"/>
                  <a:pt x="10" y="13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824"/>
          <p:cNvSpPr>
            <a:spLocks/>
          </p:cNvSpPr>
          <p:nvPr/>
        </p:nvSpPr>
        <p:spPr bwMode="auto">
          <a:xfrm>
            <a:off x="4017963" y="14630400"/>
            <a:ext cx="76200" cy="153988"/>
          </a:xfrm>
          <a:custGeom>
            <a:avLst/>
            <a:gdLst>
              <a:gd name="T0" fmla="*/ 20 w 41"/>
              <a:gd name="T1" fmla="*/ 28 h 82"/>
              <a:gd name="T2" fmla="*/ 20 w 41"/>
              <a:gd name="T3" fmla="*/ 28 h 82"/>
              <a:gd name="T4" fmla="*/ 39 w 41"/>
              <a:gd name="T5" fmla="*/ 28 h 82"/>
              <a:gd name="T6" fmla="*/ 39 w 41"/>
              <a:gd name="T7" fmla="*/ 24 h 82"/>
              <a:gd name="T8" fmla="*/ 20 w 41"/>
              <a:gd name="T9" fmla="*/ 24 h 82"/>
              <a:gd name="T10" fmla="*/ 20 w 41"/>
              <a:gd name="T11" fmla="*/ 0 h 82"/>
              <a:gd name="T12" fmla="*/ 17 w 41"/>
              <a:gd name="T13" fmla="*/ 0 h 82"/>
              <a:gd name="T14" fmla="*/ 0 w 41"/>
              <a:gd name="T15" fmla="*/ 25 h 82"/>
              <a:gd name="T16" fmla="*/ 0 w 41"/>
              <a:gd name="T17" fmla="*/ 28 h 82"/>
              <a:gd name="T18" fmla="*/ 11 w 41"/>
              <a:gd name="T19" fmla="*/ 28 h 82"/>
              <a:gd name="T20" fmla="*/ 11 w 41"/>
              <a:gd name="T21" fmla="*/ 65 h 82"/>
              <a:gd name="T22" fmla="*/ 28 w 41"/>
              <a:gd name="T23" fmla="*/ 82 h 82"/>
              <a:gd name="T24" fmla="*/ 41 w 41"/>
              <a:gd name="T25" fmla="*/ 65 h 82"/>
              <a:gd name="T26" fmla="*/ 41 w 41"/>
              <a:gd name="T27" fmla="*/ 57 h 82"/>
              <a:gd name="T28" fmla="*/ 38 w 41"/>
              <a:gd name="T29" fmla="*/ 57 h 82"/>
              <a:gd name="T30" fmla="*/ 38 w 41"/>
              <a:gd name="T31" fmla="*/ 64 h 82"/>
              <a:gd name="T32" fmla="*/ 29 w 41"/>
              <a:gd name="T33" fmla="*/ 79 h 82"/>
              <a:gd name="T34" fmla="*/ 20 w 41"/>
              <a:gd name="T35" fmla="*/ 65 h 82"/>
              <a:gd name="T36" fmla="*/ 20 w 41"/>
              <a:gd name="T37" fmla="*/ 28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1" h="82">
                <a:moveTo>
                  <a:pt x="20" y="28"/>
                </a:moveTo>
                <a:lnTo>
                  <a:pt x="20" y="28"/>
                </a:lnTo>
                <a:lnTo>
                  <a:pt x="39" y="28"/>
                </a:lnTo>
                <a:lnTo>
                  <a:pt x="39" y="24"/>
                </a:lnTo>
                <a:lnTo>
                  <a:pt x="20" y="24"/>
                </a:lnTo>
                <a:lnTo>
                  <a:pt x="20" y="0"/>
                </a:lnTo>
                <a:lnTo>
                  <a:pt x="17" y="0"/>
                </a:lnTo>
                <a:cubicBezTo>
                  <a:pt x="17" y="11"/>
                  <a:pt x="13" y="25"/>
                  <a:pt x="0" y="25"/>
                </a:cubicBezTo>
                <a:lnTo>
                  <a:pt x="0" y="28"/>
                </a:lnTo>
                <a:lnTo>
                  <a:pt x="11" y="28"/>
                </a:lnTo>
                <a:lnTo>
                  <a:pt x="11" y="65"/>
                </a:lnTo>
                <a:cubicBezTo>
                  <a:pt x="11" y="81"/>
                  <a:pt x="23" y="82"/>
                  <a:pt x="28" y="82"/>
                </a:cubicBezTo>
                <a:cubicBezTo>
                  <a:pt x="38" y="82"/>
                  <a:pt x="41" y="73"/>
                  <a:pt x="41" y="65"/>
                </a:cubicBezTo>
                <a:lnTo>
                  <a:pt x="41" y="57"/>
                </a:lnTo>
                <a:lnTo>
                  <a:pt x="38" y="57"/>
                </a:lnTo>
                <a:lnTo>
                  <a:pt x="38" y="64"/>
                </a:lnTo>
                <a:cubicBezTo>
                  <a:pt x="38" y="74"/>
                  <a:pt x="34" y="79"/>
                  <a:pt x="29" y="79"/>
                </a:cubicBezTo>
                <a:cubicBezTo>
                  <a:pt x="20" y="79"/>
                  <a:pt x="20" y="67"/>
                  <a:pt x="20" y="65"/>
                </a:cubicBezTo>
                <a:lnTo>
                  <a:pt x="20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825"/>
          <p:cNvSpPr>
            <a:spLocks/>
          </p:cNvSpPr>
          <p:nvPr/>
        </p:nvSpPr>
        <p:spPr bwMode="auto">
          <a:xfrm>
            <a:off x="4116388" y="14609763"/>
            <a:ext cx="125413" cy="173038"/>
          </a:xfrm>
          <a:custGeom>
            <a:avLst/>
            <a:gdLst>
              <a:gd name="T0" fmla="*/ 11 w 67"/>
              <a:gd name="T1" fmla="*/ 82 h 92"/>
              <a:gd name="T2" fmla="*/ 11 w 67"/>
              <a:gd name="T3" fmla="*/ 82 h 92"/>
              <a:gd name="T4" fmla="*/ 0 w 67"/>
              <a:gd name="T5" fmla="*/ 88 h 92"/>
              <a:gd name="T6" fmla="*/ 0 w 67"/>
              <a:gd name="T7" fmla="*/ 92 h 92"/>
              <a:gd name="T8" fmla="*/ 15 w 67"/>
              <a:gd name="T9" fmla="*/ 92 h 92"/>
              <a:gd name="T10" fmla="*/ 30 w 67"/>
              <a:gd name="T11" fmla="*/ 92 h 92"/>
              <a:gd name="T12" fmla="*/ 30 w 67"/>
              <a:gd name="T13" fmla="*/ 88 h 92"/>
              <a:gd name="T14" fmla="*/ 20 w 67"/>
              <a:gd name="T15" fmla="*/ 82 h 92"/>
              <a:gd name="T16" fmla="*/ 20 w 67"/>
              <a:gd name="T17" fmla="*/ 58 h 92"/>
              <a:gd name="T18" fmla="*/ 38 w 67"/>
              <a:gd name="T19" fmla="*/ 36 h 92"/>
              <a:gd name="T20" fmla="*/ 47 w 67"/>
              <a:gd name="T21" fmla="*/ 51 h 92"/>
              <a:gd name="T22" fmla="*/ 47 w 67"/>
              <a:gd name="T23" fmla="*/ 82 h 92"/>
              <a:gd name="T24" fmla="*/ 37 w 67"/>
              <a:gd name="T25" fmla="*/ 88 h 92"/>
              <a:gd name="T26" fmla="*/ 37 w 67"/>
              <a:gd name="T27" fmla="*/ 92 h 92"/>
              <a:gd name="T28" fmla="*/ 52 w 67"/>
              <a:gd name="T29" fmla="*/ 92 h 92"/>
              <a:gd name="T30" fmla="*/ 67 w 67"/>
              <a:gd name="T31" fmla="*/ 92 h 92"/>
              <a:gd name="T32" fmla="*/ 67 w 67"/>
              <a:gd name="T33" fmla="*/ 88 h 92"/>
              <a:gd name="T34" fmla="*/ 56 w 67"/>
              <a:gd name="T35" fmla="*/ 84 h 92"/>
              <a:gd name="T36" fmla="*/ 56 w 67"/>
              <a:gd name="T37" fmla="*/ 59 h 92"/>
              <a:gd name="T38" fmla="*/ 52 w 67"/>
              <a:gd name="T39" fmla="*/ 38 h 92"/>
              <a:gd name="T40" fmla="*/ 39 w 67"/>
              <a:gd name="T41" fmla="*/ 34 h 92"/>
              <a:gd name="T42" fmla="*/ 19 w 67"/>
              <a:gd name="T43" fmla="*/ 47 h 92"/>
              <a:gd name="T44" fmla="*/ 19 w 67"/>
              <a:gd name="T45" fmla="*/ 0 h 92"/>
              <a:gd name="T46" fmla="*/ 0 w 67"/>
              <a:gd name="T47" fmla="*/ 2 h 92"/>
              <a:gd name="T48" fmla="*/ 0 w 67"/>
              <a:gd name="T49" fmla="*/ 6 h 92"/>
              <a:gd name="T50" fmla="*/ 11 w 67"/>
              <a:gd name="T51" fmla="*/ 13 h 92"/>
              <a:gd name="T52" fmla="*/ 11 w 67"/>
              <a:gd name="T53" fmla="*/ 8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7" h="92">
                <a:moveTo>
                  <a:pt x="11" y="82"/>
                </a:moveTo>
                <a:lnTo>
                  <a:pt x="11" y="82"/>
                </a:lnTo>
                <a:cubicBezTo>
                  <a:pt x="11" y="88"/>
                  <a:pt x="9" y="88"/>
                  <a:pt x="0" y="88"/>
                </a:cubicBezTo>
                <a:lnTo>
                  <a:pt x="0" y="92"/>
                </a:lnTo>
                <a:cubicBezTo>
                  <a:pt x="5" y="92"/>
                  <a:pt x="12" y="92"/>
                  <a:pt x="15" y="92"/>
                </a:cubicBezTo>
                <a:cubicBezTo>
                  <a:pt x="19" y="92"/>
                  <a:pt x="26" y="92"/>
                  <a:pt x="30" y="92"/>
                </a:cubicBezTo>
                <a:lnTo>
                  <a:pt x="30" y="88"/>
                </a:lnTo>
                <a:cubicBezTo>
                  <a:pt x="21" y="88"/>
                  <a:pt x="20" y="88"/>
                  <a:pt x="20" y="82"/>
                </a:cubicBezTo>
                <a:lnTo>
                  <a:pt x="20" y="58"/>
                </a:lnTo>
                <a:cubicBezTo>
                  <a:pt x="20" y="44"/>
                  <a:pt x="29" y="36"/>
                  <a:pt x="38" y="36"/>
                </a:cubicBezTo>
                <a:cubicBezTo>
                  <a:pt x="46" y="36"/>
                  <a:pt x="47" y="44"/>
                  <a:pt x="47" y="51"/>
                </a:cubicBezTo>
                <a:lnTo>
                  <a:pt x="47" y="82"/>
                </a:lnTo>
                <a:cubicBezTo>
                  <a:pt x="47" y="88"/>
                  <a:pt x="46" y="88"/>
                  <a:pt x="37" y="88"/>
                </a:cubicBezTo>
                <a:lnTo>
                  <a:pt x="37" y="92"/>
                </a:lnTo>
                <a:cubicBezTo>
                  <a:pt x="42" y="92"/>
                  <a:pt x="48" y="92"/>
                  <a:pt x="52" y="92"/>
                </a:cubicBezTo>
                <a:cubicBezTo>
                  <a:pt x="55" y="92"/>
                  <a:pt x="62" y="92"/>
                  <a:pt x="67" y="92"/>
                </a:cubicBezTo>
                <a:lnTo>
                  <a:pt x="67" y="88"/>
                </a:lnTo>
                <a:cubicBezTo>
                  <a:pt x="60" y="88"/>
                  <a:pt x="57" y="88"/>
                  <a:pt x="56" y="84"/>
                </a:cubicBezTo>
                <a:lnTo>
                  <a:pt x="56" y="59"/>
                </a:lnTo>
                <a:cubicBezTo>
                  <a:pt x="56" y="47"/>
                  <a:pt x="56" y="43"/>
                  <a:pt x="52" y="38"/>
                </a:cubicBezTo>
                <a:cubicBezTo>
                  <a:pt x="51" y="36"/>
                  <a:pt x="46" y="34"/>
                  <a:pt x="39" y="34"/>
                </a:cubicBezTo>
                <a:cubicBezTo>
                  <a:pt x="27" y="34"/>
                  <a:pt x="22" y="41"/>
                  <a:pt x="19" y="47"/>
                </a:cubicBezTo>
                <a:lnTo>
                  <a:pt x="19" y="0"/>
                </a:lnTo>
                <a:lnTo>
                  <a:pt x="0" y="2"/>
                </a:lnTo>
                <a:lnTo>
                  <a:pt x="0" y="6"/>
                </a:lnTo>
                <a:cubicBezTo>
                  <a:pt x="10" y="6"/>
                  <a:pt x="11" y="7"/>
                  <a:pt x="11" y="13"/>
                </a:cubicBezTo>
                <a:lnTo>
                  <a:pt x="11" y="8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826"/>
          <p:cNvSpPr>
            <a:spLocks noEditPoints="1"/>
          </p:cNvSpPr>
          <p:nvPr/>
        </p:nvSpPr>
        <p:spPr bwMode="auto">
          <a:xfrm>
            <a:off x="4254500" y="14617700"/>
            <a:ext cx="55563" cy="165100"/>
          </a:xfrm>
          <a:custGeom>
            <a:avLst/>
            <a:gdLst>
              <a:gd name="T0" fmla="*/ 19 w 29"/>
              <a:gd name="T1" fmla="*/ 30 h 88"/>
              <a:gd name="T2" fmla="*/ 19 w 29"/>
              <a:gd name="T3" fmla="*/ 30 h 88"/>
              <a:gd name="T4" fmla="*/ 1 w 29"/>
              <a:gd name="T5" fmla="*/ 31 h 88"/>
              <a:gd name="T6" fmla="*/ 1 w 29"/>
              <a:gd name="T7" fmla="*/ 35 h 88"/>
              <a:gd name="T8" fmla="*/ 11 w 29"/>
              <a:gd name="T9" fmla="*/ 42 h 88"/>
              <a:gd name="T10" fmla="*/ 11 w 29"/>
              <a:gd name="T11" fmla="*/ 78 h 88"/>
              <a:gd name="T12" fmla="*/ 0 w 29"/>
              <a:gd name="T13" fmla="*/ 84 h 88"/>
              <a:gd name="T14" fmla="*/ 0 w 29"/>
              <a:gd name="T15" fmla="*/ 88 h 88"/>
              <a:gd name="T16" fmla="*/ 15 w 29"/>
              <a:gd name="T17" fmla="*/ 88 h 88"/>
              <a:gd name="T18" fmla="*/ 29 w 29"/>
              <a:gd name="T19" fmla="*/ 88 h 88"/>
              <a:gd name="T20" fmla="*/ 29 w 29"/>
              <a:gd name="T21" fmla="*/ 84 h 88"/>
              <a:gd name="T22" fmla="*/ 19 w 29"/>
              <a:gd name="T23" fmla="*/ 78 h 88"/>
              <a:gd name="T24" fmla="*/ 19 w 29"/>
              <a:gd name="T25" fmla="*/ 30 h 88"/>
              <a:gd name="T26" fmla="*/ 20 w 29"/>
              <a:gd name="T27" fmla="*/ 7 h 88"/>
              <a:gd name="T28" fmla="*/ 20 w 29"/>
              <a:gd name="T29" fmla="*/ 7 h 88"/>
              <a:gd name="T30" fmla="*/ 13 w 29"/>
              <a:gd name="T31" fmla="*/ 0 h 88"/>
              <a:gd name="T32" fmla="*/ 6 w 29"/>
              <a:gd name="T33" fmla="*/ 7 h 88"/>
              <a:gd name="T34" fmla="*/ 13 w 29"/>
              <a:gd name="T35" fmla="*/ 14 h 88"/>
              <a:gd name="T36" fmla="*/ 20 w 29"/>
              <a:gd name="T37" fmla="*/ 7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" h="88">
                <a:moveTo>
                  <a:pt x="19" y="30"/>
                </a:moveTo>
                <a:lnTo>
                  <a:pt x="19" y="30"/>
                </a:lnTo>
                <a:lnTo>
                  <a:pt x="1" y="31"/>
                </a:lnTo>
                <a:lnTo>
                  <a:pt x="1" y="35"/>
                </a:lnTo>
                <a:cubicBezTo>
                  <a:pt x="9" y="35"/>
                  <a:pt x="11" y="36"/>
                  <a:pt x="11" y="42"/>
                </a:cubicBezTo>
                <a:lnTo>
                  <a:pt x="11" y="78"/>
                </a:lnTo>
                <a:cubicBezTo>
                  <a:pt x="11" y="84"/>
                  <a:pt x="9" y="84"/>
                  <a:pt x="0" y="84"/>
                </a:cubicBezTo>
                <a:lnTo>
                  <a:pt x="0" y="88"/>
                </a:lnTo>
                <a:cubicBezTo>
                  <a:pt x="5" y="88"/>
                  <a:pt x="12" y="88"/>
                  <a:pt x="15" y="88"/>
                </a:cubicBezTo>
                <a:cubicBezTo>
                  <a:pt x="19" y="88"/>
                  <a:pt x="24" y="88"/>
                  <a:pt x="29" y="88"/>
                </a:cubicBezTo>
                <a:lnTo>
                  <a:pt x="29" y="84"/>
                </a:lnTo>
                <a:cubicBezTo>
                  <a:pt x="20" y="84"/>
                  <a:pt x="19" y="83"/>
                  <a:pt x="19" y="78"/>
                </a:cubicBezTo>
                <a:lnTo>
                  <a:pt x="19" y="30"/>
                </a:lnTo>
                <a:close/>
                <a:moveTo>
                  <a:pt x="20" y="7"/>
                </a:moveTo>
                <a:lnTo>
                  <a:pt x="20" y="7"/>
                </a:lnTo>
                <a:cubicBezTo>
                  <a:pt x="20" y="2"/>
                  <a:pt x="17" y="0"/>
                  <a:pt x="13" y="0"/>
                </a:cubicBezTo>
                <a:cubicBezTo>
                  <a:pt x="9" y="0"/>
                  <a:pt x="6" y="3"/>
                  <a:pt x="6" y="7"/>
                </a:cubicBezTo>
                <a:cubicBezTo>
                  <a:pt x="6" y="10"/>
                  <a:pt x="9" y="14"/>
                  <a:pt x="13" y="14"/>
                </a:cubicBezTo>
                <a:cubicBezTo>
                  <a:pt x="17" y="14"/>
                  <a:pt x="20" y="11"/>
                  <a:pt x="20" y="7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827"/>
          <p:cNvSpPr>
            <a:spLocks/>
          </p:cNvSpPr>
          <p:nvPr/>
        </p:nvSpPr>
        <p:spPr bwMode="auto">
          <a:xfrm>
            <a:off x="4324350" y="14671675"/>
            <a:ext cx="80963" cy="112713"/>
          </a:xfrm>
          <a:custGeom>
            <a:avLst/>
            <a:gdLst>
              <a:gd name="T0" fmla="*/ 23 w 43"/>
              <a:gd name="T1" fmla="*/ 33 h 60"/>
              <a:gd name="T2" fmla="*/ 23 w 43"/>
              <a:gd name="T3" fmla="*/ 33 h 60"/>
              <a:gd name="T4" fmla="*/ 37 w 43"/>
              <a:gd name="T5" fmla="*/ 45 h 60"/>
              <a:gd name="T6" fmla="*/ 22 w 43"/>
              <a:gd name="T7" fmla="*/ 57 h 60"/>
              <a:gd name="T8" fmla="*/ 4 w 43"/>
              <a:gd name="T9" fmla="*/ 39 h 60"/>
              <a:gd name="T10" fmla="*/ 2 w 43"/>
              <a:gd name="T11" fmla="*/ 36 h 60"/>
              <a:gd name="T12" fmla="*/ 0 w 43"/>
              <a:gd name="T13" fmla="*/ 40 h 60"/>
              <a:gd name="T14" fmla="*/ 0 w 43"/>
              <a:gd name="T15" fmla="*/ 57 h 60"/>
              <a:gd name="T16" fmla="*/ 2 w 43"/>
              <a:gd name="T17" fmla="*/ 60 h 60"/>
              <a:gd name="T18" fmla="*/ 5 w 43"/>
              <a:gd name="T19" fmla="*/ 58 h 60"/>
              <a:gd name="T20" fmla="*/ 8 w 43"/>
              <a:gd name="T21" fmla="*/ 55 h 60"/>
              <a:gd name="T22" fmla="*/ 22 w 43"/>
              <a:gd name="T23" fmla="*/ 60 h 60"/>
              <a:gd name="T24" fmla="*/ 43 w 43"/>
              <a:gd name="T25" fmla="*/ 42 h 60"/>
              <a:gd name="T26" fmla="*/ 38 w 43"/>
              <a:gd name="T27" fmla="*/ 29 h 60"/>
              <a:gd name="T28" fmla="*/ 23 w 43"/>
              <a:gd name="T29" fmla="*/ 23 h 60"/>
              <a:gd name="T30" fmla="*/ 7 w 43"/>
              <a:gd name="T31" fmla="*/ 12 h 60"/>
              <a:gd name="T32" fmla="*/ 21 w 43"/>
              <a:gd name="T33" fmla="*/ 2 h 60"/>
              <a:gd name="T34" fmla="*/ 37 w 43"/>
              <a:gd name="T35" fmla="*/ 18 h 60"/>
              <a:gd name="T36" fmla="*/ 38 w 43"/>
              <a:gd name="T37" fmla="*/ 19 h 60"/>
              <a:gd name="T38" fmla="*/ 40 w 43"/>
              <a:gd name="T39" fmla="*/ 16 h 60"/>
              <a:gd name="T40" fmla="*/ 40 w 43"/>
              <a:gd name="T41" fmla="*/ 3 h 60"/>
              <a:gd name="T42" fmla="*/ 39 w 43"/>
              <a:gd name="T43" fmla="*/ 0 h 60"/>
              <a:gd name="T44" fmla="*/ 36 w 43"/>
              <a:gd name="T45" fmla="*/ 1 h 60"/>
              <a:gd name="T46" fmla="*/ 34 w 43"/>
              <a:gd name="T47" fmla="*/ 3 h 60"/>
              <a:gd name="T48" fmla="*/ 21 w 43"/>
              <a:gd name="T49" fmla="*/ 0 h 60"/>
              <a:gd name="T50" fmla="*/ 0 w 43"/>
              <a:gd name="T51" fmla="*/ 16 h 60"/>
              <a:gd name="T52" fmla="*/ 6 w 43"/>
              <a:gd name="T53" fmla="*/ 27 h 60"/>
              <a:gd name="T54" fmla="*/ 23 w 43"/>
              <a:gd name="T55" fmla="*/ 33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3" h="60">
                <a:moveTo>
                  <a:pt x="23" y="33"/>
                </a:moveTo>
                <a:lnTo>
                  <a:pt x="23" y="33"/>
                </a:lnTo>
                <a:cubicBezTo>
                  <a:pt x="26" y="34"/>
                  <a:pt x="37" y="36"/>
                  <a:pt x="37" y="45"/>
                </a:cubicBezTo>
                <a:cubicBezTo>
                  <a:pt x="37" y="52"/>
                  <a:pt x="32" y="57"/>
                  <a:pt x="22" y="57"/>
                </a:cubicBezTo>
                <a:cubicBezTo>
                  <a:pt x="11" y="57"/>
                  <a:pt x="6" y="50"/>
                  <a:pt x="4" y="39"/>
                </a:cubicBezTo>
                <a:cubicBezTo>
                  <a:pt x="3" y="37"/>
                  <a:pt x="3" y="36"/>
                  <a:pt x="2" y="36"/>
                </a:cubicBezTo>
                <a:cubicBezTo>
                  <a:pt x="0" y="36"/>
                  <a:pt x="0" y="37"/>
                  <a:pt x="0" y="40"/>
                </a:cubicBezTo>
                <a:lnTo>
                  <a:pt x="0" y="57"/>
                </a:lnTo>
                <a:cubicBezTo>
                  <a:pt x="0" y="59"/>
                  <a:pt x="0" y="60"/>
                  <a:pt x="2" y="60"/>
                </a:cubicBezTo>
                <a:cubicBezTo>
                  <a:pt x="2" y="60"/>
                  <a:pt x="2" y="60"/>
                  <a:pt x="5" y="58"/>
                </a:cubicBezTo>
                <a:cubicBezTo>
                  <a:pt x="5" y="57"/>
                  <a:pt x="5" y="57"/>
                  <a:pt x="8" y="55"/>
                </a:cubicBezTo>
                <a:cubicBezTo>
                  <a:pt x="13" y="60"/>
                  <a:pt x="19" y="60"/>
                  <a:pt x="22" y="60"/>
                </a:cubicBezTo>
                <a:cubicBezTo>
                  <a:pt x="37" y="60"/>
                  <a:pt x="43" y="52"/>
                  <a:pt x="43" y="42"/>
                </a:cubicBezTo>
                <a:cubicBezTo>
                  <a:pt x="43" y="35"/>
                  <a:pt x="39" y="31"/>
                  <a:pt x="38" y="29"/>
                </a:cubicBezTo>
                <a:cubicBezTo>
                  <a:pt x="33" y="25"/>
                  <a:pt x="28" y="24"/>
                  <a:pt x="23" y="23"/>
                </a:cubicBezTo>
                <a:cubicBezTo>
                  <a:pt x="15" y="22"/>
                  <a:pt x="7" y="20"/>
                  <a:pt x="7" y="12"/>
                </a:cubicBezTo>
                <a:cubicBezTo>
                  <a:pt x="7" y="8"/>
                  <a:pt x="10" y="2"/>
                  <a:pt x="21" y="2"/>
                </a:cubicBezTo>
                <a:cubicBezTo>
                  <a:pt x="36" y="2"/>
                  <a:pt x="37" y="14"/>
                  <a:pt x="37" y="18"/>
                </a:cubicBezTo>
                <a:cubicBezTo>
                  <a:pt x="37" y="19"/>
                  <a:pt x="38" y="19"/>
                  <a:pt x="38" y="19"/>
                </a:cubicBezTo>
                <a:cubicBezTo>
                  <a:pt x="40" y="19"/>
                  <a:pt x="40" y="19"/>
                  <a:pt x="40" y="16"/>
                </a:cubicBezTo>
                <a:lnTo>
                  <a:pt x="40" y="3"/>
                </a:lnTo>
                <a:cubicBezTo>
                  <a:pt x="40" y="1"/>
                  <a:pt x="40" y="0"/>
                  <a:pt x="39" y="0"/>
                </a:cubicBezTo>
                <a:cubicBezTo>
                  <a:pt x="38" y="0"/>
                  <a:pt x="38" y="0"/>
                  <a:pt x="36" y="1"/>
                </a:cubicBezTo>
                <a:cubicBezTo>
                  <a:pt x="36" y="2"/>
                  <a:pt x="34" y="3"/>
                  <a:pt x="34" y="3"/>
                </a:cubicBezTo>
                <a:cubicBezTo>
                  <a:pt x="29" y="0"/>
                  <a:pt x="23" y="0"/>
                  <a:pt x="21" y="0"/>
                </a:cubicBezTo>
                <a:cubicBezTo>
                  <a:pt x="5" y="0"/>
                  <a:pt x="0" y="9"/>
                  <a:pt x="0" y="16"/>
                </a:cubicBezTo>
                <a:cubicBezTo>
                  <a:pt x="0" y="21"/>
                  <a:pt x="2" y="24"/>
                  <a:pt x="6" y="27"/>
                </a:cubicBezTo>
                <a:cubicBezTo>
                  <a:pt x="10" y="31"/>
                  <a:pt x="14" y="31"/>
                  <a:pt x="23" y="33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828"/>
          <p:cNvSpPr>
            <a:spLocks/>
          </p:cNvSpPr>
          <p:nvPr/>
        </p:nvSpPr>
        <p:spPr bwMode="auto">
          <a:xfrm>
            <a:off x="4503738" y="14673263"/>
            <a:ext cx="84138" cy="109538"/>
          </a:xfrm>
          <a:custGeom>
            <a:avLst/>
            <a:gdLst>
              <a:gd name="T0" fmla="*/ 19 w 45"/>
              <a:gd name="T1" fmla="*/ 14 h 58"/>
              <a:gd name="T2" fmla="*/ 19 w 45"/>
              <a:gd name="T3" fmla="*/ 14 h 58"/>
              <a:gd name="T4" fmla="*/ 19 w 45"/>
              <a:gd name="T5" fmla="*/ 0 h 58"/>
              <a:gd name="T6" fmla="*/ 0 w 45"/>
              <a:gd name="T7" fmla="*/ 1 h 58"/>
              <a:gd name="T8" fmla="*/ 0 w 45"/>
              <a:gd name="T9" fmla="*/ 5 h 58"/>
              <a:gd name="T10" fmla="*/ 10 w 45"/>
              <a:gd name="T11" fmla="*/ 13 h 58"/>
              <a:gd name="T12" fmla="*/ 10 w 45"/>
              <a:gd name="T13" fmla="*/ 48 h 58"/>
              <a:gd name="T14" fmla="*/ 0 w 45"/>
              <a:gd name="T15" fmla="*/ 54 h 58"/>
              <a:gd name="T16" fmla="*/ 0 w 45"/>
              <a:gd name="T17" fmla="*/ 58 h 58"/>
              <a:gd name="T18" fmla="*/ 15 w 45"/>
              <a:gd name="T19" fmla="*/ 58 h 58"/>
              <a:gd name="T20" fmla="*/ 32 w 45"/>
              <a:gd name="T21" fmla="*/ 58 h 58"/>
              <a:gd name="T22" fmla="*/ 32 w 45"/>
              <a:gd name="T23" fmla="*/ 54 h 58"/>
              <a:gd name="T24" fmla="*/ 29 w 45"/>
              <a:gd name="T25" fmla="*/ 54 h 58"/>
              <a:gd name="T26" fmla="*/ 19 w 45"/>
              <a:gd name="T27" fmla="*/ 48 h 58"/>
              <a:gd name="T28" fmla="*/ 19 w 45"/>
              <a:gd name="T29" fmla="*/ 27 h 58"/>
              <a:gd name="T30" fmla="*/ 35 w 45"/>
              <a:gd name="T31" fmla="*/ 2 h 58"/>
              <a:gd name="T32" fmla="*/ 36 w 45"/>
              <a:gd name="T33" fmla="*/ 3 h 58"/>
              <a:gd name="T34" fmla="*/ 33 w 45"/>
              <a:gd name="T35" fmla="*/ 8 h 58"/>
              <a:gd name="T36" fmla="*/ 39 w 45"/>
              <a:gd name="T37" fmla="*/ 13 h 58"/>
              <a:gd name="T38" fmla="*/ 45 w 45"/>
              <a:gd name="T39" fmla="*/ 8 h 58"/>
              <a:gd name="T40" fmla="*/ 35 w 45"/>
              <a:gd name="T41" fmla="*/ 0 h 58"/>
              <a:gd name="T42" fmla="*/ 19 w 45"/>
              <a:gd name="T43" fmla="*/ 14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5" h="58">
                <a:moveTo>
                  <a:pt x="19" y="14"/>
                </a:moveTo>
                <a:lnTo>
                  <a:pt x="19" y="14"/>
                </a:lnTo>
                <a:lnTo>
                  <a:pt x="19" y="0"/>
                </a:lnTo>
                <a:lnTo>
                  <a:pt x="0" y="1"/>
                </a:lnTo>
                <a:lnTo>
                  <a:pt x="0" y="5"/>
                </a:lnTo>
                <a:cubicBezTo>
                  <a:pt x="9" y="5"/>
                  <a:pt x="10" y="6"/>
                  <a:pt x="10" y="13"/>
                </a:cubicBezTo>
                <a:lnTo>
                  <a:pt x="10" y="48"/>
                </a:lnTo>
                <a:cubicBezTo>
                  <a:pt x="10" y="54"/>
                  <a:pt x="9" y="54"/>
                  <a:pt x="0" y="54"/>
                </a:cubicBezTo>
                <a:lnTo>
                  <a:pt x="0" y="58"/>
                </a:lnTo>
                <a:cubicBezTo>
                  <a:pt x="5" y="58"/>
                  <a:pt x="12" y="58"/>
                  <a:pt x="15" y="58"/>
                </a:cubicBezTo>
                <a:cubicBezTo>
                  <a:pt x="21" y="58"/>
                  <a:pt x="27" y="58"/>
                  <a:pt x="32" y="58"/>
                </a:cubicBezTo>
                <a:lnTo>
                  <a:pt x="32" y="54"/>
                </a:lnTo>
                <a:lnTo>
                  <a:pt x="29" y="54"/>
                </a:lnTo>
                <a:cubicBezTo>
                  <a:pt x="19" y="54"/>
                  <a:pt x="19" y="52"/>
                  <a:pt x="19" y="48"/>
                </a:cubicBezTo>
                <a:lnTo>
                  <a:pt x="19" y="27"/>
                </a:lnTo>
                <a:cubicBezTo>
                  <a:pt x="19" y="14"/>
                  <a:pt x="25" y="2"/>
                  <a:pt x="35" y="2"/>
                </a:cubicBezTo>
                <a:cubicBezTo>
                  <a:pt x="36" y="2"/>
                  <a:pt x="36" y="2"/>
                  <a:pt x="36" y="3"/>
                </a:cubicBezTo>
                <a:cubicBezTo>
                  <a:pt x="36" y="3"/>
                  <a:pt x="33" y="4"/>
                  <a:pt x="33" y="8"/>
                </a:cubicBezTo>
                <a:cubicBezTo>
                  <a:pt x="33" y="11"/>
                  <a:pt x="36" y="13"/>
                  <a:pt x="39" y="13"/>
                </a:cubicBezTo>
                <a:cubicBezTo>
                  <a:pt x="41" y="13"/>
                  <a:pt x="45" y="12"/>
                  <a:pt x="45" y="8"/>
                </a:cubicBezTo>
                <a:cubicBezTo>
                  <a:pt x="45" y="3"/>
                  <a:pt x="40" y="0"/>
                  <a:pt x="35" y="0"/>
                </a:cubicBezTo>
                <a:cubicBezTo>
                  <a:pt x="25" y="0"/>
                  <a:pt x="20" y="8"/>
                  <a:pt x="19" y="1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829"/>
          <p:cNvSpPr>
            <a:spLocks noEditPoints="1"/>
          </p:cNvSpPr>
          <p:nvPr/>
        </p:nvSpPr>
        <p:spPr bwMode="auto">
          <a:xfrm>
            <a:off x="4600575" y="14671675"/>
            <a:ext cx="95250" cy="112713"/>
          </a:xfrm>
          <a:custGeom>
            <a:avLst/>
            <a:gdLst>
              <a:gd name="T0" fmla="*/ 11 w 51"/>
              <a:gd name="T1" fmla="*/ 26 h 60"/>
              <a:gd name="T2" fmla="*/ 11 w 51"/>
              <a:gd name="T3" fmla="*/ 26 h 60"/>
              <a:gd name="T4" fmla="*/ 28 w 51"/>
              <a:gd name="T5" fmla="*/ 3 h 60"/>
              <a:gd name="T6" fmla="*/ 43 w 51"/>
              <a:gd name="T7" fmla="*/ 26 h 60"/>
              <a:gd name="T8" fmla="*/ 11 w 51"/>
              <a:gd name="T9" fmla="*/ 26 h 60"/>
              <a:gd name="T10" fmla="*/ 11 w 51"/>
              <a:gd name="T11" fmla="*/ 28 h 60"/>
              <a:gd name="T12" fmla="*/ 11 w 51"/>
              <a:gd name="T13" fmla="*/ 28 h 60"/>
              <a:gd name="T14" fmla="*/ 48 w 51"/>
              <a:gd name="T15" fmla="*/ 28 h 60"/>
              <a:gd name="T16" fmla="*/ 51 w 51"/>
              <a:gd name="T17" fmla="*/ 26 h 60"/>
              <a:gd name="T18" fmla="*/ 28 w 51"/>
              <a:gd name="T19" fmla="*/ 0 h 60"/>
              <a:gd name="T20" fmla="*/ 0 w 51"/>
              <a:gd name="T21" fmla="*/ 30 h 60"/>
              <a:gd name="T22" fmla="*/ 29 w 51"/>
              <a:gd name="T23" fmla="*/ 60 h 60"/>
              <a:gd name="T24" fmla="*/ 51 w 51"/>
              <a:gd name="T25" fmla="*/ 43 h 60"/>
              <a:gd name="T26" fmla="*/ 50 w 51"/>
              <a:gd name="T27" fmla="*/ 42 h 60"/>
              <a:gd name="T28" fmla="*/ 48 w 51"/>
              <a:gd name="T29" fmla="*/ 43 h 60"/>
              <a:gd name="T30" fmla="*/ 30 w 51"/>
              <a:gd name="T31" fmla="*/ 57 h 60"/>
              <a:gd name="T32" fmla="*/ 15 w 51"/>
              <a:gd name="T33" fmla="*/ 48 h 60"/>
              <a:gd name="T34" fmla="*/ 11 w 51"/>
              <a:gd name="T35" fmla="*/ 28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1" h="60">
                <a:moveTo>
                  <a:pt x="11" y="26"/>
                </a:moveTo>
                <a:lnTo>
                  <a:pt x="11" y="26"/>
                </a:lnTo>
                <a:cubicBezTo>
                  <a:pt x="12" y="6"/>
                  <a:pt x="23" y="3"/>
                  <a:pt x="28" y="3"/>
                </a:cubicBezTo>
                <a:cubicBezTo>
                  <a:pt x="41" y="3"/>
                  <a:pt x="43" y="21"/>
                  <a:pt x="43" y="26"/>
                </a:cubicBezTo>
                <a:lnTo>
                  <a:pt x="11" y="26"/>
                </a:lnTo>
                <a:close/>
                <a:moveTo>
                  <a:pt x="11" y="28"/>
                </a:moveTo>
                <a:lnTo>
                  <a:pt x="11" y="28"/>
                </a:lnTo>
                <a:lnTo>
                  <a:pt x="48" y="28"/>
                </a:lnTo>
                <a:cubicBezTo>
                  <a:pt x="51" y="28"/>
                  <a:pt x="51" y="28"/>
                  <a:pt x="51" y="26"/>
                </a:cubicBezTo>
                <a:cubicBezTo>
                  <a:pt x="51" y="13"/>
                  <a:pt x="44" y="0"/>
                  <a:pt x="28" y="0"/>
                </a:cubicBezTo>
                <a:cubicBezTo>
                  <a:pt x="12" y="0"/>
                  <a:pt x="0" y="13"/>
                  <a:pt x="0" y="30"/>
                </a:cubicBezTo>
                <a:cubicBezTo>
                  <a:pt x="0" y="48"/>
                  <a:pt x="14" y="60"/>
                  <a:pt x="29" y="60"/>
                </a:cubicBezTo>
                <a:cubicBezTo>
                  <a:pt x="45" y="60"/>
                  <a:pt x="51" y="46"/>
                  <a:pt x="51" y="43"/>
                </a:cubicBezTo>
                <a:cubicBezTo>
                  <a:pt x="51" y="42"/>
                  <a:pt x="50" y="42"/>
                  <a:pt x="50" y="42"/>
                </a:cubicBezTo>
                <a:cubicBezTo>
                  <a:pt x="48" y="42"/>
                  <a:pt x="48" y="42"/>
                  <a:pt x="48" y="43"/>
                </a:cubicBezTo>
                <a:cubicBezTo>
                  <a:pt x="43" y="57"/>
                  <a:pt x="31" y="57"/>
                  <a:pt x="30" y="57"/>
                </a:cubicBezTo>
                <a:cubicBezTo>
                  <a:pt x="23" y="57"/>
                  <a:pt x="18" y="53"/>
                  <a:pt x="15" y="48"/>
                </a:cubicBezTo>
                <a:cubicBezTo>
                  <a:pt x="11" y="42"/>
                  <a:pt x="11" y="33"/>
                  <a:pt x="11" y="28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830"/>
          <p:cNvSpPr>
            <a:spLocks/>
          </p:cNvSpPr>
          <p:nvPr/>
        </p:nvSpPr>
        <p:spPr bwMode="auto">
          <a:xfrm>
            <a:off x="4713288" y="14609763"/>
            <a:ext cx="53975" cy="173038"/>
          </a:xfrm>
          <a:custGeom>
            <a:avLst/>
            <a:gdLst>
              <a:gd name="T0" fmla="*/ 19 w 29"/>
              <a:gd name="T1" fmla="*/ 0 h 92"/>
              <a:gd name="T2" fmla="*/ 19 w 29"/>
              <a:gd name="T3" fmla="*/ 0 h 92"/>
              <a:gd name="T4" fmla="*/ 0 w 29"/>
              <a:gd name="T5" fmla="*/ 2 h 92"/>
              <a:gd name="T6" fmla="*/ 0 w 29"/>
              <a:gd name="T7" fmla="*/ 6 h 92"/>
              <a:gd name="T8" fmla="*/ 10 w 29"/>
              <a:gd name="T9" fmla="*/ 13 h 92"/>
              <a:gd name="T10" fmla="*/ 10 w 29"/>
              <a:gd name="T11" fmla="*/ 82 h 92"/>
              <a:gd name="T12" fmla="*/ 0 w 29"/>
              <a:gd name="T13" fmla="*/ 88 h 92"/>
              <a:gd name="T14" fmla="*/ 0 w 29"/>
              <a:gd name="T15" fmla="*/ 92 h 92"/>
              <a:gd name="T16" fmla="*/ 15 w 29"/>
              <a:gd name="T17" fmla="*/ 92 h 92"/>
              <a:gd name="T18" fmla="*/ 29 w 29"/>
              <a:gd name="T19" fmla="*/ 92 h 92"/>
              <a:gd name="T20" fmla="*/ 29 w 29"/>
              <a:gd name="T21" fmla="*/ 88 h 92"/>
              <a:gd name="T22" fmla="*/ 19 w 29"/>
              <a:gd name="T23" fmla="*/ 82 h 92"/>
              <a:gd name="T24" fmla="*/ 19 w 29"/>
              <a:gd name="T25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" h="92">
                <a:moveTo>
                  <a:pt x="19" y="0"/>
                </a:moveTo>
                <a:lnTo>
                  <a:pt x="19" y="0"/>
                </a:lnTo>
                <a:lnTo>
                  <a:pt x="0" y="2"/>
                </a:lnTo>
                <a:lnTo>
                  <a:pt x="0" y="6"/>
                </a:lnTo>
                <a:cubicBezTo>
                  <a:pt x="9" y="6"/>
                  <a:pt x="10" y="7"/>
                  <a:pt x="10" y="13"/>
                </a:cubicBezTo>
                <a:lnTo>
                  <a:pt x="10" y="82"/>
                </a:lnTo>
                <a:cubicBezTo>
                  <a:pt x="10" y="88"/>
                  <a:pt x="9" y="88"/>
                  <a:pt x="0" y="88"/>
                </a:cubicBezTo>
                <a:lnTo>
                  <a:pt x="0" y="92"/>
                </a:lnTo>
                <a:cubicBezTo>
                  <a:pt x="4" y="92"/>
                  <a:pt x="11" y="92"/>
                  <a:pt x="15" y="92"/>
                </a:cubicBezTo>
                <a:cubicBezTo>
                  <a:pt x="18" y="92"/>
                  <a:pt x="24" y="92"/>
                  <a:pt x="29" y="92"/>
                </a:cubicBezTo>
                <a:lnTo>
                  <a:pt x="29" y="88"/>
                </a:lnTo>
                <a:cubicBezTo>
                  <a:pt x="20" y="88"/>
                  <a:pt x="19" y="88"/>
                  <a:pt x="19" y="82"/>
                </a:cubicBez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831"/>
          <p:cNvSpPr>
            <a:spLocks noEditPoints="1"/>
          </p:cNvSpPr>
          <p:nvPr/>
        </p:nvSpPr>
        <p:spPr bwMode="auto">
          <a:xfrm>
            <a:off x="4784725" y="14671675"/>
            <a:ext cx="111125" cy="112713"/>
          </a:xfrm>
          <a:custGeom>
            <a:avLst/>
            <a:gdLst>
              <a:gd name="T0" fmla="*/ 38 w 60"/>
              <a:gd name="T1" fmla="*/ 49 h 60"/>
              <a:gd name="T2" fmla="*/ 38 w 60"/>
              <a:gd name="T3" fmla="*/ 49 h 60"/>
              <a:gd name="T4" fmla="*/ 49 w 60"/>
              <a:gd name="T5" fmla="*/ 60 h 60"/>
              <a:gd name="T6" fmla="*/ 60 w 60"/>
              <a:gd name="T7" fmla="*/ 47 h 60"/>
              <a:gd name="T8" fmla="*/ 60 w 60"/>
              <a:gd name="T9" fmla="*/ 40 h 60"/>
              <a:gd name="T10" fmla="*/ 56 w 60"/>
              <a:gd name="T11" fmla="*/ 40 h 60"/>
              <a:gd name="T12" fmla="*/ 56 w 60"/>
              <a:gd name="T13" fmla="*/ 47 h 60"/>
              <a:gd name="T14" fmla="*/ 51 w 60"/>
              <a:gd name="T15" fmla="*/ 56 h 60"/>
              <a:gd name="T16" fmla="*/ 47 w 60"/>
              <a:gd name="T17" fmla="*/ 49 h 60"/>
              <a:gd name="T18" fmla="*/ 47 w 60"/>
              <a:gd name="T19" fmla="*/ 23 h 60"/>
              <a:gd name="T20" fmla="*/ 42 w 60"/>
              <a:gd name="T21" fmla="*/ 7 h 60"/>
              <a:gd name="T22" fmla="*/ 24 w 60"/>
              <a:gd name="T23" fmla="*/ 0 h 60"/>
              <a:gd name="T24" fmla="*/ 4 w 60"/>
              <a:gd name="T25" fmla="*/ 15 h 60"/>
              <a:gd name="T26" fmla="*/ 10 w 60"/>
              <a:gd name="T27" fmla="*/ 21 h 60"/>
              <a:gd name="T28" fmla="*/ 16 w 60"/>
              <a:gd name="T29" fmla="*/ 15 h 60"/>
              <a:gd name="T30" fmla="*/ 9 w 60"/>
              <a:gd name="T31" fmla="*/ 9 h 60"/>
              <a:gd name="T32" fmla="*/ 23 w 60"/>
              <a:gd name="T33" fmla="*/ 3 h 60"/>
              <a:gd name="T34" fmla="*/ 37 w 60"/>
              <a:gd name="T35" fmla="*/ 20 h 60"/>
              <a:gd name="T36" fmla="*/ 37 w 60"/>
              <a:gd name="T37" fmla="*/ 24 h 60"/>
              <a:gd name="T38" fmla="*/ 13 w 60"/>
              <a:gd name="T39" fmla="*/ 29 h 60"/>
              <a:gd name="T40" fmla="*/ 0 w 60"/>
              <a:gd name="T41" fmla="*/ 46 h 60"/>
              <a:gd name="T42" fmla="*/ 21 w 60"/>
              <a:gd name="T43" fmla="*/ 60 h 60"/>
              <a:gd name="T44" fmla="*/ 38 w 60"/>
              <a:gd name="T45" fmla="*/ 49 h 60"/>
              <a:gd name="T46" fmla="*/ 37 w 60"/>
              <a:gd name="T47" fmla="*/ 27 h 60"/>
              <a:gd name="T48" fmla="*/ 37 w 60"/>
              <a:gd name="T49" fmla="*/ 27 h 60"/>
              <a:gd name="T50" fmla="*/ 37 w 60"/>
              <a:gd name="T51" fmla="*/ 40 h 60"/>
              <a:gd name="T52" fmla="*/ 22 w 60"/>
              <a:gd name="T53" fmla="*/ 57 h 60"/>
              <a:gd name="T54" fmla="*/ 10 w 60"/>
              <a:gd name="T55" fmla="*/ 46 h 60"/>
              <a:gd name="T56" fmla="*/ 37 w 60"/>
              <a:gd name="T57" fmla="*/ 27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0" h="60">
                <a:moveTo>
                  <a:pt x="38" y="49"/>
                </a:moveTo>
                <a:lnTo>
                  <a:pt x="38" y="49"/>
                </a:lnTo>
                <a:cubicBezTo>
                  <a:pt x="39" y="54"/>
                  <a:pt x="42" y="60"/>
                  <a:pt x="49" y="60"/>
                </a:cubicBezTo>
                <a:cubicBezTo>
                  <a:pt x="51" y="60"/>
                  <a:pt x="60" y="58"/>
                  <a:pt x="60" y="47"/>
                </a:cubicBezTo>
                <a:lnTo>
                  <a:pt x="60" y="40"/>
                </a:lnTo>
                <a:lnTo>
                  <a:pt x="56" y="40"/>
                </a:lnTo>
                <a:lnTo>
                  <a:pt x="56" y="47"/>
                </a:lnTo>
                <a:cubicBezTo>
                  <a:pt x="56" y="55"/>
                  <a:pt x="53" y="56"/>
                  <a:pt x="51" y="56"/>
                </a:cubicBezTo>
                <a:cubicBezTo>
                  <a:pt x="47" y="56"/>
                  <a:pt x="47" y="50"/>
                  <a:pt x="47" y="49"/>
                </a:cubicBezTo>
                <a:lnTo>
                  <a:pt x="47" y="23"/>
                </a:lnTo>
                <a:cubicBezTo>
                  <a:pt x="47" y="17"/>
                  <a:pt x="47" y="12"/>
                  <a:pt x="42" y="7"/>
                </a:cubicBezTo>
                <a:cubicBezTo>
                  <a:pt x="37" y="2"/>
                  <a:pt x="30" y="0"/>
                  <a:pt x="24" y="0"/>
                </a:cubicBezTo>
                <a:cubicBezTo>
                  <a:pt x="13" y="0"/>
                  <a:pt x="4" y="6"/>
                  <a:pt x="4" y="15"/>
                </a:cubicBezTo>
                <a:cubicBezTo>
                  <a:pt x="4" y="19"/>
                  <a:pt x="6" y="21"/>
                  <a:pt x="10" y="21"/>
                </a:cubicBezTo>
                <a:cubicBezTo>
                  <a:pt x="14" y="21"/>
                  <a:pt x="16" y="18"/>
                  <a:pt x="16" y="15"/>
                </a:cubicBezTo>
                <a:cubicBezTo>
                  <a:pt x="16" y="13"/>
                  <a:pt x="15" y="9"/>
                  <a:pt x="9" y="9"/>
                </a:cubicBezTo>
                <a:cubicBezTo>
                  <a:pt x="13" y="4"/>
                  <a:pt x="19" y="3"/>
                  <a:pt x="23" y="3"/>
                </a:cubicBezTo>
                <a:cubicBezTo>
                  <a:pt x="30" y="3"/>
                  <a:pt x="37" y="8"/>
                  <a:pt x="37" y="20"/>
                </a:cubicBezTo>
                <a:lnTo>
                  <a:pt x="37" y="24"/>
                </a:lnTo>
                <a:cubicBezTo>
                  <a:pt x="31" y="25"/>
                  <a:pt x="21" y="25"/>
                  <a:pt x="13" y="29"/>
                </a:cubicBezTo>
                <a:cubicBezTo>
                  <a:pt x="3" y="34"/>
                  <a:pt x="0" y="41"/>
                  <a:pt x="0" y="46"/>
                </a:cubicBezTo>
                <a:cubicBezTo>
                  <a:pt x="0" y="57"/>
                  <a:pt x="13" y="60"/>
                  <a:pt x="21" y="60"/>
                </a:cubicBezTo>
                <a:cubicBezTo>
                  <a:pt x="30" y="60"/>
                  <a:pt x="36" y="55"/>
                  <a:pt x="38" y="49"/>
                </a:cubicBezTo>
                <a:close/>
                <a:moveTo>
                  <a:pt x="37" y="27"/>
                </a:moveTo>
                <a:lnTo>
                  <a:pt x="37" y="27"/>
                </a:lnTo>
                <a:lnTo>
                  <a:pt x="37" y="40"/>
                </a:lnTo>
                <a:cubicBezTo>
                  <a:pt x="37" y="53"/>
                  <a:pt x="28" y="57"/>
                  <a:pt x="22" y="57"/>
                </a:cubicBezTo>
                <a:cubicBezTo>
                  <a:pt x="16" y="57"/>
                  <a:pt x="10" y="53"/>
                  <a:pt x="10" y="46"/>
                </a:cubicBezTo>
                <a:cubicBezTo>
                  <a:pt x="10" y="39"/>
                  <a:pt x="16" y="28"/>
                  <a:pt x="37" y="27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832"/>
          <p:cNvSpPr>
            <a:spLocks/>
          </p:cNvSpPr>
          <p:nvPr/>
        </p:nvSpPr>
        <p:spPr bwMode="auto">
          <a:xfrm>
            <a:off x="4902200" y="14630400"/>
            <a:ext cx="77788" cy="153988"/>
          </a:xfrm>
          <a:custGeom>
            <a:avLst/>
            <a:gdLst>
              <a:gd name="T0" fmla="*/ 21 w 42"/>
              <a:gd name="T1" fmla="*/ 28 h 82"/>
              <a:gd name="T2" fmla="*/ 21 w 42"/>
              <a:gd name="T3" fmla="*/ 28 h 82"/>
              <a:gd name="T4" fmla="*/ 40 w 42"/>
              <a:gd name="T5" fmla="*/ 28 h 82"/>
              <a:gd name="T6" fmla="*/ 40 w 42"/>
              <a:gd name="T7" fmla="*/ 24 h 82"/>
              <a:gd name="T8" fmla="*/ 21 w 42"/>
              <a:gd name="T9" fmla="*/ 24 h 82"/>
              <a:gd name="T10" fmla="*/ 21 w 42"/>
              <a:gd name="T11" fmla="*/ 0 h 82"/>
              <a:gd name="T12" fmla="*/ 17 w 42"/>
              <a:gd name="T13" fmla="*/ 0 h 82"/>
              <a:gd name="T14" fmla="*/ 0 w 42"/>
              <a:gd name="T15" fmla="*/ 25 h 82"/>
              <a:gd name="T16" fmla="*/ 0 w 42"/>
              <a:gd name="T17" fmla="*/ 28 h 82"/>
              <a:gd name="T18" fmla="*/ 12 w 42"/>
              <a:gd name="T19" fmla="*/ 28 h 82"/>
              <a:gd name="T20" fmla="*/ 12 w 42"/>
              <a:gd name="T21" fmla="*/ 65 h 82"/>
              <a:gd name="T22" fmla="*/ 29 w 42"/>
              <a:gd name="T23" fmla="*/ 82 h 82"/>
              <a:gd name="T24" fmla="*/ 42 w 42"/>
              <a:gd name="T25" fmla="*/ 65 h 82"/>
              <a:gd name="T26" fmla="*/ 42 w 42"/>
              <a:gd name="T27" fmla="*/ 57 h 82"/>
              <a:gd name="T28" fmla="*/ 38 w 42"/>
              <a:gd name="T29" fmla="*/ 57 h 82"/>
              <a:gd name="T30" fmla="*/ 38 w 42"/>
              <a:gd name="T31" fmla="*/ 64 h 82"/>
              <a:gd name="T32" fmla="*/ 30 w 42"/>
              <a:gd name="T33" fmla="*/ 79 h 82"/>
              <a:gd name="T34" fmla="*/ 21 w 42"/>
              <a:gd name="T35" fmla="*/ 65 h 82"/>
              <a:gd name="T36" fmla="*/ 21 w 42"/>
              <a:gd name="T37" fmla="*/ 28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2" h="82">
                <a:moveTo>
                  <a:pt x="21" y="28"/>
                </a:moveTo>
                <a:lnTo>
                  <a:pt x="21" y="28"/>
                </a:lnTo>
                <a:lnTo>
                  <a:pt x="40" y="28"/>
                </a:lnTo>
                <a:lnTo>
                  <a:pt x="40" y="24"/>
                </a:lnTo>
                <a:lnTo>
                  <a:pt x="21" y="24"/>
                </a:lnTo>
                <a:lnTo>
                  <a:pt x="21" y="0"/>
                </a:lnTo>
                <a:lnTo>
                  <a:pt x="17" y="0"/>
                </a:lnTo>
                <a:cubicBezTo>
                  <a:pt x="17" y="11"/>
                  <a:pt x="13" y="25"/>
                  <a:pt x="0" y="25"/>
                </a:cubicBezTo>
                <a:lnTo>
                  <a:pt x="0" y="28"/>
                </a:lnTo>
                <a:lnTo>
                  <a:pt x="12" y="28"/>
                </a:lnTo>
                <a:lnTo>
                  <a:pt x="12" y="65"/>
                </a:lnTo>
                <a:cubicBezTo>
                  <a:pt x="12" y="81"/>
                  <a:pt x="24" y="82"/>
                  <a:pt x="29" y="82"/>
                </a:cubicBezTo>
                <a:cubicBezTo>
                  <a:pt x="38" y="82"/>
                  <a:pt x="42" y="73"/>
                  <a:pt x="42" y="65"/>
                </a:cubicBezTo>
                <a:lnTo>
                  <a:pt x="42" y="57"/>
                </a:lnTo>
                <a:lnTo>
                  <a:pt x="38" y="57"/>
                </a:lnTo>
                <a:lnTo>
                  <a:pt x="38" y="64"/>
                </a:lnTo>
                <a:cubicBezTo>
                  <a:pt x="38" y="74"/>
                  <a:pt x="34" y="79"/>
                  <a:pt x="30" y="79"/>
                </a:cubicBezTo>
                <a:cubicBezTo>
                  <a:pt x="21" y="79"/>
                  <a:pt x="21" y="67"/>
                  <a:pt x="21" y="65"/>
                </a:cubicBezTo>
                <a:lnTo>
                  <a:pt x="21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833"/>
          <p:cNvSpPr>
            <a:spLocks noEditPoints="1"/>
          </p:cNvSpPr>
          <p:nvPr/>
        </p:nvSpPr>
        <p:spPr bwMode="auto">
          <a:xfrm>
            <a:off x="5003800" y="14617700"/>
            <a:ext cx="50800" cy="165100"/>
          </a:xfrm>
          <a:custGeom>
            <a:avLst/>
            <a:gdLst>
              <a:gd name="T0" fmla="*/ 19 w 28"/>
              <a:gd name="T1" fmla="*/ 30 h 88"/>
              <a:gd name="T2" fmla="*/ 19 w 28"/>
              <a:gd name="T3" fmla="*/ 30 h 88"/>
              <a:gd name="T4" fmla="*/ 0 w 28"/>
              <a:gd name="T5" fmla="*/ 31 h 88"/>
              <a:gd name="T6" fmla="*/ 0 w 28"/>
              <a:gd name="T7" fmla="*/ 35 h 88"/>
              <a:gd name="T8" fmla="*/ 10 w 28"/>
              <a:gd name="T9" fmla="*/ 42 h 88"/>
              <a:gd name="T10" fmla="*/ 10 w 28"/>
              <a:gd name="T11" fmla="*/ 78 h 88"/>
              <a:gd name="T12" fmla="*/ 0 w 28"/>
              <a:gd name="T13" fmla="*/ 84 h 88"/>
              <a:gd name="T14" fmla="*/ 0 w 28"/>
              <a:gd name="T15" fmla="*/ 88 h 88"/>
              <a:gd name="T16" fmla="*/ 14 w 28"/>
              <a:gd name="T17" fmla="*/ 88 h 88"/>
              <a:gd name="T18" fmla="*/ 28 w 28"/>
              <a:gd name="T19" fmla="*/ 88 h 88"/>
              <a:gd name="T20" fmla="*/ 28 w 28"/>
              <a:gd name="T21" fmla="*/ 84 h 88"/>
              <a:gd name="T22" fmla="*/ 19 w 28"/>
              <a:gd name="T23" fmla="*/ 78 h 88"/>
              <a:gd name="T24" fmla="*/ 19 w 28"/>
              <a:gd name="T25" fmla="*/ 30 h 88"/>
              <a:gd name="T26" fmla="*/ 19 w 28"/>
              <a:gd name="T27" fmla="*/ 7 h 88"/>
              <a:gd name="T28" fmla="*/ 19 w 28"/>
              <a:gd name="T29" fmla="*/ 7 h 88"/>
              <a:gd name="T30" fmla="*/ 12 w 28"/>
              <a:gd name="T31" fmla="*/ 0 h 88"/>
              <a:gd name="T32" fmla="*/ 5 w 28"/>
              <a:gd name="T33" fmla="*/ 7 h 88"/>
              <a:gd name="T34" fmla="*/ 12 w 28"/>
              <a:gd name="T35" fmla="*/ 14 h 88"/>
              <a:gd name="T36" fmla="*/ 19 w 28"/>
              <a:gd name="T37" fmla="*/ 7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" h="88">
                <a:moveTo>
                  <a:pt x="19" y="30"/>
                </a:moveTo>
                <a:lnTo>
                  <a:pt x="19" y="30"/>
                </a:lnTo>
                <a:lnTo>
                  <a:pt x="0" y="31"/>
                </a:lnTo>
                <a:lnTo>
                  <a:pt x="0" y="35"/>
                </a:lnTo>
                <a:cubicBezTo>
                  <a:pt x="9" y="35"/>
                  <a:pt x="10" y="36"/>
                  <a:pt x="10" y="42"/>
                </a:cubicBezTo>
                <a:lnTo>
                  <a:pt x="10" y="78"/>
                </a:lnTo>
                <a:cubicBezTo>
                  <a:pt x="10" y="84"/>
                  <a:pt x="9" y="84"/>
                  <a:pt x="0" y="84"/>
                </a:cubicBezTo>
                <a:lnTo>
                  <a:pt x="0" y="88"/>
                </a:lnTo>
                <a:cubicBezTo>
                  <a:pt x="4" y="88"/>
                  <a:pt x="11" y="88"/>
                  <a:pt x="14" y="88"/>
                </a:cubicBezTo>
                <a:cubicBezTo>
                  <a:pt x="19" y="88"/>
                  <a:pt x="24" y="88"/>
                  <a:pt x="28" y="88"/>
                </a:cubicBezTo>
                <a:lnTo>
                  <a:pt x="28" y="84"/>
                </a:lnTo>
                <a:cubicBezTo>
                  <a:pt x="19" y="84"/>
                  <a:pt x="19" y="83"/>
                  <a:pt x="19" y="78"/>
                </a:cubicBezTo>
                <a:lnTo>
                  <a:pt x="19" y="30"/>
                </a:lnTo>
                <a:close/>
                <a:moveTo>
                  <a:pt x="19" y="7"/>
                </a:moveTo>
                <a:lnTo>
                  <a:pt x="19" y="7"/>
                </a:lnTo>
                <a:cubicBezTo>
                  <a:pt x="19" y="2"/>
                  <a:pt x="16" y="0"/>
                  <a:pt x="12" y="0"/>
                </a:cubicBezTo>
                <a:cubicBezTo>
                  <a:pt x="8" y="0"/>
                  <a:pt x="5" y="3"/>
                  <a:pt x="5" y="7"/>
                </a:cubicBezTo>
                <a:cubicBezTo>
                  <a:pt x="5" y="10"/>
                  <a:pt x="8" y="14"/>
                  <a:pt x="12" y="14"/>
                </a:cubicBezTo>
                <a:cubicBezTo>
                  <a:pt x="16" y="14"/>
                  <a:pt x="19" y="11"/>
                  <a:pt x="19" y="7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834"/>
          <p:cNvSpPr>
            <a:spLocks/>
          </p:cNvSpPr>
          <p:nvPr/>
        </p:nvSpPr>
        <p:spPr bwMode="auto">
          <a:xfrm>
            <a:off x="5068888" y="14674850"/>
            <a:ext cx="119063" cy="109538"/>
          </a:xfrm>
          <a:custGeom>
            <a:avLst/>
            <a:gdLst>
              <a:gd name="T0" fmla="*/ 52 w 64"/>
              <a:gd name="T1" fmla="*/ 13 h 58"/>
              <a:gd name="T2" fmla="*/ 52 w 64"/>
              <a:gd name="T3" fmla="*/ 13 h 58"/>
              <a:gd name="T4" fmla="*/ 64 w 64"/>
              <a:gd name="T5" fmla="*/ 4 h 58"/>
              <a:gd name="T6" fmla="*/ 64 w 64"/>
              <a:gd name="T7" fmla="*/ 0 h 58"/>
              <a:gd name="T8" fmla="*/ 55 w 64"/>
              <a:gd name="T9" fmla="*/ 0 h 58"/>
              <a:gd name="T10" fmla="*/ 43 w 64"/>
              <a:gd name="T11" fmla="*/ 0 h 58"/>
              <a:gd name="T12" fmla="*/ 43 w 64"/>
              <a:gd name="T13" fmla="*/ 4 h 58"/>
              <a:gd name="T14" fmla="*/ 49 w 64"/>
              <a:gd name="T15" fmla="*/ 10 h 58"/>
              <a:gd name="T16" fmla="*/ 49 w 64"/>
              <a:gd name="T17" fmla="*/ 13 h 58"/>
              <a:gd name="T18" fmla="*/ 35 w 64"/>
              <a:gd name="T19" fmla="*/ 47 h 58"/>
              <a:gd name="T20" fmla="*/ 20 w 64"/>
              <a:gd name="T21" fmla="*/ 10 h 58"/>
              <a:gd name="T22" fmla="*/ 20 w 64"/>
              <a:gd name="T23" fmla="*/ 8 h 58"/>
              <a:gd name="T24" fmla="*/ 27 w 64"/>
              <a:gd name="T25" fmla="*/ 4 h 58"/>
              <a:gd name="T26" fmla="*/ 27 w 64"/>
              <a:gd name="T27" fmla="*/ 0 h 58"/>
              <a:gd name="T28" fmla="*/ 13 w 64"/>
              <a:gd name="T29" fmla="*/ 0 h 58"/>
              <a:gd name="T30" fmla="*/ 0 w 64"/>
              <a:gd name="T31" fmla="*/ 0 h 58"/>
              <a:gd name="T32" fmla="*/ 0 w 64"/>
              <a:gd name="T33" fmla="*/ 4 h 58"/>
              <a:gd name="T34" fmla="*/ 10 w 64"/>
              <a:gd name="T35" fmla="*/ 9 h 58"/>
              <a:gd name="T36" fmla="*/ 29 w 64"/>
              <a:gd name="T37" fmla="*/ 56 h 58"/>
              <a:gd name="T38" fmla="*/ 32 w 64"/>
              <a:gd name="T39" fmla="*/ 58 h 58"/>
              <a:gd name="T40" fmla="*/ 35 w 64"/>
              <a:gd name="T41" fmla="*/ 56 h 58"/>
              <a:gd name="T42" fmla="*/ 52 w 64"/>
              <a:gd name="T43" fmla="*/ 13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4" h="58">
                <a:moveTo>
                  <a:pt x="52" y="13"/>
                </a:moveTo>
                <a:lnTo>
                  <a:pt x="52" y="13"/>
                </a:lnTo>
                <a:cubicBezTo>
                  <a:pt x="54" y="10"/>
                  <a:pt x="56" y="4"/>
                  <a:pt x="64" y="4"/>
                </a:cubicBezTo>
                <a:lnTo>
                  <a:pt x="64" y="0"/>
                </a:lnTo>
                <a:cubicBezTo>
                  <a:pt x="61" y="0"/>
                  <a:pt x="58" y="0"/>
                  <a:pt x="55" y="0"/>
                </a:cubicBezTo>
                <a:cubicBezTo>
                  <a:pt x="51" y="0"/>
                  <a:pt x="45" y="0"/>
                  <a:pt x="43" y="0"/>
                </a:cubicBezTo>
                <a:lnTo>
                  <a:pt x="43" y="4"/>
                </a:lnTo>
                <a:cubicBezTo>
                  <a:pt x="48" y="4"/>
                  <a:pt x="49" y="7"/>
                  <a:pt x="49" y="10"/>
                </a:cubicBezTo>
                <a:cubicBezTo>
                  <a:pt x="49" y="11"/>
                  <a:pt x="49" y="12"/>
                  <a:pt x="49" y="13"/>
                </a:cubicBezTo>
                <a:lnTo>
                  <a:pt x="35" y="47"/>
                </a:lnTo>
                <a:lnTo>
                  <a:pt x="20" y="10"/>
                </a:lnTo>
                <a:cubicBezTo>
                  <a:pt x="20" y="8"/>
                  <a:pt x="20" y="8"/>
                  <a:pt x="20" y="8"/>
                </a:cubicBezTo>
                <a:cubicBezTo>
                  <a:pt x="20" y="4"/>
                  <a:pt x="25" y="4"/>
                  <a:pt x="27" y="4"/>
                </a:cubicBezTo>
                <a:lnTo>
                  <a:pt x="27" y="0"/>
                </a:lnTo>
                <a:cubicBezTo>
                  <a:pt x="23" y="0"/>
                  <a:pt x="16" y="0"/>
                  <a:pt x="13" y="0"/>
                </a:cubicBezTo>
                <a:cubicBezTo>
                  <a:pt x="9" y="0"/>
                  <a:pt x="4" y="0"/>
                  <a:pt x="0" y="0"/>
                </a:cubicBezTo>
                <a:lnTo>
                  <a:pt x="0" y="4"/>
                </a:lnTo>
                <a:cubicBezTo>
                  <a:pt x="8" y="4"/>
                  <a:pt x="9" y="5"/>
                  <a:pt x="10" y="9"/>
                </a:cubicBezTo>
                <a:lnTo>
                  <a:pt x="29" y="56"/>
                </a:lnTo>
                <a:cubicBezTo>
                  <a:pt x="30" y="58"/>
                  <a:pt x="31" y="58"/>
                  <a:pt x="32" y="58"/>
                </a:cubicBezTo>
                <a:cubicBezTo>
                  <a:pt x="34" y="58"/>
                  <a:pt x="35" y="57"/>
                  <a:pt x="35" y="56"/>
                </a:cubicBezTo>
                <a:lnTo>
                  <a:pt x="52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835"/>
          <p:cNvSpPr>
            <a:spLocks noEditPoints="1"/>
          </p:cNvSpPr>
          <p:nvPr/>
        </p:nvSpPr>
        <p:spPr bwMode="auto">
          <a:xfrm>
            <a:off x="5195888" y="14671675"/>
            <a:ext cx="95250" cy="112713"/>
          </a:xfrm>
          <a:custGeom>
            <a:avLst/>
            <a:gdLst>
              <a:gd name="T0" fmla="*/ 11 w 51"/>
              <a:gd name="T1" fmla="*/ 26 h 60"/>
              <a:gd name="T2" fmla="*/ 11 w 51"/>
              <a:gd name="T3" fmla="*/ 26 h 60"/>
              <a:gd name="T4" fmla="*/ 27 w 51"/>
              <a:gd name="T5" fmla="*/ 3 h 60"/>
              <a:gd name="T6" fmla="*/ 42 w 51"/>
              <a:gd name="T7" fmla="*/ 26 h 60"/>
              <a:gd name="T8" fmla="*/ 11 w 51"/>
              <a:gd name="T9" fmla="*/ 26 h 60"/>
              <a:gd name="T10" fmla="*/ 10 w 51"/>
              <a:gd name="T11" fmla="*/ 28 h 60"/>
              <a:gd name="T12" fmla="*/ 10 w 51"/>
              <a:gd name="T13" fmla="*/ 28 h 60"/>
              <a:gd name="T14" fmla="*/ 47 w 51"/>
              <a:gd name="T15" fmla="*/ 28 h 60"/>
              <a:gd name="T16" fmla="*/ 51 w 51"/>
              <a:gd name="T17" fmla="*/ 26 h 60"/>
              <a:gd name="T18" fmla="*/ 27 w 51"/>
              <a:gd name="T19" fmla="*/ 0 h 60"/>
              <a:gd name="T20" fmla="*/ 0 w 51"/>
              <a:gd name="T21" fmla="*/ 30 h 60"/>
              <a:gd name="T22" fmla="*/ 29 w 51"/>
              <a:gd name="T23" fmla="*/ 60 h 60"/>
              <a:gd name="T24" fmla="*/ 51 w 51"/>
              <a:gd name="T25" fmla="*/ 43 h 60"/>
              <a:gd name="T26" fmla="*/ 49 w 51"/>
              <a:gd name="T27" fmla="*/ 42 h 60"/>
              <a:gd name="T28" fmla="*/ 47 w 51"/>
              <a:gd name="T29" fmla="*/ 43 h 60"/>
              <a:gd name="T30" fmla="*/ 29 w 51"/>
              <a:gd name="T31" fmla="*/ 57 h 60"/>
              <a:gd name="T32" fmla="*/ 14 w 51"/>
              <a:gd name="T33" fmla="*/ 48 h 60"/>
              <a:gd name="T34" fmla="*/ 10 w 51"/>
              <a:gd name="T35" fmla="*/ 28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1" h="60">
                <a:moveTo>
                  <a:pt x="11" y="26"/>
                </a:moveTo>
                <a:lnTo>
                  <a:pt x="11" y="26"/>
                </a:lnTo>
                <a:cubicBezTo>
                  <a:pt x="11" y="6"/>
                  <a:pt x="22" y="3"/>
                  <a:pt x="27" y="3"/>
                </a:cubicBezTo>
                <a:cubicBezTo>
                  <a:pt x="41" y="3"/>
                  <a:pt x="42" y="21"/>
                  <a:pt x="42" y="26"/>
                </a:cubicBezTo>
                <a:lnTo>
                  <a:pt x="11" y="26"/>
                </a:lnTo>
                <a:close/>
                <a:moveTo>
                  <a:pt x="10" y="28"/>
                </a:moveTo>
                <a:lnTo>
                  <a:pt x="10" y="28"/>
                </a:lnTo>
                <a:lnTo>
                  <a:pt x="47" y="28"/>
                </a:lnTo>
                <a:cubicBezTo>
                  <a:pt x="50" y="28"/>
                  <a:pt x="51" y="28"/>
                  <a:pt x="51" y="26"/>
                </a:cubicBezTo>
                <a:cubicBezTo>
                  <a:pt x="51" y="13"/>
                  <a:pt x="43" y="0"/>
                  <a:pt x="27" y="0"/>
                </a:cubicBezTo>
                <a:cubicBezTo>
                  <a:pt x="12" y="0"/>
                  <a:pt x="0" y="13"/>
                  <a:pt x="0" y="30"/>
                </a:cubicBezTo>
                <a:cubicBezTo>
                  <a:pt x="0" y="48"/>
                  <a:pt x="13" y="60"/>
                  <a:pt x="29" y="60"/>
                </a:cubicBezTo>
                <a:cubicBezTo>
                  <a:pt x="45" y="60"/>
                  <a:pt x="51" y="46"/>
                  <a:pt x="51" y="43"/>
                </a:cubicBezTo>
                <a:cubicBezTo>
                  <a:pt x="51" y="42"/>
                  <a:pt x="50" y="42"/>
                  <a:pt x="49" y="42"/>
                </a:cubicBezTo>
                <a:cubicBezTo>
                  <a:pt x="48" y="42"/>
                  <a:pt x="47" y="42"/>
                  <a:pt x="47" y="43"/>
                </a:cubicBezTo>
                <a:cubicBezTo>
                  <a:pt x="43" y="57"/>
                  <a:pt x="31" y="57"/>
                  <a:pt x="29" y="57"/>
                </a:cubicBezTo>
                <a:cubicBezTo>
                  <a:pt x="23" y="57"/>
                  <a:pt x="17" y="53"/>
                  <a:pt x="14" y="48"/>
                </a:cubicBezTo>
                <a:cubicBezTo>
                  <a:pt x="10" y="42"/>
                  <a:pt x="10" y="33"/>
                  <a:pt x="10" y="28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836"/>
          <p:cNvSpPr>
            <a:spLocks/>
          </p:cNvSpPr>
          <p:nvPr/>
        </p:nvSpPr>
        <p:spPr bwMode="auto">
          <a:xfrm>
            <a:off x="5305425" y="14609763"/>
            <a:ext cx="57150" cy="173038"/>
          </a:xfrm>
          <a:custGeom>
            <a:avLst/>
            <a:gdLst>
              <a:gd name="T0" fmla="*/ 19 w 30"/>
              <a:gd name="T1" fmla="*/ 0 h 92"/>
              <a:gd name="T2" fmla="*/ 19 w 30"/>
              <a:gd name="T3" fmla="*/ 0 h 92"/>
              <a:gd name="T4" fmla="*/ 0 w 30"/>
              <a:gd name="T5" fmla="*/ 2 h 92"/>
              <a:gd name="T6" fmla="*/ 0 w 30"/>
              <a:gd name="T7" fmla="*/ 6 h 92"/>
              <a:gd name="T8" fmla="*/ 11 w 30"/>
              <a:gd name="T9" fmla="*/ 13 h 92"/>
              <a:gd name="T10" fmla="*/ 11 w 30"/>
              <a:gd name="T11" fmla="*/ 82 h 92"/>
              <a:gd name="T12" fmla="*/ 0 w 30"/>
              <a:gd name="T13" fmla="*/ 88 h 92"/>
              <a:gd name="T14" fmla="*/ 0 w 30"/>
              <a:gd name="T15" fmla="*/ 92 h 92"/>
              <a:gd name="T16" fmla="*/ 15 w 30"/>
              <a:gd name="T17" fmla="*/ 92 h 92"/>
              <a:gd name="T18" fmla="*/ 30 w 30"/>
              <a:gd name="T19" fmla="*/ 92 h 92"/>
              <a:gd name="T20" fmla="*/ 30 w 30"/>
              <a:gd name="T21" fmla="*/ 88 h 92"/>
              <a:gd name="T22" fmla="*/ 19 w 30"/>
              <a:gd name="T23" fmla="*/ 82 h 92"/>
              <a:gd name="T24" fmla="*/ 19 w 30"/>
              <a:gd name="T25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0" h="92">
                <a:moveTo>
                  <a:pt x="19" y="0"/>
                </a:moveTo>
                <a:lnTo>
                  <a:pt x="19" y="0"/>
                </a:lnTo>
                <a:lnTo>
                  <a:pt x="0" y="2"/>
                </a:lnTo>
                <a:lnTo>
                  <a:pt x="0" y="6"/>
                </a:lnTo>
                <a:cubicBezTo>
                  <a:pt x="10" y="6"/>
                  <a:pt x="11" y="7"/>
                  <a:pt x="11" y="13"/>
                </a:cubicBezTo>
                <a:lnTo>
                  <a:pt x="11" y="82"/>
                </a:lnTo>
                <a:cubicBezTo>
                  <a:pt x="11" y="88"/>
                  <a:pt x="9" y="88"/>
                  <a:pt x="0" y="88"/>
                </a:cubicBezTo>
                <a:lnTo>
                  <a:pt x="0" y="92"/>
                </a:lnTo>
                <a:cubicBezTo>
                  <a:pt x="5" y="92"/>
                  <a:pt x="12" y="92"/>
                  <a:pt x="15" y="92"/>
                </a:cubicBezTo>
                <a:cubicBezTo>
                  <a:pt x="18" y="92"/>
                  <a:pt x="25" y="92"/>
                  <a:pt x="30" y="92"/>
                </a:cubicBezTo>
                <a:lnTo>
                  <a:pt x="30" y="88"/>
                </a:lnTo>
                <a:cubicBezTo>
                  <a:pt x="21" y="88"/>
                  <a:pt x="19" y="88"/>
                  <a:pt x="19" y="82"/>
                </a:cubicBez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837"/>
          <p:cNvSpPr>
            <a:spLocks/>
          </p:cNvSpPr>
          <p:nvPr/>
        </p:nvSpPr>
        <p:spPr bwMode="auto">
          <a:xfrm>
            <a:off x="5370513" y="14674850"/>
            <a:ext cx="122238" cy="157163"/>
          </a:xfrm>
          <a:custGeom>
            <a:avLst/>
            <a:gdLst>
              <a:gd name="T0" fmla="*/ 53 w 65"/>
              <a:gd name="T1" fmla="*/ 13 h 84"/>
              <a:gd name="T2" fmla="*/ 53 w 65"/>
              <a:gd name="T3" fmla="*/ 13 h 84"/>
              <a:gd name="T4" fmla="*/ 65 w 65"/>
              <a:gd name="T5" fmla="*/ 4 h 84"/>
              <a:gd name="T6" fmla="*/ 65 w 65"/>
              <a:gd name="T7" fmla="*/ 0 h 84"/>
              <a:gd name="T8" fmla="*/ 55 w 65"/>
              <a:gd name="T9" fmla="*/ 0 h 84"/>
              <a:gd name="T10" fmla="*/ 43 w 65"/>
              <a:gd name="T11" fmla="*/ 0 h 84"/>
              <a:gd name="T12" fmla="*/ 43 w 65"/>
              <a:gd name="T13" fmla="*/ 4 h 84"/>
              <a:gd name="T14" fmla="*/ 50 w 65"/>
              <a:gd name="T15" fmla="*/ 10 h 84"/>
              <a:gd name="T16" fmla="*/ 49 w 65"/>
              <a:gd name="T17" fmla="*/ 13 h 84"/>
              <a:gd name="T18" fmla="*/ 35 w 65"/>
              <a:gd name="T19" fmla="*/ 45 h 84"/>
              <a:gd name="T20" fmla="*/ 21 w 65"/>
              <a:gd name="T21" fmla="*/ 10 h 84"/>
              <a:gd name="T22" fmla="*/ 20 w 65"/>
              <a:gd name="T23" fmla="*/ 8 h 84"/>
              <a:gd name="T24" fmla="*/ 27 w 65"/>
              <a:gd name="T25" fmla="*/ 4 h 84"/>
              <a:gd name="T26" fmla="*/ 27 w 65"/>
              <a:gd name="T27" fmla="*/ 0 h 84"/>
              <a:gd name="T28" fmla="*/ 13 w 65"/>
              <a:gd name="T29" fmla="*/ 0 h 84"/>
              <a:gd name="T30" fmla="*/ 0 w 65"/>
              <a:gd name="T31" fmla="*/ 0 h 84"/>
              <a:gd name="T32" fmla="*/ 0 w 65"/>
              <a:gd name="T33" fmla="*/ 4 h 84"/>
              <a:gd name="T34" fmla="*/ 11 w 65"/>
              <a:gd name="T35" fmla="*/ 9 h 84"/>
              <a:gd name="T36" fmla="*/ 31 w 65"/>
              <a:gd name="T37" fmla="*/ 57 h 84"/>
              <a:gd name="T38" fmla="*/ 27 w 65"/>
              <a:gd name="T39" fmla="*/ 65 h 84"/>
              <a:gd name="T40" fmla="*/ 12 w 65"/>
              <a:gd name="T41" fmla="*/ 81 h 84"/>
              <a:gd name="T42" fmla="*/ 6 w 65"/>
              <a:gd name="T43" fmla="*/ 79 h 84"/>
              <a:gd name="T44" fmla="*/ 11 w 65"/>
              <a:gd name="T45" fmla="*/ 73 h 84"/>
              <a:gd name="T46" fmla="*/ 6 w 65"/>
              <a:gd name="T47" fmla="*/ 68 h 84"/>
              <a:gd name="T48" fmla="*/ 0 w 65"/>
              <a:gd name="T49" fmla="*/ 73 h 84"/>
              <a:gd name="T50" fmla="*/ 12 w 65"/>
              <a:gd name="T51" fmla="*/ 84 h 84"/>
              <a:gd name="T52" fmla="*/ 29 w 65"/>
              <a:gd name="T53" fmla="*/ 69 h 84"/>
              <a:gd name="T54" fmla="*/ 53 w 65"/>
              <a:gd name="T55" fmla="*/ 13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5" h="84">
                <a:moveTo>
                  <a:pt x="53" y="13"/>
                </a:moveTo>
                <a:lnTo>
                  <a:pt x="53" y="13"/>
                </a:lnTo>
                <a:cubicBezTo>
                  <a:pt x="56" y="4"/>
                  <a:pt x="63" y="4"/>
                  <a:pt x="65" y="4"/>
                </a:cubicBezTo>
                <a:lnTo>
                  <a:pt x="65" y="0"/>
                </a:lnTo>
                <a:cubicBezTo>
                  <a:pt x="62" y="0"/>
                  <a:pt x="58" y="0"/>
                  <a:pt x="55" y="0"/>
                </a:cubicBezTo>
                <a:cubicBezTo>
                  <a:pt x="53" y="0"/>
                  <a:pt x="46" y="0"/>
                  <a:pt x="43" y="0"/>
                </a:cubicBezTo>
                <a:lnTo>
                  <a:pt x="43" y="4"/>
                </a:lnTo>
                <a:cubicBezTo>
                  <a:pt x="48" y="4"/>
                  <a:pt x="50" y="6"/>
                  <a:pt x="50" y="10"/>
                </a:cubicBezTo>
                <a:cubicBezTo>
                  <a:pt x="50" y="11"/>
                  <a:pt x="49" y="11"/>
                  <a:pt x="49" y="13"/>
                </a:cubicBezTo>
                <a:lnTo>
                  <a:pt x="35" y="45"/>
                </a:lnTo>
                <a:lnTo>
                  <a:pt x="21" y="10"/>
                </a:lnTo>
                <a:cubicBezTo>
                  <a:pt x="20" y="9"/>
                  <a:pt x="20" y="8"/>
                  <a:pt x="20" y="8"/>
                </a:cubicBezTo>
                <a:cubicBezTo>
                  <a:pt x="20" y="4"/>
                  <a:pt x="25" y="4"/>
                  <a:pt x="27" y="4"/>
                </a:cubicBezTo>
                <a:lnTo>
                  <a:pt x="27" y="0"/>
                </a:lnTo>
                <a:cubicBezTo>
                  <a:pt x="24" y="0"/>
                  <a:pt x="15" y="0"/>
                  <a:pt x="13" y="0"/>
                </a:cubicBezTo>
                <a:cubicBezTo>
                  <a:pt x="9" y="0"/>
                  <a:pt x="4" y="0"/>
                  <a:pt x="0" y="0"/>
                </a:cubicBezTo>
                <a:lnTo>
                  <a:pt x="0" y="4"/>
                </a:lnTo>
                <a:cubicBezTo>
                  <a:pt x="7" y="4"/>
                  <a:pt x="9" y="4"/>
                  <a:pt x="11" y="9"/>
                </a:cubicBezTo>
                <a:lnTo>
                  <a:pt x="31" y="57"/>
                </a:lnTo>
                <a:cubicBezTo>
                  <a:pt x="30" y="59"/>
                  <a:pt x="28" y="63"/>
                  <a:pt x="27" y="65"/>
                </a:cubicBezTo>
                <a:cubicBezTo>
                  <a:pt x="25" y="72"/>
                  <a:pt x="21" y="81"/>
                  <a:pt x="12" y="81"/>
                </a:cubicBezTo>
                <a:cubicBezTo>
                  <a:pt x="12" y="81"/>
                  <a:pt x="9" y="81"/>
                  <a:pt x="6" y="79"/>
                </a:cubicBezTo>
                <a:cubicBezTo>
                  <a:pt x="10" y="78"/>
                  <a:pt x="11" y="75"/>
                  <a:pt x="11" y="73"/>
                </a:cubicBezTo>
                <a:cubicBezTo>
                  <a:pt x="11" y="70"/>
                  <a:pt x="9" y="68"/>
                  <a:pt x="6" y="68"/>
                </a:cubicBezTo>
                <a:cubicBezTo>
                  <a:pt x="3" y="68"/>
                  <a:pt x="0" y="69"/>
                  <a:pt x="0" y="73"/>
                </a:cubicBezTo>
                <a:cubicBezTo>
                  <a:pt x="0" y="79"/>
                  <a:pt x="6" y="84"/>
                  <a:pt x="12" y="84"/>
                </a:cubicBezTo>
                <a:cubicBezTo>
                  <a:pt x="21" y="84"/>
                  <a:pt x="26" y="76"/>
                  <a:pt x="29" y="69"/>
                </a:cubicBezTo>
                <a:lnTo>
                  <a:pt x="53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838"/>
          <p:cNvSpPr>
            <a:spLocks/>
          </p:cNvSpPr>
          <p:nvPr/>
        </p:nvSpPr>
        <p:spPr bwMode="auto">
          <a:xfrm>
            <a:off x="5588000" y="14673263"/>
            <a:ext cx="125413" cy="111125"/>
          </a:xfrm>
          <a:custGeom>
            <a:avLst/>
            <a:gdLst>
              <a:gd name="T0" fmla="*/ 48 w 67"/>
              <a:gd name="T1" fmla="*/ 47 h 59"/>
              <a:gd name="T2" fmla="*/ 48 w 67"/>
              <a:gd name="T3" fmla="*/ 47 h 59"/>
              <a:gd name="T4" fmla="*/ 48 w 67"/>
              <a:gd name="T5" fmla="*/ 59 h 59"/>
              <a:gd name="T6" fmla="*/ 67 w 67"/>
              <a:gd name="T7" fmla="*/ 58 h 59"/>
              <a:gd name="T8" fmla="*/ 67 w 67"/>
              <a:gd name="T9" fmla="*/ 54 h 59"/>
              <a:gd name="T10" fmla="*/ 57 w 67"/>
              <a:gd name="T11" fmla="*/ 46 h 59"/>
              <a:gd name="T12" fmla="*/ 57 w 67"/>
              <a:gd name="T13" fmla="*/ 0 h 59"/>
              <a:gd name="T14" fmla="*/ 37 w 67"/>
              <a:gd name="T15" fmla="*/ 1 h 59"/>
              <a:gd name="T16" fmla="*/ 37 w 67"/>
              <a:gd name="T17" fmla="*/ 5 h 59"/>
              <a:gd name="T18" fmla="*/ 47 w 67"/>
              <a:gd name="T19" fmla="*/ 13 h 59"/>
              <a:gd name="T20" fmla="*/ 47 w 67"/>
              <a:gd name="T21" fmla="*/ 36 h 59"/>
              <a:gd name="T22" fmla="*/ 31 w 67"/>
              <a:gd name="T23" fmla="*/ 56 h 59"/>
              <a:gd name="T24" fmla="*/ 20 w 67"/>
              <a:gd name="T25" fmla="*/ 43 h 59"/>
              <a:gd name="T26" fmla="*/ 20 w 67"/>
              <a:gd name="T27" fmla="*/ 0 h 59"/>
              <a:gd name="T28" fmla="*/ 0 w 67"/>
              <a:gd name="T29" fmla="*/ 1 h 59"/>
              <a:gd name="T30" fmla="*/ 0 w 67"/>
              <a:gd name="T31" fmla="*/ 5 h 59"/>
              <a:gd name="T32" fmla="*/ 11 w 67"/>
              <a:gd name="T33" fmla="*/ 17 h 59"/>
              <a:gd name="T34" fmla="*/ 11 w 67"/>
              <a:gd name="T35" fmla="*/ 37 h 59"/>
              <a:gd name="T36" fmla="*/ 31 w 67"/>
              <a:gd name="T37" fmla="*/ 59 h 59"/>
              <a:gd name="T38" fmla="*/ 48 w 67"/>
              <a:gd name="T39" fmla="*/ 47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7" h="59">
                <a:moveTo>
                  <a:pt x="48" y="47"/>
                </a:moveTo>
                <a:lnTo>
                  <a:pt x="48" y="47"/>
                </a:lnTo>
                <a:lnTo>
                  <a:pt x="48" y="59"/>
                </a:lnTo>
                <a:lnTo>
                  <a:pt x="67" y="58"/>
                </a:lnTo>
                <a:lnTo>
                  <a:pt x="67" y="54"/>
                </a:lnTo>
                <a:cubicBezTo>
                  <a:pt x="58" y="54"/>
                  <a:pt x="57" y="53"/>
                  <a:pt x="57" y="46"/>
                </a:cubicBezTo>
                <a:lnTo>
                  <a:pt x="57" y="0"/>
                </a:lnTo>
                <a:lnTo>
                  <a:pt x="37" y="1"/>
                </a:lnTo>
                <a:lnTo>
                  <a:pt x="37" y="5"/>
                </a:lnTo>
                <a:cubicBezTo>
                  <a:pt x="46" y="5"/>
                  <a:pt x="47" y="6"/>
                  <a:pt x="47" y="13"/>
                </a:cubicBezTo>
                <a:lnTo>
                  <a:pt x="47" y="36"/>
                </a:lnTo>
                <a:cubicBezTo>
                  <a:pt x="47" y="47"/>
                  <a:pt x="41" y="56"/>
                  <a:pt x="31" y="56"/>
                </a:cubicBezTo>
                <a:cubicBezTo>
                  <a:pt x="20" y="56"/>
                  <a:pt x="20" y="50"/>
                  <a:pt x="20" y="43"/>
                </a:cubicBezTo>
                <a:lnTo>
                  <a:pt x="20" y="0"/>
                </a:lnTo>
                <a:lnTo>
                  <a:pt x="0" y="1"/>
                </a:lnTo>
                <a:lnTo>
                  <a:pt x="0" y="5"/>
                </a:lnTo>
                <a:cubicBezTo>
                  <a:pt x="11" y="5"/>
                  <a:pt x="11" y="6"/>
                  <a:pt x="11" y="17"/>
                </a:cubicBezTo>
                <a:lnTo>
                  <a:pt x="11" y="37"/>
                </a:lnTo>
                <a:cubicBezTo>
                  <a:pt x="11" y="47"/>
                  <a:pt x="11" y="59"/>
                  <a:pt x="31" y="59"/>
                </a:cubicBezTo>
                <a:cubicBezTo>
                  <a:pt x="38" y="59"/>
                  <a:pt x="44" y="56"/>
                  <a:pt x="48" y="47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839"/>
          <p:cNvSpPr>
            <a:spLocks/>
          </p:cNvSpPr>
          <p:nvPr/>
        </p:nvSpPr>
        <p:spPr bwMode="auto">
          <a:xfrm>
            <a:off x="5726113" y="14673263"/>
            <a:ext cx="125413" cy="109538"/>
          </a:xfrm>
          <a:custGeom>
            <a:avLst/>
            <a:gdLst>
              <a:gd name="T0" fmla="*/ 11 w 67"/>
              <a:gd name="T1" fmla="*/ 13 h 58"/>
              <a:gd name="T2" fmla="*/ 11 w 67"/>
              <a:gd name="T3" fmla="*/ 13 h 58"/>
              <a:gd name="T4" fmla="*/ 11 w 67"/>
              <a:gd name="T5" fmla="*/ 48 h 58"/>
              <a:gd name="T6" fmla="*/ 0 w 67"/>
              <a:gd name="T7" fmla="*/ 54 h 58"/>
              <a:gd name="T8" fmla="*/ 0 w 67"/>
              <a:gd name="T9" fmla="*/ 58 h 58"/>
              <a:gd name="T10" fmla="*/ 15 w 67"/>
              <a:gd name="T11" fmla="*/ 58 h 58"/>
              <a:gd name="T12" fmla="*/ 30 w 67"/>
              <a:gd name="T13" fmla="*/ 58 h 58"/>
              <a:gd name="T14" fmla="*/ 30 w 67"/>
              <a:gd name="T15" fmla="*/ 54 h 58"/>
              <a:gd name="T16" fmla="*/ 20 w 67"/>
              <a:gd name="T17" fmla="*/ 48 h 58"/>
              <a:gd name="T18" fmla="*/ 20 w 67"/>
              <a:gd name="T19" fmla="*/ 24 h 58"/>
              <a:gd name="T20" fmla="*/ 37 w 67"/>
              <a:gd name="T21" fmla="*/ 2 h 58"/>
              <a:gd name="T22" fmla="*/ 47 w 67"/>
              <a:gd name="T23" fmla="*/ 17 h 58"/>
              <a:gd name="T24" fmla="*/ 47 w 67"/>
              <a:gd name="T25" fmla="*/ 48 h 58"/>
              <a:gd name="T26" fmla="*/ 37 w 67"/>
              <a:gd name="T27" fmla="*/ 54 h 58"/>
              <a:gd name="T28" fmla="*/ 37 w 67"/>
              <a:gd name="T29" fmla="*/ 58 h 58"/>
              <a:gd name="T30" fmla="*/ 52 w 67"/>
              <a:gd name="T31" fmla="*/ 58 h 58"/>
              <a:gd name="T32" fmla="*/ 67 w 67"/>
              <a:gd name="T33" fmla="*/ 58 h 58"/>
              <a:gd name="T34" fmla="*/ 67 w 67"/>
              <a:gd name="T35" fmla="*/ 54 h 58"/>
              <a:gd name="T36" fmla="*/ 56 w 67"/>
              <a:gd name="T37" fmla="*/ 50 h 58"/>
              <a:gd name="T38" fmla="*/ 56 w 67"/>
              <a:gd name="T39" fmla="*/ 25 h 58"/>
              <a:gd name="T40" fmla="*/ 52 w 67"/>
              <a:gd name="T41" fmla="*/ 4 h 58"/>
              <a:gd name="T42" fmla="*/ 38 w 67"/>
              <a:gd name="T43" fmla="*/ 0 h 58"/>
              <a:gd name="T44" fmla="*/ 19 w 67"/>
              <a:gd name="T45" fmla="*/ 13 h 58"/>
              <a:gd name="T46" fmla="*/ 19 w 67"/>
              <a:gd name="T47" fmla="*/ 0 h 58"/>
              <a:gd name="T48" fmla="*/ 0 w 67"/>
              <a:gd name="T49" fmla="*/ 1 h 58"/>
              <a:gd name="T50" fmla="*/ 0 w 67"/>
              <a:gd name="T51" fmla="*/ 5 h 58"/>
              <a:gd name="T52" fmla="*/ 11 w 67"/>
              <a:gd name="T53" fmla="*/ 13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7" h="58">
                <a:moveTo>
                  <a:pt x="11" y="13"/>
                </a:moveTo>
                <a:lnTo>
                  <a:pt x="11" y="13"/>
                </a:lnTo>
                <a:lnTo>
                  <a:pt x="11" y="48"/>
                </a:lnTo>
                <a:cubicBezTo>
                  <a:pt x="11" y="54"/>
                  <a:pt x="9" y="54"/>
                  <a:pt x="0" y="54"/>
                </a:cubicBezTo>
                <a:lnTo>
                  <a:pt x="0" y="58"/>
                </a:lnTo>
                <a:cubicBezTo>
                  <a:pt x="5" y="58"/>
                  <a:pt x="12" y="58"/>
                  <a:pt x="15" y="58"/>
                </a:cubicBezTo>
                <a:cubicBezTo>
                  <a:pt x="19" y="58"/>
                  <a:pt x="25" y="58"/>
                  <a:pt x="30" y="58"/>
                </a:cubicBezTo>
                <a:lnTo>
                  <a:pt x="30" y="54"/>
                </a:lnTo>
                <a:cubicBezTo>
                  <a:pt x="21" y="54"/>
                  <a:pt x="20" y="54"/>
                  <a:pt x="20" y="48"/>
                </a:cubicBezTo>
                <a:lnTo>
                  <a:pt x="20" y="24"/>
                </a:lnTo>
                <a:cubicBezTo>
                  <a:pt x="20" y="10"/>
                  <a:pt x="29" y="2"/>
                  <a:pt x="37" y="2"/>
                </a:cubicBezTo>
                <a:cubicBezTo>
                  <a:pt x="46" y="2"/>
                  <a:pt x="47" y="10"/>
                  <a:pt x="47" y="17"/>
                </a:cubicBezTo>
                <a:lnTo>
                  <a:pt x="47" y="48"/>
                </a:lnTo>
                <a:cubicBezTo>
                  <a:pt x="47" y="54"/>
                  <a:pt x="46" y="54"/>
                  <a:pt x="37" y="54"/>
                </a:cubicBezTo>
                <a:lnTo>
                  <a:pt x="37" y="58"/>
                </a:lnTo>
                <a:cubicBezTo>
                  <a:pt x="42" y="58"/>
                  <a:pt x="48" y="58"/>
                  <a:pt x="52" y="58"/>
                </a:cubicBezTo>
                <a:cubicBezTo>
                  <a:pt x="55" y="58"/>
                  <a:pt x="62" y="58"/>
                  <a:pt x="67" y="58"/>
                </a:cubicBezTo>
                <a:lnTo>
                  <a:pt x="67" y="54"/>
                </a:lnTo>
                <a:cubicBezTo>
                  <a:pt x="60" y="54"/>
                  <a:pt x="56" y="54"/>
                  <a:pt x="56" y="50"/>
                </a:cubicBezTo>
                <a:lnTo>
                  <a:pt x="56" y="25"/>
                </a:lnTo>
                <a:cubicBezTo>
                  <a:pt x="56" y="13"/>
                  <a:pt x="56" y="9"/>
                  <a:pt x="52" y="4"/>
                </a:cubicBezTo>
                <a:cubicBezTo>
                  <a:pt x="50" y="2"/>
                  <a:pt x="46" y="0"/>
                  <a:pt x="38" y="0"/>
                </a:cubicBezTo>
                <a:cubicBezTo>
                  <a:pt x="29" y="0"/>
                  <a:pt x="23" y="5"/>
                  <a:pt x="19" y="13"/>
                </a:cubicBezTo>
                <a:lnTo>
                  <a:pt x="19" y="0"/>
                </a:lnTo>
                <a:lnTo>
                  <a:pt x="0" y="1"/>
                </a:lnTo>
                <a:lnTo>
                  <a:pt x="0" y="5"/>
                </a:lnTo>
                <a:cubicBezTo>
                  <a:pt x="9" y="5"/>
                  <a:pt x="11" y="6"/>
                  <a:pt x="11" y="13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840"/>
          <p:cNvSpPr>
            <a:spLocks noEditPoints="1"/>
          </p:cNvSpPr>
          <p:nvPr/>
        </p:nvSpPr>
        <p:spPr bwMode="auto">
          <a:xfrm>
            <a:off x="5864225" y="14671675"/>
            <a:ext cx="95250" cy="112713"/>
          </a:xfrm>
          <a:custGeom>
            <a:avLst/>
            <a:gdLst>
              <a:gd name="T0" fmla="*/ 11 w 51"/>
              <a:gd name="T1" fmla="*/ 26 h 60"/>
              <a:gd name="T2" fmla="*/ 11 w 51"/>
              <a:gd name="T3" fmla="*/ 26 h 60"/>
              <a:gd name="T4" fmla="*/ 27 w 51"/>
              <a:gd name="T5" fmla="*/ 3 h 60"/>
              <a:gd name="T6" fmla="*/ 42 w 51"/>
              <a:gd name="T7" fmla="*/ 26 h 60"/>
              <a:gd name="T8" fmla="*/ 11 w 51"/>
              <a:gd name="T9" fmla="*/ 26 h 60"/>
              <a:gd name="T10" fmla="*/ 10 w 51"/>
              <a:gd name="T11" fmla="*/ 28 h 60"/>
              <a:gd name="T12" fmla="*/ 10 w 51"/>
              <a:gd name="T13" fmla="*/ 28 h 60"/>
              <a:gd name="T14" fmla="*/ 47 w 51"/>
              <a:gd name="T15" fmla="*/ 28 h 60"/>
              <a:gd name="T16" fmla="*/ 51 w 51"/>
              <a:gd name="T17" fmla="*/ 26 h 60"/>
              <a:gd name="T18" fmla="*/ 27 w 51"/>
              <a:gd name="T19" fmla="*/ 0 h 60"/>
              <a:gd name="T20" fmla="*/ 0 w 51"/>
              <a:gd name="T21" fmla="*/ 30 h 60"/>
              <a:gd name="T22" fmla="*/ 29 w 51"/>
              <a:gd name="T23" fmla="*/ 60 h 60"/>
              <a:gd name="T24" fmla="*/ 51 w 51"/>
              <a:gd name="T25" fmla="*/ 43 h 60"/>
              <a:gd name="T26" fmla="*/ 49 w 51"/>
              <a:gd name="T27" fmla="*/ 42 h 60"/>
              <a:gd name="T28" fmla="*/ 47 w 51"/>
              <a:gd name="T29" fmla="*/ 43 h 60"/>
              <a:gd name="T30" fmla="*/ 29 w 51"/>
              <a:gd name="T31" fmla="*/ 57 h 60"/>
              <a:gd name="T32" fmla="*/ 14 w 51"/>
              <a:gd name="T33" fmla="*/ 48 h 60"/>
              <a:gd name="T34" fmla="*/ 10 w 51"/>
              <a:gd name="T35" fmla="*/ 28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1" h="60">
                <a:moveTo>
                  <a:pt x="11" y="26"/>
                </a:moveTo>
                <a:lnTo>
                  <a:pt x="11" y="26"/>
                </a:lnTo>
                <a:cubicBezTo>
                  <a:pt x="11" y="6"/>
                  <a:pt x="22" y="3"/>
                  <a:pt x="27" y="3"/>
                </a:cubicBezTo>
                <a:cubicBezTo>
                  <a:pt x="41" y="3"/>
                  <a:pt x="42" y="21"/>
                  <a:pt x="42" y="26"/>
                </a:cubicBezTo>
                <a:lnTo>
                  <a:pt x="11" y="26"/>
                </a:lnTo>
                <a:close/>
                <a:moveTo>
                  <a:pt x="10" y="28"/>
                </a:moveTo>
                <a:lnTo>
                  <a:pt x="10" y="28"/>
                </a:lnTo>
                <a:lnTo>
                  <a:pt x="47" y="28"/>
                </a:lnTo>
                <a:cubicBezTo>
                  <a:pt x="50" y="28"/>
                  <a:pt x="51" y="28"/>
                  <a:pt x="51" y="26"/>
                </a:cubicBezTo>
                <a:cubicBezTo>
                  <a:pt x="51" y="13"/>
                  <a:pt x="43" y="0"/>
                  <a:pt x="27" y="0"/>
                </a:cubicBezTo>
                <a:cubicBezTo>
                  <a:pt x="12" y="0"/>
                  <a:pt x="0" y="13"/>
                  <a:pt x="0" y="30"/>
                </a:cubicBezTo>
                <a:cubicBezTo>
                  <a:pt x="0" y="48"/>
                  <a:pt x="13" y="60"/>
                  <a:pt x="29" y="60"/>
                </a:cubicBezTo>
                <a:cubicBezTo>
                  <a:pt x="45" y="60"/>
                  <a:pt x="51" y="46"/>
                  <a:pt x="51" y="43"/>
                </a:cubicBezTo>
                <a:cubicBezTo>
                  <a:pt x="51" y="42"/>
                  <a:pt x="50" y="42"/>
                  <a:pt x="49" y="42"/>
                </a:cubicBezTo>
                <a:cubicBezTo>
                  <a:pt x="48" y="42"/>
                  <a:pt x="47" y="42"/>
                  <a:pt x="47" y="43"/>
                </a:cubicBezTo>
                <a:cubicBezTo>
                  <a:pt x="43" y="57"/>
                  <a:pt x="31" y="57"/>
                  <a:pt x="29" y="57"/>
                </a:cubicBezTo>
                <a:cubicBezTo>
                  <a:pt x="23" y="57"/>
                  <a:pt x="17" y="53"/>
                  <a:pt x="14" y="48"/>
                </a:cubicBezTo>
                <a:cubicBezTo>
                  <a:pt x="10" y="42"/>
                  <a:pt x="10" y="33"/>
                  <a:pt x="10" y="28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841"/>
          <p:cNvSpPr>
            <a:spLocks/>
          </p:cNvSpPr>
          <p:nvPr/>
        </p:nvSpPr>
        <p:spPr bwMode="auto">
          <a:xfrm>
            <a:off x="5969000" y="14674850"/>
            <a:ext cx="125413" cy="107950"/>
          </a:xfrm>
          <a:custGeom>
            <a:avLst/>
            <a:gdLst>
              <a:gd name="T0" fmla="*/ 37 w 67"/>
              <a:gd name="T1" fmla="*/ 26 h 57"/>
              <a:gd name="T2" fmla="*/ 37 w 67"/>
              <a:gd name="T3" fmla="*/ 26 h 57"/>
              <a:gd name="T4" fmla="*/ 49 w 67"/>
              <a:gd name="T5" fmla="*/ 11 h 57"/>
              <a:gd name="T6" fmla="*/ 65 w 67"/>
              <a:gd name="T7" fmla="*/ 4 h 57"/>
              <a:gd name="T8" fmla="*/ 65 w 67"/>
              <a:gd name="T9" fmla="*/ 0 h 57"/>
              <a:gd name="T10" fmla="*/ 54 w 67"/>
              <a:gd name="T11" fmla="*/ 0 h 57"/>
              <a:gd name="T12" fmla="*/ 41 w 67"/>
              <a:gd name="T13" fmla="*/ 0 h 57"/>
              <a:gd name="T14" fmla="*/ 41 w 67"/>
              <a:gd name="T15" fmla="*/ 4 h 57"/>
              <a:gd name="T16" fmla="*/ 45 w 67"/>
              <a:gd name="T17" fmla="*/ 8 h 57"/>
              <a:gd name="T18" fmla="*/ 43 w 67"/>
              <a:gd name="T19" fmla="*/ 13 h 57"/>
              <a:gd name="T20" fmla="*/ 35 w 67"/>
              <a:gd name="T21" fmla="*/ 23 h 57"/>
              <a:gd name="T22" fmla="*/ 24 w 67"/>
              <a:gd name="T23" fmla="*/ 10 h 57"/>
              <a:gd name="T24" fmla="*/ 23 w 67"/>
              <a:gd name="T25" fmla="*/ 7 h 57"/>
              <a:gd name="T26" fmla="*/ 28 w 67"/>
              <a:gd name="T27" fmla="*/ 4 h 57"/>
              <a:gd name="T28" fmla="*/ 28 w 67"/>
              <a:gd name="T29" fmla="*/ 0 h 57"/>
              <a:gd name="T30" fmla="*/ 14 w 67"/>
              <a:gd name="T31" fmla="*/ 0 h 57"/>
              <a:gd name="T32" fmla="*/ 1 w 67"/>
              <a:gd name="T33" fmla="*/ 0 h 57"/>
              <a:gd name="T34" fmla="*/ 1 w 67"/>
              <a:gd name="T35" fmla="*/ 4 h 57"/>
              <a:gd name="T36" fmla="*/ 17 w 67"/>
              <a:gd name="T37" fmla="*/ 12 h 57"/>
              <a:gd name="T38" fmla="*/ 30 w 67"/>
              <a:gd name="T39" fmla="*/ 29 h 57"/>
              <a:gd name="T40" fmla="*/ 17 w 67"/>
              <a:gd name="T41" fmla="*/ 45 h 57"/>
              <a:gd name="T42" fmla="*/ 0 w 67"/>
              <a:gd name="T43" fmla="*/ 53 h 57"/>
              <a:gd name="T44" fmla="*/ 0 w 67"/>
              <a:gd name="T45" fmla="*/ 57 h 57"/>
              <a:gd name="T46" fmla="*/ 11 w 67"/>
              <a:gd name="T47" fmla="*/ 57 h 57"/>
              <a:gd name="T48" fmla="*/ 24 w 67"/>
              <a:gd name="T49" fmla="*/ 57 h 57"/>
              <a:gd name="T50" fmla="*/ 24 w 67"/>
              <a:gd name="T51" fmla="*/ 53 h 57"/>
              <a:gd name="T52" fmla="*/ 20 w 67"/>
              <a:gd name="T53" fmla="*/ 49 h 57"/>
              <a:gd name="T54" fmla="*/ 32 w 67"/>
              <a:gd name="T55" fmla="*/ 32 h 57"/>
              <a:gd name="T56" fmla="*/ 42 w 67"/>
              <a:gd name="T57" fmla="*/ 45 h 57"/>
              <a:gd name="T58" fmla="*/ 45 w 67"/>
              <a:gd name="T59" fmla="*/ 50 h 57"/>
              <a:gd name="T60" fmla="*/ 40 w 67"/>
              <a:gd name="T61" fmla="*/ 53 h 57"/>
              <a:gd name="T62" fmla="*/ 40 w 67"/>
              <a:gd name="T63" fmla="*/ 57 h 57"/>
              <a:gd name="T64" fmla="*/ 54 w 67"/>
              <a:gd name="T65" fmla="*/ 57 h 57"/>
              <a:gd name="T66" fmla="*/ 67 w 67"/>
              <a:gd name="T67" fmla="*/ 57 h 57"/>
              <a:gd name="T68" fmla="*/ 67 w 67"/>
              <a:gd name="T69" fmla="*/ 53 h 57"/>
              <a:gd name="T70" fmla="*/ 54 w 67"/>
              <a:gd name="T71" fmla="*/ 49 h 57"/>
              <a:gd name="T72" fmla="*/ 37 w 67"/>
              <a:gd name="T73" fmla="*/ 2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7" h="57">
                <a:moveTo>
                  <a:pt x="37" y="26"/>
                </a:moveTo>
                <a:lnTo>
                  <a:pt x="37" y="26"/>
                </a:lnTo>
                <a:cubicBezTo>
                  <a:pt x="41" y="21"/>
                  <a:pt x="46" y="14"/>
                  <a:pt x="49" y="11"/>
                </a:cubicBezTo>
                <a:cubicBezTo>
                  <a:pt x="53" y="6"/>
                  <a:pt x="58" y="4"/>
                  <a:pt x="65" y="4"/>
                </a:cubicBezTo>
                <a:lnTo>
                  <a:pt x="65" y="0"/>
                </a:lnTo>
                <a:cubicBezTo>
                  <a:pt x="61" y="0"/>
                  <a:pt x="57" y="0"/>
                  <a:pt x="54" y="0"/>
                </a:cubicBezTo>
                <a:cubicBezTo>
                  <a:pt x="50" y="0"/>
                  <a:pt x="43" y="0"/>
                  <a:pt x="41" y="0"/>
                </a:cubicBezTo>
                <a:lnTo>
                  <a:pt x="41" y="4"/>
                </a:lnTo>
                <a:cubicBezTo>
                  <a:pt x="44" y="4"/>
                  <a:pt x="45" y="6"/>
                  <a:pt x="45" y="8"/>
                </a:cubicBezTo>
                <a:cubicBezTo>
                  <a:pt x="45" y="10"/>
                  <a:pt x="44" y="12"/>
                  <a:pt x="43" y="13"/>
                </a:cubicBezTo>
                <a:lnTo>
                  <a:pt x="35" y="23"/>
                </a:lnTo>
                <a:lnTo>
                  <a:pt x="24" y="10"/>
                </a:lnTo>
                <a:cubicBezTo>
                  <a:pt x="23" y="8"/>
                  <a:pt x="23" y="8"/>
                  <a:pt x="23" y="7"/>
                </a:cubicBezTo>
                <a:cubicBezTo>
                  <a:pt x="23" y="5"/>
                  <a:pt x="25" y="4"/>
                  <a:pt x="28" y="4"/>
                </a:cubicBezTo>
                <a:lnTo>
                  <a:pt x="28" y="0"/>
                </a:lnTo>
                <a:cubicBezTo>
                  <a:pt x="24" y="0"/>
                  <a:pt x="16" y="0"/>
                  <a:pt x="14" y="0"/>
                </a:cubicBezTo>
                <a:cubicBezTo>
                  <a:pt x="11" y="0"/>
                  <a:pt x="5" y="0"/>
                  <a:pt x="1" y="0"/>
                </a:cubicBezTo>
                <a:lnTo>
                  <a:pt x="1" y="4"/>
                </a:lnTo>
                <a:cubicBezTo>
                  <a:pt x="10" y="4"/>
                  <a:pt x="10" y="4"/>
                  <a:pt x="17" y="12"/>
                </a:cubicBezTo>
                <a:lnTo>
                  <a:pt x="30" y="29"/>
                </a:lnTo>
                <a:lnTo>
                  <a:pt x="17" y="45"/>
                </a:lnTo>
                <a:cubicBezTo>
                  <a:pt x="11" y="53"/>
                  <a:pt x="3" y="53"/>
                  <a:pt x="0" y="53"/>
                </a:cubicBezTo>
                <a:lnTo>
                  <a:pt x="0" y="57"/>
                </a:lnTo>
                <a:cubicBezTo>
                  <a:pt x="4" y="57"/>
                  <a:pt x="8" y="57"/>
                  <a:pt x="11" y="57"/>
                </a:cubicBezTo>
                <a:cubicBezTo>
                  <a:pt x="15" y="57"/>
                  <a:pt x="21" y="57"/>
                  <a:pt x="24" y="57"/>
                </a:cubicBezTo>
                <a:lnTo>
                  <a:pt x="24" y="53"/>
                </a:lnTo>
                <a:cubicBezTo>
                  <a:pt x="21" y="52"/>
                  <a:pt x="20" y="51"/>
                  <a:pt x="20" y="49"/>
                </a:cubicBezTo>
                <a:cubicBezTo>
                  <a:pt x="20" y="46"/>
                  <a:pt x="24" y="41"/>
                  <a:pt x="32" y="32"/>
                </a:cubicBezTo>
                <a:lnTo>
                  <a:pt x="42" y="45"/>
                </a:lnTo>
                <a:cubicBezTo>
                  <a:pt x="43" y="47"/>
                  <a:pt x="45" y="49"/>
                  <a:pt x="45" y="50"/>
                </a:cubicBezTo>
                <a:cubicBezTo>
                  <a:pt x="45" y="51"/>
                  <a:pt x="44" y="53"/>
                  <a:pt x="40" y="53"/>
                </a:cubicBezTo>
                <a:lnTo>
                  <a:pt x="40" y="57"/>
                </a:lnTo>
                <a:cubicBezTo>
                  <a:pt x="44" y="57"/>
                  <a:pt x="51" y="57"/>
                  <a:pt x="54" y="57"/>
                </a:cubicBezTo>
                <a:cubicBezTo>
                  <a:pt x="58" y="57"/>
                  <a:pt x="63" y="57"/>
                  <a:pt x="67" y="57"/>
                </a:cubicBezTo>
                <a:lnTo>
                  <a:pt x="67" y="53"/>
                </a:lnTo>
                <a:cubicBezTo>
                  <a:pt x="60" y="53"/>
                  <a:pt x="57" y="53"/>
                  <a:pt x="54" y="49"/>
                </a:cubicBezTo>
                <a:lnTo>
                  <a:pt x="37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842"/>
          <p:cNvSpPr>
            <a:spLocks noEditPoints="1"/>
          </p:cNvSpPr>
          <p:nvPr/>
        </p:nvSpPr>
        <p:spPr bwMode="auto">
          <a:xfrm>
            <a:off x="6105525" y="14673263"/>
            <a:ext cx="122238" cy="157163"/>
          </a:xfrm>
          <a:custGeom>
            <a:avLst/>
            <a:gdLst>
              <a:gd name="T0" fmla="*/ 19 w 65"/>
              <a:gd name="T1" fmla="*/ 8 h 84"/>
              <a:gd name="T2" fmla="*/ 19 w 65"/>
              <a:gd name="T3" fmla="*/ 8 h 84"/>
              <a:gd name="T4" fmla="*/ 19 w 65"/>
              <a:gd name="T5" fmla="*/ 0 h 84"/>
              <a:gd name="T6" fmla="*/ 0 w 65"/>
              <a:gd name="T7" fmla="*/ 1 h 84"/>
              <a:gd name="T8" fmla="*/ 0 w 65"/>
              <a:gd name="T9" fmla="*/ 5 h 84"/>
              <a:gd name="T10" fmla="*/ 10 w 65"/>
              <a:gd name="T11" fmla="*/ 12 h 84"/>
              <a:gd name="T12" fmla="*/ 10 w 65"/>
              <a:gd name="T13" fmla="*/ 73 h 84"/>
              <a:gd name="T14" fmla="*/ 0 w 65"/>
              <a:gd name="T15" fmla="*/ 79 h 84"/>
              <a:gd name="T16" fmla="*/ 0 w 65"/>
              <a:gd name="T17" fmla="*/ 84 h 84"/>
              <a:gd name="T18" fmla="*/ 14 w 65"/>
              <a:gd name="T19" fmla="*/ 83 h 84"/>
              <a:gd name="T20" fmla="*/ 29 w 65"/>
              <a:gd name="T21" fmla="*/ 84 h 84"/>
              <a:gd name="T22" fmla="*/ 29 w 65"/>
              <a:gd name="T23" fmla="*/ 79 h 84"/>
              <a:gd name="T24" fmla="*/ 19 w 65"/>
              <a:gd name="T25" fmla="*/ 73 h 84"/>
              <a:gd name="T26" fmla="*/ 19 w 65"/>
              <a:gd name="T27" fmla="*/ 51 h 84"/>
              <a:gd name="T28" fmla="*/ 19 w 65"/>
              <a:gd name="T29" fmla="*/ 50 h 84"/>
              <a:gd name="T30" fmla="*/ 35 w 65"/>
              <a:gd name="T31" fmla="*/ 59 h 84"/>
              <a:gd name="T32" fmla="*/ 65 w 65"/>
              <a:gd name="T33" fmla="*/ 29 h 84"/>
              <a:gd name="T34" fmla="*/ 37 w 65"/>
              <a:gd name="T35" fmla="*/ 0 h 84"/>
              <a:gd name="T36" fmla="*/ 19 w 65"/>
              <a:gd name="T37" fmla="*/ 8 h 84"/>
              <a:gd name="T38" fmla="*/ 19 w 65"/>
              <a:gd name="T39" fmla="*/ 43 h 84"/>
              <a:gd name="T40" fmla="*/ 19 w 65"/>
              <a:gd name="T41" fmla="*/ 43 h 84"/>
              <a:gd name="T42" fmla="*/ 19 w 65"/>
              <a:gd name="T43" fmla="*/ 13 h 84"/>
              <a:gd name="T44" fmla="*/ 36 w 65"/>
              <a:gd name="T45" fmla="*/ 3 h 84"/>
              <a:gd name="T46" fmla="*/ 54 w 65"/>
              <a:gd name="T47" fmla="*/ 29 h 84"/>
              <a:gd name="T48" fmla="*/ 35 w 65"/>
              <a:gd name="T49" fmla="*/ 56 h 84"/>
              <a:gd name="T50" fmla="*/ 21 w 65"/>
              <a:gd name="T51" fmla="*/ 48 h 84"/>
              <a:gd name="T52" fmla="*/ 19 w 65"/>
              <a:gd name="T53" fmla="*/ 43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5" h="84">
                <a:moveTo>
                  <a:pt x="19" y="8"/>
                </a:moveTo>
                <a:lnTo>
                  <a:pt x="19" y="8"/>
                </a:lnTo>
                <a:lnTo>
                  <a:pt x="19" y="0"/>
                </a:lnTo>
                <a:lnTo>
                  <a:pt x="0" y="1"/>
                </a:lnTo>
                <a:lnTo>
                  <a:pt x="0" y="5"/>
                </a:lnTo>
                <a:cubicBezTo>
                  <a:pt x="9" y="5"/>
                  <a:pt x="10" y="6"/>
                  <a:pt x="10" y="12"/>
                </a:cubicBezTo>
                <a:lnTo>
                  <a:pt x="10" y="73"/>
                </a:lnTo>
                <a:cubicBezTo>
                  <a:pt x="10" y="79"/>
                  <a:pt x="9" y="79"/>
                  <a:pt x="0" y="79"/>
                </a:cubicBezTo>
                <a:lnTo>
                  <a:pt x="0" y="84"/>
                </a:lnTo>
                <a:cubicBezTo>
                  <a:pt x="4" y="83"/>
                  <a:pt x="11" y="83"/>
                  <a:pt x="14" y="83"/>
                </a:cubicBezTo>
                <a:cubicBezTo>
                  <a:pt x="18" y="83"/>
                  <a:pt x="25" y="83"/>
                  <a:pt x="29" y="84"/>
                </a:cubicBezTo>
                <a:lnTo>
                  <a:pt x="29" y="79"/>
                </a:lnTo>
                <a:cubicBezTo>
                  <a:pt x="21" y="79"/>
                  <a:pt x="19" y="79"/>
                  <a:pt x="19" y="73"/>
                </a:cubicBezTo>
                <a:lnTo>
                  <a:pt x="19" y="51"/>
                </a:lnTo>
                <a:lnTo>
                  <a:pt x="19" y="50"/>
                </a:lnTo>
                <a:cubicBezTo>
                  <a:pt x="20" y="52"/>
                  <a:pt x="25" y="59"/>
                  <a:pt x="35" y="59"/>
                </a:cubicBezTo>
                <a:cubicBezTo>
                  <a:pt x="51" y="59"/>
                  <a:pt x="65" y="46"/>
                  <a:pt x="65" y="29"/>
                </a:cubicBezTo>
                <a:cubicBezTo>
                  <a:pt x="65" y="13"/>
                  <a:pt x="52" y="0"/>
                  <a:pt x="37" y="0"/>
                </a:cubicBezTo>
                <a:cubicBezTo>
                  <a:pt x="27" y="0"/>
                  <a:pt x="21" y="5"/>
                  <a:pt x="19" y="8"/>
                </a:cubicBezTo>
                <a:close/>
                <a:moveTo>
                  <a:pt x="19" y="43"/>
                </a:moveTo>
                <a:lnTo>
                  <a:pt x="19" y="43"/>
                </a:lnTo>
                <a:lnTo>
                  <a:pt x="19" y="13"/>
                </a:lnTo>
                <a:cubicBezTo>
                  <a:pt x="23" y="7"/>
                  <a:pt x="29" y="3"/>
                  <a:pt x="36" y="3"/>
                </a:cubicBezTo>
                <a:cubicBezTo>
                  <a:pt x="46" y="3"/>
                  <a:pt x="54" y="14"/>
                  <a:pt x="54" y="29"/>
                </a:cubicBezTo>
                <a:cubicBezTo>
                  <a:pt x="54" y="45"/>
                  <a:pt x="45" y="56"/>
                  <a:pt x="35" y="56"/>
                </a:cubicBezTo>
                <a:cubicBezTo>
                  <a:pt x="29" y="56"/>
                  <a:pt x="24" y="54"/>
                  <a:pt x="21" y="48"/>
                </a:cubicBezTo>
                <a:cubicBezTo>
                  <a:pt x="19" y="46"/>
                  <a:pt x="19" y="46"/>
                  <a:pt x="19" y="43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843"/>
          <p:cNvSpPr>
            <a:spLocks/>
          </p:cNvSpPr>
          <p:nvPr/>
        </p:nvSpPr>
        <p:spPr bwMode="auto">
          <a:xfrm>
            <a:off x="6243638" y="14609763"/>
            <a:ext cx="55563" cy="173038"/>
          </a:xfrm>
          <a:custGeom>
            <a:avLst/>
            <a:gdLst>
              <a:gd name="T0" fmla="*/ 19 w 29"/>
              <a:gd name="T1" fmla="*/ 0 h 92"/>
              <a:gd name="T2" fmla="*/ 19 w 29"/>
              <a:gd name="T3" fmla="*/ 0 h 92"/>
              <a:gd name="T4" fmla="*/ 0 w 29"/>
              <a:gd name="T5" fmla="*/ 2 h 92"/>
              <a:gd name="T6" fmla="*/ 0 w 29"/>
              <a:gd name="T7" fmla="*/ 6 h 92"/>
              <a:gd name="T8" fmla="*/ 10 w 29"/>
              <a:gd name="T9" fmla="*/ 13 h 92"/>
              <a:gd name="T10" fmla="*/ 10 w 29"/>
              <a:gd name="T11" fmla="*/ 82 h 92"/>
              <a:gd name="T12" fmla="*/ 0 w 29"/>
              <a:gd name="T13" fmla="*/ 88 h 92"/>
              <a:gd name="T14" fmla="*/ 0 w 29"/>
              <a:gd name="T15" fmla="*/ 92 h 92"/>
              <a:gd name="T16" fmla="*/ 15 w 29"/>
              <a:gd name="T17" fmla="*/ 92 h 92"/>
              <a:gd name="T18" fmla="*/ 29 w 29"/>
              <a:gd name="T19" fmla="*/ 92 h 92"/>
              <a:gd name="T20" fmla="*/ 29 w 29"/>
              <a:gd name="T21" fmla="*/ 88 h 92"/>
              <a:gd name="T22" fmla="*/ 19 w 29"/>
              <a:gd name="T23" fmla="*/ 82 h 92"/>
              <a:gd name="T24" fmla="*/ 19 w 29"/>
              <a:gd name="T25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" h="92">
                <a:moveTo>
                  <a:pt x="19" y="0"/>
                </a:moveTo>
                <a:lnTo>
                  <a:pt x="19" y="0"/>
                </a:lnTo>
                <a:lnTo>
                  <a:pt x="0" y="2"/>
                </a:lnTo>
                <a:lnTo>
                  <a:pt x="0" y="6"/>
                </a:lnTo>
                <a:cubicBezTo>
                  <a:pt x="9" y="6"/>
                  <a:pt x="10" y="7"/>
                  <a:pt x="10" y="13"/>
                </a:cubicBezTo>
                <a:lnTo>
                  <a:pt x="10" y="82"/>
                </a:lnTo>
                <a:cubicBezTo>
                  <a:pt x="10" y="88"/>
                  <a:pt x="9" y="88"/>
                  <a:pt x="0" y="88"/>
                </a:cubicBezTo>
                <a:lnTo>
                  <a:pt x="0" y="92"/>
                </a:lnTo>
                <a:cubicBezTo>
                  <a:pt x="4" y="92"/>
                  <a:pt x="11" y="92"/>
                  <a:pt x="15" y="92"/>
                </a:cubicBezTo>
                <a:cubicBezTo>
                  <a:pt x="18" y="92"/>
                  <a:pt x="25" y="92"/>
                  <a:pt x="29" y="92"/>
                </a:cubicBezTo>
                <a:lnTo>
                  <a:pt x="29" y="88"/>
                </a:lnTo>
                <a:cubicBezTo>
                  <a:pt x="21" y="88"/>
                  <a:pt x="19" y="88"/>
                  <a:pt x="19" y="82"/>
                </a:cubicBez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844"/>
          <p:cNvSpPr>
            <a:spLocks noEditPoints="1"/>
          </p:cNvSpPr>
          <p:nvPr/>
        </p:nvSpPr>
        <p:spPr bwMode="auto">
          <a:xfrm>
            <a:off x="6311900" y="14671675"/>
            <a:ext cx="109538" cy="112713"/>
          </a:xfrm>
          <a:custGeom>
            <a:avLst/>
            <a:gdLst>
              <a:gd name="T0" fmla="*/ 59 w 59"/>
              <a:gd name="T1" fmla="*/ 31 h 60"/>
              <a:gd name="T2" fmla="*/ 59 w 59"/>
              <a:gd name="T3" fmla="*/ 31 h 60"/>
              <a:gd name="T4" fmla="*/ 30 w 59"/>
              <a:gd name="T5" fmla="*/ 0 h 60"/>
              <a:gd name="T6" fmla="*/ 0 w 59"/>
              <a:gd name="T7" fmla="*/ 31 h 60"/>
              <a:gd name="T8" fmla="*/ 30 w 59"/>
              <a:gd name="T9" fmla="*/ 60 h 60"/>
              <a:gd name="T10" fmla="*/ 59 w 59"/>
              <a:gd name="T11" fmla="*/ 31 h 60"/>
              <a:gd name="T12" fmla="*/ 30 w 59"/>
              <a:gd name="T13" fmla="*/ 57 h 60"/>
              <a:gd name="T14" fmla="*/ 30 w 59"/>
              <a:gd name="T15" fmla="*/ 57 h 60"/>
              <a:gd name="T16" fmla="*/ 15 w 59"/>
              <a:gd name="T17" fmla="*/ 48 h 60"/>
              <a:gd name="T18" fmla="*/ 11 w 59"/>
              <a:gd name="T19" fmla="*/ 30 h 60"/>
              <a:gd name="T20" fmla="*/ 14 w 59"/>
              <a:gd name="T21" fmla="*/ 12 h 60"/>
              <a:gd name="T22" fmla="*/ 30 w 59"/>
              <a:gd name="T23" fmla="*/ 3 h 60"/>
              <a:gd name="T24" fmla="*/ 44 w 59"/>
              <a:gd name="T25" fmla="*/ 11 h 60"/>
              <a:gd name="T26" fmla="*/ 48 w 59"/>
              <a:gd name="T27" fmla="*/ 30 h 60"/>
              <a:gd name="T28" fmla="*/ 45 w 59"/>
              <a:gd name="T29" fmla="*/ 47 h 60"/>
              <a:gd name="T30" fmla="*/ 30 w 59"/>
              <a:gd name="T31" fmla="*/ 57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9" h="60">
                <a:moveTo>
                  <a:pt x="59" y="31"/>
                </a:moveTo>
                <a:lnTo>
                  <a:pt x="59" y="31"/>
                </a:lnTo>
                <a:cubicBezTo>
                  <a:pt x="59" y="14"/>
                  <a:pt x="46" y="0"/>
                  <a:pt x="30" y="0"/>
                </a:cubicBezTo>
                <a:cubicBezTo>
                  <a:pt x="13" y="0"/>
                  <a:pt x="0" y="14"/>
                  <a:pt x="0" y="31"/>
                </a:cubicBezTo>
                <a:cubicBezTo>
                  <a:pt x="0" y="48"/>
                  <a:pt x="14" y="60"/>
                  <a:pt x="30" y="60"/>
                </a:cubicBezTo>
                <a:cubicBezTo>
                  <a:pt x="46" y="60"/>
                  <a:pt x="59" y="47"/>
                  <a:pt x="59" y="31"/>
                </a:cubicBezTo>
                <a:close/>
                <a:moveTo>
                  <a:pt x="30" y="57"/>
                </a:moveTo>
                <a:lnTo>
                  <a:pt x="30" y="57"/>
                </a:lnTo>
                <a:cubicBezTo>
                  <a:pt x="24" y="57"/>
                  <a:pt x="18" y="54"/>
                  <a:pt x="15" y="48"/>
                </a:cubicBezTo>
                <a:cubicBezTo>
                  <a:pt x="11" y="42"/>
                  <a:pt x="11" y="34"/>
                  <a:pt x="11" y="30"/>
                </a:cubicBezTo>
                <a:cubicBezTo>
                  <a:pt x="11" y="24"/>
                  <a:pt x="11" y="17"/>
                  <a:pt x="14" y="12"/>
                </a:cubicBezTo>
                <a:cubicBezTo>
                  <a:pt x="18" y="5"/>
                  <a:pt x="24" y="3"/>
                  <a:pt x="30" y="3"/>
                </a:cubicBezTo>
                <a:cubicBezTo>
                  <a:pt x="35" y="3"/>
                  <a:pt x="41" y="6"/>
                  <a:pt x="44" y="11"/>
                </a:cubicBezTo>
                <a:cubicBezTo>
                  <a:pt x="48" y="17"/>
                  <a:pt x="48" y="25"/>
                  <a:pt x="48" y="30"/>
                </a:cubicBezTo>
                <a:cubicBezTo>
                  <a:pt x="48" y="34"/>
                  <a:pt x="48" y="41"/>
                  <a:pt x="45" y="47"/>
                </a:cubicBezTo>
                <a:cubicBezTo>
                  <a:pt x="42" y="53"/>
                  <a:pt x="36" y="57"/>
                  <a:pt x="30" y="57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845"/>
          <p:cNvSpPr>
            <a:spLocks/>
          </p:cNvSpPr>
          <p:nvPr/>
        </p:nvSpPr>
        <p:spPr bwMode="auto">
          <a:xfrm>
            <a:off x="6437313" y="14673263"/>
            <a:ext cx="80963" cy="109538"/>
          </a:xfrm>
          <a:custGeom>
            <a:avLst/>
            <a:gdLst>
              <a:gd name="T0" fmla="*/ 18 w 44"/>
              <a:gd name="T1" fmla="*/ 14 h 58"/>
              <a:gd name="T2" fmla="*/ 18 w 44"/>
              <a:gd name="T3" fmla="*/ 14 h 58"/>
              <a:gd name="T4" fmla="*/ 18 w 44"/>
              <a:gd name="T5" fmla="*/ 0 h 58"/>
              <a:gd name="T6" fmla="*/ 0 w 44"/>
              <a:gd name="T7" fmla="*/ 1 h 58"/>
              <a:gd name="T8" fmla="*/ 0 w 44"/>
              <a:gd name="T9" fmla="*/ 5 h 58"/>
              <a:gd name="T10" fmla="*/ 10 w 44"/>
              <a:gd name="T11" fmla="*/ 13 h 58"/>
              <a:gd name="T12" fmla="*/ 10 w 44"/>
              <a:gd name="T13" fmla="*/ 48 h 58"/>
              <a:gd name="T14" fmla="*/ 0 w 44"/>
              <a:gd name="T15" fmla="*/ 54 h 58"/>
              <a:gd name="T16" fmla="*/ 0 w 44"/>
              <a:gd name="T17" fmla="*/ 58 h 58"/>
              <a:gd name="T18" fmla="*/ 15 w 44"/>
              <a:gd name="T19" fmla="*/ 58 h 58"/>
              <a:gd name="T20" fmla="*/ 32 w 44"/>
              <a:gd name="T21" fmla="*/ 58 h 58"/>
              <a:gd name="T22" fmla="*/ 32 w 44"/>
              <a:gd name="T23" fmla="*/ 54 h 58"/>
              <a:gd name="T24" fmla="*/ 29 w 44"/>
              <a:gd name="T25" fmla="*/ 54 h 58"/>
              <a:gd name="T26" fmla="*/ 19 w 44"/>
              <a:gd name="T27" fmla="*/ 48 h 58"/>
              <a:gd name="T28" fmla="*/ 19 w 44"/>
              <a:gd name="T29" fmla="*/ 27 h 58"/>
              <a:gd name="T30" fmla="*/ 34 w 44"/>
              <a:gd name="T31" fmla="*/ 2 h 58"/>
              <a:gd name="T32" fmla="*/ 36 w 44"/>
              <a:gd name="T33" fmla="*/ 3 h 58"/>
              <a:gd name="T34" fmla="*/ 33 w 44"/>
              <a:gd name="T35" fmla="*/ 8 h 58"/>
              <a:gd name="T36" fmla="*/ 38 w 44"/>
              <a:gd name="T37" fmla="*/ 13 h 58"/>
              <a:gd name="T38" fmla="*/ 44 w 44"/>
              <a:gd name="T39" fmla="*/ 8 h 58"/>
              <a:gd name="T40" fmla="*/ 34 w 44"/>
              <a:gd name="T41" fmla="*/ 0 h 58"/>
              <a:gd name="T42" fmla="*/ 18 w 44"/>
              <a:gd name="T43" fmla="*/ 14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" h="58">
                <a:moveTo>
                  <a:pt x="18" y="14"/>
                </a:moveTo>
                <a:lnTo>
                  <a:pt x="18" y="14"/>
                </a:lnTo>
                <a:lnTo>
                  <a:pt x="18" y="0"/>
                </a:lnTo>
                <a:lnTo>
                  <a:pt x="0" y="1"/>
                </a:lnTo>
                <a:lnTo>
                  <a:pt x="0" y="5"/>
                </a:lnTo>
                <a:cubicBezTo>
                  <a:pt x="9" y="5"/>
                  <a:pt x="10" y="6"/>
                  <a:pt x="10" y="13"/>
                </a:cubicBezTo>
                <a:lnTo>
                  <a:pt x="10" y="48"/>
                </a:lnTo>
                <a:cubicBezTo>
                  <a:pt x="10" y="54"/>
                  <a:pt x="9" y="54"/>
                  <a:pt x="0" y="54"/>
                </a:cubicBezTo>
                <a:lnTo>
                  <a:pt x="0" y="58"/>
                </a:lnTo>
                <a:cubicBezTo>
                  <a:pt x="5" y="58"/>
                  <a:pt x="11" y="58"/>
                  <a:pt x="15" y="58"/>
                </a:cubicBezTo>
                <a:cubicBezTo>
                  <a:pt x="20" y="58"/>
                  <a:pt x="26" y="58"/>
                  <a:pt x="32" y="58"/>
                </a:cubicBezTo>
                <a:lnTo>
                  <a:pt x="32" y="54"/>
                </a:lnTo>
                <a:lnTo>
                  <a:pt x="29" y="54"/>
                </a:lnTo>
                <a:cubicBezTo>
                  <a:pt x="19" y="54"/>
                  <a:pt x="19" y="52"/>
                  <a:pt x="19" y="48"/>
                </a:cubicBezTo>
                <a:lnTo>
                  <a:pt x="19" y="27"/>
                </a:lnTo>
                <a:cubicBezTo>
                  <a:pt x="19" y="14"/>
                  <a:pt x="24" y="2"/>
                  <a:pt x="34" y="2"/>
                </a:cubicBezTo>
                <a:cubicBezTo>
                  <a:pt x="35" y="2"/>
                  <a:pt x="36" y="2"/>
                  <a:pt x="36" y="3"/>
                </a:cubicBezTo>
                <a:cubicBezTo>
                  <a:pt x="35" y="3"/>
                  <a:pt x="33" y="4"/>
                  <a:pt x="33" y="8"/>
                </a:cubicBezTo>
                <a:cubicBezTo>
                  <a:pt x="33" y="11"/>
                  <a:pt x="36" y="13"/>
                  <a:pt x="38" y="13"/>
                </a:cubicBezTo>
                <a:cubicBezTo>
                  <a:pt x="41" y="13"/>
                  <a:pt x="44" y="12"/>
                  <a:pt x="44" y="8"/>
                </a:cubicBezTo>
                <a:cubicBezTo>
                  <a:pt x="44" y="3"/>
                  <a:pt x="40" y="0"/>
                  <a:pt x="34" y="0"/>
                </a:cubicBezTo>
                <a:cubicBezTo>
                  <a:pt x="25" y="0"/>
                  <a:pt x="20" y="8"/>
                  <a:pt x="18" y="1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846"/>
          <p:cNvSpPr>
            <a:spLocks noEditPoints="1"/>
          </p:cNvSpPr>
          <p:nvPr/>
        </p:nvSpPr>
        <p:spPr bwMode="auto">
          <a:xfrm>
            <a:off x="6534150" y="14671675"/>
            <a:ext cx="95250" cy="112713"/>
          </a:xfrm>
          <a:custGeom>
            <a:avLst/>
            <a:gdLst>
              <a:gd name="T0" fmla="*/ 11 w 51"/>
              <a:gd name="T1" fmla="*/ 26 h 60"/>
              <a:gd name="T2" fmla="*/ 11 w 51"/>
              <a:gd name="T3" fmla="*/ 26 h 60"/>
              <a:gd name="T4" fmla="*/ 27 w 51"/>
              <a:gd name="T5" fmla="*/ 3 h 60"/>
              <a:gd name="T6" fmla="*/ 42 w 51"/>
              <a:gd name="T7" fmla="*/ 26 h 60"/>
              <a:gd name="T8" fmla="*/ 11 w 51"/>
              <a:gd name="T9" fmla="*/ 26 h 60"/>
              <a:gd name="T10" fmla="*/ 11 w 51"/>
              <a:gd name="T11" fmla="*/ 28 h 60"/>
              <a:gd name="T12" fmla="*/ 11 w 51"/>
              <a:gd name="T13" fmla="*/ 28 h 60"/>
              <a:gd name="T14" fmla="*/ 48 w 51"/>
              <a:gd name="T15" fmla="*/ 28 h 60"/>
              <a:gd name="T16" fmla="*/ 51 w 51"/>
              <a:gd name="T17" fmla="*/ 26 h 60"/>
              <a:gd name="T18" fmla="*/ 27 w 51"/>
              <a:gd name="T19" fmla="*/ 0 h 60"/>
              <a:gd name="T20" fmla="*/ 0 w 51"/>
              <a:gd name="T21" fmla="*/ 30 h 60"/>
              <a:gd name="T22" fmla="*/ 29 w 51"/>
              <a:gd name="T23" fmla="*/ 60 h 60"/>
              <a:gd name="T24" fmla="*/ 51 w 51"/>
              <a:gd name="T25" fmla="*/ 43 h 60"/>
              <a:gd name="T26" fmla="*/ 49 w 51"/>
              <a:gd name="T27" fmla="*/ 42 h 60"/>
              <a:gd name="T28" fmla="*/ 47 w 51"/>
              <a:gd name="T29" fmla="*/ 43 h 60"/>
              <a:gd name="T30" fmla="*/ 30 w 51"/>
              <a:gd name="T31" fmla="*/ 57 h 60"/>
              <a:gd name="T32" fmla="*/ 15 w 51"/>
              <a:gd name="T33" fmla="*/ 48 h 60"/>
              <a:gd name="T34" fmla="*/ 11 w 51"/>
              <a:gd name="T35" fmla="*/ 28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1" h="60">
                <a:moveTo>
                  <a:pt x="11" y="26"/>
                </a:moveTo>
                <a:lnTo>
                  <a:pt x="11" y="26"/>
                </a:lnTo>
                <a:cubicBezTo>
                  <a:pt x="12" y="6"/>
                  <a:pt x="23" y="3"/>
                  <a:pt x="27" y="3"/>
                </a:cubicBezTo>
                <a:cubicBezTo>
                  <a:pt x="41" y="3"/>
                  <a:pt x="42" y="21"/>
                  <a:pt x="42" y="26"/>
                </a:cubicBezTo>
                <a:lnTo>
                  <a:pt x="11" y="26"/>
                </a:lnTo>
                <a:close/>
                <a:moveTo>
                  <a:pt x="11" y="28"/>
                </a:moveTo>
                <a:lnTo>
                  <a:pt x="11" y="28"/>
                </a:lnTo>
                <a:lnTo>
                  <a:pt x="48" y="28"/>
                </a:lnTo>
                <a:cubicBezTo>
                  <a:pt x="51" y="28"/>
                  <a:pt x="51" y="28"/>
                  <a:pt x="51" y="26"/>
                </a:cubicBezTo>
                <a:cubicBezTo>
                  <a:pt x="51" y="13"/>
                  <a:pt x="44" y="0"/>
                  <a:pt x="27" y="0"/>
                </a:cubicBezTo>
                <a:cubicBezTo>
                  <a:pt x="12" y="0"/>
                  <a:pt x="0" y="13"/>
                  <a:pt x="0" y="30"/>
                </a:cubicBezTo>
                <a:cubicBezTo>
                  <a:pt x="0" y="48"/>
                  <a:pt x="14" y="60"/>
                  <a:pt x="29" y="60"/>
                </a:cubicBezTo>
                <a:cubicBezTo>
                  <a:pt x="45" y="60"/>
                  <a:pt x="51" y="46"/>
                  <a:pt x="51" y="43"/>
                </a:cubicBezTo>
                <a:cubicBezTo>
                  <a:pt x="51" y="42"/>
                  <a:pt x="50" y="42"/>
                  <a:pt x="49" y="42"/>
                </a:cubicBezTo>
                <a:cubicBezTo>
                  <a:pt x="48" y="42"/>
                  <a:pt x="48" y="42"/>
                  <a:pt x="47" y="43"/>
                </a:cubicBezTo>
                <a:cubicBezTo>
                  <a:pt x="43" y="57"/>
                  <a:pt x="31" y="57"/>
                  <a:pt x="30" y="57"/>
                </a:cubicBezTo>
                <a:cubicBezTo>
                  <a:pt x="23" y="57"/>
                  <a:pt x="18" y="53"/>
                  <a:pt x="15" y="48"/>
                </a:cubicBezTo>
                <a:cubicBezTo>
                  <a:pt x="11" y="42"/>
                  <a:pt x="11" y="33"/>
                  <a:pt x="11" y="28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847"/>
          <p:cNvSpPr>
            <a:spLocks noEditPoints="1"/>
          </p:cNvSpPr>
          <p:nvPr/>
        </p:nvSpPr>
        <p:spPr bwMode="auto">
          <a:xfrm>
            <a:off x="6646863" y="14609763"/>
            <a:ext cx="120650" cy="174625"/>
          </a:xfrm>
          <a:custGeom>
            <a:avLst/>
            <a:gdLst>
              <a:gd name="T0" fmla="*/ 45 w 65"/>
              <a:gd name="T1" fmla="*/ 85 h 93"/>
              <a:gd name="T2" fmla="*/ 45 w 65"/>
              <a:gd name="T3" fmla="*/ 85 h 93"/>
              <a:gd name="T4" fmla="*/ 45 w 65"/>
              <a:gd name="T5" fmla="*/ 93 h 93"/>
              <a:gd name="T6" fmla="*/ 65 w 65"/>
              <a:gd name="T7" fmla="*/ 92 h 93"/>
              <a:gd name="T8" fmla="*/ 65 w 65"/>
              <a:gd name="T9" fmla="*/ 88 h 93"/>
              <a:gd name="T10" fmla="*/ 54 w 65"/>
              <a:gd name="T11" fmla="*/ 80 h 93"/>
              <a:gd name="T12" fmla="*/ 54 w 65"/>
              <a:gd name="T13" fmla="*/ 0 h 93"/>
              <a:gd name="T14" fmla="*/ 35 w 65"/>
              <a:gd name="T15" fmla="*/ 2 h 93"/>
              <a:gd name="T16" fmla="*/ 35 w 65"/>
              <a:gd name="T17" fmla="*/ 6 h 93"/>
              <a:gd name="T18" fmla="*/ 46 w 65"/>
              <a:gd name="T19" fmla="*/ 13 h 93"/>
              <a:gd name="T20" fmla="*/ 46 w 65"/>
              <a:gd name="T21" fmla="*/ 42 h 93"/>
              <a:gd name="T22" fmla="*/ 29 w 65"/>
              <a:gd name="T23" fmla="*/ 34 h 93"/>
              <a:gd name="T24" fmla="*/ 0 w 65"/>
              <a:gd name="T25" fmla="*/ 64 h 93"/>
              <a:gd name="T26" fmla="*/ 28 w 65"/>
              <a:gd name="T27" fmla="*/ 93 h 93"/>
              <a:gd name="T28" fmla="*/ 45 w 65"/>
              <a:gd name="T29" fmla="*/ 85 h 93"/>
              <a:gd name="T30" fmla="*/ 45 w 65"/>
              <a:gd name="T31" fmla="*/ 49 h 93"/>
              <a:gd name="T32" fmla="*/ 45 w 65"/>
              <a:gd name="T33" fmla="*/ 49 h 93"/>
              <a:gd name="T34" fmla="*/ 45 w 65"/>
              <a:gd name="T35" fmla="*/ 76 h 93"/>
              <a:gd name="T36" fmla="*/ 44 w 65"/>
              <a:gd name="T37" fmla="*/ 81 h 93"/>
              <a:gd name="T38" fmla="*/ 28 w 65"/>
              <a:gd name="T39" fmla="*/ 90 h 93"/>
              <a:gd name="T40" fmla="*/ 14 w 65"/>
              <a:gd name="T41" fmla="*/ 82 h 93"/>
              <a:gd name="T42" fmla="*/ 11 w 65"/>
              <a:gd name="T43" fmla="*/ 64 h 93"/>
              <a:gd name="T44" fmla="*/ 15 w 65"/>
              <a:gd name="T45" fmla="*/ 45 h 93"/>
              <a:gd name="T46" fmla="*/ 30 w 65"/>
              <a:gd name="T47" fmla="*/ 36 h 93"/>
              <a:gd name="T48" fmla="*/ 44 w 65"/>
              <a:gd name="T49" fmla="*/ 44 h 93"/>
              <a:gd name="T50" fmla="*/ 45 w 65"/>
              <a:gd name="T51" fmla="*/ 4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5" h="93">
                <a:moveTo>
                  <a:pt x="45" y="85"/>
                </a:moveTo>
                <a:lnTo>
                  <a:pt x="45" y="85"/>
                </a:lnTo>
                <a:lnTo>
                  <a:pt x="45" y="93"/>
                </a:lnTo>
                <a:lnTo>
                  <a:pt x="65" y="92"/>
                </a:lnTo>
                <a:lnTo>
                  <a:pt x="65" y="88"/>
                </a:lnTo>
                <a:cubicBezTo>
                  <a:pt x="55" y="88"/>
                  <a:pt x="54" y="87"/>
                  <a:pt x="54" y="80"/>
                </a:cubicBezTo>
                <a:lnTo>
                  <a:pt x="54" y="0"/>
                </a:lnTo>
                <a:lnTo>
                  <a:pt x="35" y="2"/>
                </a:lnTo>
                <a:lnTo>
                  <a:pt x="35" y="6"/>
                </a:lnTo>
                <a:cubicBezTo>
                  <a:pt x="45" y="6"/>
                  <a:pt x="46" y="7"/>
                  <a:pt x="46" y="13"/>
                </a:cubicBezTo>
                <a:lnTo>
                  <a:pt x="46" y="42"/>
                </a:lnTo>
                <a:cubicBezTo>
                  <a:pt x="42" y="37"/>
                  <a:pt x="36" y="34"/>
                  <a:pt x="29" y="34"/>
                </a:cubicBezTo>
                <a:cubicBezTo>
                  <a:pt x="13" y="34"/>
                  <a:pt x="0" y="47"/>
                  <a:pt x="0" y="64"/>
                </a:cubicBezTo>
                <a:cubicBezTo>
                  <a:pt x="0" y="80"/>
                  <a:pt x="13" y="93"/>
                  <a:pt x="28" y="93"/>
                </a:cubicBezTo>
                <a:cubicBezTo>
                  <a:pt x="36" y="93"/>
                  <a:pt x="42" y="89"/>
                  <a:pt x="45" y="85"/>
                </a:cubicBezTo>
                <a:close/>
                <a:moveTo>
                  <a:pt x="45" y="49"/>
                </a:moveTo>
                <a:lnTo>
                  <a:pt x="45" y="49"/>
                </a:lnTo>
                <a:lnTo>
                  <a:pt x="45" y="76"/>
                </a:lnTo>
                <a:cubicBezTo>
                  <a:pt x="45" y="79"/>
                  <a:pt x="45" y="79"/>
                  <a:pt x="44" y="81"/>
                </a:cubicBezTo>
                <a:cubicBezTo>
                  <a:pt x="40" y="88"/>
                  <a:pt x="34" y="90"/>
                  <a:pt x="28" y="90"/>
                </a:cubicBezTo>
                <a:cubicBezTo>
                  <a:pt x="22" y="90"/>
                  <a:pt x="18" y="87"/>
                  <a:pt x="14" y="82"/>
                </a:cubicBezTo>
                <a:cubicBezTo>
                  <a:pt x="11" y="77"/>
                  <a:pt x="11" y="69"/>
                  <a:pt x="11" y="64"/>
                </a:cubicBezTo>
                <a:cubicBezTo>
                  <a:pt x="11" y="59"/>
                  <a:pt x="11" y="51"/>
                  <a:pt x="15" y="45"/>
                </a:cubicBezTo>
                <a:cubicBezTo>
                  <a:pt x="17" y="41"/>
                  <a:pt x="22" y="36"/>
                  <a:pt x="30" y="36"/>
                </a:cubicBezTo>
                <a:cubicBezTo>
                  <a:pt x="34" y="36"/>
                  <a:pt x="40" y="38"/>
                  <a:pt x="44" y="44"/>
                </a:cubicBezTo>
                <a:cubicBezTo>
                  <a:pt x="45" y="47"/>
                  <a:pt x="45" y="47"/>
                  <a:pt x="45" y="49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848"/>
          <p:cNvSpPr>
            <a:spLocks noEditPoints="1"/>
          </p:cNvSpPr>
          <p:nvPr/>
        </p:nvSpPr>
        <p:spPr bwMode="auto">
          <a:xfrm>
            <a:off x="6869113" y="14671675"/>
            <a:ext cx="109538" cy="112713"/>
          </a:xfrm>
          <a:custGeom>
            <a:avLst/>
            <a:gdLst>
              <a:gd name="T0" fmla="*/ 38 w 59"/>
              <a:gd name="T1" fmla="*/ 49 h 60"/>
              <a:gd name="T2" fmla="*/ 38 w 59"/>
              <a:gd name="T3" fmla="*/ 49 h 60"/>
              <a:gd name="T4" fmla="*/ 48 w 59"/>
              <a:gd name="T5" fmla="*/ 60 h 60"/>
              <a:gd name="T6" fmla="*/ 59 w 59"/>
              <a:gd name="T7" fmla="*/ 47 h 60"/>
              <a:gd name="T8" fmla="*/ 59 w 59"/>
              <a:gd name="T9" fmla="*/ 40 h 60"/>
              <a:gd name="T10" fmla="*/ 56 w 59"/>
              <a:gd name="T11" fmla="*/ 40 h 60"/>
              <a:gd name="T12" fmla="*/ 56 w 59"/>
              <a:gd name="T13" fmla="*/ 47 h 60"/>
              <a:gd name="T14" fmla="*/ 51 w 59"/>
              <a:gd name="T15" fmla="*/ 56 h 60"/>
              <a:gd name="T16" fmla="*/ 46 w 59"/>
              <a:gd name="T17" fmla="*/ 49 h 60"/>
              <a:gd name="T18" fmla="*/ 46 w 59"/>
              <a:gd name="T19" fmla="*/ 23 h 60"/>
              <a:gd name="T20" fmla="*/ 42 w 59"/>
              <a:gd name="T21" fmla="*/ 7 h 60"/>
              <a:gd name="T22" fmla="*/ 23 w 59"/>
              <a:gd name="T23" fmla="*/ 0 h 60"/>
              <a:gd name="T24" fmla="*/ 4 w 59"/>
              <a:gd name="T25" fmla="*/ 15 h 60"/>
              <a:gd name="T26" fmla="*/ 10 w 59"/>
              <a:gd name="T27" fmla="*/ 21 h 60"/>
              <a:gd name="T28" fmla="*/ 16 w 59"/>
              <a:gd name="T29" fmla="*/ 15 h 60"/>
              <a:gd name="T30" fmla="*/ 9 w 59"/>
              <a:gd name="T31" fmla="*/ 9 h 60"/>
              <a:gd name="T32" fmla="*/ 23 w 59"/>
              <a:gd name="T33" fmla="*/ 3 h 60"/>
              <a:gd name="T34" fmla="*/ 37 w 59"/>
              <a:gd name="T35" fmla="*/ 20 h 60"/>
              <a:gd name="T36" fmla="*/ 37 w 59"/>
              <a:gd name="T37" fmla="*/ 24 h 60"/>
              <a:gd name="T38" fmla="*/ 13 w 59"/>
              <a:gd name="T39" fmla="*/ 29 h 60"/>
              <a:gd name="T40" fmla="*/ 0 w 59"/>
              <a:gd name="T41" fmla="*/ 46 h 60"/>
              <a:gd name="T42" fmla="*/ 21 w 59"/>
              <a:gd name="T43" fmla="*/ 60 h 60"/>
              <a:gd name="T44" fmla="*/ 38 w 59"/>
              <a:gd name="T45" fmla="*/ 49 h 60"/>
              <a:gd name="T46" fmla="*/ 37 w 59"/>
              <a:gd name="T47" fmla="*/ 27 h 60"/>
              <a:gd name="T48" fmla="*/ 37 w 59"/>
              <a:gd name="T49" fmla="*/ 27 h 60"/>
              <a:gd name="T50" fmla="*/ 37 w 59"/>
              <a:gd name="T51" fmla="*/ 40 h 60"/>
              <a:gd name="T52" fmla="*/ 22 w 59"/>
              <a:gd name="T53" fmla="*/ 57 h 60"/>
              <a:gd name="T54" fmla="*/ 10 w 59"/>
              <a:gd name="T55" fmla="*/ 46 h 60"/>
              <a:gd name="T56" fmla="*/ 37 w 59"/>
              <a:gd name="T57" fmla="*/ 27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9" h="60">
                <a:moveTo>
                  <a:pt x="38" y="49"/>
                </a:moveTo>
                <a:lnTo>
                  <a:pt x="38" y="49"/>
                </a:lnTo>
                <a:cubicBezTo>
                  <a:pt x="39" y="54"/>
                  <a:pt x="42" y="60"/>
                  <a:pt x="48" y="60"/>
                </a:cubicBezTo>
                <a:cubicBezTo>
                  <a:pt x="51" y="60"/>
                  <a:pt x="59" y="58"/>
                  <a:pt x="59" y="47"/>
                </a:cubicBezTo>
                <a:lnTo>
                  <a:pt x="59" y="40"/>
                </a:lnTo>
                <a:lnTo>
                  <a:pt x="56" y="40"/>
                </a:lnTo>
                <a:lnTo>
                  <a:pt x="56" y="47"/>
                </a:lnTo>
                <a:cubicBezTo>
                  <a:pt x="56" y="55"/>
                  <a:pt x="53" y="56"/>
                  <a:pt x="51" y="56"/>
                </a:cubicBezTo>
                <a:cubicBezTo>
                  <a:pt x="47" y="56"/>
                  <a:pt x="46" y="50"/>
                  <a:pt x="46" y="49"/>
                </a:cubicBezTo>
                <a:lnTo>
                  <a:pt x="46" y="23"/>
                </a:lnTo>
                <a:cubicBezTo>
                  <a:pt x="46" y="17"/>
                  <a:pt x="46" y="12"/>
                  <a:pt x="42" y="7"/>
                </a:cubicBezTo>
                <a:cubicBezTo>
                  <a:pt x="36" y="2"/>
                  <a:pt x="30" y="0"/>
                  <a:pt x="23" y="0"/>
                </a:cubicBezTo>
                <a:cubicBezTo>
                  <a:pt x="13" y="0"/>
                  <a:pt x="4" y="6"/>
                  <a:pt x="4" y="15"/>
                </a:cubicBezTo>
                <a:cubicBezTo>
                  <a:pt x="4" y="19"/>
                  <a:pt x="6" y="21"/>
                  <a:pt x="10" y="21"/>
                </a:cubicBezTo>
                <a:cubicBezTo>
                  <a:pt x="13" y="21"/>
                  <a:pt x="16" y="18"/>
                  <a:pt x="16" y="15"/>
                </a:cubicBezTo>
                <a:cubicBezTo>
                  <a:pt x="16" y="13"/>
                  <a:pt x="15" y="9"/>
                  <a:pt x="9" y="9"/>
                </a:cubicBezTo>
                <a:cubicBezTo>
                  <a:pt x="13" y="4"/>
                  <a:pt x="19" y="3"/>
                  <a:pt x="23" y="3"/>
                </a:cubicBezTo>
                <a:cubicBezTo>
                  <a:pt x="30" y="3"/>
                  <a:pt x="37" y="8"/>
                  <a:pt x="37" y="20"/>
                </a:cubicBezTo>
                <a:lnTo>
                  <a:pt x="37" y="24"/>
                </a:lnTo>
                <a:cubicBezTo>
                  <a:pt x="30" y="25"/>
                  <a:pt x="21" y="25"/>
                  <a:pt x="13" y="29"/>
                </a:cubicBezTo>
                <a:cubicBezTo>
                  <a:pt x="3" y="34"/>
                  <a:pt x="0" y="41"/>
                  <a:pt x="0" y="46"/>
                </a:cubicBezTo>
                <a:cubicBezTo>
                  <a:pt x="0" y="57"/>
                  <a:pt x="13" y="60"/>
                  <a:pt x="21" y="60"/>
                </a:cubicBezTo>
                <a:cubicBezTo>
                  <a:pt x="30" y="60"/>
                  <a:pt x="36" y="55"/>
                  <a:pt x="38" y="49"/>
                </a:cubicBezTo>
                <a:close/>
                <a:moveTo>
                  <a:pt x="37" y="27"/>
                </a:moveTo>
                <a:lnTo>
                  <a:pt x="37" y="27"/>
                </a:lnTo>
                <a:lnTo>
                  <a:pt x="37" y="40"/>
                </a:lnTo>
                <a:cubicBezTo>
                  <a:pt x="37" y="53"/>
                  <a:pt x="28" y="57"/>
                  <a:pt x="22" y="57"/>
                </a:cubicBezTo>
                <a:cubicBezTo>
                  <a:pt x="15" y="57"/>
                  <a:pt x="10" y="53"/>
                  <a:pt x="10" y="46"/>
                </a:cubicBezTo>
                <a:cubicBezTo>
                  <a:pt x="10" y="39"/>
                  <a:pt x="15" y="28"/>
                  <a:pt x="37" y="27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849"/>
          <p:cNvSpPr>
            <a:spLocks/>
          </p:cNvSpPr>
          <p:nvPr/>
        </p:nvSpPr>
        <p:spPr bwMode="auto">
          <a:xfrm>
            <a:off x="6988175" y="14673263"/>
            <a:ext cx="84138" cy="109538"/>
          </a:xfrm>
          <a:custGeom>
            <a:avLst/>
            <a:gdLst>
              <a:gd name="T0" fmla="*/ 19 w 45"/>
              <a:gd name="T1" fmla="*/ 14 h 58"/>
              <a:gd name="T2" fmla="*/ 19 w 45"/>
              <a:gd name="T3" fmla="*/ 14 h 58"/>
              <a:gd name="T4" fmla="*/ 19 w 45"/>
              <a:gd name="T5" fmla="*/ 0 h 58"/>
              <a:gd name="T6" fmla="*/ 0 w 45"/>
              <a:gd name="T7" fmla="*/ 1 h 58"/>
              <a:gd name="T8" fmla="*/ 0 w 45"/>
              <a:gd name="T9" fmla="*/ 5 h 58"/>
              <a:gd name="T10" fmla="*/ 11 w 45"/>
              <a:gd name="T11" fmla="*/ 13 h 58"/>
              <a:gd name="T12" fmla="*/ 11 w 45"/>
              <a:gd name="T13" fmla="*/ 48 h 58"/>
              <a:gd name="T14" fmla="*/ 0 w 45"/>
              <a:gd name="T15" fmla="*/ 54 h 58"/>
              <a:gd name="T16" fmla="*/ 0 w 45"/>
              <a:gd name="T17" fmla="*/ 58 h 58"/>
              <a:gd name="T18" fmla="*/ 15 w 45"/>
              <a:gd name="T19" fmla="*/ 58 h 58"/>
              <a:gd name="T20" fmla="*/ 32 w 45"/>
              <a:gd name="T21" fmla="*/ 58 h 58"/>
              <a:gd name="T22" fmla="*/ 32 w 45"/>
              <a:gd name="T23" fmla="*/ 54 h 58"/>
              <a:gd name="T24" fmla="*/ 29 w 45"/>
              <a:gd name="T25" fmla="*/ 54 h 58"/>
              <a:gd name="T26" fmla="*/ 19 w 45"/>
              <a:gd name="T27" fmla="*/ 48 h 58"/>
              <a:gd name="T28" fmla="*/ 19 w 45"/>
              <a:gd name="T29" fmla="*/ 27 h 58"/>
              <a:gd name="T30" fmla="*/ 35 w 45"/>
              <a:gd name="T31" fmla="*/ 2 h 58"/>
              <a:gd name="T32" fmla="*/ 36 w 45"/>
              <a:gd name="T33" fmla="*/ 3 h 58"/>
              <a:gd name="T34" fmla="*/ 33 w 45"/>
              <a:gd name="T35" fmla="*/ 8 h 58"/>
              <a:gd name="T36" fmla="*/ 39 w 45"/>
              <a:gd name="T37" fmla="*/ 13 h 58"/>
              <a:gd name="T38" fmla="*/ 45 w 45"/>
              <a:gd name="T39" fmla="*/ 8 h 58"/>
              <a:gd name="T40" fmla="*/ 35 w 45"/>
              <a:gd name="T41" fmla="*/ 0 h 58"/>
              <a:gd name="T42" fmla="*/ 19 w 45"/>
              <a:gd name="T43" fmla="*/ 14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5" h="58">
                <a:moveTo>
                  <a:pt x="19" y="14"/>
                </a:moveTo>
                <a:lnTo>
                  <a:pt x="19" y="14"/>
                </a:lnTo>
                <a:lnTo>
                  <a:pt x="19" y="0"/>
                </a:lnTo>
                <a:lnTo>
                  <a:pt x="0" y="1"/>
                </a:lnTo>
                <a:lnTo>
                  <a:pt x="0" y="5"/>
                </a:lnTo>
                <a:cubicBezTo>
                  <a:pt x="10" y="5"/>
                  <a:pt x="11" y="6"/>
                  <a:pt x="11" y="13"/>
                </a:cubicBezTo>
                <a:lnTo>
                  <a:pt x="11" y="48"/>
                </a:lnTo>
                <a:cubicBezTo>
                  <a:pt x="11" y="54"/>
                  <a:pt x="9" y="54"/>
                  <a:pt x="0" y="54"/>
                </a:cubicBezTo>
                <a:lnTo>
                  <a:pt x="0" y="58"/>
                </a:lnTo>
                <a:cubicBezTo>
                  <a:pt x="5" y="58"/>
                  <a:pt x="12" y="58"/>
                  <a:pt x="15" y="58"/>
                </a:cubicBezTo>
                <a:cubicBezTo>
                  <a:pt x="21" y="58"/>
                  <a:pt x="27" y="58"/>
                  <a:pt x="32" y="58"/>
                </a:cubicBezTo>
                <a:lnTo>
                  <a:pt x="32" y="54"/>
                </a:lnTo>
                <a:lnTo>
                  <a:pt x="29" y="54"/>
                </a:lnTo>
                <a:cubicBezTo>
                  <a:pt x="20" y="54"/>
                  <a:pt x="19" y="52"/>
                  <a:pt x="19" y="48"/>
                </a:cubicBezTo>
                <a:lnTo>
                  <a:pt x="19" y="27"/>
                </a:lnTo>
                <a:cubicBezTo>
                  <a:pt x="19" y="14"/>
                  <a:pt x="25" y="2"/>
                  <a:pt x="35" y="2"/>
                </a:cubicBezTo>
                <a:cubicBezTo>
                  <a:pt x="36" y="2"/>
                  <a:pt x="36" y="2"/>
                  <a:pt x="36" y="3"/>
                </a:cubicBezTo>
                <a:cubicBezTo>
                  <a:pt x="36" y="3"/>
                  <a:pt x="33" y="4"/>
                  <a:pt x="33" y="8"/>
                </a:cubicBezTo>
                <a:cubicBezTo>
                  <a:pt x="33" y="11"/>
                  <a:pt x="36" y="13"/>
                  <a:pt x="39" y="13"/>
                </a:cubicBezTo>
                <a:cubicBezTo>
                  <a:pt x="41" y="13"/>
                  <a:pt x="45" y="12"/>
                  <a:pt x="45" y="8"/>
                </a:cubicBezTo>
                <a:cubicBezTo>
                  <a:pt x="45" y="3"/>
                  <a:pt x="41" y="0"/>
                  <a:pt x="35" y="0"/>
                </a:cubicBezTo>
                <a:cubicBezTo>
                  <a:pt x="25" y="0"/>
                  <a:pt x="20" y="8"/>
                  <a:pt x="19" y="1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850"/>
          <p:cNvSpPr>
            <a:spLocks noEditPoints="1"/>
          </p:cNvSpPr>
          <p:nvPr/>
        </p:nvSpPr>
        <p:spPr bwMode="auto">
          <a:xfrm>
            <a:off x="7085013" y="14671675"/>
            <a:ext cx="95250" cy="112713"/>
          </a:xfrm>
          <a:custGeom>
            <a:avLst/>
            <a:gdLst>
              <a:gd name="T0" fmla="*/ 11 w 51"/>
              <a:gd name="T1" fmla="*/ 26 h 60"/>
              <a:gd name="T2" fmla="*/ 11 w 51"/>
              <a:gd name="T3" fmla="*/ 26 h 60"/>
              <a:gd name="T4" fmla="*/ 28 w 51"/>
              <a:gd name="T5" fmla="*/ 3 h 60"/>
              <a:gd name="T6" fmla="*/ 43 w 51"/>
              <a:gd name="T7" fmla="*/ 26 h 60"/>
              <a:gd name="T8" fmla="*/ 11 w 51"/>
              <a:gd name="T9" fmla="*/ 26 h 60"/>
              <a:gd name="T10" fmla="*/ 11 w 51"/>
              <a:gd name="T11" fmla="*/ 28 h 60"/>
              <a:gd name="T12" fmla="*/ 11 w 51"/>
              <a:gd name="T13" fmla="*/ 28 h 60"/>
              <a:gd name="T14" fmla="*/ 48 w 51"/>
              <a:gd name="T15" fmla="*/ 28 h 60"/>
              <a:gd name="T16" fmla="*/ 51 w 51"/>
              <a:gd name="T17" fmla="*/ 26 h 60"/>
              <a:gd name="T18" fmla="*/ 28 w 51"/>
              <a:gd name="T19" fmla="*/ 0 h 60"/>
              <a:gd name="T20" fmla="*/ 0 w 51"/>
              <a:gd name="T21" fmla="*/ 30 h 60"/>
              <a:gd name="T22" fmla="*/ 29 w 51"/>
              <a:gd name="T23" fmla="*/ 60 h 60"/>
              <a:gd name="T24" fmla="*/ 51 w 51"/>
              <a:gd name="T25" fmla="*/ 43 h 60"/>
              <a:gd name="T26" fmla="*/ 50 w 51"/>
              <a:gd name="T27" fmla="*/ 42 h 60"/>
              <a:gd name="T28" fmla="*/ 48 w 51"/>
              <a:gd name="T29" fmla="*/ 43 h 60"/>
              <a:gd name="T30" fmla="*/ 30 w 51"/>
              <a:gd name="T31" fmla="*/ 57 h 60"/>
              <a:gd name="T32" fmla="*/ 15 w 51"/>
              <a:gd name="T33" fmla="*/ 48 h 60"/>
              <a:gd name="T34" fmla="*/ 11 w 51"/>
              <a:gd name="T35" fmla="*/ 28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1" h="60">
                <a:moveTo>
                  <a:pt x="11" y="26"/>
                </a:moveTo>
                <a:lnTo>
                  <a:pt x="11" y="26"/>
                </a:lnTo>
                <a:cubicBezTo>
                  <a:pt x="12" y="6"/>
                  <a:pt x="23" y="3"/>
                  <a:pt x="28" y="3"/>
                </a:cubicBezTo>
                <a:cubicBezTo>
                  <a:pt x="41" y="3"/>
                  <a:pt x="43" y="21"/>
                  <a:pt x="43" y="26"/>
                </a:cubicBezTo>
                <a:lnTo>
                  <a:pt x="11" y="26"/>
                </a:lnTo>
                <a:close/>
                <a:moveTo>
                  <a:pt x="11" y="28"/>
                </a:moveTo>
                <a:lnTo>
                  <a:pt x="11" y="28"/>
                </a:lnTo>
                <a:lnTo>
                  <a:pt x="48" y="28"/>
                </a:lnTo>
                <a:cubicBezTo>
                  <a:pt x="51" y="28"/>
                  <a:pt x="51" y="28"/>
                  <a:pt x="51" y="26"/>
                </a:cubicBezTo>
                <a:cubicBezTo>
                  <a:pt x="51" y="13"/>
                  <a:pt x="44" y="0"/>
                  <a:pt x="28" y="0"/>
                </a:cubicBezTo>
                <a:cubicBezTo>
                  <a:pt x="12" y="0"/>
                  <a:pt x="0" y="13"/>
                  <a:pt x="0" y="30"/>
                </a:cubicBezTo>
                <a:cubicBezTo>
                  <a:pt x="0" y="48"/>
                  <a:pt x="14" y="60"/>
                  <a:pt x="29" y="60"/>
                </a:cubicBezTo>
                <a:cubicBezTo>
                  <a:pt x="45" y="60"/>
                  <a:pt x="51" y="46"/>
                  <a:pt x="51" y="43"/>
                </a:cubicBezTo>
                <a:cubicBezTo>
                  <a:pt x="51" y="42"/>
                  <a:pt x="50" y="42"/>
                  <a:pt x="50" y="42"/>
                </a:cubicBezTo>
                <a:cubicBezTo>
                  <a:pt x="49" y="42"/>
                  <a:pt x="48" y="42"/>
                  <a:pt x="48" y="43"/>
                </a:cubicBezTo>
                <a:cubicBezTo>
                  <a:pt x="43" y="57"/>
                  <a:pt x="31" y="57"/>
                  <a:pt x="30" y="57"/>
                </a:cubicBezTo>
                <a:cubicBezTo>
                  <a:pt x="24" y="57"/>
                  <a:pt x="18" y="53"/>
                  <a:pt x="15" y="48"/>
                </a:cubicBezTo>
                <a:cubicBezTo>
                  <a:pt x="11" y="42"/>
                  <a:pt x="11" y="33"/>
                  <a:pt x="11" y="28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851"/>
          <p:cNvSpPr>
            <a:spLocks noEditPoints="1"/>
          </p:cNvSpPr>
          <p:nvPr/>
        </p:nvSpPr>
        <p:spPr bwMode="auto">
          <a:xfrm>
            <a:off x="7199313" y="14671675"/>
            <a:ext cx="112713" cy="112713"/>
          </a:xfrm>
          <a:custGeom>
            <a:avLst/>
            <a:gdLst>
              <a:gd name="T0" fmla="*/ 39 w 60"/>
              <a:gd name="T1" fmla="*/ 49 h 60"/>
              <a:gd name="T2" fmla="*/ 39 w 60"/>
              <a:gd name="T3" fmla="*/ 49 h 60"/>
              <a:gd name="T4" fmla="*/ 49 w 60"/>
              <a:gd name="T5" fmla="*/ 60 h 60"/>
              <a:gd name="T6" fmla="*/ 60 w 60"/>
              <a:gd name="T7" fmla="*/ 47 h 60"/>
              <a:gd name="T8" fmla="*/ 60 w 60"/>
              <a:gd name="T9" fmla="*/ 40 h 60"/>
              <a:gd name="T10" fmla="*/ 56 w 60"/>
              <a:gd name="T11" fmla="*/ 40 h 60"/>
              <a:gd name="T12" fmla="*/ 56 w 60"/>
              <a:gd name="T13" fmla="*/ 47 h 60"/>
              <a:gd name="T14" fmla="*/ 52 w 60"/>
              <a:gd name="T15" fmla="*/ 56 h 60"/>
              <a:gd name="T16" fmla="*/ 47 w 60"/>
              <a:gd name="T17" fmla="*/ 49 h 60"/>
              <a:gd name="T18" fmla="*/ 47 w 60"/>
              <a:gd name="T19" fmla="*/ 23 h 60"/>
              <a:gd name="T20" fmla="*/ 42 w 60"/>
              <a:gd name="T21" fmla="*/ 7 h 60"/>
              <a:gd name="T22" fmla="*/ 24 w 60"/>
              <a:gd name="T23" fmla="*/ 0 h 60"/>
              <a:gd name="T24" fmla="*/ 4 w 60"/>
              <a:gd name="T25" fmla="*/ 15 h 60"/>
              <a:gd name="T26" fmla="*/ 10 w 60"/>
              <a:gd name="T27" fmla="*/ 21 h 60"/>
              <a:gd name="T28" fmla="*/ 16 w 60"/>
              <a:gd name="T29" fmla="*/ 15 h 60"/>
              <a:gd name="T30" fmla="*/ 9 w 60"/>
              <a:gd name="T31" fmla="*/ 9 h 60"/>
              <a:gd name="T32" fmla="*/ 24 w 60"/>
              <a:gd name="T33" fmla="*/ 3 h 60"/>
              <a:gd name="T34" fmla="*/ 38 w 60"/>
              <a:gd name="T35" fmla="*/ 20 h 60"/>
              <a:gd name="T36" fmla="*/ 38 w 60"/>
              <a:gd name="T37" fmla="*/ 24 h 60"/>
              <a:gd name="T38" fmla="*/ 13 w 60"/>
              <a:gd name="T39" fmla="*/ 29 h 60"/>
              <a:gd name="T40" fmla="*/ 0 w 60"/>
              <a:gd name="T41" fmla="*/ 46 h 60"/>
              <a:gd name="T42" fmla="*/ 21 w 60"/>
              <a:gd name="T43" fmla="*/ 60 h 60"/>
              <a:gd name="T44" fmla="*/ 39 w 60"/>
              <a:gd name="T45" fmla="*/ 49 h 60"/>
              <a:gd name="T46" fmla="*/ 38 w 60"/>
              <a:gd name="T47" fmla="*/ 27 h 60"/>
              <a:gd name="T48" fmla="*/ 38 w 60"/>
              <a:gd name="T49" fmla="*/ 27 h 60"/>
              <a:gd name="T50" fmla="*/ 38 w 60"/>
              <a:gd name="T51" fmla="*/ 40 h 60"/>
              <a:gd name="T52" fmla="*/ 22 w 60"/>
              <a:gd name="T53" fmla="*/ 57 h 60"/>
              <a:gd name="T54" fmla="*/ 10 w 60"/>
              <a:gd name="T55" fmla="*/ 46 h 60"/>
              <a:gd name="T56" fmla="*/ 38 w 60"/>
              <a:gd name="T57" fmla="*/ 27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0" h="60">
                <a:moveTo>
                  <a:pt x="39" y="49"/>
                </a:moveTo>
                <a:lnTo>
                  <a:pt x="39" y="49"/>
                </a:lnTo>
                <a:cubicBezTo>
                  <a:pt x="39" y="54"/>
                  <a:pt x="43" y="60"/>
                  <a:pt x="49" y="60"/>
                </a:cubicBezTo>
                <a:cubicBezTo>
                  <a:pt x="52" y="60"/>
                  <a:pt x="60" y="58"/>
                  <a:pt x="60" y="47"/>
                </a:cubicBezTo>
                <a:lnTo>
                  <a:pt x="60" y="40"/>
                </a:lnTo>
                <a:lnTo>
                  <a:pt x="56" y="40"/>
                </a:lnTo>
                <a:lnTo>
                  <a:pt x="56" y="47"/>
                </a:lnTo>
                <a:cubicBezTo>
                  <a:pt x="56" y="55"/>
                  <a:pt x="53" y="56"/>
                  <a:pt x="52" y="56"/>
                </a:cubicBezTo>
                <a:cubicBezTo>
                  <a:pt x="47" y="56"/>
                  <a:pt x="47" y="50"/>
                  <a:pt x="47" y="49"/>
                </a:cubicBezTo>
                <a:lnTo>
                  <a:pt x="47" y="23"/>
                </a:lnTo>
                <a:cubicBezTo>
                  <a:pt x="47" y="17"/>
                  <a:pt x="47" y="12"/>
                  <a:pt x="42" y="7"/>
                </a:cubicBezTo>
                <a:cubicBezTo>
                  <a:pt x="37" y="2"/>
                  <a:pt x="30" y="0"/>
                  <a:pt x="24" y="0"/>
                </a:cubicBezTo>
                <a:cubicBezTo>
                  <a:pt x="13" y="0"/>
                  <a:pt x="4" y="6"/>
                  <a:pt x="4" y="15"/>
                </a:cubicBezTo>
                <a:cubicBezTo>
                  <a:pt x="4" y="19"/>
                  <a:pt x="7" y="21"/>
                  <a:pt x="10" y="21"/>
                </a:cubicBezTo>
                <a:cubicBezTo>
                  <a:pt x="14" y="21"/>
                  <a:pt x="16" y="18"/>
                  <a:pt x="16" y="15"/>
                </a:cubicBezTo>
                <a:cubicBezTo>
                  <a:pt x="16" y="13"/>
                  <a:pt x="16" y="9"/>
                  <a:pt x="9" y="9"/>
                </a:cubicBezTo>
                <a:cubicBezTo>
                  <a:pt x="13" y="4"/>
                  <a:pt x="19" y="3"/>
                  <a:pt x="24" y="3"/>
                </a:cubicBezTo>
                <a:cubicBezTo>
                  <a:pt x="30" y="3"/>
                  <a:pt x="38" y="8"/>
                  <a:pt x="38" y="20"/>
                </a:cubicBezTo>
                <a:lnTo>
                  <a:pt x="38" y="24"/>
                </a:lnTo>
                <a:cubicBezTo>
                  <a:pt x="31" y="25"/>
                  <a:pt x="22" y="25"/>
                  <a:pt x="13" y="29"/>
                </a:cubicBezTo>
                <a:cubicBezTo>
                  <a:pt x="4" y="34"/>
                  <a:pt x="0" y="41"/>
                  <a:pt x="0" y="46"/>
                </a:cubicBezTo>
                <a:cubicBezTo>
                  <a:pt x="0" y="57"/>
                  <a:pt x="13" y="60"/>
                  <a:pt x="21" y="60"/>
                </a:cubicBezTo>
                <a:cubicBezTo>
                  <a:pt x="30" y="60"/>
                  <a:pt x="36" y="55"/>
                  <a:pt x="39" y="49"/>
                </a:cubicBezTo>
                <a:close/>
                <a:moveTo>
                  <a:pt x="38" y="27"/>
                </a:moveTo>
                <a:lnTo>
                  <a:pt x="38" y="27"/>
                </a:lnTo>
                <a:lnTo>
                  <a:pt x="38" y="40"/>
                </a:lnTo>
                <a:cubicBezTo>
                  <a:pt x="38" y="53"/>
                  <a:pt x="28" y="57"/>
                  <a:pt x="22" y="57"/>
                </a:cubicBezTo>
                <a:cubicBezTo>
                  <a:pt x="16" y="57"/>
                  <a:pt x="10" y="53"/>
                  <a:pt x="10" y="46"/>
                </a:cubicBezTo>
                <a:cubicBezTo>
                  <a:pt x="10" y="39"/>
                  <a:pt x="16" y="28"/>
                  <a:pt x="38" y="27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Freeform 852"/>
          <p:cNvSpPr>
            <a:spLocks/>
          </p:cNvSpPr>
          <p:nvPr/>
        </p:nvSpPr>
        <p:spPr bwMode="auto">
          <a:xfrm>
            <a:off x="7334250" y="14755813"/>
            <a:ext cx="25400" cy="26988"/>
          </a:xfrm>
          <a:custGeom>
            <a:avLst/>
            <a:gdLst>
              <a:gd name="T0" fmla="*/ 14 w 14"/>
              <a:gd name="T1" fmla="*/ 7 h 14"/>
              <a:gd name="T2" fmla="*/ 14 w 14"/>
              <a:gd name="T3" fmla="*/ 7 h 14"/>
              <a:gd name="T4" fmla="*/ 7 w 14"/>
              <a:gd name="T5" fmla="*/ 0 h 14"/>
              <a:gd name="T6" fmla="*/ 0 w 14"/>
              <a:gd name="T7" fmla="*/ 7 h 14"/>
              <a:gd name="T8" fmla="*/ 7 w 14"/>
              <a:gd name="T9" fmla="*/ 14 h 14"/>
              <a:gd name="T10" fmla="*/ 14 w 14"/>
              <a:gd name="T11" fmla="*/ 7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14">
                <a:moveTo>
                  <a:pt x="14" y="7"/>
                </a:moveTo>
                <a:lnTo>
                  <a:pt x="14" y="7"/>
                </a:lnTo>
                <a:cubicBezTo>
                  <a:pt x="14" y="3"/>
                  <a:pt x="11" y="0"/>
                  <a:pt x="7" y="0"/>
                </a:cubicBezTo>
                <a:cubicBezTo>
                  <a:pt x="4" y="0"/>
                  <a:pt x="0" y="3"/>
                  <a:pt x="0" y="7"/>
                </a:cubicBezTo>
                <a:cubicBezTo>
                  <a:pt x="0" y="11"/>
                  <a:pt x="4" y="14"/>
                  <a:pt x="7" y="14"/>
                </a:cubicBezTo>
                <a:cubicBezTo>
                  <a:pt x="11" y="14"/>
                  <a:pt x="14" y="11"/>
                  <a:pt x="14" y="7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55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731" y="1083034"/>
            <a:ext cx="86185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16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ssessing the Quality of Actions - diving examp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6550" y="2098843"/>
            <a:ext cx="5845175" cy="353360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Demonstration of all three results on sample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91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1. Better pose estimation needed</a:t>
            </a:r>
          </a:p>
          <a:p>
            <a:r>
              <a:rPr lang="en-US" sz="2800" dirty="0" smtClean="0"/>
              <a:t>2. Single human performer only</a:t>
            </a:r>
          </a:p>
          <a:p>
            <a:r>
              <a:rPr lang="en-US" sz="2800" dirty="0" smtClean="0"/>
              <a:t>3. Does not model objects and physical outcomes</a:t>
            </a:r>
          </a:p>
          <a:p>
            <a:r>
              <a:rPr lang="en-US" sz="2800" dirty="0" smtClean="0"/>
              <a:t>4. Does not model joint synchronizations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7416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- Lots of potential for improvement</a:t>
            </a:r>
          </a:p>
          <a:p>
            <a:r>
              <a:rPr lang="en-US" sz="3200" dirty="0" smtClean="0"/>
              <a:t>- May still be useful to incorporate some prototypical examples</a:t>
            </a:r>
          </a:p>
          <a:p>
            <a:r>
              <a:rPr lang="en-US" sz="3200" dirty="0" smtClean="0"/>
              <a:t>- Would method still work on videos of variable lengths? Actions with no ordering constraint?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378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49257"/>
            <a:ext cx="10058400" cy="1450757"/>
          </a:xfrm>
        </p:spPr>
        <p:txBody>
          <a:bodyPr/>
          <a:lstStyle/>
          <a:p>
            <a:r>
              <a:rPr lang="en-US" dirty="0" smtClean="0"/>
              <a:t>Example Problem Domains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3208" y="2554288"/>
            <a:ext cx="5285232" cy="318719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1. Health care: Monitoring patients performing tasks</a:t>
            </a:r>
          </a:p>
          <a:p>
            <a:r>
              <a:rPr lang="en-US" sz="3600" dirty="0" smtClean="0"/>
              <a:t>2. </a:t>
            </a:r>
            <a:r>
              <a:rPr lang="en-US" sz="3600" dirty="0" smtClean="0"/>
              <a:t>Judged sports</a:t>
            </a:r>
            <a:endParaRPr lang="en-US" sz="3600" dirty="0"/>
          </a:p>
        </p:txBody>
      </p:sp>
      <p:pic>
        <p:nvPicPr>
          <p:cNvPr id="5" name="Picture 4" descr="master_sl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554288"/>
            <a:ext cx="320040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67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01168" lvl="1" indent="0">
              <a:buNone/>
            </a:pPr>
            <a:endParaRPr lang="en-US" sz="2800" dirty="0"/>
          </a:p>
          <a:p>
            <a:pPr lvl="1"/>
            <a:r>
              <a:rPr lang="en-US" sz="2800" dirty="0" smtClean="0"/>
              <a:t>No </a:t>
            </a:r>
            <a:r>
              <a:rPr lang="en-US" sz="2800" dirty="0" smtClean="0"/>
              <a:t>previous work on generic action </a:t>
            </a:r>
            <a:r>
              <a:rPr lang="en-US" sz="2800" dirty="0" smtClean="0"/>
              <a:t>assessment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 smtClean="0"/>
              <a:t>Distinct </a:t>
            </a:r>
            <a:r>
              <a:rPr lang="en-US" sz="2800" dirty="0" smtClean="0"/>
              <a:t>from action </a:t>
            </a:r>
            <a:r>
              <a:rPr lang="en-US" sz="2800" dirty="0" smtClean="0"/>
              <a:t>recognition</a:t>
            </a:r>
          </a:p>
          <a:p>
            <a:pPr marL="201168" lvl="1" indent="0">
              <a:buNone/>
            </a:pPr>
            <a:endParaRPr lang="en-US" sz="2800" dirty="0" smtClean="0"/>
          </a:p>
          <a:p>
            <a:pPr lvl="1"/>
            <a:r>
              <a:rPr lang="en-US" sz="2800" dirty="0" smtClean="0"/>
              <a:t>Uses some features also used for action recognition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883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Learning algorithms </a:t>
            </a:r>
            <a:r>
              <a:rPr lang="en-US" dirty="0" smtClean="0"/>
              <a:t>for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6436995" cy="91636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12800" dirty="0">
              <a:solidFill>
                <a:schemeClr val="tx1"/>
              </a:solidFill>
            </a:endParaRPr>
          </a:p>
          <a:p>
            <a:pPr marL="201168" lvl="1" indent="0">
              <a:buNone/>
            </a:pPr>
            <a:r>
              <a:rPr lang="en-US" sz="12800" dirty="0" smtClean="0">
                <a:solidFill>
                  <a:schemeClr val="tx1"/>
                </a:solidFill>
              </a:rPr>
              <a:t>	1. Relying on domain knowledge </a:t>
            </a:r>
            <a:endParaRPr lang="en-US" sz="12800" dirty="0" smtClean="0">
              <a:solidFill>
                <a:schemeClr val="tx1"/>
              </a:solidFill>
            </a:endParaRPr>
          </a:p>
          <a:p>
            <a:pPr marL="201168" lvl="1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	</a:t>
            </a:r>
            <a:r>
              <a:rPr lang="en-US" sz="3200" dirty="0" smtClean="0">
                <a:solidFill>
                  <a:schemeClr val="tx1"/>
                </a:solidFill>
              </a:rPr>
              <a:t>	</a:t>
            </a:r>
            <a:endParaRPr lang="en-US" sz="3200" dirty="0" smtClean="0">
              <a:solidFill>
                <a:schemeClr val="tx1"/>
              </a:solidFill>
            </a:endParaRPr>
          </a:p>
          <a:p>
            <a:pPr marL="201168" lvl="1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	</a:t>
            </a:r>
            <a:endParaRPr lang="en-US" sz="3200" dirty="0" smtClean="0">
              <a:solidFill>
                <a:schemeClr val="tx1"/>
              </a:solidFill>
            </a:endParaRPr>
          </a:p>
          <a:p>
            <a:pPr marL="201168" lvl="1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	</a:t>
            </a:r>
            <a:r>
              <a:rPr lang="en-US" sz="3200" dirty="0" smtClean="0">
                <a:solidFill>
                  <a:schemeClr val="tx1"/>
                </a:solidFill>
              </a:rPr>
              <a:t>	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25508" y="2812763"/>
            <a:ext cx="54076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01168" lvl="1" indent="0">
              <a:buNone/>
            </a:pPr>
            <a:r>
              <a:rPr lang="en-US" sz="3200" dirty="0">
                <a:solidFill>
                  <a:srgbClr val="C00000"/>
                </a:solidFill>
              </a:rPr>
              <a:t>-&gt; expensive and hard to scale</a:t>
            </a:r>
          </a:p>
        </p:txBody>
      </p:sp>
      <p:sp>
        <p:nvSpPr>
          <p:cNvPr id="5" name="Rectangle 4"/>
          <p:cNvSpPr/>
          <p:nvPr/>
        </p:nvSpPr>
        <p:spPr>
          <a:xfrm>
            <a:off x="1924050" y="3573689"/>
            <a:ext cx="5077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2. Prototypical example </a:t>
            </a:r>
          </a:p>
        </p:txBody>
      </p:sp>
      <p:sp>
        <p:nvSpPr>
          <p:cNvPr id="6" name="Rectangle 5"/>
          <p:cNvSpPr/>
          <p:nvPr/>
        </p:nvSpPr>
        <p:spPr>
          <a:xfrm>
            <a:off x="3486827" y="4328129"/>
            <a:ext cx="67609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-&gt; actions can have multiple prototypes</a:t>
            </a:r>
          </a:p>
        </p:txBody>
      </p:sp>
    </p:spTree>
    <p:extLst>
      <p:ext uri="{BB962C8B-B14F-4D97-AF65-F5344CB8AC3E}">
        <p14:creationId xmlns:p14="http://schemas.microsoft.com/office/powerpoint/2010/main" val="7622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7651" y="2171701"/>
            <a:ext cx="7098029" cy="393551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Data driven (L-SVR) </a:t>
            </a:r>
          </a:p>
          <a:p>
            <a:pPr marL="0" indent="0">
              <a:buNone/>
            </a:pPr>
            <a:endParaRPr lang="en-US" sz="3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 D</a:t>
            </a:r>
            <a:r>
              <a:rPr lang="en-US" sz="3200" dirty="0" smtClean="0"/>
              <a:t>omain-free </a:t>
            </a:r>
          </a:p>
          <a:p>
            <a:pPr marL="0" indent="0">
              <a:buNone/>
            </a:pPr>
            <a:endParaRPr lang="en-US" sz="3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Interpretable (Human poses)</a:t>
            </a:r>
          </a:p>
        </p:txBody>
      </p:sp>
    </p:spTree>
    <p:extLst>
      <p:ext uri="{BB962C8B-B14F-4D97-AF65-F5344CB8AC3E}">
        <p14:creationId xmlns:p14="http://schemas.microsoft.com/office/powerpoint/2010/main" val="427120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067" y="2427890"/>
            <a:ext cx="4074795" cy="344120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New Olympic dataset </a:t>
            </a:r>
            <a:endParaRPr lang="en-US" sz="2800" dirty="0" smtClean="0"/>
          </a:p>
          <a:p>
            <a:r>
              <a:rPr lang="en-US" sz="2800" dirty="0" smtClean="0"/>
              <a:t>Diving-</a:t>
            </a:r>
            <a:r>
              <a:rPr lang="en-US" sz="2800" dirty="0" smtClean="0"/>
              <a:t>&gt;159 videos</a:t>
            </a:r>
          </a:p>
          <a:p>
            <a:r>
              <a:rPr lang="en-US" sz="2800" dirty="0" smtClean="0"/>
              <a:t>Figure skating-&gt;150 videos</a:t>
            </a:r>
            <a:endParaRPr lang="en-US" sz="2800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4963649" y="286603"/>
            <a:ext cx="7146145" cy="6028767"/>
            <a:chOff x="3133" y="289"/>
            <a:chExt cx="3946" cy="3329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33" y="289"/>
              <a:ext cx="3946" cy="3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" y="289"/>
              <a:ext cx="3949" cy="3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5137117" y="2238375"/>
            <a:ext cx="679920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1000" dirty="0" smtClean="0"/>
          </a:p>
          <a:p>
            <a:pPr algn="ctr"/>
            <a:r>
              <a:rPr lang="en-US" sz="2800" dirty="0" smtClean="0"/>
              <a:t>Diving Dataset</a:t>
            </a:r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172075" y="5422818"/>
            <a:ext cx="6683594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Figure Skating Dataset</a:t>
            </a:r>
            <a:endParaRPr lang="en-US" sz="2800" dirty="0"/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9448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from video input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4985" y="1845734"/>
            <a:ext cx="4728590" cy="4023360"/>
          </a:xfrm>
        </p:spPr>
        <p:txBody>
          <a:bodyPr/>
          <a:lstStyle/>
          <a:p>
            <a:pPr lvl="1"/>
            <a:r>
              <a:rPr lang="en-US" sz="2400" dirty="0" smtClean="0"/>
              <a:t>Low level : </a:t>
            </a:r>
            <a:r>
              <a:rPr lang="en-US" sz="2400" dirty="0" smtClean="0"/>
              <a:t>Hierarchical feature consisting </a:t>
            </a:r>
            <a:r>
              <a:rPr lang="en-US" sz="2400" dirty="0" smtClean="0"/>
              <a:t>of </a:t>
            </a:r>
            <a:r>
              <a:rPr lang="en-US" sz="2400" dirty="0" err="1" smtClean="0"/>
              <a:t>spatio</a:t>
            </a:r>
            <a:r>
              <a:rPr lang="en-US" sz="2400" dirty="0" smtClean="0"/>
              <a:t>-temporal Gabor-like filters</a:t>
            </a:r>
          </a:p>
          <a:p>
            <a:pPr lvl="1"/>
            <a:r>
              <a:rPr lang="en-US" sz="2400" dirty="0" smtClean="0"/>
              <a:t>High level: Low frequencies of DCT/DFT of all joint positions relative to head position</a:t>
            </a:r>
          </a:p>
          <a:p>
            <a:pPr lvl="3"/>
            <a:r>
              <a:rPr lang="en-US" sz="2000" dirty="0" smtClean="0"/>
              <a:t>Obtained from automatic pose estimation of N-best pose solutions per frame to find smoothest track across video</a:t>
            </a:r>
            <a:endParaRPr lang="en-US" sz="2000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5451221" y="2288306"/>
            <a:ext cx="5704459" cy="2497541"/>
            <a:chOff x="1510" y="2262"/>
            <a:chExt cx="3876" cy="1697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10" y="2262"/>
              <a:ext cx="3876" cy="1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" y="2262"/>
              <a:ext cx="3880" cy="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78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Assessment results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97280" y="2049517"/>
            <a:ext cx="68317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Rank Correlations</a:t>
            </a:r>
          </a:p>
          <a:p>
            <a:endParaRPr lang="en-US" sz="2400" b="1" dirty="0" smtClean="0"/>
          </a:p>
          <a:p>
            <a:r>
              <a:rPr lang="en-US" sz="2400" dirty="0" smtClean="0"/>
              <a:t>Best results in diving-&gt; Pose + DCT using SVR: 0.41</a:t>
            </a:r>
          </a:p>
          <a:p>
            <a:r>
              <a:rPr lang="en-US" sz="2400" dirty="0" smtClean="0"/>
              <a:t>Best results in skating-&gt; Hierarchical using SVR: 0.45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Non-expert </a:t>
            </a:r>
            <a:r>
              <a:rPr lang="en-US" sz="2400" dirty="0" smtClean="0"/>
              <a:t>annotators: 0.19</a:t>
            </a:r>
          </a:p>
          <a:p>
            <a:r>
              <a:rPr lang="en-US" sz="2400" dirty="0" smtClean="0"/>
              <a:t>Judges: 0.96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493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715</TotalTime>
  <Words>398</Words>
  <Application>Microsoft Office PowerPoint</Application>
  <PresentationFormat>Widescreen</PresentationFormat>
  <Paragraphs>86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Retrospect</vt:lpstr>
      <vt:lpstr>Assessing the Quality of Actions</vt:lpstr>
      <vt:lpstr>How to automate quality assessment of action performance?</vt:lpstr>
      <vt:lpstr>Example Problem Domains</vt:lpstr>
      <vt:lpstr>Related work</vt:lpstr>
      <vt:lpstr>Possible Learning algorithms for quality</vt:lpstr>
      <vt:lpstr>General approach</vt:lpstr>
      <vt:lpstr>Datasets</vt:lpstr>
      <vt:lpstr>Features from video input</vt:lpstr>
      <vt:lpstr>Quality Assessment results</vt:lpstr>
      <vt:lpstr>PowerPoint Presentation</vt:lpstr>
      <vt:lpstr>PowerPoint Presentation</vt:lpstr>
      <vt:lpstr>PowerPoint Presentation</vt:lpstr>
      <vt:lpstr>Feedback proposal method</vt:lpstr>
      <vt:lpstr>Feedback proposals</vt:lpstr>
      <vt:lpstr>Most common feedback</vt:lpstr>
      <vt:lpstr>PowerPoint Presentation</vt:lpstr>
      <vt:lpstr>PowerPoint Presentation</vt:lpstr>
      <vt:lpstr>Video Highlights method</vt:lpstr>
      <vt:lpstr>Highlighting video</vt:lpstr>
      <vt:lpstr>PowerPoint Presentation</vt:lpstr>
      <vt:lpstr>Demonstration of all three results on sample video</vt:lpstr>
      <vt:lpstr>Limitations</vt:lpstr>
      <vt:lpstr>Discussion</vt:lpstr>
    </vt:vector>
  </TitlesOfParts>
  <Company>CSE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the Quality of Actions</dc:title>
  <dc:creator>Nancy Wang</dc:creator>
  <cp:lastModifiedBy>Nancy Wang</cp:lastModifiedBy>
  <cp:revision>41</cp:revision>
  <dcterms:created xsi:type="dcterms:W3CDTF">2014-10-16T05:45:25Z</dcterms:created>
  <dcterms:modified xsi:type="dcterms:W3CDTF">2014-10-17T07:11:21Z</dcterms:modified>
</cp:coreProperties>
</file>