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00" r:id="rId3"/>
    <p:sldId id="299" r:id="rId4"/>
    <p:sldId id="298" r:id="rId5"/>
    <p:sldId id="301" r:id="rId6"/>
    <p:sldId id="302" r:id="rId7"/>
    <p:sldId id="29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684" autoAdjust="0"/>
  </p:normalViewPr>
  <p:slideViewPr>
    <p:cSldViewPr snapToGrid="0">
      <p:cViewPr varScale="1">
        <p:scale>
          <a:sx n="89" d="100"/>
          <a:sy n="89" d="100"/>
        </p:scale>
        <p:origin x="365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Domingos" userId="a97e66ce592bdfe8" providerId="LiveId" clId="{940877B6-C17C-4462-B1D4-D872AB78B50F}"/>
    <pc:docChg chg="undo custSel addSld delSld modSld sldOrd modShowInfo">
      <pc:chgData name="Pedro Domingos" userId="a97e66ce592bdfe8" providerId="LiveId" clId="{940877B6-C17C-4462-B1D4-D872AB78B50F}" dt="2026-10-03T00:48:54.377" v="1828" actId="20577"/>
      <pc:docMkLst>
        <pc:docMk/>
      </pc:docMkLst>
      <pc:sldChg chg="addSp delSp modSp mod modNotesTx">
        <pc:chgData name="Pedro Domingos" userId="a97e66ce592bdfe8" providerId="LiveId" clId="{940877B6-C17C-4462-B1D4-D872AB78B50F}" dt="2026-10-03T00:48:54.377" v="1828" actId="20577"/>
        <pc:sldMkLst>
          <pc:docMk/>
          <pc:sldMk cId="2404860457" sldId="256"/>
        </pc:sldMkLst>
        <pc:spChg chg="mod">
          <ac:chgData name="Pedro Domingos" userId="a97e66ce592bdfe8" providerId="LiveId" clId="{940877B6-C17C-4462-B1D4-D872AB78B50F}" dt="2026-09-29T02:51:59.746" v="1740" actId="255"/>
          <ac:spMkLst>
            <pc:docMk/>
            <pc:sldMk cId="2404860457" sldId="256"/>
            <ac:spMk id="2" creationId="{9B76D49F-2CA2-015B-DD07-6B5B054A652C}"/>
          </ac:spMkLst>
        </pc:spChg>
      </pc:sldChg>
      <pc:sldChg chg="modSp new mod">
        <pc:chgData name="Pedro Domingos" userId="a97e66ce592bdfe8" providerId="LiveId" clId="{940877B6-C17C-4462-B1D4-D872AB78B50F}" dt="2026-09-29T02:58:52.328" v="1827" actId="20577"/>
        <pc:sldMkLst>
          <pc:docMk/>
          <pc:sldMk cId="766790927" sldId="297"/>
        </pc:sldMkLst>
        <pc:spChg chg="mod">
          <ac:chgData name="Pedro Domingos" userId="a97e66ce592bdfe8" providerId="LiveId" clId="{940877B6-C17C-4462-B1D4-D872AB78B50F}" dt="2026-09-29T02:18:31.711" v="886" actId="207"/>
          <ac:spMkLst>
            <pc:docMk/>
            <pc:sldMk cId="766790927" sldId="297"/>
            <ac:spMk id="2" creationId="{BFF0BE4B-C253-5CDA-ED31-D2AD7089AC0E}"/>
          </ac:spMkLst>
        </pc:spChg>
        <pc:spChg chg="mod">
          <ac:chgData name="Pedro Domingos" userId="a97e66ce592bdfe8" providerId="LiveId" clId="{940877B6-C17C-4462-B1D4-D872AB78B50F}" dt="2026-09-29T02:58:52.328" v="1827" actId="20577"/>
          <ac:spMkLst>
            <pc:docMk/>
            <pc:sldMk cId="766790927" sldId="297"/>
            <ac:spMk id="3" creationId="{92BC12FC-D830-73FC-25D9-4A72BCB5957D}"/>
          </ac:spMkLst>
        </pc:spChg>
      </pc:sldChg>
      <pc:sldChg chg="modSp new mod ord">
        <pc:chgData name="Pedro Domingos" userId="a97e66ce592bdfe8" providerId="LiveId" clId="{940877B6-C17C-4462-B1D4-D872AB78B50F}" dt="2026-09-29T02:39:26.414" v="1370" actId="20577"/>
        <pc:sldMkLst>
          <pc:docMk/>
          <pc:sldMk cId="2287437934" sldId="298"/>
        </pc:sldMkLst>
        <pc:spChg chg="mod">
          <ac:chgData name="Pedro Domingos" userId="a97e66ce592bdfe8" providerId="LiveId" clId="{940877B6-C17C-4462-B1D4-D872AB78B50F}" dt="2026-09-29T02:35:42.098" v="1320" actId="20577"/>
          <ac:spMkLst>
            <pc:docMk/>
            <pc:sldMk cId="2287437934" sldId="298"/>
            <ac:spMk id="2" creationId="{76CC9E96-4DBC-7FA7-39BF-4BC2CE1D3027}"/>
          </ac:spMkLst>
        </pc:spChg>
        <pc:spChg chg="mod">
          <ac:chgData name="Pedro Domingos" userId="a97e66ce592bdfe8" providerId="LiveId" clId="{940877B6-C17C-4462-B1D4-D872AB78B50F}" dt="2026-09-29T02:39:26.414" v="1370" actId="20577"/>
          <ac:spMkLst>
            <pc:docMk/>
            <pc:sldMk cId="2287437934" sldId="298"/>
            <ac:spMk id="3" creationId="{A500CAB9-1E60-AA4C-B742-56C4454FFEAD}"/>
          </ac:spMkLst>
        </pc:spChg>
      </pc:sldChg>
      <pc:sldChg chg="modSp new mod">
        <pc:chgData name="Pedro Domingos" userId="a97e66ce592bdfe8" providerId="LiveId" clId="{940877B6-C17C-4462-B1D4-D872AB78B50F}" dt="2026-09-29T02:54:54.978" v="1791" actId="20577"/>
        <pc:sldMkLst>
          <pc:docMk/>
          <pc:sldMk cId="213421553" sldId="299"/>
        </pc:sldMkLst>
        <pc:spChg chg="mod">
          <ac:chgData name="Pedro Domingos" userId="a97e66ce592bdfe8" providerId="LiveId" clId="{940877B6-C17C-4462-B1D4-D872AB78B50F}" dt="2026-09-29T02:26:17.646" v="1031" actId="113"/>
          <ac:spMkLst>
            <pc:docMk/>
            <pc:sldMk cId="213421553" sldId="299"/>
            <ac:spMk id="2" creationId="{70DC10FA-D4D1-25F2-3B22-632E21283CFC}"/>
          </ac:spMkLst>
        </pc:spChg>
        <pc:spChg chg="mod">
          <ac:chgData name="Pedro Domingos" userId="a97e66ce592bdfe8" providerId="LiveId" clId="{940877B6-C17C-4462-B1D4-D872AB78B50F}" dt="2026-09-29T02:54:54.978" v="1791" actId="20577"/>
          <ac:spMkLst>
            <pc:docMk/>
            <pc:sldMk cId="213421553" sldId="299"/>
            <ac:spMk id="3" creationId="{A0278C98-EF53-29AB-B9E4-21AFD85E26DE}"/>
          </ac:spMkLst>
        </pc:spChg>
      </pc:sldChg>
      <pc:sldChg chg="modSp new mod">
        <pc:chgData name="Pedro Domingos" userId="a97e66ce592bdfe8" providerId="LiveId" clId="{940877B6-C17C-4462-B1D4-D872AB78B50F}" dt="2026-09-29T02:31:24.617" v="1291" actId="20577"/>
        <pc:sldMkLst>
          <pc:docMk/>
          <pc:sldMk cId="30199909" sldId="300"/>
        </pc:sldMkLst>
        <pc:spChg chg="mod">
          <ac:chgData name="Pedro Domingos" userId="a97e66ce592bdfe8" providerId="LiveId" clId="{940877B6-C17C-4462-B1D4-D872AB78B50F}" dt="2026-09-29T02:29:44.211" v="1137" actId="113"/>
          <ac:spMkLst>
            <pc:docMk/>
            <pc:sldMk cId="30199909" sldId="300"/>
            <ac:spMk id="2" creationId="{DC6A53A8-EDEB-4C4D-9DE2-EE94BB9FFCA3}"/>
          </ac:spMkLst>
        </pc:spChg>
        <pc:spChg chg="mod">
          <ac:chgData name="Pedro Domingos" userId="a97e66ce592bdfe8" providerId="LiveId" clId="{940877B6-C17C-4462-B1D4-D872AB78B50F}" dt="2026-09-29T02:31:24.617" v="1291" actId="20577"/>
          <ac:spMkLst>
            <pc:docMk/>
            <pc:sldMk cId="30199909" sldId="300"/>
            <ac:spMk id="3" creationId="{4777A7B0-0AE4-FA79-85F1-02B14A82FE60}"/>
          </ac:spMkLst>
        </pc:spChg>
      </pc:sldChg>
      <pc:sldChg chg="modSp new mod">
        <pc:chgData name="Pedro Domingos" userId="a97e66ce592bdfe8" providerId="LiveId" clId="{940877B6-C17C-4462-B1D4-D872AB78B50F}" dt="2026-09-29T02:47:21.944" v="1720" actId="21"/>
        <pc:sldMkLst>
          <pc:docMk/>
          <pc:sldMk cId="3416008063" sldId="301"/>
        </pc:sldMkLst>
        <pc:spChg chg="mod">
          <ac:chgData name="Pedro Domingos" userId="a97e66ce592bdfe8" providerId="LiveId" clId="{940877B6-C17C-4462-B1D4-D872AB78B50F}" dt="2026-09-29T02:40:25.658" v="1419" actId="20577"/>
          <ac:spMkLst>
            <pc:docMk/>
            <pc:sldMk cId="3416008063" sldId="301"/>
            <ac:spMk id="2" creationId="{92D24D8B-14D2-A1CD-7FD1-1009FEFB0DA0}"/>
          </ac:spMkLst>
        </pc:spChg>
        <pc:spChg chg="mod">
          <ac:chgData name="Pedro Domingos" userId="a97e66ce592bdfe8" providerId="LiveId" clId="{940877B6-C17C-4462-B1D4-D872AB78B50F}" dt="2026-09-29T02:47:21.944" v="1720" actId="21"/>
          <ac:spMkLst>
            <pc:docMk/>
            <pc:sldMk cId="3416008063" sldId="301"/>
            <ac:spMk id="3" creationId="{CE2B37A0-D403-3851-5B47-E93029F41C96}"/>
          </ac:spMkLst>
        </pc:spChg>
      </pc:sldChg>
      <pc:sldChg chg="modSp new mod">
        <pc:chgData name="Pedro Domingos" userId="a97e66ce592bdfe8" providerId="LiveId" clId="{940877B6-C17C-4462-B1D4-D872AB78B50F}" dt="2026-09-29T02:47:57.810" v="1724" actId="20577"/>
        <pc:sldMkLst>
          <pc:docMk/>
          <pc:sldMk cId="2657170009" sldId="302"/>
        </pc:sldMkLst>
        <pc:spChg chg="mod">
          <ac:chgData name="Pedro Domingos" userId="a97e66ce592bdfe8" providerId="LiveId" clId="{940877B6-C17C-4462-B1D4-D872AB78B50F}" dt="2026-09-29T02:43:16.774" v="1718" actId="207"/>
          <ac:spMkLst>
            <pc:docMk/>
            <pc:sldMk cId="2657170009" sldId="302"/>
            <ac:spMk id="2" creationId="{A7505B5F-6D1A-2197-6222-B199AA7299F4}"/>
          </ac:spMkLst>
        </pc:spChg>
        <pc:spChg chg="mod">
          <ac:chgData name="Pedro Domingos" userId="a97e66ce592bdfe8" providerId="LiveId" clId="{940877B6-C17C-4462-B1D4-D872AB78B50F}" dt="2026-09-29T02:47:57.810" v="1724" actId="20577"/>
          <ac:spMkLst>
            <pc:docMk/>
            <pc:sldMk cId="2657170009" sldId="302"/>
            <ac:spMk id="3" creationId="{CFE987E0-96EF-E3B6-B02F-6A22B4F663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84CAC-4397-42E9-BF17-991CAF8BD9A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54E7D-6688-494A-80B9-F813B166D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5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05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AD06A-8AEB-52CB-C7D5-49AB239F0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98F93-914E-CF3C-4AFB-899C280E9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3F62A-2473-AE22-1009-AC9D2DEE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BFCDB-E98D-F1D7-79AF-5C14BEC43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4AE72-3DBB-5904-002E-9E6EB951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F1D94-9C93-E33A-315E-07F29BD31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E2D11-43C0-A6C8-62E4-1A2490A4D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F85C-CB69-D98C-B9BB-6F119B776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63B84-F46C-0FF2-EF47-7F4188506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9D83B-9A20-46D5-C6B0-9ED86A367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2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ACD79-4DD4-65CD-95D5-A620BAA0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4419E-BD35-8A2A-5BE9-9F6E5EDB7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4CEDB-7DEF-0457-635C-417B2C026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217EB-9E14-3C12-B491-84531E3D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41AC8-60D6-1858-C55F-58838415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1877F-2BDB-92BA-26F1-8F1F389D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4313-F72A-C5ED-4C6B-6A7189A46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6F14D-B4AC-68ED-E4D9-E67E9D88C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22F09-8309-BCA1-EAB5-F70D7CE8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C7B5F-D615-AFF7-8D18-1D72470EC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EDBF1-10A6-C3D8-0B37-82E181BE2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3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7C346-0FF3-1611-F198-4A3142EE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5CCB4-F0FC-AF26-EAFB-9ED128D86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B2AF88-07C6-4F08-5050-EBE61E562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6CAA6-2C67-B944-5758-735E8BEE89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CED8B-4B82-6049-04CE-AAEB950C42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DF9C85-F6B9-72F2-D04D-357DB9505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006A48-CFEB-070E-8441-B8BF80CF7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05EC88-6F94-43EE-6546-4A630858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39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D0D8-4F45-77DC-E99A-507929CC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0F327-D94F-9096-8692-E69435D0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358353-D9A9-820F-AB44-5895A25AF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7E172-3474-BC12-0F41-8F2146F2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4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412F9-5792-C1AA-3240-E08967BB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21EB03-B6B7-DA6D-3BCD-72ADDC41D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3E670-189C-596C-6685-54584455B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924DC-66D3-4650-3091-F93A5230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59918-CF8F-1EEE-9BF5-86EC2CE7A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6F47B-C9E9-3E26-5712-C57A33D74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48486-63CB-72AD-EEF4-3F694700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92650-1607-F5C1-A115-B28EAA3F6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F0009-60D7-4238-714D-0FF30E2B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5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A9734-B560-FAD4-CBF5-16B869E94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75710-5406-5179-506B-0F7E6703AD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3E0FF-6C3D-C7C4-1C94-90BE6783B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F57E4-A2CE-6009-5981-BA04425B2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AD61A-A097-8624-1694-C15C70F2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20003-70DB-2AA0-A9F4-51577ECDE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96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5946-EF94-96EE-75E0-37EB0B1AA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25138-F225-0D78-1E73-438DAE42D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C60DB-4405-4E86-BCE4-F150194AB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348F6-4B7C-2882-4F58-B7E363AE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6DB29-2015-4DDA-383F-DEAC7533C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88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5963C-B5A1-E1A0-5B02-AD766BB8B6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F9EDE-E9CD-C677-FF89-9D4684E6B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9A1FC-96ED-2B17-15E5-97BB3F4B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B3937-C033-DE45-1E75-C3C44709A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E649F-CC98-2FAD-1D0C-9E81BA8DD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9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B6A887-84FD-E418-6C86-A08FAF54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26995-FBE6-FC89-7D65-3FE7C39FA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5FE3B-C589-E7E1-9191-01F4BB055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5BA04B-9368-4D1E-A919-0401D1505F1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ACC2B-8D3C-A15D-809E-8FBB7E0DC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C77B9-E5A5-E75B-AAEC-8551F9ACF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1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cs.washington.edu/courses/cse590m1/26au/" TargetMode="External"/><Relationship Id="rId2" Type="http://schemas.openxmlformats.org/officeDocument/2006/relationships/hyperlink" Target="mailto:cse590m1_au26@uw.ed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6D49F-2CA2-015B-DD07-6B5B054A6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6850" y="1149350"/>
            <a:ext cx="9144000" cy="3903663"/>
          </a:xfrm>
        </p:spPr>
        <p:txBody>
          <a:bodyPr>
            <a:normAutofit fontScale="90000"/>
          </a:bodyPr>
          <a:lstStyle/>
          <a:p>
            <a:r>
              <a:rPr lang="en-US" b="1"/>
              <a:t>Welcome to</a:t>
            </a:r>
            <a:br>
              <a:rPr lang="en-US"/>
            </a:br>
            <a:r>
              <a:rPr lang="en-US" sz="4400"/>
              <a:t> </a:t>
            </a:r>
            <a:br>
              <a:rPr lang="en-US"/>
            </a:br>
            <a:r>
              <a:rPr lang="en-US"/>
              <a:t>CSE 590 M1</a:t>
            </a:r>
            <a:br>
              <a:rPr lang="en-US"/>
            </a:br>
            <a:r>
              <a:rPr lang="en-US" sz="1100"/>
              <a:t> </a:t>
            </a:r>
            <a:br>
              <a:rPr lang="en-US" b="1">
                <a:solidFill>
                  <a:srgbClr val="0070C0"/>
                </a:solidFill>
              </a:rPr>
            </a:br>
            <a:r>
              <a:rPr lang="en-US" sz="6700" b="1">
                <a:solidFill>
                  <a:srgbClr val="0070C0"/>
                </a:solidFill>
              </a:rPr>
              <a:t>New Paradigms in AI</a:t>
            </a:r>
            <a:br>
              <a:rPr lang="en-US" sz="6700" b="1">
                <a:solidFill>
                  <a:srgbClr val="0070C0"/>
                </a:solidFill>
              </a:rPr>
            </a:br>
            <a:r>
              <a:rPr lang="en-US" sz="1100" b="1">
                <a:solidFill>
                  <a:srgbClr val="0070C0"/>
                </a:solidFill>
              </a:rPr>
              <a:t> </a:t>
            </a:r>
            <a:br>
              <a:rPr lang="en-US"/>
            </a:br>
            <a:r>
              <a:rPr lang="en-US" sz="5400"/>
              <a:t>Autumn 2026</a:t>
            </a:r>
          </a:p>
        </p:txBody>
      </p:sp>
    </p:spTree>
    <p:extLst>
      <p:ext uri="{BB962C8B-B14F-4D97-AF65-F5344CB8AC3E}">
        <p14:creationId xmlns:p14="http://schemas.microsoft.com/office/powerpoint/2010/main" val="2404860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A53A8-EDEB-4C4D-9DE2-EE94BB9F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7A7B0-0AE4-FA79-85F1-02B14A82F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Transformers are opaque, unreliable and inefficient</a:t>
            </a:r>
          </a:p>
          <a:p>
            <a:r>
              <a:rPr lang="en-US"/>
              <a:t>What comes next?</a:t>
            </a:r>
          </a:p>
          <a:p>
            <a:r>
              <a:rPr lang="en-US"/>
              <a:t>Let’s invent it here</a:t>
            </a:r>
          </a:p>
          <a:p>
            <a:r>
              <a:rPr lang="en-US"/>
              <a:t>First step: study alternative directions</a:t>
            </a:r>
          </a:p>
        </p:txBody>
      </p:sp>
    </p:spTree>
    <p:extLst>
      <p:ext uri="{BB962C8B-B14F-4D97-AF65-F5344CB8AC3E}">
        <p14:creationId xmlns:p14="http://schemas.microsoft.com/office/powerpoint/2010/main" val="3019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C10FA-D4D1-25F2-3B22-632E21283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78C98-EF53-29AB-B9E4-21AFD85E2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Sign up to the mailing list (</a:t>
            </a:r>
            <a:r>
              <a:rPr lang="en-US">
                <a:hlinkClick r:id="rId2"/>
              </a:rPr>
              <a:t>cse590m1_au26@uw.edu</a:t>
            </a:r>
            <a:r>
              <a:rPr lang="en-US"/>
              <a:t>)</a:t>
            </a:r>
          </a:p>
          <a:p>
            <a:r>
              <a:rPr lang="en-US"/>
              <a:t>Check the class web (</a:t>
            </a:r>
            <a:r>
              <a:rPr lang="en-US">
                <a:hlinkClick r:id="rId3"/>
              </a:rPr>
              <a:t>courses.cs…./courses/cse590m1/26au</a:t>
            </a:r>
            <a:r>
              <a:rPr lang="en-US"/>
              <a:t>)</a:t>
            </a:r>
          </a:p>
          <a:p>
            <a:r>
              <a:rPr lang="en-US"/>
              <a:t>Pick/propose a topic</a:t>
            </a:r>
          </a:p>
          <a:p>
            <a:r>
              <a:rPr lang="en-US"/>
              <a:t>Email me or come to office hours (466 Allen Center)</a:t>
            </a:r>
          </a:p>
          <a:p>
            <a:r>
              <a:rPr lang="en-US"/>
              <a:t>Present it</a:t>
            </a:r>
          </a:p>
        </p:txBody>
      </p:sp>
    </p:spTree>
    <p:extLst>
      <p:ext uri="{BB962C8B-B14F-4D97-AF65-F5344CB8AC3E}">
        <p14:creationId xmlns:p14="http://schemas.microsoft.com/office/powerpoint/2010/main" val="213421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C9E96-4DBC-7FA7-39BF-4BC2CE1D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Alternatives to Transformers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0CAB9-1E60-AA4C-B742-56C4454FF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State-space models</a:t>
            </a:r>
          </a:p>
          <a:p>
            <a:r>
              <a:rPr lang="en-US"/>
              <a:t>Diffusion models</a:t>
            </a:r>
          </a:p>
          <a:p>
            <a:r>
              <a:rPr lang="en-US"/>
              <a:t>Fast weights</a:t>
            </a:r>
          </a:p>
        </p:txBody>
      </p:sp>
    </p:spTree>
    <p:extLst>
      <p:ext uri="{BB962C8B-B14F-4D97-AF65-F5344CB8AC3E}">
        <p14:creationId xmlns:p14="http://schemas.microsoft.com/office/powerpoint/2010/main" val="2287437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24D8B-14D2-A1CD-7FD1-1009FEFB0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Neural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B37A0-D403-3851-5B47-E93029F41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Recurrent and hierarchical reasoning models</a:t>
            </a:r>
          </a:p>
          <a:p>
            <a:r>
              <a:rPr lang="en-US"/>
              <a:t>Neurosymbolic AI</a:t>
            </a:r>
          </a:p>
          <a:p>
            <a:r>
              <a:rPr lang="en-US"/>
              <a:t>Tensor logic</a:t>
            </a:r>
          </a:p>
        </p:txBody>
      </p:sp>
    </p:spTree>
    <p:extLst>
      <p:ext uri="{BB962C8B-B14F-4D97-AF65-F5344CB8AC3E}">
        <p14:creationId xmlns:p14="http://schemas.microsoft.com/office/powerpoint/2010/main" val="341600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5B5F-6D1A-2197-6222-B199AA729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Brain-Inspired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987E0-96EF-E3B6-B02F-6A22B4F66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Predictive coding</a:t>
            </a:r>
          </a:p>
          <a:p>
            <a:r>
              <a:rPr lang="en-US"/>
              <a:t>Joint-embedding predictive architectures</a:t>
            </a:r>
          </a:p>
          <a:p>
            <a:r>
              <a:rPr lang="en-US"/>
              <a:t>Tensor product representations</a:t>
            </a:r>
          </a:p>
          <a:p>
            <a:r>
              <a:rPr lang="en-US"/>
              <a:t>Vector symbolic architectures</a:t>
            </a:r>
          </a:p>
        </p:txBody>
      </p:sp>
    </p:spTree>
    <p:extLst>
      <p:ext uri="{BB962C8B-B14F-4D97-AF65-F5344CB8AC3E}">
        <p14:creationId xmlns:p14="http://schemas.microsoft.com/office/powerpoint/2010/main" val="2657170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BE4B-C253-5CDA-ED31-D2AD7089A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C12FC-D830-73FC-25D9-4A72BCB59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/>
              <a:t>October 9</a:t>
            </a:r>
            <a:r>
              <a:rPr lang="en-US"/>
              <a:t>       Predictive coding  (Raj Rao)</a:t>
            </a:r>
          </a:p>
          <a:p>
            <a:pPr marL="0" indent="0">
              <a:buNone/>
            </a:pPr>
            <a:r>
              <a:rPr lang="en-US" b="1"/>
              <a:t>October 16    </a:t>
            </a:r>
            <a:r>
              <a:rPr lang="en-US"/>
              <a:t>Tensor logic  (Pedro Domingos)</a:t>
            </a:r>
          </a:p>
          <a:p>
            <a:pPr marL="0" indent="0">
              <a:buNone/>
            </a:pPr>
            <a:r>
              <a:rPr lang="en-US" b="1"/>
              <a:t>After</a:t>
            </a:r>
            <a:r>
              <a:rPr lang="en-US"/>
              <a:t>                  You</a:t>
            </a:r>
          </a:p>
        </p:txBody>
      </p:sp>
    </p:spTree>
    <p:extLst>
      <p:ext uri="{BB962C8B-B14F-4D97-AF65-F5344CB8AC3E}">
        <p14:creationId xmlns:p14="http://schemas.microsoft.com/office/powerpoint/2010/main" val="766790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143</Words>
  <Application>Microsoft Office PowerPoint</Application>
  <PresentationFormat>Widescreen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Welcome to   CSE 590 M1   New Paradigms in AI   Autumn 2026</vt:lpstr>
      <vt:lpstr>Goals</vt:lpstr>
      <vt:lpstr>Logistics</vt:lpstr>
      <vt:lpstr>Alternatives to Transformers</vt:lpstr>
      <vt:lpstr>Neural Reasoning</vt:lpstr>
      <vt:lpstr>Brain-Inspired Architectures</vt:lpstr>
      <vt:lpstr>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Tensor Logic The Language of AI</dc:title>
  <dc:creator>Pedro Domingos</dc:creator>
  <cp:lastModifiedBy>Pedro Domingos</cp:lastModifiedBy>
  <cp:revision>1</cp:revision>
  <dcterms:created xsi:type="dcterms:W3CDTF">2025-08-11T21:47:04Z</dcterms:created>
  <dcterms:modified xsi:type="dcterms:W3CDTF">2026-10-03T00:48:56Z</dcterms:modified>
</cp:coreProperties>
</file>