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35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B2971-1091-4CF0-B965-1E255D36F7C9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A36DA-2DDB-471F-8D49-77A3C4055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329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B2971-1091-4CF0-B965-1E255D36F7C9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A36DA-2DDB-471F-8D49-77A3C4055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352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B2971-1091-4CF0-B965-1E255D36F7C9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A36DA-2DDB-471F-8D49-77A3C4055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50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B2971-1091-4CF0-B965-1E255D36F7C9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A36DA-2DDB-471F-8D49-77A3C4055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369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B2971-1091-4CF0-B965-1E255D36F7C9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A36DA-2DDB-471F-8D49-77A3C4055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602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B2971-1091-4CF0-B965-1E255D36F7C9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A36DA-2DDB-471F-8D49-77A3C4055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340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B2971-1091-4CF0-B965-1E255D36F7C9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A36DA-2DDB-471F-8D49-77A3C4055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683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B2971-1091-4CF0-B965-1E255D36F7C9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A36DA-2DDB-471F-8D49-77A3C4055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803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B2971-1091-4CF0-B965-1E255D36F7C9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A36DA-2DDB-471F-8D49-77A3C4055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16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B2971-1091-4CF0-B965-1E255D36F7C9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A36DA-2DDB-471F-8D49-77A3C4055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481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B2971-1091-4CF0-B965-1E255D36F7C9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A36DA-2DDB-471F-8D49-77A3C4055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004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B2971-1091-4CF0-B965-1E255D36F7C9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A36DA-2DDB-471F-8D49-77A3C4055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400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38225" y="-533400"/>
            <a:ext cx="14268450" cy="792480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8261872" y="3506993"/>
            <a:ext cx="107578" cy="150608"/>
          </a:xfrm>
          <a:prstGeom prst="ellipse">
            <a:avLst/>
          </a:prstGeom>
          <a:solidFill>
            <a:srgbClr val="4335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92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Shapiro</dc:creator>
  <cp:lastModifiedBy>Linda Shapiro</cp:lastModifiedBy>
  <cp:revision>1</cp:revision>
  <dcterms:created xsi:type="dcterms:W3CDTF">2021-11-22T17:42:28Z</dcterms:created>
  <dcterms:modified xsi:type="dcterms:W3CDTF">2021-11-22T17:44:12Z</dcterms:modified>
</cp:coreProperties>
</file>